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30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48A-131A-4865-B2BF-CD0D953E3075}" type="datetimeFigureOut">
              <a:rPr lang="en-US" smtClean="0"/>
              <a:t>25-Dec-18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4DE7-9917-4302-B019-1AC52D13DA5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48A-131A-4865-B2BF-CD0D953E3075}" type="datetimeFigureOut">
              <a:rPr lang="en-US" smtClean="0"/>
              <a:t>25-Dec-18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4DE7-9917-4302-B019-1AC52D13DA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48A-131A-4865-B2BF-CD0D953E3075}" type="datetimeFigureOut">
              <a:rPr lang="en-US" smtClean="0"/>
              <a:t>25-Dec-18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4DE7-9917-4302-B019-1AC52D13DA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48A-131A-4865-B2BF-CD0D953E3075}" type="datetimeFigureOut">
              <a:rPr lang="en-US" smtClean="0"/>
              <a:t>25-Dec-18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4DE7-9917-4302-B019-1AC52D13DA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48A-131A-4865-B2BF-CD0D953E3075}" type="datetimeFigureOut">
              <a:rPr lang="en-US" smtClean="0"/>
              <a:t>25-Dec-18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4DE7-9917-4302-B019-1AC52D13DA5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48A-131A-4865-B2BF-CD0D953E3075}" type="datetimeFigureOut">
              <a:rPr lang="en-US" smtClean="0"/>
              <a:t>25-Dec-18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4DE7-9917-4302-B019-1AC52D13DA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48A-131A-4865-B2BF-CD0D953E3075}" type="datetimeFigureOut">
              <a:rPr lang="en-US" smtClean="0"/>
              <a:t>25-Dec-18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4DE7-9917-4302-B019-1AC52D13DA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48A-131A-4865-B2BF-CD0D953E3075}" type="datetimeFigureOut">
              <a:rPr lang="en-US" smtClean="0"/>
              <a:t>25-Dec-18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4DE7-9917-4302-B019-1AC52D13DA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48A-131A-4865-B2BF-CD0D953E3075}" type="datetimeFigureOut">
              <a:rPr lang="en-US" smtClean="0"/>
              <a:t>25-Dec-18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4DE7-9917-4302-B019-1AC52D13DA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48A-131A-4865-B2BF-CD0D953E3075}" type="datetimeFigureOut">
              <a:rPr lang="en-US" smtClean="0"/>
              <a:t>25-Dec-18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4DE7-9917-4302-B019-1AC52D13DA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48A-131A-4865-B2BF-CD0D953E3075}" type="datetimeFigureOut">
              <a:rPr lang="en-US" smtClean="0"/>
              <a:t>25-Dec-18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CA84DE7-9917-4302-B019-1AC52D13DA5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3BFA48A-131A-4865-B2BF-CD0D953E3075}" type="datetimeFigureOut">
              <a:rPr lang="en-US" smtClean="0"/>
              <a:t>25-Dec-18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CA84DE7-9917-4302-B019-1AC52D13DA5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BLOCKCHAIN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--Distributed Ledger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dirty="0" smtClean="0"/>
              <a:t>S</a:t>
            </a:r>
            <a:r>
              <a:rPr lang="en-US" dirty="0" smtClean="0"/>
              <a:t>taurt Haber &amp; </a:t>
            </a:r>
            <a:r>
              <a:rPr lang="en-US" dirty="0" smtClean="0"/>
              <a:t>S</a:t>
            </a:r>
            <a:r>
              <a:rPr lang="en-US" dirty="0" smtClean="0"/>
              <a:t>tornetta release white paper(it includes what is blockchain &amp; how to works)</a:t>
            </a:r>
          </a:p>
          <a:p>
            <a:r>
              <a:rPr lang="en-US" dirty="0" smtClean="0"/>
              <a:t>Blockchain 1.0</a:t>
            </a:r>
          </a:p>
          <a:p>
            <a:r>
              <a:rPr lang="en-US" dirty="0" smtClean="0"/>
              <a:t>In 2009,Satoshi </a:t>
            </a:r>
            <a:r>
              <a:rPr lang="en-US" dirty="0" smtClean="0"/>
              <a:t>N</a:t>
            </a:r>
            <a:r>
              <a:rPr lang="en-US" dirty="0" smtClean="0"/>
              <a:t>akomoto implemented crypt currency( bitcoin) using blockchain technology</a:t>
            </a:r>
          </a:p>
          <a:p>
            <a:r>
              <a:rPr lang="en-US" dirty="0" smtClean="0"/>
              <a:t>Blockchain 2.0</a:t>
            </a:r>
          </a:p>
          <a:p>
            <a:r>
              <a:rPr lang="en-US" dirty="0" smtClean="0"/>
              <a:t>In 2015,Vitalik </a:t>
            </a:r>
            <a:r>
              <a:rPr lang="en-US" dirty="0" smtClean="0"/>
              <a:t>B</a:t>
            </a:r>
            <a:r>
              <a:rPr lang="en-US" dirty="0" smtClean="0"/>
              <a:t>uterin developed decentralised application using blockchain technology</a:t>
            </a:r>
          </a:p>
          <a:p>
            <a:r>
              <a:rPr lang="en-US" dirty="0" smtClean="0"/>
              <a:t>Blockchain 3.0</a:t>
            </a:r>
          </a:p>
          <a:p>
            <a:r>
              <a:rPr lang="en-US" dirty="0" smtClean="0"/>
              <a:t>IBM started developing Hyperledger Fabric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using Blockchain</a:t>
            </a:r>
            <a:endParaRPr lang="en-US" dirty="0"/>
          </a:p>
        </p:txBody>
      </p:sp>
      <p:pic>
        <p:nvPicPr>
          <p:cNvPr id="23" name="Content Placeholder 22" descr="image-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70940" y="1935163"/>
            <a:ext cx="4802119" cy="4389437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the blocks are stored in 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Blockchain is a collection of blocks</a:t>
            </a:r>
          </a:p>
          <a:p>
            <a:r>
              <a:rPr lang="en-US" dirty="0" smtClean="0"/>
              <a:t>Block also stores reference to previous block</a:t>
            </a:r>
          </a:p>
          <a:p>
            <a:r>
              <a:rPr lang="en-US" dirty="0" smtClean="0"/>
              <a:t>Block also stores timestamp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Block0 hash   Block1 hash    </a:t>
            </a:r>
            <a:r>
              <a:rPr lang="en-US" dirty="0" smtClean="0"/>
              <a:t>B</a:t>
            </a:r>
            <a:r>
              <a:rPr lang="en-US" dirty="0" smtClean="0"/>
              <a:t>lock2 hash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4343400"/>
            <a:ext cx="1219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200" y="4343400"/>
            <a:ext cx="1143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48200" y="4343400"/>
            <a:ext cx="1219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5" idx="1"/>
            <a:endCxn id="4" idx="3"/>
          </p:cNvCxnSpPr>
          <p:nvPr/>
        </p:nvCxnSpPr>
        <p:spPr>
          <a:xfrm flipH="1">
            <a:off x="1905000" y="4800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  <a:endCxn id="5" idx="3"/>
          </p:cNvCxnSpPr>
          <p:nvPr/>
        </p:nvCxnSpPr>
        <p:spPr>
          <a:xfrm flipH="1">
            <a:off x="3886200" y="4800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pic>
        <p:nvPicPr>
          <p:cNvPr id="4" name="Content Placeholder 3" descr="image-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70560" y="2045811"/>
            <a:ext cx="7802880" cy="416814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107</TotalTime>
  <Words>89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BLOCKCHAIN</vt:lpstr>
      <vt:lpstr>Introduction</vt:lpstr>
      <vt:lpstr>Transaction using Blockchain</vt:lpstr>
      <vt:lpstr>How the blocks are stored in blockchain</vt:lpstr>
      <vt:lpstr>Benefits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</dc:title>
  <dc:creator>Ramu</dc:creator>
  <cp:lastModifiedBy>Ramu</cp:lastModifiedBy>
  <cp:revision>13</cp:revision>
  <dcterms:created xsi:type="dcterms:W3CDTF">2018-12-25T16:03:01Z</dcterms:created>
  <dcterms:modified xsi:type="dcterms:W3CDTF">2018-12-25T17:50:06Z</dcterms:modified>
</cp:coreProperties>
</file>