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6F849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5045" y="1197305"/>
            <a:ext cx="7753908" cy="1764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1AAAF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091" y="1444193"/>
            <a:ext cx="8957817" cy="287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6F849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5.png"/><Relationship Id="rId18" Type="http://schemas.openxmlformats.org/officeDocument/2006/relationships/image" Target="../media/image71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77.png"/><Relationship Id="rId17" Type="http://schemas.openxmlformats.org/officeDocument/2006/relationships/image" Target="../media/image70.png"/><Relationship Id="rId2" Type="http://schemas.openxmlformats.org/officeDocument/2006/relationships/image" Target="../media/image74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68.png"/><Relationship Id="rId10" Type="http://schemas.openxmlformats.org/officeDocument/2006/relationships/image" Target="../media/image76.png"/><Relationship Id="rId19" Type="http://schemas.openxmlformats.org/officeDocument/2006/relationships/image" Target="../media/image72.png"/><Relationship Id="rId4" Type="http://schemas.openxmlformats.org/officeDocument/2006/relationships/image" Target="../media/image60.png"/><Relationship Id="rId9" Type="http://schemas.openxmlformats.org/officeDocument/2006/relationships/image" Target="../media/image75.png"/><Relationship Id="rId1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jpg"/><Relationship Id="rId18" Type="http://schemas.openxmlformats.org/officeDocument/2006/relationships/image" Target="../media/image114.jpg"/><Relationship Id="rId26" Type="http://schemas.openxmlformats.org/officeDocument/2006/relationships/image" Target="../media/image122.png"/><Relationship Id="rId3" Type="http://schemas.openxmlformats.org/officeDocument/2006/relationships/image" Target="../media/image99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jpg"/><Relationship Id="rId25" Type="http://schemas.openxmlformats.org/officeDocument/2006/relationships/image" Target="../media/image121.jpg"/><Relationship Id="rId2" Type="http://schemas.openxmlformats.org/officeDocument/2006/relationships/image" Target="../media/image98.jpg"/><Relationship Id="rId16" Type="http://schemas.openxmlformats.org/officeDocument/2006/relationships/image" Target="../media/image112.png"/><Relationship Id="rId20" Type="http://schemas.openxmlformats.org/officeDocument/2006/relationships/image" Target="../media/image116.jpg"/><Relationship Id="rId29" Type="http://schemas.openxmlformats.org/officeDocument/2006/relationships/image" Target="../media/image1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jp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32" Type="http://schemas.openxmlformats.org/officeDocument/2006/relationships/image" Target="../media/image128.jp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jpg"/><Relationship Id="rId28" Type="http://schemas.openxmlformats.org/officeDocument/2006/relationships/image" Target="../media/image124.png"/><Relationship Id="rId10" Type="http://schemas.openxmlformats.org/officeDocument/2006/relationships/image" Target="../media/image106.jpg"/><Relationship Id="rId19" Type="http://schemas.openxmlformats.org/officeDocument/2006/relationships/image" Target="../media/image115.png"/><Relationship Id="rId31" Type="http://schemas.openxmlformats.org/officeDocument/2006/relationships/image" Target="../media/image127.png"/><Relationship Id="rId4" Type="http://schemas.openxmlformats.org/officeDocument/2006/relationships/image" Target="../media/image100.jpg"/><Relationship Id="rId9" Type="http://schemas.openxmlformats.org/officeDocument/2006/relationships/image" Target="../media/image105.jpg"/><Relationship Id="rId14" Type="http://schemas.openxmlformats.org/officeDocument/2006/relationships/image" Target="../media/image110.jpg"/><Relationship Id="rId22" Type="http://schemas.openxmlformats.org/officeDocument/2006/relationships/image" Target="../media/image118.png"/><Relationship Id="rId27" Type="http://schemas.openxmlformats.org/officeDocument/2006/relationships/image" Target="../media/image123.png"/><Relationship Id="rId30" Type="http://schemas.openxmlformats.org/officeDocument/2006/relationships/image" Target="../media/image126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g"/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5" Type="http://schemas.openxmlformats.org/officeDocument/2006/relationships/image" Target="../media/image132.jpg"/><Relationship Id="rId4" Type="http://schemas.openxmlformats.org/officeDocument/2006/relationships/image" Target="../media/image1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5.png"/><Relationship Id="rId7" Type="http://schemas.openxmlformats.org/officeDocument/2006/relationships/image" Target="../media/image138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8.png"/><Relationship Id="rId9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18" Type="http://schemas.openxmlformats.org/officeDocument/2006/relationships/image" Target="../media/image160.jpg"/><Relationship Id="rId26" Type="http://schemas.openxmlformats.org/officeDocument/2006/relationships/image" Target="../media/image168.png"/><Relationship Id="rId3" Type="http://schemas.openxmlformats.org/officeDocument/2006/relationships/image" Target="../media/image145.png"/><Relationship Id="rId21" Type="http://schemas.openxmlformats.org/officeDocument/2006/relationships/image" Target="../media/image163.png"/><Relationship Id="rId7" Type="http://schemas.openxmlformats.org/officeDocument/2006/relationships/image" Target="../media/image149.png"/><Relationship Id="rId12" Type="http://schemas.openxmlformats.org/officeDocument/2006/relationships/image" Target="../media/image154.jpg"/><Relationship Id="rId17" Type="http://schemas.openxmlformats.org/officeDocument/2006/relationships/image" Target="../media/image159.png"/><Relationship Id="rId25" Type="http://schemas.openxmlformats.org/officeDocument/2006/relationships/image" Target="../media/image167.png"/><Relationship Id="rId2" Type="http://schemas.openxmlformats.org/officeDocument/2006/relationships/image" Target="../media/image144.jpg"/><Relationship Id="rId16" Type="http://schemas.openxmlformats.org/officeDocument/2006/relationships/image" Target="../media/image158.png"/><Relationship Id="rId20" Type="http://schemas.openxmlformats.org/officeDocument/2006/relationships/image" Target="../media/image162.jpg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8.jpg"/><Relationship Id="rId11" Type="http://schemas.openxmlformats.org/officeDocument/2006/relationships/image" Target="../media/image153.png"/><Relationship Id="rId24" Type="http://schemas.openxmlformats.org/officeDocument/2006/relationships/image" Target="../media/image166.png"/><Relationship Id="rId5" Type="http://schemas.openxmlformats.org/officeDocument/2006/relationships/image" Target="../media/image147.png"/><Relationship Id="rId15" Type="http://schemas.openxmlformats.org/officeDocument/2006/relationships/image" Target="../media/image157.png"/><Relationship Id="rId23" Type="http://schemas.openxmlformats.org/officeDocument/2006/relationships/image" Target="../media/image165.png"/><Relationship Id="rId28" Type="http://schemas.openxmlformats.org/officeDocument/2006/relationships/image" Target="../media/image170.jpg"/><Relationship Id="rId10" Type="http://schemas.openxmlformats.org/officeDocument/2006/relationships/image" Target="../media/image152.png"/><Relationship Id="rId19" Type="http://schemas.openxmlformats.org/officeDocument/2006/relationships/image" Target="../media/image161.png"/><Relationship Id="rId4" Type="http://schemas.openxmlformats.org/officeDocument/2006/relationships/image" Target="../media/image146.jpg"/><Relationship Id="rId9" Type="http://schemas.openxmlformats.org/officeDocument/2006/relationships/image" Target="../media/image151.jpg"/><Relationship Id="rId14" Type="http://schemas.openxmlformats.org/officeDocument/2006/relationships/image" Target="../media/image156.jpg"/><Relationship Id="rId22" Type="http://schemas.openxmlformats.org/officeDocument/2006/relationships/image" Target="../media/image164.jpg"/><Relationship Id="rId27" Type="http://schemas.openxmlformats.org/officeDocument/2006/relationships/image" Target="../media/image1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jp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jp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897" y="1197305"/>
            <a:ext cx="74828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 to</a:t>
            </a:r>
            <a:r>
              <a:rPr spc="-85" dirty="0"/>
              <a:t> </a:t>
            </a:r>
            <a:r>
              <a:rPr dirty="0"/>
              <a:t>Docker</a:t>
            </a:r>
          </a:p>
        </p:txBody>
      </p:sp>
      <p:sp>
        <p:nvSpPr>
          <p:cNvPr id="3" name="object 3"/>
          <p:cNvSpPr/>
          <p:nvPr/>
        </p:nvSpPr>
        <p:spPr>
          <a:xfrm>
            <a:off x="2642508" y="3091949"/>
            <a:ext cx="3378304" cy="1089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75" y="283540"/>
            <a:ext cx="43567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79AD1"/>
                </a:solidFill>
              </a:rPr>
              <a:t>The Myth of </a:t>
            </a:r>
            <a:r>
              <a:rPr sz="3200" spc="-5" dirty="0">
                <a:solidFill>
                  <a:srgbClr val="179AD1"/>
                </a:solidFill>
              </a:rPr>
              <a:t>Bi-Modal</a:t>
            </a:r>
            <a:r>
              <a:rPr sz="3200" spc="-110" dirty="0">
                <a:solidFill>
                  <a:srgbClr val="179AD1"/>
                </a:solidFill>
              </a:rPr>
              <a:t> </a:t>
            </a:r>
            <a:r>
              <a:rPr sz="3200" spc="-5" dirty="0">
                <a:solidFill>
                  <a:srgbClr val="179AD1"/>
                </a:solidFill>
              </a:rPr>
              <a:t>IT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3923" y="1590484"/>
          <a:ext cx="6744334" cy="1642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4220"/>
                <a:gridCol w="2364105"/>
                <a:gridCol w="2366009"/>
              </a:tblGrid>
              <a:tr h="479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7E7E7E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MICROSERVICES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827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</a:tr>
              <a:tr h="563245">
                <a:tc>
                  <a:txBody>
                    <a:bodyPr/>
                    <a:lstStyle/>
                    <a:p>
                      <a:pPr marL="91440" marR="839469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Cloud </a:t>
                      </a:r>
                      <a:r>
                        <a:rPr sz="14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400" spc="-8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New  Infrastructure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400" spc="-5" dirty="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You </a:t>
                      </a:r>
                      <a:r>
                        <a:rPr sz="1400" dirty="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are either</a:t>
                      </a:r>
                      <a:r>
                        <a:rPr sz="1400" spc="-80" dirty="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here..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9545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756F6F"/>
                    </a:solidFill>
                  </a:tcPr>
                </a:tc>
              </a:tr>
              <a:tr h="599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Old</a:t>
                      </a:r>
                      <a:r>
                        <a:rPr sz="1400" spc="-1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Infrastructure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756F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…or</a:t>
                      </a:r>
                      <a:r>
                        <a:rPr sz="1400" spc="-25" dirty="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394E54"/>
                          </a:solidFill>
                          <a:latin typeface="Arial"/>
                          <a:cs typeface="Arial"/>
                        </a:rPr>
                        <a:t>here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" y="210388"/>
            <a:ext cx="415861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>
                <a:solidFill>
                  <a:srgbClr val="179AD1"/>
                </a:solidFill>
              </a:rPr>
              <a:t>Enabling </a:t>
            </a:r>
            <a:r>
              <a:rPr sz="3800" dirty="0">
                <a:solidFill>
                  <a:srgbClr val="179AD1"/>
                </a:solidFill>
              </a:rPr>
              <a:t>a</a:t>
            </a:r>
            <a:r>
              <a:rPr sz="3800" spc="-60" dirty="0">
                <a:solidFill>
                  <a:srgbClr val="179AD1"/>
                </a:solidFill>
              </a:rPr>
              <a:t> </a:t>
            </a:r>
            <a:r>
              <a:rPr sz="3800" dirty="0">
                <a:solidFill>
                  <a:srgbClr val="179AD1"/>
                </a:solidFill>
              </a:rPr>
              <a:t>Journey</a:t>
            </a:r>
            <a:endParaRPr sz="3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6712" y="1597850"/>
          <a:ext cx="8088627" cy="1628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4689"/>
                <a:gridCol w="1922780"/>
                <a:gridCol w="2100579"/>
                <a:gridCol w="2100579"/>
              </a:tblGrid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7E7E7E"/>
                      </a:solidFill>
                      <a:prstDash val="solid"/>
                    </a:lnR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MICROSERVICES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  <a:tc>
                  <a:txBody>
                    <a:bodyPr/>
                    <a:lstStyle/>
                    <a:p>
                      <a:pPr marL="812800" marR="167640" indent="-6375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AGILE</a:t>
                      </a:r>
                      <a:r>
                        <a:rPr sz="14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  APPS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</a:t>
                      </a:r>
                      <a:r>
                        <a:rPr sz="14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732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  <a:solidFill>
                      <a:srgbClr val="23ACFF"/>
                    </a:solidFill>
                  </a:tcPr>
                </a:tc>
              </a:tr>
              <a:tr h="5377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Cloud or</a:t>
                      </a:r>
                      <a:r>
                        <a:rPr sz="1400" spc="-4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New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Infrastructure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72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Old</a:t>
                      </a:r>
                      <a:r>
                        <a:rPr sz="1400" spc="-1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3E3E3E"/>
                          </a:solidFill>
                          <a:latin typeface="Arial"/>
                          <a:cs typeface="Arial"/>
                        </a:rPr>
                        <a:t>Infrastructure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7E7E7E"/>
                      </a:solidFill>
                      <a:prstDash val="solid"/>
                    </a:lnL>
                    <a:lnR w="28575">
                      <a:solidFill>
                        <a:srgbClr val="7E7E7E"/>
                      </a:solidFill>
                      <a:prstDash val="solid"/>
                    </a:lnR>
                    <a:lnT w="28575">
                      <a:solidFill>
                        <a:srgbClr val="7E7E7E"/>
                      </a:solidFill>
                      <a:prstDash val="solid"/>
                    </a:lnT>
                    <a:lnB w="28575">
                      <a:solidFill>
                        <a:srgbClr val="7E7E7E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92195" y="2412492"/>
            <a:ext cx="396240" cy="398145"/>
          </a:xfrm>
          <a:custGeom>
            <a:avLst/>
            <a:gdLst/>
            <a:ahLst/>
            <a:cxnLst/>
            <a:rect l="l" t="t" r="r" b="b"/>
            <a:pathLst>
              <a:path w="396239" h="398144">
                <a:moveTo>
                  <a:pt x="0" y="198881"/>
                </a:moveTo>
                <a:lnTo>
                  <a:pt x="5229" y="153275"/>
                </a:lnTo>
                <a:lnTo>
                  <a:pt x="20127" y="111411"/>
                </a:lnTo>
                <a:lnTo>
                  <a:pt x="43507" y="74484"/>
                </a:lnTo>
                <a:lnTo>
                  <a:pt x="74182" y="43687"/>
                </a:lnTo>
                <a:lnTo>
                  <a:pt x="110967" y="20211"/>
                </a:lnTo>
                <a:lnTo>
                  <a:pt x="152675" y="5251"/>
                </a:lnTo>
                <a:lnTo>
                  <a:pt x="198119" y="0"/>
                </a:lnTo>
                <a:lnTo>
                  <a:pt x="243564" y="5251"/>
                </a:lnTo>
                <a:lnTo>
                  <a:pt x="285272" y="20211"/>
                </a:lnTo>
                <a:lnTo>
                  <a:pt x="322057" y="43687"/>
                </a:lnTo>
                <a:lnTo>
                  <a:pt x="352732" y="74484"/>
                </a:lnTo>
                <a:lnTo>
                  <a:pt x="376112" y="111411"/>
                </a:lnTo>
                <a:lnTo>
                  <a:pt x="391010" y="153275"/>
                </a:lnTo>
                <a:lnTo>
                  <a:pt x="396240" y="198881"/>
                </a:lnTo>
                <a:lnTo>
                  <a:pt x="391010" y="244488"/>
                </a:lnTo>
                <a:lnTo>
                  <a:pt x="376112" y="286352"/>
                </a:lnTo>
                <a:lnTo>
                  <a:pt x="352732" y="323279"/>
                </a:lnTo>
                <a:lnTo>
                  <a:pt x="322057" y="354076"/>
                </a:lnTo>
                <a:lnTo>
                  <a:pt x="285272" y="377552"/>
                </a:lnTo>
                <a:lnTo>
                  <a:pt x="243564" y="392512"/>
                </a:lnTo>
                <a:lnTo>
                  <a:pt x="198119" y="397763"/>
                </a:lnTo>
                <a:lnTo>
                  <a:pt x="152675" y="392512"/>
                </a:lnTo>
                <a:lnTo>
                  <a:pt x="110967" y="377552"/>
                </a:lnTo>
                <a:lnTo>
                  <a:pt x="74182" y="354076"/>
                </a:lnTo>
                <a:lnTo>
                  <a:pt x="43507" y="323279"/>
                </a:lnTo>
                <a:lnTo>
                  <a:pt x="20127" y="286352"/>
                </a:lnTo>
                <a:lnTo>
                  <a:pt x="5229" y="244488"/>
                </a:lnTo>
                <a:lnTo>
                  <a:pt x="0" y="198881"/>
                </a:lnTo>
                <a:close/>
              </a:path>
            </a:pathLst>
          </a:custGeom>
          <a:ln w="9144">
            <a:solidFill>
              <a:srgbClr val="F05B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1423" y="2630423"/>
            <a:ext cx="225552" cy="2240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42132" y="2621279"/>
            <a:ext cx="224028" cy="2255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85160" y="2325623"/>
            <a:ext cx="225552" cy="225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3656" y="2385060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4">
                <a:moveTo>
                  <a:pt x="41148" y="0"/>
                </a:moveTo>
                <a:lnTo>
                  <a:pt x="227492" y="0"/>
                </a:lnTo>
                <a:lnTo>
                  <a:pt x="323183" y="0"/>
                </a:lnTo>
                <a:lnTo>
                  <a:pt x="358437" y="0"/>
                </a:lnTo>
                <a:lnTo>
                  <a:pt x="363474" y="0"/>
                </a:lnTo>
                <a:lnTo>
                  <a:pt x="377511" y="2464"/>
                </a:lnTo>
                <a:lnTo>
                  <a:pt x="388334" y="9429"/>
                </a:lnTo>
                <a:lnTo>
                  <a:pt x="395299" y="20252"/>
                </a:lnTo>
                <a:lnTo>
                  <a:pt x="397764" y="34289"/>
                </a:lnTo>
                <a:lnTo>
                  <a:pt x="397764" y="224599"/>
                </a:lnTo>
                <a:lnTo>
                  <a:pt x="397764" y="322325"/>
                </a:lnTo>
                <a:lnTo>
                  <a:pt x="397764" y="358330"/>
                </a:lnTo>
                <a:lnTo>
                  <a:pt x="397764" y="363473"/>
                </a:lnTo>
                <a:lnTo>
                  <a:pt x="395299" y="377511"/>
                </a:lnTo>
                <a:lnTo>
                  <a:pt x="388334" y="388334"/>
                </a:lnTo>
                <a:lnTo>
                  <a:pt x="377511" y="395299"/>
                </a:lnTo>
                <a:lnTo>
                  <a:pt x="363474" y="397763"/>
                </a:lnTo>
                <a:lnTo>
                  <a:pt x="177129" y="397763"/>
                </a:lnTo>
                <a:lnTo>
                  <a:pt x="81438" y="397763"/>
                </a:lnTo>
                <a:lnTo>
                  <a:pt x="46184" y="397763"/>
                </a:lnTo>
                <a:lnTo>
                  <a:pt x="41148" y="397763"/>
                </a:lnTo>
                <a:lnTo>
                  <a:pt x="26038" y="395299"/>
                </a:lnTo>
                <a:lnTo>
                  <a:pt x="12858" y="388334"/>
                </a:lnTo>
                <a:lnTo>
                  <a:pt x="3536" y="377511"/>
                </a:lnTo>
                <a:lnTo>
                  <a:pt x="0" y="363473"/>
                </a:lnTo>
                <a:lnTo>
                  <a:pt x="0" y="173164"/>
                </a:lnTo>
                <a:lnTo>
                  <a:pt x="0" y="75437"/>
                </a:lnTo>
                <a:lnTo>
                  <a:pt x="0" y="39433"/>
                </a:lnTo>
                <a:lnTo>
                  <a:pt x="0" y="34289"/>
                </a:lnTo>
                <a:lnTo>
                  <a:pt x="3536" y="20252"/>
                </a:lnTo>
                <a:lnTo>
                  <a:pt x="12858" y="9429"/>
                </a:lnTo>
                <a:lnTo>
                  <a:pt x="26038" y="2464"/>
                </a:lnTo>
                <a:lnTo>
                  <a:pt x="41148" y="0"/>
                </a:lnTo>
                <a:close/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63383" y="2473451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24343" y="2473451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80731" y="2473451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41692" y="2473451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62800" y="2397251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4">
                <a:moveTo>
                  <a:pt x="41148" y="0"/>
                </a:moveTo>
                <a:lnTo>
                  <a:pt x="227492" y="0"/>
                </a:lnTo>
                <a:lnTo>
                  <a:pt x="323183" y="0"/>
                </a:lnTo>
                <a:lnTo>
                  <a:pt x="358437" y="0"/>
                </a:lnTo>
                <a:lnTo>
                  <a:pt x="363474" y="0"/>
                </a:lnTo>
                <a:lnTo>
                  <a:pt x="377511" y="2464"/>
                </a:lnTo>
                <a:lnTo>
                  <a:pt x="388334" y="9429"/>
                </a:lnTo>
                <a:lnTo>
                  <a:pt x="395299" y="20252"/>
                </a:lnTo>
                <a:lnTo>
                  <a:pt x="397764" y="34290"/>
                </a:lnTo>
                <a:lnTo>
                  <a:pt x="397764" y="224599"/>
                </a:lnTo>
                <a:lnTo>
                  <a:pt x="397764" y="322325"/>
                </a:lnTo>
                <a:lnTo>
                  <a:pt x="397764" y="358330"/>
                </a:lnTo>
                <a:lnTo>
                  <a:pt x="397764" y="363474"/>
                </a:lnTo>
                <a:lnTo>
                  <a:pt x="395299" y="377511"/>
                </a:lnTo>
                <a:lnTo>
                  <a:pt x="388334" y="388334"/>
                </a:lnTo>
                <a:lnTo>
                  <a:pt x="377511" y="395299"/>
                </a:lnTo>
                <a:lnTo>
                  <a:pt x="363474" y="397764"/>
                </a:lnTo>
                <a:lnTo>
                  <a:pt x="177129" y="397764"/>
                </a:lnTo>
                <a:lnTo>
                  <a:pt x="81438" y="397764"/>
                </a:lnTo>
                <a:lnTo>
                  <a:pt x="46184" y="397764"/>
                </a:lnTo>
                <a:lnTo>
                  <a:pt x="41148" y="397764"/>
                </a:lnTo>
                <a:lnTo>
                  <a:pt x="26038" y="395299"/>
                </a:lnTo>
                <a:lnTo>
                  <a:pt x="12858" y="388334"/>
                </a:lnTo>
                <a:lnTo>
                  <a:pt x="3536" y="377511"/>
                </a:lnTo>
                <a:lnTo>
                  <a:pt x="0" y="363474"/>
                </a:lnTo>
                <a:lnTo>
                  <a:pt x="0" y="173164"/>
                </a:lnTo>
                <a:lnTo>
                  <a:pt x="0" y="75438"/>
                </a:lnTo>
                <a:lnTo>
                  <a:pt x="0" y="39433"/>
                </a:lnTo>
                <a:lnTo>
                  <a:pt x="0" y="34290"/>
                </a:lnTo>
                <a:lnTo>
                  <a:pt x="3536" y="20252"/>
                </a:lnTo>
                <a:lnTo>
                  <a:pt x="12858" y="9429"/>
                </a:lnTo>
                <a:lnTo>
                  <a:pt x="26038" y="2464"/>
                </a:lnTo>
                <a:lnTo>
                  <a:pt x="41148" y="0"/>
                </a:lnTo>
                <a:close/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72528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33488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89876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50835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3656" y="2397251"/>
            <a:ext cx="398145" cy="398145"/>
          </a:xfrm>
          <a:custGeom>
            <a:avLst/>
            <a:gdLst/>
            <a:ahLst/>
            <a:cxnLst/>
            <a:rect l="l" t="t" r="r" b="b"/>
            <a:pathLst>
              <a:path w="398145" h="398144">
                <a:moveTo>
                  <a:pt x="41148" y="0"/>
                </a:moveTo>
                <a:lnTo>
                  <a:pt x="227492" y="0"/>
                </a:lnTo>
                <a:lnTo>
                  <a:pt x="323183" y="0"/>
                </a:lnTo>
                <a:lnTo>
                  <a:pt x="358437" y="0"/>
                </a:lnTo>
                <a:lnTo>
                  <a:pt x="363474" y="0"/>
                </a:lnTo>
                <a:lnTo>
                  <a:pt x="377511" y="2464"/>
                </a:lnTo>
                <a:lnTo>
                  <a:pt x="388334" y="9429"/>
                </a:lnTo>
                <a:lnTo>
                  <a:pt x="395299" y="20252"/>
                </a:lnTo>
                <a:lnTo>
                  <a:pt x="397764" y="34290"/>
                </a:lnTo>
                <a:lnTo>
                  <a:pt x="397764" y="224599"/>
                </a:lnTo>
                <a:lnTo>
                  <a:pt x="397764" y="322325"/>
                </a:lnTo>
                <a:lnTo>
                  <a:pt x="397764" y="358330"/>
                </a:lnTo>
                <a:lnTo>
                  <a:pt x="397764" y="363474"/>
                </a:lnTo>
                <a:lnTo>
                  <a:pt x="395299" y="377511"/>
                </a:lnTo>
                <a:lnTo>
                  <a:pt x="388334" y="388334"/>
                </a:lnTo>
                <a:lnTo>
                  <a:pt x="377511" y="395299"/>
                </a:lnTo>
                <a:lnTo>
                  <a:pt x="363474" y="397764"/>
                </a:lnTo>
                <a:lnTo>
                  <a:pt x="177129" y="397764"/>
                </a:lnTo>
                <a:lnTo>
                  <a:pt x="81438" y="397764"/>
                </a:lnTo>
                <a:lnTo>
                  <a:pt x="46184" y="397764"/>
                </a:lnTo>
                <a:lnTo>
                  <a:pt x="41148" y="397764"/>
                </a:lnTo>
                <a:lnTo>
                  <a:pt x="26038" y="395299"/>
                </a:lnTo>
                <a:lnTo>
                  <a:pt x="12858" y="388334"/>
                </a:lnTo>
                <a:lnTo>
                  <a:pt x="3536" y="377511"/>
                </a:lnTo>
                <a:lnTo>
                  <a:pt x="0" y="363474"/>
                </a:lnTo>
                <a:lnTo>
                  <a:pt x="0" y="173164"/>
                </a:lnTo>
                <a:lnTo>
                  <a:pt x="0" y="75438"/>
                </a:lnTo>
                <a:lnTo>
                  <a:pt x="0" y="39433"/>
                </a:lnTo>
                <a:lnTo>
                  <a:pt x="0" y="34290"/>
                </a:lnTo>
                <a:lnTo>
                  <a:pt x="3536" y="20252"/>
                </a:lnTo>
                <a:lnTo>
                  <a:pt x="12858" y="9429"/>
                </a:lnTo>
                <a:lnTo>
                  <a:pt x="26038" y="2464"/>
                </a:lnTo>
                <a:lnTo>
                  <a:pt x="41148" y="0"/>
                </a:lnTo>
                <a:close/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63383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24343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80731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1692" y="2485644"/>
            <a:ext cx="0" cy="200025"/>
          </a:xfrm>
          <a:custGeom>
            <a:avLst/>
            <a:gdLst/>
            <a:ahLst/>
            <a:cxnLst/>
            <a:rect l="l" t="t" r="r" b="b"/>
            <a:pathLst>
              <a:path h="200025">
                <a:moveTo>
                  <a:pt x="0" y="199898"/>
                </a:moveTo>
                <a:lnTo>
                  <a:pt x="0" y="0"/>
                </a:lnTo>
              </a:path>
            </a:pathLst>
          </a:custGeom>
          <a:ln w="9144">
            <a:solidFill>
              <a:srgbClr val="5AC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37988" y="2627376"/>
            <a:ext cx="240792" cy="240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31891" y="2311907"/>
            <a:ext cx="251460" cy="2514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90826" y="3900322"/>
            <a:ext cx="5554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179AD1"/>
                </a:solidFill>
                <a:latin typeface="Arial"/>
                <a:cs typeface="Arial"/>
              </a:rPr>
              <a:t>…that is past </a:t>
            </a:r>
            <a:r>
              <a:rPr sz="3200" dirty="0">
                <a:solidFill>
                  <a:srgbClr val="179AD1"/>
                </a:solidFill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179AD1"/>
                </a:solidFill>
                <a:latin typeface="Arial"/>
                <a:cs typeface="Arial"/>
              </a:rPr>
              <a:t>future</a:t>
            </a:r>
            <a:r>
              <a:rPr sz="3200" spc="-55" dirty="0">
                <a:solidFill>
                  <a:srgbClr val="179AD1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79AD1"/>
                </a:solidFill>
                <a:latin typeface="Arial"/>
                <a:cs typeface="Arial"/>
              </a:rPr>
              <a:t>proof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109470" marR="5080" indent="-2118995">
              <a:lnSpc>
                <a:spcPts val="6480"/>
              </a:lnSpc>
              <a:spcBef>
                <a:spcPts val="915"/>
              </a:spcBef>
            </a:pPr>
            <a:r>
              <a:rPr dirty="0"/>
              <a:t>Docker and</a:t>
            </a:r>
            <a:r>
              <a:rPr spc="-90" dirty="0"/>
              <a:t> </a:t>
            </a:r>
            <a:r>
              <a:rPr dirty="0"/>
              <a:t>Container  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7419492" y="4379178"/>
            <a:ext cx="1598103" cy="515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43941"/>
            <a:ext cx="31426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History of</a:t>
            </a:r>
            <a:r>
              <a:rPr sz="3200" spc="-95" dirty="0"/>
              <a:t> </a:t>
            </a:r>
            <a:r>
              <a:rPr sz="3200" dirty="0"/>
              <a:t>Docker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78536" y="2432304"/>
            <a:ext cx="8491855" cy="477520"/>
          </a:xfrm>
          <a:custGeom>
            <a:avLst/>
            <a:gdLst/>
            <a:ahLst/>
            <a:cxnLst/>
            <a:rect l="l" t="t" r="r" b="b"/>
            <a:pathLst>
              <a:path w="8491855" h="477519">
                <a:moveTo>
                  <a:pt x="8253222" y="0"/>
                </a:moveTo>
                <a:lnTo>
                  <a:pt x="8253222" y="119252"/>
                </a:lnTo>
                <a:lnTo>
                  <a:pt x="0" y="119252"/>
                </a:lnTo>
                <a:lnTo>
                  <a:pt x="0" y="357758"/>
                </a:lnTo>
                <a:lnTo>
                  <a:pt x="8253222" y="357758"/>
                </a:lnTo>
                <a:lnTo>
                  <a:pt x="8253222" y="477012"/>
                </a:lnTo>
                <a:lnTo>
                  <a:pt x="8491728" y="238506"/>
                </a:lnTo>
                <a:lnTo>
                  <a:pt x="8253222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0016" y="2670048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136397" y="0"/>
                </a:moveTo>
                <a:lnTo>
                  <a:pt x="0" y="286512"/>
                </a:lnTo>
                <a:lnTo>
                  <a:pt x="272796" y="286512"/>
                </a:lnTo>
                <a:lnTo>
                  <a:pt x="13639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2391155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272795" y="0"/>
                </a:moveTo>
                <a:lnTo>
                  <a:pt x="0" y="0"/>
                </a:lnTo>
                <a:lnTo>
                  <a:pt x="136398" y="286512"/>
                </a:lnTo>
                <a:lnTo>
                  <a:pt x="27279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6488" y="2677667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136398" y="0"/>
                </a:moveTo>
                <a:lnTo>
                  <a:pt x="0" y="286512"/>
                </a:lnTo>
                <a:lnTo>
                  <a:pt x="272796" y="286512"/>
                </a:lnTo>
                <a:lnTo>
                  <a:pt x="13639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96683" y="2677667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136398" y="0"/>
                </a:moveTo>
                <a:lnTo>
                  <a:pt x="0" y="286512"/>
                </a:lnTo>
                <a:lnTo>
                  <a:pt x="272796" y="286512"/>
                </a:lnTo>
                <a:lnTo>
                  <a:pt x="13639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9064" y="3161792"/>
            <a:ext cx="157289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2004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Solaris Containers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/  Zones </a:t>
            </a:r>
            <a:r>
              <a:rPr sz="1400" spc="-5" dirty="0">
                <a:latin typeface="Arial"/>
                <a:cs typeface="Arial"/>
              </a:rPr>
              <a:t>technology  </a:t>
            </a:r>
            <a:r>
              <a:rPr sz="1400" dirty="0">
                <a:latin typeface="Arial"/>
                <a:cs typeface="Arial"/>
              </a:rPr>
              <a:t>introduced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1630" y="1372362"/>
            <a:ext cx="131889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2008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Linux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containers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(LXC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1.0)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introduced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5859" y="1255268"/>
            <a:ext cx="155321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  <a:p>
            <a:pPr marL="12700" marR="5080" indent="-190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Solomon </a:t>
            </a:r>
            <a:r>
              <a:rPr sz="1400" spc="-5" dirty="0">
                <a:latin typeface="Arial"/>
                <a:cs typeface="Arial"/>
              </a:rPr>
              <a:t>Hykes  </a:t>
            </a:r>
            <a:r>
              <a:rPr sz="1400" dirty="0">
                <a:latin typeface="Arial"/>
                <a:cs typeface="Arial"/>
              </a:rPr>
              <a:t>starts Docker as</a:t>
            </a:r>
            <a:r>
              <a:rPr sz="1400" spc="-1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  internal project  </a:t>
            </a:r>
            <a:r>
              <a:rPr sz="1400" spc="-5" dirty="0">
                <a:latin typeface="Arial"/>
                <a:cs typeface="Arial"/>
              </a:rPr>
              <a:t>within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dotCloud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5848" y="3135630"/>
            <a:ext cx="13208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Arial"/>
                <a:cs typeface="Arial"/>
              </a:rPr>
              <a:t>Mar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Docker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released  to open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source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0502" y="1184275"/>
            <a:ext cx="2096135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Feb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2016</a:t>
            </a:r>
            <a:endParaRPr sz="1400">
              <a:latin typeface="Arial"/>
              <a:cs typeface="Arial"/>
            </a:endParaRPr>
          </a:p>
          <a:p>
            <a:pPr marL="12700" marR="5080" indent="-317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Docker introduces first  </a:t>
            </a:r>
            <a:r>
              <a:rPr sz="1400" spc="-5" dirty="0">
                <a:latin typeface="Arial"/>
                <a:cs typeface="Arial"/>
              </a:rPr>
              <a:t>commercial </a:t>
            </a:r>
            <a:r>
              <a:rPr sz="1400" dirty="0">
                <a:latin typeface="Arial"/>
                <a:cs typeface="Arial"/>
              </a:rPr>
              <a:t>product –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now  called Docker Enterprise  Edition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3721" y="3054223"/>
            <a:ext cx="27000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Today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Open source </a:t>
            </a:r>
            <a:r>
              <a:rPr sz="1400" spc="-5" dirty="0">
                <a:latin typeface="Arial"/>
                <a:cs typeface="Arial"/>
              </a:rPr>
              <a:t>community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includes: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4097" y="3480942"/>
            <a:ext cx="183832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400" dirty="0">
                <a:latin typeface="Arial"/>
                <a:cs typeface="Arial"/>
              </a:rPr>
              <a:t>-	3,300+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contributors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400" dirty="0">
                <a:latin typeface="Arial"/>
                <a:cs typeface="Arial"/>
              </a:rPr>
              <a:t>-	43,000+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9085" algn="l"/>
              </a:tabLst>
            </a:pPr>
            <a:r>
              <a:rPr sz="1400" dirty="0">
                <a:latin typeface="Arial"/>
                <a:cs typeface="Arial"/>
              </a:rPr>
              <a:t>-	12,000+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forks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83964" y="2394204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272796" y="0"/>
                </a:moveTo>
                <a:lnTo>
                  <a:pt x="0" y="0"/>
                </a:lnTo>
                <a:lnTo>
                  <a:pt x="136398" y="286512"/>
                </a:lnTo>
                <a:lnTo>
                  <a:pt x="2727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1091" y="2366772"/>
            <a:ext cx="273050" cy="287020"/>
          </a:xfrm>
          <a:custGeom>
            <a:avLst/>
            <a:gdLst/>
            <a:ahLst/>
            <a:cxnLst/>
            <a:rect l="l" t="t" r="r" b="b"/>
            <a:pathLst>
              <a:path w="273050" h="287019">
                <a:moveTo>
                  <a:pt x="272796" y="0"/>
                </a:moveTo>
                <a:lnTo>
                  <a:pt x="0" y="0"/>
                </a:lnTo>
                <a:lnTo>
                  <a:pt x="136398" y="286511"/>
                </a:lnTo>
                <a:lnTo>
                  <a:pt x="27279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21741"/>
            <a:ext cx="6072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F8491"/>
                </a:solidFill>
              </a:rPr>
              <a:t>Incredible adoption </a:t>
            </a:r>
            <a:r>
              <a:rPr sz="3200" spc="-10" dirty="0">
                <a:solidFill>
                  <a:srgbClr val="6F8491"/>
                </a:solidFill>
              </a:rPr>
              <a:t>in </a:t>
            </a:r>
            <a:r>
              <a:rPr sz="3200" spc="-5" dirty="0">
                <a:solidFill>
                  <a:srgbClr val="6F8491"/>
                </a:solidFill>
              </a:rPr>
              <a:t>just </a:t>
            </a:r>
            <a:r>
              <a:rPr sz="3200" dirty="0">
                <a:solidFill>
                  <a:srgbClr val="6F8491"/>
                </a:solidFill>
              </a:rPr>
              <a:t>4</a:t>
            </a:r>
            <a:r>
              <a:rPr sz="3200" spc="-2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years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25876" y="1338072"/>
            <a:ext cx="8706043" cy="2828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9016" y="1738883"/>
            <a:ext cx="2133600" cy="769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83898" y="3349752"/>
            <a:ext cx="1893813" cy="51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83898" y="1240536"/>
            <a:ext cx="1893813" cy="51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89246" y="3865270"/>
            <a:ext cx="1517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Community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3442" y="1759077"/>
            <a:ext cx="14274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Enterprise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Edition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159" y="2764358"/>
            <a:ext cx="224663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Open source </a:t>
            </a:r>
            <a:r>
              <a:rPr sz="1400" b="1" dirty="0">
                <a:latin typeface="Arial"/>
                <a:cs typeface="Arial"/>
              </a:rPr>
              <a:t>framework</a:t>
            </a:r>
            <a:r>
              <a:rPr sz="1400" b="1" spc="-1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  assembling core  components that </a:t>
            </a:r>
            <a:r>
              <a:rPr sz="1400" spc="-5" dirty="0">
                <a:latin typeface="Arial"/>
                <a:cs typeface="Arial"/>
              </a:rPr>
              <a:t>make </a:t>
            </a:r>
            <a:r>
              <a:rPr sz="1400" dirty="0">
                <a:latin typeface="Arial"/>
                <a:cs typeface="Arial"/>
              </a:rPr>
              <a:t>a  container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platform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68617" y="3479038"/>
            <a:ext cx="1889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Free, community-supported  </a:t>
            </a:r>
            <a:r>
              <a:rPr sz="1200" b="1" spc="-5" dirty="0">
                <a:latin typeface="Arial"/>
                <a:cs typeface="Arial"/>
              </a:rPr>
              <a:t>product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delivering </a:t>
            </a:r>
            <a:r>
              <a:rPr sz="1200" dirty="0">
                <a:latin typeface="Arial"/>
                <a:cs typeface="Arial"/>
              </a:rPr>
              <a:t>a  </a:t>
            </a:r>
            <a:r>
              <a:rPr sz="1200" spc="-5" dirty="0">
                <a:latin typeface="Arial"/>
                <a:cs typeface="Arial"/>
              </a:rPr>
              <a:t>container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5890" y="1285747"/>
            <a:ext cx="198691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Subscription-based,  commercially supported  </a:t>
            </a:r>
            <a:r>
              <a:rPr sz="1200" b="1" spc="-5" dirty="0">
                <a:latin typeface="Arial"/>
                <a:cs typeface="Arial"/>
              </a:rPr>
              <a:t>products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5" dirty="0">
                <a:latin typeface="Arial"/>
                <a:cs typeface="Arial"/>
              </a:rPr>
              <a:t>delivering a  secure software supply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chain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5890" y="2240025"/>
            <a:ext cx="14871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Intended</a:t>
            </a:r>
            <a:r>
              <a:rPr sz="1000" spc="-2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for: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Production </a:t>
            </a: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deployments</a:t>
            </a:r>
            <a:r>
              <a:rPr sz="1000" spc="-3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+  Enterprise</a:t>
            </a: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customers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7792" y="1718055"/>
            <a:ext cx="1164590" cy="1118235"/>
          </a:xfrm>
          <a:custGeom>
            <a:avLst/>
            <a:gdLst/>
            <a:ahLst/>
            <a:cxnLst/>
            <a:rect l="l" t="t" r="r" b="b"/>
            <a:pathLst>
              <a:path w="1164589" h="1118235">
                <a:moveTo>
                  <a:pt x="575818" y="1105027"/>
                </a:moveTo>
                <a:lnTo>
                  <a:pt x="0" y="1105027"/>
                </a:lnTo>
                <a:lnTo>
                  <a:pt x="0" y="1117727"/>
                </a:lnTo>
                <a:lnTo>
                  <a:pt x="585596" y="1117727"/>
                </a:lnTo>
                <a:lnTo>
                  <a:pt x="588518" y="1114933"/>
                </a:lnTo>
                <a:lnTo>
                  <a:pt x="588518" y="1111377"/>
                </a:lnTo>
                <a:lnTo>
                  <a:pt x="575818" y="1111377"/>
                </a:lnTo>
                <a:lnTo>
                  <a:pt x="575818" y="1105027"/>
                </a:lnTo>
                <a:close/>
              </a:path>
              <a:path w="1164589" h="1118235">
                <a:moveTo>
                  <a:pt x="1083056" y="57150"/>
                </a:moveTo>
                <a:lnTo>
                  <a:pt x="578611" y="57150"/>
                </a:lnTo>
                <a:lnTo>
                  <a:pt x="575818" y="59944"/>
                </a:lnTo>
                <a:lnTo>
                  <a:pt x="575818" y="1111377"/>
                </a:lnTo>
                <a:lnTo>
                  <a:pt x="582168" y="1105027"/>
                </a:lnTo>
                <a:lnTo>
                  <a:pt x="588518" y="1105027"/>
                </a:lnTo>
                <a:lnTo>
                  <a:pt x="588518" y="69850"/>
                </a:lnTo>
                <a:lnTo>
                  <a:pt x="582168" y="69850"/>
                </a:lnTo>
                <a:lnTo>
                  <a:pt x="588518" y="63500"/>
                </a:lnTo>
                <a:lnTo>
                  <a:pt x="1088135" y="63500"/>
                </a:lnTo>
                <a:lnTo>
                  <a:pt x="1083056" y="57150"/>
                </a:lnTo>
                <a:close/>
              </a:path>
              <a:path w="1164589" h="1118235">
                <a:moveTo>
                  <a:pt x="588518" y="1105027"/>
                </a:moveTo>
                <a:lnTo>
                  <a:pt x="582168" y="1105027"/>
                </a:lnTo>
                <a:lnTo>
                  <a:pt x="575818" y="1111377"/>
                </a:lnTo>
                <a:lnTo>
                  <a:pt x="588518" y="1111377"/>
                </a:lnTo>
                <a:lnTo>
                  <a:pt x="588518" y="1105027"/>
                </a:lnTo>
                <a:close/>
              </a:path>
              <a:path w="1164589" h="1118235">
                <a:moveTo>
                  <a:pt x="1088135" y="63500"/>
                </a:moveTo>
                <a:lnTo>
                  <a:pt x="1037335" y="127000"/>
                </a:lnTo>
                <a:lnTo>
                  <a:pt x="1151635" y="69850"/>
                </a:lnTo>
                <a:lnTo>
                  <a:pt x="1088135" y="69850"/>
                </a:lnTo>
                <a:lnTo>
                  <a:pt x="1088135" y="63500"/>
                </a:lnTo>
                <a:close/>
              </a:path>
              <a:path w="1164589" h="1118235">
                <a:moveTo>
                  <a:pt x="588518" y="63500"/>
                </a:moveTo>
                <a:lnTo>
                  <a:pt x="582168" y="69850"/>
                </a:lnTo>
                <a:lnTo>
                  <a:pt x="588518" y="69850"/>
                </a:lnTo>
                <a:lnTo>
                  <a:pt x="588518" y="63500"/>
                </a:lnTo>
                <a:close/>
              </a:path>
              <a:path w="1164589" h="1118235">
                <a:moveTo>
                  <a:pt x="1088135" y="63500"/>
                </a:moveTo>
                <a:lnTo>
                  <a:pt x="588518" y="63500"/>
                </a:lnTo>
                <a:lnTo>
                  <a:pt x="588518" y="69850"/>
                </a:lnTo>
                <a:lnTo>
                  <a:pt x="1083056" y="69850"/>
                </a:lnTo>
                <a:lnTo>
                  <a:pt x="1088135" y="63500"/>
                </a:lnTo>
                <a:close/>
              </a:path>
              <a:path w="1164589" h="1118235">
                <a:moveTo>
                  <a:pt x="1151635" y="57150"/>
                </a:moveTo>
                <a:lnTo>
                  <a:pt x="1088135" y="57150"/>
                </a:lnTo>
                <a:lnTo>
                  <a:pt x="1088135" y="69850"/>
                </a:lnTo>
                <a:lnTo>
                  <a:pt x="1151635" y="69850"/>
                </a:lnTo>
                <a:lnTo>
                  <a:pt x="1164335" y="63500"/>
                </a:lnTo>
                <a:lnTo>
                  <a:pt x="1151635" y="57150"/>
                </a:lnTo>
                <a:close/>
              </a:path>
              <a:path w="1164589" h="1118235">
                <a:moveTo>
                  <a:pt x="1037335" y="0"/>
                </a:moveTo>
                <a:lnTo>
                  <a:pt x="1088135" y="63500"/>
                </a:lnTo>
                <a:lnTo>
                  <a:pt x="1088135" y="57150"/>
                </a:lnTo>
                <a:lnTo>
                  <a:pt x="1151635" y="57150"/>
                </a:lnTo>
                <a:lnTo>
                  <a:pt x="1037335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26079" y="2823717"/>
            <a:ext cx="1164590" cy="1118235"/>
          </a:xfrm>
          <a:custGeom>
            <a:avLst/>
            <a:gdLst/>
            <a:ahLst/>
            <a:cxnLst/>
            <a:rect l="l" t="t" r="r" b="b"/>
            <a:pathLst>
              <a:path w="1164589" h="1118235">
                <a:moveTo>
                  <a:pt x="1088135" y="1054252"/>
                </a:moveTo>
                <a:lnTo>
                  <a:pt x="1037335" y="1117752"/>
                </a:lnTo>
                <a:lnTo>
                  <a:pt x="1151635" y="1060602"/>
                </a:lnTo>
                <a:lnTo>
                  <a:pt x="1088135" y="1060602"/>
                </a:lnTo>
                <a:lnTo>
                  <a:pt x="1088135" y="1054252"/>
                </a:lnTo>
                <a:close/>
              </a:path>
              <a:path w="1164589" h="1118235">
                <a:moveTo>
                  <a:pt x="553339" y="6350"/>
                </a:moveTo>
                <a:lnTo>
                  <a:pt x="553339" y="1057757"/>
                </a:lnTo>
                <a:lnTo>
                  <a:pt x="556259" y="1060602"/>
                </a:lnTo>
                <a:lnTo>
                  <a:pt x="1083056" y="1060602"/>
                </a:lnTo>
                <a:lnTo>
                  <a:pt x="1088135" y="1054252"/>
                </a:lnTo>
                <a:lnTo>
                  <a:pt x="566039" y="1054252"/>
                </a:lnTo>
                <a:lnTo>
                  <a:pt x="559689" y="1047876"/>
                </a:lnTo>
                <a:lnTo>
                  <a:pt x="566039" y="1047876"/>
                </a:lnTo>
                <a:lnTo>
                  <a:pt x="566039" y="12700"/>
                </a:lnTo>
                <a:lnTo>
                  <a:pt x="559689" y="12700"/>
                </a:lnTo>
                <a:lnTo>
                  <a:pt x="553339" y="6350"/>
                </a:lnTo>
                <a:close/>
              </a:path>
              <a:path w="1164589" h="1118235">
                <a:moveTo>
                  <a:pt x="1151590" y="1047876"/>
                </a:moveTo>
                <a:lnTo>
                  <a:pt x="1088135" y="1047876"/>
                </a:lnTo>
                <a:lnTo>
                  <a:pt x="1088135" y="1060602"/>
                </a:lnTo>
                <a:lnTo>
                  <a:pt x="1151635" y="1060602"/>
                </a:lnTo>
                <a:lnTo>
                  <a:pt x="1164335" y="1054252"/>
                </a:lnTo>
                <a:lnTo>
                  <a:pt x="1151590" y="1047876"/>
                </a:lnTo>
                <a:close/>
              </a:path>
              <a:path w="1164589" h="1118235">
                <a:moveTo>
                  <a:pt x="566039" y="1047876"/>
                </a:moveTo>
                <a:lnTo>
                  <a:pt x="559689" y="1047876"/>
                </a:lnTo>
                <a:lnTo>
                  <a:pt x="566039" y="1054252"/>
                </a:lnTo>
                <a:lnTo>
                  <a:pt x="566039" y="1047876"/>
                </a:lnTo>
                <a:close/>
              </a:path>
              <a:path w="1164589" h="1118235">
                <a:moveTo>
                  <a:pt x="1083037" y="1047876"/>
                </a:moveTo>
                <a:lnTo>
                  <a:pt x="566039" y="1047876"/>
                </a:lnTo>
                <a:lnTo>
                  <a:pt x="566039" y="1054252"/>
                </a:lnTo>
                <a:lnTo>
                  <a:pt x="1088135" y="1054252"/>
                </a:lnTo>
                <a:lnTo>
                  <a:pt x="1083037" y="1047876"/>
                </a:lnTo>
                <a:close/>
              </a:path>
              <a:path w="1164589" h="1118235">
                <a:moveTo>
                  <a:pt x="1037335" y="990726"/>
                </a:moveTo>
                <a:lnTo>
                  <a:pt x="1088135" y="1054252"/>
                </a:lnTo>
                <a:lnTo>
                  <a:pt x="1088135" y="1047876"/>
                </a:lnTo>
                <a:lnTo>
                  <a:pt x="1151590" y="1047876"/>
                </a:lnTo>
                <a:lnTo>
                  <a:pt x="1037335" y="990726"/>
                </a:lnTo>
                <a:close/>
              </a:path>
              <a:path w="1164589" h="1118235">
                <a:moveTo>
                  <a:pt x="563244" y="0"/>
                </a:moveTo>
                <a:lnTo>
                  <a:pt x="0" y="0"/>
                </a:lnTo>
                <a:lnTo>
                  <a:pt x="0" y="12700"/>
                </a:lnTo>
                <a:lnTo>
                  <a:pt x="553339" y="12700"/>
                </a:lnTo>
                <a:lnTo>
                  <a:pt x="553339" y="6350"/>
                </a:lnTo>
                <a:lnTo>
                  <a:pt x="566039" y="6350"/>
                </a:lnTo>
                <a:lnTo>
                  <a:pt x="566039" y="2793"/>
                </a:lnTo>
                <a:lnTo>
                  <a:pt x="563244" y="0"/>
                </a:lnTo>
                <a:close/>
              </a:path>
              <a:path w="1164589" h="1118235">
                <a:moveTo>
                  <a:pt x="566039" y="6350"/>
                </a:moveTo>
                <a:lnTo>
                  <a:pt x="553339" y="6350"/>
                </a:lnTo>
                <a:lnTo>
                  <a:pt x="559689" y="12700"/>
                </a:lnTo>
                <a:lnTo>
                  <a:pt x="566039" y="12700"/>
                </a:lnTo>
                <a:lnTo>
                  <a:pt x="566039" y="635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85890" y="4219143"/>
            <a:ext cx="11195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Intended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for:  Software dev &amp;</a:t>
            </a:r>
            <a:r>
              <a:rPr sz="1000" spc="-8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test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7159" y="3810711"/>
            <a:ext cx="15506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Intended</a:t>
            </a:r>
            <a:r>
              <a:rPr sz="1000" spc="-2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for: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Open source contributors</a:t>
            </a:r>
            <a:r>
              <a:rPr sz="1000" spc="-80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4985E8"/>
                </a:solidFill>
                <a:latin typeface="Arial"/>
                <a:cs typeface="Arial"/>
              </a:rPr>
              <a:t>+  ecosystem</a:t>
            </a:r>
            <a:r>
              <a:rPr sz="1000" spc="5" dirty="0">
                <a:solidFill>
                  <a:srgbClr val="4985E8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985E8"/>
                </a:solidFill>
                <a:latin typeface="Arial"/>
                <a:cs typeface="Arial"/>
              </a:rPr>
              <a:t>developers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4378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8491"/>
                </a:solidFill>
              </a:rPr>
              <a:t>The Docker </a:t>
            </a:r>
            <a:r>
              <a:rPr sz="3200" spc="-5" dirty="0">
                <a:solidFill>
                  <a:srgbClr val="6F8491"/>
                </a:solidFill>
              </a:rPr>
              <a:t>Family</a:t>
            </a:r>
            <a:r>
              <a:rPr sz="3200" spc="-120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Tree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6126"/>
            <a:ext cx="3098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8491"/>
                </a:solidFill>
              </a:rPr>
              <a:t>A History</a:t>
            </a:r>
            <a:r>
              <a:rPr sz="3200" spc="-10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Lesson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32154" y="1373581"/>
            <a:ext cx="70364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0830" marR="5080" indent="-2818765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6F8491"/>
                </a:solidFill>
                <a:latin typeface="Arial"/>
                <a:cs typeface="Arial"/>
              </a:rPr>
              <a:t>One </a:t>
            </a:r>
            <a:r>
              <a:rPr sz="3600" b="1" dirty="0">
                <a:solidFill>
                  <a:srgbClr val="6F8491"/>
                </a:solidFill>
                <a:latin typeface="Arial"/>
                <a:cs typeface="Arial"/>
              </a:rPr>
              <a:t>application on one</a:t>
            </a:r>
            <a:r>
              <a:rPr sz="3600" b="1" spc="-6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6F8491"/>
                </a:solidFill>
                <a:latin typeface="Arial"/>
                <a:cs typeface="Arial"/>
              </a:rPr>
              <a:t>physical  </a:t>
            </a:r>
            <a:r>
              <a:rPr sz="3600" b="1" dirty="0">
                <a:solidFill>
                  <a:srgbClr val="6F8491"/>
                </a:solidFill>
                <a:latin typeface="Arial"/>
                <a:cs typeface="Arial"/>
              </a:rPr>
              <a:t>server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845057"/>
            <a:ext cx="19138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45FFF"/>
                </a:solidFill>
                <a:latin typeface="Arial"/>
                <a:cs typeface="Arial"/>
              </a:rPr>
              <a:t>In the Dark</a:t>
            </a:r>
            <a:r>
              <a:rPr sz="2000" spc="-140" dirty="0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45FFF"/>
                </a:solidFill>
                <a:latin typeface="Arial"/>
                <a:cs typeface="Arial"/>
              </a:rPr>
              <a:t>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9651" y="2444495"/>
            <a:ext cx="4044696" cy="2087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8329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8491"/>
                </a:solidFill>
              </a:rPr>
              <a:t>Historical </a:t>
            </a:r>
            <a:r>
              <a:rPr sz="3200" spc="-5" dirty="0">
                <a:solidFill>
                  <a:srgbClr val="6F8491"/>
                </a:solidFill>
              </a:rPr>
              <a:t>limitations </a:t>
            </a:r>
            <a:r>
              <a:rPr sz="3200" dirty="0">
                <a:solidFill>
                  <a:srgbClr val="6F8491"/>
                </a:solidFill>
              </a:rPr>
              <a:t>of </a:t>
            </a:r>
            <a:r>
              <a:rPr sz="3200" spc="-5" dirty="0">
                <a:solidFill>
                  <a:srgbClr val="6F8491"/>
                </a:solidFill>
              </a:rPr>
              <a:t>application</a:t>
            </a:r>
            <a:r>
              <a:rPr sz="3200" spc="-35" dirty="0">
                <a:solidFill>
                  <a:srgbClr val="6F8491"/>
                </a:solidFill>
              </a:rPr>
              <a:t> </a:t>
            </a:r>
            <a:r>
              <a:rPr sz="3200" spc="-5" dirty="0">
                <a:solidFill>
                  <a:srgbClr val="6F8491"/>
                </a:solidFill>
              </a:rPr>
              <a:t>deployment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1665" y="947775"/>
            <a:ext cx="2981325" cy="21596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Slow deployment</a:t>
            </a:r>
            <a:r>
              <a:rPr sz="2000" spc="-7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6F8491"/>
                </a:solidFill>
                <a:latin typeface="Arial"/>
                <a:cs typeface="Arial"/>
              </a:rPr>
              <a:t>times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Huge</a:t>
            </a:r>
            <a:r>
              <a:rPr sz="2000" spc="-2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costs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Wasted</a:t>
            </a:r>
            <a:r>
              <a:rPr sz="2000" spc="-5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Difficult to</a:t>
            </a:r>
            <a:r>
              <a:rPr sz="2000" spc="-4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scale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Difficult to</a:t>
            </a:r>
            <a:r>
              <a:rPr sz="2000" spc="-5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migrate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Vendor lock</a:t>
            </a:r>
            <a:r>
              <a:rPr sz="2000" spc="-5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665" y="4823561"/>
            <a:ext cx="153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797979"/>
                </a:solidFill>
                <a:latin typeface="Arial"/>
                <a:cs typeface="Arial"/>
              </a:rPr>
              <a:t>17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54338" y="1201210"/>
            <a:ext cx="4248493" cy="2075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6126"/>
            <a:ext cx="30981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8491"/>
                </a:solidFill>
              </a:rPr>
              <a:t>A History</a:t>
            </a:r>
            <a:r>
              <a:rPr sz="3200" spc="-10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Lesson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340" y="845057"/>
            <a:ext cx="6339205" cy="1219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845FFF"/>
                </a:solidFill>
                <a:latin typeface="Arial"/>
                <a:cs typeface="Arial"/>
              </a:rPr>
              <a:t>Hypervisor-based</a:t>
            </a:r>
            <a:r>
              <a:rPr sz="2000" spc="-60" dirty="0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45FFF"/>
                </a:solidFill>
                <a:latin typeface="Arial"/>
                <a:cs typeface="Arial"/>
              </a:rPr>
              <a:t>Virtualization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One physical server can contain multiple</a:t>
            </a:r>
            <a:r>
              <a:rPr sz="2000" spc="-14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Each application runs in a virtual machine</a:t>
            </a:r>
            <a:r>
              <a:rPr sz="2000" spc="-12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(VM)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58269" y="2220274"/>
            <a:ext cx="3296731" cy="2391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2868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F8491"/>
                </a:solidFill>
              </a:rPr>
              <a:t>Benefits </a:t>
            </a:r>
            <a:r>
              <a:rPr sz="3200" dirty="0">
                <a:solidFill>
                  <a:srgbClr val="6F8491"/>
                </a:solidFill>
              </a:rPr>
              <a:t>of</a:t>
            </a:r>
            <a:r>
              <a:rPr sz="3200" spc="-8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VMs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1665" y="940447"/>
            <a:ext cx="6798945" cy="20764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Better resource</a:t>
            </a:r>
            <a:r>
              <a:rPr sz="2000" spc="-7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pooling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6F8491"/>
                </a:solidFill>
                <a:latin typeface="Arial"/>
                <a:cs typeface="Arial"/>
              </a:rPr>
              <a:t>One </a:t>
            </a:r>
            <a:r>
              <a:rPr sz="1800" spc="-10" dirty="0">
                <a:solidFill>
                  <a:srgbClr val="6F8491"/>
                </a:solidFill>
                <a:latin typeface="Arial"/>
                <a:cs typeface="Arial"/>
              </a:rPr>
              <a:t>physical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machine divided into multiple virtual</a:t>
            </a:r>
            <a:r>
              <a:rPr sz="1800" spc="13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machines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Easier to</a:t>
            </a:r>
            <a:r>
              <a:rPr sz="2000" spc="-4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scale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VMs in </a:t>
            </a:r>
            <a:r>
              <a:rPr sz="2000" spc="-5" dirty="0">
                <a:solidFill>
                  <a:srgbClr val="6F8491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cloud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Rapid</a:t>
            </a:r>
            <a:r>
              <a:rPr sz="180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elasticity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Pay as </a:t>
            </a:r>
            <a:r>
              <a:rPr sz="1800" spc="-15" dirty="0">
                <a:solidFill>
                  <a:srgbClr val="6F8491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go</a:t>
            </a:r>
            <a:r>
              <a:rPr sz="1800" spc="4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93564" y="2927604"/>
            <a:ext cx="1685113" cy="620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0511" y="2325623"/>
            <a:ext cx="2424684" cy="3383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58041" y="3086607"/>
            <a:ext cx="1526650" cy="307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5020" y="1584960"/>
            <a:ext cx="593090" cy="0"/>
          </a:xfrm>
          <a:custGeom>
            <a:avLst/>
            <a:gdLst/>
            <a:ahLst/>
            <a:cxnLst/>
            <a:rect l="l" t="t" r="r" b="b"/>
            <a:pathLst>
              <a:path w="593089">
                <a:moveTo>
                  <a:pt x="0" y="0"/>
                </a:moveTo>
                <a:lnTo>
                  <a:pt x="592835" y="0"/>
                </a:lnTo>
              </a:path>
            </a:pathLst>
          </a:custGeom>
          <a:ln w="12192">
            <a:solidFill>
              <a:srgbClr val="A4A4A4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665" y="279654"/>
            <a:ext cx="4871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</a:rPr>
              <a:t>The IT Landscape </a:t>
            </a:r>
            <a:r>
              <a:rPr sz="2800" dirty="0">
                <a:solidFill>
                  <a:srgbClr val="6F8491"/>
                </a:solidFill>
              </a:rPr>
              <a:t>is </a:t>
            </a:r>
            <a:r>
              <a:rPr sz="2800" spc="-5" dirty="0">
                <a:solidFill>
                  <a:srgbClr val="6F8491"/>
                </a:solidFill>
              </a:rPr>
              <a:t>Changing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2257044" y="1002791"/>
            <a:ext cx="4439411" cy="3633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02302" y="1535125"/>
            <a:ext cx="4648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5597" y="3403219"/>
            <a:ext cx="6965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3276" y="3327272"/>
            <a:ext cx="528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33439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F8491"/>
                </a:solidFill>
              </a:rPr>
              <a:t>Limitations </a:t>
            </a:r>
            <a:r>
              <a:rPr sz="3200" dirty="0">
                <a:solidFill>
                  <a:srgbClr val="6F8491"/>
                </a:solidFill>
              </a:rPr>
              <a:t>of</a:t>
            </a:r>
            <a:r>
              <a:rPr sz="3200" spc="-6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VMs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21665" y="940447"/>
            <a:ext cx="6384925" cy="275526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Each VM stills</a:t>
            </a:r>
            <a:r>
              <a:rPr sz="2000" spc="-3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requires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CPU</a:t>
            </a:r>
            <a:r>
              <a:rPr sz="1800" spc="-1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allocation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6F8491"/>
                </a:solidFill>
                <a:latin typeface="Arial"/>
                <a:cs typeface="Arial"/>
              </a:rPr>
              <a:t>RAM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An entire guest operating</a:t>
            </a:r>
            <a:r>
              <a:rPr sz="1800" spc="2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F8491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The more VMs </a:t>
            </a:r>
            <a:r>
              <a:rPr sz="2000" spc="-5" dirty="0">
                <a:solidFill>
                  <a:srgbClr val="6F8491"/>
                </a:solidFill>
                <a:latin typeface="Arial"/>
                <a:cs typeface="Arial"/>
              </a:rPr>
              <a:t>you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run, the more resources you</a:t>
            </a:r>
            <a:r>
              <a:rPr sz="2000" spc="-21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need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Guest OS means wasted</a:t>
            </a:r>
            <a:r>
              <a:rPr sz="2000" spc="-11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Application portability not</a:t>
            </a:r>
            <a:r>
              <a:rPr sz="2000" spc="-5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guaranteed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6908" y="1130945"/>
            <a:ext cx="1059180" cy="9160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22620" y="1184147"/>
            <a:ext cx="1028700" cy="801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82611" y="1136903"/>
            <a:ext cx="127558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1375" y="840486"/>
            <a:ext cx="3640454" cy="21602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4785" marR="339090" indent="-172720">
              <a:lnSpc>
                <a:spcPts val="2160"/>
              </a:lnSpc>
              <a:spcBef>
                <a:spcPts val="375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Standardized packaging for  software and</a:t>
            </a:r>
            <a:r>
              <a:rPr sz="2000" spc="-11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dependencies</a:t>
            </a:r>
            <a:endParaRPr sz="20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930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Isolate apps from each</a:t>
            </a:r>
            <a:r>
              <a:rPr sz="2000" spc="-13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other</a:t>
            </a:r>
            <a:endParaRPr sz="2000" dirty="0">
              <a:latin typeface="Arial"/>
              <a:cs typeface="Arial"/>
            </a:endParaRPr>
          </a:p>
          <a:p>
            <a:pPr marL="184785" indent="-172720">
              <a:lnSpc>
                <a:spcPct val="100000"/>
              </a:lnSpc>
              <a:spcBef>
                <a:spcPts val="960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Share the same OS</a:t>
            </a:r>
            <a:r>
              <a:rPr sz="2000" spc="-10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kernel</a:t>
            </a:r>
            <a:endParaRPr sz="2000" dirty="0">
              <a:latin typeface="Arial"/>
              <a:cs typeface="Arial"/>
            </a:endParaRPr>
          </a:p>
          <a:p>
            <a:pPr marL="184785" marR="5080" indent="-172720">
              <a:lnSpc>
                <a:spcPts val="2160"/>
              </a:lnSpc>
              <a:spcBef>
                <a:spcPts val="1230"/>
              </a:spcBef>
              <a:buClr>
                <a:srgbClr val="1AAAF8"/>
              </a:buClr>
              <a:buChar char="•"/>
              <a:tabLst>
                <a:tab pos="185420" algn="l"/>
              </a:tabLst>
            </a:pP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Works with all major Linux</a:t>
            </a:r>
            <a:r>
              <a:rPr sz="2000" spc="-13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and  Windows</a:t>
            </a:r>
            <a:r>
              <a:rPr sz="2000" spc="-3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6F8491"/>
                </a:solidFill>
                <a:latin typeface="Arial"/>
                <a:cs typeface="Arial"/>
              </a:rPr>
              <a:t>Server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335534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5" dirty="0"/>
              <a:t>What </a:t>
            </a:r>
            <a:r>
              <a:rPr sz="2850" spc="10" dirty="0"/>
              <a:t>is </a:t>
            </a:r>
            <a:r>
              <a:rPr sz="2850" spc="15" dirty="0"/>
              <a:t>a</a:t>
            </a:r>
            <a:r>
              <a:rPr sz="2850" spc="-100" dirty="0"/>
              <a:t> </a:t>
            </a:r>
            <a:r>
              <a:rPr sz="2850" spc="10" dirty="0"/>
              <a:t>container?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303275" y="1193291"/>
            <a:ext cx="3962400" cy="3232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4667" y="3268979"/>
            <a:ext cx="451484" cy="387350"/>
          </a:xfrm>
          <a:custGeom>
            <a:avLst/>
            <a:gdLst/>
            <a:ahLst/>
            <a:cxnLst/>
            <a:rect l="l" t="t" r="r" b="b"/>
            <a:pathLst>
              <a:path w="451485" h="387350">
                <a:moveTo>
                  <a:pt x="451104" y="193548"/>
                </a:moveTo>
                <a:lnTo>
                  <a:pt x="0" y="193548"/>
                </a:lnTo>
                <a:lnTo>
                  <a:pt x="225551" y="387096"/>
                </a:lnTo>
                <a:lnTo>
                  <a:pt x="451104" y="193548"/>
                </a:lnTo>
                <a:close/>
              </a:path>
              <a:path w="451485" h="387350">
                <a:moveTo>
                  <a:pt x="338327" y="0"/>
                </a:moveTo>
                <a:lnTo>
                  <a:pt x="112775" y="0"/>
                </a:lnTo>
                <a:lnTo>
                  <a:pt x="112775" y="193548"/>
                </a:lnTo>
                <a:lnTo>
                  <a:pt x="338327" y="193548"/>
                </a:lnTo>
                <a:lnTo>
                  <a:pt x="338327" y="0"/>
                </a:lnTo>
                <a:close/>
              </a:path>
            </a:pathLst>
          </a:custGeom>
          <a:solidFill>
            <a:srgbClr val="4985E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522478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/>
              <a:t>Comparing Containers and</a:t>
            </a:r>
            <a:r>
              <a:rPr sz="2850" spc="-40" dirty="0"/>
              <a:t> </a:t>
            </a:r>
            <a:r>
              <a:rPr sz="2850" spc="20" dirty="0"/>
              <a:t>VMs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856488" y="978408"/>
            <a:ext cx="3014472" cy="2702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6047" y="978408"/>
            <a:ext cx="3006852" cy="2702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4541" y="4099661"/>
            <a:ext cx="2284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marR="5080" indent="-3994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Containers are an</a:t>
            </a:r>
            <a:r>
              <a:rPr sz="1800" spc="-4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app  level construct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6428" y="4061256"/>
            <a:ext cx="31235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VMs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are an infrastructure level  construct </a:t>
            </a: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turn one machine  into many</a:t>
            </a:r>
            <a:r>
              <a:rPr sz="1800" spc="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3745"/>
            <a:ext cx="477901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/>
              <a:t>Containers and </a:t>
            </a:r>
            <a:r>
              <a:rPr sz="2850" spc="20" dirty="0"/>
              <a:t>VMs</a:t>
            </a:r>
            <a:r>
              <a:rPr sz="2850" spc="-60" dirty="0"/>
              <a:t> </a:t>
            </a:r>
            <a:r>
              <a:rPr sz="2850" spc="10" dirty="0"/>
              <a:t>together</a:t>
            </a:r>
            <a:endParaRPr sz="2850"/>
          </a:p>
        </p:txBody>
      </p:sp>
      <p:sp>
        <p:nvSpPr>
          <p:cNvPr id="3" name="object 3"/>
          <p:cNvSpPr/>
          <p:nvPr/>
        </p:nvSpPr>
        <p:spPr>
          <a:xfrm>
            <a:off x="1517903" y="1042416"/>
            <a:ext cx="6108192" cy="2944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8407" y="4234383"/>
            <a:ext cx="6349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Containers and </a:t>
            </a: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VMs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together provide a tremendous amount</a:t>
            </a:r>
            <a:r>
              <a:rPr sz="1800" spc="7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flexibility </a:t>
            </a:r>
            <a:r>
              <a:rPr sz="1800" dirty="0">
                <a:solidFill>
                  <a:srgbClr val="244355"/>
                </a:solidFill>
                <a:latin typeface="Arial"/>
                <a:cs typeface="Arial"/>
              </a:rPr>
              <a:t>for IT to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optimally </a:t>
            </a:r>
            <a:r>
              <a:rPr sz="1800" spc="-10" dirty="0">
                <a:solidFill>
                  <a:srgbClr val="244355"/>
                </a:solidFill>
                <a:latin typeface="Arial"/>
                <a:cs typeface="Arial"/>
              </a:rPr>
              <a:t>deploy and manage</a:t>
            </a:r>
            <a:r>
              <a:rPr sz="1800" spc="7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44355"/>
                </a:solidFill>
                <a:latin typeface="Arial"/>
                <a:cs typeface="Arial"/>
              </a:rPr>
              <a:t>apps.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7055" y="1369821"/>
            <a:ext cx="3917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EV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3753" y="735330"/>
            <a:ext cx="540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P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OD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91845"/>
            <a:ext cx="62312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Key </a:t>
            </a:r>
            <a:r>
              <a:rPr sz="3200" spc="-5" dirty="0"/>
              <a:t>Benefits </a:t>
            </a:r>
            <a:r>
              <a:rPr sz="3200" dirty="0"/>
              <a:t>of Docker</a:t>
            </a:r>
            <a:r>
              <a:rPr sz="3200" spc="-70" dirty="0"/>
              <a:t> </a:t>
            </a:r>
            <a:r>
              <a:rPr sz="3200" spc="-5" dirty="0"/>
              <a:t>Containers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30886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0"/>
                </a:moveTo>
                <a:lnTo>
                  <a:pt x="0" y="3502152"/>
                </a:lnTo>
                <a:lnTo>
                  <a:pt x="2708147" y="2801721"/>
                </a:lnTo>
                <a:lnTo>
                  <a:pt x="2708147" y="700405"/>
                </a:lnTo>
                <a:lnTo>
                  <a:pt x="0" y="0"/>
                </a:lnTo>
                <a:close/>
              </a:path>
            </a:pathLst>
          </a:custGeom>
          <a:solidFill>
            <a:srgbClr val="1187C5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886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3502152"/>
                </a:moveTo>
                <a:lnTo>
                  <a:pt x="0" y="0"/>
                </a:lnTo>
                <a:lnTo>
                  <a:pt x="2708147" y="700405"/>
                </a:lnTo>
                <a:lnTo>
                  <a:pt x="2708147" y="2801721"/>
                </a:lnTo>
                <a:lnTo>
                  <a:pt x="0" y="35021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0116" y="1563821"/>
            <a:ext cx="2223770" cy="166433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Speed</a:t>
            </a:r>
            <a:endParaRPr sz="3200">
              <a:latin typeface="Arial"/>
              <a:cs typeface="Arial"/>
            </a:endParaRPr>
          </a:p>
          <a:p>
            <a:pPr marL="241300" marR="5080" indent="-228600">
              <a:lnSpc>
                <a:spcPts val="2160"/>
              </a:lnSpc>
              <a:spcBef>
                <a:spcPts val="11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 OS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boot =  applications  online in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seconds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3250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0"/>
                </a:moveTo>
                <a:lnTo>
                  <a:pt x="0" y="3502152"/>
                </a:lnTo>
                <a:lnTo>
                  <a:pt x="2708148" y="2801721"/>
                </a:lnTo>
                <a:lnTo>
                  <a:pt x="2708148" y="700405"/>
                </a:lnTo>
                <a:lnTo>
                  <a:pt x="0" y="0"/>
                </a:lnTo>
                <a:close/>
              </a:path>
            </a:pathLst>
          </a:custGeom>
          <a:solidFill>
            <a:srgbClr val="1187C5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3250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3502152"/>
                </a:moveTo>
                <a:lnTo>
                  <a:pt x="0" y="0"/>
                </a:lnTo>
                <a:lnTo>
                  <a:pt x="2708148" y="700405"/>
                </a:lnTo>
                <a:lnTo>
                  <a:pt x="2708148" y="2801721"/>
                </a:lnTo>
                <a:lnTo>
                  <a:pt x="0" y="35021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33115" y="1563821"/>
            <a:ext cx="2177415" cy="248729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Portability</a:t>
            </a:r>
            <a:endParaRPr sz="3200">
              <a:latin typeface="Arial"/>
              <a:cs typeface="Arial"/>
            </a:endParaRPr>
          </a:p>
          <a:p>
            <a:pPr marL="241300" marR="5080" indent="-228600">
              <a:lnSpc>
                <a:spcPct val="90000"/>
              </a:lnSpc>
              <a:spcBef>
                <a:spcPts val="114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Less  dependencies  between</a:t>
            </a:r>
            <a:r>
              <a:rPr sz="2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process  layers = ability to  move between  infrastructure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55614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0"/>
                </a:moveTo>
                <a:lnTo>
                  <a:pt x="0" y="3502152"/>
                </a:lnTo>
                <a:lnTo>
                  <a:pt x="2708147" y="2801721"/>
                </a:lnTo>
                <a:lnTo>
                  <a:pt x="2708147" y="700405"/>
                </a:lnTo>
                <a:lnTo>
                  <a:pt x="0" y="0"/>
                </a:lnTo>
                <a:close/>
              </a:path>
            </a:pathLst>
          </a:custGeom>
          <a:solidFill>
            <a:srgbClr val="1187C5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55614" y="1119377"/>
            <a:ext cx="2708275" cy="3502660"/>
          </a:xfrm>
          <a:custGeom>
            <a:avLst/>
            <a:gdLst/>
            <a:ahLst/>
            <a:cxnLst/>
            <a:rect l="l" t="t" r="r" b="b"/>
            <a:pathLst>
              <a:path w="2708275" h="3502660">
                <a:moveTo>
                  <a:pt x="0" y="3502152"/>
                </a:moveTo>
                <a:lnTo>
                  <a:pt x="0" y="0"/>
                </a:lnTo>
                <a:lnTo>
                  <a:pt x="2708147" y="700405"/>
                </a:lnTo>
                <a:lnTo>
                  <a:pt x="2708147" y="2801721"/>
                </a:lnTo>
                <a:lnTo>
                  <a:pt x="0" y="35021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5733" y="1563821"/>
            <a:ext cx="1765935" cy="197675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Eff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ciency</a:t>
            </a:r>
            <a:endParaRPr sz="3200">
              <a:latin typeface="Arial"/>
              <a:cs typeface="Arial"/>
            </a:endParaRPr>
          </a:p>
          <a:p>
            <a:pPr marL="241300" marR="454025" indent="-228600">
              <a:lnSpc>
                <a:spcPts val="2160"/>
              </a:lnSpc>
              <a:spcBef>
                <a:spcPts val="117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Less OS  overhe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ts val="2280"/>
              </a:lnSpc>
              <a:spcBef>
                <a:spcPts val="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Improved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VM</a:t>
            </a:r>
            <a:endParaRPr sz="2000">
              <a:latin typeface="Arial"/>
              <a:cs typeface="Arial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density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833880" marR="5080" indent="-1821814">
              <a:lnSpc>
                <a:spcPts val="6480"/>
              </a:lnSpc>
              <a:spcBef>
                <a:spcPts val="915"/>
              </a:spcBef>
            </a:pPr>
            <a:r>
              <a:rPr dirty="0"/>
              <a:t>Container Solutions</a:t>
            </a:r>
            <a:r>
              <a:rPr spc="-90" dirty="0"/>
              <a:t> </a:t>
            </a:r>
            <a:r>
              <a:rPr dirty="0"/>
              <a:t>&amp;  </a:t>
            </a:r>
            <a:r>
              <a:rPr spc="-5" dirty="0"/>
              <a:t>Landscape</a:t>
            </a:r>
          </a:p>
        </p:txBody>
      </p:sp>
      <p:sp>
        <p:nvSpPr>
          <p:cNvPr id="3" name="object 3"/>
          <p:cNvSpPr/>
          <p:nvPr/>
        </p:nvSpPr>
        <p:spPr>
          <a:xfrm>
            <a:off x="7419492" y="4379178"/>
            <a:ext cx="1598103" cy="515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26231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8491"/>
                </a:solidFill>
              </a:rPr>
              <a:t>Docker</a:t>
            </a:r>
            <a:r>
              <a:rPr sz="3200" spc="-9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Basics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62608" y="940409"/>
            <a:ext cx="7134225" cy="39401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b="1" dirty="0"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basis of a Docker container. </a:t>
            </a:r>
            <a:r>
              <a:rPr sz="1400" spc="-5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content at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rest.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Container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latin typeface="Arial"/>
                <a:cs typeface="Arial"/>
              </a:rPr>
              <a:t>The image </a:t>
            </a:r>
            <a:r>
              <a:rPr sz="1400" spc="-10" dirty="0">
                <a:latin typeface="Arial"/>
                <a:cs typeface="Arial"/>
              </a:rPr>
              <a:t>when </a:t>
            </a:r>
            <a:r>
              <a:rPr sz="1400" spc="-5" dirty="0">
                <a:latin typeface="Arial"/>
                <a:cs typeface="Arial"/>
              </a:rPr>
              <a:t>it is ‘running.’ The standard unit for app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Engine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09"/>
              </a:spcBef>
            </a:pPr>
            <a:r>
              <a:rPr sz="1400" spc="-5" dirty="0">
                <a:latin typeface="Arial"/>
                <a:cs typeface="Arial"/>
              </a:rPr>
              <a:t>The software </a:t>
            </a:r>
            <a:r>
              <a:rPr sz="1400" dirty="0">
                <a:latin typeface="Arial"/>
                <a:cs typeface="Arial"/>
              </a:rPr>
              <a:t>that </a:t>
            </a:r>
            <a:r>
              <a:rPr sz="1400" spc="-5" dirty="0">
                <a:latin typeface="Arial"/>
                <a:cs typeface="Arial"/>
              </a:rPr>
              <a:t>executes commands </a:t>
            </a:r>
            <a:r>
              <a:rPr sz="1400" dirty="0">
                <a:latin typeface="Arial"/>
                <a:cs typeface="Arial"/>
              </a:rPr>
              <a:t>for </a:t>
            </a:r>
            <a:r>
              <a:rPr sz="1400" spc="-5" dirty="0">
                <a:latin typeface="Arial"/>
                <a:cs typeface="Arial"/>
              </a:rPr>
              <a:t>containers. Networking </a:t>
            </a:r>
            <a:r>
              <a:rPr sz="1400" dirty="0">
                <a:latin typeface="Arial"/>
                <a:cs typeface="Arial"/>
              </a:rPr>
              <a:t>and </a:t>
            </a:r>
            <a:r>
              <a:rPr sz="1400" spc="-5" dirty="0">
                <a:latin typeface="Arial"/>
                <a:cs typeface="Arial"/>
              </a:rPr>
              <a:t>volumes </a:t>
            </a:r>
            <a:r>
              <a:rPr sz="1400" dirty="0">
                <a:latin typeface="Arial"/>
                <a:cs typeface="Arial"/>
              </a:rPr>
              <a:t>are part of  Engine. </a:t>
            </a:r>
            <a:r>
              <a:rPr sz="1400" spc="-5" dirty="0">
                <a:latin typeface="Arial"/>
                <a:cs typeface="Arial"/>
              </a:rPr>
              <a:t>Can </a:t>
            </a:r>
            <a:r>
              <a:rPr sz="1400" dirty="0">
                <a:latin typeface="Arial"/>
                <a:cs typeface="Arial"/>
              </a:rPr>
              <a:t>be clustered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together.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Registry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latin typeface="Arial"/>
                <a:cs typeface="Arial"/>
              </a:rPr>
              <a:t>Stores, distributes and manages Docker</a:t>
            </a:r>
            <a:r>
              <a:rPr sz="1400" spc="-1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images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Control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Plane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latin typeface="Arial"/>
                <a:cs typeface="Arial"/>
              </a:rPr>
              <a:t>Management plane for container and cluster</a:t>
            </a:r>
            <a:r>
              <a:rPr sz="1400" spc="-204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orchestration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209" y="1918677"/>
            <a:ext cx="363664" cy="362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963" y="1115263"/>
            <a:ext cx="458533" cy="362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8027" y="2740552"/>
            <a:ext cx="397840" cy="3883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7933" y="3682479"/>
            <a:ext cx="370674" cy="3549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9683" y="4433315"/>
            <a:ext cx="437388" cy="3550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715" y="3051048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4715" y="3552444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64664" y="3051048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4664" y="3552444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4715" y="3051048"/>
          <a:ext cx="5596255" cy="969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6739"/>
                <a:gridCol w="1875789"/>
                <a:gridCol w="1863089"/>
              </a:tblGrid>
              <a:tr h="484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Volumes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355"/>
                    </a:solidFill>
                  </a:tcPr>
                </a:tc>
              </a:tr>
              <a:tr h="484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Distributed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Runtime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778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Orchestration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45FFF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271778" y="3279647"/>
            <a:ext cx="493395" cy="329565"/>
          </a:xfrm>
          <a:custGeom>
            <a:avLst/>
            <a:gdLst/>
            <a:ahLst/>
            <a:cxnLst/>
            <a:rect l="l" t="t" r="r" b="b"/>
            <a:pathLst>
              <a:path w="493395" h="329564">
                <a:moveTo>
                  <a:pt x="385943" y="63118"/>
                </a:moveTo>
                <a:lnTo>
                  <a:pt x="378958" y="76453"/>
                </a:lnTo>
                <a:lnTo>
                  <a:pt x="372401" y="87022"/>
                </a:lnTo>
                <a:lnTo>
                  <a:pt x="368131" y="98520"/>
                </a:lnTo>
                <a:lnTo>
                  <a:pt x="365813" y="110636"/>
                </a:lnTo>
                <a:lnTo>
                  <a:pt x="365115" y="123062"/>
                </a:lnTo>
                <a:lnTo>
                  <a:pt x="365760" y="129119"/>
                </a:lnTo>
                <a:lnTo>
                  <a:pt x="367702" y="136747"/>
                </a:lnTo>
                <a:lnTo>
                  <a:pt x="370955" y="144994"/>
                </a:lnTo>
                <a:lnTo>
                  <a:pt x="375529" y="152907"/>
                </a:lnTo>
                <a:lnTo>
                  <a:pt x="369058" y="155406"/>
                </a:lnTo>
                <a:lnTo>
                  <a:pt x="360336" y="157559"/>
                </a:lnTo>
                <a:lnTo>
                  <a:pt x="349686" y="159069"/>
                </a:lnTo>
                <a:lnTo>
                  <a:pt x="337429" y="159638"/>
                </a:lnTo>
                <a:lnTo>
                  <a:pt x="4943" y="159638"/>
                </a:lnTo>
                <a:lnTo>
                  <a:pt x="1387" y="162940"/>
                </a:lnTo>
                <a:lnTo>
                  <a:pt x="3149" y="211153"/>
                </a:lnTo>
                <a:lnTo>
                  <a:pt x="36058" y="279272"/>
                </a:lnTo>
                <a:lnTo>
                  <a:pt x="91033" y="316706"/>
                </a:lnTo>
                <a:lnTo>
                  <a:pt x="164201" y="329183"/>
                </a:lnTo>
                <a:lnTo>
                  <a:pt x="214217" y="325945"/>
                </a:lnTo>
                <a:lnTo>
                  <a:pt x="260105" y="316309"/>
                </a:lnTo>
                <a:lnTo>
                  <a:pt x="301564" y="300392"/>
                </a:lnTo>
                <a:lnTo>
                  <a:pt x="338291" y="278312"/>
                </a:lnTo>
                <a:lnTo>
                  <a:pt x="369983" y="250188"/>
                </a:lnTo>
                <a:lnTo>
                  <a:pt x="396340" y="216136"/>
                </a:lnTo>
                <a:lnTo>
                  <a:pt x="417058" y="176275"/>
                </a:lnTo>
                <a:lnTo>
                  <a:pt x="432730" y="175756"/>
                </a:lnTo>
                <a:lnTo>
                  <a:pt x="451665" y="172116"/>
                </a:lnTo>
                <a:lnTo>
                  <a:pt x="470600" y="162238"/>
                </a:lnTo>
                <a:lnTo>
                  <a:pt x="486273" y="143001"/>
                </a:lnTo>
                <a:lnTo>
                  <a:pt x="489829" y="139700"/>
                </a:lnTo>
                <a:lnTo>
                  <a:pt x="493258" y="136270"/>
                </a:lnTo>
                <a:lnTo>
                  <a:pt x="493258" y="132969"/>
                </a:lnTo>
                <a:lnTo>
                  <a:pt x="482844" y="126364"/>
                </a:lnTo>
                <a:lnTo>
                  <a:pt x="472709" y="120618"/>
                </a:lnTo>
                <a:lnTo>
                  <a:pt x="468200" y="119760"/>
                </a:lnTo>
                <a:lnTo>
                  <a:pt x="427472" y="119760"/>
                </a:lnTo>
                <a:lnTo>
                  <a:pt x="423590" y="105888"/>
                </a:lnTo>
                <a:lnTo>
                  <a:pt x="417089" y="93932"/>
                </a:lnTo>
                <a:lnTo>
                  <a:pt x="407969" y="83238"/>
                </a:lnTo>
                <a:lnTo>
                  <a:pt x="396230" y="73151"/>
                </a:lnTo>
                <a:lnTo>
                  <a:pt x="385943" y="63118"/>
                </a:lnTo>
                <a:close/>
              </a:path>
              <a:path w="493395" h="329564">
                <a:moveTo>
                  <a:pt x="91430" y="106425"/>
                </a:moveTo>
                <a:lnTo>
                  <a:pt x="39487" y="106425"/>
                </a:lnTo>
                <a:lnTo>
                  <a:pt x="39487" y="149606"/>
                </a:lnTo>
                <a:lnTo>
                  <a:pt x="91430" y="149606"/>
                </a:lnTo>
                <a:lnTo>
                  <a:pt x="91430" y="106425"/>
                </a:lnTo>
                <a:close/>
              </a:path>
              <a:path w="493395" h="329564">
                <a:moveTo>
                  <a:pt x="150358" y="106425"/>
                </a:moveTo>
                <a:lnTo>
                  <a:pt x="98415" y="106425"/>
                </a:lnTo>
                <a:lnTo>
                  <a:pt x="98415" y="149606"/>
                </a:lnTo>
                <a:lnTo>
                  <a:pt x="150358" y="149606"/>
                </a:lnTo>
                <a:lnTo>
                  <a:pt x="150358" y="106425"/>
                </a:lnTo>
                <a:close/>
              </a:path>
              <a:path w="493395" h="329564">
                <a:moveTo>
                  <a:pt x="209286" y="106425"/>
                </a:moveTo>
                <a:lnTo>
                  <a:pt x="160772" y="106425"/>
                </a:lnTo>
                <a:lnTo>
                  <a:pt x="160772" y="149606"/>
                </a:lnTo>
                <a:lnTo>
                  <a:pt x="209286" y="149606"/>
                </a:lnTo>
                <a:lnTo>
                  <a:pt x="209286" y="106425"/>
                </a:lnTo>
                <a:close/>
              </a:path>
              <a:path w="493395" h="329564">
                <a:moveTo>
                  <a:pt x="271643" y="106425"/>
                </a:moveTo>
                <a:lnTo>
                  <a:pt x="219573" y="106425"/>
                </a:lnTo>
                <a:lnTo>
                  <a:pt x="219573" y="149606"/>
                </a:lnTo>
                <a:lnTo>
                  <a:pt x="271643" y="149606"/>
                </a:lnTo>
                <a:lnTo>
                  <a:pt x="271643" y="106425"/>
                </a:lnTo>
                <a:close/>
              </a:path>
              <a:path w="493395" h="329564">
                <a:moveTo>
                  <a:pt x="330444" y="106425"/>
                </a:moveTo>
                <a:lnTo>
                  <a:pt x="278501" y="106425"/>
                </a:lnTo>
                <a:lnTo>
                  <a:pt x="278501" y="149606"/>
                </a:lnTo>
                <a:lnTo>
                  <a:pt x="330444" y="149606"/>
                </a:lnTo>
                <a:lnTo>
                  <a:pt x="330444" y="106425"/>
                </a:lnTo>
                <a:close/>
              </a:path>
              <a:path w="493395" h="329564">
                <a:moveTo>
                  <a:pt x="443392" y="117935"/>
                </a:moveTo>
                <a:lnTo>
                  <a:pt x="427472" y="119760"/>
                </a:lnTo>
                <a:lnTo>
                  <a:pt x="468200" y="119760"/>
                </a:lnTo>
                <a:lnTo>
                  <a:pt x="459015" y="118014"/>
                </a:lnTo>
                <a:lnTo>
                  <a:pt x="443392" y="117935"/>
                </a:lnTo>
                <a:close/>
              </a:path>
              <a:path w="493395" h="329564">
                <a:moveTo>
                  <a:pt x="150358" y="53212"/>
                </a:moveTo>
                <a:lnTo>
                  <a:pt x="98415" y="53212"/>
                </a:lnTo>
                <a:lnTo>
                  <a:pt x="98415" y="96393"/>
                </a:lnTo>
                <a:lnTo>
                  <a:pt x="150358" y="96393"/>
                </a:lnTo>
                <a:lnTo>
                  <a:pt x="150358" y="53212"/>
                </a:lnTo>
                <a:close/>
              </a:path>
              <a:path w="493395" h="329564">
                <a:moveTo>
                  <a:pt x="209286" y="53212"/>
                </a:moveTo>
                <a:lnTo>
                  <a:pt x="160772" y="53212"/>
                </a:lnTo>
                <a:lnTo>
                  <a:pt x="160772" y="96393"/>
                </a:lnTo>
                <a:lnTo>
                  <a:pt x="209286" y="96393"/>
                </a:lnTo>
                <a:lnTo>
                  <a:pt x="209286" y="53212"/>
                </a:lnTo>
                <a:close/>
              </a:path>
              <a:path w="493395" h="329564">
                <a:moveTo>
                  <a:pt x="271643" y="53212"/>
                </a:moveTo>
                <a:lnTo>
                  <a:pt x="219573" y="53212"/>
                </a:lnTo>
                <a:lnTo>
                  <a:pt x="219573" y="96393"/>
                </a:lnTo>
                <a:lnTo>
                  <a:pt x="271643" y="96393"/>
                </a:lnTo>
                <a:lnTo>
                  <a:pt x="271643" y="53212"/>
                </a:lnTo>
                <a:close/>
              </a:path>
              <a:path w="493395" h="329564">
                <a:moveTo>
                  <a:pt x="271643" y="0"/>
                </a:moveTo>
                <a:lnTo>
                  <a:pt x="219573" y="0"/>
                </a:lnTo>
                <a:lnTo>
                  <a:pt x="219573" y="43179"/>
                </a:lnTo>
                <a:lnTo>
                  <a:pt x="271643" y="43179"/>
                </a:lnTo>
                <a:lnTo>
                  <a:pt x="271643" y="0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73316" y="3335273"/>
            <a:ext cx="1024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94E54"/>
                </a:solidFill>
                <a:latin typeface="Arial"/>
                <a:cs typeface="Arial"/>
              </a:rPr>
              <a:t>Docker</a:t>
            </a:r>
            <a:r>
              <a:rPr sz="1200" spc="-75" dirty="0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94E54"/>
                </a:solidFill>
                <a:latin typeface="Arial"/>
                <a:cs typeface="Arial"/>
              </a:rPr>
              <a:t>Engine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936" y="2679192"/>
            <a:ext cx="5896610" cy="1530350"/>
          </a:xfrm>
          <a:custGeom>
            <a:avLst/>
            <a:gdLst/>
            <a:ahLst/>
            <a:cxnLst/>
            <a:rect l="l" t="t" r="r" b="b"/>
            <a:pathLst>
              <a:path w="5896610" h="1530350">
                <a:moveTo>
                  <a:pt x="0" y="1530096"/>
                </a:moveTo>
                <a:lnTo>
                  <a:pt x="5896356" y="1530096"/>
                </a:lnTo>
                <a:lnTo>
                  <a:pt x="5896356" y="0"/>
                </a:lnTo>
                <a:lnTo>
                  <a:pt x="0" y="0"/>
                </a:lnTo>
                <a:lnTo>
                  <a:pt x="0" y="1530096"/>
                </a:lnTo>
                <a:close/>
              </a:path>
            </a:pathLst>
          </a:custGeom>
          <a:ln w="12192">
            <a:solidFill>
              <a:srgbClr val="845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39670" y="2769870"/>
            <a:ext cx="1303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79AD1"/>
                </a:solidFill>
                <a:latin typeface="Arial"/>
                <a:cs typeface="Arial"/>
              </a:rPr>
              <a:t>Integrated</a:t>
            </a:r>
            <a:r>
              <a:rPr sz="1200" spc="-80" dirty="0">
                <a:solidFill>
                  <a:srgbClr val="179AD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79AD1"/>
                </a:solidFill>
                <a:latin typeface="Arial"/>
                <a:cs typeface="Arial"/>
              </a:rPr>
              <a:t>Security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75920" y="509777"/>
            <a:ext cx="49441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179AD1"/>
                </a:solidFill>
              </a:rPr>
              <a:t>Foundation: </a:t>
            </a:r>
            <a:r>
              <a:rPr sz="3200" dirty="0">
                <a:solidFill>
                  <a:srgbClr val="179AD1"/>
                </a:solidFill>
              </a:rPr>
              <a:t>Docker</a:t>
            </a:r>
            <a:r>
              <a:rPr sz="3200" spc="-75" dirty="0">
                <a:solidFill>
                  <a:srgbClr val="179AD1"/>
                </a:solidFill>
              </a:rPr>
              <a:t> </a:t>
            </a:r>
            <a:r>
              <a:rPr sz="3200" spc="-5" dirty="0">
                <a:solidFill>
                  <a:srgbClr val="179AD1"/>
                </a:solidFill>
              </a:rPr>
              <a:t>Engine</a:t>
            </a:r>
            <a:endParaRPr sz="3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568" y="2976372"/>
            <a:ext cx="2066925" cy="619125"/>
          </a:xfrm>
          <a:prstGeom prst="rect">
            <a:avLst/>
          </a:prstGeom>
          <a:ln w="12191">
            <a:solidFill>
              <a:srgbClr val="5AC58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  <a:spcBef>
                <a:spcPts val="720"/>
              </a:spcBef>
            </a:pPr>
            <a:r>
              <a:rPr sz="900" b="1" dirty="0">
                <a:solidFill>
                  <a:srgbClr val="6F8491"/>
                </a:solidFill>
                <a:latin typeface="Arial"/>
                <a:cs typeface="Arial"/>
              </a:rPr>
              <a:t>Traditional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72055" y="3197351"/>
            <a:ext cx="176784" cy="17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33323" y="3221735"/>
            <a:ext cx="189736" cy="126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4647" y="336930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76552" y="319405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4647" y="319277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0110" y="3193542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497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4647" y="3191255"/>
            <a:ext cx="277495" cy="180340"/>
          </a:xfrm>
          <a:custGeom>
            <a:avLst/>
            <a:gdLst/>
            <a:ahLst/>
            <a:cxnLst/>
            <a:rect l="l" t="t" r="r" b="b"/>
            <a:pathLst>
              <a:path w="277494" h="180339">
                <a:moveTo>
                  <a:pt x="1524" y="179831"/>
                </a:moveTo>
                <a:lnTo>
                  <a:pt x="0" y="179831"/>
                </a:lnTo>
                <a:lnTo>
                  <a:pt x="0" y="0"/>
                </a:lnTo>
                <a:lnTo>
                  <a:pt x="277368" y="0"/>
                </a:lnTo>
                <a:lnTo>
                  <a:pt x="277368" y="179831"/>
                </a:lnTo>
                <a:lnTo>
                  <a:pt x="1524" y="179831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8458" y="3193542"/>
            <a:ext cx="269875" cy="174625"/>
          </a:xfrm>
          <a:custGeom>
            <a:avLst/>
            <a:gdLst/>
            <a:ahLst/>
            <a:cxnLst/>
            <a:rect l="l" t="t" r="r" b="b"/>
            <a:pathLst>
              <a:path w="269875" h="174625">
                <a:moveTo>
                  <a:pt x="269747" y="174497"/>
                </a:moveTo>
                <a:lnTo>
                  <a:pt x="269747" y="0"/>
                </a:lnTo>
                <a:lnTo>
                  <a:pt x="0" y="0"/>
                </a:lnTo>
                <a:lnTo>
                  <a:pt x="0" y="174497"/>
                </a:lnTo>
                <a:lnTo>
                  <a:pt x="269747" y="17449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07236" y="31775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334"/>
                </a:moveTo>
                <a:lnTo>
                  <a:pt x="0" y="2667"/>
                </a:lnTo>
                <a:lnTo>
                  <a:pt x="1777" y="0"/>
                </a:lnTo>
                <a:lnTo>
                  <a:pt x="5333" y="0"/>
                </a:lnTo>
                <a:lnTo>
                  <a:pt x="8000" y="0"/>
                </a:lnTo>
                <a:lnTo>
                  <a:pt x="10667" y="2667"/>
                </a:lnTo>
                <a:lnTo>
                  <a:pt x="10667" y="5334"/>
                </a:lnTo>
                <a:lnTo>
                  <a:pt x="10667" y="8890"/>
                </a:lnTo>
                <a:lnTo>
                  <a:pt x="8000" y="10668"/>
                </a:lnTo>
                <a:lnTo>
                  <a:pt x="1777" y="10668"/>
                </a:lnTo>
                <a:lnTo>
                  <a:pt x="0" y="8890"/>
                </a:lnTo>
                <a:lnTo>
                  <a:pt x="0" y="5334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10639" y="3171444"/>
            <a:ext cx="403860" cy="228600"/>
          </a:xfrm>
          <a:custGeom>
            <a:avLst/>
            <a:gdLst/>
            <a:ahLst/>
            <a:cxnLst/>
            <a:rect l="l" t="t" r="r" b="b"/>
            <a:pathLst>
              <a:path w="403860" h="228600">
                <a:moveTo>
                  <a:pt x="403859" y="207518"/>
                </a:moveTo>
                <a:lnTo>
                  <a:pt x="0" y="207518"/>
                </a:lnTo>
                <a:lnTo>
                  <a:pt x="0" y="219456"/>
                </a:lnTo>
                <a:lnTo>
                  <a:pt x="3682" y="224028"/>
                </a:lnTo>
                <a:lnTo>
                  <a:pt x="8254" y="225806"/>
                </a:lnTo>
                <a:lnTo>
                  <a:pt x="13715" y="228600"/>
                </a:lnTo>
                <a:lnTo>
                  <a:pt x="391033" y="228600"/>
                </a:lnTo>
                <a:lnTo>
                  <a:pt x="395604" y="225806"/>
                </a:lnTo>
                <a:lnTo>
                  <a:pt x="397891" y="224917"/>
                </a:lnTo>
                <a:lnTo>
                  <a:pt x="20193" y="224917"/>
                </a:lnTo>
                <a:lnTo>
                  <a:pt x="14604" y="224028"/>
                </a:lnTo>
                <a:lnTo>
                  <a:pt x="11048" y="222250"/>
                </a:lnTo>
                <a:lnTo>
                  <a:pt x="7365" y="220344"/>
                </a:lnTo>
                <a:lnTo>
                  <a:pt x="4571" y="217678"/>
                </a:lnTo>
                <a:lnTo>
                  <a:pt x="4571" y="211200"/>
                </a:lnTo>
                <a:lnTo>
                  <a:pt x="403859" y="211200"/>
                </a:lnTo>
                <a:lnTo>
                  <a:pt x="403859" y="207518"/>
                </a:lnTo>
                <a:close/>
              </a:path>
              <a:path w="403860" h="228600">
                <a:moveTo>
                  <a:pt x="403859" y="211200"/>
                </a:moveTo>
                <a:lnTo>
                  <a:pt x="399287" y="211200"/>
                </a:lnTo>
                <a:lnTo>
                  <a:pt x="399287" y="217678"/>
                </a:lnTo>
                <a:lnTo>
                  <a:pt x="397509" y="220344"/>
                </a:lnTo>
                <a:lnTo>
                  <a:pt x="393827" y="222250"/>
                </a:lnTo>
                <a:lnTo>
                  <a:pt x="390143" y="224028"/>
                </a:lnTo>
                <a:lnTo>
                  <a:pt x="384683" y="224917"/>
                </a:lnTo>
                <a:lnTo>
                  <a:pt x="397891" y="224917"/>
                </a:lnTo>
                <a:lnTo>
                  <a:pt x="400177" y="224028"/>
                </a:lnTo>
                <a:lnTo>
                  <a:pt x="403859" y="219456"/>
                </a:lnTo>
                <a:lnTo>
                  <a:pt x="403859" y="211200"/>
                </a:lnTo>
                <a:close/>
              </a:path>
              <a:path w="403860" h="228600">
                <a:moveTo>
                  <a:pt x="156590" y="211200"/>
                </a:moveTo>
                <a:lnTo>
                  <a:pt x="151129" y="211200"/>
                </a:lnTo>
                <a:lnTo>
                  <a:pt x="152907" y="214883"/>
                </a:lnTo>
                <a:lnTo>
                  <a:pt x="155701" y="217678"/>
                </a:lnTo>
                <a:lnTo>
                  <a:pt x="249047" y="217678"/>
                </a:lnTo>
                <a:lnTo>
                  <a:pt x="251840" y="214883"/>
                </a:lnTo>
                <a:lnTo>
                  <a:pt x="252270" y="213106"/>
                </a:lnTo>
                <a:lnTo>
                  <a:pt x="158369" y="213106"/>
                </a:lnTo>
                <a:lnTo>
                  <a:pt x="156590" y="212089"/>
                </a:lnTo>
                <a:lnTo>
                  <a:pt x="156590" y="211200"/>
                </a:lnTo>
                <a:close/>
              </a:path>
              <a:path w="403860" h="228600">
                <a:moveTo>
                  <a:pt x="252729" y="211200"/>
                </a:moveTo>
                <a:lnTo>
                  <a:pt x="248157" y="211200"/>
                </a:lnTo>
                <a:lnTo>
                  <a:pt x="247269" y="212089"/>
                </a:lnTo>
                <a:lnTo>
                  <a:pt x="246379" y="213106"/>
                </a:lnTo>
                <a:lnTo>
                  <a:pt x="252270" y="213106"/>
                </a:lnTo>
                <a:lnTo>
                  <a:pt x="252729" y="211200"/>
                </a:lnTo>
                <a:close/>
              </a:path>
              <a:path w="403860" h="228600">
                <a:moveTo>
                  <a:pt x="352552" y="0"/>
                </a:moveTo>
                <a:lnTo>
                  <a:pt x="51307" y="0"/>
                </a:lnTo>
                <a:lnTo>
                  <a:pt x="43941" y="7366"/>
                </a:lnTo>
                <a:lnTo>
                  <a:pt x="43941" y="207518"/>
                </a:lnTo>
                <a:lnTo>
                  <a:pt x="48513" y="207518"/>
                </a:lnTo>
                <a:lnTo>
                  <a:pt x="48513" y="10032"/>
                </a:lnTo>
                <a:lnTo>
                  <a:pt x="53975" y="4572"/>
                </a:lnTo>
                <a:lnTo>
                  <a:pt x="60451" y="3682"/>
                </a:lnTo>
                <a:lnTo>
                  <a:pt x="356679" y="3682"/>
                </a:lnTo>
                <a:lnTo>
                  <a:pt x="352552" y="0"/>
                </a:lnTo>
                <a:close/>
              </a:path>
              <a:path w="403860" h="228600">
                <a:moveTo>
                  <a:pt x="356679" y="3682"/>
                </a:moveTo>
                <a:lnTo>
                  <a:pt x="343408" y="3682"/>
                </a:lnTo>
                <a:lnTo>
                  <a:pt x="350773" y="4572"/>
                </a:lnTo>
                <a:lnTo>
                  <a:pt x="356234" y="10032"/>
                </a:lnTo>
                <a:lnTo>
                  <a:pt x="356234" y="207518"/>
                </a:lnTo>
                <a:lnTo>
                  <a:pt x="360807" y="207518"/>
                </a:lnTo>
                <a:lnTo>
                  <a:pt x="360807" y="7366"/>
                </a:lnTo>
                <a:lnTo>
                  <a:pt x="356679" y="3682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0639" y="3171444"/>
            <a:ext cx="403860" cy="228600"/>
          </a:xfrm>
          <a:custGeom>
            <a:avLst/>
            <a:gdLst/>
            <a:ahLst/>
            <a:cxnLst/>
            <a:rect l="l" t="t" r="r" b="b"/>
            <a:pathLst>
              <a:path w="403860" h="228600">
                <a:moveTo>
                  <a:pt x="360807" y="207518"/>
                </a:moveTo>
                <a:lnTo>
                  <a:pt x="360807" y="207518"/>
                </a:lnTo>
                <a:lnTo>
                  <a:pt x="360807" y="7366"/>
                </a:lnTo>
                <a:lnTo>
                  <a:pt x="352552" y="0"/>
                </a:lnTo>
                <a:lnTo>
                  <a:pt x="51307" y="0"/>
                </a:lnTo>
                <a:lnTo>
                  <a:pt x="43941" y="7366"/>
                </a:lnTo>
                <a:lnTo>
                  <a:pt x="43941" y="207518"/>
                </a:lnTo>
                <a:lnTo>
                  <a:pt x="18538" y="207518"/>
                </a:lnTo>
                <a:lnTo>
                  <a:pt x="5492" y="207518"/>
                </a:lnTo>
                <a:lnTo>
                  <a:pt x="686" y="207518"/>
                </a:lnTo>
                <a:lnTo>
                  <a:pt x="0" y="207518"/>
                </a:lnTo>
                <a:lnTo>
                  <a:pt x="0" y="211200"/>
                </a:lnTo>
                <a:lnTo>
                  <a:pt x="0" y="212089"/>
                </a:lnTo>
                <a:lnTo>
                  <a:pt x="0" y="219456"/>
                </a:lnTo>
                <a:lnTo>
                  <a:pt x="3682" y="224028"/>
                </a:lnTo>
                <a:lnTo>
                  <a:pt x="8254" y="225806"/>
                </a:lnTo>
                <a:lnTo>
                  <a:pt x="13715" y="228600"/>
                </a:lnTo>
                <a:lnTo>
                  <a:pt x="19176" y="228600"/>
                </a:lnTo>
                <a:lnTo>
                  <a:pt x="391033" y="228600"/>
                </a:lnTo>
                <a:lnTo>
                  <a:pt x="395604" y="225806"/>
                </a:lnTo>
                <a:lnTo>
                  <a:pt x="400177" y="224028"/>
                </a:lnTo>
                <a:lnTo>
                  <a:pt x="403859" y="219456"/>
                </a:lnTo>
                <a:lnTo>
                  <a:pt x="403859" y="212089"/>
                </a:lnTo>
                <a:lnTo>
                  <a:pt x="403859" y="211200"/>
                </a:lnTo>
                <a:lnTo>
                  <a:pt x="403859" y="207518"/>
                </a:lnTo>
                <a:lnTo>
                  <a:pt x="360807" y="207518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9153" y="3175126"/>
            <a:ext cx="307975" cy="203835"/>
          </a:xfrm>
          <a:custGeom>
            <a:avLst/>
            <a:gdLst/>
            <a:ahLst/>
            <a:cxnLst/>
            <a:rect l="l" t="t" r="r" b="b"/>
            <a:pathLst>
              <a:path w="307975" h="203835">
                <a:moveTo>
                  <a:pt x="0" y="12827"/>
                </a:moveTo>
                <a:lnTo>
                  <a:pt x="0" y="6350"/>
                </a:lnTo>
                <a:lnTo>
                  <a:pt x="5461" y="889"/>
                </a:lnTo>
                <a:lnTo>
                  <a:pt x="11937" y="0"/>
                </a:lnTo>
                <a:lnTo>
                  <a:pt x="175521" y="0"/>
                </a:lnTo>
                <a:lnTo>
                  <a:pt x="259524" y="0"/>
                </a:lnTo>
                <a:lnTo>
                  <a:pt x="290472" y="0"/>
                </a:lnTo>
                <a:lnTo>
                  <a:pt x="294894" y="0"/>
                </a:lnTo>
                <a:lnTo>
                  <a:pt x="302259" y="889"/>
                </a:lnTo>
                <a:lnTo>
                  <a:pt x="307721" y="6350"/>
                </a:lnTo>
                <a:lnTo>
                  <a:pt x="307721" y="12827"/>
                </a:lnTo>
                <a:lnTo>
                  <a:pt x="307721" y="123253"/>
                </a:lnTo>
                <a:lnTo>
                  <a:pt x="307721" y="179959"/>
                </a:lnTo>
                <a:lnTo>
                  <a:pt x="307721" y="200850"/>
                </a:lnTo>
                <a:lnTo>
                  <a:pt x="307721" y="203835"/>
                </a:lnTo>
                <a:lnTo>
                  <a:pt x="129819" y="203835"/>
                </a:lnTo>
                <a:lnTo>
                  <a:pt x="38465" y="203835"/>
                </a:lnTo>
                <a:lnTo>
                  <a:pt x="4808" y="203835"/>
                </a:lnTo>
                <a:lnTo>
                  <a:pt x="0" y="203835"/>
                </a:lnTo>
                <a:lnTo>
                  <a:pt x="0" y="1282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7230" y="3382645"/>
            <a:ext cx="92075" cy="1905"/>
          </a:xfrm>
          <a:custGeom>
            <a:avLst/>
            <a:gdLst/>
            <a:ahLst/>
            <a:cxnLst/>
            <a:rect l="l" t="t" r="r" b="b"/>
            <a:pathLst>
              <a:path w="92075" h="1904">
                <a:moveTo>
                  <a:pt x="91566" y="0"/>
                </a:moveTo>
                <a:lnTo>
                  <a:pt x="90678" y="888"/>
                </a:lnTo>
                <a:lnTo>
                  <a:pt x="89788" y="1904"/>
                </a:lnTo>
                <a:lnTo>
                  <a:pt x="88900" y="1904"/>
                </a:lnTo>
                <a:lnTo>
                  <a:pt x="1778" y="1904"/>
                </a:lnTo>
                <a:lnTo>
                  <a:pt x="0" y="888"/>
                </a:lnTo>
                <a:lnTo>
                  <a:pt x="0" y="0"/>
                </a:lnTo>
                <a:lnTo>
                  <a:pt x="91566" y="0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15211" y="3382645"/>
            <a:ext cx="394970" cy="13970"/>
          </a:xfrm>
          <a:custGeom>
            <a:avLst/>
            <a:gdLst/>
            <a:ahLst/>
            <a:cxnLst/>
            <a:rect l="l" t="t" r="r" b="b"/>
            <a:pathLst>
              <a:path w="394969" h="13970">
                <a:moveTo>
                  <a:pt x="394715" y="888"/>
                </a:moveTo>
                <a:lnTo>
                  <a:pt x="394715" y="6476"/>
                </a:lnTo>
                <a:lnTo>
                  <a:pt x="392938" y="9143"/>
                </a:lnTo>
                <a:lnTo>
                  <a:pt x="389255" y="11048"/>
                </a:lnTo>
                <a:lnTo>
                  <a:pt x="385571" y="12826"/>
                </a:lnTo>
                <a:lnTo>
                  <a:pt x="380111" y="13715"/>
                </a:lnTo>
                <a:lnTo>
                  <a:pt x="373633" y="13715"/>
                </a:lnTo>
                <a:lnTo>
                  <a:pt x="169814" y="13715"/>
                </a:lnTo>
                <a:lnTo>
                  <a:pt x="65150" y="13715"/>
                </a:lnTo>
                <a:lnTo>
                  <a:pt x="26590" y="13715"/>
                </a:lnTo>
                <a:lnTo>
                  <a:pt x="21081" y="13715"/>
                </a:lnTo>
                <a:lnTo>
                  <a:pt x="15621" y="13715"/>
                </a:lnTo>
                <a:lnTo>
                  <a:pt x="10032" y="12826"/>
                </a:lnTo>
                <a:lnTo>
                  <a:pt x="6476" y="11048"/>
                </a:lnTo>
                <a:lnTo>
                  <a:pt x="2793" y="9143"/>
                </a:lnTo>
                <a:lnTo>
                  <a:pt x="0" y="6476"/>
                </a:lnTo>
                <a:lnTo>
                  <a:pt x="0" y="888"/>
                </a:lnTo>
                <a:lnTo>
                  <a:pt x="0" y="0"/>
                </a:lnTo>
                <a:lnTo>
                  <a:pt x="84728" y="0"/>
                </a:lnTo>
                <a:lnTo>
                  <a:pt x="128238" y="0"/>
                </a:lnTo>
                <a:lnTo>
                  <a:pt x="144268" y="0"/>
                </a:lnTo>
                <a:lnTo>
                  <a:pt x="146557" y="0"/>
                </a:lnTo>
                <a:lnTo>
                  <a:pt x="148335" y="3682"/>
                </a:lnTo>
                <a:lnTo>
                  <a:pt x="151129" y="6476"/>
                </a:lnTo>
                <a:lnTo>
                  <a:pt x="154812" y="6476"/>
                </a:lnTo>
                <a:lnTo>
                  <a:pt x="204593" y="6476"/>
                </a:lnTo>
                <a:lnTo>
                  <a:pt x="230155" y="6476"/>
                </a:lnTo>
                <a:lnTo>
                  <a:pt x="239573" y="6476"/>
                </a:lnTo>
                <a:lnTo>
                  <a:pt x="240919" y="6476"/>
                </a:lnTo>
                <a:lnTo>
                  <a:pt x="244475" y="6476"/>
                </a:lnTo>
                <a:lnTo>
                  <a:pt x="247269" y="3682"/>
                </a:lnTo>
                <a:lnTo>
                  <a:pt x="248157" y="0"/>
                </a:lnTo>
                <a:lnTo>
                  <a:pt x="332886" y="0"/>
                </a:lnTo>
                <a:lnTo>
                  <a:pt x="376396" y="0"/>
                </a:lnTo>
                <a:lnTo>
                  <a:pt x="392426" y="0"/>
                </a:lnTo>
                <a:lnTo>
                  <a:pt x="394715" y="0"/>
                </a:lnTo>
                <a:lnTo>
                  <a:pt x="394715" y="888"/>
                </a:lnTo>
                <a:close/>
              </a:path>
            </a:pathLst>
          </a:custGeom>
          <a:ln w="9143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2711" y="2141220"/>
            <a:ext cx="2066925" cy="611505"/>
          </a:xfrm>
          <a:prstGeom prst="rect">
            <a:avLst/>
          </a:prstGeom>
          <a:ln w="12191">
            <a:solidFill>
              <a:srgbClr val="EE495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690"/>
              </a:spcBef>
            </a:pPr>
            <a:r>
              <a:rPr sz="900" b="1" spc="-5" dirty="0">
                <a:solidFill>
                  <a:srgbClr val="6F8491"/>
                </a:solidFill>
                <a:latin typeface="Arial"/>
                <a:cs typeface="Arial"/>
              </a:rPr>
              <a:t>Microservices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01951" y="2308860"/>
            <a:ext cx="306705" cy="309880"/>
          </a:xfrm>
          <a:custGeom>
            <a:avLst/>
            <a:gdLst/>
            <a:ahLst/>
            <a:cxnLst/>
            <a:rect l="l" t="t" r="r" b="b"/>
            <a:pathLst>
              <a:path w="306705" h="309880">
                <a:moveTo>
                  <a:pt x="0" y="154685"/>
                </a:moveTo>
                <a:lnTo>
                  <a:pt x="7808" y="105777"/>
                </a:lnTo>
                <a:lnTo>
                  <a:pt x="29553" y="63313"/>
                </a:lnTo>
                <a:lnTo>
                  <a:pt x="62709" y="29833"/>
                </a:lnTo>
                <a:lnTo>
                  <a:pt x="104753" y="7882"/>
                </a:lnTo>
                <a:lnTo>
                  <a:pt x="153162" y="0"/>
                </a:lnTo>
                <a:lnTo>
                  <a:pt x="201570" y="7882"/>
                </a:lnTo>
                <a:lnTo>
                  <a:pt x="243614" y="29833"/>
                </a:lnTo>
                <a:lnTo>
                  <a:pt x="276770" y="63313"/>
                </a:lnTo>
                <a:lnTo>
                  <a:pt x="298515" y="105777"/>
                </a:lnTo>
                <a:lnTo>
                  <a:pt x="306324" y="154685"/>
                </a:lnTo>
                <a:lnTo>
                  <a:pt x="298515" y="203594"/>
                </a:lnTo>
                <a:lnTo>
                  <a:pt x="276770" y="246058"/>
                </a:lnTo>
                <a:lnTo>
                  <a:pt x="243614" y="279538"/>
                </a:lnTo>
                <a:lnTo>
                  <a:pt x="201570" y="301489"/>
                </a:lnTo>
                <a:lnTo>
                  <a:pt x="153162" y="309371"/>
                </a:lnTo>
                <a:lnTo>
                  <a:pt x="104753" y="301489"/>
                </a:lnTo>
                <a:lnTo>
                  <a:pt x="62709" y="279538"/>
                </a:lnTo>
                <a:lnTo>
                  <a:pt x="29553" y="246058"/>
                </a:lnTo>
                <a:lnTo>
                  <a:pt x="7808" y="203594"/>
                </a:lnTo>
                <a:lnTo>
                  <a:pt x="0" y="154685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39467" y="2476500"/>
            <a:ext cx="176784" cy="176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3976" y="2470404"/>
            <a:ext cx="176784" cy="176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73579" y="2240279"/>
            <a:ext cx="176784" cy="176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42523" y="2382011"/>
            <a:ext cx="191204" cy="1264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5316" y="2531110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87221" y="235585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3809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85316" y="2354579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59254" y="2355342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497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85316" y="2353055"/>
            <a:ext cx="276225" cy="180340"/>
          </a:xfrm>
          <a:custGeom>
            <a:avLst/>
            <a:gdLst/>
            <a:ahLst/>
            <a:cxnLst/>
            <a:rect l="l" t="t" r="r" b="b"/>
            <a:pathLst>
              <a:path w="276225" h="180339">
                <a:moveTo>
                  <a:pt x="1524" y="179831"/>
                </a:moveTo>
                <a:lnTo>
                  <a:pt x="0" y="179831"/>
                </a:lnTo>
                <a:lnTo>
                  <a:pt x="0" y="0"/>
                </a:lnTo>
                <a:lnTo>
                  <a:pt x="275844" y="0"/>
                </a:lnTo>
                <a:lnTo>
                  <a:pt x="275844" y="179831"/>
                </a:lnTo>
                <a:lnTo>
                  <a:pt x="1524" y="179831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89125" y="2355342"/>
            <a:ext cx="268605" cy="174625"/>
          </a:xfrm>
          <a:custGeom>
            <a:avLst/>
            <a:gdLst/>
            <a:ahLst/>
            <a:cxnLst/>
            <a:rect l="l" t="t" r="r" b="b"/>
            <a:pathLst>
              <a:path w="268605" h="174625">
                <a:moveTo>
                  <a:pt x="268224" y="174497"/>
                </a:moveTo>
                <a:lnTo>
                  <a:pt x="268224" y="0"/>
                </a:lnTo>
                <a:lnTo>
                  <a:pt x="0" y="0"/>
                </a:lnTo>
                <a:lnTo>
                  <a:pt x="0" y="174497"/>
                </a:lnTo>
                <a:lnTo>
                  <a:pt x="268224" y="17449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7903" y="23393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334"/>
                </a:moveTo>
                <a:lnTo>
                  <a:pt x="0" y="2667"/>
                </a:lnTo>
                <a:lnTo>
                  <a:pt x="1778" y="0"/>
                </a:lnTo>
                <a:lnTo>
                  <a:pt x="5334" y="0"/>
                </a:lnTo>
                <a:lnTo>
                  <a:pt x="8001" y="0"/>
                </a:lnTo>
                <a:lnTo>
                  <a:pt x="10668" y="2667"/>
                </a:lnTo>
                <a:lnTo>
                  <a:pt x="10668" y="5334"/>
                </a:lnTo>
                <a:lnTo>
                  <a:pt x="10668" y="8890"/>
                </a:lnTo>
                <a:lnTo>
                  <a:pt x="8001" y="10668"/>
                </a:lnTo>
                <a:lnTo>
                  <a:pt x="1778" y="10668"/>
                </a:lnTo>
                <a:lnTo>
                  <a:pt x="0" y="8890"/>
                </a:lnTo>
                <a:lnTo>
                  <a:pt x="0" y="5334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21308" y="2331720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60" h="230505">
                <a:moveTo>
                  <a:pt x="403859" y="208915"/>
                </a:moveTo>
                <a:lnTo>
                  <a:pt x="0" y="208915"/>
                </a:lnTo>
                <a:lnTo>
                  <a:pt x="0" y="220980"/>
                </a:lnTo>
                <a:lnTo>
                  <a:pt x="3682" y="225552"/>
                </a:lnTo>
                <a:lnTo>
                  <a:pt x="8254" y="227330"/>
                </a:lnTo>
                <a:lnTo>
                  <a:pt x="13715" y="230124"/>
                </a:lnTo>
                <a:lnTo>
                  <a:pt x="391033" y="230124"/>
                </a:lnTo>
                <a:lnTo>
                  <a:pt x="395604" y="227330"/>
                </a:lnTo>
                <a:lnTo>
                  <a:pt x="397891" y="226441"/>
                </a:lnTo>
                <a:lnTo>
                  <a:pt x="20192" y="226441"/>
                </a:lnTo>
                <a:lnTo>
                  <a:pt x="14604" y="225552"/>
                </a:lnTo>
                <a:lnTo>
                  <a:pt x="11048" y="223647"/>
                </a:lnTo>
                <a:lnTo>
                  <a:pt x="7365" y="221869"/>
                </a:lnTo>
                <a:lnTo>
                  <a:pt x="4571" y="219075"/>
                </a:lnTo>
                <a:lnTo>
                  <a:pt x="4571" y="212598"/>
                </a:lnTo>
                <a:lnTo>
                  <a:pt x="403859" y="212598"/>
                </a:lnTo>
                <a:lnTo>
                  <a:pt x="403859" y="208915"/>
                </a:lnTo>
                <a:close/>
              </a:path>
              <a:path w="403860" h="230505">
                <a:moveTo>
                  <a:pt x="403859" y="212598"/>
                </a:moveTo>
                <a:lnTo>
                  <a:pt x="399287" y="212598"/>
                </a:lnTo>
                <a:lnTo>
                  <a:pt x="399287" y="219075"/>
                </a:lnTo>
                <a:lnTo>
                  <a:pt x="397509" y="221869"/>
                </a:lnTo>
                <a:lnTo>
                  <a:pt x="393827" y="223647"/>
                </a:lnTo>
                <a:lnTo>
                  <a:pt x="390143" y="225552"/>
                </a:lnTo>
                <a:lnTo>
                  <a:pt x="384683" y="226441"/>
                </a:lnTo>
                <a:lnTo>
                  <a:pt x="397891" y="226441"/>
                </a:lnTo>
                <a:lnTo>
                  <a:pt x="400177" y="225552"/>
                </a:lnTo>
                <a:lnTo>
                  <a:pt x="403859" y="220980"/>
                </a:lnTo>
                <a:lnTo>
                  <a:pt x="403859" y="212598"/>
                </a:lnTo>
                <a:close/>
              </a:path>
              <a:path w="403860" h="230505">
                <a:moveTo>
                  <a:pt x="156590" y="212598"/>
                </a:moveTo>
                <a:lnTo>
                  <a:pt x="151129" y="212598"/>
                </a:lnTo>
                <a:lnTo>
                  <a:pt x="152907" y="216281"/>
                </a:lnTo>
                <a:lnTo>
                  <a:pt x="155701" y="219075"/>
                </a:lnTo>
                <a:lnTo>
                  <a:pt x="249047" y="219075"/>
                </a:lnTo>
                <a:lnTo>
                  <a:pt x="251840" y="216281"/>
                </a:lnTo>
                <a:lnTo>
                  <a:pt x="252270" y="214503"/>
                </a:lnTo>
                <a:lnTo>
                  <a:pt x="158369" y="214503"/>
                </a:lnTo>
                <a:lnTo>
                  <a:pt x="156590" y="213613"/>
                </a:lnTo>
                <a:lnTo>
                  <a:pt x="156590" y="212598"/>
                </a:lnTo>
                <a:close/>
              </a:path>
              <a:path w="403860" h="230505">
                <a:moveTo>
                  <a:pt x="252729" y="212598"/>
                </a:moveTo>
                <a:lnTo>
                  <a:pt x="248157" y="212598"/>
                </a:lnTo>
                <a:lnTo>
                  <a:pt x="247269" y="213613"/>
                </a:lnTo>
                <a:lnTo>
                  <a:pt x="246379" y="214503"/>
                </a:lnTo>
                <a:lnTo>
                  <a:pt x="252270" y="214503"/>
                </a:lnTo>
                <a:lnTo>
                  <a:pt x="252729" y="212598"/>
                </a:lnTo>
                <a:close/>
              </a:path>
              <a:path w="403860" h="230505">
                <a:moveTo>
                  <a:pt x="352552" y="0"/>
                </a:moveTo>
                <a:lnTo>
                  <a:pt x="51307" y="0"/>
                </a:lnTo>
                <a:lnTo>
                  <a:pt x="43941" y="7366"/>
                </a:lnTo>
                <a:lnTo>
                  <a:pt x="43941" y="208915"/>
                </a:lnTo>
                <a:lnTo>
                  <a:pt x="48513" y="208915"/>
                </a:lnTo>
                <a:lnTo>
                  <a:pt x="48513" y="10160"/>
                </a:lnTo>
                <a:lnTo>
                  <a:pt x="53975" y="4572"/>
                </a:lnTo>
                <a:lnTo>
                  <a:pt x="60451" y="3682"/>
                </a:lnTo>
                <a:lnTo>
                  <a:pt x="356679" y="3682"/>
                </a:lnTo>
                <a:lnTo>
                  <a:pt x="352552" y="0"/>
                </a:lnTo>
                <a:close/>
              </a:path>
              <a:path w="403860" h="230505">
                <a:moveTo>
                  <a:pt x="356679" y="3682"/>
                </a:moveTo>
                <a:lnTo>
                  <a:pt x="343408" y="3682"/>
                </a:lnTo>
                <a:lnTo>
                  <a:pt x="350773" y="4572"/>
                </a:lnTo>
                <a:lnTo>
                  <a:pt x="356234" y="10160"/>
                </a:lnTo>
                <a:lnTo>
                  <a:pt x="356234" y="208915"/>
                </a:lnTo>
                <a:lnTo>
                  <a:pt x="360806" y="208915"/>
                </a:lnTo>
                <a:lnTo>
                  <a:pt x="360806" y="7366"/>
                </a:lnTo>
                <a:lnTo>
                  <a:pt x="356679" y="3682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21308" y="2331720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60" h="230505">
                <a:moveTo>
                  <a:pt x="360806" y="208915"/>
                </a:moveTo>
                <a:lnTo>
                  <a:pt x="360806" y="208915"/>
                </a:lnTo>
                <a:lnTo>
                  <a:pt x="360806" y="7366"/>
                </a:lnTo>
                <a:lnTo>
                  <a:pt x="352552" y="0"/>
                </a:lnTo>
                <a:lnTo>
                  <a:pt x="51307" y="0"/>
                </a:lnTo>
                <a:lnTo>
                  <a:pt x="43941" y="7366"/>
                </a:lnTo>
                <a:lnTo>
                  <a:pt x="43941" y="208915"/>
                </a:lnTo>
                <a:lnTo>
                  <a:pt x="18538" y="208915"/>
                </a:lnTo>
                <a:lnTo>
                  <a:pt x="5492" y="208915"/>
                </a:lnTo>
                <a:lnTo>
                  <a:pt x="686" y="208915"/>
                </a:lnTo>
                <a:lnTo>
                  <a:pt x="0" y="208915"/>
                </a:lnTo>
                <a:lnTo>
                  <a:pt x="0" y="212598"/>
                </a:lnTo>
                <a:lnTo>
                  <a:pt x="0" y="213613"/>
                </a:lnTo>
                <a:lnTo>
                  <a:pt x="0" y="220980"/>
                </a:lnTo>
                <a:lnTo>
                  <a:pt x="3682" y="225552"/>
                </a:lnTo>
                <a:lnTo>
                  <a:pt x="8254" y="227330"/>
                </a:lnTo>
                <a:lnTo>
                  <a:pt x="13715" y="230124"/>
                </a:lnTo>
                <a:lnTo>
                  <a:pt x="19176" y="230124"/>
                </a:lnTo>
                <a:lnTo>
                  <a:pt x="391033" y="230124"/>
                </a:lnTo>
                <a:lnTo>
                  <a:pt x="395604" y="227330"/>
                </a:lnTo>
                <a:lnTo>
                  <a:pt x="400177" y="225552"/>
                </a:lnTo>
                <a:lnTo>
                  <a:pt x="403859" y="220980"/>
                </a:lnTo>
                <a:lnTo>
                  <a:pt x="403859" y="213613"/>
                </a:lnTo>
                <a:lnTo>
                  <a:pt x="403859" y="212598"/>
                </a:lnTo>
                <a:lnTo>
                  <a:pt x="403859" y="208915"/>
                </a:lnTo>
                <a:lnTo>
                  <a:pt x="360806" y="208915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69822" y="2335402"/>
            <a:ext cx="307975" cy="205740"/>
          </a:xfrm>
          <a:custGeom>
            <a:avLst/>
            <a:gdLst/>
            <a:ahLst/>
            <a:cxnLst/>
            <a:rect l="l" t="t" r="r" b="b"/>
            <a:pathLst>
              <a:path w="307975" h="205739">
                <a:moveTo>
                  <a:pt x="0" y="12827"/>
                </a:moveTo>
                <a:lnTo>
                  <a:pt x="0" y="6477"/>
                </a:lnTo>
                <a:lnTo>
                  <a:pt x="5461" y="889"/>
                </a:lnTo>
                <a:lnTo>
                  <a:pt x="11937" y="0"/>
                </a:lnTo>
                <a:lnTo>
                  <a:pt x="175521" y="0"/>
                </a:lnTo>
                <a:lnTo>
                  <a:pt x="259524" y="0"/>
                </a:lnTo>
                <a:lnTo>
                  <a:pt x="290472" y="0"/>
                </a:lnTo>
                <a:lnTo>
                  <a:pt x="294894" y="0"/>
                </a:lnTo>
                <a:lnTo>
                  <a:pt x="302259" y="889"/>
                </a:lnTo>
                <a:lnTo>
                  <a:pt x="307721" y="6477"/>
                </a:lnTo>
                <a:lnTo>
                  <a:pt x="307721" y="12827"/>
                </a:lnTo>
                <a:lnTo>
                  <a:pt x="307721" y="124061"/>
                </a:lnTo>
                <a:lnTo>
                  <a:pt x="307721" y="181181"/>
                </a:lnTo>
                <a:lnTo>
                  <a:pt x="307721" y="202225"/>
                </a:lnTo>
                <a:lnTo>
                  <a:pt x="307721" y="205232"/>
                </a:lnTo>
                <a:lnTo>
                  <a:pt x="129819" y="205232"/>
                </a:lnTo>
                <a:lnTo>
                  <a:pt x="38465" y="205232"/>
                </a:lnTo>
                <a:lnTo>
                  <a:pt x="4808" y="205232"/>
                </a:lnTo>
                <a:lnTo>
                  <a:pt x="0" y="205232"/>
                </a:lnTo>
                <a:lnTo>
                  <a:pt x="0" y="12827"/>
                </a:lnTo>
                <a:close/>
              </a:path>
            </a:pathLst>
          </a:custGeom>
          <a:ln w="9143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77899" y="2544317"/>
            <a:ext cx="92075" cy="1905"/>
          </a:xfrm>
          <a:custGeom>
            <a:avLst/>
            <a:gdLst/>
            <a:ahLst/>
            <a:cxnLst/>
            <a:rect l="l" t="t" r="r" b="b"/>
            <a:pathLst>
              <a:path w="92075" h="1905">
                <a:moveTo>
                  <a:pt x="91566" y="0"/>
                </a:moveTo>
                <a:lnTo>
                  <a:pt x="90678" y="1015"/>
                </a:lnTo>
                <a:lnTo>
                  <a:pt x="89788" y="1905"/>
                </a:lnTo>
                <a:lnTo>
                  <a:pt x="88900" y="1905"/>
                </a:lnTo>
                <a:lnTo>
                  <a:pt x="39119" y="1905"/>
                </a:lnTo>
                <a:lnTo>
                  <a:pt x="13557" y="1905"/>
                </a:lnTo>
                <a:lnTo>
                  <a:pt x="4139" y="1905"/>
                </a:lnTo>
                <a:lnTo>
                  <a:pt x="2793" y="1905"/>
                </a:lnTo>
                <a:lnTo>
                  <a:pt x="1778" y="1905"/>
                </a:lnTo>
                <a:lnTo>
                  <a:pt x="0" y="1015"/>
                </a:lnTo>
                <a:lnTo>
                  <a:pt x="0" y="0"/>
                </a:lnTo>
                <a:lnTo>
                  <a:pt x="91566" y="0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25880" y="2544317"/>
            <a:ext cx="394970" cy="13970"/>
          </a:xfrm>
          <a:custGeom>
            <a:avLst/>
            <a:gdLst/>
            <a:ahLst/>
            <a:cxnLst/>
            <a:rect l="l" t="t" r="r" b="b"/>
            <a:pathLst>
              <a:path w="394969" h="13969">
                <a:moveTo>
                  <a:pt x="394715" y="1015"/>
                </a:moveTo>
                <a:lnTo>
                  <a:pt x="394715" y="6476"/>
                </a:lnTo>
                <a:lnTo>
                  <a:pt x="392938" y="9270"/>
                </a:lnTo>
                <a:lnTo>
                  <a:pt x="389255" y="11049"/>
                </a:lnTo>
                <a:lnTo>
                  <a:pt x="385571" y="12954"/>
                </a:lnTo>
                <a:lnTo>
                  <a:pt x="380111" y="13843"/>
                </a:lnTo>
                <a:lnTo>
                  <a:pt x="373633" y="13843"/>
                </a:lnTo>
                <a:lnTo>
                  <a:pt x="169814" y="13843"/>
                </a:lnTo>
                <a:lnTo>
                  <a:pt x="65150" y="13843"/>
                </a:lnTo>
                <a:lnTo>
                  <a:pt x="26590" y="13843"/>
                </a:lnTo>
                <a:lnTo>
                  <a:pt x="21081" y="13843"/>
                </a:lnTo>
                <a:lnTo>
                  <a:pt x="15620" y="13843"/>
                </a:lnTo>
                <a:lnTo>
                  <a:pt x="10032" y="12954"/>
                </a:lnTo>
                <a:lnTo>
                  <a:pt x="6476" y="11049"/>
                </a:lnTo>
                <a:lnTo>
                  <a:pt x="2793" y="9270"/>
                </a:lnTo>
                <a:lnTo>
                  <a:pt x="0" y="6476"/>
                </a:lnTo>
                <a:lnTo>
                  <a:pt x="0" y="1015"/>
                </a:lnTo>
                <a:lnTo>
                  <a:pt x="0" y="0"/>
                </a:lnTo>
                <a:lnTo>
                  <a:pt x="84728" y="0"/>
                </a:lnTo>
                <a:lnTo>
                  <a:pt x="128238" y="0"/>
                </a:lnTo>
                <a:lnTo>
                  <a:pt x="144268" y="0"/>
                </a:lnTo>
                <a:lnTo>
                  <a:pt x="146557" y="0"/>
                </a:lnTo>
                <a:lnTo>
                  <a:pt x="148335" y="3682"/>
                </a:lnTo>
                <a:lnTo>
                  <a:pt x="151129" y="6476"/>
                </a:lnTo>
                <a:lnTo>
                  <a:pt x="154812" y="6476"/>
                </a:lnTo>
                <a:lnTo>
                  <a:pt x="204593" y="6476"/>
                </a:lnTo>
                <a:lnTo>
                  <a:pt x="230155" y="6476"/>
                </a:lnTo>
                <a:lnTo>
                  <a:pt x="239573" y="6476"/>
                </a:lnTo>
                <a:lnTo>
                  <a:pt x="240919" y="6476"/>
                </a:lnTo>
                <a:lnTo>
                  <a:pt x="244475" y="6476"/>
                </a:lnTo>
                <a:lnTo>
                  <a:pt x="247269" y="3682"/>
                </a:lnTo>
                <a:lnTo>
                  <a:pt x="248157" y="0"/>
                </a:lnTo>
                <a:lnTo>
                  <a:pt x="332886" y="0"/>
                </a:lnTo>
                <a:lnTo>
                  <a:pt x="376396" y="0"/>
                </a:lnTo>
                <a:lnTo>
                  <a:pt x="392426" y="0"/>
                </a:lnTo>
                <a:lnTo>
                  <a:pt x="394715" y="0"/>
                </a:lnTo>
                <a:lnTo>
                  <a:pt x="394715" y="1015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228588" y="3369564"/>
            <a:ext cx="307975" cy="307975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0" y="153924"/>
                </a:moveTo>
                <a:lnTo>
                  <a:pt x="7851" y="105290"/>
                </a:lnTo>
                <a:lnTo>
                  <a:pt x="29711" y="63038"/>
                </a:lnTo>
                <a:lnTo>
                  <a:pt x="63038" y="29711"/>
                </a:lnTo>
                <a:lnTo>
                  <a:pt x="105290" y="7851"/>
                </a:lnTo>
                <a:lnTo>
                  <a:pt x="153924" y="0"/>
                </a:lnTo>
                <a:lnTo>
                  <a:pt x="202557" y="7851"/>
                </a:lnTo>
                <a:lnTo>
                  <a:pt x="244809" y="29711"/>
                </a:lnTo>
                <a:lnTo>
                  <a:pt x="278136" y="63038"/>
                </a:lnTo>
                <a:lnTo>
                  <a:pt x="299996" y="105290"/>
                </a:lnTo>
                <a:lnTo>
                  <a:pt x="307847" y="153924"/>
                </a:lnTo>
                <a:lnTo>
                  <a:pt x="299996" y="202557"/>
                </a:lnTo>
                <a:lnTo>
                  <a:pt x="278136" y="244809"/>
                </a:lnTo>
                <a:lnTo>
                  <a:pt x="244809" y="278136"/>
                </a:lnTo>
                <a:lnTo>
                  <a:pt x="202557" y="299996"/>
                </a:lnTo>
                <a:lnTo>
                  <a:pt x="153924" y="307848"/>
                </a:lnTo>
                <a:lnTo>
                  <a:pt x="105290" y="299996"/>
                </a:lnTo>
                <a:lnTo>
                  <a:pt x="63038" y="278136"/>
                </a:lnTo>
                <a:lnTo>
                  <a:pt x="29711" y="244809"/>
                </a:lnTo>
                <a:lnTo>
                  <a:pt x="7851" y="202557"/>
                </a:lnTo>
                <a:lnTo>
                  <a:pt x="0" y="153924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66103" y="3537203"/>
            <a:ext cx="176784" cy="1767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422135" y="3531108"/>
            <a:ext cx="175260" cy="1752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00215" y="3300984"/>
            <a:ext cx="176784" cy="1767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91883" y="3532632"/>
            <a:ext cx="176784" cy="1767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08976" y="3368040"/>
            <a:ext cx="307975" cy="309880"/>
          </a:xfrm>
          <a:custGeom>
            <a:avLst/>
            <a:gdLst/>
            <a:ahLst/>
            <a:cxnLst/>
            <a:rect l="l" t="t" r="r" b="b"/>
            <a:pathLst>
              <a:path w="307975" h="309879">
                <a:moveTo>
                  <a:pt x="0" y="154686"/>
                </a:moveTo>
                <a:lnTo>
                  <a:pt x="7851" y="105777"/>
                </a:lnTo>
                <a:lnTo>
                  <a:pt x="29711" y="63313"/>
                </a:lnTo>
                <a:lnTo>
                  <a:pt x="63038" y="29833"/>
                </a:lnTo>
                <a:lnTo>
                  <a:pt x="105290" y="7882"/>
                </a:lnTo>
                <a:lnTo>
                  <a:pt x="153924" y="0"/>
                </a:lnTo>
                <a:lnTo>
                  <a:pt x="202557" y="7882"/>
                </a:lnTo>
                <a:lnTo>
                  <a:pt x="244809" y="29833"/>
                </a:lnTo>
                <a:lnTo>
                  <a:pt x="278136" y="63313"/>
                </a:lnTo>
                <a:lnTo>
                  <a:pt x="299996" y="105777"/>
                </a:lnTo>
                <a:lnTo>
                  <a:pt x="307848" y="154686"/>
                </a:lnTo>
                <a:lnTo>
                  <a:pt x="299996" y="203594"/>
                </a:lnTo>
                <a:lnTo>
                  <a:pt x="278136" y="246058"/>
                </a:lnTo>
                <a:lnTo>
                  <a:pt x="244809" y="279538"/>
                </a:lnTo>
                <a:lnTo>
                  <a:pt x="202557" y="301489"/>
                </a:lnTo>
                <a:lnTo>
                  <a:pt x="153924" y="309372"/>
                </a:lnTo>
                <a:lnTo>
                  <a:pt x="105290" y="301489"/>
                </a:lnTo>
                <a:lnTo>
                  <a:pt x="63038" y="279538"/>
                </a:lnTo>
                <a:lnTo>
                  <a:pt x="29711" y="246058"/>
                </a:lnTo>
                <a:lnTo>
                  <a:pt x="7851" y="203594"/>
                </a:lnTo>
                <a:lnTo>
                  <a:pt x="0" y="154686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46492" y="3535679"/>
            <a:ext cx="176783" cy="17678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2523" y="3529584"/>
            <a:ext cx="175259" cy="1767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80604" y="3299459"/>
            <a:ext cx="176784" cy="1767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272271" y="3531108"/>
            <a:ext cx="176783" cy="17678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95488" y="4041647"/>
            <a:ext cx="448309" cy="289560"/>
          </a:xfrm>
          <a:custGeom>
            <a:avLst/>
            <a:gdLst/>
            <a:ahLst/>
            <a:cxnLst/>
            <a:rect l="l" t="t" r="r" b="b"/>
            <a:pathLst>
              <a:path w="448309" h="289560">
                <a:moveTo>
                  <a:pt x="309435" y="271779"/>
                </a:moveTo>
                <a:lnTo>
                  <a:pt x="192658" y="271779"/>
                </a:lnTo>
                <a:lnTo>
                  <a:pt x="202945" y="278129"/>
                </a:lnTo>
                <a:lnTo>
                  <a:pt x="242188" y="289559"/>
                </a:lnTo>
                <a:lnTo>
                  <a:pt x="261111" y="289559"/>
                </a:lnTo>
                <a:lnTo>
                  <a:pt x="305307" y="274319"/>
                </a:lnTo>
                <a:lnTo>
                  <a:pt x="309435" y="271779"/>
                </a:lnTo>
                <a:close/>
              </a:path>
              <a:path w="448309" h="289560">
                <a:moveTo>
                  <a:pt x="235965" y="269239"/>
                </a:moveTo>
                <a:lnTo>
                  <a:pt x="106298" y="269239"/>
                </a:lnTo>
                <a:lnTo>
                  <a:pt x="111125" y="273049"/>
                </a:lnTo>
                <a:lnTo>
                  <a:pt x="145160" y="285749"/>
                </a:lnTo>
                <a:lnTo>
                  <a:pt x="156844" y="285749"/>
                </a:lnTo>
                <a:lnTo>
                  <a:pt x="162178" y="284479"/>
                </a:lnTo>
                <a:lnTo>
                  <a:pt x="167893" y="283209"/>
                </a:lnTo>
                <a:lnTo>
                  <a:pt x="192658" y="271779"/>
                </a:lnTo>
                <a:lnTo>
                  <a:pt x="309435" y="271779"/>
                </a:lnTo>
                <a:lnTo>
                  <a:pt x="311499" y="270509"/>
                </a:lnTo>
                <a:lnTo>
                  <a:pt x="243712" y="270509"/>
                </a:lnTo>
                <a:lnTo>
                  <a:pt x="235965" y="269239"/>
                </a:lnTo>
                <a:close/>
              </a:path>
              <a:path w="448309" h="289560">
                <a:moveTo>
                  <a:pt x="142239" y="44449"/>
                </a:moveTo>
                <a:lnTo>
                  <a:pt x="129666" y="44449"/>
                </a:lnTo>
                <a:lnTo>
                  <a:pt x="116966" y="46989"/>
                </a:lnTo>
                <a:lnTo>
                  <a:pt x="111125" y="48259"/>
                </a:lnTo>
                <a:lnTo>
                  <a:pt x="104901" y="49529"/>
                </a:lnTo>
                <a:lnTo>
                  <a:pt x="99567" y="53339"/>
                </a:lnTo>
                <a:lnTo>
                  <a:pt x="93725" y="55879"/>
                </a:lnTo>
                <a:lnTo>
                  <a:pt x="88391" y="59689"/>
                </a:lnTo>
                <a:lnTo>
                  <a:pt x="83438" y="62229"/>
                </a:lnTo>
                <a:lnTo>
                  <a:pt x="78612" y="67309"/>
                </a:lnTo>
                <a:lnTo>
                  <a:pt x="74802" y="71119"/>
                </a:lnTo>
                <a:lnTo>
                  <a:pt x="58673" y="99059"/>
                </a:lnTo>
                <a:lnTo>
                  <a:pt x="52450" y="100329"/>
                </a:lnTo>
                <a:lnTo>
                  <a:pt x="46100" y="104139"/>
                </a:lnTo>
                <a:lnTo>
                  <a:pt x="34416" y="111759"/>
                </a:lnTo>
                <a:lnTo>
                  <a:pt x="29082" y="115569"/>
                </a:lnTo>
                <a:lnTo>
                  <a:pt x="24764" y="120649"/>
                </a:lnTo>
                <a:lnTo>
                  <a:pt x="19938" y="125729"/>
                </a:lnTo>
                <a:lnTo>
                  <a:pt x="16001" y="130809"/>
                </a:lnTo>
                <a:lnTo>
                  <a:pt x="12572" y="137159"/>
                </a:lnTo>
                <a:lnTo>
                  <a:pt x="9270" y="142239"/>
                </a:lnTo>
                <a:lnTo>
                  <a:pt x="0" y="175259"/>
                </a:lnTo>
                <a:lnTo>
                  <a:pt x="0" y="182879"/>
                </a:lnTo>
                <a:lnTo>
                  <a:pt x="11175" y="224789"/>
                </a:lnTo>
                <a:lnTo>
                  <a:pt x="32003" y="250189"/>
                </a:lnTo>
                <a:lnTo>
                  <a:pt x="39369" y="256539"/>
                </a:lnTo>
                <a:lnTo>
                  <a:pt x="46100" y="260349"/>
                </a:lnTo>
                <a:lnTo>
                  <a:pt x="53847" y="264159"/>
                </a:lnTo>
                <a:lnTo>
                  <a:pt x="62102" y="266699"/>
                </a:lnTo>
                <a:lnTo>
                  <a:pt x="79628" y="270509"/>
                </a:lnTo>
                <a:lnTo>
                  <a:pt x="97027" y="270509"/>
                </a:lnTo>
                <a:lnTo>
                  <a:pt x="106298" y="269239"/>
                </a:lnTo>
                <a:lnTo>
                  <a:pt x="235965" y="269239"/>
                </a:lnTo>
                <a:lnTo>
                  <a:pt x="228091" y="266699"/>
                </a:lnTo>
                <a:lnTo>
                  <a:pt x="151510" y="266699"/>
                </a:lnTo>
                <a:lnTo>
                  <a:pt x="141223" y="265429"/>
                </a:lnTo>
                <a:lnTo>
                  <a:pt x="132460" y="262889"/>
                </a:lnTo>
                <a:lnTo>
                  <a:pt x="127634" y="260349"/>
                </a:lnTo>
                <a:lnTo>
                  <a:pt x="123825" y="257809"/>
                </a:lnTo>
                <a:lnTo>
                  <a:pt x="119379" y="255269"/>
                </a:lnTo>
                <a:lnTo>
                  <a:pt x="115569" y="251459"/>
                </a:lnTo>
                <a:lnTo>
                  <a:pt x="81025" y="251459"/>
                </a:lnTo>
                <a:lnTo>
                  <a:pt x="74802" y="250189"/>
                </a:lnTo>
                <a:lnTo>
                  <a:pt x="39750" y="231139"/>
                </a:lnTo>
                <a:lnTo>
                  <a:pt x="20827" y="196849"/>
                </a:lnTo>
                <a:lnTo>
                  <a:pt x="19430" y="182879"/>
                </a:lnTo>
                <a:lnTo>
                  <a:pt x="19430" y="176529"/>
                </a:lnTo>
                <a:lnTo>
                  <a:pt x="20827" y="171449"/>
                </a:lnTo>
                <a:lnTo>
                  <a:pt x="22859" y="160019"/>
                </a:lnTo>
                <a:lnTo>
                  <a:pt x="27685" y="149859"/>
                </a:lnTo>
                <a:lnTo>
                  <a:pt x="33527" y="140969"/>
                </a:lnTo>
                <a:lnTo>
                  <a:pt x="36829" y="135889"/>
                </a:lnTo>
                <a:lnTo>
                  <a:pt x="40258" y="132079"/>
                </a:lnTo>
                <a:lnTo>
                  <a:pt x="44703" y="128269"/>
                </a:lnTo>
                <a:lnTo>
                  <a:pt x="49021" y="125729"/>
                </a:lnTo>
                <a:lnTo>
                  <a:pt x="53339" y="121919"/>
                </a:lnTo>
                <a:lnTo>
                  <a:pt x="58673" y="119379"/>
                </a:lnTo>
                <a:lnTo>
                  <a:pt x="64134" y="118109"/>
                </a:lnTo>
                <a:lnTo>
                  <a:pt x="68960" y="115569"/>
                </a:lnTo>
                <a:lnTo>
                  <a:pt x="74294" y="114299"/>
                </a:lnTo>
                <a:lnTo>
                  <a:pt x="75691" y="109219"/>
                </a:lnTo>
                <a:lnTo>
                  <a:pt x="77215" y="104139"/>
                </a:lnTo>
                <a:lnTo>
                  <a:pt x="94233" y="80009"/>
                </a:lnTo>
                <a:lnTo>
                  <a:pt x="98551" y="76199"/>
                </a:lnTo>
                <a:lnTo>
                  <a:pt x="120903" y="66039"/>
                </a:lnTo>
                <a:lnTo>
                  <a:pt x="125221" y="64769"/>
                </a:lnTo>
                <a:lnTo>
                  <a:pt x="130555" y="63499"/>
                </a:lnTo>
                <a:lnTo>
                  <a:pt x="160299" y="63499"/>
                </a:lnTo>
                <a:lnTo>
                  <a:pt x="161670" y="60959"/>
                </a:lnTo>
                <a:lnTo>
                  <a:pt x="164591" y="55879"/>
                </a:lnTo>
                <a:lnTo>
                  <a:pt x="167893" y="52069"/>
                </a:lnTo>
                <a:lnTo>
                  <a:pt x="173608" y="45719"/>
                </a:lnTo>
                <a:lnTo>
                  <a:pt x="148970" y="45719"/>
                </a:lnTo>
                <a:lnTo>
                  <a:pt x="142239" y="44449"/>
                </a:lnTo>
                <a:close/>
              </a:path>
              <a:path w="448309" h="289560">
                <a:moveTo>
                  <a:pt x="291718" y="20319"/>
                </a:moveTo>
                <a:lnTo>
                  <a:pt x="239775" y="20319"/>
                </a:lnTo>
                <a:lnTo>
                  <a:pt x="246633" y="21589"/>
                </a:lnTo>
                <a:lnTo>
                  <a:pt x="254380" y="24129"/>
                </a:lnTo>
                <a:lnTo>
                  <a:pt x="295147" y="50799"/>
                </a:lnTo>
                <a:lnTo>
                  <a:pt x="302894" y="62229"/>
                </a:lnTo>
                <a:lnTo>
                  <a:pt x="306831" y="68579"/>
                </a:lnTo>
                <a:lnTo>
                  <a:pt x="309244" y="74929"/>
                </a:lnTo>
                <a:lnTo>
                  <a:pt x="313054" y="90169"/>
                </a:lnTo>
                <a:lnTo>
                  <a:pt x="314070" y="97789"/>
                </a:lnTo>
                <a:lnTo>
                  <a:pt x="323722" y="97789"/>
                </a:lnTo>
                <a:lnTo>
                  <a:pt x="335406" y="99059"/>
                </a:lnTo>
                <a:lnTo>
                  <a:pt x="340232" y="100329"/>
                </a:lnTo>
                <a:lnTo>
                  <a:pt x="345566" y="101599"/>
                </a:lnTo>
                <a:lnTo>
                  <a:pt x="351027" y="104139"/>
                </a:lnTo>
                <a:lnTo>
                  <a:pt x="355345" y="106679"/>
                </a:lnTo>
                <a:lnTo>
                  <a:pt x="360171" y="110489"/>
                </a:lnTo>
                <a:lnTo>
                  <a:pt x="364616" y="113029"/>
                </a:lnTo>
                <a:lnTo>
                  <a:pt x="368426" y="116839"/>
                </a:lnTo>
                <a:lnTo>
                  <a:pt x="372363" y="120649"/>
                </a:lnTo>
                <a:lnTo>
                  <a:pt x="375665" y="125729"/>
                </a:lnTo>
                <a:lnTo>
                  <a:pt x="386460" y="158749"/>
                </a:lnTo>
                <a:lnTo>
                  <a:pt x="394207" y="160019"/>
                </a:lnTo>
                <a:lnTo>
                  <a:pt x="426211" y="185419"/>
                </a:lnTo>
                <a:lnTo>
                  <a:pt x="428625" y="204469"/>
                </a:lnTo>
                <a:lnTo>
                  <a:pt x="428116" y="208279"/>
                </a:lnTo>
                <a:lnTo>
                  <a:pt x="426719" y="212089"/>
                </a:lnTo>
                <a:lnTo>
                  <a:pt x="425703" y="215899"/>
                </a:lnTo>
                <a:lnTo>
                  <a:pt x="423798" y="219709"/>
                </a:lnTo>
                <a:lnTo>
                  <a:pt x="422275" y="223519"/>
                </a:lnTo>
                <a:lnTo>
                  <a:pt x="412622" y="233679"/>
                </a:lnTo>
                <a:lnTo>
                  <a:pt x="409701" y="236219"/>
                </a:lnTo>
                <a:lnTo>
                  <a:pt x="406272" y="237489"/>
                </a:lnTo>
                <a:lnTo>
                  <a:pt x="402462" y="240029"/>
                </a:lnTo>
                <a:lnTo>
                  <a:pt x="399033" y="241299"/>
                </a:lnTo>
                <a:lnTo>
                  <a:pt x="395096" y="242569"/>
                </a:lnTo>
                <a:lnTo>
                  <a:pt x="314070" y="242569"/>
                </a:lnTo>
                <a:lnTo>
                  <a:pt x="311150" y="245109"/>
                </a:lnTo>
                <a:lnTo>
                  <a:pt x="304418" y="250189"/>
                </a:lnTo>
                <a:lnTo>
                  <a:pt x="297560" y="256539"/>
                </a:lnTo>
                <a:lnTo>
                  <a:pt x="289813" y="260349"/>
                </a:lnTo>
                <a:lnTo>
                  <a:pt x="282575" y="264159"/>
                </a:lnTo>
                <a:lnTo>
                  <a:pt x="274700" y="266699"/>
                </a:lnTo>
                <a:lnTo>
                  <a:pt x="267461" y="269239"/>
                </a:lnTo>
                <a:lnTo>
                  <a:pt x="259206" y="270509"/>
                </a:lnTo>
                <a:lnTo>
                  <a:pt x="311499" y="270509"/>
                </a:lnTo>
                <a:lnTo>
                  <a:pt x="313562" y="269239"/>
                </a:lnTo>
                <a:lnTo>
                  <a:pt x="321309" y="261619"/>
                </a:lnTo>
                <a:lnTo>
                  <a:pt x="398017" y="261619"/>
                </a:lnTo>
                <a:lnTo>
                  <a:pt x="403859" y="260349"/>
                </a:lnTo>
                <a:lnTo>
                  <a:pt x="408685" y="257809"/>
                </a:lnTo>
                <a:lnTo>
                  <a:pt x="414019" y="256539"/>
                </a:lnTo>
                <a:lnTo>
                  <a:pt x="419353" y="252729"/>
                </a:lnTo>
                <a:lnTo>
                  <a:pt x="423798" y="250189"/>
                </a:lnTo>
                <a:lnTo>
                  <a:pt x="428116" y="246379"/>
                </a:lnTo>
                <a:lnTo>
                  <a:pt x="432053" y="242569"/>
                </a:lnTo>
                <a:lnTo>
                  <a:pt x="435482" y="237489"/>
                </a:lnTo>
                <a:lnTo>
                  <a:pt x="438784" y="233679"/>
                </a:lnTo>
                <a:lnTo>
                  <a:pt x="441705" y="228599"/>
                </a:lnTo>
                <a:lnTo>
                  <a:pt x="444118" y="223519"/>
                </a:lnTo>
                <a:lnTo>
                  <a:pt x="447039" y="212089"/>
                </a:lnTo>
                <a:lnTo>
                  <a:pt x="448055" y="207009"/>
                </a:lnTo>
                <a:lnTo>
                  <a:pt x="448055" y="195579"/>
                </a:lnTo>
                <a:lnTo>
                  <a:pt x="447547" y="190499"/>
                </a:lnTo>
                <a:lnTo>
                  <a:pt x="446150" y="185419"/>
                </a:lnTo>
                <a:lnTo>
                  <a:pt x="444626" y="180339"/>
                </a:lnTo>
                <a:lnTo>
                  <a:pt x="442721" y="176529"/>
                </a:lnTo>
                <a:lnTo>
                  <a:pt x="441197" y="171449"/>
                </a:lnTo>
                <a:lnTo>
                  <a:pt x="438403" y="167639"/>
                </a:lnTo>
                <a:lnTo>
                  <a:pt x="435863" y="163829"/>
                </a:lnTo>
                <a:lnTo>
                  <a:pt x="432561" y="160019"/>
                </a:lnTo>
                <a:lnTo>
                  <a:pt x="425703" y="152399"/>
                </a:lnTo>
                <a:lnTo>
                  <a:pt x="421385" y="149859"/>
                </a:lnTo>
                <a:lnTo>
                  <a:pt x="417448" y="147319"/>
                </a:lnTo>
                <a:lnTo>
                  <a:pt x="413130" y="146049"/>
                </a:lnTo>
                <a:lnTo>
                  <a:pt x="408304" y="143509"/>
                </a:lnTo>
                <a:lnTo>
                  <a:pt x="403859" y="142239"/>
                </a:lnTo>
                <a:lnTo>
                  <a:pt x="401954" y="135889"/>
                </a:lnTo>
                <a:lnTo>
                  <a:pt x="397128" y="123189"/>
                </a:lnTo>
                <a:lnTo>
                  <a:pt x="394207" y="118109"/>
                </a:lnTo>
                <a:lnTo>
                  <a:pt x="389762" y="113029"/>
                </a:lnTo>
                <a:lnTo>
                  <a:pt x="385952" y="106679"/>
                </a:lnTo>
                <a:lnTo>
                  <a:pt x="382015" y="102869"/>
                </a:lnTo>
                <a:lnTo>
                  <a:pt x="372363" y="93979"/>
                </a:lnTo>
                <a:lnTo>
                  <a:pt x="367029" y="91439"/>
                </a:lnTo>
                <a:lnTo>
                  <a:pt x="361187" y="87629"/>
                </a:lnTo>
                <a:lnTo>
                  <a:pt x="349503" y="82549"/>
                </a:lnTo>
                <a:lnTo>
                  <a:pt x="343153" y="80009"/>
                </a:lnTo>
                <a:lnTo>
                  <a:pt x="336930" y="80009"/>
                </a:lnTo>
                <a:lnTo>
                  <a:pt x="330580" y="78739"/>
                </a:lnTo>
                <a:lnTo>
                  <a:pt x="328675" y="69849"/>
                </a:lnTo>
                <a:lnTo>
                  <a:pt x="324738" y="62229"/>
                </a:lnTo>
                <a:lnTo>
                  <a:pt x="321309" y="54609"/>
                </a:lnTo>
                <a:lnTo>
                  <a:pt x="317500" y="46989"/>
                </a:lnTo>
                <a:lnTo>
                  <a:pt x="307212" y="34289"/>
                </a:lnTo>
                <a:lnTo>
                  <a:pt x="301497" y="27939"/>
                </a:lnTo>
                <a:lnTo>
                  <a:pt x="295147" y="22859"/>
                </a:lnTo>
                <a:lnTo>
                  <a:pt x="291718" y="20319"/>
                </a:lnTo>
                <a:close/>
              </a:path>
              <a:path w="448309" h="289560">
                <a:moveTo>
                  <a:pt x="192277" y="246379"/>
                </a:moveTo>
                <a:lnTo>
                  <a:pt x="185927" y="252729"/>
                </a:lnTo>
                <a:lnTo>
                  <a:pt x="182498" y="255269"/>
                </a:lnTo>
                <a:lnTo>
                  <a:pt x="178180" y="257809"/>
                </a:lnTo>
                <a:lnTo>
                  <a:pt x="174243" y="260349"/>
                </a:lnTo>
                <a:lnTo>
                  <a:pt x="169925" y="262889"/>
                </a:lnTo>
                <a:lnTo>
                  <a:pt x="165100" y="264159"/>
                </a:lnTo>
                <a:lnTo>
                  <a:pt x="160654" y="265429"/>
                </a:lnTo>
                <a:lnTo>
                  <a:pt x="155828" y="265429"/>
                </a:lnTo>
                <a:lnTo>
                  <a:pt x="151510" y="266699"/>
                </a:lnTo>
                <a:lnTo>
                  <a:pt x="228091" y="266699"/>
                </a:lnTo>
                <a:lnTo>
                  <a:pt x="220852" y="264159"/>
                </a:lnTo>
                <a:lnTo>
                  <a:pt x="214502" y="261619"/>
                </a:lnTo>
                <a:lnTo>
                  <a:pt x="208787" y="257809"/>
                </a:lnTo>
                <a:lnTo>
                  <a:pt x="202945" y="255269"/>
                </a:lnTo>
                <a:lnTo>
                  <a:pt x="198500" y="251459"/>
                </a:lnTo>
                <a:lnTo>
                  <a:pt x="192277" y="246379"/>
                </a:lnTo>
                <a:close/>
              </a:path>
              <a:path w="448309" h="289560">
                <a:moveTo>
                  <a:pt x="111632" y="247649"/>
                </a:moveTo>
                <a:lnTo>
                  <a:pt x="106298" y="248919"/>
                </a:lnTo>
                <a:lnTo>
                  <a:pt x="97027" y="250189"/>
                </a:lnTo>
                <a:lnTo>
                  <a:pt x="88391" y="251459"/>
                </a:lnTo>
                <a:lnTo>
                  <a:pt x="115569" y="251459"/>
                </a:lnTo>
                <a:lnTo>
                  <a:pt x="111632" y="247649"/>
                </a:lnTo>
                <a:close/>
              </a:path>
              <a:path w="448309" h="289560">
                <a:moveTo>
                  <a:pt x="160299" y="63499"/>
                </a:moveTo>
                <a:lnTo>
                  <a:pt x="135889" y="63499"/>
                </a:lnTo>
                <a:lnTo>
                  <a:pt x="158241" y="67309"/>
                </a:lnTo>
                <a:lnTo>
                  <a:pt x="160299" y="63499"/>
                </a:lnTo>
                <a:close/>
              </a:path>
              <a:path w="448309" h="289560">
                <a:moveTo>
                  <a:pt x="232536" y="0"/>
                </a:moveTo>
                <a:lnTo>
                  <a:pt x="219836" y="1269"/>
                </a:lnTo>
                <a:lnTo>
                  <a:pt x="214121" y="2539"/>
                </a:lnTo>
                <a:lnTo>
                  <a:pt x="207771" y="3809"/>
                </a:lnTo>
                <a:lnTo>
                  <a:pt x="201929" y="6349"/>
                </a:lnTo>
                <a:lnTo>
                  <a:pt x="196087" y="7619"/>
                </a:lnTo>
                <a:lnTo>
                  <a:pt x="190245" y="10159"/>
                </a:lnTo>
                <a:lnTo>
                  <a:pt x="185419" y="12699"/>
                </a:lnTo>
                <a:lnTo>
                  <a:pt x="180085" y="15239"/>
                </a:lnTo>
                <a:lnTo>
                  <a:pt x="174751" y="19049"/>
                </a:lnTo>
                <a:lnTo>
                  <a:pt x="148970" y="45719"/>
                </a:lnTo>
                <a:lnTo>
                  <a:pt x="173608" y="45719"/>
                </a:lnTo>
                <a:lnTo>
                  <a:pt x="174751" y="44449"/>
                </a:lnTo>
                <a:lnTo>
                  <a:pt x="183006" y="36829"/>
                </a:lnTo>
                <a:lnTo>
                  <a:pt x="191769" y="31749"/>
                </a:lnTo>
                <a:lnTo>
                  <a:pt x="201421" y="26669"/>
                </a:lnTo>
                <a:lnTo>
                  <a:pt x="211200" y="22859"/>
                </a:lnTo>
                <a:lnTo>
                  <a:pt x="216534" y="21589"/>
                </a:lnTo>
                <a:lnTo>
                  <a:pt x="221360" y="21589"/>
                </a:lnTo>
                <a:lnTo>
                  <a:pt x="226694" y="20319"/>
                </a:lnTo>
                <a:lnTo>
                  <a:pt x="291718" y="20319"/>
                </a:lnTo>
                <a:lnTo>
                  <a:pt x="288289" y="17779"/>
                </a:lnTo>
                <a:lnTo>
                  <a:pt x="273811" y="10159"/>
                </a:lnTo>
                <a:lnTo>
                  <a:pt x="265556" y="6349"/>
                </a:lnTo>
                <a:lnTo>
                  <a:pt x="257809" y="3809"/>
                </a:lnTo>
                <a:lnTo>
                  <a:pt x="232536" y="0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98570" y="4126991"/>
            <a:ext cx="230673" cy="15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568440" y="4011167"/>
            <a:ext cx="353695" cy="419100"/>
          </a:xfrm>
          <a:custGeom>
            <a:avLst/>
            <a:gdLst/>
            <a:ahLst/>
            <a:cxnLst/>
            <a:rect l="l" t="t" r="r" b="b"/>
            <a:pathLst>
              <a:path w="353695" h="419100">
                <a:moveTo>
                  <a:pt x="56006" y="394969"/>
                </a:moveTo>
                <a:lnTo>
                  <a:pt x="44323" y="394969"/>
                </a:lnTo>
                <a:lnTo>
                  <a:pt x="44323" y="414019"/>
                </a:lnTo>
                <a:lnTo>
                  <a:pt x="49529" y="419099"/>
                </a:lnTo>
                <a:lnTo>
                  <a:pt x="111378" y="419099"/>
                </a:lnTo>
                <a:lnTo>
                  <a:pt x="116585" y="414019"/>
                </a:lnTo>
                <a:lnTo>
                  <a:pt x="116585" y="407669"/>
                </a:lnTo>
                <a:lnTo>
                  <a:pt x="56006" y="407669"/>
                </a:lnTo>
                <a:lnTo>
                  <a:pt x="56006" y="394969"/>
                </a:lnTo>
                <a:close/>
              </a:path>
              <a:path w="353695" h="419100">
                <a:moveTo>
                  <a:pt x="241553" y="394969"/>
                </a:moveTo>
                <a:lnTo>
                  <a:pt x="229234" y="394969"/>
                </a:lnTo>
                <a:lnTo>
                  <a:pt x="229234" y="414019"/>
                </a:lnTo>
                <a:lnTo>
                  <a:pt x="234441" y="419099"/>
                </a:lnTo>
                <a:lnTo>
                  <a:pt x="296290" y="419099"/>
                </a:lnTo>
                <a:lnTo>
                  <a:pt x="301498" y="414019"/>
                </a:lnTo>
                <a:lnTo>
                  <a:pt x="301498" y="407669"/>
                </a:lnTo>
                <a:lnTo>
                  <a:pt x="241553" y="407669"/>
                </a:lnTo>
                <a:lnTo>
                  <a:pt x="241553" y="394969"/>
                </a:lnTo>
                <a:close/>
              </a:path>
              <a:path w="353695" h="419100">
                <a:moveTo>
                  <a:pt x="116585" y="394969"/>
                </a:moveTo>
                <a:lnTo>
                  <a:pt x="104139" y="394969"/>
                </a:lnTo>
                <a:lnTo>
                  <a:pt x="104139" y="407669"/>
                </a:lnTo>
                <a:lnTo>
                  <a:pt x="116585" y="407669"/>
                </a:lnTo>
                <a:lnTo>
                  <a:pt x="116585" y="394969"/>
                </a:lnTo>
                <a:close/>
              </a:path>
              <a:path w="353695" h="419100">
                <a:moveTo>
                  <a:pt x="301498" y="394969"/>
                </a:moveTo>
                <a:lnTo>
                  <a:pt x="289813" y="394969"/>
                </a:lnTo>
                <a:lnTo>
                  <a:pt x="289813" y="407669"/>
                </a:lnTo>
                <a:lnTo>
                  <a:pt x="301498" y="407669"/>
                </a:lnTo>
                <a:lnTo>
                  <a:pt x="301498" y="394969"/>
                </a:lnTo>
                <a:close/>
              </a:path>
              <a:path w="353695" h="419100">
                <a:moveTo>
                  <a:pt x="333375" y="0"/>
                </a:moveTo>
                <a:lnTo>
                  <a:pt x="20192" y="0"/>
                </a:lnTo>
                <a:lnTo>
                  <a:pt x="12376" y="2539"/>
                </a:lnTo>
                <a:lnTo>
                  <a:pt x="5953" y="6349"/>
                </a:lnTo>
                <a:lnTo>
                  <a:pt x="1601" y="12699"/>
                </a:lnTo>
                <a:lnTo>
                  <a:pt x="0" y="20319"/>
                </a:lnTo>
                <a:lnTo>
                  <a:pt x="0" y="93979"/>
                </a:lnTo>
                <a:lnTo>
                  <a:pt x="1904" y="99059"/>
                </a:lnTo>
                <a:lnTo>
                  <a:pt x="5841" y="102869"/>
                </a:lnTo>
                <a:lnTo>
                  <a:pt x="1904" y="106679"/>
                </a:lnTo>
                <a:lnTo>
                  <a:pt x="0" y="110489"/>
                </a:lnTo>
                <a:lnTo>
                  <a:pt x="0" y="190499"/>
                </a:lnTo>
                <a:lnTo>
                  <a:pt x="1904" y="194309"/>
                </a:lnTo>
                <a:lnTo>
                  <a:pt x="5841" y="198119"/>
                </a:lnTo>
                <a:lnTo>
                  <a:pt x="1904" y="201929"/>
                </a:lnTo>
                <a:lnTo>
                  <a:pt x="0" y="207009"/>
                </a:lnTo>
                <a:lnTo>
                  <a:pt x="0" y="285749"/>
                </a:lnTo>
                <a:lnTo>
                  <a:pt x="1904" y="290829"/>
                </a:lnTo>
                <a:lnTo>
                  <a:pt x="5841" y="293369"/>
                </a:lnTo>
                <a:lnTo>
                  <a:pt x="1904" y="297179"/>
                </a:lnTo>
                <a:lnTo>
                  <a:pt x="0" y="302259"/>
                </a:lnTo>
                <a:lnTo>
                  <a:pt x="0" y="375919"/>
                </a:lnTo>
                <a:lnTo>
                  <a:pt x="1601" y="383539"/>
                </a:lnTo>
                <a:lnTo>
                  <a:pt x="5953" y="389889"/>
                </a:lnTo>
                <a:lnTo>
                  <a:pt x="12376" y="393699"/>
                </a:lnTo>
                <a:lnTo>
                  <a:pt x="20192" y="394969"/>
                </a:lnTo>
                <a:lnTo>
                  <a:pt x="333375" y="394969"/>
                </a:lnTo>
                <a:lnTo>
                  <a:pt x="341191" y="393699"/>
                </a:lnTo>
                <a:lnTo>
                  <a:pt x="347614" y="389889"/>
                </a:lnTo>
                <a:lnTo>
                  <a:pt x="351966" y="383539"/>
                </a:lnTo>
                <a:lnTo>
                  <a:pt x="15620" y="383539"/>
                </a:lnTo>
                <a:lnTo>
                  <a:pt x="11683" y="379729"/>
                </a:lnTo>
                <a:lnTo>
                  <a:pt x="11683" y="303529"/>
                </a:lnTo>
                <a:lnTo>
                  <a:pt x="15620" y="299719"/>
                </a:lnTo>
                <a:lnTo>
                  <a:pt x="352234" y="299719"/>
                </a:lnTo>
                <a:lnTo>
                  <a:pt x="350900" y="297179"/>
                </a:lnTo>
                <a:lnTo>
                  <a:pt x="347725" y="293369"/>
                </a:lnTo>
                <a:lnTo>
                  <a:pt x="350900" y="290829"/>
                </a:lnTo>
                <a:lnTo>
                  <a:pt x="352234" y="288289"/>
                </a:lnTo>
                <a:lnTo>
                  <a:pt x="15620" y="288289"/>
                </a:lnTo>
                <a:lnTo>
                  <a:pt x="11683" y="284479"/>
                </a:lnTo>
                <a:lnTo>
                  <a:pt x="11683" y="208279"/>
                </a:lnTo>
                <a:lnTo>
                  <a:pt x="15620" y="204469"/>
                </a:lnTo>
                <a:lnTo>
                  <a:pt x="352234" y="204469"/>
                </a:lnTo>
                <a:lnTo>
                  <a:pt x="350900" y="201929"/>
                </a:lnTo>
                <a:lnTo>
                  <a:pt x="347725" y="198119"/>
                </a:lnTo>
                <a:lnTo>
                  <a:pt x="350900" y="194309"/>
                </a:lnTo>
                <a:lnTo>
                  <a:pt x="351789" y="193039"/>
                </a:lnTo>
                <a:lnTo>
                  <a:pt x="15620" y="193039"/>
                </a:lnTo>
                <a:lnTo>
                  <a:pt x="11683" y="189229"/>
                </a:lnTo>
                <a:lnTo>
                  <a:pt x="11683" y="111759"/>
                </a:lnTo>
                <a:lnTo>
                  <a:pt x="15620" y="107949"/>
                </a:lnTo>
                <a:lnTo>
                  <a:pt x="351789" y="107949"/>
                </a:lnTo>
                <a:lnTo>
                  <a:pt x="350900" y="106679"/>
                </a:lnTo>
                <a:lnTo>
                  <a:pt x="347725" y="102869"/>
                </a:lnTo>
                <a:lnTo>
                  <a:pt x="350900" y="99059"/>
                </a:lnTo>
                <a:lnTo>
                  <a:pt x="352234" y="96519"/>
                </a:lnTo>
                <a:lnTo>
                  <a:pt x="15620" y="96519"/>
                </a:lnTo>
                <a:lnTo>
                  <a:pt x="11683" y="92709"/>
                </a:lnTo>
                <a:lnTo>
                  <a:pt x="11683" y="16509"/>
                </a:lnTo>
                <a:lnTo>
                  <a:pt x="15620" y="12699"/>
                </a:lnTo>
                <a:lnTo>
                  <a:pt x="351966" y="12699"/>
                </a:lnTo>
                <a:lnTo>
                  <a:pt x="347614" y="6349"/>
                </a:lnTo>
                <a:lnTo>
                  <a:pt x="341191" y="2539"/>
                </a:lnTo>
                <a:lnTo>
                  <a:pt x="333375" y="0"/>
                </a:lnTo>
                <a:close/>
              </a:path>
              <a:path w="353695" h="419100">
                <a:moveTo>
                  <a:pt x="352234" y="299719"/>
                </a:moveTo>
                <a:lnTo>
                  <a:pt x="337946" y="299719"/>
                </a:lnTo>
                <a:lnTo>
                  <a:pt x="341249" y="303529"/>
                </a:lnTo>
                <a:lnTo>
                  <a:pt x="341249" y="379729"/>
                </a:lnTo>
                <a:lnTo>
                  <a:pt x="337946" y="383539"/>
                </a:lnTo>
                <a:lnTo>
                  <a:pt x="351966" y="383539"/>
                </a:lnTo>
                <a:lnTo>
                  <a:pt x="353567" y="375919"/>
                </a:lnTo>
                <a:lnTo>
                  <a:pt x="353567" y="302259"/>
                </a:lnTo>
                <a:lnTo>
                  <a:pt x="352234" y="299719"/>
                </a:lnTo>
                <a:close/>
              </a:path>
              <a:path w="353695" h="419100">
                <a:moveTo>
                  <a:pt x="72262" y="331469"/>
                </a:moveTo>
                <a:lnTo>
                  <a:pt x="60578" y="331469"/>
                </a:lnTo>
                <a:lnTo>
                  <a:pt x="56006" y="336549"/>
                </a:lnTo>
                <a:lnTo>
                  <a:pt x="56006" y="347979"/>
                </a:lnTo>
                <a:lnTo>
                  <a:pt x="60578" y="351789"/>
                </a:lnTo>
                <a:lnTo>
                  <a:pt x="72262" y="351789"/>
                </a:lnTo>
                <a:lnTo>
                  <a:pt x="76834" y="347979"/>
                </a:lnTo>
                <a:lnTo>
                  <a:pt x="76834" y="342899"/>
                </a:lnTo>
                <a:lnTo>
                  <a:pt x="65150" y="342899"/>
                </a:lnTo>
                <a:lnTo>
                  <a:pt x="65150" y="340359"/>
                </a:lnTo>
                <a:lnTo>
                  <a:pt x="76834" y="340359"/>
                </a:lnTo>
                <a:lnTo>
                  <a:pt x="76834" y="336549"/>
                </a:lnTo>
                <a:lnTo>
                  <a:pt x="72262" y="331469"/>
                </a:lnTo>
                <a:close/>
              </a:path>
              <a:path w="353695" h="419100">
                <a:moveTo>
                  <a:pt x="115950" y="331469"/>
                </a:moveTo>
                <a:lnTo>
                  <a:pt x="104139" y="331469"/>
                </a:lnTo>
                <a:lnTo>
                  <a:pt x="99567" y="336549"/>
                </a:lnTo>
                <a:lnTo>
                  <a:pt x="99567" y="347979"/>
                </a:lnTo>
                <a:lnTo>
                  <a:pt x="104139" y="351789"/>
                </a:lnTo>
                <a:lnTo>
                  <a:pt x="115950" y="351789"/>
                </a:lnTo>
                <a:lnTo>
                  <a:pt x="120395" y="347979"/>
                </a:lnTo>
                <a:lnTo>
                  <a:pt x="120395" y="342899"/>
                </a:lnTo>
                <a:lnTo>
                  <a:pt x="108711" y="342899"/>
                </a:lnTo>
                <a:lnTo>
                  <a:pt x="108711" y="340359"/>
                </a:lnTo>
                <a:lnTo>
                  <a:pt x="120395" y="340359"/>
                </a:lnTo>
                <a:lnTo>
                  <a:pt x="120395" y="336549"/>
                </a:lnTo>
                <a:lnTo>
                  <a:pt x="115950" y="331469"/>
                </a:lnTo>
                <a:close/>
              </a:path>
              <a:path w="353695" h="419100">
                <a:moveTo>
                  <a:pt x="159511" y="331469"/>
                </a:moveTo>
                <a:lnTo>
                  <a:pt x="147827" y="331469"/>
                </a:lnTo>
                <a:lnTo>
                  <a:pt x="143255" y="336549"/>
                </a:lnTo>
                <a:lnTo>
                  <a:pt x="143255" y="347979"/>
                </a:lnTo>
                <a:lnTo>
                  <a:pt x="147827" y="351789"/>
                </a:lnTo>
                <a:lnTo>
                  <a:pt x="159511" y="351789"/>
                </a:lnTo>
                <a:lnTo>
                  <a:pt x="164083" y="347979"/>
                </a:lnTo>
                <a:lnTo>
                  <a:pt x="164083" y="342899"/>
                </a:lnTo>
                <a:lnTo>
                  <a:pt x="152400" y="342899"/>
                </a:lnTo>
                <a:lnTo>
                  <a:pt x="152400" y="340359"/>
                </a:lnTo>
                <a:lnTo>
                  <a:pt x="164083" y="340359"/>
                </a:lnTo>
                <a:lnTo>
                  <a:pt x="164083" y="336549"/>
                </a:lnTo>
                <a:lnTo>
                  <a:pt x="159511" y="331469"/>
                </a:lnTo>
                <a:close/>
              </a:path>
              <a:path w="353695" h="419100">
                <a:moveTo>
                  <a:pt x="312546" y="335279"/>
                </a:moveTo>
                <a:lnTo>
                  <a:pt x="226567" y="335279"/>
                </a:lnTo>
                <a:lnTo>
                  <a:pt x="224027" y="339089"/>
                </a:lnTo>
                <a:lnTo>
                  <a:pt x="224027" y="345439"/>
                </a:lnTo>
                <a:lnTo>
                  <a:pt x="226567" y="347979"/>
                </a:lnTo>
                <a:lnTo>
                  <a:pt x="312546" y="347979"/>
                </a:lnTo>
                <a:lnTo>
                  <a:pt x="315086" y="345439"/>
                </a:lnTo>
                <a:lnTo>
                  <a:pt x="315086" y="339089"/>
                </a:lnTo>
                <a:lnTo>
                  <a:pt x="312546" y="335279"/>
                </a:lnTo>
                <a:close/>
              </a:path>
              <a:path w="353695" h="419100">
                <a:moveTo>
                  <a:pt x="76834" y="340359"/>
                </a:moveTo>
                <a:lnTo>
                  <a:pt x="67690" y="340359"/>
                </a:lnTo>
                <a:lnTo>
                  <a:pt x="67690" y="342899"/>
                </a:lnTo>
                <a:lnTo>
                  <a:pt x="76834" y="342899"/>
                </a:lnTo>
                <a:lnTo>
                  <a:pt x="76834" y="340359"/>
                </a:lnTo>
                <a:close/>
              </a:path>
              <a:path w="353695" h="419100">
                <a:moveTo>
                  <a:pt x="120395" y="340359"/>
                </a:moveTo>
                <a:lnTo>
                  <a:pt x="111378" y="340359"/>
                </a:lnTo>
                <a:lnTo>
                  <a:pt x="111378" y="342899"/>
                </a:lnTo>
                <a:lnTo>
                  <a:pt x="120395" y="342899"/>
                </a:lnTo>
                <a:lnTo>
                  <a:pt x="120395" y="340359"/>
                </a:lnTo>
                <a:close/>
              </a:path>
              <a:path w="353695" h="419100">
                <a:moveTo>
                  <a:pt x="164083" y="340359"/>
                </a:moveTo>
                <a:lnTo>
                  <a:pt x="155575" y="340359"/>
                </a:lnTo>
                <a:lnTo>
                  <a:pt x="155575" y="342899"/>
                </a:lnTo>
                <a:lnTo>
                  <a:pt x="164083" y="342899"/>
                </a:lnTo>
                <a:lnTo>
                  <a:pt x="164083" y="340359"/>
                </a:lnTo>
                <a:close/>
              </a:path>
              <a:path w="353695" h="419100">
                <a:moveTo>
                  <a:pt x="352234" y="204469"/>
                </a:moveTo>
                <a:lnTo>
                  <a:pt x="337946" y="204469"/>
                </a:lnTo>
                <a:lnTo>
                  <a:pt x="341249" y="208279"/>
                </a:lnTo>
                <a:lnTo>
                  <a:pt x="341249" y="284479"/>
                </a:lnTo>
                <a:lnTo>
                  <a:pt x="337946" y="288289"/>
                </a:lnTo>
                <a:lnTo>
                  <a:pt x="352234" y="288289"/>
                </a:lnTo>
                <a:lnTo>
                  <a:pt x="353567" y="285749"/>
                </a:lnTo>
                <a:lnTo>
                  <a:pt x="353567" y="207009"/>
                </a:lnTo>
                <a:lnTo>
                  <a:pt x="352234" y="204469"/>
                </a:lnTo>
                <a:close/>
              </a:path>
              <a:path w="353695" h="419100">
                <a:moveTo>
                  <a:pt x="72262" y="236219"/>
                </a:moveTo>
                <a:lnTo>
                  <a:pt x="60578" y="236219"/>
                </a:lnTo>
                <a:lnTo>
                  <a:pt x="56006" y="240029"/>
                </a:lnTo>
                <a:lnTo>
                  <a:pt x="56006" y="251459"/>
                </a:lnTo>
                <a:lnTo>
                  <a:pt x="60578" y="256539"/>
                </a:lnTo>
                <a:lnTo>
                  <a:pt x="72262" y="256539"/>
                </a:lnTo>
                <a:lnTo>
                  <a:pt x="76834" y="251459"/>
                </a:lnTo>
                <a:lnTo>
                  <a:pt x="76834" y="247649"/>
                </a:lnTo>
                <a:lnTo>
                  <a:pt x="65150" y="247649"/>
                </a:lnTo>
                <a:lnTo>
                  <a:pt x="65150" y="245109"/>
                </a:lnTo>
                <a:lnTo>
                  <a:pt x="76834" y="245109"/>
                </a:lnTo>
                <a:lnTo>
                  <a:pt x="76834" y="240029"/>
                </a:lnTo>
                <a:lnTo>
                  <a:pt x="72262" y="236219"/>
                </a:lnTo>
                <a:close/>
              </a:path>
              <a:path w="353695" h="419100">
                <a:moveTo>
                  <a:pt x="115950" y="236219"/>
                </a:moveTo>
                <a:lnTo>
                  <a:pt x="104139" y="236219"/>
                </a:lnTo>
                <a:lnTo>
                  <a:pt x="99567" y="240029"/>
                </a:lnTo>
                <a:lnTo>
                  <a:pt x="99567" y="251459"/>
                </a:lnTo>
                <a:lnTo>
                  <a:pt x="104139" y="256539"/>
                </a:lnTo>
                <a:lnTo>
                  <a:pt x="115950" y="256539"/>
                </a:lnTo>
                <a:lnTo>
                  <a:pt x="120395" y="251459"/>
                </a:lnTo>
                <a:lnTo>
                  <a:pt x="120395" y="247649"/>
                </a:lnTo>
                <a:lnTo>
                  <a:pt x="108711" y="247649"/>
                </a:lnTo>
                <a:lnTo>
                  <a:pt x="108711" y="245109"/>
                </a:lnTo>
                <a:lnTo>
                  <a:pt x="120395" y="245109"/>
                </a:lnTo>
                <a:lnTo>
                  <a:pt x="120395" y="240029"/>
                </a:lnTo>
                <a:lnTo>
                  <a:pt x="115950" y="236219"/>
                </a:lnTo>
                <a:close/>
              </a:path>
              <a:path w="353695" h="419100">
                <a:moveTo>
                  <a:pt x="159511" y="236219"/>
                </a:moveTo>
                <a:lnTo>
                  <a:pt x="147827" y="236219"/>
                </a:lnTo>
                <a:lnTo>
                  <a:pt x="143255" y="240029"/>
                </a:lnTo>
                <a:lnTo>
                  <a:pt x="143255" y="251459"/>
                </a:lnTo>
                <a:lnTo>
                  <a:pt x="147827" y="256539"/>
                </a:lnTo>
                <a:lnTo>
                  <a:pt x="159511" y="256539"/>
                </a:lnTo>
                <a:lnTo>
                  <a:pt x="164083" y="251459"/>
                </a:lnTo>
                <a:lnTo>
                  <a:pt x="164083" y="247649"/>
                </a:lnTo>
                <a:lnTo>
                  <a:pt x="152400" y="247649"/>
                </a:lnTo>
                <a:lnTo>
                  <a:pt x="152400" y="245109"/>
                </a:lnTo>
                <a:lnTo>
                  <a:pt x="164083" y="245109"/>
                </a:lnTo>
                <a:lnTo>
                  <a:pt x="164083" y="240029"/>
                </a:lnTo>
                <a:lnTo>
                  <a:pt x="159511" y="236219"/>
                </a:lnTo>
                <a:close/>
              </a:path>
              <a:path w="353695" h="419100">
                <a:moveTo>
                  <a:pt x="312546" y="240029"/>
                </a:moveTo>
                <a:lnTo>
                  <a:pt x="226567" y="240029"/>
                </a:lnTo>
                <a:lnTo>
                  <a:pt x="224027" y="242569"/>
                </a:lnTo>
                <a:lnTo>
                  <a:pt x="224027" y="248919"/>
                </a:lnTo>
                <a:lnTo>
                  <a:pt x="226567" y="251459"/>
                </a:lnTo>
                <a:lnTo>
                  <a:pt x="312546" y="251459"/>
                </a:lnTo>
                <a:lnTo>
                  <a:pt x="315086" y="248919"/>
                </a:lnTo>
                <a:lnTo>
                  <a:pt x="315086" y="242569"/>
                </a:lnTo>
                <a:lnTo>
                  <a:pt x="312546" y="240029"/>
                </a:lnTo>
                <a:close/>
              </a:path>
              <a:path w="353695" h="419100">
                <a:moveTo>
                  <a:pt x="76834" y="245109"/>
                </a:moveTo>
                <a:lnTo>
                  <a:pt x="67690" y="245109"/>
                </a:lnTo>
                <a:lnTo>
                  <a:pt x="67690" y="247649"/>
                </a:lnTo>
                <a:lnTo>
                  <a:pt x="76834" y="247649"/>
                </a:lnTo>
                <a:lnTo>
                  <a:pt x="76834" y="245109"/>
                </a:lnTo>
                <a:close/>
              </a:path>
              <a:path w="353695" h="419100">
                <a:moveTo>
                  <a:pt x="120395" y="245109"/>
                </a:moveTo>
                <a:lnTo>
                  <a:pt x="111378" y="245109"/>
                </a:lnTo>
                <a:lnTo>
                  <a:pt x="111378" y="247649"/>
                </a:lnTo>
                <a:lnTo>
                  <a:pt x="120395" y="247649"/>
                </a:lnTo>
                <a:lnTo>
                  <a:pt x="120395" y="245109"/>
                </a:lnTo>
                <a:close/>
              </a:path>
              <a:path w="353695" h="419100">
                <a:moveTo>
                  <a:pt x="164083" y="245109"/>
                </a:moveTo>
                <a:lnTo>
                  <a:pt x="155575" y="245109"/>
                </a:lnTo>
                <a:lnTo>
                  <a:pt x="155575" y="247649"/>
                </a:lnTo>
                <a:lnTo>
                  <a:pt x="164083" y="247649"/>
                </a:lnTo>
                <a:lnTo>
                  <a:pt x="164083" y="245109"/>
                </a:lnTo>
                <a:close/>
              </a:path>
              <a:path w="353695" h="419100">
                <a:moveTo>
                  <a:pt x="351789" y="107949"/>
                </a:moveTo>
                <a:lnTo>
                  <a:pt x="337946" y="107949"/>
                </a:lnTo>
                <a:lnTo>
                  <a:pt x="341249" y="111759"/>
                </a:lnTo>
                <a:lnTo>
                  <a:pt x="341249" y="189229"/>
                </a:lnTo>
                <a:lnTo>
                  <a:pt x="337946" y="193039"/>
                </a:lnTo>
                <a:lnTo>
                  <a:pt x="351789" y="193039"/>
                </a:lnTo>
                <a:lnTo>
                  <a:pt x="353567" y="190499"/>
                </a:lnTo>
                <a:lnTo>
                  <a:pt x="353567" y="110489"/>
                </a:lnTo>
                <a:lnTo>
                  <a:pt x="351789" y="107949"/>
                </a:lnTo>
                <a:close/>
              </a:path>
              <a:path w="353695" h="419100">
                <a:moveTo>
                  <a:pt x="72262" y="139699"/>
                </a:moveTo>
                <a:lnTo>
                  <a:pt x="60578" y="139699"/>
                </a:lnTo>
                <a:lnTo>
                  <a:pt x="56006" y="144779"/>
                </a:lnTo>
                <a:lnTo>
                  <a:pt x="56006" y="156209"/>
                </a:lnTo>
                <a:lnTo>
                  <a:pt x="60578" y="161289"/>
                </a:lnTo>
                <a:lnTo>
                  <a:pt x="72262" y="161289"/>
                </a:lnTo>
                <a:lnTo>
                  <a:pt x="76834" y="156209"/>
                </a:lnTo>
                <a:lnTo>
                  <a:pt x="76834" y="152399"/>
                </a:lnTo>
                <a:lnTo>
                  <a:pt x="65150" y="152399"/>
                </a:lnTo>
                <a:lnTo>
                  <a:pt x="65150" y="149859"/>
                </a:lnTo>
                <a:lnTo>
                  <a:pt x="65785" y="148589"/>
                </a:lnTo>
                <a:lnTo>
                  <a:pt x="76834" y="148589"/>
                </a:lnTo>
                <a:lnTo>
                  <a:pt x="76834" y="144779"/>
                </a:lnTo>
                <a:lnTo>
                  <a:pt x="72262" y="139699"/>
                </a:lnTo>
                <a:close/>
              </a:path>
              <a:path w="353695" h="419100">
                <a:moveTo>
                  <a:pt x="115950" y="139699"/>
                </a:moveTo>
                <a:lnTo>
                  <a:pt x="104139" y="139699"/>
                </a:lnTo>
                <a:lnTo>
                  <a:pt x="99567" y="144779"/>
                </a:lnTo>
                <a:lnTo>
                  <a:pt x="99567" y="156209"/>
                </a:lnTo>
                <a:lnTo>
                  <a:pt x="104139" y="161289"/>
                </a:lnTo>
                <a:lnTo>
                  <a:pt x="115950" y="161289"/>
                </a:lnTo>
                <a:lnTo>
                  <a:pt x="120395" y="156209"/>
                </a:lnTo>
                <a:lnTo>
                  <a:pt x="120395" y="152399"/>
                </a:lnTo>
                <a:lnTo>
                  <a:pt x="108711" y="152399"/>
                </a:lnTo>
                <a:lnTo>
                  <a:pt x="108711" y="149859"/>
                </a:lnTo>
                <a:lnTo>
                  <a:pt x="109346" y="148589"/>
                </a:lnTo>
                <a:lnTo>
                  <a:pt x="120395" y="148589"/>
                </a:lnTo>
                <a:lnTo>
                  <a:pt x="120395" y="144779"/>
                </a:lnTo>
                <a:lnTo>
                  <a:pt x="115950" y="139699"/>
                </a:lnTo>
                <a:close/>
              </a:path>
              <a:path w="353695" h="419100">
                <a:moveTo>
                  <a:pt x="159511" y="139699"/>
                </a:moveTo>
                <a:lnTo>
                  <a:pt x="147827" y="139699"/>
                </a:lnTo>
                <a:lnTo>
                  <a:pt x="143255" y="144779"/>
                </a:lnTo>
                <a:lnTo>
                  <a:pt x="143255" y="156209"/>
                </a:lnTo>
                <a:lnTo>
                  <a:pt x="147827" y="161289"/>
                </a:lnTo>
                <a:lnTo>
                  <a:pt x="159511" y="161289"/>
                </a:lnTo>
                <a:lnTo>
                  <a:pt x="164083" y="156209"/>
                </a:lnTo>
                <a:lnTo>
                  <a:pt x="164083" y="152399"/>
                </a:lnTo>
                <a:lnTo>
                  <a:pt x="152400" y="152399"/>
                </a:lnTo>
                <a:lnTo>
                  <a:pt x="152400" y="149859"/>
                </a:lnTo>
                <a:lnTo>
                  <a:pt x="153034" y="148589"/>
                </a:lnTo>
                <a:lnTo>
                  <a:pt x="164083" y="148589"/>
                </a:lnTo>
                <a:lnTo>
                  <a:pt x="164083" y="144779"/>
                </a:lnTo>
                <a:lnTo>
                  <a:pt x="159511" y="139699"/>
                </a:lnTo>
                <a:close/>
              </a:path>
              <a:path w="353695" h="419100">
                <a:moveTo>
                  <a:pt x="312546" y="144779"/>
                </a:moveTo>
                <a:lnTo>
                  <a:pt x="226567" y="144779"/>
                </a:lnTo>
                <a:lnTo>
                  <a:pt x="224027" y="147319"/>
                </a:lnTo>
                <a:lnTo>
                  <a:pt x="224027" y="153669"/>
                </a:lnTo>
                <a:lnTo>
                  <a:pt x="226567" y="156209"/>
                </a:lnTo>
                <a:lnTo>
                  <a:pt x="312546" y="156209"/>
                </a:lnTo>
                <a:lnTo>
                  <a:pt x="315086" y="153669"/>
                </a:lnTo>
                <a:lnTo>
                  <a:pt x="315086" y="147319"/>
                </a:lnTo>
                <a:lnTo>
                  <a:pt x="312546" y="144779"/>
                </a:lnTo>
                <a:close/>
              </a:path>
              <a:path w="353695" h="419100">
                <a:moveTo>
                  <a:pt x="76834" y="148589"/>
                </a:moveTo>
                <a:lnTo>
                  <a:pt x="67055" y="148589"/>
                </a:lnTo>
                <a:lnTo>
                  <a:pt x="67690" y="149859"/>
                </a:lnTo>
                <a:lnTo>
                  <a:pt x="67690" y="152399"/>
                </a:lnTo>
                <a:lnTo>
                  <a:pt x="76834" y="152399"/>
                </a:lnTo>
                <a:lnTo>
                  <a:pt x="76834" y="148589"/>
                </a:lnTo>
                <a:close/>
              </a:path>
              <a:path w="353695" h="419100">
                <a:moveTo>
                  <a:pt x="120395" y="148589"/>
                </a:moveTo>
                <a:lnTo>
                  <a:pt x="110743" y="148589"/>
                </a:lnTo>
                <a:lnTo>
                  <a:pt x="111378" y="149859"/>
                </a:lnTo>
                <a:lnTo>
                  <a:pt x="111378" y="152399"/>
                </a:lnTo>
                <a:lnTo>
                  <a:pt x="120395" y="152399"/>
                </a:lnTo>
                <a:lnTo>
                  <a:pt x="120395" y="148589"/>
                </a:lnTo>
                <a:close/>
              </a:path>
              <a:path w="353695" h="419100">
                <a:moveTo>
                  <a:pt x="164083" y="148589"/>
                </a:moveTo>
                <a:lnTo>
                  <a:pt x="154939" y="148589"/>
                </a:lnTo>
                <a:lnTo>
                  <a:pt x="155575" y="149859"/>
                </a:lnTo>
                <a:lnTo>
                  <a:pt x="155575" y="152399"/>
                </a:lnTo>
                <a:lnTo>
                  <a:pt x="164083" y="152399"/>
                </a:lnTo>
                <a:lnTo>
                  <a:pt x="164083" y="148589"/>
                </a:lnTo>
                <a:close/>
              </a:path>
              <a:path w="353695" h="419100">
                <a:moveTo>
                  <a:pt x="351966" y="12699"/>
                </a:moveTo>
                <a:lnTo>
                  <a:pt x="337946" y="12699"/>
                </a:lnTo>
                <a:lnTo>
                  <a:pt x="341249" y="16509"/>
                </a:lnTo>
                <a:lnTo>
                  <a:pt x="341249" y="92709"/>
                </a:lnTo>
                <a:lnTo>
                  <a:pt x="337946" y="96519"/>
                </a:lnTo>
                <a:lnTo>
                  <a:pt x="352234" y="96519"/>
                </a:lnTo>
                <a:lnTo>
                  <a:pt x="353567" y="93979"/>
                </a:lnTo>
                <a:lnTo>
                  <a:pt x="353567" y="20319"/>
                </a:lnTo>
                <a:lnTo>
                  <a:pt x="351966" y="12699"/>
                </a:lnTo>
                <a:close/>
              </a:path>
              <a:path w="353695" h="419100">
                <a:moveTo>
                  <a:pt x="72262" y="44449"/>
                </a:moveTo>
                <a:lnTo>
                  <a:pt x="60578" y="44449"/>
                </a:lnTo>
                <a:lnTo>
                  <a:pt x="56006" y="49529"/>
                </a:lnTo>
                <a:lnTo>
                  <a:pt x="56006" y="60959"/>
                </a:lnTo>
                <a:lnTo>
                  <a:pt x="60578" y="64769"/>
                </a:lnTo>
                <a:lnTo>
                  <a:pt x="72262" y="64769"/>
                </a:lnTo>
                <a:lnTo>
                  <a:pt x="76834" y="60959"/>
                </a:lnTo>
                <a:lnTo>
                  <a:pt x="76834" y="57149"/>
                </a:lnTo>
                <a:lnTo>
                  <a:pt x="65150" y="57149"/>
                </a:lnTo>
                <a:lnTo>
                  <a:pt x="65150" y="54609"/>
                </a:lnTo>
                <a:lnTo>
                  <a:pt x="65785" y="53339"/>
                </a:lnTo>
                <a:lnTo>
                  <a:pt x="76834" y="53339"/>
                </a:lnTo>
                <a:lnTo>
                  <a:pt x="76834" y="49529"/>
                </a:lnTo>
                <a:lnTo>
                  <a:pt x="72262" y="44449"/>
                </a:lnTo>
                <a:close/>
              </a:path>
              <a:path w="353695" h="419100">
                <a:moveTo>
                  <a:pt x="115950" y="44449"/>
                </a:moveTo>
                <a:lnTo>
                  <a:pt x="104139" y="44449"/>
                </a:lnTo>
                <a:lnTo>
                  <a:pt x="99567" y="49529"/>
                </a:lnTo>
                <a:lnTo>
                  <a:pt x="99567" y="60959"/>
                </a:lnTo>
                <a:lnTo>
                  <a:pt x="104139" y="64769"/>
                </a:lnTo>
                <a:lnTo>
                  <a:pt x="115950" y="64769"/>
                </a:lnTo>
                <a:lnTo>
                  <a:pt x="120395" y="60959"/>
                </a:lnTo>
                <a:lnTo>
                  <a:pt x="120395" y="57149"/>
                </a:lnTo>
                <a:lnTo>
                  <a:pt x="108711" y="57149"/>
                </a:lnTo>
                <a:lnTo>
                  <a:pt x="108711" y="54609"/>
                </a:lnTo>
                <a:lnTo>
                  <a:pt x="109346" y="53339"/>
                </a:lnTo>
                <a:lnTo>
                  <a:pt x="120395" y="53339"/>
                </a:lnTo>
                <a:lnTo>
                  <a:pt x="120395" y="49529"/>
                </a:lnTo>
                <a:lnTo>
                  <a:pt x="115950" y="44449"/>
                </a:lnTo>
                <a:close/>
              </a:path>
              <a:path w="353695" h="419100">
                <a:moveTo>
                  <a:pt x="159511" y="44449"/>
                </a:moveTo>
                <a:lnTo>
                  <a:pt x="147827" y="44449"/>
                </a:lnTo>
                <a:lnTo>
                  <a:pt x="143255" y="49529"/>
                </a:lnTo>
                <a:lnTo>
                  <a:pt x="143255" y="60959"/>
                </a:lnTo>
                <a:lnTo>
                  <a:pt x="147827" y="64769"/>
                </a:lnTo>
                <a:lnTo>
                  <a:pt x="159511" y="64769"/>
                </a:lnTo>
                <a:lnTo>
                  <a:pt x="164083" y="60959"/>
                </a:lnTo>
                <a:lnTo>
                  <a:pt x="164083" y="57149"/>
                </a:lnTo>
                <a:lnTo>
                  <a:pt x="152400" y="57149"/>
                </a:lnTo>
                <a:lnTo>
                  <a:pt x="152400" y="54609"/>
                </a:lnTo>
                <a:lnTo>
                  <a:pt x="153034" y="53339"/>
                </a:lnTo>
                <a:lnTo>
                  <a:pt x="164083" y="53339"/>
                </a:lnTo>
                <a:lnTo>
                  <a:pt x="164083" y="49529"/>
                </a:lnTo>
                <a:lnTo>
                  <a:pt x="159511" y="44449"/>
                </a:lnTo>
                <a:close/>
              </a:path>
              <a:path w="353695" h="419100">
                <a:moveTo>
                  <a:pt x="312546" y="49529"/>
                </a:moveTo>
                <a:lnTo>
                  <a:pt x="226567" y="49529"/>
                </a:lnTo>
                <a:lnTo>
                  <a:pt x="224027" y="52069"/>
                </a:lnTo>
                <a:lnTo>
                  <a:pt x="224027" y="58419"/>
                </a:lnTo>
                <a:lnTo>
                  <a:pt x="226567" y="60959"/>
                </a:lnTo>
                <a:lnTo>
                  <a:pt x="312546" y="60959"/>
                </a:lnTo>
                <a:lnTo>
                  <a:pt x="315086" y="58419"/>
                </a:lnTo>
                <a:lnTo>
                  <a:pt x="315086" y="52069"/>
                </a:lnTo>
                <a:lnTo>
                  <a:pt x="312546" y="49529"/>
                </a:lnTo>
                <a:close/>
              </a:path>
              <a:path w="353695" h="419100">
                <a:moveTo>
                  <a:pt x="76834" y="53339"/>
                </a:moveTo>
                <a:lnTo>
                  <a:pt x="67055" y="53339"/>
                </a:lnTo>
                <a:lnTo>
                  <a:pt x="67690" y="54609"/>
                </a:lnTo>
                <a:lnTo>
                  <a:pt x="67690" y="57149"/>
                </a:lnTo>
                <a:lnTo>
                  <a:pt x="76834" y="57149"/>
                </a:lnTo>
                <a:lnTo>
                  <a:pt x="76834" y="53339"/>
                </a:lnTo>
                <a:close/>
              </a:path>
              <a:path w="353695" h="419100">
                <a:moveTo>
                  <a:pt x="120395" y="53339"/>
                </a:moveTo>
                <a:lnTo>
                  <a:pt x="110743" y="53339"/>
                </a:lnTo>
                <a:lnTo>
                  <a:pt x="111378" y="54609"/>
                </a:lnTo>
                <a:lnTo>
                  <a:pt x="111378" y="57149"/>
                </a:lnTo>
                <a:lnTo>
                  <a:pt x="120395" y="57149"/>
                </a:lnTo>
                <a:lnTo>
                  <a:pt x="120395" y="53339"/>
                </a:lnTo>
                <a:close/>
              </a:path>
              <a:path w="353695" h="419100">
                <a:moveTo>
                  <a:pt x="164083" y="53339"/>
                </a:moveTo>
                <a:lnTo>
                  <a:pt x="154939" y="53339"/>
                </a:lnTo>
                <a:lnTo>
                  <a:pt x="155575" y="54609"/>
                </a:lnTo>
                <a:lnTo>
                  <a:pt x="155575" y="57149"/>
                </a:lnTo>
                <a:lnTo>
                  <a:pt x="164083" y="57149"/>
                </a:lnTo>
                <a:lnTo>
                  <a:pt x="164083" y="53339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11111" y="4146041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>
                <a:moveTo>
                  <a:pt x="0" y="0"/>
                </a:moveTo>
                <a:lnTo>
                  <a:pt x="269748" y="0"/>
                </a:lnTo>
              </a:path>
            </a:pathLst>
          </a:custGeom>
          <a:ln w="320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603492" y="4162044"/>
            <a:ext cx="297180" cy="116205"/>
          </a:xfrm>
          <a:custGeom>
            <a:avLst/>
            <a:gdLst/>
            <a:ahLst/>
            <a:cxnLst/>
            <a:rect l="l" t="t" r="r" b="b"/>
            <a:pathLst>
              <a:path w="297179" h="116204">
                <a:moveTo>
                  <a:pt x="0" y="115823"/>
                </a:moveTo>
                <a:lnTo>
                  <a:pt x="297179" y="115823"/>
                </a:lnTo>
                <a:lnTo>
                  <a:pt x="297179" y="0"/>
                </a:lnTo>
                <a:lnTo>
                  <a:pt x="0" y="0"/>
                </a:lnTo>
                <a:lnTo>
                  <a:pt x="0" y="115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37992" y="4130040"/>
            <a:ext cx="229151" cy="1508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23671" y="1501266"/>
            <a:ext cx="12420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394E54"/>
                </a:solidFill>
                <a:latin typeface="Arial"/>
                <a:cs typeface="Arial"/>
              </a:rPr>
              <a:t>DEVELOPERS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71461" y="1501266"/>
            <a:ext cx="1403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94E54"/>
                </a:solidFill>
                <a:latin typeface="Arial"/>
                <a:cs typeface="Arial"/>
              </a:rPr>
              <a:t>IT</a:t>
            </a:r>
            <a:r>
              <a:rPr sz="1400" b="1" spc="-95" dirty="0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94E54"/>
                </a:solidFill>
                <a:latin typeface="Arial"/>
                <a:cs typeface="Arial"/>
              </a:rPr>
              <a:t>OPERATIONS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419" y="580085"/>
            <a:ext cx="60521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179AD1"/>
                </a:solidFill>
              </a:rPr>
              <a:t>Building </a:t>
            </a:r>
            <a:r>
              <a:rPr sz="3200" dirty="0">
                <a:solidFill>
                  <a:srgbClr val="179AD1"/>
                </a:solidFill>
              </a:rPr>
              <a:t>a Software </a:t>
            </a:r>
            <a:r>
              <a:rPr sz="3200" spc="-5" dirty="0">
                <a:solidFill>
                  <a:srgbClr val="179AD1"/>
                </a:solidFill>
              </a:rPr>
              <a:t>Supply</a:t>
            </a:r>
            <a:r>
              <a:rPr sz="3200" spc="-65" dirty="0">
                <a:solidFill>
                  <a:srgbClr val="179AD1"/>
                </a:solidFill>
              </a:rPr>
              <a:t> </a:t>
            </a:r>
            <a:r>
              <a:rPr sz="3200" spc="-5" dirty="0">
                <a:solidFill>
                  <a:srgbClr val="179AD1"/>
                </a:solidFill>
              </a:rPr>
              <a:t>Chain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457450" y="2377185"/>
            <a:ext cx="1645920" cy="127000"/>
          </a:xfrm>
          <a:custGeom>
            <a:avLst/>
            <a:gdLst/>
            <a:ahLst/>
            <a:cxnLst/>
            <a:rect l="l" t="t" r="r" b="b"/>
            <a:pathLst>
              <a:path w="164592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645920" h="127000">
                <a:moveTo>
                  <a:pt x="1518920" y="0"/>
                </a:moveTo>
                <a:lnTo>
                  <a:pt x="1518920" y="127000"/>
                </a:lnTo>
                <a:lnTo>
                  <a:pt x="1626108" y="73406"/>
                </a:lnTo>
                <a:lnTo>
                  <a:pt x="1531620" y="73406"/>
                </a:lnTo>
                <a:lnTo>
                  <a:pt x="1531620" y="53593"/>
                </a:lnTo>
                <a:lnTo>
                  <a:pt x="1626108" y="53593"/>
                </a:lnTo>
                <a:lnTo>
                  <a:pt x="1518920" y="0"/>
                </a:lnTo>
                <a:close/>
              </a:path>
              <a:path w="1645920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3"/>
                </a:lnTo>
                <a:close/>
              </a:path>
              <a:path w="1645920" h="127000">
                <a:moveTo>
                  <a:pt x="1518920" y="53593"/>
                </a:moveTo>
                <a:lnTo>
                  <a:pt x="127000" y="53593"/>
                </a:lnTo>
                <a:lnTo>
                  <a:pt x="127000" y="73406"/>
                </a:lnTo>
                <a:lnTo>
                  <a:pt x="1518920" y="73406"/>
                </a:lnTo>
                <a:lnTo>
                  <a:pt x="1518920" y="53593"/>
                </a:lnTo>
                <a:close/>
              </a:path>
              <a:path w="1645920" h="127000">
                <a:moveTo>
                  <a:pt x="1626108" y="53593"/>
                </a:moveTo>
                <a:lnTo>
                  <a:pt x="1531620" y="53593"/>
                </a:lnTo>
                <a:lnTo>
                  <a:pt x="1531620" y="73406"/>
                </a:lnTo>
                <a:lnTo>
                  <a:pt x="1626108" y="73406"/>
                </a:lnTo>
                <a:lnTo>
                  <a:pt x="1645920" y="63500"/>
                </a:lnTo>
                <a:lnTo>
                  <a:pt x="1626108" y="53593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51526" y="2378710"/>
            <a:ext cx="1920239" cy="127000"/>
          </a:xfrm>
          <a:custGeom>
            <a:avLst/>
            <a:gdLst/>
            <a:ahLst/>
            <a:cxnLst/>
            <a:rect l="l" t="t" r="r" b="b"/>
            <a:pathLst>
              <a:path w="1920240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920240" h="127000">
                <a:moveTo>
                  <a:pt x="1793240" y="0"/>
                </a:moveTo>
                <a:lnTo>
                  <a:pt x="1793240" y="127000"/>
                </a:lnTo>
                <a:lnTo>
                  <a:pt x="1900427" y="73406"/>
                </a:lnTo>
                <a:lnTo>
                  <a:pt x="1805940" y="73406"/>
                </a:lnTo>
                <a:lnTo>
                  <a:pt x="1805940" y="53593"/>
                </a:lnTo>
                <a:lnTo>
                  <a:pt x="1900427" y="53593"/>
                </a:lnTo>
                <a:lnTo>
                  <a:pt x="1793240" y="0"/>
                </a:lnTo>
                <a:close/>
              </a:path>
              <a:path w="1920240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3"/>
                </a:lnTo>
                <a:close/>
              </a:path>
              <a:path w="1920240" h="127000">
                <a:moveTo>
                  <a:pt x="1793240" y="53593"/>
                </a:moveTo>
                <a:lnTo>
                  <a:pt x="127000" y="53593"/>
                </a:lnTo>
                <a:lnTo>
                  <a:pt x="127000" y="73406"/>
                </a:lnTo>
                <a:lnTo>
                  <a:pt x="1793240" y="73406"/>
                </a:lnTo>
                <a:lnTo>
                  <a:pt x="1793240" y="53593"/>
                </a:lnTo>
                <a:close/>
              </a:path>
              <a:path w="1920240" h="127000">
                <a:moveTo>
                  <a:pt x="1900427" y="53593"/>
                </a:moveTo>
                <a:lnTo>
                  <a:pt x="1805940" y="53593"/>
                </a:lnTo>
                <a:lnTo>
                  <a:pt x="1805940" y="73406"/>
                </a:lnTo>
                <a:lnTo>
                  <a:pt x="1900427" y="73406"/>
                </a:lnTo>
                <a:lnTo>
                  <a:pt x="1920240" y="63500"/>
                </a:lnTo>
                <a:lnTo>
                  <a:pt x="1900427" y="53593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38466" y="2780538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0"/>
                </a:moveTo>
                <a:lnTo>
                  <a:pt x="0" y="182880"/>
                </a:lnTo>
              </a:path>
            </a:pathLst>
          </a:custGeom>
          <a:ln w="19812">
            <a:solidFill>
              <a:srgbClr val="A9B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48328" y="1545336"/>
            <a:ext cx="1172210" cy="2893060"/>
          </a:xfrm>
          <a:prstGeom prst="rect">
            <a:avLst/>
          </a:prstGeom>
          <a:ln w="12192">
            <a:solidFill>
              <a:srgbClr val="24435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spcBef>
                <a:spcPts val="620"/>
              </a:spcBef>
            </a:pPr>
            <a:r>
              <a:rPr sz="800" b="1" dirty="0">
                <a:solidFill>
                  <a:srgbClr val="6F8491"/>
                </a:solidFill>
                <a:latin typeface="Arial"/>
                <a:cs typeface="Arial"/>
              </a:rPr>
              <a:t>Image</a:t>
            </a:r>
            <a:r>
              <a:rPr sz="800" b="1" spc="-20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800" b="1" spc="-5" dirty="0">
                <a:solidFill>
                  <a:srgbClr val="6F8491"/>
                </a:solidFill>
                <a:latin typeface="Arial"/>
                <a:cs typeface="Arial"/>
              </a:rPr>
              <a:t>Registry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52081" y="2961894"/>
            <a:ext cx="1586230" cy="0"/>
          </a:xfrm>
          <a:custGeom>
            <a:avLst/>
            <a:gdLst/>
            <a:ahLst/>
            <a:cxnLst/>
            <a:rect l="l" t="t" r="r" b="b"/>
            <a:pathLst>
              <a:path w="1586229">
                <a:moveTo>
                  <a:pt x="0" y="0"/>
                </a:moveTo>
                <a:lnTo>
                  <a:pt x="1586229" y="0"/>
                </a:lnTo>
              </a:path>
            </a:pathLst>
          </a:custGeom>
          <a:ln w="19812">
            <a:solidFill>
              <a:srgbClr val="A9B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88581" y="2954273"/>
            <a:ext cx="127000" cy="412750"/>
          </a:xfrm>
          <a:custGeom>
            <a:avLst/>
            <a:gdLst/>
            <a:ahLst/>
            <a:cxnLst/>
            <a:rect l="l" t="t" r="r" b="b"/>
            <a:pathLst>
              <a:path w="127000" h="412750">
                <a:moveTo>
                  <a:pt x="53594" y="285750"/>
                </a:moveTo>
                <a:lnTo>
                  <a:pt x="0" y="285750"/>
                </a:lnTo>
                <a:lnTo>
                  <a:pt x="63500" y="412750"/>
                </a:lnTo>
                <a:lnTo>
                  <a:pt x="120650" y="298450"/>
                </a:lnTo>
                <a:lnTo>
                  <a:pt x="53594" y="298450"/>
                </a:lnTo>
                <a:lnTo>
                  <a:pt x="53594" y="285750"/>
                </a:lnTo>
                <a:close/>
              </a:path>
              <a:path w="127000" h="412750">
                <a:moveTo>
                  <a:pt x="73406" y="0"/>
                </a:moveTo>
                <a:lnTo>
                  <a:pt x="53594" y="0"/>
                </a:lnTo>
                <a:lnTo>
                  <a:pt x="53594" y="298450"/>
                </a:lnTo>
                <a:lnTo>
                  <a:pt x="73406" y="298450"/>
                </a:lnTo>
                <a:lnTo>
                  <a:pt x="73406" y="0"/>
                </a:lnTo>
                <a:close/>
              </a:path>
              <a:path w="127000" h="412750">
                <a:moveTo>
                  <a:pt x="127000" y="285750"/>
                </a:moveTo>
                <a:lnTo>
                  <a:pt x="73406" y="285750"/>
                </a:lnTo>
                <a:lnTo>
                  <a:pt x="73406" y="298450"/>
                </a:lnTo>
                <a:lnTo>
                  <a:pt x="120650" y="298450"/>
                </a:lnTo>
                <a:lnTo>
                  <a:pt x="127000" y="285750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67445" y="2954273"/>
            <a:ext cx="127000" cy="412750"/>
          </a:xfrm>
          <a:custGeom>
            <a:avLst/>
            <a:gdLst/>
            <a:ahLst/>
            <a:cxnLst/>
            <a:rect l="l" t="t" r="r" b="b"/>
            <a:pathLst>
              <a:path w="127000" h="412750">
                <a:moveTo>
                  <a:pt x="53594" y="285750"/>
                </a:moveTo>
                <a:lnTo>
                  <a:pt x="0" y="285750"/>
                </a:lnTo>
                <a:lnTo>
                  <a:pt x="63500" y="412750"/>
                </a:lnTo>
                <a:lnTo>
                  <a:pt x="120650" y="298450"/>
                </a:lnTo>
                <a:lnTo>
                  <a:pt x="53594" y="298450"/>
                </a:lnTo>
                <a:lnTo>
                  <a:pt x="53594" y="285750"/>
                </a:lnTo>
                <a:close/>
              </a:path>
              <a:path w="127000" h="412750">
                <a:moveTo>
                  <a:pt x="73405" y="0"/>
                </a:moveTo>
                <a:lnTo>
                  <a:pt x="53594" y="0"/>
                </a:lnTo>
                <a:lnTo>
                  <a:pt x="53594" y="298450"/>
                </a:lnTo>
                <a:lnTo>
                  <a:pt x="73405" y="298450"/>
                </a:lnTo>
                <a:lnTo>
                  <a:pt x="73405" y="0"/>
                </a:lnTo>
                <a:close/>
              </a:path>
              <a:path w="127000" h="412750">
                <a:moveTo>
                  <a:pt x="127000" y="285750"/>
                </a:moveTo>
                <a:lnTo>
                  <a:pt x="73405" y="285750"/>
                </a:lnTo>
                <a:lnTo>
                  <a:pt x="73405" y="298450"/>
                </a:lnTo>
                <a:lnTo>
                  <a:pt x="120650" y="298450"/>
                </a:lnTo>
                <a:lnTo>
                  <a:pt x="127000" y="285750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93314" y="2448305"/>
            <a:ext cx="0" cy="878840"/>
          </a:xfrm>
          <a:custGeom>
            <a:avLst/>
            <a:gdLst/>
            <a:ahLst/>
            <a:cxnLst/>
            <a:rect l="l" t="t" r="r" b="b"/>
            <a:pathLst>
              <a:path h="878839">
                <a:moveTo>
                  <a:pt x="0" y="0"/>
                </a:moveTo>
                <a:lnTo>
                  <a:pt x="0" y="878586"/>
                </a:lnTo>
              </a:path>
            </a:pathLst>
          </a:custGeom>
          <a:ln w="19812">
            <a:solidFill>
              <a:srgbClr val="A9B4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7450" y="3253485"/>
            <a:ext cx="440690" cy="127000"/>
          </a:xfrm>
          <a:custGeom>
            <a:avLst/>
            <a:gdLst/>
            <a:ahLst/>
            <a:cxnLst/>
            <a:rect l="l" t="t" r="r" b="b"/>
            <a:pathLst>
              <a:path w="440689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440689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3"/>
                </a:lnTo>
                <a:close/>
              </a:path>
              <a:path w="440689" h="127000">
                <a:moveTo>
                  <a:pt x="440308" y="53593"/>
                </a:moveTo>
                <a:lnTo>
                  <a:pt x="127000" y="53593"/>
                </a:lnTo>
                <a:lnTo>
                  <a:pt x="127000" y="73406"/>
                </a:lnTo>
                <a:lnTo>
                  <a:pt x="440308" y="73406"/>
                </a:lnTo>
                <a:lnTo>
                  <a:pt x="440308" y="53593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81905" y="2269998"/>
            <a:ext cx="85725" cy="99060"/>
          </a:xfrm>
          <a:custGeom>
            <a:avLst/>
            <a:gdLst/>
            <a:ahLst/>
            <a:cxnLst/>
            <a:rect l="l" t="t" r="r" b="b"/>
            <a:pathLst>
              <a:path w="85725" h="99060">
                <a:moveTo>
                  <a:pt x="0" y="99060"/>
                </a:moveTo>
                <a:lnTo>
                  <a:pt x="85344" y="99060"/>
                </a:lnTo>
                <a:lnTo>
                  <a:pt x="85344" y="0"/>
                </a:lnTo>
                <a:lnTo>
                  <a:pt x="0" y="0"/>
                </a:lnTo>
                <a:lnTo>
                  <a:pt x="0" y="99060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8209" y="2266950"/>
            <a:ext cx="140335" cy="97790"/>
          </a:xfrm>
          <a:custGeom>
            <a:avLst/>
            <a:gdLst/>
            <a:ahLst/>
            <a:cxnLst/>
            <a:rect l="l" t="t" r="r" b="b"/>
            <a:pathLst>
              <a:path w="140335" h="97789">
                <a:moveTo>
                  <a:pt x="0" y="97536"/>
                </a:moveTo>
                <a:lnTo>
                  <a:pt x="140208" y="97536"/>
                </a:lnTo>
                <a:lnTo>
                  <a:pt x="140208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98670" y="2379726"/>
            <a:ext cx="250190" cy="158750"/>
          </a:xfrm>
          <a:custGeom>
            <a:avLst/>
            <a:gdLst/>
            <a:ahLst/>
            <a:cxnLst/>
            <a:rect l="l" t="t" r="r" b="b"/>
            <a:pathLst>
              <a:path w="250189" h="158750">
                <a:moveTo>
                  <a:pt x="0" y="158495"/>
                </a:moveTo>
                <a:lnTo>
                  <a:pt x="249936" y="158495"/>
                </a:lnTo>
                <a:lnTo>
                  <a:pt x="249936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52950" y="2251710"/>
            <a:ext cx="353695" cy="352425"/>
          </a:xfrm>
          <a:custGeom>
            <a:avLst/>
            <a:gdLst/>
            <a:ahLst/>
            <a:cxnLst/>
            <a:rect l="l" t="t" r="r" b="b"/>
            <a:pathLst>
              <a:path w="353695" h="352425">
                <a:moveTo>
                  <a:pt x="48387" y="0"/>
                </a:moveTo>
                <a:lnTo>
                  <a:pt x="6096" y="0"/>
                </a:lnTo>
                <a:lnTo>
                  <a:pt x="0" y="6095"/>
                </a:lnTo>
                <a:lnTo>
                  <a:pt x="0" y="345947"/>
                </a:lnTo>
                <a:lnTo>
                  <a:pt x="6096" y="352044"/>
                </a:lnTo>
                <a:lnTo>
                  <a:pt x="48387" y="352044"/>
                </a:lnTo>
                <a:lnTo>
                  <a:pt x="54355" y="345947"/>
                </a:lnTo>
                <a:lnTo>
                  <a:pt x="54355" y="291338"/>
                </a:lnTo>
                <a:lnTo>
                  <a:pt x="353567" y="291338"/>
                </a:lnTo>
                <a:lnTo>
                  <a:pt x="353567" y="248919"/>
                </a:lnTo>
                <a:lnTo>
                  <a:pt x="54355" y="248919"/>
                </a:lnTo>
                <a:lnTo>
                  <a:pt x="54355" y="145669"/>
                </a:lnTo>
                <a:lnTo>
                  <a:pt x="353567" y="145669"/>
                </a:lnTo>
                <a:lnTo>
                  <a:pt x="353567" y="100202"/>
                </a:lnTo>
                <a:lnTo>
                  <a:pt x="54355" y="100202"/>
                </a:lnTo>
                <a:lnTo>
                  <a:pt x="54355" y="6095"/>
                </a:lnTo>
                <a:lnTo>
                  <a:pt x="48387" y="0"/>
                </a:lnTo>
                <a:close/>
              </a:path>
              <a:path w="353695" h="352425">
                <a:moveTo>
                  <a:pt x="353567" y="291338"/>
                </a:moveTo>
                <a:lnTo>
                  <a:pt x="296163" y="291338"/>
                </a:lnTo>
                <a:lnTo>
                  <a:pt x="296163" y="345947"/>
                </a:lnTo>
                <a:lnTo>
                  <a:pt x="305180" y="352044"/>
                </a:lnTo>
                <a:lnTo>
                  <a:pt x="347472" y="352044"/>
                </a:lnTo>
                <a:lnTo>
                  <a:pt x="353567" y="345947"/>
                </a:lnTo>
                <a:lnTo>
                  <a:pt x="353567" y="291338"/>
                </a:lnTo>
                <a:close/>
              </a:path>
              <a:path w="353695" h="352425">
                <a:moveTo>
                  <a:pt x="353567" y="145669"/>
                </a:moveTo>
                <a:lnTo>
                  <a:pt x="296163" y="145669"/>
                </a:lnTo>
                <a:lnTo>
                  <a:pt x="296163" y="248919"/>
                </a:lnTo>
                <a:lnTo>
                  <a:pt x="353567" y="248919"/>
                </a:lnTo>
                <a:lnTo>
                  <a:pt x="353567" y="145669"/>
                </a:lnTo>
                <a:close/>
              </a:path>
              <a:path w="353695" h="352425">
                <a:moveTo>
                  <a:pt x="347472" y="0"/>
                </a:moveTo>
                <a:lnTo>
                  <a:pt x="305180" y="0"/>
                </a:lnTo>
                <a:lnTo>
                  <a:pt x="296163" y="6095"/>
                </a:lnTo>
                <a:lnTo>
                  <a:pt x="296163" y="100202"/>
                </a:lnTo>
                <a:lnTo>
                  <a:pt x="353567" y="100202"/>
                </a:lnTo>
                <a:lnTo>
                  <a:pt x="353567" y="6095"/>
                </a:lnTo>
                <a:lnTo>
                  <a:pt x="3474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07305" y="2397379"/>
            <a:ext cx="241935" cy="103505"/>
          </a:xfrm>
          <a:custGeom>
            <a:avLst/>
            <a:gdLst/>
            <a:ahLst/>
            <a:cxnLst/>
            <a:rect l="l" t="t" r="r" b="b"/>
            <a:pathLst>
              <a:path w="241935" h="103505">
                <a:moveTo>
                  <a:pt x="0" y="0"/>
                </a:moveTo>
                <a:lnTo>
                  <a:pt x="0" y="59691"/>
                </a:lnTo>
                <a:lnTo>
                  <a:pt x="0" y="90344"/>
                </a:lnTo>
                <a:lnTo>
                  <a:pt x="0" y="101637"/>
                </a:lnTo>
                <a:lnTo>
                  <a:pt x="0" y="103250"/>
                </a:lnTo>
                <a:lnTo>
                  <a:pt x="139795" y="103250"/>
                </a:lnTo>
                <a:lnTo>
                  <a:pt x="211582" y="103250"/>
                </a:lnTo>
                <a:lnTo>
                  <a:pt x="238029" y="103250"/>
                </a:lnTo>
                <a:lnTo>
                  <a:pt x="241808" y="103250"/>
                </a:lnTo>
                <a:lnTo>
                  <a:pt x="241808" y="43559"/>
                </a:lnTo>
                <a:lnTo>
                  <a:pt x="241808" y="12906"/>
                </a:lnTo>
                <a:lnTo>
                  <a:pt x="241808" y="1613"/>
                </a:lnTo>
                <a:lnTo>
                  <a:pt x="241808" y="0"/>
                </a:lnTo>
                <a:lnTo>
                  <a:pt x="0" y="0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52950" y="2251710"/>
            <a:ext cx="353695" cy="352425"/>
          </a:xfrm>
          <a:custGeom>
            <a:avLst/>
            <a:gdLst/>
            <a:ahLst/>
            <a:cxnLst/>
            <a:rect l="l" t="t" r="r" b="b"/>
            <a:pathLst>
              <a:path w="353695" h="352425">
                <a:moveTo>
                  <a:pt x="54355" y="100202"/>
                </a:moveTo>
                <a:lnTo>
                  <a:pt x="54355" y="100202"/>
                </a:lnTo>
                <a:lnTo>
                  <a:pt x="54355" y="6095"/>
                </a:lnTo>
                <a:lnTo>
                  <a:pt x="48387" y="0"/>
                </a:lnTo>
                <a:lnTo>
                  <a:pt x="6096" y="0"/>
                </a:lnTo>
                <a:lnTo>
                  <a:pt x="0" y="6095"/>
                </a:lnTo>
                <a:lnTo>
                  <a:pt x="0" y="345947"/>
                </a:lnTo>
                <a:lnTo>
                  <a:pt x="6096" y="352044"/>
                </a:lnTo>
                <a:lnTo>
                  <a:pt x="39242" y="352044"/>
                </a:lnTo>
                <a:lnTo>
                  <a:pt x="48387" y="352044"/>
                </a:lnTo>
                <a:lnTo>
                  <a:pt x="54355" y="345947"/>
                </a:lnTo>
                <a:lnTo>
                  <a:pt x="54355" y="291338"/>
                </a:lnTo>
                <a:lnTo>
                  <a:pt x="194151" y="291338"/>
                </a:lnTo>
                <a:lnTo>
                  <a:pt x="265938" y="291338"/>
                </a:lnTo>
                <a:lnTo>
                  <a:pt x="292385" y="291338"/>
                </a:lnTo>
                <a:lnTo>
                  <a:pt x="296163" y="291338"/>
                </a:lnTo>
                <a:lnTo>
                  <a:pt x="296163" y="319385"/>
                </a:lnTo>
                <a:lnTo>
                  <a:pt x="296163" y="333787"/>
                </a:lnTo>
                <a:lnTo>
                  <a:pt x="296163" y="339093"/>
                </a:lnTo>
                <a:lnTo>
                  <a:pt x="296163" y="339851"/>
                </a:lnTo>
                <a:lnTo>
                  <a:pt x="296163" y="345947"/>
                </a:lnTo>
                <a:lnTo>
                  <a:pt x="305180" y="352044"/>
                </a:lnTo>
                <a:lnTo>
                  <a:pt x="338454" y="352044"/>
                </a:lnTo>
                <a:lnTo>
                  <a:pt x="347472" y="352044"/>
                </a:lnTo>
                <a:lnTo>
                  <a:pt x="353567" y="345947"/>
                </a:lnTo>
                <a:lnTo>
                  <a:pt x="353567" y="6095"/>
                </a:lnTo>
                <a:lnTo>
                  <a:pt x="347472" y="0"/>
                </a:lnTo>
                <a:lnTo>
                  <a:pt x="305180" y="0"/>
                </a:lnTo>
                <a:lnTo>
                  <a:pt x="296163" y="6095"/>
                </a:lnTo>
                <a:lnTo>
                  <a:pt x="296163" y="100202"/>
                </a:lnTo>
                <a:lnTo>
                  <a:pt x="54355" y="100202"/>
                </a:lnTo>
                <a:close/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02479" y="2260092"/>
            <a:ext cx="74675" cy="99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31258" y="2269998"/>
            <a:ext cx="117475" cy="79375"/>
          </a:xfrm>
          <a:custGeom>
            <a:avLst/>
            <a:gdLst/>
            <a:ahLst/>
            <a:cxnLst/>
            <a:rect l="l" t="t" r="r" b="b"/>
            <a:pathLst>
              <a:path w="117475" h="79375">
                <a:moveTo>
                  <a:pt x="117347" y="0"/>
                </a:moveTo>
                <a:lnTo>
                  <a:pt x="3047" y="0"/>
                </a:lnTo>
                <a:lnTo>
                  <a:pt x="0" y="3047"/>
                </a:lnTo>
                <a:lnTo>
                  <a:pt x="0" y="79247"/>
                </a:lnTo>
                <a:lnTo>
                  <a:pt x="117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31258" y="2269998"/>
            <a:ext cx="117475" cy="79375"/>
          </a:xfrm>
          <a:custGeom>
            <a:avLst/>
            <a:gdLst/>
            <a:ahLst/>
            <a:cxnLst/>
            <a:rect l="l" t="t" r="r" b="b"/>
            <a:pathLst>
              <a:path w="117475" h="79375">
                <a:moveTo>
                  <a:pt x="0" y="79247"/>
                </a:moveTo>
                <a:lnTo>
                  <a:pt x="0" y="79247"/>
                </a:lnTo>
                <a:lnTo>
                  <a:pt x="0" y="3047"/>
                </a:lnTo>
                <a:lnTo>
                  <a:pt x="3047" y="0"/>
                </a:lnTo>
                <a:lnTo>
                  <a:pt x="5968" y="0"/>
                </a:lnTo>
                <a:lnTo>
                  <a:pt x="70359" y="0"/>
                </a:lnTo>
                <a:lnTo>
                  <a:pt x="103425" y="0"/>
                </a:lnTo>
                <a:lnTo>
                  <a:pt x="115607" y="0"/>
                </a:lnTo>
                <a:lnTo>
                  <a:pt x="117347" y="0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67250" y="2398014"/>
            <a:ext cx="0" cy="97155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647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8209" y="2398014"/>
            <a:ext cx="0" cy="97155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647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89170" y="2398014"/>
            <a:ext cx="0" cy="97155"/>
          </a:xfrm>
          <a:custGeom>
            <a:avLst/>
            <a:gdLst/>
            <a:ahLst/>
            <a:cxnLst/>
            <a:rect l="l" t="t" r="r" b="b"/>
            <a:pathLst>
              <a:path h="97155">
                <a:moveTo>
                  <a:pt x="0" y="0"/>
                </a:moveTo>
                <a:lnTo>
                  <a:pt x="0" y="96647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9170" y="2269998"/>
            <a:ext cx="0" cy="81280"/>
          </a:xfrm>
          <a:custGeom>
            <a:avLst/>
            <a:gdLst/>
            <a:ahLst/>
            <a:cxnLst/>
            <a:rect l="l" t="t" r="r" b="b"/>
            <a:pathLst>
              <a:path h="81280">
                <a:moveTo>
                  <a:pt x="0" y="0"/>
                </a:moveTo>
                <a:lnTo>
                  <a:pt x="0" y="81025"/>
                </a:lnTo>
              </a:path>
            </a:pathLst>
          </a:custGeom>
          <a:ln w="1981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3568" y="2976372"/>
            <a:ext cx="2066925" cy="619125"/>
          </a:xfrm>
          <a:prstGeom prst="rect">
            <a:avLst/>
          </a:prstGeom>
          <a:ln w="12191">
            <a:solidFill>
              <a:srgbClr val="5AC58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  <a:spcBef>
                <a:spcPts val="720"/>
              </a:spcBef>
            </a:pPr>
            <a:r>
              <a:rPr sz="900" b="1" dirty="0">
                <a:solidFill>
                  <a:srgbClr val="6F8491"/>
                </a:solidFill>
                <a:latin typeface="Arial"/>
                <a:cs typeface="Arial"/>
              </a:rPr>
              <a:t>Traditional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72055" y="3197351"/>
            <a:ext cx="176784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33323" y="3221735"/>
            <a:ext cx="189736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74647" y="336930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76552" y="319405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74647" y="3192779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>
                <a:moveTo>
                  <a:pt x="0" y="0"/>
                </a:moveTo>
                <a:lnTo>
                  <a:pt x="277368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50110" y="3193542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497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74647" y="3191255"/>
            <a:ext cx="277495" cy="180340"/>
          </a:xfrm>
          <a:custGeom>
            <a:avLst/>
            <a:gdLst/>
            <a:ahLst/>
            <a:cxnLst/>
            <a:rect l="l" t="t" r="r" b="b"/>
            <a:pathLst>
              <a:path w="277494" h="180339">
                <a:moveTo>
                  <a:pt x="1524" y="179831"/>
                </a:moveTo>
                <a:lnTo>
                  <a:pt x="0" y="179831"/>
                </a:lnTo>
                <a:lnTo>
                  <a:pt x="0" y="0"/>
                </a:lnTo>
                <a:lnTo>
                  <a:pt x="277368" y="0"/>
                </a:lnTo>
                <a:lnTo>
                  <a:pt x="277368" y="179831"/>
                </a:lnTo>
                <a:lnTo>
                  <a:pt x="1524" y="179831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78458" y="3193542"/>
            <a:ext cx="269875" cy="174625"/>
          </a:xfrm>
          <a:custGeom>
            <a:avLst/>
            <a:gdLst/>
            <a:ahLst/>
            <a:cxnLst/>
            <a:rect l="l" t="t" r="r" b="b"/>
            <a:pathLst>
              <a:path w="269875" h="174625">
                <a:moveTo>
                  <a:pt x="269747" y="174497"/>
                </a:moveTo>
                <a:lnTo>
                  <a:pt x="269747" y="0"/>
                </a:lnTo>
                <a:lnTo>
                  <a:pt x="0" y="0"/>
                </a:lnTo>
                <a:lnTo>
                  <a:pt x="0" y="174497"/>
                </a:lnTo>
                <a:lnTo>
                  <a:pt x="269747" y="17449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07236" y="31775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8000" y="0"/>
                </a:moveTo>
                <a:lnTo>
                  <a:pt x="1777" y="0"/>
                </a:lnTo>
                <a:lnTo>
                  <a:pt x="0" y="2667"/>
                </a:lnTo>
                <a:lnTo>
                  <a:pt x="0" y="8890"/>
                </a:lnTo>
                <a:lnTo>
                  <a:pt x="1777" y="10668"/>
                </a:lnTo>
                <a:lnTo>
                  <a:pt x="8000" y="10668"/>
                </a:lnTo>
                <a:lnTo>
                  <a:pt x="10667" y="8890"/>
                </a:lnTo>
                <a:lnTo>
                  <a:pt x="3555" y="8890"/>
                </a:lnTo>
                <a:lnTo>
                  <a:pt x="1777" y="7112"/>
                </a:lnTo>
                <a:lnTo>
                  <a:pt x="1777" y="3556"/>
                </a:lnTo>
                <a:lnTo>
                  <a:pt x="3555" y="2667"/>
                </a:lnTo>
                <a:lnTo>
                  <a:pt x="10667" y="2667"/>
                </a:lnTo>
                <a:lnTo>
                  <a:pt x="8000" y="0"/>
                </a:lnTo>
                <a:close/>
              </a:path>
              <a:path w="10794" h="10794">
                <a:moveTo>
                  <a:pt x="10667" y="2667"/>
                </a:moveTo>
                <a:lnTo>
                  <a:pt x="7111" y="2667"/>
                </a:lnTo>
                <a:lnTo>
                  <a:pt x="8000" y="3556"/>
                </a:lnTo>
                <a:lnTo>
                  <a:pt x="8000" y="7112"/>
                </a:lnTo>
                <a:lnTo>
                  <a:pt x="7111" y="8890"/>
                </a:lnTo>
                <a:lnTo>
                  <a:pt x="10667" y="8890"/>
                </a:lnTo>
                <a:lnTo>
                  <a:pt x="10667" y="26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07236" y="31775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334"/>
                </a:moveTo>
                <a:lnTo>
                  <a:pt x="0" y="2667"/>
                </a:lnTo>
                <a:lnTo>
                  <a:pt x="1777" y="0"/>
                </a:lnTo>
                <a:lnTo>
                  <a:pt x="5333" y="0"/>
                </a:lnTo>
                <a:lnTo>
                  <a:pt x="8000" y="0"/>
                </a:lnTo>
                <a:lnTo>
                  <a:pt x="10667" y="2667"/>
                </a:lnTo>
                <a:lnTo>
                  <a:pt x="10667" y="5334"/>
                </a:lnTo>
                <a:lnTo>
                  <a:pt x="10667" y="8890"/>
                </a:lnTo>
                <a:lnTo>
                  <a:pt x="8000" y="10668"/>
                </a:lnTo>
                <a:lnTo>
                  <a:pt x="1777" y="10668"/>
                </a:lnTo>
                <a:lnTo>
                  <a:pt x="0" y="8890"/>
                </a:lnTo>
                <a:lnTo>
                  <a:pt x="0" y="5334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09013" y="318020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2667"/>
                </a:moveTo>
                <a:lnTo>
                  <a:pt x="0" y="4444"/>
                </a:lnTo>
                <a:lnTo>
                  <a:pt x="1778" y="6223"/>
                </a:lnTo>
                <a:lnTo>
                  <a:pt x="3556" y="6223"/>
                </a:lnTo>
                <a:lnTo>
                  <a:pt x="5334" y="6223"/>
                </a:lnTo>
                <a:lnTo>
                  <a:pt x="6223" y="4444"/>
                </a:lnTo>
                <a:lnTo>
                  <a:pt x="6223" y="888"/>
                </a:lnTo>
                <a:lnTo>
                  <a:pt x="5334" y="0"/>
                </a:lnTo>
                <a:lnTo>
                  <a:pt x="1778" y="0"/>
                </a:lnTo>
                <a:lnTo>
                  <a:pt x="0" y="888"/>
                </a:lnTo>
                <a:lnTo>
                  <a:pt x="0" y="266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10639" y="3171444"/>
            <a:ext cx="403860" cy="228600"/>
          </a:xfrm>
          <a:custGeom>
            <a:avLst/>
            <a:gdLst/>
            <a:ahLst/>
            <a:cxnLst/>
            <a:rect l="l" t="t" r="r" b="b"/>
            <a:pathLst>
              <a:path w="403860" h="228600">
                <a:moveTo>
                  <a:pt x="403859" y="207518"/>
                </a:moveTo>
                <a:lnTo>
                  <a:pt x="0" y="207518"/>
                </a:lnTo>
                <a:lnTo>
                  <a:pt x="0" y="219456"/>
                </a:lnTo>
                <a:lnTo>
                  <a:pt x="3682" y="224028"/>
                </a:lnTo>
                <a:lnTo>
                  <a:pt x="8254" y="225806"/>
                </a:lnTo>
                <a:lnTo>
                  <a:pt x="13715" y="228600"/>
                </a:lnTo>
                <a:lnTo>
                  <a:pt x="391033" y="228600"/>
                </a:lnTo>
                <a:lnTo>
                  <a:pt x="395604" y="225806"/>
                </a:lnTo>
                <a:lnTo>
                  <a:pt x="397891" y="224917"/>
                </a:lnTo>
                <a:lnTo>
                  <a:pt x="20193" y="224917"/>
                </a:lnTo>
                <a:lnTo>
                  <a:pt x="14604" y="224028"/>
                </a:lnTo>
                <a:lnTo>
                  <a:pt x="11048" y="222250"/>
                </a:lnTo>
                <a:lnTo>
                  <a:pt x="7365" y="220344"/>
                </a:lnTo>
                <a:lnTo>
                  <a:pt x="4571" y="217678"/>
                </a:lnTo>
                <a:lnTo>
                  <a:pt x="4571" y="211200"/>
                </a:lnTo>
                <a:lnTo>
                  <a:pt x="403859" y="211200"/>
                </a:lnTo>
                <a:lnTo>
                  <a:pt x="403859" y="207518"/>
                </a:lnTo>
                <a:close/>
              </a:path>
              <a:path w="403860" h="228600">
                <a:moveTo>
                  <a:pt x="403859" y="211200"/>
                </a:moveTo>
                <a:lnTo>
                  <a:pt x="399287" y="211200"/>
                </a:lnTo>
                <a:lnTo>
                  <a:pt x="399287" y="217678"/>
                </a:lnTo>
                <a:lnTo>
                  <a:pt x="397509" y="220344"/>
                </a:lnTo>
                <a:lnTo>
                  <a:pt x="393827" y="222250"/>
                </a:lnTo>
                <a:lnTo>
                  <a:pt x="390143" y="224028"/>
                </a:lnTo>
                <a:lnTo>
                  <a:pt x="384683" y="224917"/>
                </a:lnTo>
                <a:lnTo>
                  <a:pt x="397891" y="224917"/>
                </a:lnTo>
                <a:lnTo>
                  <a:pt x="400177" y="224028"/>
                </a:lnTo>
                <a:lnTo>
                  <a:pt x="403859" y="219456"/>
                </a:lnTo>
                <a:lnTo>
                  <a:pt x="403859" y="211200"/>
                </a:lnTo>
                <a:close/>
              </a:path>
              <a:path w="403860" h="228600">
                <a:moveTo>
                  <a:pt x="156590" y="211200"/>
                </a:moveTo>
                <a:lnTo>
                  <a:pt x="151129" y="211200"/>
                </a:lnTo>
                <a:lnTo>
                  <a:pt x="152907" y="214883"/>
                </a:lnTo>
                <a:lnTo>
                  <a:pt x="155701" y="217678"/>
                </a:lnTo>
                <a:lnTo>
                  <a:pt x="249047" y="217678"/>
                </a:lnTo>
                <a:lnTo>
                  <a:pt x="251840" y="214883"/>
                </a:lnTo>
                <a:lnTo>
                  <a:pt x="252270" y="213106"/>
                </a:lnTo>
                <a:lnTo>
                  <a:pt x="158369" y="213106"/>
                </a:lnTo>
                <a:lnTo>
                  <a:pt x="156590" y="212089"/>
                </a:lnTo>
                <a:lnTo>
                  <a:pt x="156590" y="211200"/>
                </a:lnTo>
                <a:close/>
              </a:path>
              <a:path w="403860" h="228600">
                <a:moveTo>
                  <a:pt x="252729" y="211200"/>
                </a:moveTo>
                <a:lnTo>
                  <a:pt x="248157" y="211200"/>
                </a:lnTo>
                <a:lnTo>
                  <a:pt x="247269" y="212089"/>
                </a:lnTo>
                <a:lnTo>
                  <a:pt x="246379" y="213106"/>
                </a:lnTo>
                <a:lnTo>
                  <a:pt x="252270" y="213106"/>
                </a:lnTo>
                <a:lnTo>
                  <a:pt x="252729" y="211200"/>
                </a:lnTo>
                <a:close/>
              </a:path>
              <a:path w="403860" h="228600">
                <a:moveTo>
                  <a:pt x="352552" y="0"/>
                </a:moveTo>
                <a:lnTo>
                  <a:pt x="51307" y="0"/>
                </a:lnTo>
                <a:lnTo>
                  <a:pt x="43941" y="7366"/>
                </a:lnTo>
                <a:lnTo>
                  <a:pt x="43941" y="207518"/>
                </a:lnTo>
                <a:lnTo>
                  <a:pt x="48513" y="207518"/>
                </a:lnTo>
                <a:lnTo>
                  <a:pt x="48513" y="10032"/>
                </a:lnTo>
                <a:lnTo>
                  <a:pt x="53975" y="4572"/>
                </a:lnTo>
                <a:lnTo>
                  <a:pt x="60451" y="3682"/>
                </a:lnTo>
                <a:lnTo>
                  <a:pt x="356679" y="3682"/>
                </a:lnTo>
                <a:lnTo>
                  <a:pt x="352552" y="0"/>
                </a:lnTo>
                <a:close/>
              </a:path>
              <a:path w="403860" h="228600">
                <a:moveTo>
                  <a:pt x="356679" y="3682"/>
                </a:moveTo>
                <a:lnTo>
                  <a:pt x="343408" y="3682"/>
                </a:lnTo>
                <a:lnTo>
                  <a:pt x="350773" y="4572"/>
                </a:lnTo>
                <a:lnTo>
                  <a:pt x="356234" y="10032"/>
                </a:lnTo>
                <a:lnTo>
                  <a:pt x="356234" y="207518"/>
                </a:lnTo>
                <a:lnTo>
                  <a:pt x="360807" y="207518"/>
                </a:lnTo>
                <a:lnTo>
                  <a:pt x="360807" y="7366"/>
                </a:lnTo>
                <a:lnTo>
                  <a:pt x="356679" y="3682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10639" y="3171444"/>
            <a:ext cx="403860" cy="228600"/>
          </a:xfrm>
          <a:custGeom>
            <a:avLst/>
            <a:gdLst/>
            <a:ahLst/>
            <a:cxnLst/>
            <a:rect l="l" t="t" r="r" b="b"/>
            <a:pathLst>
              <a:path w="403860" h="228600">
                <a:moveTo>
                  <a:pt x="360807" y="207518"/>
                </a:moveTo>
                <a:lnTo>
                  <a:pt x="360807" y="207518"/>
                </a:lnTo>
                <a:lnTo>
                  <a:pt x="360807" y="7366"/>
                </a:lnTo>
                <a:lnTo>
                  <a:pt x="352552" y="0"/>
                </a:lnTo>
                <a:lnTo>
                  <a:pt x="51307" y="0"/>
                </a:lnTo>
                <a:lnTo>
                  <a:pt x="43941" y="7366"/>
                </a:lnTo>
                <a:lnTo>
                  <a:pt x="43941" y="207518"/>
                </a:lnTo>
                <a:lnTo>
                  <a:pt x="18538" y="207518"/>
                </a:lnTo>
                <a:lnTo>
                  <a:pt x="5492" y="207518"/>
                </a:lnTo>
                <a:lnTo>
                  <a:pt x="686" y="207518"/>
                </a:lnTo>
                <a:lnTo>
                  <a:pt x="0" y="207518"/>
                </a:lnTo>
                <a:lnTo>
                  <a:pt x="0" y="211200"/>
                </a:lnTo>
                <a:lnTo>
                  <a:pt x="0" y="212089"/>
                </a:lnTo>
                <a:lnTo>
                  <a:pt x="0" y="219456"/>
                </a:lnTo>
                <a:lnTo>
                  <a:pt x="3682" y="224028"/>
                </a:lnTo>
                <a:lnTo>
                  <a:pt x="8254" y="225806"/>
                </a:lnTo>
                <a:lnTo>
                  <a:pt x="13715" y="228600"/>
                </a:lnTo>
                <a:lnTo>
                  <a:pt x="19176" y="228600"/>
                </a:lnTo>
                <a:lnTo>
                  <a:pt x="391033" y="228600"/>
                </a:lnTo>
                <a:lnTo>
                  <a:pt x="395604" y="225806"/>
                </a:lnTo>
                <a:lnTo>
                  <a:pt x="400177" y="224028"/>
                </a:lnTo>
                <a:lnTo>
                  <a:pt x="403859" y="219456"/>
                </a:lnTo>
                <a:lnTo>
                  <a:pt x="403859" y="212089"/>
                </a:lnTo>
                <a:lnTo>
                  <a:pt x="403859" y="211200"/>
                </a:lnTo>
                <a:lnTo>
                  <a:pt x="403859" y="207518"/>
                </a:lnTo>
                <a:lnTo>
                  <a:pt x="360807" y="207518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59153" y="3175126"/>
            <a:ext cx="307975" cy="203835"/>
          </a:xfrm>
          <a:custGeom>
            <a:avLst/>
            <a:gdLst/>
            <a:ahLst/>
            <a:cxnLst/>
            <a:rect l="l" t="t" r="r" b="b"/>
            <a:pathLst>
              <a:path w="307975" h="203835">
                <a:moveTo>
                  <a:pt x="0" y="12827"/>
                </a:moveTo>
                <a:lnTo>
                  <a:pt x="0" y="6350"/>
                </a:lnTo>
                <a:lnTo>
                  <a:pt x="5461" y="889"/>
                </a:lnTo>
                <a:lnTo>
                  <a:pt x="11937" y="0"/>
                </a:lnTo>
                <a:lnTo>
                  <a:pt x="175521" y="0"/>
                </a:lnTo>
                <a:lnTo>
                  <a:pt x="259524" y="0"/>
                </a:lnTo>
                <a:lnTo>
                  <a:pt x="290472" y="0"/>
                </a:lnTo>
                <a:lnTo>
                  <a:pt x="294894" y="0"/>
                </a:lnTo>
                <a:lnTo>
                  <a:pt x="302259" y="889"/>
                </a:lnTo>
                <a:lnTo>
                  <a:pt x="307721" y="6350"/>
                </a:lnTo>
                <a:lnTo>
                  <a:pt x="307721" y="12827"/>
                </a:lnTo>
                <a:lnTo>
                  <a:pt x="307721" y="123253"/>
                </a:lnTo>
                <a:lnTo>
                  <a:pt x="307721" y="179959"/>
                </a:lnTo>
                <a:lnTo>
                  <a:pt x="307721" y="200850"/>
                </a:lnTo>
                <a:lnTo>
                  <a:pt x="307721" y="203835"/>
                </a:lnTo>
                <a:lnTo>
                  <a:pt x="129819" y="203835"/>
                </a:lnTo>
                <a:lnTo>
                  <a:pt x="38465" y="203835"/>
                </a:lnTo>
                <a:lnTo>
                  <a:pt x="4808" y="203835"/>
                </a:lnTo>
                <a:lnTo>
                  <a:pt x="0" y="203835"/>
                </a:lnTo>
                <a:lnTo>
                  <a:pt x="0" y="1282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467230" y="3382645"/>
            <a:ext cx="92075" cy="1905"/>
          </a:xfrm>
          <a:custGeom>
            <a:avLst/>
            <a:gdLst/>
            <a:ahLst/>
            <a:cxnLst/>
            <a:rect l="l" t="t" r="r" b="b"/>
            <a:pathLst>
              <a:path w="92075" h="1904">
                <a:moveTo>
                  <a:pt x="91566" y="0"/>
                </a:moveTo>
                <a:lnTo>
                  <a:pt x="90678" y="888"/>
                </a:lnTo>
                <a:lnTo>
                  <a:pt x="89788" y="1904"/>
                </a:lnTo>
                <a:lnTo>
                  <a:pt x="88900" y="1904"/>
                </a:lnTo>
                <a:lnTo>
                  <a:pt x="1778" y="1904"/>
                </a:lnTo>
                <a:lnTo>
                  <a:pt x="0" y="888"/>
                </a:lnTo>
                <a:lnTo>
                  <a:pt x="0" y="0"/>
                </a:lnTo>
                <a:lnTo>
                  <a:pt x="91566" y="0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15211" y="3382645"/>
            <a:ext cx="394970" cy="13970"/>
          </a:xfrm>
          <a:custGeom>
            <a:avLst/>
            <a:gdLst/>
            <a:ahLst/>
            <a:cxnLst/>
            <a:rect l="l" t="t" r="r" b="b"/>
            <a:pathLst>
              <a:path w="394969" h="13970">
                <a:moveTo>
                  <a:pt x="394715" y="888"/>
                </a:moveTo>
                <a:lnTo>
                  <a:pt x="394715" y="6476"/>
                </a:lnTo>
                <a:lnTo>
                  <a:pt x="392938" y="9143"/>
                </a:lnTo>
                <a:lnTo>
                  <a:pt x="389255" y="11048"/>
                </a:lnTo>
                <a:lnTo>
                  <a:pt x="385571" y="12826"/>
                </a:lnTo>
                <a:lnTo>
                  <a:pt x="380111" y="13715"/>
                </a:lnTo>
                <a:lnTo>
                  <a:pt x="373633" y="13715"/>
                </a:lnTo>
                <a:lnTo>
                  <a:pt x="169814" y="13715"/>
                </a:lnTo>
                <a:lnTo>
                  <a:pt x="65150" y="13715"/>
                </a:lnTo>
                <a:lnTo>
                  <a:pt x="26590" y="13715"/>
                </a:lnTo>
                <a:lnTo>
                  <a:pt x="21081" y="13715"/>
                </a:lnTo>
                <a:lnTo>
                  <a:pt x="15621" y="13715"/>
                </a:lnTo>
                <a:lnTo>
                  <a:pt x="10032" y="12826"/>
                </a:lnTo>
                <a:lnTo>
                  <a:pt x="6476" y="11048"/>
                </a:lnTo>
                <a:lnTo>
                  <a:pt x="2793" y="9143"/>
                </a:lnTo>
                <a:lnTo>
                  <a:pt x="0" y="6476"/>
                </a:lnTo>
                <a:lnTo>
                  <a:pt x="0" y="888"/>
                </a:lnTo>
                <a:lnTo>
                  <a:pt x="0" y="0"/>
                </a:lnTo>
                <a:lnTo>
                  <a:pt x="84728" y="0"/>
                </a:lnTo>
                <a:lnTo>
                  <a:pt x="128238" y="0"/>
                </a:lnTo>
                <a:lnTo>
                  <a:pt x="144268" y="0"/>
                </a:lnTo>
                <a:lnTo>
                  <a:pt x="146557" y="0"/>
                </a:lnTo>
                <a:lnTo>
                  <a:pt x="148335" y="3682"/>
                </a:lnTo>
                <a:lnTo>
                  <a:pt x="151129" y="6476"/>
                </a:lnTo>
                <a:lnTo>
                  <a:pt x="154812" y="6476"/>
                </a:lnTo>
                <a:lnTo>
                  <a:pt x="204593" y="6476"/>
                </a:lnTo>
                <a:lnTo>
                  <a:pt x="230155" y="6476"/>
                </a:lnTo>
                <a:lnTo>
                  <a:pt x="239573" y="6476"/>
                </a:lnTo>
                <a:lnTo>
                  <a:pt x="240919" y="6476"/>
                </a:lnTo>
                <a:lnTo>
                  <a:pt x="244475" y="6476"/>
                </a:lnTo>
                <a:lnTo>
                  <a:pt x="247269" y="3682"/>
                </a:lnTo>
                <a:lnTo>
                  <a:pt x="248157" y="0"/>
                </a:lnTo>
                <a:lnTo>
                  <a:pt x="332886" y="0"/>
                </a:lnTo>
                <a:lnTo>
                  <a:pt x="376396" y="0"/>
                </a:lnTo>
                <a:lnTo>
                  <a:pt x="392426" y="0"/>
                </a:lnTo>
                <a:lnTo>
                  <a:pt x="394715" y="0"/>
                </a:lnTo>
                <a:lnTo>
                  <a:pt x="394715" y="888"/>
                </a:lnTo>
                <a:close/>
              </a:path>
            </a:pathLst>
          </a:custGeom>
          <a:ln w="9143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62711" y="2141220"/>
            <a:ext cx="2066925" cy="611505"/>
          </a:xfrm>
          <a:prstGeom prst="rect">
            <a:avLst/>
          </a:prstGeom>
          <a:ln w="12191">
            <a:solidFill>
              <a:srgbClr val="EE495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690"/>
              </a:spcBef>
            </a:pPr>
            <a:r>
              <a:rPr sz="900" b="1" spc="-5" dirty="0">
                <a:solidFill>
                  <a:srgbClr val="6F8491"/>
                </a:solidFill>
                <a:latin typeface="Arial"/>
                <a:cs typeface="Arial"/>
              </a:rPr>
              <a:t>Microservices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901951" y="2308860"/>
            <a:ext cx="306705" cy="309880"/>
          </a:xfrm>
          <a:custGeom>
            <a:avLst/>
            <a:gdLst/>
            <a:ahLst/>
            <a:cxnLst/>
            <a:rect l="l" t="t" r="r" b="b"/>
            <a:pathLst>
              <a:path w="306705" h="309880">
                <a:moveTo>
                  <a:pt x="0" y="154685"/>
                </a:moveTo>
                <a:lnTo>
                  <a:pt x="7808" y="105777"/>
                </a:lnTo>
                <a:lnTo>
                  <a:pt x="29553" y="63313"/>
                </a:lnTo>
                <a:lnTo>
                  <a:pt x="62709" y="29833"/>
                </a:lnTo>
                <a:lnTo>
                  <a:pt x="104753" y="7882"/>
                </a:lnTo>
                <a:lnTo>
                  <a:pt x="153162" y="0"/>
                </a:lnTo>
                <a:lnTo>
                  <a:pt x="201570" y="7882"/>
                </a:lnTo>
                <a:lnTo>
                  <a:pt x="243614" y="29833"/>
                </a:lnTo>
                <a:lnTo>
                  <a:pt x="276770" y="63313"/>
                </a:lnTo>
                <a:lnTo>
                  <a:pt x="298515" y="105777"/>
                </a:lnTo>
                <a:lnTo>
                  <a:pt x="306324" y="154685"/>
                </a:lnTo>
                <a:lnTo>
                  <a:pt x="298515" y="203594"/>
                </a:lnTo>
                <a:lnTo>
                  <a:pt x="276770" y="246058"/>
                </a:lnTo>
                <a:lnTo>
                  <a:pt x="243614" y="279538"/>
                </a:lnTo>
                <a:lnTo>
                  <a:pt x="201570" y="301489"/>
                </a:lnTo>
                <a:lnTo>
                  <a:pt x="153162" y="309371"/>
                </a:lnTo>
                <a:lnTo>
                  <a:pt x="104753" y="301489"/>
                </a:lnTo>
                <a:lnTo>
                  <a:pt x="62709" y="279538"/>
                </a:lnTo>
                <a:lnTo>
                  <a:pt x="29553" y="246058"/>
                </a:lnTo>
                <a:lnTo>
                  <a:pt x="7808" y="203594"/>
                </a:lnTo>
                <a:lnTo>
                  <a:pt x="0" y="154685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39467" y="2476500"/>
            <a:ext cx="176784" cy="176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93976" y="2470404"/>
            <a:ext cx="176784" cy="176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3579" y="2240279"/>
            <a:ext cx="176784" cy="1767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42523" y="2382011"/>
            <a:ext cx="191204" cy="1264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85316" y="2531110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87221" y="235585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989"/>
                </a:lnTo>
              </a:path>
            </a:pathLst>
          </a:custGeom>
          <a:ln w="3809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85316" y="2354579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>
                <a:moveTo>
                  <a:pt x="0" y="0"/>
                </a:moveTo>
                <a:lnTo>
                  <a:pt x="275844" y="0"/>
                </a:lnTo>
              </a:path>
            </a:pathLst>
          </a:custGeom>
          <a:ln w="3175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59254" y="2355342"/>
            <a:ext cx="0" cy="174625"/>
          </a:xfrm>
          <a:custGeom>
            <a:avLst/>
            <a:gdLst/>
            <a:ahLst/>
            <a:cxnLst/>
            <a:rect l="l" t="t" r="r" b="b"/>
            <a:pathLst>
              <a:path h="174625">
                <a:moveTo>
                  <a:pt x="0" y="0"/>
                </a:moveTo>
                <a:lnTo>
                  <a:pt x="0" y="174497"/>
                </a:lnTo>
              </a:path>
            </a:pathLst>
          </a:custGeom>
          <a:ln w="3810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85316" y="2353055"/>
            <a:ext cx="276225" cy="180340"/>
          </a:xfrm>
          <a:custGeom>
            <a:avLst/>
            <a:gdLst/>
            <a:ahLst/>
            <a:cxnLst/>
            <a:rect l="l" t="t" r="r" b="b"/>
            <a:pathLst>
              <a:path w="276225" h="180339">
                <a:moveTo>
                  <a:pt x="1524" y="179831"/>
                </a:moveTo>
                <a:lnTo>
                  <a:pt x="0" y="179831"/>
                </a:lnTo>
                <a:lnTo>
                  <a:pt x="0" y="0"/>
                </a:lnTo>
                <a:lnTo>
                  <a:pt x="275844" y="0"/>
                </a:lnTo>
                <a:lnTo>
                  <a:pt x="275844" y="179831"/>
                </a:lnTo>
                <a:lnTo>
                  <a:pt x="1524" y="179831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89125" y="2355342"/>
            <a:ext cx="268605" cy="174625"/>
          </a:xfrm>
          <a:custGeom>
            <a:avLst/>
            <a:gdLst/>
            <a:ahLst/>
            <a:cxnLst/>
            <a:rect l="l" t="t" r="r" b="b"/>
            <a:pathLst>
              <a:path w="268605" h="174625">
                <a:moveTo>
                  <a:pt x="268224" y="174497"/>
                </a:moveTo>
                <a:lnTo>
                  <a:pt x="268224" y="0"/>
                </a:lnTo>
                <a:lnTo>
                  <a:pt x="0" y="0"/>
                </a:lnTo>
                <a:lnTo>
                  <a:pt x="0" y="174497"/>
                </a:lnTo>
                <a:lnTo>
                  <a:pt x="268224" y="17449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17903" y="23393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8001" y="0"/>
                </a:moveTo>
                <a:lnTo>
                  <a:pt x="1778" y="0"/>
                </a:lnTo>
                <a:lnTo>
                  <a:pt x="0" y="2667"/>
                </a:lnTo>
                <a:lnTo>
                  <a:pt x="0" y="8890"/>
                </a:lnTo>
                <a:lnTo>
                  <a:pt x="1778" y="10668"/>
                </a:lnTo>
                <a:lnTo>
                  <a:pt x="8001" y="10668"/>
                </a:lnTo>
                <a:lnTo>
                  <a:pt x="10668" y="8890"/>
                </a:lnTo>
                <a:lnTo>
                  <a:pt x="3556" y="8890"/>
                </a:lnTo>
                <a:lnTo>
                  <a:pt x="1778" y="7112"/>
                </a:lnTo>
                <a:lnTo>
                  <a:pt x="1778" y="3556"/>
                </a:lnTo>
                <a:lnTo>
                  <a:pt x="3556" y="2667"/>
                </a:lnTo>
                <a:lnTo>
                  <a:pt x="10668" y="2667"/>
                </a:lnTo>
                <a:lnTo>
                  <a:pt x="8001" y="0"/>
                </a:lnTo>
                <a:close/>
              </a:path>
              <a:path w="10794" h="10794">
                <a:moveTo>
                  <a:pt x="10668" y="2667"/>
                </a:moveTo>
                <a:lnTo>
                  <a:pt x="7112" y="2667"/>
                </a:lnTo>
                <a:lnTo>
                  <a:pt x="8001" y="3556"/>
                </a:lnTo>
                <a:lnTo>
                  <a:pt x="8001" y="7112"/>
                </a:lnTo>
                <a:lnTo>
                  <a:pt x="7112" y="8890"/>
                </a:lnTo>
                <a:lnTo>
                  <a:pt x="10668" y="8890"/>
                </a:lnTo>
                <a:lnTo>
                  <a:pt x="10668" y="26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17903" y="2339339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0" y="5334"/>
                </a:moveTo>
                <a:lnTo>
                  <a:pt x="0" y="2667"/>
                </a:lnTo>
                <a:lnTo>
                  <a:pt x="1778" y="0"/>
                </a:lnTo>
                <a:lnTo>
                  <a:pt x="5334" y="0"/>
                </a:lnTo>
                <a:lnTo>
                  <a:pt x="8001" y="0"/>
                </a:lnTo>
                <a:lnTo>
                  <a:pt x="10668" y="2667"/>
                </a:lnTo>
                <a:lnTo>
                  <a:pt x="10668" y="5334"/>
                </a:lnTo>
                <a:lnTo>
                  <a:pt x="10668" y="8890"/>
                </a:lnTo>
                <a:lnTo>
                  <a:pt x="8001" y="10668"/>
                </a:lnTo>
                <a:lnTo>
                  <a:pt x="1778" y="10668"/>
                </a:lnTo>
                <a:lnTo>
                  <a:pt x="0" y="8890"/>
                </a:lnTo>
                <a:lnTo>
                  <a:pt x="0" y="5334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19682" y="2342007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2667"/>
                </a:moveTo>
                <a:lnTo>
                  <a:pt x="0" y="4444"/>
                </a:lnTo>
                <a:lnTo>
                  <a:pt x="1778" y="6223"/>
                </a:lnTo>
                <a:lnTo>
                  <a:pt x="3556" y="6223"/>
                </a:lnTo>
                <a:lnTo>
                  <a:pt x="5334" y="6223"/>
                </a:lnTo>
                <a:lnTo>
                  <a:pt x="6223" y="4444"/>
                </a:lnTo>
                <a:lnTo>
                  <a:pt x="6223" y="888"/>
                </a:lnTo>
                <a:lnTo>
                  <a:pt x="5334" y="0"/>
                </a:lnTo>
                <a:lnTo>
                  <a:pt x="1778" y="0"/>
                </a:lnTo>
                <a:lnTo>
                  <a:pt x="0" y="888"/>
                </a:lnTo>
                <a:lnTo>
                  <a:pt x="0" y="2667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21308" y="2331720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60" h="230505">
                <a:moveTo>
                  <a:pt x="403859" y="208915"/>
                </a:moveTo>
                <a:lnTo>
                  <a:pt x="0" y="208915"/>
                </a:lnTo>
                <a:lnTo>
                  <a:pt x="0" y="220980"/>
                </a:lnTo>
                <a:lnTo>
                  <a:pt x="3682" y="225552"/>
                </a:lnTo>
                <a:lnTo>
                  <a:pt x="8254" y="227330"/>
                </a:lnTo>
                <a:lnTo>
                  <a:pt x="13715" y="230124"/>
                </a:lnTo>
                <a:lnTo>
                  <a:pt x="391033" y="230124"/>
                </a:lnTo>
                <a:lnTo>
                  <a:pt x="395604" y="227330"/>
                </a:lnTo>
                <a:lnTo>
                  <a:pt x="397891" y="226441"/>
                </a:lnTo>
                <a:lnTo>
                  <a:pt x="20192" y="226441"/>
                </a:lnTo>
                <a:lnTo>
                  <a:pt x="14604" y="225552"/>
                </a:lnTo>
                <a:lnTo>
                  <a:pt x="11048" y="223647"/>
                </a:lnTo>
                <a:lnTo>
                  <a:pt x="7365" y="221869"/>
                </a:lnTo>
                <a:lnTo>
                  <a:pt x="4571" y="219075"/>
                </a:lnTo>
                <a:lnTo>
                  <a:pt x="4571" y="212598"/>
                </a:lnTo>
                <a:lnTo>
                  <a:pt x="403859" y="212598"/>
                </a:lnTo>
                <a:lnTo>
                  <a:pt x="403859" y="208915"/>
                </a:lnTo>
                <a:close/>
              </a:path>
              <a:path w="403860" h="230505">
                <a:moveTo>
                  <a:pt x="403859" y="212598"/>
                </a:moveTo>
                <a:lnTo>
                  <a:pt x="399287" y="212598"/>
                </a:lnTo>
                <a:lnTo>
                  <a:pt x="399287" y="219075"/>
                </a:lnTo>
                <a:lnTo>
                  <a:pt x="397509" y="221869"/>
                </a:lnTo>
                <a:lnTo>
                  <a:pt x="393827" y="223647"/>
                </a:lnTo>
                <a:lnTo>
                  <a:pt x="390143" y="225552"/>
                </a:lnTo>
                <a:lnTo>
                  <a:pt x="384683" y="226441"/>
                </a:lnTo>
                <a:lnTo>
                  <a:pt x="397891" y="226441"/>
                </a:lnTo>
                <a:lnTo>
                  <a:pt x="400177" y="225552"/>
                </a:lnTo>
                <a:lnTo>
                  <a:pt x="403859" y="220980"/>
                </a:lnTo>
                <a:lnTo>
                  <a:pt x="403859" y="212598"/>
                </a:lnTo>
                <a:close/>
              </a:path>
              <a:path w="403860" h="230505">
                <a:moveTo>
                  <a:pt x="156590" y="212598"/>
                </a:moveTo>
                <a:lnTo>
                  <a:pt x="151129" y="212598"/>
                </a:lnTo>
                <a:lnTo>
                  <a:pt x="152907" y="216281"/>
                </a:lnTo>
                <a:lnTo>
                  <a:pt x="155701" y="219075"/>
                </a:lnTo>
                <a:lnTo>
                  <a:pt x="249047" y="219075"/>
                </a:lnTo>
                <a:lnTo>
                  <a:pt x="251840" y="216281"/>
                </a:lnTo>
                <a:lnTo>
                  <a:pt x="252270" y="214503"/>
                </a:lnTo>
                <a:lnTo>
                  <a:pt x="158369" y="214503"/>
                </a:lnTo>
                <a:lnTo>
                  <a:pt x="156590" y="213613"/>
                </a:lnTo>
                <a:lnTo>
                  <a:pt x="156590" y="212598"/>
                </a:lnTo>
                <a:close/>
              </a:path>
              <a:path w="403860" h="230505">
                <a:moveTo>
                  <a:pt x="252729" y="212598"/>
                </a:moveTo>
                <a:lnTo>
                  <a:pt x="248157" y="212598"/>
                </a:lnTo>
                <a:lnTo>
                  <a:pt x="247269" y="213613"/>
                </a:lnTo>
                <a:lnTo>
                  <a:pt x="246379" y="214503"/>
                </a:lnTo>
                <a:lnTo>
                  <a:pt x="252270" y="214503"/>
                </a:lnTo>
                <a:lnTo>
                  <a:pt x="252729" y="212598"/>
                </a:lnTo>
                <a:close/>
              </a:path>
              <a:path w="403860" h="230505">
                <a:moveTo>
                  <a:pt x="352552" y="0"/>
                </a:moveTo>
                <a:lnTo>
                  <a:pt x="51307" y="0"/>
                </a:lnTo>
                <a:lnTo>
                  <a:pt x="43941" y="7366"/>
                </a:lnTo>
                <a:lnTo>
                  <a:pt x="43941" y="208915"/>
                </a:lnTo>
                <a:lnTo>
                  <a:pt x="48513" y="208915"/>
                </a:lnTo>
                <a:lnTo>
                  <a:pt x="48513" y="10160"/>
                </a:lnTo>
                <a:lnTo>
                  <a:pt x="53975" y="4572"/>
                </a:lnTo>
                <a:lnTo>
                  <a:pt x="60451" y="3682"/>
                </a:lnTo>
                <a:lnTo>
                  <a:pt x="356679" y="3682"/>
                </a:lnTo>
                <a:lnTo>
                  <a:pt x="352552" y="0"/>
                </a:lnTo>
                <a:close/>
              </a:path>
              <a:path w="403860" h="230505">
                <a:moveTo>
                  <a:pt x="356679" y="3682"/>
                </a:moveTo>
                <a:lnTo>
                  <a:pt x="343408" y="3682"/>
                </a:lnTo>
                <a:lnTo>
                  <a:pt x="350773" y="4572"/>
                </a:lnTo>
                <a:lnTo>
                  <a:pt x="356234" y="10160"/>
                </a:lnTo>
                <a:lnTo>
                  <a:pt x="356234" y="208915"/>
                </a:lnTo>
                <a:lnTo>
                  <a:pt x="360806" y="208915"/>
                </a:lnTo>
                <a:lnTo>
                  <a:pt x="360806" y="7366"/>
                </a:lnTo>
                <a:lnTo>
                  <a:pt x="356679" y="3682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21308" y="2331720"/>
            <a:ext cx="403860" cy="230504"/>
          </a:xfrm>
          <a:custGeom>
            <a:avLst/>
            <a:gdLst/>
            <a:ahLst/>
            <a:cxnLst/>
            <a:rect l="l" t="t" r="r" b="b"/>
            <a:pathLst>
              <a:path w="403860" h="230505">
                <a:moveTo>
                  <a:pt x="360806" y="208915"/>
                </a:moveTo>
                <a:lnTo>
                  <a:pt x="360806" y="208915"/>
                </a:lnTo>
                <a:lnTo>
                  <a:pt x="360806" y="7366"/>
                </a:lnTo>
                <a:lnTo>
                  <a:pt x="352552" y="0"/>
                </a:lnTo>
                <a:lnTo>
                  <a:pt x="51307" y="0"/>
                </a:lnTo>
                <a:lnTo>
                  <a:pt x="43941" y="7366"/>
                </a:lnTo>
                <a:lnTo>
                  <a:pt x="43941" y="208915"/>
                </a:lnTo>
                <a:lnTo>
                  <a:pt x="18538" y="208915"/>
                </a:lnTo>
                <a:lnTo>
                  <a:pt x="5492" y="208915"/>
                </a:lnTo>
                <a:lnTo>
                  <a:pt x="686" y="208915"/>
                </a:lnTo>
                <a:lnTo>
                  <a:pt x="0" y="208915"/>
                </a:lnTo>
                <a:lnTo>
                  <a:pt x="0" y="212598"/>
                </a:lnTo>
                <a:lnTo>
                  <a:pt x="0" y="213613"/>
                </a:lnTo>
                <a:lnTo>
                  <a:pt x="0" y="220980"/>
                </a:lnTo>
                <a:lnTo>
                  <a:pt x="3682" y="225552"/>
                </a:lnTo>
                <a:lnTo>
                  <a:pt x="8254" y="227330"/>
                </a:lnTo>
                <a:lnTo>
                  <a:pt x="13715" y="230124"/>
                </a:lnTo>
                <a:lnTo>
                  <a:pt x="19176" y="230124"/>
                </a:lnTo>
                <a:lnTo>
                  <a:pt x="391033" y="230124"/>
                </a:lnTo>
                <a:lnTo>
                  <a:pt x="395604" y="227330"/>
                </a:lnTo>
                <a:lnTo>
                  <a:pt x="400177" y="225552"/>
                </a:lnTo>
                <a:lnTo>
                  <a:pt x="403859" y="220980"/>
                </a:lnTo>
                <a:lnTo>
                  <a:pt x="403859" y="213613"/>
                </a:lnTo>
                <a:lnTo>
                  <a:pt x="403859" y="212598"/>
                </a:lnTo>
                <a:lnTo>
                  <a:pt x="403859" y="208915"/>
                </a:lnTo>
                <a:lnTo>
                  <a:pt x="360806" y="208915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69822" y="2335402"/>
            <a:ext cx="307975" cy="205740"/>
          </a:xfrm>
          <a:custGeom>
            <a:avLst/>
            <a:gdLst/>
            <a:ahLst/>
            <a:cxnLst/>
            <a:rect l="l" t="t" r="r" b="b"/>
            <a:pathLst>
              <a:path w="307975" h="205739">
                <a:moveTo>
                  <a:pt x="0" y="12827"/>
                </a:moveTo>
                <a:lnTo>
                  <a:pt x="0" y="6477"/>
                </a:lnTo>
                <a:lnTo>
                  <a:pt x="5461" y="889"/>
                </a:lnTo>
                <a:lnTo>
                  <a:pt x="11937" y="0"/>
                </a:lnTo>
                <a:lnTo>
                  <a:pt x="175521" y="0"/>
                </a:lnTo>
                <a:lnTo>
                  <a:pt x="259524" y="0"/>
                </a:lnTo>
                <a:lnTo>
                  <a:pt x="290472" y="0"/>
                </a:lnTo>
                <a:lnTo>
                  <a:pt x="294894" y="0"/>
                </a:lnTo>
                <a:lnTo>
                  <a:pt x="302259" y="889"/>
                </a:lnTo>
                <a:lnTo>
                  <a:pt x="307721" y="6477"/>
                </a:lnTo>
                <a:lnTo>
                  <a:pt x="307721" y="12827"/>
                </a:lnTo>
                <a:lnTo>
                  <a:pt x="307721" y="124061"/>
                </a:lnTo>
                <a:lnTo>
                  <a:pt x="307721" y="181181"/>
                </a:lnTo>
                <a:lnTo>
                  <a:pt x="307721" y="202225"/>
                </a:lnTo>
                <a:lnTo>
                  <a:pt x="307721" y="205232"/>
                </a:lnTo>
                <a:lnTo>
                  <a:pt x="129819" y="205232"/>
                </a:lnTo>
                <a:lnTo>
                  <a:pt x="38465" y="205232"/>
                </a:lnTo>
                <a:lnTo>
                  <a:pt x="4808" y="205232"/>
                </a:lnTo>
                <a:lnTo>
                  <a:pt x="0" y="205232"/>
                </a:lnTo>
                <a:lnTo>
                  <a:pt x="0" y="12827"/>
                </a:lnTo>
                <a:close/>
              </a:path>
            </a:pathLst>
          </a:custGeom>
          <a:ln w="9143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77899" y="2544317"/>
            <a:ext cx="92075" cy="1905"/>
          </a:xfrm>
          <a:custGeom>
            <a:avLst/>
            <a:gdLst/>
            <a:ahLst/>
            <a:cxnLst/>
            <a:rect l="l" t="t" r="r" b="b"/>
            <a:pathLst>
              <a:path w="92075" h="1905">
                <a:moveTo>
                  <a:pt x="91566" y="0"/>
                </a:moveTo>
                <a:lnTo>
                  <a:pt x="90678" y="1015"/>
                </a:lnTo>
                <a:lnTo>
                  <a:pt x="89788" y="1905"/>
                </a:lnTo>
                <a:lnTo>
                  <a:pt x="88900" y="1905"/>
                </a:lnTo>
                <a:lnTo>
                  <a:pt x="39119" y="1905"/>
                </a:lnTo>
                <a:lnTo>
                  <a:pt x="13557" y="1905"/>
                </a:lnTo>
                <a:lnTo>
                  <a:pt x="4139" y="1905"/>
                </a:lnTo>
                <a:lnTo>
                  <a:pt x="2793" y="1905"/>
                </a:lnTo>
                <a:lnTo>
                  <a:pt x="1778" y="1905"/>
                </a:lnTo>
                <a:lnTo>
                  <a:pt x="0" y="1015"/>
                </a:lnTo>
                <a:lnTo>
                  <a:pt x="0" y="0"/>
                </a:lnTo>
                <a:lnTo>
                  <a:pt x="91566" y="0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325880" y="2544317"/>
            <a:ext cx="394970" cy="13970"/>
          </a:xfrm>
          <a:custGeom>
            <a:avLst/>
            <a:gdLst/>
            <a:ahLst/>
            <a:cxnLst/>
            <a:rect l="l" t="t" r="r" b="b"/>
            <a:pathLst>
              <a:path w="394969" h="13969">
                <a:moveTo>
                  <a:pt x="394715" y="1015"/>
                </a:moveTo>
                <a:lnTo>
                  <a:pt x="394715" y="6476"/>
                </a:lnTo>
                <a:lnTo>
                  <a:pt x="392938" y="9270"/>
                </a:lnTo>
                <a:lnTo>
                  <a:pt x="389255" y="11049"/>
                </a:lnTo>
                <a:lnTo>
                  <a:pt x="385571" y="12954"/>
                </a:lnTo>
                <a:lnTo>
                  <a:pt x="380111" y="13843"/>
                </a:lnTo>
                <a:lnTo>
                  <a:pt x="373633" y="13843"/>
                </a:lnTo>
                <a:lnTo>
                  <a:pt x="169814" y="13843"/>
                </a:lnTo>
                <a:lnTo>
                  <a:pt x="65150" y="13843"/>
                </a:lnTo>
                <a:lnTo>
                  <a:pt x="26590" y="13843"/>
                </a:lnTo>
                <a:lnTo>
                  <a:pt x="21081" y="13843"/>
                </a:lnTo>
                <a:lnTo>
                  <a:pt x="15620" y="13843"/>
                </a:lnTo>
                <a:lnTo>
                  <a:pt x="10032" y="12954"/>
                </a:lnTo>
                <a:lnTo>
                  <a:pt x="6476" y="11049"/>
                </a:lnTo>
                <a:lnTo>
                  <a:pt x="2793" y="9270"/>
                </a:lnTo>
                <a:lnTo>
                  <a:pt x="0" y="6476"/>
                </a:lnTo>
                <a:lnTo>
                  <a:pt x="0" y="1015"/>
                </a:lnTo>
                <a:lnTo>
                  <a:pt x="0" y="0"/>
                </a:lnTo>
                <a:lnTo>
                  <a:pt x="84728" y="0"/>
                </a:lnTo>
                <a:lnTo>
                  <a:pt x="128238" y="0"/>
                </a:lnTo>
                <a:lnTo>
                  <a:pt x="144268" y="0"/>
                </a:lnTo>
                <a:lnTo>
                  <a:pt x="146557" y="0"/>
                </a:lnTo>
                <a:lnTo>
                  <a:pt x="148335" y="3682"/>
                </a:lnTo>
                <a:lnTo>
                  <a:pt x="151129" y="6476"/>
                </a:lnTo>
                <a:lnTo>
                  <a:pt x="154812" y="6476"/>
                </a:lnTo>
                <a:lnTo>
                  <a:pt x="204593" y="6476"/>
                </a:lnTo>
                <a:lnTo>
                  <a:pt x="230155" y="6476"/>
                </a:lnTo>
                <a:lnTo>
                  <a:pt x="239573" y="6476"/>
                </a:lnTo>
                <a:lnTo>
                  <a:pt x="240919" y="6476"/>
                </a:lnTo>
                <a:lnTo>
                  <a:pt x="244475" y="6476"/>
                </a:lnTo>
                <a:lnTo>
                  <a:pt x="247269" y="3682"/>
                </a:lnTo>
                <a:lnTo>
                  <a:pt x="248157" y="0"/>
                </a:lnTo>
                <a:lnTo>
                  <a:pt x="332886" y="0"/>
                </a:lnTo>
                <a:lnTo>
                  <a:pt x="376396" y="0"/>
                </a:lnTo>
                <a:lnTo>
                  <a:pt x="392426" y="0"/>
                </a:lnTo>
                <a:lnTo>
                  <a:pt x="394715" y="0"/>
                </a:lnTo>
                <a:lnTo>
                  <a:pt x="394715" y="1015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12914" y="2280666"/>
            <a:ext cx="449580" cy="312420"/>
          </a:xfrm>
          <a:custGeom>
            <a:avLst/>
            <a:gdLst/>
            <a:ahLst/>
            <a:cxnLst/>
            <a:rect l="l" t="t" r="r" b="b"/>
            <a:pathLst>
              <a:path w="449579" h="312419">
                <a:moveTo>
                  <a:pt x="0" y="312419"/>
                </a:moveTo>
                <a:lnTo>
                  <a:pt x="449579" y="312419"/>
                </a:lnTo>
                <a:lnTo>
                  <a:pt x="449579" y="0"/>
                </a:lnTo>
                <a:lnTo>
                  <a:pt x="0" y="0"/>
                </a:lnTo>
                <a:lnTo>
                  <a:pt x="0" y="312419"/>
                </a:lnTo>
                <a:close/>
              </a:path>
            </a:pathLst>
          </a:custGeom>
          <a:ln w="19811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580376" y="2328672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6095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616190" y="2328672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4571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648193" y="2328672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4571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81721" y="2328672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4571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13726" y="2328672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171"/>
                </a:lnTo>
              </a:path>
            </a:pathLst>
          </a:custGeom>
          <a:ln w="4571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69707" y="245821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7780" y="0"/>
                </a:moveTo>
                <a:lnTo>
                  <a:pt x="5080" y="0"/>
                </a:lnTo>
                <a:lnTo>
                  <a:pt x="0" y="4444"/>
                </a:lnTo>
                <a:lnTo>
                  <a:pt x="0" y="15367"/>
                </a:lnTo>
                <a:lnTo>
                  <a:pt x="5080" y="19812"/>
                </a:lnTo>
                <a:lnTo>
                  <a:pt x="17780" y="19812"/>
                </a:lnTo>
                <a:lnTo>
                  <a:pt x="22860" y="15367"/>
                </a:lnTo>
                <a:lnTo>
                  <a:pt x="22860" y="4444"/>
                </a:lnTo>
                <a:lnTo>
                  <a:pt x="17780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75804" y="2462783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9525" y="0"/>
                </a:moveTo>
                <a:lnTo>
                  <a:pt x="2667" y="0"/>
                </a:lnTo>
                <a:lnTo>
                  <a:pt x="0" y="2413"/>
                </a:lnTo>
                <a:lnTo>
                  <a:pt x="0" y="8255"/>
                </a:lnTo>
                <a:lnTo>
                  <a:pt x="2667" y="10668"/>
                </a:lnTo>
                <a:lnTo>
                  <a:pt x="9525" y="10668"/>
                </a:lnTo>
                <a:lnTo>
                  <a:pt x="12192" y="8255"/>
                </a:lnTo>
                <a:lnTo>
                  <a:pt x="12192" y="2413"/>
                </a:lnTo>
                <a:lnTo>
                  <a:pt x="9525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03235" y="2446020"/>
            <a:ext cx="22860" cy="21590"/>
          </a:xfrm>
          <a:custGeom>
            <a:avLst/>
            <a:gdLst/>
            <a:ahLst/>
            <a:cxnLst/>
            <a:rect l="l" t="t" r="r" b="b"/>
            <a:pathLst>
              <a:path w="22859" h="21589">
                <a:moveTo>
                  <a:pt x="17780" y="0"/>
                </a:moveTo>
                <a:lnTo>
                  <a:pt x="5080" y="0"/>
                </a:lnTo>
                <a:lnTo>
                  <a:pt x="0" y="4825"/>
                </a:lnTo>
                <a:lnTo>
                  <a:pt x="0" y="16510"/>
                </a:lnTo>
                <a:lnTo>
                  <a:pt x="5080" y="21336"/>
                </a:lnTo>
                <a:lnTo>
                  <a:pt x="17780" y="21336"/>
                </a:lnTo>
                <a:lnTo>
                  <a:pt x="22860" y="16510"/>
                </a:lnTo>
                <a:lnTo>
                  <a:pt x="22860" y="4825"/>
                </a:lnTo>
                <a:lnTo>
                  <a:pt x="17780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607807" y="2450592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9525" y="0"/>
                </a:moveTo>
                <a:lnTo>
                  <a:pt x="2667" y="0"/>
                </a:lnTo>
                <a:lnTo>
                  <a:pt x="0" y="2412"/>
                </a:lnTo>
                <a:lnTo>
                  <a:pt x="0" y="8255"/>
                </a:lnTo>
                <a:lnTo>
                  <a:pt x="2667" y="10668"/>
                </a:lnTo>
                <a:lnTo>
                  <a:pt x="9525" y="10668"/>
                </a:lnTo>
                <a:lnTo>
                  <a:pt x="12192" y="8255"/>
                </a:lnTo>
                <a:lnTo>
                  <a:pt x="12192" y="2412"/>
                </a:lnTo>
                <a:lnTo>
                  <a:pt x="9525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635240" y="2435351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7779" y="0"/>
                </a:moveTo>
                <a:lnTo>
                  <a:pt x="5079" y="0"/>
                </a:lnTo>
                <a:lnTo>
                  <a:pt x="0" y="4445"/>
                </a:lnTo>
                <a:lnTo>
                  <a:pt x="0" y="15367"/>
                </a:lnTo>
                <a:lnTo>
                  <a:pt x="5079" y="19812"/>
                </a:lnTo>
                <a:lnTo>
                  <a:pt x="17779" y="19812"/>
                </a:lnTo>
                <a:lnTo>
                  <a:pt x="22859" y="15367"/>
                </a:lnTo>
                <a:lnTo>
                  <a:pt x="22859" y="4445"/>
                </a:lnTo>
                <a:lnTo>
                  <a:pt x="17779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642859" y="2439923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8255" y="0"/>
                </a:moveTo>
                <a:lnTo>
                  <a:pt x="2413" y="0"/>
                </a:lnTo>
                <a:lnTo>
                  <a:pt x="0" y="2412"/>
                </a:lnTo>
                <a:lnTo>
                  <a:pt x="0" y="8255"/>
                </a:lnTo>
                <a:lnTo>
                  <a:pt x="2413" y="10668"/>
                </a:lnTo>
                <a:lnTo>
                  <a:pt x="8255" y="10668"/>
                </a:lnTo>
                <a:lnTo>
                  <a:pt x="10668" y="8255"/>
                </a:lnTo>
                <a:lnTo>
                  <a:pt x="10668" y="2412"/>
                </a:lnTo>
                <a:lnTo>
                  <a:pt x="8255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671816" y="2424683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7779" y="0"/>
                </a:moveTo>
                <a:lnTo>
                  <a:pt x="5079" y="0"/>
                </a:lnTo>
                <a:lnTo>
                  <a:pt x="0" y="4445"/>
                </a:lnTo>
                <a:lnTo>
                  <a:pt x="0" y="15367"/>
                </a:lnTo>
                <a:lnTo>
                  <a:pt x="5079" y="19812"/>
                </a:lnTo>
                <a:lnTo>
                  <a:pt x="17779" y="19812"/>
                </a:lnTo>
                <a:lnTo>
                  <a:pt x="22859" y="15367"/>
                </a:lnTo>
                <a:lnTo>
                  <a:pt x="22859" y="4445"/>
                </a:lnTo>
                <a:lnTo>
                  <a:pt x="17779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676388" y="2427732"/>
            <a:ext cx="9525" cy="12700"/>
          </a:xfrm>
          <a:custGeom>
            <a:avLst/>
            <a:gdLst/>
            <a:ahLst/>
            <a:cxnLst/>
            <a:rect l="l" t="t" r="r" b="b"/>
            <a:pathLst>
              <a:path w="9525" h="12700">
                <a:moveTo>
                  <a:pt x="7111" y="0"/>
                </a:moveTo>
                <a:lnTo>
                  <a:pt x="2031" y="0"/>
                </a:lnTo>
                <a:lnTo>
                  <a:pt x="0" y="2667"/>
                </a:lnTo>
                <a:lnTo>
                  <a:pt x="0" y="9525"/>
                </a:lnTo>
                <a:lnTo>
                  <a:pt x="2031" y="12192"/>
                </a:lnTo>
                <a:lnTo>
                  <a:pt x="7111" y="12192"/>
                </a:lnTo>
                <a:lnTo>
                  <a:pt x="9143" y="9525"/>
                </a:lnTo>
                <a:lnTo>
                  <a:pt x="9143" y="2667"/>
                </a:lnTo>
                <a:lnTo>
                  <a:pt x="7111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03819" y="2412492"/>
            <a:ext cx="22860" cy="20320"/>
          </a:xfrm>
          <a:custGeom>
            <a:avLst/>
            <a:gdLst/>
            <a:ahLst/>
            <a:cxnLst/>
            <a:rect l="l" t="t" r="r" b="b"/>
            <a:pathLst>
              <a:path w="22859" h="20319">
                <a:moveTo>
                  <a:pt x="17779" y="0"/>
                </a:moveTo>
                <a:lnTo>
                  <a:pt x="5079" y="0"/>
                </a:lnTo>
                <a:lnTo>
                  <a:pt x="0" y="4444"/>
                </a:lnTo>
                <a:lnTo>
                  <a:pt x="0" y="15366"/>
                </a:lnTo>
                <a:lnTo>
                  <a:pt x="5079" y="19812"/>
                </a:lnTo>
                <a:lnTo>
                  <a:pt x="17779" y="19812"/>
                </a:lnTo>
                <a:lnTo>
                  <a:pt x="22859" y="15366"/>
                </a:lnTo>
                <a:lnTo>
                  <a:pt x="22859" y="4444"/>
                </a:lnTo>
                <a:lnTo>
                  <a:pt x="17779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708392" y="2417064"/>
            <a:ext cx="13970" cy="10795"/>
          </a:xfrm>
          <a:custGeom>
            <a:avLst/>
            <a:gdLst/>
            <a:ahLst/>
            <a:cxnLst/>
            <a:rect l="l" t="t" r="r" b="b"/>
            <a:pathLst>
              <a:path w="13970" h="10794">
                <a:moveTo>
                  <a:pt x="10667" y="0"/>
                </a:moveTo>
                <a:lnTo>
                  <a:pt x="3048" y="0"/>
                </a:lnTo>
                <a:lnTo>
                  <a:pt x="0" y="2412"/>
                </a:lnTo>
                <a:lnTo>
                  <a:pt x="0" y="8255"/>
                </a:lnTo>
                <a:lnTo>
                  <a:pt x="3048" y="10668"/>
                </a:lnTo>
                <a:lnTo>
                  <a:pt x="10667" y="10668"/>
                </a:lnTo>
                <a:lnTo>
                  <a:pt x="13715" y="8255"/>
                </a:lnTo>
                <a:lnTo>
                  <a:pt x="13715" y="2412"/>
                </a:lnTo>
                <a:lnTo>
                  <a:pt x="10667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65492" y="2310129"/>
            <a:ext cx="156972" cy="965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56347" y="2435479"/>
            <a:ext cx="178307" cy="1324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73296" y="1706879"/>
            <a:ext cx="307975" cy="307975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0" y="153924"/>
                </a:moveTo>
                <a:lnTo>
                  <a:pt x="7851" y="105290"/>
                </a:lnTo>
                <a:lnTo>
                  <a:pt x="29711" y="63038"/>
                </a:lnTo>
                <a:lnTo>
                  <a:pt x="63038" y="29711"/>
                </a:lnTo>
                <a:lnTo>
                  <a:pt x="105290" y="7851"/>
                </a:lnTo>
                <a:lnTo>
                  <a:pt x="153924" y="0"/>
                </a:lnTo>
                <a:lnTo>
                  <a:pt x="202557" y="7851"/>
                </a:lnTo>
                <a:lnTo>
                  <a:pt x="244809" y="29711"/>
                </a:lnTo>
                <a:lnTo>
                  <a:pt x="278136" y="63038"/>
                </a:lnTo>
                <a:lnTo>
                  <a:pt x="299996" y="105290"/>
                </a:lnTo>
                <a:lnTo>
                  <a:pt x="307848" y="153924"/>
                </a:lnTo>
                <a:lnTo>
                  <a:pt x="299996" y="202557"/>
                </a:lnTo>
                <a:lnTo>
                  <a:pt x="278136" y="244809"/>
                </a:lnTo>
                <a:lnTo>
                  <a:pt x="244809" y="278136"/>
                </a:lnTo>
                <a:lnTo>
                  <a:pt x="202557" y="299996"/>
                </a:lnTo>
                <a:lnTo>
                  <a:pt x="153924" y="307848"/>
                </a:lnTo>
                <a:lnTo>
                  <a:pt x="105290" y="299996"/>
                </a:lnTo>
                <a:lnTo>
                  <a:pt x="63038" y="278136"/>
                </a:lnTo>
                <a:lnTo>
                  <a:pt x="29711" y="244809"/>
                </a:lnTo>
                <a:lnTo>
                  <a:pt x="7851" y="202557"/>
                </a:lnTo>
                <a:lnTo>
                  <a:pt x="0" y="153924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10811" y="1874520"/>
            <a:ext cx="176784" cy="176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66844" y="1866900"/>
            <a:ext cx="176784" cy="1767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344923" y="1638300"/>
            <a:ext cx="176784" cy="1767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738115" y="1869948"/>
            <a:ext cx="176784" cy="1767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28588" y="3369564"/>
            <a:ext cx="307975" cy="307975"/>
          </a:xfrm>
          <a:custGeom>
            <a:avLst/>
            <a:gdLst/>
            <a:ahLst/>
            <a:cxnLst/>
            <a:rect l="l" t="t" r="r" b="b"/>
            <a:pathLst>
              <a:path w="307975" h="307975">
                <a:moveTo>
                  <a:pt x="0" y="153924"/>
                </a:moveTo>
                <a:lnTo>
                  <a:pt x="7851" y="105290"/>
                </a:lnTo>
                <a:lnTo>
                  <a:pt x="29711" y="63038"/>
                </a:lnTo>
                <a:lnTo>
                  <a:pt x="63038" y="29711"/>
                </a:lnTo>
                <a:lnTo>
                  <a:pt x="105290" y="7851"/>
                </a:lnTo>
                <a:lnTo>
                  <a:pt x="153924" y="0"/>
                </a:lnTo>
                <a:lnTo>
                  <a:pt x="202557" y="7851"/>
                </a:lnTo>
                <a:lnTo>
                  <a:pt x="244809" y="29711"/>
                </a:lnTo>
                <a:lnTo>
                  <a:pt x="278136" y="63038"/>
                </a:lnTo>
                <a:lnTo>
                  <a:pt x="299996" y="105290"/>
                </a:lnTo>
                <a:lnTo>
                  <a:pt x="307847" y="153924"/>
                </a:lnTo>
                <a:lnTo>
                  <a:pt x="299996" y="202557"/>
                </a:lnTo>
                <a:lnTo>
                  <a:pt x="278136" y="244809"/>
                </a:lnTo>
                <a:lnTo>
                  <a:pt x="244809" y="278136"/>
                </a:lnTo>
                <a:lnTo>
                  <a:pt x="202557" y="299996"/>
                </a:lnTo>
                <a:lnTo>
                  <a:pt x="153924" y="307848"/>
                </a:lnTo>
                <a:lnTo>
                  <a:pt x="105290" y="299996"/>
                </a:lnTo>
                <a:lnTo>
                  <a:pt x="63038" y="278136"/>
                </a:lnTo>
                <a:lnTo>
                  <a:pt x="29711" y="244809"/>
                </a:lnTo>
                <a:lnTo>
                  <a:pt x="7851" y="202557"/>
                </a:lnTo>
                <a:lnTo>
                  <a:pt x="0" y="153924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66103" y="3537203"/>
            <a:ext cx="176784" cy="1767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22135" y="3531108"/>
            <a:ext cx="175260" cy="1752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300215" y="3300984"/>
            <a:ext cx="176784" cy="1767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91883" y="3532632"/>
            <a:ext cx="176784" cy="1767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808976" y="3368040"/>
            <a:ext cx="307975" cy="309880"/>
          </a:xfrm>
          <a:custGeom>
            <a:avLst/>
            <a:gdLst/>
            <a:ahLst/>
            <a:cxnLst/>
            <a:rect l="l" t="t" r="r" b="b"/>
            <a:pathLst>
              <a:path w="307975" h="309879">
                <a:moveTo>
                  <a:pt x="0" y="154686"/>
                </a:moveTo>
                <a:lnTo>
                  <a:pt x="7851" y="105777"/>
                </a:lnTo>
                <a:lnTo>
                  <a:pt x="29711" y="63313"/>
                </a:lnTo>
                <a:lnTo>
                  <a:pt x="63038" y="29833"/>
                </a:lnTo>
                <a:lnTo>
                  <a:pt x="105290" y="7882"/>
                </a:lnTo>
                <a:lnTo>
                  <a:pt x="153924" y="0"/>
                </a:lnTo>
                <a:lnTo>
                  <a:pt x="202557" y="7882"/>
                </a:lnTo>
                <a:lnTo>
                  <a:pt x="244809" y="29833"/>
                </a:lnTo>
                <a:lnTo>
                  <a:pt x="278136" y="63313"/>
                </a:lnTo>
                <a:lnTo>
                  <a:pt x="299996" y="105777"/>
                </a:lnTo>
                <a:lnTo>
                  <a:pt x="307848" y="154686"/>
                </a:lnTo>
                <a:lnTo>
                  <a:pt x="299996" y="203594"/>
                </a:lnTo>
                <a:lnTo>
                  <a:pt x="278136" y="246058"/>
                </a:lnTo>
                <a:lnTo>
                  <a:pt x="244809" y="279538"/>
                </a:lnTo>
                <a:lnTo>
                  <a:pt x="202557" y="301489"/>
                </a:lnTo>
                <a:lnTo>
                  <a:pt x="153924" y="309372"/>
                </a:lnTo>
                <a:lnTo>
                  <a:pt x="105290" y="301489"/>
                </a:lnTo>
                <a:lnTo>
                  <a:pt x="63038" y="279538"/>
                </a:lnTo>
                <a:lnTo>
                  <a:pt x="29711" y="246058"/>
                </a:lnTo>
                <a:lnTo>
                  <a:pt x="7851" y="203594"/>
                </a:lnTo>
                <a:lnTo>
                  <a:pt x="0" y="154686"/>
                </a:lnTo>
                <a:close/>
              </a:path>
            </a:pathLst>
          </a:custGeom>
          <a:ln w="9144">
            <a:solidFill>
              <a:srgbClr val="EE49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746492" y="3535679"/>
            <a:ext cx="176783" cy="17678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8002523" y="3529584"/>
            <a:ext cx="175259" cy="1767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880604" y="3299459"/>
            <a:ext cx="176784" cy="1767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272271" y="3531108"/>
            <a:ext cx="176783" cy="17678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12685" y="4139387"/>
            <a:ext cx="1028700" cy="130175"/>
          </a:xfrm>
          <a:custGeom>
            <a:avLst/>
            <a:gdLst/>
            <a:ahLst/>
            <a:cxnLst/>
            <a:rect l="l" t="t" r="r" b="b"/>
            <a:pathLst>
              <a:path w="1028700" h="130175">
                <a:moveTo>
                  <a:pt x="126746" y="2806"/>
                </a:moveTo>
                <a:lnTo>
                  <a:pt x="0" y="66763"/>
                </a:lnTo>
                <a:lnTo>
                  <a:pt x="127254" y="129806"/>
                </a:lnTo>
                <a:lnTo>
                  <a:pt x="127039" y="76250"/>
                </a:lnTo>
                <a:lnTo>
                  <a:pt x="114300" y="76250"/>
                </a:lnTo>
                <a:lnTo>
                  <a:pt x="114300" y="56438"/>
                </a:lnTo>
                <a:lnTo>
                  <a:pt x="126960" y="56392"/>
                </a:lnTo>
                <a:lnTo>
                  <a:pt x="126746" y="2806"/>
                </a:lnTo>
                <a:close/>
              </a:path>
              <a:path w="1028700" h="130175">
                <a:moveTo>
                  <a:pt x="1009524" y="53543"/>
                </a:moveTo>
                <a:lnTo>
                  <a:pt x="914400" y="53543"/>
                </a:lnTo>
                <a:lnTo>
                  <a:pt x="914400" y="73355"/>
                </a:lnTo>
                <a:lnTo>
                  <a:pt x="901739" y="73401"/>
                </a:lnTo>
                <a:lnTo>
                  <a:pt x="901954" y="126999"/>
                </a:lnTo>
                <a:lnTo>
                  <a:pt x="1028700" y="63042"/>
                </a:lnTo>
                <a:lnTo>
                  <a:pt x="1009524" y="53543"/>
                </a:lnTo>
                <a:close/>
              </a:path>
              <a:path w="1028700" h="130175">
                <a:moveTo>
                  <a:pt x="126960" y="56392"/>
                </a:moveTo>
                <a:lnTo>
                  <a:pt x="114300" y="56438"/>
                </a:lnTo>
                <a:lnTo>
                  <a:pt x="114300" y="76250"/>
                </a:lnTo>
                <a:lnTo>
                  <a:pt x="127039" y="76204"/>
                </a:lnTo>
                <a:lnTo>
                  <a:pt x="126960" y="56392"/>
                </a:lnTo>
                <a:close/>
              </a:path>
              <a:path w="1028700" h="130175">
                <a:moveTo>
                  <a:pt x="127039" y="76204"/>
                </a:moveTo>
                <a:lnTo>
                  <a:pt x="114300" y="76250"/>
                </a:lnTo>
                <a:lnTo>
                  <a:pt x="127039" y="76250"/>
                </a:lnTo>
                <a:close/>
              </a:path>
              <a:path w="1028700" h="130175">
                <a:moveTo>
                  <a:pt x="901660" y="53589"/>
                </a:moveTo>
                <a:lnTo>
                  <a:pt x="126960" y="56392"/>
                </a:lnTo>
                <a:lnTo>
                  <a:pt x="127039" y="76204"/>
                </a:lnTo>
                <a:lnTo>
                  <a:pt x="901739" y="73401"/>
                </a:lnTo>
                <a:lnTo>
                  <a:pt x="901660" y="53589"/>
                </a:lnTo>
                <a:close/>
              </a:path>
              <a:path w="1028700" h="130175">
                <a:moveTo>
                  <a:pt x="914400" y="53543"/>
                </a:moveTo>
                <a:lnTo>
                  <a:pt x="901660" y="53589"/>
                </a:lnTo>
                <a:lnTo>
                  <a:pt x="901739" y="73401"/>
                </a:lnTo>
                <a:lnTo>
                  <a:pt x="914400" y="73355"/>
                </a:lnTo>
                <a:lnTo>
                  <a:pt x="914400" y="53543"/>
                </a:lnTo>
                <a:close/>
              </a:path>
              <a:path w="1028700" h="130175">
                <a:moveTo>
                  <a:pt x="901446" y="0"/>
                </a:moveTo>
                <a:lnTo>
                  <a:pt x="901660" y="53589"/>
                </a:lnTo>
                <a:lnTo>
                  <a:pt x="1009524" y="53543"/>
                </a:lnTo>
                <a:lnTo>
                  <a:pt x="901446" y="0"/>
                </a:lnTo>
                <a:close/>
              </a:path>
            </a:pathLst>
          </a:custGeom>
          <a:solidFill>
            <a:srgbClr val="A9B4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95488" y="4041647"/>
            <a:ext cx="448309" cy="289560"/>
          </a:xfrm>
          <a:custGeom>
            <a:avLst/>
            <a:gdLst/>
            <a:ahLst/>
            <a:cxnLst/>
            <a:rect l="l" t="t" r="r" b="b"/>
            <a:pathLst>
              <a:path w="448309" h="289560">
                <a:moveTo>
                  <a:pt x="309435" y="271779"/>
                </a:moveTo>
                <a:lnTo>
                  <a:pt x="192658" y="271779"/>
                </a:lnTo>
                <a:lnTo>
                  <a:pt x="202945" y="278129"/>
                </a:lnTo>
                <a:lnTo>
                  <a:pt x="242188" y="289559"/>
                </a:lnTo>
                <a:lnTo>
                  <a:pt x="261111" y="289559"/>
                </a:lnTo>
                <a:lnTo>
                  <a:pt x="305307" y="274319"/>
                </a:lnTo>
                <a:lnTo>
                  <a:pt x="309435" y="271779"/>
                </a:lnTo>
                <a:close/>
              </a:path>
              <a:path w="448309" h="289560">
                <a:moveTo>
                  <a:pt x="235965" y="269239"/>
                </a:moveTo>
                <a:lnTo>
                  <a:pt x="106298" y="269239"/>
                </a:lnTo>
                <a:lnTo>
                  <a:pt x="111125" y="273049"/>
                </a:lnTo>
                <a:lnTo>
                  <a:pt x="145160" y="285749"/>
                </a:lnTo>
                <a:lnTo>
                  <a:pt x="156844" y="285749"/>
                </a:lnTo>
                <a:lnTo>
                  <a:pt x="162178" y="284479"/>
                </a:lnTo>
                <a:lnTo>
                  <a:pt x="167893" y="283209"/>
                </a:lnTo>
                <a:lnTo>
                  <a:pt x="192658" y="271779"/>
                </a:lnTo>
                <a:lnTo>
                  <a:pt x="309435" y="271779"/>
                </a:lnTo>
                <a:lnTo>
                  <a:pt x="311499" y="270509"/>
                </a:lnTo>
                <a:lnTo>
                  <a:pt x="243712" y="270509"/>
                </a:lnTo>
                <a:lnTo>
                  <a:pt x="235965" y="269239"/>
                </a:lnTo>
                <a:close/>
              </a:path>
              <a:path w="448309" h="289560">
                <a:moveTo>
                  <a:pt x="142239" y="44449"/>
                </a:moveTo>
                <a:lnTo>
                  <a:pt x="129666" y="44449"/>
                </a:lnTo>
                <a:lnTo>
                  <a:pt x="116966" y="46989"/>
                </a:lnTo>
                <a:lnTo>
                  <a:pt x="111125" y="48259"/>
                </a:lnTo>
                <a:lnTo>
                  <a:pt x="104901" y="49529"/>
                </a:lnTo>
                <a:lnTo>
                  <a:pt x="99567" y="53339"/>
                </a:lnTo>
                <a:lnTo>
                  <a:pt x="93725" y="55879"/>
                </a:lnTo>
                <a:lnTo>
                  <a:pt x="88391" y="59689"/>
                </a:lnTo>
                <a:lnTo>
                  <a:pt x="83438" y="62229"/>
                </a:lnTo>
                <a:lnTo>
                  <a:pt x="78612" y="67309"/>
                </a:lnTo>
                <a:lnTo>
                  <a:pt x="74802" y="71119"/>
                </a:lnTo>
                <a:lnTo>
                  <a:pt x="58673" y="99059"/>
                </a:lnTo>
                <a:lnTo>
                  <a:pt x="52450" y="100329"/>
                </a:lnTo>
                <a:lnTo>
                  <a:pt x="46100" y="104139"/>
                </a:lnTo>
                <a:lnTo>
                  <a:pt x="34416" y="111759"/>
                </a:lnTo>
                <a:lnTo>
                  <a:pt x="29082" y="115569"/>
                </a:lnTo>
                <a:lnTo>
                  <a:pt x="24764" y="120649"/>
                </a:lnTo>
                <a:lnTo>
                  <a:pt x="19938" y="125729"/>
                </a:lnTo>
                <a:lnTo>
                  <a:pt x="16001" y="130809"/>
                </a:lnTo>
                <a:lnTo>
                  <a:pt x="12572" y="137159"/>
                </a:lnTo>
                <a:lnTo>
                  <a:pt x="9270" y="142239"/>
                </a:lnTo>
                <a:lnTo>
                  <a:pt x="0" y="175259"/>
                </a:lnTo>
                <a:lnTo>
                  <a:pt x="0" y="182879"/>
                </a:lnTo>
                <a:lnTo>
                  <a:pt x="11175" y="224789"/>
                </a:lnTo>
                <a:lnTo>
                  <a:pt x="32003" y="250189"/>
                </a:lnTo>
                <a:lnTo>
                  <a:pt x="39369" y="256539"/>
                </a:lnTo>
                <a:lnTo>
                  <a:pt x="46100" y="260349"/>
                </a:lnTo>
                <a:lnTo>
                  <a:pt x="53847" y="264159"/>
                </a:lnTo>
                <a:lnTo>
                  <a:pt x="62102" y="266699"/>
                </a:lnTo>
                <a:lnTo>
                  <a:pt x="79628" y="270509"/>
                </a:lnTo>
                <a:lnTo>
                  <a:pt x="97027" y="270509"/>
                </a:lnTo>
                <a:lnTo>
                  <a:pt x="106298" y="269239"/>
                </a:lnTo>
                <a:lnTo>
                  <a:pt x="235965" y="269239"/>
                </a:lnTo>
                <a:lnTo>
                  <a:pt x="228091" y="266699"/>
                </a:lnTo>
                <a:lnTo>
                  <a:pt x="151510" y="266699"/>
                </a:lnTo>
                <a:lnTo>
                  <a:pt x="141223" y="265429"/>
                </a:lnTo>
                <a:lnTo>
                  <a:pt x="132460" y="262889"/>
                </a:lnTo>
                <a:lnTo>
                  <a:pt x="127634" y="260349"/>
                </a:lnTo>
                <a:lnTo>
                  <a:pt x="123825" y="257809"/>
                </a:lnTo>
                <a:lnTo>
                  <a:pt x="119379" y="255269"/>
                </a:lnTo>
                <a:lnTo>
                  <a:pt x="115569" y="251459"/>
                </a:lnTo>
                <a:lnTo>
                  <a:pt x="81025" y="251459"/>
                </a:lnTo>
                <a:lnTo>
                  <a:pt x="74802" y="250189"/>
                </a:lnTo>
                <a:lnTo>
                  <a:pt x="39750" y="231139"/>
                </a:lnTo>
                <a:lnTo>
                  <a:pt x="20827" y="196849"/>
                </a:lnTo>
                <a:lnTo>
                  <a:pt x="19430" y="182879"/>
                </a:lnTo>
                <a:lnTo>
                  <a:pt x="19430" y="176529"/>
                </a:lnTo>
                <a:lnTo>
                  <a:pt x="20827" y="171449"/>
                </a:lnTo>
                <a:lnTo>
                  <a:pt x="22859" y="160019"/>
                </a:lnTo>
                <a:lnTo>
                  <a:pt x="27685" y="149859"/>
                </a:lnTo>
                <a:lnTo>
                  <a:pt x="33527" y="140969"/>
                </a:lnTo>
                <a:lnTo>
                  <a:pt x="36829" y="135889"/>
                </a:lnTo>
                <a:lnTo>
                  <a:pt x="40258" y="132079"/>
                </a:lnTo>
                <a:lnTo>
                  <a:pt x="44703" y="128269"/>
                </a:lnTo>
                <a:lnTo>
                  <a:pt x="49021" y="125729"/>
                </a:lnTo>
                <a:lnTo>
                  <a:pt x="53339" y="121919"/>
                </a:lnTo>
                <a:lnTo>
                  <a:pt x="58673" y="119379"/>
                </a:lnTo>
                <a:lnTo>
                  <a:pt x="64134" y="118109"/>
                </a:lnTo>
                <a:lnTo>
                  <a:pt x="68960" y="115569"/>
                </a:lnTo>
                <a:lnTo>
                  <a:pt x="74294" y="114299"/>
                </a:lnTo>
                <a:lnTo>
                  <a:pt x="75691" y="109219"/>
                </a:lnTo>
                <a:lnTo>
                  <a:pt x="77215" y="104139"/>
                </a:lnTo>
                <a:lnTo>
                  <a:pt x="94233" y="80009"/>
                </a:lnTo>
                <a:lnTo>
                  <a:pt x="98551" y="76199"/>
                </a:lnTo>
                <a:lnTo>
                  <a:pt x="120903" y="66039"/>
                </a:lnTo>
                <a:lnTo>
                  <a:pt x="125221" y="64769"/>
                </a:lnTo>
                <a:lnTo>
                  <a:pt x="130555" y="63499"/>
                </a:lnTo>
                <a:lnTo>
                  <a:pt x="160299" y="63499"/>
                </a:lnTo>
                <a:lnTo>
                  <a:pt x="161670" y="60959"/>
                </a:lnTo>
                <a:lnTo>
                  <a:pt x="164591" y="55879"/>
                </a:lnTo>
                <a:lnTo>
                  <a:pt x="167893" y="52069"/>
                </a:lnTo>
                <a:lnTo>
                  <a:pt x="173608" y="45719"/>
                </a:lnTo>
                <a:lnTo>
                  <a:pt x="148970" y="45719"/>
                </a:lnTo>
                <a:lnTo>
                  <a:pt x="142239" y="44449"/>
                </a:lnTo>
                <a:close/>
              </a:path>
              <a:path w="448309" h="289560">
                <a:moveTo>
                  <a:pt x="291718" y="20319"/>
                </a:moveTo>
                <a:lnTo>
                  <a:pt x="239775" y="20319"/>
                </a:lnTo>
                <a:lnTo>
                  <a:pt x="246633" y="21589"/>
                </a:lnTo>
                <a:lnTo>
                  <a:pt x="254380" y="24129"/>
                </a:lnTo>
                <a:lnTo>
                  <a:pt x="295147" y="50799"/>
                </a:lnTo>
                <a:lnTo>
                  <a:pt x="302894" y="62229"/>
                </a:lnTo>
                <a:lnTo>
                  <a:pt x="306831" y="68579"/>
                </a:lnTo>
                <a:lnTo>
                  <a:pt x="309244" y="74929"/>
                </a:lnTo>
                <a:lnTo>
                  <a:pt x="313054" y="90169"/>
                </a:lnTo>
                <a:lnTo>
                  <a:pt x="314070" y="97789"/>
                </a:lnTo>
                <a:lnTo>
                  <a:pt x="323722" y="97789"/>
                </a:lnTo>
                <a:lnTo>
                  <a:pt x="335406" y="99059"/>
                </a:lnTo>
                <a:lnTo>
                  <a:pt x="340232" y="100329"/>
                </a:lnTo>
                <a:lnTo>
                  <a:pt x="345566" y="101599"/>
                </a:lnTo>
                <a:lnTo>
                  <a:pt x="351027" y="104139"/>
                </a:lnTo>
                <a:lnTo>
                  <a:pt x="355345" y="106679"/>
                </a:lnTo>
                <a:lnTo>
                  <a:pt x="360171" y="110489"/>
                </a:lnTo>
                <a:lnTo>
                  <a:pt x="364616" y="113029"/>
                </a:lnTo>
                <a:lnTo>
                  <a:pt x="368426" y="116839"/>
                </a:lnTo>
                <a:lnTo>
                  <a:pt x="372363" y="120649"/>
                </a:lnTo>
                <a:lnTo>
                  <a:pt x="375665" y="125729"/>
                </a:lnTo>
                <a:lnTo>
                  <a:pt x="386460" y="158749"/>
                </a:lnTo>
                <a:lnTo>
                  <a:pt x="394207" y="160019"/>
                </a:lnTo>
                <a:lnTo>
                  <a:pt x="426211" y="185419"/>
                </a:lnTo>
                <a:lnTo>
                  <a:pt x="428625" y="204469"/>
                </a:lnTo>
                <a:lnTo>
                  <a:pt x="428116" y="208279"/>
                </a:lnTo>
                <a:lnTo>
                  <a:pt x="426719" y="212089"/>
                </a:lnTo>
                <a:lnTo>
                  <a:pt x="425703" y="215899"/>
                </a:lnTo>
                <a:lnTo>
                  <a:pt x="423798" y="219709"/>
                </a:lnTo>
                <a:lnTo>
                  <a:pt x="422275" y="223519"/>
                </a:lnTo>
                <a:lnTo>
                  <a:pt x="412622" y="233679"/>
                </a:lnTo>
                <a:lnTo>
                  <a:pt x="409701" y="236219"/>
                </a:lnTo>
                <a:lnTo>
                  <a:pt x="406272" y="237489"/>
                </a:lnTo>
                <a:lnTo>
                  <a:pt x="402462" y="240029"/>
                </a:lnTo>
                <a:lnTo>
                  <a:pt x="399033" y="241299"/>
                </a:lnTo>
                <a:lnTo>
                  <a:pt x="395096" y="242569"/>
                </a:lnTo>
                <a:lnTo>
                  <a:pt x="314070" y="242569"/>
                </a:lnTo>
                <a:lnTo>
                  <a:pt x="311150" y="245109"/>
                </a:lnTo>
                <a:lnTo>
                  <a:pt x="304418" y="250189"/>
                </a:lnTo>
                <a:lnTo>
                  <a:pt x="297560" y="256539"/>
                </a:lnTo>
                <a:lnTo>
                  <a:pt x="289813" y="260349"/>
                </a:lnTo>
                <a:lnTo>
                  <a:pt x="282575" y="264159"/>
                </a:lnTo>
                <a:lnTo>
                  <a:pt x="274700" y="266699"/>
                </a:lnTo>
                <a:lnTo>
                  <a:pt x="267461" y="269239"/>
                </a:lnTo>
                <a:lnTo>
                  <a:pt x="259206" y="270509"/>
                </a:lnTo>
                <a:lnTo>
                  <a:pt x="311499" y="270509"/>
                </a:lnTo>
                <a:lnTo>
                  <a:pt x="313562" y="269239"/>
                </a:lnTo>
                <a:lnTo>
                  <a:pt x="321309" y="261619"/>
                </a:lnTo>
                <a:lnTo>
                  <a:pt x="398017" y="261619"/>
                </a:lnTo>
                <a:lnTo>
                  <a:pt x="403859" y="260349"/>
                </a:lnTo>
                <a:lnTo>
                  <a:pt x="408685" y="257809"/>
                </a:lnTo>
                <a:lnTo>
                  <a:pt x="414019" y="256539"/>
                </a:lnTo>
                <a:lnTo>
                  <a:pt x="419353" y="252729"/>
                </a:lnTo>
                <a:lnTo>
                  <a:pt x="423798" y="250189"/>
                </a:lnTo>
                <a:lnTo>
                  <a:pt x="428116" y="246379"/>
                </a:lnTo>
                <a:lnTo>
                  <a:pt x="432053" y="242569"/>
                </a:lnTo>
                <a:lnTo>
                  <a:pt x="435482" y="237489"/>
                </a:lnTo>
                <a:lnTo>
                  <a:pt x="438784" y="233679"/>
                </a:lnTo>
                <a:lnTo>
                  <a:pt x="441705" y="228599"/>
                </a:lnTo>
                <a:lnTo>
                  <a:pt x="444118" y="223519"/>
                </a:lnTo>
                <a:lnTo>
                  <a:pt x="447039" y="212089"/>
                </a:lnTo>
                <a:lnTo>
                  <a:pt x="448055" y="207009"/>
                </a:lnTo>
                <a:lnTo>
                  <a:pt x="448055" y="195579"/>
                </a:lnTo>
                <a:lnTo>
                  <a:pt x="447547" y="190499"/>
                </a:lnTo>
                <a:lnTo>
                  <a:pt x="446150" y="185419"/>
                </a:lnTo>
                <a:lnTo>
                  <a:pt x="444626" y="180339"/>
                </a:lnTo>
                <a:lnTo>
                  <a:pt x="442721" y="176529"/>
                </a:lnTo>
                <a:lnTo>
                  <a:pt x="441197" y="171449"/>
                </a:lnTo>
                <a:lnTo>
                  <a:pt x="438403" y="167639"/>
                </a:lnTo>
                <a:lnTo>
                  <a:pt x="435863" y="163829"/>
                </a:lnTo>
                <a:lnTo>
                  <a:pt x="432561" y="160019"/>
                </a:lnTo>
                <a:lnTo>
                  <a:pt x="425703" y="152399"/>
                </a:lnTo>
                <a:lnTo>
                  <a:pt x="421385" y="149859"/>
                </a:lnTo>
                <a:lnTo>
                  <a:pt x="417448" y="147319"/>
                </a:lnTo>
                <a:lnTo>
                  <a:pt x="413130" y="146049"/>
                </a:lnTo>
                <a:lnTo>
                  <a:pt x="408304" y="143509"/>
                </a:lnTo>
                <a:lnTo>
                  <a:pt x="403859" y="142239"/>
                </a:lnTo>
                <a:lnTo>
                  <a:pt x="401954" y="135889"/>
                </a:lnTo>
                <a:lnTo>
                  <a:pt x="397128" y="123189"/>
                </a:lnTo>
                <a:lnTo>
                  <a:pt x="394207" y="118109"/>
                </a:lnTo>
                <a:lnTo>
                  <a:pt x="389762" y="113029"/>
                </a:lnTo>
                <a:lnTo>
                  <a:pt x="385952" y="106679"/>
                </a:lnTo>
                <a:lnTo>
                  <a:pt x="382015" y="102869"/>
                </a:lnTo>
                <a:lnTo>
                  <a:pt x="372363" y="93979"/>
                </a:lnTo>
                <a:lnTo>
                  <a:pt x="367029" y="91439"/>
                </a:lnTo>
                <a:lnTo>
                  <a:pt x="361187" y="87629"/>
                </a:lnTo>
                <a:lnTo>
                  <a:pt x="349503" y="82549"/>
                </a:lnTo>
                <a:lnTo>
                  <a:pt x="343153" y="80009"/>
                </a:lnTo>
                <a:lnTo>
                  <a:pt x="336930" y="80009"/>
                </a:lnTo>
                <a:lnTo>
                  <a:pt x="330580" y="78739"/>
                </a:lnTo>
                <a:lnTo>
                  <a:pt x="328675" y="69849"/>
                </a:lnTo>
                <a:lnTo>
                  <a:pt x="324738" y="62229"/>
                </a:lnTo>
                <a:lnTo>
                  <a:pt x="321309" y="54609"/>
                </a:lnTo>
                <a:lnTo>
                  <a:pt x="317500" y="46989"/>
                </a:lnTo>
                <a:lnTo>
                  <a:pt x="307212" y="34289"/>
                </a:lnTo>
                <a:lnTo>
                  <a:pt x="301497" y="27939"/>
                </a:lnTo>
                <a:lnTo>
                  <a:pt x="295147" y="22859"/>
                </a:lnTo>
                <a:lnTo>
                  <a:pt x="291718" y="20319"/>
                </a:lnTo>
                <a:close/>
              </a:path>
              <a:path w="448309" h="289560">
                <a:moveTo>
                  <a:pt x="192277" y="246379"/>
                </a:moveTo>
                <a:lnTo>
                  <a:pt x="185927" y="252729"/>
                </a:lnTo>
                <a:lnTo>
                  <a:pt x="182498" y="255269"/>
                </a:lnTo>
                <a:lnTo>
                  <a:pt x="178180" y="257809"/>
                </a:lnTo>
                <a:lnTo>
                  <a:pt x="174243" y="260349"/>
                </a:lnTo>
                <a:lnTo>
                  <a:pt x="169925" y="262889"/>
                </a:lnTo>
                <a:lnTo>
                  <a:pt x="165100" y="264159"/>
                </a:lnTo>
                <a:lnTo>
                  <a:pt x="160654" y="265429"/>
                </a:lnTo>
                <a:lnTo>
                  <a:pt x="155828" y="265429"/>
                </a:lnTo>
                <a:lnTo>
                  <a:pt x="151510" y="266699"/>
                </a:lnTo>
                <a:lnTo>
                  <a:pt x="228091" y="266699"/>
                </a:lnTo>
                <a:lnTo>
                  <a:pt x="220852" y="264159"/>
                </a:lnTo>
                <a:lnTo>
                  <a:pt x="214502" y="261619"/>
                </a:lnTo>
                <a:lnTo>
                  <a:pt x="208787" y="257809"/>
                </a:lnTo>
                <a:lnTo>
                  <a:pt x="202945" y="255269"/>
                </a:lnTo>
                <a:lnTo>
                  <a:pt x="198500" y="251459"/>
                </a:lnTo>
                <a:lnTo>
                  <a:pt x="192277" y="246379"/>
                </a:lnTo>
                <a:close/>
              </a:path>
              <a:path w="448309" h="289560">
                <a:moveTo>
                  <a:pt x="111632" y="247649"/>
                </a:moveTo>
                <a:lnTo>
                  <a:pt x="106298" y="248919"/>
                </a:lnTo>
                <a:lnTo>
                  <a:pt x="97027" y="250189"/>
                </a:lnTo>
                <a:lnTo>
                  <a:pt x="88391" y="251459"/>
                </a:lnTo>
                <a:lnTo>
                  <a:pt x="115569" y="251459"/>
                </a:lnTo>
                <a:lnTo>
                  <a:pt x="111632" y="247649"/>
                </a:lnTo>
                <a:close/>
              </a:path>
              <a:path w="448309" h="289560">
                <a:moveTo>
                  <a:pt x="160299" y="63499"/>
                </a:moveTo>
                <a:lnTo>
                  <a:pt x="135889" y="63499"/>
                </a:lnTo>
                <a:lnTo>
                  <a:pt x="158241" y="67309"/>
                </a:lnTo>
                <a:lnTo>
                  <a:pt x="160299" y="63499"/>
                </a:lnTo>
                <a:close/>
              </a:path>
              <a:path w="448309" h="289560">
                <a:moveTo>
                  <a:pt x="232536" y="0"/>
                </a:moveTo>
                <a:lnTo>
                  <a:pt x="219836" y="1269"/>
                </a:lnTo>
                <a:lnTo>
                  <a:pt x="214121" y="2539"/>
                </a:lnTo>
                <a:lnTo>
                  <a:pt x="207771" y="3809"/>
                </a:lnTo>
                <a:lnTo>
                  <a:pt x="201929" y="6349"/>
                </a:lnTo>
                <a:lnTo>
                  <a:pt x="196087" y="7619"/>
                </a:lnTo>
                <a:lnTo>
                  <a:pt x="190245" y="10159"/>
                </a:lnTo>
                <a:lnTo>
                  <a:pt x="185419" y="12699"/>
                </a:lnTo>
                <a:lnTo>
                  <a:pt x="180085" y="15239"/>
                </a:lnTo>
                <a:lnTo>
                  <a:pt x="174751" y="19049"/>
                </a:lnTo>
                <a:lnTo>
                  <a:pt x="148970" y="45719"/>
                </a:lnTo>
                <a:lnTo>
                  <a:pt x="173608" y="45719"/>
                </a:lnTo>
                <a:lnTo>
                  <a:pt x="174751" y="44449"/>
                </a:lnTo>
                <a:lnTo>
                  <a:pt x="183006" y="36829"/>
                </a:lnTo>
                <a:lnTo>
                  <a:pt x="191769" y="31749"/>
                </a:lnTo>
                <a:lnTo>
                  <a:pt x="201421" y="26669"/>
                </a:lnTo>
                <a:lnTo>
                  <a:pt x="211200" y="22859"/>
                </a:lnTo>
                <a:lnTo>
                  <a:pt x="216534" y="21589"/>
                </a:lnTo>
                <a:lnTo>
                  <a:pt x="221360" y="21589"/>
                </a:lnTo>
                <a:lnTo>
                  <a:pt x="226694" y="20319"/>
                </a:lnTo>
                <a:lnTo>
                  <a:pt x="291718" y="20319"/>
                </a:lnTo>
                <a:lnTo>
                  <a:pt x="288289" y="17779"/>
                </a:lnTo>
                <a:lnTo>
                  <a:pt x="273811" y="10159"/>
                </a:lnTo>
                <a:lnTo>
                  <a:pt x="265556" y="6349"/>
                </a:lnTo>
                <a:lnTo>
                  <a:pt x="257809" y="3809"/>
                </a:lnTo>
                <a:lnTo>
                  <a:pt x="232536" y="0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198570" y="4126991"/>
            <a:ext cx="230673" cy="152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568440" y="4011167"/>
            <a:ext cx="353695" cy="419100"/>
          </a:xfrm>
          <a:custGeom>
            <a:avLst/>
            <a:gdLst/>
            <a:ahLst/>
            <a:cxnLst/>
            <a:rect l="l" t="t" r="r" b="b"/>
            <a:pathLst>
              <a:path w="353695" h="419100">
                <a:moveTo>
                  <a:pt x="56006" y="394969"/>
                </a:moveTo>
                <a:lnTo>
                  <a:pt x="44323" y="394969"/>
                </a:lnTo>
                <a:lnTo>
                  <a:pt x="44323" y="414019"/>
                </a:lnTo>
                <a:lnTo>
                  <a:pt x="49529" y="419099"/>
                </a:lnTo>
                <a:lnTo>
                  <a:pt x="111378" y="419099"/>
                </a:lnTo>
                <a:lnTo>
                  <a:pt x="116585" y="414019"/>
                </a:lnTo>
                <a:lnTo>
                  <a:pt x="116585" y="407669"/>
                </a:lnTo>
                <a:lnTo>
                  <a:pt x="56006" y="407669"/>
                </a:lnTo>
                <a:lnTo>
                  <a:pt x="56006" y="394969"/>
                </a:lnTo>
                <a:close/>
              </a:path>
              <a:path w="353695" h="419100">
                <a:moveTo>
                  <a:pt x="241553" y="394969"/>
                </a:moveTo>
                <a:lnTo>
                  <a:pt x="229234" y="394969"/>
                </a:lnTo>
                <a:lnTo>
                  <a:pt x="229234" y="414019"/>
                </a:lnTo>
                <a:lnTo>
                  <a:pt x="234441" y="419099"/>
                </a:lnTo>
                <a:lnTo>
                  <a:pt x="296290" y="419099"/>
                </a:lnTo>
                <a:lnTo>
                  <a:pt x="301498" y="414019"/>
                </a:lnTo>
                <a:lnTo>
                  <a:pt x="301498" y="407669"/>
                </a:lnTo>
                <a:lnTo>
                  <a:pt x="241553" y="407669"/>
                </a:lnTo>
                <a:lnTo>
                  <a:pt x="241553" y="394969"/>
                </a:lnTo>
                <a:close/>
              </a:path>
              <a:path w="353695" h="419100">
                <a:moveTo>
                  <a:pt x="116585" y="394969"/>
                </a:moveTo>
                <a:lnTo>
                  <a:pt x="104139" y="394969"/>
                </a:lnTo>
                <a:lnTo>
                  <a:pt x="104139" y="407669"/>
                </a:lnTo>
                <a:lnTo>
                  <a:pt x="116585" y="407669"/>
                </a:lnTo>
                <a:lnTo>
                  <a:pt x="116585" y="394969"/>
                </a:lnTo>
                <a:close/>
              </a:path>
              <a:path w="353695" h="419100">
                <a:moveTo>
                  <a:pt x="301498" y="394969"/>
                </a:moveTo>
                <a:lnTo>
                  <a:pt x="289813" y="394969"/>
                </a:lnTo>
                <a:lnTo>
                  <a:pt x="289813" y="407669"/>
                </a:lnTo>
                <a:lnTo>
                  <a:pt x="301498" y="407669"/>
                </a:lnTo>
                <a:lnTo>
                  <a:pt x="301498" y="394969"/>
                </a:lnTo>
                <a:close/>
              </a:path>
              <a:path w="353695" h="419100">
                <a:moveTo>
                  <a:pt x="333375" y="0"/>
                </a:moveTo>
                <a:lnTo>
                  <a:pt x="20192" y="0"/>
                </a:lnTo>
                <a:lnTo>
                  <a:pt x="12376" y="2539"/>
                </a:lnTo>
                <a:lnTo>
                  <a:pt x="5953" y="6349"/>
                </a:lnTo>
                <a:lnTo>
                  <a:pt x="1601" y="12699"/>
                </a:lnTo>
                <a:lnTo>
                  <a:pt x="0" y="20319"/>
                </a:lnTo>
                <a:lnTo>
                  <a:pt x="0" y="93979"/>
                </a:lnTo>
                <a:lnTo>
                  <a:pt x="1904" y="99059"/>
                </a:lnTo>
                <a:lnTo>
                  <a:pt x="5841" y="102869"/>
                </a:lnTo>
                <a:lnTo>
                  <a:pt x="1904" y="106679"/>
                </a:lnTo>
                <a:lnTo>
                  <a:pt x="0" y="110489"/>
                </a:lnTo>
                <a:lnTo>
                  <a:pt x="0" y="190499"/>
                </a:lnTo>
                <a:lnTo>
                  <a:pt x="1904" y="194309"/>
                </a:lnTo>
                <a:lnTo>
                  <a:pt x="5841" y="198119"/>
                </a:lnTo>
                <a:lnTo>
                  <a:pt x="1904" y="201929"/>
                </a:lnTo>
                <a:lnTo>
                  <a:pt x="0" y="207009"/>
                </a:lnTo>
                <a:lnTo>
                  <a:pt x="0" y="285749"/>
                </a:lnTo>
                <a:lnTo>
                  <a:pt x="1904" y="290829"/>
                </a:lnTo>
                <a:lnTo>
                  <a:pt x="5841" y="293369"/>
                </a:lnTo>
                <a:lnTo>
                  <a:pt x="1904" y="297179"/>
                </a:lnTo>
                <a:lnTo>
                  <a:pt x="0" y="302259"/>
                </a:lnTo>
                <a:lnTo>
                  <a:pt x="0" y="375919"/>
                </a:lnTo>
                <a:lnTo>
                  <a:pt x="1601" y="383539"/>
                </a:lnTo>
                <a:lnTo>
                  <a:pt x="5953" y="389889"/>
                </a:lnTo>
                <a:lnTo>
                  <a:pt x="12376" y="393699"/>
                </a:lnTo>
                <a:lnTo>
                  <a:pt x="20192" y="394969"/>
                </a:lnTo>
                <a:lnTo>
                  <a:pt x="333375" y="394969"/>
                </a:lnTo>
                <a:lnTo>
                  <a:pt x="341191" y="393699"/>
                </a:lnTo>
                <a:lnTo>
                  <a:pt x="347614" y="389889"/>
                </a:lnTo>
                <a:lnTo>
                  <a:pt x="351966" y="383539"/>
                </a:lnTo>
                <a:lnTo>
                  <a:pt x="15620" y="383539"/>
                </a:lnTo>
                <a:lnTo>
                  <a:pt x="11683" y="379729"/>
                </a:lnTo>
                <a:lnTo>
                  <a:pt x="11683" y="303529"/>
                </a:lnTo>
                <a:lnTo>
                  <a:pt x="15620" y="299719"/>
                </a:lnTo>
                <a:lnTo>
                  <a:pt x="352234" y="299719"/>
                </a:lnTo>
                <a:lnTo>
                  <a:pt x="350900" y="297179"/>
                </a:lnTo>
                <a:lnTo>
                  <a:pt x="347725" y="293369"/>
                </a:lnTo>
                <a:lnTo>
                  <a:pt x="350900" y="290829"/>
                </a:lnTo>
                <a:lnTo>
                  <a:pt x="352234" y="288289"/>
                </a:lnTo>
                <a:lnTo>
                  <a:pt x="15620" y="288289"/>
                </a:lnTo>
                <a:lnTo>
                  <a:pt x="11683" y="284479"/>
                </a:lnTo>
                <a:lnTo>
                  <a:pt x="11683" y="208279"/>
                </a:lnTo>
                <a:lnTo>
                  <a:pt x="15620" y="204469"/>
                </a:lnTo>
                <a:lnTo>
                  <a:pt x="352234" y="204469"/>
                </a:lnTo>
                <a:lnTo>
                  <a:pt x="350900" y="201929"/>
                </a:lnTo>
                <a:lnTo>
                  <a:pt x="347725" y="198119"/>
                </a:lnTo>
                <a:lnTo>
                  <a:pt x="350900" y="194309"/>
                </a:lnTo>
                <a:lnTo>
                  <a:pt x="351789" y="193039"/>
                </a:lnTo>
                <a:lnTo>
                  <a:pt x="15620" y="193039"/>
                </a:lnTo>
                <a:lnTo>
                  <a:pt x="11683" y="189229"/>
                </a:lnTo>
                <a:lnTo>
                  <a:pt x="11683" y="111759"/>
                </a:lnTo>
                <a:lnTo>
                  <a:pt x="15620" y="107949"/>
                </a:lnTo>
                <a:lnTo>
                  <a:pt x="351789" y="107949"/>
                </a:lnTo>
                <a:lnTo>
                  <a:pt x="350900" y="106679"/>
                </a:lnTo>
                <a:lnTo>
                  <a:pt x="347725" y="102869"/>
                </a:lnTo>
                <a:lnTo>
                  <a:pt x="350900" y="99059"/>
                </a:lnTo>
                <a:lnTo>
                  <a:pt x="352234" y="96519"/>
                </a:lnTo>
                <a:lnTo>
                  <a:pt x="15620" y="96519"/>
                </a:lnTo>
                <a:lnTo>
                  <a:pt x="11683" y="92709"/>
                </a:lnTo>
                <a:lnTo>
                  <a:pt x="11683" y="16509"/>
                </a:lnTo>
                <a:lnTo>
                  <a:pt x="15620" y="12699"/>
                </a:lnTo>
                <a:lnTo>
                  <a:pt x="351966" y="12699"/>
                </a:lnTo>
                <a:lnTo>
                  <a:pt x="347614" y="6349"/>
                </a:lnTo>
                <a:lnTo>
                  <a:pt x="341191" y="2539"/>
                </a:lnTo>
                <a:lnTo>
                  <a:pt x="333375" y="0"/>
                </a:lnTo>
                <a:close/>
              </a:path>
              <a:path w="353695" h="419100">
                <a:moveTo>
                  <a:pt x="352234" y="299719"/>
                </a:moveTo>
                <a:lnTo>
                  <a:pt x="337946" y="299719"/>
                </a:lnTo>
                <a:lnTo>
                  <a:pt x="341249" y="303529"/>
                </a:lnTo>
                <a:lnTo>
                  <a:pt x="341249" y="379729"/>
                </a:lnTo>
                <a:lnTo>
                  <a:pt x="337946" y="383539"/>
                </a:lnTo>
                <a:lnTo>
                  <a:pt x="351966" y="383539"/>
                </a:lnTo>
                <a:lnTo>
                  <a:pt x="353567" y="375919"/>
                </a:lnTo>
                <a:lnTo>
                  <a:pt x="353567" y="302259"/>
                </a:lnTo>
                <a:lnTo>
                  <a:pt x="352234" y="299719"/>
                </a:lnTo>
                <a:close/>
              </a:path>
              <a:path w="353695" h="419100">
                <a:moveTo>
                  <a:pt x="72262" y="331469"/>
                </a:moveTo>
                <a:lnTo>
                  <a:pt x="60578" y="331469"/>
                </a:lnTo>
                <a:lnTo>
                  <a:pt x="56006" y="336549"/>
                </a:lnTo>
                <a:lnTo>
                  <a:pt x="56006" y="347979"/>
                </a:lnTo>
                <a:lnTo>
                  <a:pt x="60578" y="351789"/>
                </a:lnTo>
                <a:lnTo>
                  <a:pt x="72262" y="351789"/>
                </a:lnTo>
                <a:lnTo>
                  <a:pt x="76834" y="347979"/>
                </a:lnTo>
                <a:lnTo>
                  <a:pt x="76834" y="342899"/>
                </a:lnTo>
                <a:lnTo>
                  <a:pt x="65150" y="342899"/>
                </a:lnTo>
                <a:lnTo>
                  <a:pt x="65150" y="340359"/>
                </a:lnTo>
                <a:lnTo>
                  <a:pt x="76834" y="340359"/>
                </a:lnTo>
                <a:lnTo>
                  <a:pt x="76834" y="336549"/>
                </a:lnTo>
                <a:lnTo>
                  <a:pt x="72262" y="331469"/>
                </a:lnTo>
                <a:close/>
              </a:path>
              <a:path w="353695" h="419100">
                <a:moveTo>
                  <a:pt x="115950" y="331469"/>
                </a:moveTo>
                <a:lnTo>
                  <a:pt x="104139" y="331469"/>
                </a:lnTo>
                <a:lnTo>
                  <a:pt x="99567" y="336549"/>
                </a:lnTo>
                <a:lnTo>
                  <a:pt x="99567" y="347979"/>
                </a:lnTo>
                <a:lnTo>
                  <a:pt x="104139" y="351789"/>
                </a:lnTo>
                <a:lnTo>
                  <a:pt x="115950" y="351789"/>
                </a:lnTo>
                <a:lnTo>
                  <a:pt x="120395" y="347979"/>
                </a:lnTo>
                <a:lnTo>
                  <a:pt x="120395" y="342899"/>
                </a:lnTo>
                <a:lnTo>
                  <a:pt x="108711" y="342899"/>
                </a:lnTo>
                <a:lnTo>
                  <a:pt x="108711" y="340359"/>
                </a:lnTo>
                <a:lnTo>
                  <a:pt x="120395" y="340359"/>
                </a:lnTo>
                <a:lnTo>
                  <a:pt x="120395" y="336549"/>
                </a:lnTo>
                <a:lnTo>
                  <a:pt x="115950" y="331469"/>
                </a:lnTo>
                <a:close/>
              </a:path>
              <a:path w="353695" h="419100">
                <a:moveTo>
                  <a:pt x="159511" y="331469"/>
                </a:moveTo>
                <a:lnTo>
                  <a:pt x="147827" y="331469"/>
                </a:lnTo>
                <a:lnTo>
                  <a:pt x="143255" y="336549"/>
                </a:lnTo>
                <a:lnTo>
                  <a:pt x="143255" y="347979"/>
                </a:lnTo>
                <a:lnTo>
                  <a:pt x="147827" y="351789"/>
                </a:lnTo>
                <a:lnTo>
                  <a:pt x="159511" y="351789"/>
                </a:lnTo>
                <a:lnTo>
                  <a:pt x="164083" y="347979"/>
                </a:lnTo>
                <a:lnTo>
                  <a:pt x="164083" y="342899"/>
                </a:lnTo>
                <a:lnTo>
                  <a:pt x="152400" y="342899"/>
                </a:lnTo>
                <a:lnTo>
                  <a:pt x="152400" y="340359"/>
                </a:lnTo>
                <a:lnTo>
                  <a:pt x="164083" y="340359"/>
                </a:lnTo>
                <a:lnTo>
                  <a:pt x="164083" y="336549"/>
                </a:lnTo>
                <a:lnTo>
                  <a:pt x="159511" y="331469"/>
                </a:lnTo>
                <a:close/>
              </a:path>
              <a:path w="353695" h="419100">
                <a:moveTo>
                  <a:pt x="312546" y="335279"/>
                </a:moveTo>
                <a:lnTo>
                  <a:pt x="226567" y="335279"/>
                </a:lnTo>
                <a:lnTo>
                  <a:pt x="224027" y="339089"/>
                </a:lnTo>
                <a:lnTo>
                  <a:pt x="224027" y="345439"/>
                </a:lnTo>
                <a:lnTo>
                  <a:pt x="226567" y="347979"/>
                </a:lnTo>
                <a:lnTo>
                  <a:pt x="312546" y="347979"/>
                </a:lnTo>
                <a:lnTo>
                  <a:pt x="315086" y="345439"/>
                </a:lnTo>
                <a:lnTo>
                  <a:pt x="315086" y="339089"/>
                </a:lnTo>
                <a:lnTo>
                  <a:pt x="312546" y="335279"/>
                </a:lnTo>
                <a:close/>
              </a:path>
              <a:path w="353695" h="419100">
                <a:moveTo>
                  <a:pt x="76834" y="340359"/>
                </a:moveTo>
                <a:lnTo>
                  <a:pt x="67690" y="340359"/>
                </a:lnTo>
                <a:lnTo>
                  <a:pt x="67690" y="342899"/>
                </a:lnTo>
                <a:lnTo>
                  <a:pt x="76834" y="342899"/>
                </a:lnTo>
                <a:lnTo>
                  <a:pt x="76834" y="340359"/>
                </a:lnTo>
                <a:close/>
              </a:path>
              <a:path w="353695" h="419100">
                <a:moveTo>
                  <a:pt x="120395" y="340359"/>
                </a:moveTo>
                <a:lnTo>
                  <a:pt x="111378" y="340359"/>
                </a:lnTo>
                <a:lnTo>
                  <a:pt x="111378" y="342899"/>
                </a:lnTo>
                <a:lnTo>
                  <a:pt x="120395" y="342899"/>
                </a:lnTo>
                <a:lnTo>
                  <a:pt x="120395" y="340359"/>
                </a:lnTo>
                <a:close/>
              </a:path>
              <a:path w="353695" h="419100">
                <a:moveTo>
                  <a:pt x="164083" y="340359"/>
                </a:moveTo>
                <a:lnTo>
                  <a:pt x="155575" y="340359"/>
                </a:lnTo>
                <a:lnTo>
                  <a:pt x="155575" y="342899"/>
                </a:lnTo>
                <a:lnTo>
                  <a:pt x="164083" y="342899"/>
                </a:lnTo>
                <a:lnTo>
                  <a:pt x="164083" y="340359"/>
                </a:lnTo>
                <a:close/>
              </a:path>
              <a:path w="353695" h="419100">
                <a:moveTo>
                  <a:pt x="352234" y="204469"/>
                </a:moveTo>
                <a:lnTo>
                  <a:pt x="337946" y="204469"/>
                </a:lnTo>
                <a:lnTo>
                  <a:pt x="341249" y="208279"/>
                </a:lnTo>
                <a:lnTo>
                  <a:pt x="341249" y="284479"/>
                </a:lnTo>
                <a:lnTo>
                  <a:pt x="337946" y="288289"/>
                </a:lnTo>
                <a:lnTo>
                  <a:pt x="352234" y="288289"/>
                </a:lnTo>
                <a:lnTo>
                  <a:pt x="353567" y="285749"/>
                </a:lnTo>
                <a:lnTo>
                  <a:pt x="353567" y="207009"/>
                </a:lnTo>
                <a:lnTo>
                  <a:pt x="352234" y="204469"/>
                </a:lnTo>
                <a:close/>
              </a:path>
              <a:path w="353695" h="419100">
                <a:moveTo>
                  <a:pt x="72262" y="236219"/>
                </a:moveTo>
                <a:lnTo>
                  <a:pt x="60578" y="236219"/>
                </a:lnTo>
                <a:lnTo>
                  <a:pt x="56006" y="240029"/>
                </a:lnTo>
                <a:lnTo>
                  <a:pt x="56006" y="251459"/>
                </a:lnTo>
                <a:lnTo>
                  <a:pt x="60578" y="256539"/>
                </a:lnTo>
                <a:lnTo>
                  <a:pt x="72262" y="256539"/>
                </a:lnTo>
                <a:lnTo>
                  <a:pt x="76834" y="251459"/>
                </a:lnTo>
                <a:lnTo>
                  <a:pt x="76834" y="247649"/>
                </a:lnTo>
                <a:lnTo>
                  <a:pt x="65150" y="247649"/>
                </a:lnTo>
                <a:lnTo>
                  <a:pt x="65150" y="245109"/>
                </a:lnTo>
                <a:lnTo>
                  <a:pt x="76834" y="245109"/>
                </a:lnTo>
                <a:lnTo>
                  <a:pt x="76834" y="240029"/>
                </a:lnTo>
                <a:lnTo>
                  <a:pt x="72262" y="236219"/>
                </a:lnTo>
                <a:close/>
              </a:path>
              <a:path w="353695" h="419100">
                <a:moveTo>
                  <a:pt x="115950" y="236219"/>
                </a:moveTo>
                <a:lnTo>
                  <a:pt x="104139" y="236219"/>
                </a:lnTo>
                <a:lnTo>
                  <a:pt x="99567" y="240029"/>
                </a:lnTo>
                <a:lnTo>
                  <a:pt x="99567" y="251459"/>
                </a:lnTo>
                <a:lnTo>
                  <a:pt x="104139" y="256539"/>
                </a:lnTo>
                <a:lnTo>
                  <a:pt x="115950" y="256539"/>
                </a:lnTo>
                <a:lnTo>
                  <a:pt x="120395" y="251459"/>
                </a:lnTo>
                <a:lnTo>
                  <a:pt x="120395" y="247649"/>
                </a:lnTo>
                <a:lnTo>
                  <a:pt x="108711" y="247649"/>
                </a:lnTo>
                <a:lnTo>
                  <a:pt x="108711" y="245109"/>
                </a:lnTo>
                <a:lnTo>
                  <a:pt x="120395" y="245109"/>
                </a:lnTo>
                <a:lnTo>
                  <a:pt x="120395" y="240029"/>
                </a:lnTo>
                <a:lnTo>
                  <a:pt x="115950" y="236219"/>
                </a:lnTo>
                <a:close/>
              </a:path>
              <a:path w="353695" h="419100">
                <a:moveTo>
                  <a:pt x="159511" y="236219"/>
                </a:moveTo>
                <a:lnTo>
                  <a:pt x="147827" y="236219"/>
                </a:lnTo>
                <a:lnTo>
                  <a:pt x="143255" y="240029"/>
                </a:lnTo>
                <a:lnTo>
                  <a:pt x="143255" y="251459"/>
                </a:lnTo>
                <a:lnTo>
                  <a:pt x="147827" y="256539"/>
                </a:lnTo>
                <a:lnTo>
                  <a:pt x="159511" y="256539"/>
                </a:lnTo>
                <a:lnTo>
                  <a:pt x="164083" y="251459"/>
                </a:lnTo>
                <a:lnTo>
                  <a:pt x="164083" y="247649"/>
                </a:lnTo>
                <a:lnTo>
                  <a:pt x="152400" y="247649"/>
                </a:lnTo>
                <a:lnTo>
                  <a:pt x="152400" y="245109"/>
                </a:lnTo>
                <a:lnTo>
                  <a:pt x="164083" y="245109"/>
                </a:lnTo>
                <a:lnTo>
                  <a:pt x="164083" y="240029"/>
                </a:lnTo>
                <a:lnTo>
                  <a:pt x="159511" y="236219"/>
                </a:lnTo>
                <a:close/>
              </a:path>
              <a:path w="353695" h="419100">
                <a:moveTo>
                  <a:pt x="312546" y="240029"/>
                </a:moveTo>
                <a:lnTo>
                  <a:pt x="226567" y="240029"/>
                </a:lnTo>
                <a:lnTo>
                  <a:pt x="224027" y="242569"/>
                </a:lnTo>
                <a:lnTo>
                  <a:pt x="224027" y="248919"/>
                </a:lnTo>
                <a:lnTo>
                  <a:pt x="226567" y="251459"/>
                </a:lnTo>
                <a:lnTo>
                  <a:pt x="312546" y="251459"/>
                </a:lnTo>
                <a:lnTo>
                  <a:pt x="315086" y="248919"/>
                </a:lnTo>
                <a:lnTo>
                  <a:pt x="315086" y="242569"/>
                </a:lnTo>
                <a:lnTo>
                  <a:pt x="312546" y="240029"/>
                </a:lnTo>
                <a:close/>
              </a:path>
              <a:path w="353695" h="419100">
                <a:moveTo>
                  <a:pt x="76834" y="245109"/>
                </a:moveTo>
                <a:lnTo>
                  <a:pt x="67690" y="245109"/>
                </a:lnTo>
                <a:lnTo>
                  <a:pt x="67690" y="247649"/>
                </a:lnTo>
                <a:lnTo>
                  <a:pt x="76834" y="247649"/>
                </a:lnTo>
                <a:lnTo>
                  <a:pt x="76834" y="245109"/>
                </a:lnTo>
                <a:close/>
              </a:path>
              <a:path w="353695" h="419100">
                <a:moveTo>
                  <a:pt x="120395" y="245109"/>
                </a:moveTo>
                <a:lnTo>
                  <a:pt x="111378" y="245109"/>
                </a:lnTo>
                <a:lnTo>
                  <a:pt x="111378" y="247649"/>
                </a:lnTo>
                <a:lnTo>
                  <a:pt x="120395" y="247649"/>
                </a:lnTo>
                <a:lnTo>
                  <a:pt x="120395" y="245109"/>
                </a:lnTo>
                <a:close/>
              </a:path>
              <a:path w="353695" h="419100">
                <a:moveTo>
                  <a:pt x="164083" y="245109"/>
                </a:moveTo>
                <a:lnTo>
                  <a:pt x="155575" y="245109"/>
                </a:lnTo>
                <a:lnTo>
                  <a:pt x="155575" y="247649"/>
                </a:lnTo>
                <a:lnTo>
                  <a:pt x="164083" y="247649"/>
                </a:lnTo>
                <a:lnTo>
                  <a:pt x="164083" y="245109"/>
                </a:lnTo>
                <a:close/>
              </a:path>
              <a:path w="353695" h="419100">
                <a:moveTo>
                  <a:pt x="351789" y="107949"/>
                </a:moveTo>
                <a:lnTo>
                  <a:pt x="337946" y="107949"/>
                </a:lnTo>
                <a:lnTo>
                  <a:pt x="341249" y="111759"/>
                </a:lnTo>
                <a:lnTo>
                  <a:pt x="341249" y="189229"/>
                </a:lnTo>
                <a:lnTo>
                  <a:pt x="337946" y="193039"/>
                </a:lnTo>
                <a:lnTo>
                  <a:pt x="351789" y="193039"/>
                </a:lnTo>
                <a:lnTo>
                  <a:pt x="353567" y="190499"/>
                </a:lnTo>
                <a:lnTo>
                  <a:pt x="353567" y="110489"/>
                </a:lnTo>
                <a:lnTo>
                  <a:pt x="351789" y="107949"/>
                </a:lnTo>
                <a:close/>
              </a:path>
              <a:path w="353695" h="419100">
                <a:moveTo>
                  <a:pt x="72262" y="139699"/>
                </a:moveTo>
                <a:lnTo>
                  <a:pt x="60578" y="139699"/>
                </a:lnTo>
                <a:lnTo>
                  <a:pt x="56006" y="144779"/>
                </a:lnTo>
                <a:lnTo>
                  <a:pt x="56006" y="156209"/>
                </a:lnTo>
                <a:lnTo>
                  <a:pt x="60578" y="161289"/>
                </a:lnTo>
                <a:lnTo>
                  <a:pt x="72262" y="161289"/>
                </a:lnTo>
                <a:lnTo>
                  <a:pt x="76834" y="156209"/>
                </a:lnTo>
                <a:lnTo>
                  <a:pt x="76834" y="152399"/>
                </a:lnTo>
                <a:lnTo>
                  <a:pt x="65150" y="152399"/>
                </a:lnTo>
                <a:lnTo>
                  <a:pt x="65150" y="149859"/>
                </a:lnTo>
                <a:lnTo>
                  <a:pt x="65785" y="148589"/>
                </a:lnTo>
                <a:lnTo>
                  <a:pt x="76834" y="148589"/>
                </a:lnTo>
                <a:lnTo>
                  <a:pt x="76834" y="144779"/>
                </a:lnTo>
                <a:lnTo>
                  <a:pt x="72262" y="139699"/>
                </a:lnTo>
                <a:close/>
              </a:path>
              <a:path w="353695" h="419100">
                <a:moveTo>
                  <a:pt x="115950" y="139699"/>
                </a:moveTo>
                <a:lnTo>
                  <a:pt x="104139" y="139699"/>
                </a:lnTo>
                <a:lnTo>
                  <a:pt x="99567" y="144779"/>
                </a:lnTo>
                <a:lnTo>
                  <a:pt x="99567" y="156209"/>
                </a:lnTo>
                <a:lnTo>
                  <a:pt x="104139" y="161289"/>
                </a:lnTo>
                <a:lnTo>
                  <a:pt x="115950" y="161289"/>
                </a:lnTo>
                <a:lnTo>
                  <a:pt x="120395" y="156209"/>
                </a:lnTo>
                <a:lnTo>
                  <a:pt x="120395" y="152399"/>
                </a:lnTo>
                <a:lnTo>
                  <a:pt x="108711" y="152399"/>
                </a:lnTo>
                <a:lnTo>
                  <a:pt x="108711" y="149859"/>
                </a:lnTo>
                <a:lnTo>
                  <a:pt x="109346" y="148589"/>
                </a:lnTo>
                <a:lnTo>
                  <a:pt x="120395" y="148589"/>
                </a:lnTo>
                <a:lnTo>
                  <a:pt x="120395" y="144779"/>
                </a:lnTo>
                <a:lnTo>
                  <a:pt x="115950" y="139699"/>
                </a:lnTo>
                <a:close/>
              </a:path>
              <a:path w="353695" h="419100">
                <a:moveTo>
                  <a:pt x="159511" y="139699"/>
                </a:moveTo>
                <a:lnTo>
                  <a:pt x="147827" y="139699"/>
                </a:lnTo>
                <a:lnTo>
                  <a:pt x="143255" y="144779"/>
                </a:lnTo>
                <a:lnTo>
                  <a:pt x="143255" y="156209"/>
                </a:lnTo>
                <a:lnTo>
                  <a:pt x="147827" y="161289"/>
                </a:lnTo>
                <a:lnTo>
                  <a:pt x="159511" y="161289"/>
                </a:lnTo>
                <a:lnTo>
                  <a:pt x="164083" y="156209"/>
                </a:lnTo>
                <a:lnTo>
                  <a:pt x="164083" y="152399"/>
                </a:lnTo>
                <a:lnTo>
                  <a:pt x="152400" y="152399"/>
                </a:lnTo>
                <a:lnTo>
                  <a:pt x="152400" y="149859"/>
                </a:lnTo>
                <a:lnTo>
                  <a:pt x="153034" y="148589"/>
                </a:lnTo>
                <a:lnTo>
                  <a:pt x="164083" y="148589"/>
                </a:lnTo>
                <a:lnTo>
                  <a:pt x="164083" y="144779"/>
                </a:lnTo>
                <a:lnTo>
                  <a:pt x="159511" y="139699"/>
                </a:lnTo>
                <a:close/>
              </a:path>
              <a:path w="353695" h="419100">
                <a:moveTo>
                  <a:pt x="312546" y="144779"/>
                </a:moveTo>
                <a:lnTo>
                  <a:pt x="226567" y="144779"/>
                </a:lnTo>
                <a:lnTo>
                  <a:pt x="224027" y="147319"/>
                </a:lnTo>
                <a:lnTo>
                  <a:pt x="224027" y="153669"/>
                </a:lnTo>
                <a:lnTo>
                  <a:pt x="226567" y="156209"/>
                </a:lnTo>
                <a:lnTo>
                  <a:pt x="312546" y="156209"/>
                </a:lnTo>
                <a:lnTo>
                  <a:pt x="315086" y="153669"/>
                </a:lnTo>
                <a:lnTo>
                  <a:pt x="315086" y="147319"/>
                </a:lnTo>
                <a:lnTo>
                  <a:pt x="312546" y="144779"/>
                </a:lnTo>
                <a:close/>
              </a:path>
              <a:path w="353695" h="419100">
                <a:moveTo>
                  <a:pt x="76834" y="148589"/>
                </a:moveTo>
                <a:lnTo>
                  <a:pt x="67055" y="148589"/>
                </a:lnTo>
                <a:lnTo>
                  <a:pt x="67690" y="149859"/>
                </a:lnTo>
                <a:lnTo>
                  <a:pt x="67690" y="152399"/>
                </a:lnTo>
                <a:lnTo>
                  <a:pt x="76834" y="152399"/>
                </a:lnTo>
                <a:lnTo>
                  <a:pt x="76834" y="148589"/>
                </a:lnTo>
                <a:close/>
              </a:path>
              <a:path w="353695" h="419100">
                <a:moveTo>
                  <a:pt x="120395" y="148589"/>
                </a:moveTo>
                <a:lnTo>
                  <a:pt x="110743" y="148589"/>
                </a:lnTo>
                <a:lnTo>
                  <a:pt x="111378" y="149859"/>
                </a:lnTo>
                <a:lnTo>
                  <a:pt x="111378" y="152399"/>
                </a:lnTo>
                <a:lnTo>
                  <a:pt x="120395" y="152399"/>
                </a:lnTo>
                <a:lnTo>
                  <a:pt x="120395" y="148589"/>
                </a:lnTo>
                <a:close/>
              </a:path>
              <a:path w="353695" h="419100">
                <a:moveTo>
                  <a:pt x="164083" y="148589"/>
                </a:moveTo>
                <a:lnTo>
                  <a:pt x="154939" y="148589"/>
                </a:lnTo>
                <a:lnTo>
                  <a:pt x="155575" y="149859"/>
                </a:lnTo>
                <a:lnTo>
                  <a:pt x="155575" y="152399"/>
                </a:lnTo>
                <a:lnTo>
                  <a:pt x="164083" y="152399"/>
                </a:lnTo>
                <a:lnTo>
                  <a:pt x="164083" y="148589"/>
                </a:lnTo>
                <a:close/>
              </a:path>
              <a:path w="353695" h="419100">
                <a:moveTo>
                  <a:pt x="351966" y="12699"/>
                </a:moveTo>
                <a:lnTo>
                  <a:pt x="337946" y="12699"/>
                </a:lnTo>
                <a:lnTo>
                  <a:pt x="341249" y="16509"/>
                </a:lnTo>
                <a:lnTo>
                  <a:pt x="341249" y="92709"/>
                </a:lnTo>
                <a:lnTo>
                  <a:pt x="337946" y="96519"/>
                </a:lnTo>
                <a:lnTo>
                  <a:pt x="352234" y="96519"/>
                </a:lnTo>
                <a:lnTo>
                  <a:pt x="353567" y="93979"/>
                </a:lnTo>
                <a:lnTo>
                  <a:pt x="353567" y="20319"/>
                </a:lnTo>
                <a:lnTo>
                  <a:pt x="351966" y="12699"/>
                </a:lnTo>
                <a:close/>
              </a:path>
              <a:path w="353695" h="419100">
                <a:moveTo>
                  <a:pt x="72262" y="44449"/>
                </a:moveTo>
                <a:lnTo>
                  <a:pt x="60578" y="44449"/>
                </a:lnTo>
                <a:lnTo>
                  <a:pt x="56006" y="49529"/>
                </a:lnTo>
                <a:lnTo>
                  <a:pt x="56006" y="60959"/>
                </a:lnTo>
                <a:lnTo>
                  <a:pt x="60578" y="64769"/>
                </a:lnTo>
                <a:lnTo>
                  <a:pt x="72262" y="64769"/>
                </a:lnTo>
                <a:lnTo>
                  <a:pt x="76834" y="60959"/>
                </a:lnTo>
                <a:lnTo>
                  <a:pt x="76834" y="57149"/>
                </a:lnTo>
                <a:lnTo>
                  <a:pt x="65150" y="57149"/>
                </a:lnTo>
                <a:lnTo>
                  <a:pt x="65150" y="54609"/>
                </a:lnTo>
                <a:lnTo>
                  <a:pt x="65785" y="53339"/>
                </a:lnTo>
                <a:lnTo>
                  <a:pt x="76834" y="53339"/>
                </a:lnTo>
                <a:lnTo>
                  <a:pt x="76834" y="49529"/>
                </a:lnTo>
                <a:lnTo>
                  <a:pt x="72262" y="44449"/>
                </a:lnTo>
                <a:close/>
              </a:path>
              <a:path w="353695" h="419100">
                <a:moveTo>
                  <a:pt x="115950" y="44449"/>
                </a:moveTo>
                <a:lnTo>
                  <a:pt x="104139" y="44449"/>
                </a:lnTo>
                <a:lnTo>
                  <a:pt x="99567" y="49529"/>
                </a:lnTo>
                <a:lnTo>
                  <a:pt x="99567" y="60959"/>
                </a:lnTo>
                <a:lnTo>
                  <a:pt x="104139" y="64769"/>
                </a:lnTo>
                <a:lnTo>
                  <a:pt x="115950" y="64769"/>
                </a:lnTo>
                <a:lnTo>
                  <a:pt x="120395" y="60959"/>
                </a:lnTo>
                <a:lnTo>
                  <a:pt x="120395" y="57149"/>
                </a:lnTo>
                <a:lnTo>
                  <a:pt x="108711" y="57149"/>
                </a:lnTo>
                <a:lnTo>
                  <a:pt x="108711" y="54609"/>
                </a:lnTo>
                <a:lnTo>
                  <a:pt x="109346" y="53339"/>
                </a:lnTo>
                <a:lnTo>
                  <a:pt x="120395" y="53339"/>
                </a:lnTo>
                <a:lnTo>
                  <a:pt x="120395" y="49529"/>
                </a:lnTo>
                <a:lnTo>
                  <a:pt x="115950" y="44449"/>
                </a:lnTo>
                <a:close/>
              </a:path>
              <a:path w="353695" h="419100">
                <a:moveTo>
                  <a:pt x="159511" y="44449"/>
                </a:moveTo>
                <a:lnTo>
                  <a:pt x="147827" y="44449"/>
                </a:lnTo>
                <a:lnTo>
                  <a:pt x="143255" y="49529"/>
                </a:lnTo>
                <a:lnTo>
                  <a:pt x="143255" y="60959"/>
                </a:lnTo>
                <a:lnTo>
                  <a:pt x="147827" y="64769"/>
                </a:lnTo>
                <a:lnTo>
                  <a:pt x="159511" y="64769"/>
                </a:lnTo>
                <a:lnTo>
                  <a:pt x="164083" y="60959"/>
                </a:lnTo>
                <a:lnTo>
                  <a:pt x="164083" y="57149"/>
                </a:lnTo>
                <a:lnTo>
                  <a:pt x="152400" y="57149"/>
                </a:lnTo>
                <a:lnTo>
                  <a:pt x="152400" y="54609"/>
                </a:lnTo>
                <a:lnTo>
                  <a:pt x="153034" y="53339"/>
                </a:lnTo>
                <a:lnTo>
                  <a:pt x="164083" y="53339"/>
                </a:lnTo>
                <a:lnTo>
                  <a:pt x="164083" y="49529"/>
                </a:lnTo>
                <a:lnTo>
                  <a:pt x="159511" y="44449"/>
                </a:lnTo>
                <a:close/>
              </a:path>
              <a:path w="353695" h="419100">
                <a:moveTo>
                  <a:pt x="312546" y="49529"/>
                </a:moveTo>
                <a:lnTo>
                  <a:pt x="226567" y="49529"/>
                </a:lnTo>
                <a:lnTo>
                  <a:pt x="224027" y="52069"/>
                </a:lnTo>
                <a:lnTo>
                  <a:pt x="224027" y="58419"/>
                </a:lnTo>
                <a:lnTo>
                  <a:pt x="226567" y="60959"/>
                </a:lnTo>
                <a:lnTo>
                  <a:pt x="312546" y="60959"/>
                </a:lnTo>
                <a:lnTo>
                  <a:pt x="315086" y="58419"/>
                </a:lnTo>
                <a:lnTo>
                  <a:pt x="315086" y="52069"/>
                </a:lnTo>
                <a:lnTo>
                  <a:pt x="312546" y="49529"/>
                </a:lnTo>
                <a:close/>
              </a:path>
              <a:path w="353695" h="419100">
                <a:moveTo>
                  <a:pt x="76834" y="53339"/>
                </a:moveTo>
                <a:lnTo>
                  <a:pt x="67055" y="53339"/>
                </a:lnTo>
                <a:lnTo>
                  <a:pt x="67690" y="54609"/>
                </a:lnTo>
                <a:lnTo>
                  <a:pt x="67690" y="57149"/>
                </a:lnTo>
                <a:lnTo>
                  <a:pt x="76834" y="57149"/>
                </a:lnTo>
                <a:lnTo>
                  <a:pt x="76834" y="53339"/>
                </a:lnTo>
                <a:close/>
              </a:path>
              <a:path w="353695" h="419100">
                <a:moveTo>
                  <a:pt x="120395" y="53339"/>
                </a:moveTo>
                <a:lnTo>
                  <a:pt x="110743" y="53339"/>
                </a:lnTo>
                <a:lnTo>
                  <a:pt x="111378" y="54609"/>
                </a:lnTo>
                <a:lnTo>
                  <a:pt x="111378" y="57149"/>
                </a:lnTo>
                <a:lnTo>
                  <a:pt x="120395" y="57149"/>
                </a:lnTo>
                <a:lnTo>
                  <a:pt x="120395" y="53339"/>
                </a:lnTo>
                <a:close/>
              </a:path>
              <a:path w="353695" h="419100">
                <a:moveTo>
                  <a:pt x="164083" y="53339"/>
                </a:moveTo>
                <a:lnTo>
                  <a:pt x="154939" y="53339"/>
                </a:lnTo>
                <a:lnTo>
                  <a:pt x="155575" y="54609"/>
                </a:lnTo>
                <a:lnTo>
                  <a:pt x="155575" y="57149"/>
                </a:lnTo>
                <a:lnTo>
                  <a:pt x="164083" y="57149"/>
                </a:lnTo>
                <a:lnTo>
                  <a:pt x="164083" y="53339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611111" y="4146041"/>
            <a:ext cx="269875" cy="0"/>
          </a:xfrm>
          <a:custGeom>
            <a:avLst/>
            <a:gdLst/>
            <a:ahLst/>
            <a:cxnLst/>
            <a:rect l="l" t="t" r="r" b="b"/>
            <a:pathLst>
              <a:path w="269875">
                <a:moveTo>
                  <a:pt x="0" y="0"/>
                </a:moveTo>
                <a:lnTo>
                  <a:pt x="269748" y="0"/>
                </a:lnTo>
              </a:path>
            </a:pathLst>
          </a:custGeom>
          <a:ln w="3200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03492" y="4162044"/>
            <a:ext cx="297180" cy="116205"/>
          </a:xfrm>
          <a:custGeom>
            <a:avLst/>
            <a:gdLst/>
            <a:ahLst/>
            <a:cxnLst/>
            <a:rect l="l" t="t" r="r" b="b"/>
            <a:pathLst>
              <a:path w="297179" h="116204">
                <a:moveTo>
                  <a:pt x="0" y="115823"/>
                </a:moveTo>
                <a:lnTo>
                  <a:pt x="297179" y="115823"/>
                </a:lnTo>
                <a:lnTo>
                  <a:pt x="297179" y="0"/>
                </a:lnTo>
                <a:lnTo>
                  <a:pt x="0" y="0"/>
                </a:lnTo>
                <a:lnTo>
                  <a:pt x="0" y="1158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637992" y="4130040"/>
            <a:ext cx="229151" cy="1508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823671" y="1501266"/>
            <a:ext cx="12420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394E54"/>
                </a:solidFill>
                <a:latin typeface="Arial"/>
                <a:cs typeface="Arial"/>
              </a:rPr>
              <a:t>DEVELOPERS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871461" y="1501266"/>
            <a:ext cx="1403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94E54"/>
                </a:solidFill>
                <a:latin typeface="Arial"/>
                <a:cs typeface="Arial"/>
              </a:rPr>
              <a:t>IT</a:t>
            </a:r>
            <a:r>
              <a:rPr sz="1400" b="1" spc="-95" dirty="0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94E54"/>
                </a:solidFill>
                <a:latin typeface="Arial"/>
                <a:cs typeface="Arial"/>
              </a:rPr>
              <a:t>OPERATIONS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207377" y="2632405"/>
            <a:ext cx="68770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dirty="0">
                <a:solidFill>
                  <a:srgbClr val="6F8491"/>
                </a:solidFill>
                <a:latin typeface="Arial"/>
                <a:cs typeface="Arial"/>
              </a:rPr>
              <a:t>Control</a:t>
            </a:r>
            <a:r>
              <a:rPr sz="800" b="1" spc="-7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6F8491"/>
                </a:solidFill>
                <a:latin typeface="Arial"/>
                <a:cs typeface="Arial"/>
              </a:rPr>
              <a:t>Plane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005" y="2133346"/>
            <a:ext cx="20605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CAC9"/>
                </a:solidFill>
                <a:latin typeface="Arial"/>
                <a:cs typeface="Arial"/>
              </a:rPr>
              <a:t>80%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41597" y="1149858"/>
            <a:ext cx="0" cy="3352800"/>
          </a:xfrm>
          <a:custGeom>
            <a:avLst/>
            <a:gdLst/>
            <a:ahLst/>
            <a:cxnLst/>
            <a:rect l="l" t="t" r="r" b="b"/>
            <a:pathLst>
              <a:path h="3352800">
                <a:moveTo>
                  <a:pt x="0" y="0"/>
                </a:moveTo>
                <a:lnTo>
                  <a:pt x="0" y="3352800"/>
                </a:lnTo>
              </a:path>
            </a:pathLst>
          </a:custGeom>
          <a:ln w="28956">
            <a:solidFill>
              <a:srgbClr val="00C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58005" y="1268730"/>
            <a:ext cx="3904615" cy="802005"/>
          </a:xfrm>
          <a:custGeom>
            <a:avLst/>
            <a:gdLst/>
            <a:ahLst/>
            <a:cxnLst/>
            <a:rect l="l" t="t" r="r" b="b"/>
            <a:pathLst>
              <a:path w="3904615" h="802005">
                <a:moveTo>
                  <a:pt x="3503676" y="0"/>
                </a:moveTo>
                <a:lnTo>
                  <a:pt x="0" y="0"/>
                </a:lnTo>
                <a:lnTo>
                  <a:pt x="0" y="801624"/>
                </a:lnTo>
                <a:lnTo>
                  <a:pt x="3503676" y="801624"/>
                </a:lnTo>
                <a:lnTo>
                  <a:pt x="3904488" y="400812"/>
                </a:lnTo>
                <a:lnTo>
                  <a:pt x="350367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8005" y="1268730"/>
            <a:ext cx="3904615" cy="802005"/>
          </a:xfrm>
          <a:custGeom>
            <a:avLst/>
            <a:gdLst/>
            <a:ahLst/>
            <a:cxnLst/>
            <a:rect l="l" t="t" r="r" b="b"/>
            <a:pathLst>
              <a:path w="3904615" h="802005">
                <a:moveTo>
                  <a:pt x="0" y="0"/>
                </a:moveTo>
                <a:lnTo>
                  <a:pt x="3503676" y="0"/>
                </a:lnTo>
                <a:lnTo>
                  <a:pt x="3904488" y="400812"/>
                </a:lnTo>
                <a:lnTo>
                  <a:pt x="3503676" y="801624"/>
                </a:lnTo>
                <a:lnTo>
                  <a:pt x="0" y="801624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37253" y="1496695"/>
            <a:ext cx="3309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Migrate workloads to</a:t>
            </a:r>
            <a:r>
              <a:rPr sz="20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5636" y="1616963"/>
            <a:ext cx="3296412" cy="219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8005" y="2487929"/>
            <a:ext cx="4514215" cy="802005"/>
          </a:xfrm>
          <a:custGeom>
            <a:avLst/>
            <a:gdLst/>
            <a:ahLst/>
            <a:cxnLst/>
            <a:rect l="l" t="t" r="r" b="b"/>
            <a:pathLst>
              <a:path w="4514215" h="802004">
                <a:moveTo>
                  <a:pt x="4113276" y="0"/>
                </a:moveTo>
                <a:lnTo>
                  <a:pt x="0" y="0"/>
                </a:lnTo>
                <a:lnTo>
                  <a:pt x="0" y="801624"/>
                </a:lnTo>
                <a:lnTo>
                  <a:pt x="4113276" y="801624"/>
                </a:lnTo>
                <a:lnTo>
                  <a:pt x="4514088" y="400812"/>
                </a:lnTo>
                <a:lnTo>
                  <a:pt x="411327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58005" y="2487929"/>
            <a:ext cx="4514215" cy="802005"/>
          </a:xfrm>
          <a:custGeom>
            <a:avLst/>
            <a:gdLst/>
            <a:ahLst/>
            <a:cxnLst/>
            <a:rect l="l" t="t" r="r" b="b"/>
            <a:pathLst>
              <a:path w="4514215" h="802004">
                <a:moveTo>
                  <a:pt x="0" y="0"/>
                </a:moveTo>
                <a:lnTo>
                  <a:pt x="4113276" y="0"/>
                </a:lnTo>
                <a:lnTo>
                  <a:pt x="4514088" y="400812"/>
                </a:lnTo>
                <a:lnTo>
                  <a:pt x="4113276" y="801624"/>
                </a:lnTo>
                <a:lnTo>
                  <a:pt x="0" y="80162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37253" y="2716149"/>
            <a:ext cx="3889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Portability across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environments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58005" y="3554729"/>
            <a:ext cx="5145405" cy="802005"/>
          </a:xfrm>
          <a:custGeom>
            <a:avLst/>
            <a:gdLst/>
            <a:ahLst/>
            <a:cxnLst/>
            <a:rect l="l" t="t" r="r" b="b"/>
            <a:pathLst>
              <a:path w="5145405" h="802004">
                <a:moveTo>
                  <a:pt x="4744212" y="0"/>
                </a:moveTo>
                <a:lnTo>
                  <a:pt x="0" y="0"/>
                </a:lnTo>
                <a:lnTo>
                  <a:pt x="0" y="801624"/>
                </a:lnTo>
                <a:lnTo>
                  <a:pt x="4744212" y="801624"/>
                </a:lnTo>
                <a:lnTo>
                  <a:pt x="5145024" y="400812"/>
                </a:lnTo>
                <a:lnTo>
                  <a:pt x="4744212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58005" y="3554729"/>
            <a:ext cx="5145405" cy="802005"/>
          </a:xfrm>
          <a:custGeom>
            <a:avLst/>
            <a:gdLst/>
            <a:ahLst/>
            <a:cxnLst/>
            <a:rect l="l" t="t" r="r" b="b"/>
            <a:pathLst>
              <a:path w="5145405" h="802004">
                <a:moveTo>
                  <a:pt x="0" y="0"/>
                </a:moveTo>
                <a:lnTo>
                  <a:pt x="4744212" y="0"/>
                </a:lnTo>
                <a:lnTo>
                  <a:pt x="5145024" y="400812"/>
                </a:lnTo>
                <a:lnTo>
                  <a:pt x="4744212" y="801624"/>
                </a:lnTo>
                <a:lnTo>
                  <a:pt x="0" y="80162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37253" y="3782669"/>
            <a:ext cx="4244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Want to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avoid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cloud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vendor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lock-in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1665" y="221741"/>
            <a:ext cx="4109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F8491"/>
                </a:solidFill>
              </a:rPr>
              <a:t>Movement </a:t>
            </a:r>
            <a:r>
              <a:rPr sz="3200" dirty="0">
                <a:solidFill>
                  <a:srgbClr val="6F8491"/>
                </a:solidFill>
              </a:rPr>
              <a:t>in the</a:t>
            </a:r>
            <a:r>
              <a:rPr sz="3200" spc="-85" dirty="0">
                <a:solidFill>
                  <a:srgbClr val="6F8491"/>
                </a:solidFill>
              </a:rPr>
              <a:t> </a:t>
            </a:r>
            <a:r>
              <a:rPr sz="3200" spc="-5" dirty="0">
                <a:solidFill>
                  <a:srgbClr val="6F8491"/>
                </a:solidFill>
              </a:rPr>
              <a:t>cloud</a:t>
            </a:r>
            <a:endParaRPr sz="3200"/>
          </a:p>
        </p:txBody>
      </p:sp>
      <p:sp>
        <p:nvSpPr>
          <p:cNvPr id="15" name="object 15"/>
          <p:cNvSpPr txBox="1"/>
          <p:nvPr/>
        </p:nvSpPr>
        <p:spPr>
          <a:xfrm>
            <a:off x="6321933" y="4946396"/>
            <a:ext cx="27190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Arial"/>
                <a:cs typeface="Arial"/>
              </a:rPr>
              <a:t>State </a:t>
            </a:r>
            <a:r>
              <a:rPr sz="1050" dirty="0">
                <a:latin typeface="Arial"/>
                <a:cs typeface="Arial"/>
              </a:rPr>
              <a:t>of App development </a:t>
            </a:r>
            <a:r>
              <a:rPr sz="1050" spc="-5" dirty="0">
                <a:latin typeface="Arial"/>
                <a:cs typeface="Arial"/>
              </a:rPr>
              <a:t>Survey: Q1 </a:t>
            </a:r>
            <a:r>
              <a:rPr sz="1050" dirty="0">
                <a:latin typeface="Arial"/>
                <a:cs typeface="Arial"/>
              </a:rPr>
              <a:t>-</a:t>
            </a:r>
            <a:r>
              <a:rPr sz="1050" spc="-5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2016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79654"/>
            <a:ext cx="3803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</a:rPr>
              <a:t>Containers as a</a:t>
            </a:r>
            <a:r>
              <a:rPr sz="2800" spc="-35" dirty="0">
                <a:solidFill>
                  <a:srgbClr val="6F8491"/>
                </a:solidFill>
              </a:rPr>
              <a:t> </a:t>
            </a:r>
            <a:r>
              <a:rPr sz="2800" dirty="0">
                <a:solidFill>
                  <a:srgbClr val="6F8491"/>
                </a:solidFill>
              </a:rPr>
              <a:t>Service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216152" y="2450592"/>
            <a:ext cx="2501265" cy="2147570"/>
          </a:xfrm>
          <a:custGeom>
            <a:avLst/>
            <a:gdLst/>
            <a:ahLst/>
            <a:cxnLst/>
            <a:rect l="l" t="t" r="r" b="b"/>
            <a:pathLst>
              <a:path w="2501265" h="2147570">
                <a:moveTo>
                  <a:pt x="0" y="0"/>
                </a:moveTo>
                <a:lnTo>
                  <a:pt x="1655064" y="0"/>
                </a:lnTo>
                <a:lnTo>
                  <a:pt x="2500884" y="1073658"/>
                </a:lnTo>
                <a:lnTo>
                  <a:pt x="1655064" y="2147316"/>
                </a:lnTo>
                <a:lnTo>
                  <a:pt x="0" y="214731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97830" y="2983864"/>
            <a:ext cx="1108075" cy="480695"/>
          </a:xfrm>
          <a:custGeom>
            <a:avLst/>
            <a:gdLst/>
            <a:ahLst/>
            <a:cxnLst/>
            <a:rect l="l" t="t" r="r" b="b"/>
            <a:pathLst>
              <a:path w="1108075" h="480695">
                <a:moveTo>
                  <a:pt x="1030225" y="34997"/>
                </a:moveTo>
                <a:lnTo>
                  <a:pt x="0" y="468757"/>
                </a:lnTo>
                <a:lnTo>
                  <a:pt x="4826" y="480441"/>
                </a:lnTo>
                <a:lnTo>
                  <a:pt x="1035120" y="46706"/>
                </a:lnTo>
                <a:lnTo>
                  <a:pt x="1037336" y="38862"/>
                </a:lnTo>
                <a:lnTo>
                  <a:pt x="1030225" y="34997"/>
                </a:lnTo>
                <a:close/>
              </a:path>
              <a:path w="1108075" h="480695">
                <a:moveTo>
                  <a:pt x="1087230" y="33020"/>
                </a:moveTo>
                <a:lnTo>
                  <a:pt x="1034923" y="33020"/>
                </a:lnTo>
                <a:lnTo>
                  <a:pt x="1039876" y="44704"/>
                </a:lnTo>
                <a:lnTo>
                  <a:pt x="1035120" y="46706"/>
                </a:lnTo>
                <a:lnTo>
                  <a:pt x="1015238" y="117093"/>
                </a:lnTo>
                <a:lnTo>
                  <a:pt x="1087230" y="33020"/>
                </a:lnTo>
                <a:close/>
              </a:path>
              <a:path w="1108075" h="480695">
                <a:moveTo>
                  <a:pt x="1034923" y="33020"/>
                </a:moveTo>
                <a:lnTo>
                  <a:pt x="1030225" y="34997"/>
                </a:lnTo>
                <a:lnTo>
                  <a:pt x="1037336" y="38862"/>
                </a:lnTo>
                <a:lnTo>
                  <a:pt x="1035120" y="46706"/>
                </a:lnTo>
                <a:lnTo>
                  <a:pt x="1039876" y="44704"/>
                </a:lnTo>
                <a:lnTo>
                  <a:pt x="1034923" y="33020"/>
                </a:lnTo>
                <a:close/>
              </a:path>
              <a:path w="1108075" h="480695">
                <a:moveTo>
                  <a:pt x="965835" y="0"/>
                </a:moveTo>
                <a:lnTo>
                  <a:pt x="1030225" y="34997"/>
                </a:lnTo>
                <a:lnTo>
                  <a:pt x="1034923" y="33020"/>
                </a:lnTo>
                <a:lnTo>
                  <a:pt x="1087230" y="33020"/>
                </a:lnTo>
                <a:lnTo>
                  <a:pt x="1107567" y="9271"/>
                </a:lnTo>
                <a:lnTo>
                  <a:pt x="96583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3596" y="3620389"/>
            <a:ext cx="1153795" cy="831850"/>
          </a:xfrm>
          <a:custGeom>
            <a:avLst/>
            <a:gdLst/>
            <a:ahLst/>
            <a:cxnLst/>
            <a:rect l="l" t="t" r="r" b="b"/>
            <a:pathLst>
              <a:path w="1153795" h="831850">
                <a:moveTo>
                  <a:pt x="1083991" y="789298"/>
                </a:moveTo>
                <a:lnTo>
                  <a:pt x="1013460" y="809040"/>
                </a:lnTo>
                <a:lnTo>
                  <a:pt x="1153667" y="831583"/>
                </a:lnTo>
                <a:lnTo>
                  <a:pt x="1133013" y="792276"/>
                </a:lnTo>
                <a:lnTo>
                  <a:pt x="1088136" y="792276"/>
                </a:lnTo>
                <a:lnTo>
                  <a:pt x="1083991" y="789298"/>
                </a:lnTo>
                <a:close/>
              </a:path>
              <a:path w="1153795" h="831850">
                <a:moveTo>
                  <a:pt x="1091401" y="779017"/>
                </a:moveTo>
                <a:lnTo>
                  <a:pt x="1091818" y="787107"/>
                </a:lnTo>
                <a:lnTo>
                  <a:pt x="1083991" y="789298"/>
                </a:lnTo>
                <a:lnTo>
                  <a:pt x="1088136" y="792276"/>
                </a:lnTo>
                <a:lnTo>
                  <a:pt x="1095502" y="781964"/>
                </a:lnTo>
                <a:lnTo>
                  <a:pt x="1091401" y="779017"/>
                </a:lnTo>
                <a:close/>
              </a:path>
              <a:path w="1153795" h="831850">
                <a:moveTo>
                  <a:pt x="1087627" y="705904"/>
                </a:moveTo>
                <a:lnTo>
                  <a:pt x="1091401" y="779017"/>
                </a:lnTo>
                <a:lnTo>
                  <a:pt x="1095502" y="781964"/>
                </a:lnTo>
                <a:lnTo>
                  <a:pt x="1088136" y="792276"/>
                </a:lnTo>
                <a:lnTo>
                  <a:pt x="1133013" y="792276"/>
                </a:lnTo>
                <a:lnTo>
                  <a:pt x="1087627" y="705904"/>
                </a:lnTo>
                <a:close/>
              </a:path>
              <a:path w="1153795" h="831850">
                <a:moveTo>
                  <a:pt x="7365" y="0"/>
                </a:moveTo>
                <a:lnTo>
                  <a:pt x="0" y="10414"/>
                </a:lnTo>
                <a:lnTo>
                  <a:pt x="1083991" y="789298"/>
                </a:lnTo>
                <a:lnTo>
                  <a:pt x="1091818" y="787107"/>
                </a:lnTo>
                <a:lnTo>
                  <a:pt x="1091401" y="779017"/>
                </a:lnTo>
                <a:lnTo>
                  <a:pt x="736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9616" y="2589276"/>
            <a:ext cx="370332" cy="370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1139" y="3337559"/>
            <a:ext cx="370332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9616" y="4023359"/>
            <a:ext cx="370332" cy="370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74764" y="2097023"/>
            <a:ext cx="569976" cy="4480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0752" y="2566416"/>
            <a:ext cx="1359535" cy="1757680"/>
          </a:xfrm>
          <a:custGeom>
            <a:avLst/>
            <a:gdLst/>
            <a:ahLst/>
            <a:cxnLst/>
            <a:rect l="l" t="t" r="r" b="b"/>
            <a:pathLst>
              <a:path w="1359535" h="1757679">
                <a:moveTo>
                  <a:pt x="679703" y="0"/>
                </a:moveTo>
                <a:lnTo>
                  <a:pt x="0" y="679703"/>
                </a:lnTo>
                <a:lnTo>
                  <a:pt x="0" y="1757171"/>
                </a:lnTo>
                <a:lnTo>
                  <a:pt x="1359408" y="1757171"/>
                </a:lnTo>
                <a:lnTo>
                  <a:pt x="1359408" y="679703"/>
                </a:lnTo>
                <a:lnTo>
                  <a:pt x="67970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0752" y="2566416"/>
            <a:ext cx="1359535" cy="1757680"/>
          </a:xfrm>
          <a:custGeom>
            <a:avLst/>
            <a:gdLst/>
            <a:ahLst/>
            <a:cxnLst/>
            <a:rect l="l" t="t" r="r" b="b"/>
            <a:pathLst>
              <a:path w="1359535" h="1757679">
                <a:moveTo>
                  <a:pt x="0" y="1757171"/>
                </a:moveTo>
                <a:lnTo>
                  <a:pt x="0" y="679703"/>
                </a:lnTo>
                <a:lnTo>
                  <a:pt x="679703" y="0"/>
                </a:lnTo>
                <a:lnTo>
                  <a:pt x="1359408" y="679703"/>
                </a:lnTo>
                <a:lnTo>
                  <a:pt x="1359408" y="1757171"/>
                </a:lnTo>
                <a:lnTo>
                  <a:pt x="0" y="1757171"/>
                </a:lnTo>
                <a:close/>
              </a:path>
            </a:pathLst>
          </a:custGeom>
          <a:ln w="9144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09644" y="2915411"/>
            <a:ext cx="291084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8120" y="3393947"/>
            <a:ext cx="291084" cy="323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05071" y="3842003"/>
            <a:ext cx="291084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40173" y="1189482"/>
            <a:ext cx="3639820" cy="222885"/>
          </a:xfrm>
          <a:custGeom>
            <a:avLst/>
            <a:gdLst/>
            <a:ahLst/>
            <a:cxnLst/>
            <a:rect l="l" t="t" r="r" b="b"/>
            <a:pathLst>
              <a:path w="3639820" h="222884">
                <a:moveTo>
                  <a:pt x="0" y="222503"/>
                </a:moveTo>
                <a:lnTo>
                  <a:pt x="0" y="135874"/>
                </a:lnTo>
                <a:lnTo>
                  <a:pt x="0" y="65150"/>
                </a:lnTo>
                <a:lnTo>
                  <a:pt x="0" y="17478"/>
                </a:lnTo>
                <a:lnTo>
                  <a:pt x="0" y="0"/>
                </a:lnTo>
                <a:lnTo>
                  <a:pt x="3639311" y="0"/>
                </a:lnTo>
                <a:lnTo>
                  <a:pt x="3639311" y="17478"/>
                </a:lnTo>
                <a:lnTo>
                  <a:pt x="3639311" y="65150"/>
                </a:lnTo>
                <a:lnTo>
                  <a:pt x="3639311" y="135874"/>
                </a:lnTo>
                <a:lnTo>
                  <a:pt x="3639311" y="222503"/>
                </a:lnTo>
              </a:path>
            </a:pathLst>
          </a:custGeom>
          <a:ln w="25908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5641" y="1186433"/>
            <a:ext cx="3424554" cy="222885"/>
          </a:xfrm>
          <a:custGeom>
            <a:avLst/>
            <a:gdLst/>
            <a:ahLst/>
            <a:cxnLst/>
            <a:rect l="l" t="t" r="r" b="b"/>
            <a:pathLst>
              <a:path w="3424554" h="222884">
                <a:moveTo>
                  <a:pt x="0" y="222503"/>
                </a:moveTo>
                <a:lnTo>
                  <a:pt x="0" y="135874"/>
                </a:lnTo>
                <a:lnTo>
                  <a:pt x="0" y="65150"/>
                </a:lnTo>
                <a:lnTo>
                  <a:pt x="0" y="17478"/>
                </a:lnTo>
                <a:lnTo>
                  <a:pt x="0" y="0"/>
                </a:lnTo>
                <a:lnTo>
                  <a:pt x="3424428" y="0"/>
                </a:lnTo>
                <a:lnTo>
                  <a:pt x="3424428" y="17478"/>
                </a:lnTo>
                <a:lnTo>
                  <a:pt x="3424428" y="65150"/>
                </a:lnTo>
                <a:lnTo>
                  <a:pt x="3424428" y="135874"/>
                </a:lnTo>
                <a:lnTo>
                  <a:pt x="3424428" y="222503"/>
                </a:lnTo>
              </a:path>
            </a:pathLst>
          </a:custGeom>
          <a:ln w="25908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36089" y="897712"/>
            <a:ext cx="8464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1AAAF8"/>
                </a:solidFill>
                <a:latin typeface="Arial"/>
                <a:cs typeface="Arial"/>
              </a:rPr>
              <a:t>Developers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01410" y="895858"/>
            <a:ext cx="10109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AAAF8"/>
                </a:solidFill>
                <a:latin typeface="Arial"/>
                <a:cs typeface="Arial"/>
              </a:rPr>
              <a:t>IT</a:t>
            </a:r>
            <a:r>
              <a:rPr sz="1200" b="1" spc="-65" dirty="0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AAAF8"/>
                </a:solidFill>
                <a:latin typeface="Arial"/>
                <a:cs typeface="Arial"/>
              </a:rPr>
              <a:t>Operations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87295" y="2625851"/>
            <a:ext cx="420624" cy="3017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84248" y="3355847"/>
            <a:ext cx="422148" cy="3032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25395" y="4050791"/>
            <a:ext cx="352425" cy="212090"/>
          </a:xfrm>
          <a:custGeom>
            <a:avLst/>
            <a:gdLst/>
            <a:ahLst/>
            <a:cxnLst/>
            <a:rect l="l" t="t" r="r" b="b"/>
            <a:pathLst>
              <a:path w="352425" h="212089">
                <a:moveTo>
                  <a:pt x="342392" y="0"/>
                </a:moveTo>
                <a:lnTo>
                  <a:pt x="9652" y="0"/>
                </a:lnTo>
                <a:lnTo>
                  <a:pt x="9143" y="38"/>
                </a:lnTo>
                <a:lnTo>
                  <a:pt x="8128" y="190"/>
                </a:lnTo>
                <a:lnTo>
                  <a:pt x="7747" y="342"/>
                </a:lnTo>
                <a:lnTo>
                  <a:pt x="7239" y="457"/>
                </a:lnTo>
                <a:lnTo>
                  <a:pt x="889" y="6286"/>
                </a:lnTo>
                <a:lnTo>
                  <a:pt x="635" y="6781"/>
                </a:lnTo>
                <a:lnTo>
                  <a:pt x="127" y="8712"/>
                </a:lnTo>
                <a:lnTo>
                  <a:pt x="127" y="9232"/>
                </a:lnTo>
                <a:lnTo>
                  <a:pt x="0" y="9766"/>
                </a:lnTo>
                <a:lnTo>
                  <a:pt x="0" y="202069"/>
                </a:lnTo>
                <a:lnTo>
                  <a:pt x="127" y="202565"/>
                </a:lnTo>
                <a:lnTo>
                  <a:pt x="127" y="203085"/>
                </a:lnTo>
                <a:lnTo>
                  <a:pt x="635" y="205054"/>
                </a:lnTo>
                <a:lnTo>
                  <a:pt x="889" y="205549"/>
                </a:lnTo>
                <a:lnTo>
                  <a:pt x="1270" y="206463"/>
                </a:lnTo>
                <a:lnTo>
                  <a:pt x="7747" y="211493"/>
                </a:lnTo>
                <a:lnTo>
                  <a:pt x="8128" y="211607"/>
                </a:lnTo>
                <a:lnTo>
                  <a:pt x="8636" y="211683"/>
                </a:lnTo>
                <a:lnTo>
                  <a:pt x="9143" y="211797"/>
                </a:lnTo>
                <a:lnTo>
                  <a:pt x="9652" y="211836"/>
                </a:lnTo>
                <a:lnTo>
                  <a:pt x="342392" y="211836"/>
                </a:lnTo>
                <a:lnTo>
                  <a:pt x="342900" y="211797"/>
                </a:lnTo>
                <a:lnTo>
                  <a:pt x="343408" y="211683"/>
                </a:lnTo>
                <a:lnTo>
                  <a:pt x="343916" y="211607"/>
                </a:lnTo>
                <a:lnTo>
                  <a:pt x="348996" y="208800"/>
                </a:lnTo>
                <a:lnTo>
                  <a:pt x="349758" y="208089"/>
                </a:lnTo>
                <a:lnTo>
                  <a:pt x="350266" y="207289"/>
                </a:lnTo>
                <a:lnTo>
                  <a:pt x="350901" y="206463"/>
                </a:lnTo>
                <a:lnTo>
                  <a:pt x="351028" y="206006"/>
                </a:lnTo>
                <a:lnTo>
                  <a:pt x="351281" y="205549"/>
                </a:lnTo>
                <a:lnTo>
                  <a:pt x="352044" y="202565"/>
                </a:lnTo>
                <a:lnTo>
                  <a:pt x="352044" y="197523"/>
                </a:lnTo>
                <a:lnTo>
                  <a:pt x="17906" y="197523"/>
                </a:lnTo>
                <a:lnTo>
                  <a:pt x="17145" y="197446"/>
                </a:lnTo>
                <a:lnTo>
                  <a:pt x="16764" y="197370"/>
                </a:lnTo>
                <a:lnTo>
                  <a:pt x="16510" y="197218"/>
                </a:lnTo>
                <a:lnTo>
                  <a:pt x="16129" y="197065"/>
                </a:lnTo>
                <a:lnTo>
                  <a:pt x="15875" y="196875"/>
                </a:lnTo>
                <a:lnTo>
                  <a:pt x="15367" y="196430"/>
                </a:lnTo>
                <a:lnTo>
                  <a:pt x="14986" y="196164"/>
                </a:lnTo>
                <a:lnTo>
                  <a:pt x="14859" y="195897"/>
                </a:lnTo>
                <a:lnTo>
                  <a:pt x="14605" y="195592"/>
                </a:lnTo>
                <a:lnTo>
                  <a:pt x="14478" y="195287"/>
                </a:lnTo>
                <a:lnTo>
                  <a:pt x="14351" y="194564"/>
                </a:lnTo>
                <a:lnTo>
                  <a:pt x="14224" y="194233"/>
                </a:lnTo>
                <a:lnTo>
                  <a:pt x="14224" y="17640"/>
                </a:lnTo>
                <a:lnTo>
                  <a:pt x="14351" y="17259"/>
                </a:lnTo>
                <a:lnTo>
                  <a:pt x="14478" y="16586"/>
                </a:lnTo>
                <a:lnTo>
                  <a:pt x="14605" y="16243"/>
                </a:lnTo>
                <a:lnTo>
                  <a:pt x="14859" y="15938"/>
                </a:lnTo>
                <a:lnTo>
                  <a:pt x="14986" y="15633"/>
                </a:lnTo>
                <a:lnTo>
                  <a:pt x="15367" y="15405"/>
                </a:lnTo>
                <a:lnTo>
                  <a:pt x="17906" y="14312"/>
                </a:lnTo>
                <a:lnTo>
                  <a:pt x="352044" y="14312"/>
                </a:lnTo>
                <a:lnTo>
                  <a:pt x="352044" y="12153"/>
                </a:lnTo>
                <a:lnTo>
                  <a:pt x="176022" y="12153"/>
                </a:lnTo>
                <a:lnTo>
                  <a:pt x="175514" y="12115"/>
                </a:lnTo>
                <a:lnTo>
                  <a:pt x="172974" y="11010"/>
                </a:lnTo>
                <a:lnTo>
                  <a:pt x="172212" y="10337"/>
                </a:lnTo>
                <a:lnTo>
                  <a:pt x="171450" y="9118"/>
                </a:lnTo>
                <a:lnTo>
                  <a:pt x="171069" y="7683"/>
                </a:lnTo>
                <a:lnTo>
                  <a:pt x="171171" y="6286"/>
                </a:lnTo>
                <a:lnTo>
                  <a:pt x="172974" y="3327"/>
                </a:lnTo>
                <a:lnTo>
                  <a:pt x="173228" y="3060"/>
                </a:lnTo>
                <a:lnTo>
                  <a:pt x="173609" y="2806"/>
                </a:lnTo>
                <a:lnTo>
                  <a:pt x="174117" y="2616"/>
                </a:lnTo>
                <a:lnTo>
                  <a:pt x="174625" y="2463"/>
                </a:lnTo>
                <a:lnTo>
                  <a:pt x="175006" y="2311"/>
                </a:lnTo>
                <a:lnTo>
                  <a:pt x="175514" y="2235"/>
                </a:lnTo>
                <a:lnTo>
                  <a:pt x="348190" y="2235"/>
                </a:lnTo>
                <a:lnTo>
                  <a:pt x="346710" y="1244"/>
                </a:lnTo>
                <a:lnTo>
                  <a:pt x="345821" y="825"/>
                </a:lnTo>
                <a:lnTo>
                  <a:pt x="345313" y="609"/>
                </a:lnTo>
                <a:lnTo>
                  <a:pt x="343916" y="190"/>
                </a:lnTo>
                <a:lnTo>
                  <a:pt x="342900" y="38"/>
                </a:lnTo>
                <a:lnTo>
                  <a:pt x="342392" y="0"/>
                </a:lnTo>
                <a:close/>
              </a:path>
              <a:path w="352425" h="212089">
                <a:moveTo>
                  <a:pt x="352044" y="14312"/>
                </a:moveTo>
                <a:lnTo>
                  <a:pt x="334137" y="14312"/>
                </a:lnTo>
                <a:lnTo>
                  <a:pt x="334899" y="14389"/>
                </a:lnTo>
                <a:lnTo>
                  <a:pt x="335280" y="14465"/>
                </a:lnTo>
                <a:lnTo>
                  <a:pt x="335661" y="14579"/>
                </a:lnTo>
                <a:lnTo>
                  <a:pt x="336169" y="14947"/>
                </a:lnTo>
                <a:lnTo>
                  <a:pt x="336550" y="15138"/>
                </a:lnTo>
                <a:lnTo>
                  <a:pt x="336804" y="15405"/>
                </a:lnTo>
                <a:lnTo>
                  <a:pt x="337058" y="15633"/>
                </a:lnTo>
                <a:lnTo>
                  <a:pt x="337312" y="16243"/>
                </a:lnTo>
                <a:lnTo>
                  <a:pt x="337566" y="16586"/>
                </a:lnTo>
                <a:lnTo>
                  <a:pt x="337693" y="17259"/>
                </a:lnTo>
                <a:lnTo>
                  <a:pt x="337820" y="17640"/>
                </a:lnTo>
                <a:lnTo>
                  <a:pt x="337820" y="194233"/>
                </a:lnTo>
                <a:lnTo>
                  <a:pt x="337693" y="194564"/>
                </a:lnTo>
                <a:lnTo>
                  <a:pt x="337566" y="195287"/>
                </a:lnTo>
                <a:lnTo>
                  <a:pt x="337312" y="195592"/>
                </a:lnTo>
                <a:lnTo>
                  <a:pt x="337058" y="196164"/>
                </a:lnTo>
                <a:lnTo>
                  <a:pt x="336804" y="196430"/>
                </a:lnTo>
                <a:lnTo>
                  <a:pt x="336550" y="196646"/>
                </a:lnTo>
                <a:lnTo>
                  <a:pt x="336169" y="196875"/>
                </a:lnTo>
                <a:lnTo>
                  <a:pt x="335915" y="197065"/>
                </a:lnTo>
                <a:lnTo>
                  <a:pt x="335661" y="197218"/>
                </a:lnTo>
                <a:lnTo>
                  <a:pt x="335280" y="197370"/>
                </a:lnTo>
                <a:lnTo>
                  <a:pt x="334899" y="197446"/>
                </a:lnTo>
                <a:lnTo>
                  <a:pt x="334137" y="197523"/>
                </a:lnTo>
                <a:lnTo>
                  <a:pt x="352044" y="197523"/>
                </a:lnTo>
                <a:lnTo>
                  <a:pt x="352044" y="14312"/>
                </a:lnTo>
                <a:close/>
              </a:path>
              <a:path w="352425" h="212089">
                <a:moveTo>
                  <a:pt x="348190" y="2235"/>
                </a:moveTo>
                <a:lnTo>
                  <a:pt x="176530" y="2235"/>
                </a:lnTo>
                <a:lnTo>
                  <a:pt x="177037" y="2311"/>
                </a:lnTo>
                <a:lnTo>
                  <a:pt x="177546" y="2463"/>
                </a:lnTo>
                <a:lnTo>
                  <a:pt x="178435" y="2806"/>
                </a:lnTo>
                <a:lnTo>
                  <a:pt x="179197" y="3327"/>
                </a:lnTo>
                <a:lnTo>
                  <a:pt x="179527" y="3746"/>
                </a:lnTo>
                <a:lnTo>
                  <a:pt x="179831" y="4051"/>
                </a:lnTo>
                <a:lnTo>
                  <a:pt x="180157" y="4508"/>
                </a:lnTo>
                <a:lnTo>
                  <a:pt x="180594" y="5257"/>
                </a:lnTo>
                <a:lnTo>
                  <a:pt x="180872" y="6286"/>
                </a:lnTo>
                <a:lnTo>
                  <a:pt x="180975" y="7683"/>
                </a:lnTo>
                <a:lnTo>
                  <a:pt x="180594" y="9118"/>
                </a:lnTo>
                <a:lnTo>
                  <a:pt x="180086" y="9956"/>
                </a:lnTo>
                <a:lnTo>
                  <a:pt x="179831" y="10337"/>
                </a:lnTo>
                <a:lnTo>
                  <a:pt x="179451" y="10680"/>
                </a:lnTo>
                <a:lnTo>
                  <a:pt x="179197" y="11010"/>
                </a:lnTo>
                <a:lnTo>
                  <a:pt x="178435" y="11544"/>
                </a:lnTo>
                <a:lnTo>
                  <a:pt x="177546" y="11887"/>
                </a:lnTo>
                <a:lnTo>
                  <a:pt x="176530" y="12115"/>
                </a:lnTo>
                <a:lnTo>
                  <a:pt x="176022" y="12153"/>
                </a:lnTo>
                <a:lnTo>
                  <a:pt x="352044" y="12153"/>
                </a:lnTo>
                <a:lnTo>
                  <a:pt x="352014" y="9118"/>
                </a:lnTo>
                <a:lnTo>
                  <a:pt x="351281" y="6286"/>
                </a:lnTo>
                <a:lnTo>
                  <a:pt x="351028" y="5829"/>
                </a:lnTo>
                <a:lnTo>
                  <a:pt x="350901" y="5372"/>
                </a:lnTo>
                <a:lnTo>
                  <a:pt x="350189" y="4394"/>
                </a:lnTo>
                <a:lnTo>
                  <a:pt x="349758" y="3746"/>
                </a:lnTo>
                <a:lnTo>
                  <a:pt x="348996" y="3022"/>
                </a:lnTo>
                <a:lnTo>
                  <a:pt x="348361" y="2349"/>
                </a:lnTo>
                <a:lnTo>
                  <a:pt x="348190" y="2235"/>
                </a:lnTo>
                <a:close/>
              </a:path>
            </a:pathLst>
          </a:custGeom>
          <a:solidFill>
            <a:srgbClr val="1C2B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25395" y="4050791"/>
            <a:ext cx="352425" cy="212090"/>
          </a:xfrm>
          <a:custGeom>
            <a:avLst/>
            <a:gdLst/>
            <a:ahLst/>
            <a:cxnLst/>
            <a:rect l="l" t="t" r="r" b="b"/>
            <a:pathLst>
              <a:path w="352425" h="212089">
                <a:moveTo>
                  <a:pt x="341884" y="0"/>
                </a:moveTo>
                <a:lnTo>
                  <a:pt x="10287" y="0"/>
                </a:lnTo>
                <a:lnTo>
                  <a:pt x="9652" y="0"/>
                </a:lnTo>
                <a:lnTo>
                  <a:pt x="9143" y="38"/>
                </a:lnTo>
                <a:lnTo>
                  <a:pt x="8636" y="114"/>
                </a:lnTo>
                <a:lnTo>
                  <a:pt x="8128" y="190"/>
                </a:lnTo>
                <a:lnTo>
                  <a:pt x="7747" y="342"/>
                </a:lnTo>
                <a:lnTo>
                  <a:pt x="889" y="6286"/>
                </a:lnTo>
                <a:lnTo>
                  <a:pt x="635" y="6781"/>
                </a:lnTo>
                <a:lnTo>
                  <a:pt x="508" y="7264"/>
                </a:lnTo>
                <a:lnTo>
                  <a:pt x="381" y="7721"/>
                </a:lnTo>
                <a:lnTo>
                  <a:pt x="254" y="8216"/>
                </a:lnTo>
                <a:lnTo>
                  <a:pt x="127" y="8712"/>
                </a:lnTo>
                <a:lnTo>
                  <a:pt x="127" y="9232"/>
                </a:lnTo>
                <a:lnTo>
                  <a:pt x="0" y="9766"/>
                </a:lnTo>
                <a:lnTo>
                  <a:pt x="0" y="10299"/>
                </a:lnTo>
                <a:lnTo>
                  <a:pt x="0" y="201536"/>
                </a:lnTo>
                <a:lnTo>
                  <a:pt x="0" y="202069"/>
                </a:lnTo>
                <a:lnTo>
                  <a:pt x="127" y="202565"/>
                </a:lnTo>
                <a:lnTo>
                  <a:pt x="127" y="203085"/>
                </a:lnTo>
                <a:lnTo>
                  <a:pt x="254" y="203581"/>
                </a:lnTo>
                <a:lnTo>
                  <a:pt x="381" y="204114"/>
                </a:lnTo>
                <a:lnTo>
                  <a:pt x="508" y="204597"/>
                </a:lnTo>
                <a:lnTo>
                  <a:pt x="635" y="205054"/>
                </a:lnTo>
                <a:lnTo>
                  <a:pt x="889" y="205549"/>
                </a:lnTo>
                <a:lnTo>
                  <a:pt x="1270" y="206463"/>
                </a:lnTo>
                <a:lnTo>
                  <a:pt x="4572" y="210058"/>
                </a:lnTo>
                <a:lnTo>
                  <a:pt x="5334" y="210591"/>
                </a:lnTo>
                <a:lnTo>
                  <a:pt x="6223" y="210997"/>
                </a:lnTo>
                <a:lnTo>
                  <a:pt x="6731" y="211226"/>
                </a:lnTo>
                <a:lnTo>
                  <a:pt x="7239" y="211378"/>
                </a:lnTo>
                <a:lnTo>
                  <a:pt x="7747" y="211493"/>
                </a:lnTo>
                <a:lnTo>
                  <a:pt x="8128" y="211607"/>
                </a:lnTo>
                <a:lnTo>
                  <a:pt x="8636" y="211683"/>
                </a:lnTo>
                <a:lnTo>
                  <a:pt x="9143" y="211797"/>
                </a:lnTo>
                <a:lnTo>
                  <a:pt x="9652" y="211836"/>
                </a:lnTo>
                <a:lnTo>
                  <a:pt x="10287" y="211836"/>
                </a:lnTo>
                <a:lnTo>
                  <a:pt x="341884" y="211836"/>
                </a:lnTo>
                <a:lnTo>
                  <a:pt x="342392" y="211836"/>
                </a:lnTo>
                <a:lnTo>
                  <a:pt x="342900" y="211797"/>
                </a:lnTo>
                <a:lnTo>
                  <a:pt x="343408" y="211683"/>
                </a:lnTo>
                <a:lnTo>
                  <a:pt x="343916" y="211607"/>
                </a:lnTo>
                <a:lnTo>
                  <a:pt x="344424" y="211493"/>
                </a:lnTo>
                <a:lnTo>
                  <a:pt x="347472" y="210058"/>
                </a:lnTo>
                <a:lnTo>
                  <a:pt x="348361" y="209448"/>
                </a:lnTo>
                <a:lnTo>
                  <a:pt x="348996" y="208800"/>
                </a:lnTo>
                <a:lnTo>
                  <a:pt x="349758" y="208089"/>
                </a:lnTo>
                <a:lnTo>
                  <a:pt x="350266" y="207289"/>
                </a:lnTo>
                <a:lnTo>
                  <a:pt x="350901" y="206463"/>
                </a:lnTo>
                <a:lnTo>
                  <a:pt x="351028" y="206006"/>
                </a:lnTo>
                <a:lnTo>
                  <a:pt x="351281" y="205549"/>
                </a:lnTo>
                <a:lnTo>
                  <a:pt x="351409" y="205054"/>
                </a:lnTo>
                <a:lnTo>
                  <a:pt x="351536" y="204597"/>
                </a:lnTo>
                <a:lnTo>
                  <a:pt x="351663" y="204114"/>
                </a:lnTo>
                <a:lnTo>
                  <a:pt x="351790" y="203581"/>
                </a:lnTo>
                <a:lnTo>
                  <a:pt x="351917" y="203085"/>
                </a:lnTo>
                <a:lnTo>
                  <a:pt x="352044" y="202565"/>
                </a:lnTo>
                <a:lnTo>
                  <a:pt x="352044" y="9232"/>
                </a:lnTo>
                <a:lnTo>
                  <a:pt x="351917" y="8712"/>
                </a:lnTo>
                <a:lnTo>
                  <a:pt x="351790" y="8216"/>
                </a:lnTo>
                <a:lnTo>
                  <a:pt x="351663" y="7721"/>
                </a:lnTo>
                <a:lnTo>
                  <a:pt x="351536" y="7264"/>
                </a:lnTo>
                <a:lnTo>
                  <a:pt x="351409" y="6781"/>
                </a:lnTo>
                <a:lnTo>
                  <a:pt x="351281" y="6286"/>
                </a:lnTo>
                <a:lnTo>
                  <a:pt x="351028" y="5829"/>
                </a:lnTo>
                <a:lnTo>
                  <a:pt x="350901" y="5372"/>
                </a:lnTo>
                <a:lnTo>
                  <a:pt x="350266" y="4508"/>
                </a:lnTo>
                <a:lnTo>
                  <a:pt x="349758" y="3746"/>
                </a:lnTo>
                <a:lnTo>
                  <a:pt x="348996" y="3022"/>
                </a:lnTo>
                <a:lnTo>
                  <a:pt x="344424" y="342"/>
                </a:lnTo>
                <a:lnTo>
                  <a:pt x="343916" y="190"/>
                </a:lnTo>
                <a:lnTo>
                  <a:pt x="343408" y="114"/>
                </a:lnTo>
                <a:lnTo>
                  <a:pt x="342900" y="38"/>
                </a:lnTo>
                <a:lnTo>
                  <a:pt x="342392" y="0"/>
                </a:lnTo>
                <a:lnTo>
                  <a:pt x="341884" y="0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96464" y="4053027"/>
            <a:ext cx="10160" cy="10160"/>
          </a:xfrm>
          <a:custGeom>
            <a:avLst/>
            <a:gdLst/>
            <a:ahLst/>
            <a:cxnLst/>
            <a:rect l="l" t="t" r="r" b="b"/>
            <a:pathLst>
              <a:path w="10160" h="10160">
                <a:moveTo>
                  <a:pt x="4953" y="0"/>
                </a:moveTo>
                <a:lnTo>
                  <a:pt x="5461" y="0"/>
                </a:lnTo>
                <a:lnTo>
                  <a:pt x="5968" y="76"/>
                </a:lnTo>
                <a:lnTo>
                  <a:pt x="6477" y="228"/>
                </a:lnTo>
                <a:lnTo>
                  <a:pt x="6858" y="381"/>
                </a:lnTo>
                <a:lnTo>
                  <a:pt x="7366" y="571"/>
                </a:lnTo>
                <a:lnTo>
                  <a:pt x="7747" y="825"/>
                </a:lnTo>
                <a:lnTo>
                  <a:pt x="8128" y="1092"/>
                </a:lnTo>
                <a:lnTo>
                  <a:pt x="8382" y="1435"/>
                </a:lnTo>
                <a:lnTo>
                  <a:pt x="8762" y="1816"/>
                </a:lnTo>
                <a:lnTo>
                  <a:pt x="9779" y="3975"/>
                </a:lnTo>
                <a:lnTo>
                  <a:pt x="9906" y="4432"/>
                </a:lnTo>
                <a:lnTo>
                  <a:pt x="9906" y="4914"/>
                </a:lnTo>
                <a:lnTo>
                  <a:pt x="9906" y="5448"/>
                </a:lnTo>
                <a:lnTo>
                  <a:pt x="9779" y="5943"/>
                </a:lnTo>
                <a:lnTo>
                  <a:pt x="9652" y="6400"/>
                </a:lnTo>
                <a:lnTo>
                  <a:pt x="9525" y="6883"/>
                </a:lnTo>
                <a:lnTo>
                  <a:pt x="9271" y="7302"/>
                </a:lnTo>
                <a:lnTo>
                  <a:pt x="9017" y="7721"/>
                </a:lnTo>
                <a:lnTo>
                  <a:pt x="8762" y="8102"/>
                </a:lnTo>
                <a:lnTo>
                  <a:pt x="8382" y="8445"/>
                </a:lnTo>
                <a:lnTo>
                  <a:pt x="8128" y="8775"/>
                </a:lnTo>
                <a:lnTo>
                  <a:pt x="7747" y="9042"/>
                </a:lnTo>
                <a:lnTo>
                  <a:pt x="7366" y="9309"/>
                </a:lnTo>
                <a:lnTo>
                  <a:pt x="6858" y="9499"/>
                </a:lnTo>
                <a:lnTo>
                  <a:pt x="6477" y="9652"/>
                </a:lnTo>
                <a:lnTo>
                  <a:pt x="5968" y="9766"/>
                </a:lnTo>
                <a:lnTo>
                  <a:pt x="5461" y="9880"/>
                </a:lnTo>
                <a:lnTo>
                  <a:pt x="4953" y="9918"/>
                </a:lnTo>
                <a:lnTo>
                  <a:pt x="4445" y="9880"/>
                </a:lnTo>
                <a:lnTo>
                  <a:pt x="3937" y="9766"/>
                </a:lnTo>
                <a:lnTo>
                  <a:pt x="1905" y="8775"/>
                </a:lnTo>
                <a:lnTo>
                  <a:pt x="1524" y="8445"/>
                </a:lnTo>
                <a:lnTo>
                  <a:pt x="1143" y="8102"/>
                </a:lnTo>
                <a:lnTo>
                  <a:pt x="889" y="7721"/>
                </a:lnTo>
                <a:lnTo>
                  <a:pt x="635" y="7302"/>
                </a:lnTo>
                <a:lnTo>
                  <a:pt x="381" y="6883"/>
                </a:lnTo>
                <a:lnTo>
                  <a:pt x="254" y="6400"/>
                </a:lnTo>
                <a:lnTo>
                  <a:pt x="127" y="5943"/>
                </a:lnTo>
                <a:lnTo>
                  <a:pt x="0" y="5448"/>
                </a:lnTo>
                <a:lnTo>
                  <a:pt x="0" y="4914"/>
                </a:lnTo>
                <a:lnTo>
                  <a:pt x="0" y="4432"/>
                </a:lnTo>
                <a:lnTo>
                  <a:pt x="127" y="3975"/>
                </a:lnTo>
                <a:lnTo>
                  <a:pt x="1905" y="1092"/>
                </a:lnTo>
                <a:lnTo>
                  <a:pt x="2159" y="825"/>
                </a:lnTo>
                <a:lnTo>
                  <a:pt x="2540" y="571"/>
                </a:lnTo>
                <a:lnTo>
                  <a:pt x="3048" y="381"/>
                </a:lnTo>
                <a:lnTo>
                  <a:pt x="3556" y="228"/>
                </a:lnTo>
                <a:lnTo>
                  <a:pt x="3937" y="76"/>
                </a:lnTo>
                <a:lnTo>
                  <a:pt x="4445" y="0"/>
                </a:lnTo>
                <a:lnTo>
                  <a:pt x="4953" y="0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39620" y="4065104"/>
            <a:ext cx="323850" cy="183515"/>
          </a:xfrm>
          <a:custGeom>
            <a:avLst/>
            <a:gdLst/>
            <a:ahLst/>
            <a:cxnLst/>
            <a:rect l="l" t="t" r="r" b="b"/>
            <a:pathLst>
              <a:path w="323850" h="183514">
                <a:moveTo>
                  <a:pt x="323596" y="179501"/>
                </a:moveTo>
                <a:lnTo>
                  <a:pt x="323596" y="179920"/>
                </a:lnTo>
                <a:lnTo>
                  <a:pt x="323469" y="180251"/>
                </a:lnTo>
                <a:lnTo>
                  <a:pt x="323469" y="180594"/>
                </a:lnTo>
                <a:lnTo>
                  <a:pt x="323342" y="180975"/>
                </a:lnTo>
                <a:lnTo>
                  <a:pt x="323088" y="181279"/>
                </a:lnTo>
                <a:lnTo>
                  <a:pt x="322961" y="181584"/>
                </a:lnTo>
                <a:lnTo>
                  <a:pt x="322834" y="181851"/>
                </a:lnTo>
                <a:lnTo>
                  <a:pt x="322580" y="182118"/>
                </a:lnTo>
                <a:lnTo>
                  <a:pt x="322325" y="182333"/>
                </a:lnTo>
                <a:lnTo>
                  <a:pt x="321944" y="182562"/>
                </a:lnTo>
                <a:lnTo>
                  <a:pt x="321691" y="182753"/>
                </a:lnTo>
                <a:lnTo>
                  <a:pt x="321437" y="182905"/>
                </a:lnTo>
                <a:lnTo>
                  <a:pt x="321056" y="183057"/>
                </a:lnTo>
                <a:lnTo>
                  <a:pt x="320675" y="183134"/>
                </a:lnTo>
                <a:lnTo>
                  <a:pt x="320294" y="183172"/>
                </a:lnTo>
                <a:lnTo>
                  <a:pt x="319913" y="183210"/>
                </a:lnTo>
                <a:lnTo>
                  <a:pt x="3682" y="183210"/>
                </a:lnTo>
                <a:lnTo>
                  <a:pt x="3302" y="183172"/>
                </a:lnTo>
                <a:lnTo>
                  <a:pt x="2921" y="183134"/>
                </a:lnTo>
                <a:lnTo>
                  <a:pt x="2540" y="183057"/>
                </a:lnTo>
                <a:lnTo>
                  <a:pt x="2286" y="182905"/>
                </a:lnTo>
                <a:lnTo>
                  <a:pt x="1905" y="182753"/>
                </a:lnTo>
                <a:lnTo>
                  <a:pt x="1650" y="182562"/>
                </a:lnTo>
                <a:lnTo>
                  <a:pt x="1397" y="182333"/>
                </a:lnTo>
                <a:lnTo>
                  <a:pt x="1143" y="182118"/>
                </a:lnTo>
                <a:lnTo>
                  <a:pt x="762" y="181851"/>
                </a:lnTo>
                <a:lnTo>
                  <a:pt x="635" y="181584"/>
                </a:lnTo>
                <a:lnTo>
                  <a:pt x="381" y="181279"/>
                </a:lnTo>
                <a:lnTo>
                  <a:pt x="254" y="180975"/>
                </a:lnTo>
                <a:lnTo>
                  <a:pt x="127" y="180594"/>
                </a:lnTo>
                <a:lnTo>
                  <a:pt x="127" y="180251"/>
                </a:lnTo>
                <a:lnTo>
                  <a:pt x="0" y="179920"/>
                </a:lnTo>
                <a:lnTo>
                  <a:pt x="0" y="179501"/>
                </a:lnTo>
                <a:lnTo>
                  <a:pt x="0" y="3708"/>
                </a:lnTo>
                <a:lnTo>
                  <a:pt x="0" y="3327"/>
                </a:lnTo>
                <a:lnTo>
                  <a:pt x="127" y="2946"/>
                </a:lnTo>
                <a:lnTo>
                  <a:pt x="127" y="2616"/>
                </a:lnTo>
                <a:lnTo>
                  <a:pt x="254" y="2273"/>
                </a:lnTo>
                <a:lnTo>
                  <a:pt x="381" y="1930"/>
                </a:lnTo>
                <a:lnTo>
                  <a:pt x="635" y="1625"/>
                </a:lnTo>
                <a:lnTo>
                  <a:pt x="762" y="1320"/>
                </a:lnTo>
                <a:lnTo>
                  <a:pt x="1143" y="1092"/>
                </a:lnTo>
                <a:lnTo>
                  <a:pt x="3302" y="38"/>
                </a:lnTo>
                <a:lnTo>
                  <a:pt x="3682" y="0"/>
                </a:lnTo>
                <a:lnTo>
                  <a:pt x="319913" y="0"/>
                </a:lnTo>
                <a:lnTo>
                  <a:pt x="320294" y="38"/>
                </a:lnTo>
                <a:lnTo>
                  <a:pt x="320675" y="76"/>
                </a:lnTo>
                <a:lnTo>
                  <a:pt x="321056" y="152"/>
                </a:lnTo>
                <a:lnTo>
                  <a:pt x="321437" y="266"/>
                </a:lnTo>
                <a:lnTo>
                  <a:pt x="321691" y="457"/>
                </a:lnTo>
                <a:lnTo>
                  <a:pt x="321944" y="635"/>
                </a:lnTo>
                <a:lnTo>
                  <a:pt x="322325" y="825"/>
                </a:lnTo>
                <a:lnTo>
                  <a:pt x="322580" y="1092"/>
                </a:lnTo>
                <a:lnTo>
                  <a:pt x="322834" y="1320"/>
                </a:lnTo>
                <a:lnTo>
                  <a:pt x="322961" y="1625"/>
                </a:lnTo>
                <a:lnTo>
                  <a:pt x="323088" y="1930"/>
                </a:lnTo>
                <a:lnTo>
                  <a:pt x="323342" y="2273"/>
                </a:lnTo>
                <a:lnTo>
                  <a:pt x="323469" y="2616"/>
                </a:lnTo>
                <a:lnTo>
                  <a:pt x="323469" y="2946"/>
                </a:lnTo>
                <a:lnTo>
                  <a:pt x="323596" y="3327"/>
                </a:lnTo>
                <a:lnTo>
                  <a:pt x="323596" y="3708"/>
                </a:lnTo>
                <a:lnTo>
                  <a:pt x="323596" y="179501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94916" y="4336541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5">
                <a:moveTo>
                  <a:pt x="0" y="0"/>
                </a:moveTo>
                <a:lnTo>
                  <a:pt x="412876" y="0"/>
                </a:lnTo>
              </a:path>
            </a:pathLst>
          </a:custGeom>
          <a:ln w="13715">
            <a:solidFill>
              <a:srgbClr val="1C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94916" y="4329684"/>
            <a:ext cx="413384" cy="13970"/>
          </a:xfrm>
          <a:custGeom>
            <a:avLst/>
            <a:gdLst/>
            <a:ahLst/>
            <a:cxnLst/>
            <a:rect l="l" t="t" r="r" b="b"/>
            <a:pathLst>
              <a:path w="413385" h="13970">
                <a:moveTo>
                  <a:pt x="253" y="0"/>
                </a:moveTo>
                <a:lnTo>
                  <a:pt x="126" y="571"/>
                </a:lnTo>
                <a:lnTo>
                  <a:pt x="0" y="1104"/>
                </a:lnTo>
                <a:lnTo>
                  <a:pt x="0" y="2476"/>
                </a:lnTo>
                <a:lnTo>
                  <a:pt x="0" y="3619"/>
                </a:lnTo>
                <a:lnTo>
                  <a:pt x="126" y="4178"/>
                </a:lnTo>
                <a:lnTo>
                  <a:pt x="253" y="4749"/>
                </a:lnTo>
                <a:lnTo>
                  <a:pt x="381" y="5283"/>
                </a:lnTo>
                <a:lnTo>
                  <a:pt x="507" y="5816"/>
                </a:lnTo>
                <a:lnTo>
                  <a:pt x="761" y="6311"/>
                </a:lnTo>
                <a:lnTo>
                  <a:pt x="888" y="6845"/>
                </a:lnTo>
                <a:lnTo>
                  <a:pt x="1142" y="7340"/>
                </a:lnTo>
                <a:lnTo>
                  <a:pt x="1396" y="7835"/>
                </a:lnTo>
                <a:lnTo>
                  <a:pt x="1777" y="8293"/>
                </a:lnTo>
                <a:lnTo>
                  <a:pt x="2031" y="8750"/>
                </a:lnTo>
                <a:lnTo>
                  <a:pt x="2285" y="9182"/>
                </a:lnTo>
                <a:lnTo>
                  <a:pt x="2666" y="9601"/>
                </a:lnTo>
                <a:lnTo>
                  <a:pt x="3047" y="10032"/>
                </a:lnTo>
                <a:lnTo>
                  <a:pt x="3556" y="10388"/>
                </a:lnTo>
                <a:lnTo>
                  <a:pt x="3936" y="10769"/>
                </a:lnTo>
                <a:lnTo>
                  <a:pt x="4317" y="11125"/>
                </a:lnTo>
                <a:lnTo>
                  <a:pt x="4825" y="11480"/>
                </a:lnTo>
                <a:lnTo>
                  <a:pt x="5333" y="11760"/>
                </a:lnTo>
                <a:lnTo>
                  <a:pt x="5714" y="12090"/>
                </a:lnTo>
                <a:lnTo>
                  <a:pt x="6222" y="12331"/>
                </a:lnTo>
                <a:lnTo>
                  <a:pt x="6731" y="12611"/>
                </a:lnTo>
                <a:lnTo>
                  <a:pt x="7365" y="12788"/>
                </a:lnTo>
                <a:lnTo>
                  <a:pt x="7873" y="13042"/>
                </a:lnTo>
                <a:lnTo>
                  <a:pt x="8381" y="13182"/>
                </a:lnTo>
                <a:lnTo>
                  <a:pt x="9016" y="13322"/>
                </a:lnTo>
                <a:lnTo>
                  <a:pt x="9525" y="13500"/>
                </a:lnTo>
                <a:lnTo>
                  <a:pt x="10159" y="13576"/>
                </a:lnTo>
                <a:lnTo>
                  <a:pt x="10667" y="13639"/>
                </a:lnTo>
                <a:lnTo>
                  <a:pt x="11302" y="13677"/>
                </a:lnTo>
                <a:lnTo>
                  <a:pt x="11937" y="13715"/>
                </a:lnTo>
                <a:lnTo>
                  <a:pt x="401065" y="13715"/>
                </a:lnTo>
                <a:lnTo>
                  <a:pt x="401700" y="13677"/>
                </a:lnTo>
                <a:lnTo>
                  <a:pt x="402335" y="13639"/>
                </a:lnTo>
                <a:lnTo>
                  <a:pt x="402844" y="13576"/>
                </a:lnTo>
                <a:lnTo>
                  <a:pt x="403478" y="13500"/>
                </a:lnTo>
                <a:lnTo>
                  <a:pt x="403986" y="13322"/>
                </a:lnTo>
                <a:lnTo>
                  <a:pt x="404621" y="13182"/>
                </a:lnTo>
                <a:lnTo>
                  <a:pt x="405129" y="13042"/>
                </a:lnTo>
                <a:lnTo>
                  <a:pt x="405638" y="12788"/>
                </a:lnTo>
                <a:lnTo>
                  <a:pt x="406272" y="12611"/>
                </a:lnTo>
                <a:lnTo>
                  <a:pt x="406781" y="12331"/>
                </a:lnTo>
                <a:lnTo>
                  <a:pt x="407288" y="12090"/>
                </a:lnTo>
                <a:lnTo>
                  <a:pt x="407669" y="11760"/>
                </a:lnTo>
                <a:lnTo>
                  <a:pt x="408177" y="11480"/>
                </a:lnTo>
                <a:lnTo>
                  <a:pt x="408685" y="11125"/>
                </a:lnTo>
                <a:lnTo>
                  <a:pt x="409066" y="10769"/>
                </a:lnTo>
                <a:lnTo>
                  <a:pt x="409447" y="10388"/>
                </a:lnTo>
                <a:lnTo>
                  <a:pt x="409828" y="10032"/>
                </a:lnTo>
                <a:lnTo>
                  <a:pt x="410336" y="9601"/>
                </a:lnTo>
                <a:lnTo>
                  <a:pt x="410590" y="9182"/>
                </a:lnTo>
                <a:lnTo>
                  <a:pt x="410971" y="8750"/>
                </a:lnTo>
                <a:lnTo>
                  <a:pt x="411225" y="8293"/>
                </a:lnTo>
                <a:lnTo>
                  <a:pt x="411479" y="7835"/>
                </a:lnTo>
                <a:lnTo>
                  <a:pt x="411860" y="7340"/>
                </a:lnTo>
                <a:lnTo>
                  <a:pt x="412114" y="6845"/>
                </a:lnTo>
                <a:lnTo>
                  <a:pt x="412241" y="6311"/>
                </a:lnTo>
                <a:lnTo>
                  <a:pt x="412495" y="5816"/>
                </a:lnTo>
                <a:lnTo>
                  <a:pt x="412622" y="5283"/>
                </a:lnTo>
                <a:lnTo>
                  <a:pt x="412750" y="4749"/>
                </a:lnTo>
                <a:lnTo>
                  <a:pt x="412876" y="4178"/>
                </a:lnTo>
                <a:lnTo>
                  <a:pt x="412876" y="3619"/>
                </a:lnTo>
                <a:lnTo>
                  <a:pt x="413003" y="3047"/>
                </a:lnTo>
                <a:lnTo>
                  <a:pt x="413003" y="2476"/>
                </a:lnTo>
                <a:lnTo>
                  <a:pt x="413003" y="2235"/>
                </a:lnTo>
                <a:lnTo>
                  <a:pt x="413003" y="1663"/>
                </a:lnTo>
                <a:lnTo>
                  <a:pt x="412876" y="1104"/>
                </a:lnTo>
                <a:lnTo>
                  <a:pt x="412876" y="571"/>
                </a:lnTo>
                <a:lnTo>
                  <a:pt x="412750" y="0"/>
                </a:lnTo>
                <a:lnTo>
                  <a:pt x="253" y="0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97964" y="4268723"/>
            <a:ext cx="407034" cy="56515"/>
          </a:xfrm>
          <a:custGeom>
            <a:avLst/>
            <a:gdLst/>
            <a:ahLst/>
            <a:cxnLst/>
            <a:rect l="l" t="t" r="r" b="b"/>
            <a:pathLst>
              <a:path w="407035" h="56514">
                <a:moveTo>
                  <a:pt x="377698" y="0"/>
                </a:moveTo>
                <a:lnTo>
                  <a:pt x="29210" y="0"/>
                </a:lnTo>
                <a:lnTo>
                  <a:pt x="28575" y="38"/>
                </a:lnTo>
                <a:lnTo>
                  <a:pt x="508" y="49555"/>
                </a:lnTo>
                <a:lnTo>
                  <a:pt x="0" y="51358"/>
                </a:lnTo>
                <a:lnTo>
                  <a:pt x="0" y="52514"/>
                </a:lnTo>
                <a:lnTo>
                  <a:pt x="254" y="53085"/>
                </a:lnTo>
                <a:lnTo>
                  <a:pt x="381" y="53644"/>
                </a:lnTo>
                <a:lnTo>
                  <a:pt x="762" y="54165"/>
                </a:lnTo>
                <a:lnTo>
                  <a:pt x="1016" y="54622"/>
                </a:lnTo>
                <a:lnTo>
                  <a:pt x="1778" y="55486"/>
                </a:lnTo>
                <a:lnTo>
                  <a:pt x="2286" y="55791"/>
                </a:lnTo>
                <a:lnTo>
                  <a:pt x="3429" y="56235"/>
                </a:lnTo>
                <a:lnTo>
                  <a:pt x="4063" y="56349"/>
                </a:lnTo>
                <a:lnTo>
                  <a:pt x="4699" y="56387"/>
                </a:lnTo>
                <a:lnTo>
                  <a:pt x="402209" y="56387"/>
                </a:lnTo>
                <a:lnTo>
                  <a:pt x="406146" y="54165"/>
                </a:lnTo>
                <a:lnTo>
                  <a:pt x="406527" y="53644"/>
                </a:lnTo>
                <a:lnTo>
                  <a:pt x="406882" y="52069"/>
                </a:lnTo>
                <a:lnTo>
                  <a:pt x="152273" y="52069"/>
                </a:lnTo>
                <a:lnTo>
                  <a:pt x="156844" y="40462"/>
                </a:lnTo>
                <a:lnTo>
                  <a:pt x="401661" y="40462"/>
                </a:lnTo>
                <a:lnTo>
                  <a:pt x="399392" y="36106"/>
                </a:lnTo>
                <a:lnTo>
                  <a:pt x="32766" y="36106"/>
                </a:lnTo>
                <a:lnTo>
                  <a:pt x="44068" y="10185"/>
                </a:lnTo>
                <a:lnTo>
                  <a:pt x="385885" y="10185"/>
                </a:lnTo>
                <a:lnTo>
                  <a:pt x="381888" y="2514"/>
                </a:lnTo>
                <a:lnTo>
                  <a:pt x="378333" y="38"/>
                </a:lnTo>
                <a:lnTo>
                  <a:pt x="377698" y="0"/>
                </a:lnTo>
                <a:close/>
              </a:path>
              <a:path w="407035" h="56514">
                <a:moveTo>
                  <a:pt x="401661" y="40462"/>
                </a:moveTo>
                <a:lnTo>
                  <a:pt x="250062" y="40462"/>
                </a:lnTo>
                <a:lnTo>
                  <a:pt x="254635" y="52069"/>
                </a:lnTo>
                <a:lnTo>
                  <a:pt x="406882" y="52069"/>
                </a:lnTo>
                <a:lnTo>
                  <a:pt x="406908" y="51358"/>
                </a:lnTo>
                <a:lnTo>
                  <a:pt x="406654" y="50152"/>
                </a:lnTo>
                <a:lnTo>
                  <a:pt x="406400" y="49555"/>
                </a:lnTo>
                <a:lnTo>
                  <a:pt x="401661" y="40462"/>
                </a:lnTo>
                <a:close/>
              </a:path>
              <a:path w="407035" h="56514">
                <a:moveTo>
                  <a:pt x="385885" y="10185"/>
                </a:moveTo>
                <a:lnTo>
                  <a:pt x="362838" y="10185"/>
                </a:lnTo>
                <a:lnTo>
                  <a:pt x="374142" y="36106"/>
                </a:lnTo>
                <a:lnTo>
                  <a:pt x="399392" y="36106"/>
                </a:lnTo>
                <a:lnTo>
                  <a:pt x="385885" y="10185"/>
                </a:lnTo>
                <a:close/>
              </a:path>
            </a:pathLst>
          </a:custGeom>
          <a:solidFill>
            <a:srgbClr val="1C2B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97964" y="4268723"/>
            <a:ext cx="407034" cy="56515"/>
          </a:xfrm>
          <a:custGeom>
            <a:avLst/>
            <a:gdLst/>
            <a:ahLst/>
            <a:cxnLst/>
            <a:rect l="l" t="t" r="r" b="b"/>
            <a:pathLst>
              <a:path w="407035" h="56514">
                <a:moveTo>
                  <a:pt x="406400" y="49555"/>
                </a:moveTo>
                <a:lnTo>
                  <a:pt x="381888" y="2514"/>
                </a:lnTo>
                <a:lnTo>
                  <a:pt x="381508" y="1955"/>
                </a:lnTo>
                <a:lnTo>
                  <a:pt x="381127" y="1460"/>
                </a:lnTo>
                <a:lnTo>
                  <a:pt x="377698" y="0"/>
                </a:lnTo>
                <a:lnTo>
                  <a:pt x="29210" y="0"/>
                </a:lnTo>
                <a:lnTo>
                  <a:pt x="508" y="49555"/>
                </a:lnTo>
                <a:lnTo>
                  <a:pt x="254" y="50152"/>
                </a:lnTo>
                <a:lnTo>
                  <a:pt x="127" y="50749"/>
                </a:lnTo>
                <a:lnTo>
                  <a:pt x="0" y="51358"/>
                </a:lnTo>
                <a:lnTo>
                  <a:pt x="0" y="51955"/>
                </a:lnTo>
                <a:lnTo>
                  <a:pt x="0" y="52514"/>
                </a:lnTo>
                <a:lnTo>
                  <a:pt x="254" y="53085"/>
                </a:lnTo>
                <a:lnTo>
                  <a:pt x="381" y="53644"/>
                </a:lnTo>
                <a:lnTo>
                  <a:pt x="762" y="54165"/>
                </a:lnTo>
                <a:lnTo>
                  <a:pt x="4699" y="56387"/>
                </a:lnTo>
                <a:lnTo>
                  <a:pt x="402209" y="56387"/>
                </a:lnTo>
                <a:lnTo>
                  <a:pt x="406146" y="54165"/>
                </a:lnTo>
                <a:lnTo>
                  <a:pt x="406527" y="53644"/>
                </a:lnTo>
                <a:lnTo>
                  <a:pt x="406654" y="53085"/>
                </a:lnTo>
                <a:lnTo>
                  <a:pt x="406781" y="52514"/>
                </a:lnTo>
                <a:lnTo>
                  <a:pt x="406908" y="51955"/>
                </a:lnTo>
                <a:lnTo>
                  <a:pt x="406908" y="51358"/>
                </a:lnTo>
                <a:lnTo>
                  <a:pt x="406781" y="50749"/>
                </a:lnTo>
                <a:lnTo>
                  <a:pt x="406654" y="50152"/>
                </a:lnTo>
                <a:lnTo>
                  <a:pt x="406400" y="49555"/>
                </a:lnTo>
                <a:close/>
              </a:path>
            </a:pathLst>
          </a:custGeom>
          <a:ln w="9143">
            <a:solidFill>
              <a:srgbClr val="1C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50236" y="4309186"/>
            <a:ext cx="102870" cy="12065"/>
          </a:xfrm>
          <a:custGeom>
            <a:avLst/>
            <a:gdLst/>
            <a:ahLst/>
            <a:cxnLst/>
            <a:rect l="l" t="t" r="r" b="b"/>
            <a:pathLst>
              <a:path w="102869" h="12064">
                <a:moveTo>
                  <a:pt x="0" y="11607"/>
                </a:moveTo>
                <a:lnTo>
                  <a:pt x="4571" y="0"/>
                </a:lnTo>
                <a:lnTo>
                  <a:pt x="97789" y="0"/>
                </a:lnTo>
                <a:lnTo>
                  <a:pt x="102362" y="11607"/>
                </a:lnTo>
                <a:lnTo>
                  <a:pt x="0" y="11607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30729" y="4278909"/>
            <a:ext cx="341630" cy="26034"/>
          </a:xfrm>
          <a:custGeom>
            <a:avLst/>
            <a:gdLst/>
            <a:ahLst/>
            <a:cxnLst/>
            <a:rect l="l" t="t" r="r" b="b"/>
            <a:pathLst>
              <a:path w="341630" h="26035">
                <a:moveTo>
                  <a:pt x="0" y="25920"/>
                </a:moveTo>
                <a:lnTo>
                  <a:pt x="11302" y="0"/>
                </a:lnTo>
                <a:lnTo>
                  <a:pt x="330072" y="0"/>
                </a:lnTo>
                <a:lnTo>
                  <a:pt x="341375" y="25920"/>
                </a:lnTo>
                <a:lnTo>
                  <a:pt x="0" y="25920"/>
                </a:lnTo>
                <a:close/>
              </a:path>
            </a:pathLst>
          </a:custGeom>
          <a:ln w="9144">
            <a:solidFill>
              <a:srgbClr val="1C2B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32304" y="3466084"/>
            <a:ext cx="1233805" cy="127000"/>
          </a:xfrm>
          <a:custGeom>
            <a:avLst/>
            <a:gdLst/>
            <a:ahLst/>
            <a:cxnLst/>
            <a:rect l="l" t="t" r="r" b="b"/>
            <a:pathLst>
              <a:path w="1233804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81280" y="69850"/>
                </a:lnTo>
                <a:lnTo>
                  <a:pt x="76200" y="69850"/>
                </a:lnTo>
                <a:lnTo>
                  <a:pt x="76200" y="57150"/>
                </a:lnTo>
                <a:lnTo>
                  <a:pt x="81280" y="57150"/>
                </a:lnTo>
                <a:lnTo>
                  <a:pt x="127000" y="0"/>
                </a:lnTo>
                <a:close/>
              </a:path>
              <a:path w="1233804" h="127000">
                <a:moveTo>
                  <a:pt x="1157605" y="63500"/>
                </a:moveTo>
                <a:lnTo>
                  <a:pt x="1106805" y="127000"/>
                </a:lnTo>
                <a:lnTo>
                  <a:pt x="1221105" y="69850"/>
                </a:lnTo>
                <a:lnTo>
                  <a:pt x="1157605" y="69850"/>
                </a:lnTo>
                <a:lnTo>
                  <a:pt x="1157605" y="63500"/>
                </a:lnTo>
                <a:close/>
              </a:path>
              <a:path w="1233804" h="127000">
                <a:moveTo>
                  <a:pt x="76200" y="63500"/>
                </a:moveTo>
                <a:lnTo>
                  <a:pt x="76200" y="69850"/>
                </a:lnTo>
                <a:lnTo>
                  <a:pt x="81280" y="69850"/>
                </a:lnTo>
                <a:lnTo>
                  <a:pt x="76200" y="63500"/>
                </a:lnTo>
                <a:close/>
              </a:path>
              <a:path w="1233804" h="127000">
                <a:moveTo>
                  <a:pt x="1152525" y="57150"/>
                </a:moveTo>
                <a:lnTo>
                  <a:pt x="81280" y="57150"/>
                </a:lnTo>
                <a:lnTo>
                  <a:pt x="76200" y="63500"/>
                </a:lnTo>
                <a:lnTo>
                  <a:pt x="81280" y="69850"/>
                </a:lnTo>
                <a:lnTo>
                  <a:pt x="1152525" y="69850"/>
                </a:lnTo>
                <a:lnTo>
                  <a:pt x="1157605" y="63500"/>
                </a:lnTo>
                <a:lnTo>
                  <a:pt x="1152525" y="57150"/>
                </a:lnTo>
                <a:close/>
              </a:path>
              <a:path w="1233804" h="127000">
                <a:moveTo>
                  <a:pt x="1221105" y="57150"/>
                </a:moveTo>
                <a:lnTo>
                  <a:pt x="1157605" y="57150"/>
                </a:lnTo>
                <a:lnTo>
                  <a:pt x="1157605" y="69850"/>
                </a:lnTo>
                <a:lnTo>
                  <a:pt x="1221105" y="69850"/>
                </a:lnTo>
                <a:lnTo>
                  <a:pt x="1233805" y="63500"/>
                </a:lnTo>
                <a:lnTo>
                  <a:pt x="1221105" y="57150"/>
                </a:lnTo>
                <a:close/>
              </a:path>
              <a:path w="1233804" h="127000">
                <a:moveTo>
                  <a:pt x="81280" y="57150"/>
                </a:moveTo>
                <a:lnTo>
                  <a:pt x="76200" y="57150"/>
                </a:lnTo>
                <a:lnTo>
                  <a:pt x="76200" y="63500"/>
                </a:lnTo>
                <a:lnTo>
                  <a:pt x="81280" y="57150"/>
                </a:lnTo>
                <a:close/>
              </a:path>
              <a:path w="1233804" h="127000">
                <a:moveTo>
                  <a:pt x="1106805" y="0"/>
                </a:moveTo>
                <a:lnTo>
                  <a:pt x="1157605" y="63500"/>
                </a:lnTo>
                <a:lnTo>
                  <a:pt x="1157605" y="57150"/>
                </a:lnTo>
                <a:lnTo>
                  <a:pt x="1221105" y="57150"/>
                </a:lnTo>
                <a:lnTo>
                  <a:pt x="1106805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63595" y="3212592"/>
            <a:ext cx="291083" cy="32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05144" y="2613660"/>
            <a:ext cx="1973580" cy="757555"/>
          </a:xfrm>
          <a:custGeom>
            <a:avLst/>
            <a:gdLst/>
            <a:ahLst/>
            <a:cxnLst/>
            <a:rect l="l" t="t" r="r" b="b"/>
            <a:pathLst>
              <a:path w="1973579" h="757554">
                <a:moveTo>
                  <a:pt x="1973579" y="757427"/>
                </a:moveTo>
                <a:lnTo>
                  <a:pt x="298322" y="757427"/>
                </a:lnTo>
                <a:lnTo>
                  <a:pt x="0" y="378713"/>
                </a:lnTo>
                <a:lnTo>
                  <a:pt x="298322" y="0"/>
                </a:lnTo>
                <a:lnTo>
                  <a:pt x="1973579" y="0"/>
                </a:lnTo>
                <a:lnTo>
                  <a:pt x="1973579" y="757427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20384" y="3997452"/>
            <a:ext cx="1958339" cy="757555"/>
          </a:xfrm>
          <a:custGeom>
            <a:avLst/>
            <a:gdLst/>
            <a:ahLst/>
            <a:cxnLst/>
            <a:rect l="l" t="t" r="r" b="b"/>
            <a:pathLst>
              <a:path w="1958340" h="757554">
                <a:moveTo>
                  <a:pt x="1958339" y="757428"/>
                </a:moveTo>
                <a:lnTo>
                  <a:pt x="298323" y="757428"/>
                </a:lnTo>
                <a:lnTo>
                  <a:pt x="0" y="378714"/>
                </a:lnTo>
                <a:lnTo>
                  <a:pt x="298323" y="0"/>
                </a:lnTo>
                <a:lnTo>
                  <a:pt x="1958339" y="0"/>
                </a:lnTo>
                <a:lnTo>
                  <a:pt x="1958339" y="757428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71359" y="3450335"/>
            <a:ext cx="317500" cy="483234"/>
          </a:xfrm>
          <a:custGeom>
            <a:avLst/>
            <a:gdLst/>
            <a:ahLst/>
            <a:cxnLst/>
            <a:rect l="l" t="t" r="r" b="b"/>
            <a:pathLst>
              <a:path w="317500" h="483235">
                <a:moveTo>
                  <a:pt x="316992" y="343661"/>
                </a:moveTo>
                <a:lnTo>
                  <a:pt x="0" y="343661"/>
                </a:lnTo>
                <a:lnTo>
                  <a:pt x="158496" y="483107"/>
                </a:lnTo>
                <a:lnTo>
                  <a:pt x="316992" y="343661"/>
                </a:lnTo>
                <a:close/>
              </a:path>
              <a:path w="317500" h="483235">
                <a:moveTo>
                  <a:pt x="240919" y="139445"/>
                </a:moveTo>
                <a:lnTo>
                  <a:pt x="76073" y="139445"/>
                </a:lnTo>
                <a:lnTo>
                  <a:pt x="76073" y="343661"/>
                </a:lnTo>
                <a:lnTo>
                  <a:pt x="240919" y="343661"/>
                </a:lnTo>
                <a:lnTo>
                  <a:pt x="240919" y="139445"/>
                </a:lnTo>
                <a:close/>
              </a:path>
              <a:path w="317500" h="483235">
                <a:moveTo>
                  <a:pt x="158496" y="0"/>
                </a:moveTo>
                <a:lnTo>
                  <a:pt x="0" y="139445"/>
                </a:lnTo>
                <a:lnTo>
                  <a:pt x="316992" y="139445"/>
                </a:lnTo>
                <a:lnTo>
                  <a:pt x="158496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71359" y="3450335"/>
            <a:ext cx="317500" cy="483234"/>
          </a:xfrm>
          <a:custGeom>
            <a:avLst/>
            <a:gdLst/>
            <a:ahLst/>
            <a:cxnLst/>
            <a:rect l="l" t="t" r="r" b="b"/>
            <a:pathLst>
              <a:path w="317500" h="483235">
                <a:moveTo>
                  <a:pt x="0" y="139445"/>
                </a:moveTo>
                <a:lnTo>
                  <a:pt x="158496" y="0"/>
                </a:lnTo>
                <a:lnTo>
                  <a:pt x="316992" y="139445"/>
                </a:lnTo>
                <a:lnTo>
                  <a:pt x="240919" y="139445"/>
                </a:lnTo>
                <a:lnTo>
                  <a:pt x="240919" y="343661"/>
                </a:lnTo>
                <a:lnTo>
                  <a:pt x="316992" y="343661"/>
                </a:lnTo>
                <a:lnTo>
                  <a:pt x="158496" y="483107"/>
                </a:lnTo>
                <a:lnTo>
                  <a:pt x="0" y="343661"/>
                </a:lnTo>
                <a:lnTo>
                  <a:pt x="76073" y="343661"/>
                </a:lnTo>
                <a:lnTo>
                  <a:pt x="76073" y="139445"/>
                </a:lnTo>
                <a:lnTo>
                  <a:pt x="0" y="139445"/>
                </a:lnTo>
                <a:close/>
              </a:path>
            </a:pathLst>
          </a:custGeom>
          <a:ln w="9144">
            <a:solidFill>
              <a:srgbClr val="D7D7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99403" y="4172711"/>
            <a:ext cx="431291" cy="358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56732" y="2830067"/>
            <a:ext cx="541020" cy="3581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0059" y="3439667"/>
            <a:ext cx="376427" cy="199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88535" y="3893820"/>
            <a:ext cx="376427" cy="199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96155" y="2965704"/>
            <a:ext cx="376427" cy="199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07770" y="1534159"/>
            <a:ext cx="1894205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BUILD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Development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Environments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11397" y="1528699"/>
            <a:ext cx="2164715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SHIP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Secure </a:t>
            </a:r>
            <a:r>
              <a:rPr sz="1200" dirty="0">
                <a:latin typeface="Arial"/>
                <a:cs typeface="Arial"/>
              </a:rPr>
              <a:t>Content &amp;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Collaboration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293358" y="1540001"/>
            <a:ext cx="1597025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RUN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"/>
                <a:cs typeface="Arial"/>
              </a:rPr>
              <a:t>Deploy, Manage,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Scale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246626" y="2379726"/>
            <a:ext cx="335280" cy="187960"/>
          </a:xfrm>
          <a:custGeom>
            <a:avLst/>
            <a:gdLst/>
            <a:ahLst/>
            <a:cxnLst/>
            <a:rect l="l" t="t" r="r" b="b"/>
            <a:pathLst>
              <a:path w="335279" h="187960">
                <a:moveTo>
                  <a:pt x="0" y="187451"/>
                </a:moveTo>
                <a:lnTo>
                  <a:pt x="335279" y="187451"/>
                </a:lnTo>
                <a:lnTo>
                  <a:pt x="335279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65091" y="2249423"/>
            <a:ext cx="475615" cy="471170"/>
          </a:xfrm>
          <a:custGeom>
            <a:avLst/>
            <a:gdLst/>
            <a:ahLst/>
            <a:cxnLst/>
            <a:rect l="l" t="t" r="r" b="b"/>
            <a:pathLst>
              <a:path w="475614" h="471169">
                <a:moveTo>
                  <a:pt x="52832" y="0"/>
                </a:moveTo>
                <a:lnTo>
                  <a:pt x="20320" y="0"/>
                </a:lnTo>
                <a:lnTo>
                  <a:pt x="12001" y="1460"/>
                </a:lnTo>
                <a:lnTo>
                  <a:pt x="5588" y="5587"/>
                </a:lnTo>
                <a:lnTo>
                  <a:pt x="1460" y="12001"/>
                </a:lnTo>
                <a:lnTo>
                  <a:pt x="0" y="20319"/>
                </a:lnTo>
                <a:lnTo>
                  <a:pt x="0" y="454659"/>
                </a:lnTo>
                <a:lnTo>
                  <a:pt x="1460" y="460629"/>
                </a:lnTo>
                <a:lnTo>
                  <a:pt x="5588" y="465836"/>
                </a:lnTo>
                <a:lnTo>
                  <a:pt x="12001" y="469519"/>
                </a:lnTo>
                <a:lnTo>
                  <a:pt x="20320" y="470915"/>
                </a:lnTo>
                <a:lnTo>
                  <a:pt x="52832" y="470915"/>
                </a:lnTo>
                <a:lnTo>
                  <a:pt x="61150" y="469519"/>
                </a:lnTo>
                <a:lnTo>
                  <a:pt x="67563" y="465836"/>
                </a:lnTo>
                <a:lnTo>
                  <a:pt x="71691" y="460629"/>
                </a:lnTo>
                <a:lnTo>
                  <a:pt x="73152" y="454659"/>
                </a:lnTo>
                <a:lnTo>
                  <a:pt x="73152" y="389763"/>
                </a:lnTo>
                <a:lnTo>
                  <a:pt x="475488" y="389763"/>
                </a:lnTo>
                <a:lnTo>
                  <a:pt x="475488" y="332867"/>
                </a:lnTo>
                <a:lnTo>
                  <a:pt x="73152" y="332867"/>
                </a:lnTo>
                <a:lnTo>
                  <a:pt x="73152" y="194818"/>
                </a:lnTo>
                <a:lnTo>
                  <a:pt x="475488" y="194818"/>
                </a:lnTo>
                <a:lnTo>
                  <a:pt x="475488" y="133984"/>
                </a:lnTo>
                <a:lnTo>
                  <a:pt x="73152" y="133984"/>
                </a:lnTo>
                <a:lnTo>
                  <a:pt x="73152" y="20319"/>
                </a:lnTo>
                <a:lnTo>
                  <a:pt x="71691" y="12001"/>
                </a:lnTo>
                <a:lnTo>
                  <a:pt x="67564" y="5587"/>
                </a:lnTo>
                <a:lnTo>
                  <a:pt x="61150" y="1460"/>
                </a:lnTo>
                <a:lnTo>
                  <a:pt x="52832" y="0"/>
                </a:lnTo>
                <a:close/>
              </a:path>
              <a:path w="475614" h="471169">
                <a:moveTo>
                  <a:pt x="475488" y="389763"/>
                </a:moveTo>
                <a:lnTo>
                  <a:pt x="398272" y="389763"/>
                </a:lnTo>
                <a:lnTo>
                  <a:pt x="398272" y="454659"/>
                </a:lnTo>
                <a:lnTo>
                  <a:pt x="400367" y="460629"/>
                </a:lnTo>
                <a:lnTo>
                  <a:pt x="405892" y="465836"/>
                </a:lnTo>
                <a:lnTo>
                  <a:pt x="413702" y="469519"/>
                </a:lnTo>
                <a:lnTo>
                  <a:pt x="422656" y="470915"/>
                </a:lnTo>
                <a:lnTo>
                  <a:pt x="455168" y="470915"/>
                </a:lnTo>
                <a:lnTo>
                  <a:pt x="463486" y="469519"/>
                </a:lnTo>
                <a:lnTo>
                  <a:pt x="469900" y="465836"/>
                </a:lnTo>
                <a:lnTo>
                  <a:pt x="474027" y="460629"/>
                </a:lnTo>
                <a:lnTo>
                  <a:pt x="475488" y="454659"/>
                </a:lnTo>
                <a:lnTo>
                  <a:pt x="475488" y="389763"/>
                </a:lnTo>
                <a:close/>
              </a:path>
              <a:path w="475614" h="471169">
                <a:moveTo>
                  <a:pt x="475488" y="194818"/>
                </a:moveTo>
                <a:lnTo>
                  <a:pt x="398272" y="194818"/>
                </a:lnTo>
                <a:lnTo>
                  <a:pt x="398272" y="332867"/>
                </a:lnTo>
                <a:lnTo>
                  <a:pt x="475488" y="332867"/>
                </a:lnTo>
                <a:lnTo>
                  <a:pt x="475488" y="194818"/>
                </a:lnTo>
                <a:close/>
              </a:path>
              <a:path w="475614" h="471169">
                <a:moveTo>
                  <a:pt x="455168" y="0"/>
                </a:moveTo>
                <a:lnTo>
                  <a:pt x="422656" y="0"/>
                </a:lnTo>
                <a:lnTo>
                  <a:pt x="413702" y="1460"/>
                </a:lnTo>
                <a:lnTo>
                  <a:pt x="405891" y="5587"/>
                </a:lnTo>
                <a:lnTo>
                  <a:pt x="400367" y="12001"/>
                </a:lnTo>
                <a:lnTo>
                  <a:pt x="398272" y="20319"/>
                </a:lnTo>
                <a:lnTo>
                  <a:pt x="398272" y="133984"/>
                </a:lnTo>
                <a:lnTo>
                  <a:pt x="475488" y="133984"/>
                </a:lnTo>
                <a:lnTo>
                  <a:pt x="475488" y="20319"/>
                </a:lnTo>
                <a:lnTo>
                  <a:pt x="474027" y="12001"/>
                </a:lnTo>
                <a:lnTo>
                  <a:pt x="469900" y="5587"/>
                </a:lnTo>
                <a:lnTo>
                  <a:pt x="463486" y="1460"/>
                </a:lnTo>
                <a:lnTo>
                  <a:pt x="455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38244" y="2444242"/>
            <a:ext cx="325120" cy="138430"/>
          </a:xfrm>
          <a:custGeom>
            <a:avLst/>
            <a:gdLst/>
            <a:ahLst/>
            <a:cxnLst/>
            <a:rect l="l" t="t" r="r" b="b"/>
            <a:pathLst>
              <a:path w="325120" h="138430">
                <a:moveTo>
                  <a:pt x="0" y="0"/>
                </a:moveTo>
                <a:lnTo>
                  <a:pt x="0" y="79809"/>
                </a:lnTo>
                <a:lnTo>
                  <a:pt x="0" y="120792"/>
                </a:lnTo>
                <a:lnTo>
                  <a:pt x="0" y="135891"/>
                </a:lnTo>
                <a:lnTo>
                  <a:pt x="0" y="138049"/>
                </a:lnTo>
                <a:lnTo>
                  <a:pt x="187959" y="138049"/>
                </a:lnTo>
                <a:lnTo>
                  <a:pt x="284479" y="138049"/>
                </a:lnTo>
                <a:lnTo>
                  <a:pt x="320039" y="138049"/>
                </a:lnTo>
                <a:lnTo>
                  <a:pt x="325119" y="138049"/>
                </a:lnTo>
                <a:lnTo>
                  <a:pt x="325119" y="58239"/>
                </a:lnTo>
                <a:lnTo>
                  <a:pt x="325119" y="17256"/>
                </a:lnTo>
                <a:lnTo>
                  <a:pt x="325119" y="2157"/>
                </a:lnTo>
                <a:lnTo>
                  <a:pt x="325119" y="0"/>
                </a:lnTo>
                <a:lnTo>
                  <a:pt x="0" y="0"/>
                </a:lnTo>
                <a:close/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65091" y="2249423"/>
            <a:ext cx="475615" cy="471170"/>
          </a:xfrm>
          <a:custGeom>
            <a:avLst/>
            <a:gdLst/>
            <a:ahLst/>
            <a:cxnLst/>
            <a:rect l="l" t="t" r="r" b="b"/>
            <a:pathLst>
              <a:path w="475614" h="471169">
                <a:moveTo>
                  <a:pt x="73152" y="133984"/>
                </a:moveTo>
                <a:lnTo>
                  <a:pt x="73152" y="68272"/>
                </a:lnTo>
                <a:lnTo>
                  <a:pt x="73152" y="34528"/>
                </a:lnTo>
                <a:lnTo>
                  <a:pt x="73152" y="22096"/>
                </a:lnTo>
                <a:lnTo>
                  <a:pt x="73152" y="20319"/>
                </a:lnTo>
                <a:lnTo>
                  <a:pt x="71691" y="12001"/>
                </a:lnTo>
                <a:lnTo>
                  <a:pt x="67564" y="5587"/>
                </a:lnTo>
                <a:lnTo>
                  <a:pt x="61150" y="1460"/>
                </a:lnTo>
                <a:lnTo>
                  <a:pt x="52832" y="0"/>
                </a:lnTo>
                <a:lnTo>
                  <a:pt x="34036" y="0"/>
                </a:lnTo>
                <a:lnTo>
                  <a:pt x="24384" y="0"/>
                </a:lnTo>
                <a:lnTo>
                  <a:pt x="20828" y="0"/>
                </a:lnTo>
                <a:lnTo>
                  <a:pt x="20320" y="0"/>
                </a:lnTo>
                <a:lnTo>
                  <a:pt x="12001" y="1460"/>
                </a:lnTo>
                <a:lnTo>
                  <a:pt x="5588" y="5587"/>
                </a:lnTo>
                <a:lnTo>
                  <a:pt x="1460" y="12001"/>
                </a:lnTo>
                <a:lnTo>
                  <a:pt x="0" y="20319"/>
                </a:lnTo>
                <a:lnTo>
                  <a:pt x="0" y="271422"/>
                </a:lnTo>
                <a:lnTo>
                  <a:pt x="0" y="400367"/>
                </a:lnTo>
                <a:lnTo>
                  <a:pt x="0" y="447873"/>
                </a:lnTo>
                <a:lnTo>
                  <a:pt x="0" y="454659"/>
                </a:lnTo>
                <a:lnTo>
                  <a:pt x="1460" y="460628"/>
                </a:lnTo>
                <a:lnTo>
                  <a:pt x="5587" y="465835"/>
                </a:lnTo>
                <a:lnTo>
                  <a:pt x="12001" y="469518"/>
                </a:lnTo>
                <a:lnTo>
                  <a:pt x="20320" y="470915"/>
                </a:lnTo>
                <a:lnTo>
                  <a:pt x="39116" y="470915"/>
                </a:lnTo>
                <a:lnTo>
                  <a:pt x="48768" y="470915"/>
                </a:lnTo>
                <a:lnTo>
                  <a:pt x="52324" y="470915"/>
                </a:lnTo>
                <a:lnTo>
                  <a:pt x="52832" y="470915"/>
                </a:lnTo>
                <a:lnTo>
                  <a:pt x="61150" y="469519"/>
                </a:lnTo>
                <a:lnTo>
                  <a:pt x="67563" y="465836"/>
                </a:lnTo>
                <a:lnTo>
                  <a:pt x="71691" y="460629"/>
                </a:lnTo>
                <a:lnTo>
                  <a:pt x="73152" y="454659"/>
                </a:lnTo>
                <a:lnTo>
                  <a:pt x="73152" y="417141"/>
                </a:lnTo>
                <a:lnTo>
                  <a:pt x="73152" y="397875"/>
                </a:lnTo>
                <a:lnTo>
                  <a:pt x="73152" y="390777"/>
                </a:lnTo>
                <a:lnTo>
                  <a:pt x="73152" y="389763"/>
                </a:lnTo>
                <a:lnTo>
                  <a:pt x="261112" y="389763"/>
                </a:lnTo>
                <a:lnTo>
                  <a:pt x="357631" y="389763"/>
                </a:lnTo>
                <a:lnTo>
                  <a:pt x="393191" y="389763"/>
                </a:lnTo>
                <a:lnTo>
                  <a:pt x="398272" y="389763"/>
                </a:lnTo>
                <a:lnTo>
                  <a:pt x="398272" y="427281"/>
                </a:lnTo>
                <a:lnTo>
                  <a:pt x="398272" y="446547"/>
                </a:lnTo>
                <a:lnTo>
                  <a:pt x="398272" y="453645"/>
                </a:lnTo>
                <a:lnTo>
                  <a:pt x="398272" y="454659"/>
                </a:lnTo>
                <a:lnTo>
                  <a:pt x="400367" y="460628"/>
                </a:lnTo>
                <a:lnTo>
                  <a:pt x="405892" y="465835"/>
                </a:lnTo>
                <a:lnTo>
                  <a:pt x="413702" y="469518"/>
                </a:lnTo>
                <a:lnTo>
                  <a:pt x="422656" y="470915"/>
                </a:lnTo>
                <a:lnTo>
                  <a:pt x="441452" y="470915"/>
                </a:lnTo>
                <a:lnTo>
                  <a:pt x="451104" y="470915"/>
                </a:lnTo>
                <a:lnTo>
                  <a:pt x="454660" y="470915"/>
                </a:lnTo>
                <a:lnTo>
                  <a:pt x="455168" y="470915"/>
                </a:lnTo>
                <a:lnTo>
                  <a:pt x="463486" y="469519"/>
                </a:lnTo>
                <a:lnTo>
                  <a:pt x="469900" y="465836"/>
                </a:lnTo>
                <a:lnTo>
                  <a:pt x="474027" y="460629"/>
                </a:lnTo>
                <a:lnTo>
                  <a:pt x="475488" y="454659"/>
                </a:lnTo>
                <a:lnTo>
                  <a:pt x="475488" y="203557"/>
                </a:lnTo>
                <a:lnTo>
                  <a:pt x="475488" y="74612"/>
                </a:lnTo>
                <a:lnTo>
                  <a:pt x="475488" y="27106"/>
                </a:lnTo>
                <a:lnTo>
                  <a:pt x="475488" y="20319"/>
                </a:lnTo>
                <a:lnTo>
                  <a:pt x="474027" y="12001"/>
                </a:lnTo>
                <a:lnTo>
                  <a:pt x="469900" y="5587"/>
                </a:lnTo>
                <a:lnTo>
                  <a:pt x="463486" y="1460"/>
                </a:lnTo>
                <a:lnTo>
                  <a:pt x="455168" y="0"/>
                </a:lnTo>
                <a:lnTo>
                  <a:pt x="436372" y="0"/>
                </a:lnTo>
                <a:lnTo>
                  <a:pt x="426720" y="0"/>
                </a:lnTo>
                <a:lnTo>
                  <a:pt x="423164" y="0"/>
                </a:lnTo>
                <a:lnTo>
                  <a:pt x="422656" y="0"/>
                </a:lnTo>
                <a:lnTo>
                  <a:pt x="413702" y="1460"/>
                </a:lnTo>
                <a:lnTo>
                  <a:pt x="405891" y="5587"/>
                </a:lnTo>
                <a:lnTo>
                  <a:pt x="400367" y="12001"/>
                </a:lnTo>
                <a:lnTo>
                  <a:pt x="398272" y="20319"/>
                </a:lnTo>
                <a:lnTo>
                  <a:pt x="398272" y="86032"/>
                </a:lnTo>
                <a:lnTo>
                  <a:pt x="398272" y="119776"/>
                </a:lnTo>
                <a:lnTo>
                  <a:pt x="398272" y="132208"/>
                </a:lnTo>
                <a:lnTo>
                  <a:pt x="398272" y="133984"/>
                </a:lnTo>
                <a:lnTo>
                  <a:pt x="73152" y="133984"/>
                </a:lnTo>
                <a:close/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38244" y="2266188"/>
            <a:ext cx="88392" cy="1203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04359" y="2273807"/>
            <a:ext cx="157480" cy="105410"/>
          </a:xfrm>
          <a:custGeom>
            <a:avLst/>
            <a:gdLst/>
            <a:ahLst/>
            <a:cxnLst/>
            <a:rect l="l" t="t" r="r" b="b"/>
            <a:pathLst>
              <a:path w="157479" h="105410">
                <a:moveTo>
                  <a:pt x="156972" y="0"/>
                </a:moveTo>
                <a:lnTo>
                  <a:pt x="4063" y="0"/>
                </a:lnTo>
                <a:lnTo>
                  <a:pt x="0" y="4064"/>
                </a:lnTo>
                <a:lnTo>
                  <a:pt x="0" y="105156"/>
                </a:lnTo>
                <a:lnTo>
                  <a:pt x="1569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404359" y="2273807"/>
            <a:ext cx="157480" cy="105410"/>
          </a:xfrm>
          <a:custGeom>
            <a:avLst/>
            <a:gdLst/>
            <a:ahLst/>
            <a:cxnLst/>
            <a:rect l="l" t="t" r="r" b="b"/>
            <a:pathLst>
              <a:path w="157479" h="105410">
                <a:moveTo>
                  <a:pt x="0" y="105156"/>
                </a:moveTo>
                <a:lnTo>
                  <a:pt x="0" y="105156"/>
                </a:lnTo>
                <a:lnTo>
                  <a:pt x="0" y="4064"/>
                </a:lnTo>
                <a:lnTo>
                  <a:pt x="4063" y="0"/>
                </a:lnTo>
                <a:lnTo>
                  <a:pt x="8000" y="0"/>
                </a:lnTo>
                <a:lnTo>
                  <a:pt x="94124" y="0"/>
                </a:lnTo>
                <a:lnTo>
                  <a:pt x="138350" y="0"/>
                </a:lnTo>
                <a:lnTo>
                  <a:pt x="154644" y="0"/>
                </a:lnTo>
                <a:lnTo>
                  <a:pt x="156972" y="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19015" y="2444495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99788" y="2444495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82084" y="2444495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540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82084" y="2273807"/>
            <a:ext cx="0" cy="108585"/>
          </a:xfrm>
          <a:custGeom>
            <a:avLst/>
            <a:gdLst/>
            <a:ahLst/>
            <a:cxnLst/>
            <a:rect l="l" t="t" r="r" b="b"/>
            <a:pathLst>
              <a:path h="108585">
                <a:moveTo>
                  <a:pt x="0" y="0"/>
                </a:moveTo>
                <a:lnTo>
                  <a:pt x="0" y="108585"/>
                </a:lnTo>
              </a:path>
            </a:pathLst>
          </a:custGeom>
          <a:ln w="15240">
            <a:solidFill>
              <a:srgbClr val="1B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564630" y="2873501"/>
            <a:ext cx="520065" cy="247015"/>
          </a:xfrm>
          <a:custGeom>
            <a:avLst/>
            <a:gdLst/>
            <a:ahLst/>
            <a:cxnLst/>
            <a:rect l="l" t="t" r="r" b="b"/>
            <a:pathLst>
              <a:path w="520065" h="247014">
                <a:moveTo>
                  <a:pt x="0" y="123443"/>
                </a:moveTo>
                <a:lnTo>
                  <a:pt x="26410" y="69146"/>
                </a:lnTo>
                <a:lnTo>
                  <a:pt x="57083" y="46226"/>
                </a:lnTo>
                <a:lnTo>
                  <a:pt x="97322" y="27112"/>
                </a:lnTo>
                <a:lnTo>
                  <a:pt x="145568" y="12543"/>
                </a:lnTo>
                <a:lnTo>
                  <a:pt x="200261" y="3259"/>
                </a:lnTo>
                <a:lnTo>
                  <a:pt x="259842" y="0"/>
                </a:lnTo>
                <a:lnTo>
                  <a:pt x="319422" y="3259"/>
                </a:lnTo>
                <a:lnTo>
                  <a:pt x="374115" y="12543"/>
                </a:lnTo>
                <a:lnTo>
                  <a:pt x="422361" y="27112"/>
                </a:lnTo>
                <a:lnTo>
                  <a:pt x="462600" y="46226"/>
                </a:lnTo>
                <a:lnTo>
                  <a:pt x="493273" y="69146"/>
                </a:lnTo>
                <a:lnTo>
                  <a:pt x="519684" y="123443"/>
                </a:lnTo>
                <a:lnTo>
                  <a:pt x="512821" y="151755"/>
                </a:lnTo>
                <a:lnTo>
                  <a:pt x="462600" y="200661"/>
                </a:lnTo>
                <a:lnTo>
                  <a:pt x="422361" y="219775"/>
                </a:lnTo>
                <a:lnTo>
                  <a:pt x="374115" y="234344"/>
                </a:lnTo>
                <a:lnTo>
                  <a:pt x="319422" y="243628"/>
                </a:lnTo>
                <a:lnTo>
                  <a:pt x="259842" y="246887"/>
                </a:lnTo>
                <a:lnTo>
                  <a:pt x="200261" y="243628"/>
                </a:lnTo>
                <a:lnTo>
                  <a:pt x="145568" y="234344"/>
                </a:lnTo>
                <a:lnTo>
                  <a:pt x="97322" y="219775"/>
                </a:lnTo>
                <a:lnTo>
                  <a:pt x="57083" y="200661"/>
                </a:lnTo>
                <a:lnTo>
                  <a:pt x="26410" y="177741"/>
                </a:lnTo>
                <a:lnTo>
                  <a:pt x="0" y="123443"/>
                </a:lnTo>
                <a:close/>
              </a:path>
            </a:pathLst>
          </a:custGeom>
          <a:ln w="28955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36435" y="2788920"/>
            <a:ext cx="371856" cy="3718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940295" y="2987039"/>
            <a:ext cx="178307" cy="1783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37297" y="2873501"/>
            <a:ext cx="518159" cy="247015"/>
          </a:xfrm>
          <a:custGeom>
            <a:avLst/>
            <a:gdLst/>
            <a:ahLst/>
            <a:cxnLst/>
            <a:rect l="l" t="t" r="r" b="b"/>
            <a:pathLst>
              <a:path w="518159" h="247014">
                <a:moveTo>
                  <a:pt x="0" y="123443"/>
                </a:moveTo>
                <a:lnTo>
                  <a:pt x="26325" y="69146"/>
                </a:lnTo>
                <a:lnTo>
                  <a:pt x="56903" y="46226"/>
                </a:lnTo>
                <a:lnTo>
                  <a:pt x="97020" y="27112"/>
                </a:lnTo>
                <a:lnTo>
                  <a:pt x="145124" y="12543"/>
                </a:lnTo>
                <a:lnTo>
                  <a:pt x="199661" y="3259"/>
                </a:lnTo>
                <a:lnTo>
                  <a:pt x="259079" y="0"/>
                </a:lnTo>
                <a:lnTo>
                  <a:pt x="318498" y="3259"/>
                </a:lnTo>
                <a:lnTo>
                  <a:pt x="373035" y="12543"/>
                </a:lnTo>
                <a:lnTo>
                  <a:pt x="421139" y="27112"/>
                </a:lnTo>
                <a:lnTo>
                  <a:pt x="461256" y="46226"/>
                </a:lnTo>
                <a:lnTo>
                  <a:pt x="491834" y="69146"/>
                </a:lnTo>
                <a:lnTo>
                  <a:pt x="518159" y="123443"/>
                </a:lnTo>
                <a:lnTo>
                  <a:pt x="511319" y="151755"/>
                </a:lnTo>
                <a:lnTo>
                  <a:pt x="461256" y="200661"/>
                </a:lnTo>
                <a:lnTo>
                  <a:pt x="421139" y="219775"/>
                </a:lnTo>
                <a:lnTo>
                  <a:pt x="373035" y="234344"/>
                </a:lnTo>
                <a:lnTo>
                  <a:pt x="318498" y="243628"/>
                </a:lnTo>
                <a:lnTo>
                  <a:pt x="259079" y="246887"/>
                </a:lnTo>
                <a:lnTo>
                  <a:pt x="199661" y="243628"/>
                </a:lnTo>
                <a:lnTo>
                  <a:pt x="145124" y="234344"/>
                </a:lnTo>
                <a:lnTo>
                  <a:pt x="97020" y="219775"/>
                </a:lnTo>
                <a:lnTo>
                  <a:pt x="56903" y="200661"/>
                </a:lnTo>
                <a:lnTo>
                  <a:pt x="26325" y="177741"/>
                </a:lnTo>
                <a:lnTo>
                  <a:pt x="0" y="123443"/>
                </a:lnTo>
                <a:close/>
              </a:path>
            </a:pathLst>
          </a:custGeom>
          <a:ln w="2895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07580" y="2788920"/>
            <a:ext cx="371856" cy="3718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12964" y="2987039"/>
            <a:ext cx="176784" cy="1783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66154" y="4272534"/>
            <a:ext cx="518159" cy="247015"/>
          </a:xfrm>
          <a:custGeom>
            <a:avLst/>
            <a:gdLst/>
            <a:ahLst/>
            <a:cxnLst/>
            <a:rect l="l" t="t" r="r" b="b"/>
            <a:pathLst>
              <a:path w="518159" h="247014">
                <a:moveTo>
                  <a:pt x="0" y="123443"/>
                </a:moveTo>
                <a:lnTo>
                  <a:pt x="26325" y="69157"/>
                </a:lnTo>
                <a:lnTo>
                  <a:pt x="56903" y="46237"/>
                </a:lnTo>
                <a:lnTo>
                  <a:pt x="97020" y="27120"/>
                </a:lnTo>
                <a:lnTo>
                  <a:pt x="145124" y="12547"/>
                </a:lnTo>
                <a:lnTo>
                  <a:pt x="199661" y="3260"/>
                </a:lnTo>
                <a:lnTo>
                  <a:pt x="259079" y="0"/>
                </a:lnTo>
                <a:lnTo>
                  <a:pt x="318498" y="3260"/>
                </a:lnTo>
                <a:lnTo>
                  <a:pt x="373035" y="12547"/>
                </a:lnTo>
                <a:lnTo>
                  <a:pt x="421139" y="27120"/>
                </a:lnTo>
                <a:lnTo>
                  <a:pt x="461256" y="46237"/>
                </a:lnTo>
                <a:lnTo>
                  <a:pt x="491834" y="69157"/>
                </a:lnTo>
                <a:lnTo>
                  <a:pt x="518160" y="123443"/>
                </a:lnTo>
                <a:lnTo>
                  <a:pt x="511319" y="151747"/>
                </a:lnTo>
                <a:lnTo>
                  <a:pt x="461256" y="200650"/>
                </a:lnTo>
                <a:lnTo>
                  <a:pt x="421139" y="219767"/>
                </a:lnTo>
                <a:lnTo>
                  <a:pt x="373035" y="234340"/>
                </a:lnTo>
                <a:lnTo>
                  <a:pt x="318498" y="243627"/>
                </a:lnTo>
                <a:lnTo>
                  <a:pt x="259079" y="246887"/>
                </a:lnTo>
                <a:lnTo>
                  <a:pt x="199661" y="243627"/>
                </a:lnTo>
                <a:lnTo>
                  <a:pt x="145124" y="234340"/>
                </a:lnTo>
                <a:lnTo>
                  <a:pt x="97020" y="219767"/>
                </a:lnTo>
                <a:lnTo>
                  <a:pt x="56903" y="200650"/>
                </a:lnTo>
                <a:lnTo>
                  <a:pt x="26325" y="177730"/>
                </a:lnTo>
                <a:lnTo>
                  <a:pt x="0" y="123443"/>
                </a:lnTo>
                <a:close/>
              </a:path>
            </a:pathLst>
          </a:custGeom>
          <a:ln w="2895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37959" y="4187952"/>
            <a:ext cx="370332" cy="37185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41819" y="4386071"/>
            <a:ext cx="178307" cy="1783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37297" y="4272534"/>
            <a:ext cx="520065" cy="247015"/>
          </a:xfrm>
          <a:custGeom>
            <a:avLst/>
            <a:gdLst/>
            <a:ahLst/>
            <a:cxnLst/>
            <a:rect l="l" t="t" r="r" b="b"/>
            <a:pathLst>
              <a:path w="520065" h="247014">
                <a:moveTo>
                  <a:pt x="0" y="123443"/>
                </a:moveTo>
                <a:lnTo>
                  <a:pt x="26410" y="69157"/>
                </a:lnTo>
                <a:lnTo>
                  <a:pt x="57083" y="46237"/>
                </a:lnTo>
                <a:lnTo>
                  <a:pt x="97322" y="27120"/>
                </a:lnTo>
                <a:lnTo>
                  <a:pt x="145568" y="12547"/>
                </a:lnTo>
                <a:lnTo>
                  <a:pt x="200261" y="3260"/>
                </a:lnTo>
                <a:lnTo>
                  <a:pt x="259842" y="0"/>
                </a:lnTo>
                <a:lnTo>
                  <a:pt x="319422" y="3260"/>
                </a:lnTo>
                <a:lnTo>
                  <a:pt x="374115" y="12547"/>
                </a:lnTo>
                <a:lnTo>
                  <a:pt x="422361" y="27120"/>
                </a:lnTo>
                <a:lnTo>
                  <a:pt x="462600" y="46237"/>
                </a:lnTo>
                <a:lnTo>
                  <a:pt x="493273" y="69157"/>
                </a:lnTo>
                <a:lnTo>
                  <a:pt x="519683" y="123443"/>
                </a:lnTo>
                <a:lnTo>
                  <a:pt x="512821" y="151747"/>
                </a:lnTo>
                <a:lnTo>
                  <a:pt x="462600" y="200650"/>
                </a:lnTo>
                <a:lnTo>
                  <a:pt x="422361" y="219767"/>
                </a:lnTo>
                <a:lnTo>
                  <a:pt x="374115" y="234340"/>
                </a:lnTo>
                <a:lnTo>
                  <a:pt x="319422" y="243627"/>
                </a:lnTo>
                <a:lnTo>
                  <a:pt x="259842" y="246887"/>
                </a:lnTo>
                <a:lnTo>
                  <a:pt x="200261" y="243627"/>
                </a:lnTo>
                <a:lnTo>
                  <a:pt x="145568" y="234340"/>
                </a:lnTo>
                <a:lnTo>
                  <a:pt x="97322" y="219767"/>
                </a:lnTo>
                <a:lnTo>
                  <a:pt x="57083" y="200650"/>
                </a:lnTo>
                <a:lnTo>
                  <a:pt x="26410" y="177730"/>
                </a:lnTo>
                <a:lnTo>
                  <a:pt x="0" y="123443"/>
                </a:lnTo>
                <a:close/>
              </a:path>
            </a:pathLst>
          </a:custGeom>
          <a:ln w="28956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09104" y="4187952"/>
            <a:ext cx="370332" cy="37185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712964" y="4386071"/>
            <a:ext cx="178308" cy="17830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795265" y="2295270"/>
            <a:ext cx="636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Registry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494269" y="2150491"/>
            <a:ext cx="10096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Control</a:t>
            </a:r>
            <a:r>
              <a:rPr sz="1200" b="1" spc="-45" dirty="0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674991" y="3157220"/>
            <a:ext cx="1117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ulti</a:t>
            </a: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-c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on</a:t>
            </a:r>
            <a:r>
              <a:rPr sz="1200" b="1" spc="-10" dirty="0">
                <a:solidFill>
                  <a:srgbClr val="EE4952"/>
                </a:solidFill>
                <a:latin typeface="Arial"/>
                <a:cs typeface="Arial"/>
              </a:rPr>
              <a:t>t</a:t>
            </a: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a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ine</a:t>
            </a: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r  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621782" y="3341878"/>
            <a:ext cx="1423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Engines running  on </a:t>
            </a: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servers 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in</a:t>
            </a:r>
            <a:r>
              <a:rPr sz="1200" b="1" spc="-85" dirty="0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cloud  or</a:t>
            </a: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 datacenter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835146" y="4334967"/>
            <a:ext cx="1058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Images</a:t>
            </a:r>
            <a:r>
              <a:rPr sz="1200" b="1" spc="-85" dirty="0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EE4952"/>
                </a:solidFill>
                <a:latin typeface="Arial"/>
                <a:cs typeface="Arial"/>
              </a:rPr>
              <a:t>stored  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in repos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7131" y="3631438"/>
            <a:ext cx="1163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Clients pull</a:t>
            </a:r>
            <a:r>
              <a:rPr sz="1200" b="1" spc="-85" dirty="0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and  push</a:t>
            </a:r>
            <a:r>
              <a:rPr sz="1200" b="1" spc="-10" dirty="0">
                <a:solidFill>
                  <a:srgbClr val="EE495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EE4952"/>
                </a:solidFill>
                <a:latin typeface="Arial"/>
                <a:cs typeface="Arial"/>
              </a:rPr>
              <a:t>images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936" y="1549908"/>
            <a:ext cx="5896610" cy="2659380"/>
          </a:xfrm>
          <a:custGeom>
            <a:avLst/>
            <a:gdLst/>
            <a:ahLst/>
            <a:cxnLst/>
            <a:rect l="l" t="t" r="r" b="b"/>
            <a:pathLst>
              <a:path w="5896610" h="2659379">
                <a:moveTo>
                  <a:pt x="0" y="2659380"/>
                </a:moveTo>
                <a:lnTo>
                  <a:pt x="5896356" y="2659380"/>
                </a:lnTo>
                <a:lnTo>
                  <a:pt x="5896356" y="0"/>
                </a:lnTo>
                <a:lnTo>
                  <a:pt x="0" y="0"/>
                </a:lnTo>
                <a:lnTo>
                  <a:pt x="0" y="2659380"/>
                </a:lnTo>
                <a:close/>
              </a:path>
            </a:pathLst>
          </a:custGeom>
          <a:ln w="12192">
            <a:solidFill>
              <a:srgbClr val="845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4179" y="1655826"/>
            <a:ext cx="26809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79AD1"/>
                </a:solidFill>
                <a:latin typeface="Arial"/>
                <a:cs typeface="Arial"/>
              </a:rPr>
              <a:t>Container App </a:t>
            </a:r>
            <a:r>
              <a:rPr sz="1400" spc="-5" dirty="0">
                <a:solidFill>
                  <a:srgbClr val="179AD1"/>
                </a:solidFill>
                <a:latin typeface="Arial"/>
                <a:cs typeface="Arial"/>
              </a:rPr>
              <a:t>Lifecycle</a:t>
            </a:r>
            <a:r>
              <a:rPr sz="1400" spc="-114" dirty="0">
                <a:solidFill>
                  <a:srgbClr val="179AD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79AD1"/>
                </a:solidFill>
                <a:latin typeface="Arial"/>
                <a:cs typeface="Arial"/>
              </a:rPr>
              <a:t>Workflow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811" y="1970532"/>
            <a:ext cx="1842770" cy="467995"/>
          </a:xfrm>
          <a:custGeom>
            <a:avLst/>
            <a:gdLst/>
            <a:ahLst/>
            <a:cxnLst/>
            <a:rect l="l" t="t" r="r" b="b"/>
            <a:pathLst>
              <a:path w="1842770" h="467994">
                <a:moveTo>
                  <a:pt x="0" y="467868"/>
                </a:moveTo>
                <a:lnTo>
                  <a:pt x="1842516" y="467868"/>
                </a:lnTo>
                <a:lnTo>
                  <a:pt x="1842516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811" y="2471927"/>
            <a:ext cx="1842770" cy="467995"/>
          </a:xfrm>
          <a:custGeom>
            <a:avLst/>
            <a:gdLst/>
            <a:ahLst/>
            <a:cxnLst/>
            <a:rect l="l" t="t" r="r" b="b"/>
            <a:pathLst>
              <a:path w="1842770" h="467994">
                <a:moveTo>
                  <a:pt x="0" y="467868"/>
                </a:moveTo>
                <a:lnTo>
                  <a:pt x="1842516" y="467868"/>
                </a:lnTo>
                <a:lnTo>
                  <a:pt x="1842516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70760" y="1970532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4">
                <a:moveTo>
                  <a:pt x="0" y="467868"/>
                </a:moveTo>
                <a:lnTo>
                  <a:pt x="1844039" y="467868"/>
                </a:lnTo>
                <a:lnTo>
                  <a:pt x="1844039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70760" y="2471927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4">
                <a:moveTo>
                  <a:pt x="0" y="467868"/>
                </a:moveTo>
                <a:lnTo>
                  <a:pt x="1844039" y="467868"/>
                </a:lnTo>
                <a:lnTo>
                  <a:pt x="1844039" y="0"/>
                </a:lnTo>
                <a:lnTo>
                  <a:pt x="0" y="0"/>
                </a:lnTo>
                <a:lnTo>
                  <a:pt x="0" y="467868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99833" y="2221229"/>
            <a:ext cx="1226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6F8491"/>
                </a:solidFill>
                <a:latin typeface="Arial"/>
                <a:cs typeface="Arial"/>
              </a:rPr>
              <a:t>Enterprise</a:t>
            </a:r>
            <a:r>
              <a:rPr sz="1200" spc="-4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6F8491"/>
                </a:solidFill>
                <a:latin typeface="Arial"/>
                <a:cs typeface="Arial"/>
              </a:rPr>
              <a:t>Edition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4976" y="2176272"/>
            <a:ext cx="433070" cy="433070"/>
          </a:xfrm>
          <a:custGeom>
            <a:avLst/>
            <a:gdLst/>
            <a:ahLst/>
            <a:cxnLst/>
            <a:rect l="l" t="t" r="r" b="b"/>
            <a:pathLst>
              <a:path w="433070" h="433069">
                <a:moveTo>
                  <a:pt x="143128" y="314832"/>
                </a:moveTo>
                <a:lnTo>
                  <a:pt x="33909" y="314832"/>
                </a:lnTo>
                <a:lnTo>
                  <a:pt x="29463" y="319150"/>
                </a:lnTo>
                <a:lnTo>
                  <a:pt x="29463" y="428370"/>
                </a:lnTo>
                <a:lnTo>
                  <a:pt x="33909" y="432815"/>
                </a:lnTo>
                <a:lnTo>
                  <a:pt x="44703" y="432815"/>
                </a:lnTo>
                <a:lnTo>
                  <a:pt x="49149" y="428370"/>
                </a:lnTo>
                <a:lnTo>
                  <a:pt x="49149" y="353440"/>
                </a:lnTo>
                <a:lnTo>
                  <a:pt x="77045" y="353440"/>
                </a:lnTo>
                <a:lnTo>
                  <a:pt x="59054" y="334390"/>
                </a:lnTo>
                <a:lnTo>
                  <a:pt x="143128" y="334390"/>
                </a:lnTo>
                <a:lnTo>
                  <a:pt x="147574" y="330072"/>
                </a:lnTo>
                <a:lnTo>
                  <a:pt x="147574" y="319150"/>
                </a:lnTo>
                <a:lnTo>
                  <a:pt x="143128" y="314832"/>
                </a:lnTo>
                <a:close/>
              </a:path>
              <a:path w="433070" h="433069">
                <a:moveTo>
                  <a:pt x="77045" y="353440"/>
                </a:moveTo>
                <a:lnTo>
                  <a:pt x="49149" y="353440"/>
                </a:lnTo>
                <a:lnTo>
                  <a:pt x="82569" y="386256"/>
                </a:lnTo>
                <a:lnTo>
                  <a:pt x="122396" y="411273"/>
                </a:lnTo>
                <a:lnTo>
                  <a:pt x="167413" y="427218"/>
                </a:lnTo>
                <a:lnTo>
                  <a:pt x="216408" y="432815"/>
                </a:lnTo>
                <a:lnTo>
                  <a:pt x="266024" y="427099"/>
                </a:lnTo>
                <a:lnTo>
                  <a:pt x="305102" y="413130"/>
                </a:lnTo>
                <a:lnTo>
                  <a:pt x="216408" y="413130"/>
                </a:lnTo>
                <a:lnTo>
                  <a:pt x="169711" y="407560"/>
                </a:lnTo>
                <a:lnTo>
                  <a:pt x="127063" y="391715"/>
                </a:lnTo>
                <a:lnTo>
                  <a:pt x="89749" y="366893"/>
                </a:lnTo>
                <a:lnTo>
                  <a:pt x="77045" y="353440"/>
                </a:lnTo>
                <a:close/>
              </a:path>
              <a:path w="433070" h="433069">
                <a:moveTo>
                  <a:pt x="428371" y="206628"/>
                </a:moveTo>
                <a:lnTo>
                  <a:pt x="417575" y="206628"/>
                </a:lnTo>
                <a:lnTo>
                  <a:pt x="413130" y="210946"/>
                </a:lnTo>
                <a:lnTo>
                  <a:pt x="413130" y="216407"/>
                </a:lnTo>
                <a:lnTo>
                  <a:pt x="407938" y="261535"/>
                </a:lnTo>
                <a:lnTo>
                  <a:pt x="393147" y="302950"/>
                </a:lnTo>
                <a:lnTo>
                  <a:pt x="369933" y="339475"/>
                </a:lnTo>
                <a:lnTo>
                  <a:pt x="339475" y="369933"/>
                </a:lnTo>
                <a:lnTo>
                  <a:pt x="302950" y="393147"/>
                </a:lnTo>
                <a:lnTo>
                  <a:pt x="261535" y="407938"/>
                </a:lnTo>
                <a:lnTo>
                  <a:pt x="216408" y="413130"/>
                </a:lnTo>
                <a:lnTo>
                  <a:pt x="305102" y="413130"/>
                </a:lnTo>
                <a:lnTo>
                  <a:pt x="351755" y="385269"/>
                </a:lnTo>
                <a:lnTo>
                  <a:pt x="385269" y="351755"/>
                </a:lnTo>
                <a:lnTo>
                  <a:pt x="410817" y="311573"/>
                </a:lnTo>
                <a:lnTo>
                  <a:pt x="427099" y="266024"/>
                </a:lnTo>
                <a:lnTo>
                  <a:pt x="432816" y="216407"/>
                </a:lnTo>
                <a:lnTo>
                  <a:pt x="432816" y="210946"/>
                </a:lnTo>
                <a:lnTo>
                  <a:pt x="428371" y="206628"/>
                </a:lnTo>
                <a:close/>
              </a:path>
              <a:path w="433070" h="433069">
                <a:moveTo>
                  <a:pt x="216408" y="0"/>
                </a:moveTo>
                <a:lnTo>
                  <a:pt x="166791" y="5716"/>
                </a:lnTo>
                <a:lnTo>
                  <a:pt x="121242" y="21998"/>
                </a:lnTo>
                <a:lnTo>
                  <a:pt x="81060" y="47546"/>
                </a:lnTo>
                <a:lnTo>
                  <a:pt x="47546" y="81060"/>
                </a:lnTo>
                <a:lnTo>
                  <a:pt x="21998" y="121242"/>
                </a:lnTo>
                <a:lnTo>
                  <a:pt x="5716" y="166791"/>
                </a:lnTo>
                <a:lnTo>
                  <a:pt x="0" y="216407"/>
                </a:lnTo>
                <a:lnTo>
                  <a:pt x="0" y="221869"/>
                </a:lnTo>
                <a:lnTo>
                  <a:pt x="4445" y="226186"/>
                </a:lnTo>
                <a:lnTo>
                  <a:pt x="15239" y="226186"/>
                </a:lnTo>
                <a:lnTo>
                  <a:pt x="19685" y="221869"/>
                </a:lnTo>
                <a:lnTo>
                  <a:pt x="19685" y="216407"/>
                </a:lnTo>
                <a:lnTo>
                  <a:pt x="24877" y="171320"/>
                </a:lnTo>
                <a:lnTo>
                  <a:pt x="39668" y="129921"/>
                </a:lnTo>
                <a:lnTo>
                  <a:pt x="62882" y="93393"/>
                </a:lnTo>
                <a:lnTo>
                  <a:pt x="93340" y="62922"/>
                </a:lnTo>
                <a:lnTo>
                  <a:pt x="129865" y="39691"/>
                </a:lnTo>
                <a:lnTo>
                  <a:pt x="171280" y="24883"/>
                </a:lnTo>
                <a:lnTo>
                  <a:pt x="216408" y="19684"/>
                </a:lnTo>
                <a:lnTo>
                  <a:pt x="305175" y="19684"/>
                </a:lnTo>
                <a:lnTo>
                  <a:pt x="265402" y="5597"/>
                </a:lnTo>
                <a:lnTo>
                  <a:pt x="216408" y="0"/>
                </a:lnTo>
                <a:close/>
              </a:path>
              <a:path w="433070" h="433069">
                <a:moveTo>
                  <a:pt x="305175" y="19684"/>
                </a:moveTo>
                <a:lnTo>
                  <a:pt x="216408" y="19684"/>
                </a:lnTo>
                <a:lnTo>
                  <a:pt x="263104" y="25272"/>
                </a:lnTo>
                <a:lnTo>
                  <a:pt x="305752" y="41147"/>
                </a:lnTo>
                <a:lnTo>
                  <a:pt x="343066" y="65976"/>
                </a:lnTo>
                <a:lnTo>
                  <a:pt x="373760" y="98425"/>
                </a:lnTo>
                <a:lnTo>
                  <a:pt x="289687" y="98425"/>
                </a:lnTo>
                <a:lnTo>
                  <a:pt x="285242" y="102742"/>
                </a:lnTo>
                <a:lnTo>
                  <a:pt x="285242" y="113664"/>
                </a:lnTo>
                <a:lnTo>
                  <a:pt x="289687" y="117982"/>
                </a:lnTo>
                <a:lnTo>
                  <a:pt x="398906" y="117982"/>
                </a:lnTo>
                <a:lnTo>
                  <a:pt x="403351" y="113664"/>
                </a:lnTo>
                <a:lnTo>
                  <a:pt x="403351" y="79375"/>
                </a:lnTo>
                <a:lnTo>
                  <a:pt x="383667" y="79375"/>
                </a:lnTo>
                <a:lnTo>
                  <a:pt x="350246" y="46559"/>
                </a:lnTo>
                <a:lnTo>
                  <a:pt x="310419" y="21542"/>
                </a:lnTo>
                <a:lnTo>
                  <a:pt x="305175" y="19684"/>
                </a:lnTo>
                <a:close/>
              </a:path>
              <a:path w="433070" h="433069">
                <a:moveTo>
                  <a:pt x="398906" y="0"/>
                </a:moveTo>
                <a:lnTo>
                  <a:pt x="387984" y="0"/>
                </a:lnTo>
                <a:lnTo>
                  <a:pt x="383667" y="4444"/>
                </a:lnTo>
                <a:lnTo>
                  <a:pt x="383667" y="79375"/>
                </a:lnTo>
                <a:lnTo>
                  <a:pt x="403351" y="79375"/>
                </a:lnTo>
                <a:lnTo>
                  <a:pt x="403351" y="4444"/>
                </a:lnTo>
                <a:lnTo>
                  <a:pt x="398906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93179" y="2284476"/>
            <a:ext cx="222503" cy="22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4715" y="3051048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4715" y="3552444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4664" y="3051048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64664" y="3552444"/>
            <a:ext cx="1844039" cy="467995"/>
          </a:xfrm>
          <a:custGeom>
            <a:avLst/>
            <a:gdLst/>
            <a:ahLst/>
            <a:cxnLst/>
            <a:rect l="l" t="t" r="r" b="b"/>
            <a:pathLst>
              <a:path w="1844039" h="467995">
                <a:moveTo>
                  <a:pt x="0" y="467867"/>
                </a:moveTo>
                <a:lnTo>
                  <a:pt x="1844039" y="467867"/>
                </a:lnTo>
                <a:lnTo>
                  <a:pt x="1844039" y="0"/>
                </a:lnTo>
                <a:lnTo>
                  <a:pt x="0" y="0"/>
                </a:lnTo>
                <a:lnTo>
                  <a:pt x="0" y="467867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94715" y="1970532"/>
          <a:ext cx="5598795" cy="2049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2455"/>
                <a:gridCol w="1877060"/>
                <a:gridCol w="1859279"/>
              </a:tblGrid>
              <a:tr h="484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Private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Registry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8491"/>
                    </a:solidFill>
                  </a:tcPr>
                </a:tc>
                <a:tc>
                  <a:txBody>
                    <a:bodyPr/>
                    <a:lstStyle/>
                    <a:p>
                      <a:pPr marL="565150" marR="238760" indent="-3251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Secure Access and</a:t>
                      </a:r>
                      <a:r>
                        <a:rPr sz="100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  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8491"/>
                    </a:solidFill>
                  </a:tcPr>
                </a:tc>
                <a:tc>
                  <a:txBody>
                    <a:bodyPr/>
                    <a:lstStyle/>
                    <a:p>
                      <a:pPr marL="570865" marR="261620" indent="-2794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Application and</a:t>
                      </a:r>
                      <a:r>
                        <a:rPr sz="10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Cluster  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F8491"/>
                    </a:solidFill>
                  </a:tcPr>
                </a:tc>
              </a:tr>
              <a:tr h="484632">
                <a:tc rowSpan="3">
                  <a:txBody>
                    <a:bodyPr/>
                    <a:lstStyle/>
                    <a:p>
                      <a:pPr marL="348615" marR="34861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Image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Scanning</a:t>
                      </a:r>
                      <a:r>
                        <a:rPr sz="1000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 Monitoring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429895" marR="428625" algn="ct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Content 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Trust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 Verification</a:t>
                      </a:r>
                      <a:endParaRPr sz="1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R="127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958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2860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Policy</a:t>
                      </a:r>
                      <a:r>
                        <a:rPr sz="10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6F8491"/>
                    </a:solidFill>
                  </a:tcPr>
                </a:tc>
              </a:tr>
              <a:tr h="1112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4846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58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Volumes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44355"/>
                    </a:solidFill>
                  </a:tcPr>
                </a:tc>
              </a:tr>
              <a:tr h="4846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114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Distributed State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R w="285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025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Container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Runtime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24435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Orchestration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845F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6271778" y="3279647"/>
            <a:ext cx="493395" cy="329565"/>
          </a:xfrm>
          <a:custGeom>
            <a:avLst/>
            <a:gdLst/>
            <a:ahLst/>
            <a:cxnLst/>
            <a:rect l="l" t="t" r="r" b="b"/>
            <a:pathLst>
              <a:path w="493395" h="329564">
                <a:moveTo>
                  <a:pt x="385943" y="63118"/>
                </a:moveTo>
                <a:lnTo>
                  <a:pt x="378958" y="76453"/>
                </a:lnTo>
                <a:lnTo>
                  <a:pt x="372401" y="87022"/>
                </a:lnTo>
                <a:lnTo>
                  <a:pt x="368131" y="98520"/>
                </a:lnTo>
                <a:lnTo>
                  <a:pt x="365813" y="110636"/>
                </a:lnTo>
                <a:lnTo>
                  <a:pt x="365115" y="123062"/>
                </a:lnTo>
                <a:lnTo>
                  <a:pt x="365760" y="129119"/>
                </a:lnTo>
                <a:lnTo>
                  <a:pt x="367702" y="136747"/>
                </a:lnTo>
                <a:lnTo>
                  <a:pt x="370955" y="144994"/>
                </a:lnTo>
                <a:lnTo>
                  <a:pt x="375529" y="152907"/>
                </a:lnTo>
                <a:lnTo>
                  <a:pt x="369058" y="155406"/>
                </a:lnTo>
                <a:lnTo>
                  <a:pt x="360336" y="157559"/>
                </a:lnTo>
                <a:lnTo>
                  <a:pt x="349686" y="159069"/>
                </a:lnTo>
                <a:lnTo>
                  <a:pt x="337429" y="159638"/>
                </a:lnTo>
                <a:lnTo>
                  <a:pt x="4943" y="159638"/>
                </a:lnTo>
                <a:lnTo>
                  <a:pt x="1387" y="162940"/>
                </a:lnTo>
                <a:lnTo>
                  <a:pt x="3149" y="211153"/>
                </a:lnTo>
                <a:lnTo>
                  <a:pt x="36058" y="279272"/>
                </a:lnTo>
                <a:lnTo>
                  <a:pt x="91033" y="316706"/>
                </a:lnTo>
                <a:lnTo>
                  <a:pt x="164201" y="329183"/>
                </a:lnTo>
                <a:lnTo>
                  <a:pt x="214217" y="325945"/>
                </a:lnTo>
                <a:lnTo>
                  <a:pt x="260105" y="316309"/>
                </a:lnTo>
                <a:lnTo>
                  <a:pt x="301564" y="300392"/>
                </a:lnTo>
                <a:lnTo>
                  <a:pt x="338291" y="278312"/>
                </a:lnTo>
                <a:lnTo>
                  <a:pt x="369983" y="250188"/>
                </a:lnTo>
                <a:lnTo>
                  <a:pt x="396340" y="216136"/>
                </a:lnTo>
                <a:lnTo>
                  <a:pt x="417058" y="176275"/>
                </a:lnTo>
                <a:lnTo>
                  <a:pt x="432730" y="175756"/>
                </a:lnTo>
                <a:lnTo>
                  <a:pt x="451665" y="172116"/>
                </a:lnTo>
                <a:lnTo>
                  <a:pt x="470600" y="162238"/>
                </a:lnTo>
                <a:lnTo>
                  <a:pt x="486273" y="143001"/>
                </a:lnTo>
                <a:lnTo>
                  <a:pt x="489829" y="139700"/>
                </a:lnTo>
                <a:lnTo>
                  <a:pt x="493258" y="136270"/>
                </a:lnTo>
                <a:lnTo>
                  <a:pt x="493258" y="132969"/>
                </a:lnTo>
                <a:lnTo>
                  <a:pt x="482844" y="126364"/>
                </a:lnTo>
                <a:lnTo>
                  <a:pt x="472709" y="120618"/>
                </a:lnTo>
                <a:lnTo>
                  <a:pt x="468200" y="119760"/>
                </a:lnTo>
                <a:lnTo>
                  <a:pt x="427472" y="119760"/>
                </a:lnTo>
                <a:lnTo>
                  <a:pt x="423590" y="105888"/>
                </a:lnTo>
                <a:lnTo>
                  <a:pt x="417089" y="93932"/>
                </a:lnTo>
                <a:lnTo>
                  <a:pt x="407969" y="83238"/>
                </a:lnTo>
                <a:lnTo>
                  <a:pt x="396230" y="73151"/>
                </a:lnTo>
                <a:lnTo>
                  <a:pt x="385943" y="63118"/>
                </a:lnTo>
                <a:close/>
              </a:path>
              <a:path w="493395" h="329564">
                <a:moveTo>
                  <a:pt x="91430" y="106425"/>
                </a:moveTo>
                <a:lnTo>
                  <a:pt x="39487" y="106425"/>
                </a:lnTo>
                <a:lnTo>
                  <a:pt x="39487" y="149606"/>
                </a:lnTo>
                <a:lnTo>
                  <a:pt x="91430" y="149606"/>
                </a:lnTo>
                <a:lnTo>
                  <a:pt x="91430" y="106425"/>
                </a:lnTo>
                <a:close/>
              </a:path>
              <a:path w="493395" h="329564">
                <a:moveTo>
                  <a:pt x="150358" y="106425"/>
                </a:moveTo>
                <a:lnTo>
                  <a:pt x="98415" y="106425"/>
                </a:lnTo>
                <a:lnTo>
                  <a:pt x="98415" y="149606"/>
                </a:lnTo>
                <a:lnTo>
                  <a:pt x="150358" y="149606"/>
                </a:lnTo>
                <a:lnTo>
                  <a:pt x="150358" y="106425"/>
                </a:lnTo>
                <a:close/>
              </a:path>
              <a:path w="493395" h="329564">
                <a:moveTo>
                  <a:pt x="209286" y="106425"/>
                </a:moveTo>
                <a:lnTo>
                  <a:pt x="160772" y="106425"/>
                </a:lnTo>
                <a:lnTo>
                  <a:pt x="160772" y="149606"/>
                </a:lnTo>
                <a:lnTo>
                  <a:pt x="209286" y="149606"/>
                </a:lnTo>
                <a:lnTo>
                  <a:pt x="209286" y="106425"/>
                </a:lnTo>
                <a:close/>
              </a:path>
              <a:path w="493395" h="329564">
                <a:moveTo>
                  <a:pt x="271643" y="106425"/>
                </a:moveTo>
                <a:lnTo>
                  <a:pt x="219573" y="106425"/>
                </a:lnTo>
                <a:lnTo>
                  <a:pt x="219573" y="149606"/>
                </a:lnTo>
                <a:lnTo>
                  <a:pt x="271643" y="149606"/>
                </a:lnTo>
                <a:lnTo>
                  <a:pt x="271643" y="106425"/>
                </a:lnTo>
                <a:close/>
              </a:path>
              <a:path w="493395" h="329564">
                <a:moveTo>
                  <a:pt x="330444" y="106425"/>
                </a:moveTo>
                <a:lnTo>
                  <a:pt x="278501" y="106425"/>
                </a:lnTo>
                <a:lnTo>
                  <a:pt x="278501" y="149606"/>
                </a:lnTo>
                <a:lnTo>
                  <a:pt x="330444" y="149606"/>
                </a:lnTo>
                <a:lnTo>
                  <a:pt x="330444" y="106425"/>
                </a:lnTo>
                <a:close/>
              </a:path>
              <a:path w="493395" h="329564">
                <a:moveTo>
                  <a:pt x="443392" y="117935"/>
                </a:moveTo>
                <a:lnTo>
                  <a:pt x="427472" y="119760"/>
                </a:lnTo>
                <a:lnTo>
                  <a:pt x="468200" y="119760"/>
                </a:lnTo>
                <a:lnTo>
                  <a:pt x="459015" y="118014"/>
                </a:lnTo>
                <a:lnTo>
                  <a:pt x="443392" y="117935"/>
                </a:lnTo>
                <a:close/>
              </a:path>
              <a:path w="493395" h="329564">
                <a:moveTo>
                  <a:pt x="150358" y="53212"/>
                </a:moveTo>
                <a:lnTo>
                  <a:pt x="98415" y="53212"/>
                </a:lnTo>
                <a:lnTo>
                  <a:pt x="98415" y="96393"/>
                </a:lnTo>
                <a:lnTo>
                  <a:pt x="150358" y="96393"/>
                </a:lnTo>
                <a:lnTo>
                  <a:pt x="150358" y="53212"/>
                </a:lnTo>
                <a:close/>
              </a:path>
              <a:path w="493395" h="329564">
                <a:moveTo>
                  <a:pt x="209286" y="53212"/>
                </a:moveTo>
                <a:lnTo>
                  <a:pt x="160772" y="53212"/>
                </a:lnTo>
                <a:lnTo>
                  <a:pt x="160772" y="96393"/>
                </a:lnTo>
                <a:lnTo>
                  <a:pt x="209286" y="96393"/>
                </a:lnTo>
                <a:lnTo>
                  <a:pt x="209286" y="53212"/>
                </a:lnTo>
                <a:close/>
              </a:path>
              <a:path w="493395" h="329564">
                <a:moveTo>
                  <a:pt x="271643" y="53212"/>
                </a:moveTo>
                <a:lnTo>
                  <a:pt x="219573" y="53212"/>
                </a:lnTo>
                <a:lnTo>
                  <a:pt x="219573" y="96393"/>
                </a:lnTo>
                <a:lnTo>
                  <a:pt x="271643" y="96393"/>
                </a:lnTo>
                <a:lnTo>
                  <a:pt x="271643" y="53212"/>
                </a:lnTo>
                <a:close/>
              </a:path>
              <a:path w="493395" h="329564">
                <a:moveTo>
                  <a:pt x="271643" y="0"/>
                </a:moveTo>
                <a:lnTo>
                  <a:pt x="219573" y="0"/>
                </a:lnTo>
                <a:lnTo>
                  <a:pt x="219573" y="43179"/>
                </a:lnTo>
                <a:lnTo>
                  <a:pt x="271643" y="43179"/>
                </a:lnTo>
                <a:lnTo>
                  <a:pt x="271643" y="0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73316" y="3335273"/>
            <a:ext cx="1024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94E54"/>
                </a:solidFill>
                <a:latin typeface="Arial"/>
                <a:cs typeface="Arial"/>
              </a:rPr>
              <a:t>Docker</a:t>
            </a:r>
            <a:r>
              <a:rPr sz="1200" spc="-75" dirty="0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394E54"/>
                </a:solidFill>
                <a:latin typeface="Arial"/>
                <a:cs typeface="Arial"/>
              </a:rPr>
              <a:t>Engine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28066" y="258317"/>
            <a:ext cx="5375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179AD1"/>
                </a:solidFill>
              </a:rPr>
              <a:t>Building </a:t>
            </a:r>
            <a:r>
              <a:rPr sz="3000" spc="-5" dirty="0">
                <a:solidFill>
                  <a:srgbClr val="179AD1"/>
                </a:solidFill>
              </a:rPr>
              <a:t>a Secure Supply</a:t>
            </a:r>
            <a:r>
              <a:rPr sz="3000" spc="-105" dirty="0">
                <a:solidFill>
                  <a:srgbClr val="179AD1"/>
                </a:solidFill>
              </a:rPr>
              <a:t> </a:t>
            </a:r>
            <a:r>
              <a:rPr sz="3000" dirty="0">
                <a:solidFill>
                  <a:srgbClr val="179AD1"/>
                </a:solidFill>
              </a:rPr>
              <a:t>Chain</a:t>
            </a:r>
            <a:endParaRPr sz="3000"/>
          </a:p>
        </p:txBody>
      </p:sp>
      <p:sp>
        <p:nvSpPr>
          <p:cNvPr id="19" name="object 19"/>
          <p:cNvSpPr/>
          <p:nvPr/>
        </p:nvSpPr>
        <p:spPr>
          <a:xfrm>
            <a:off x="249936" y="4290059"/>
            <a:ext cx="1892935" cy="612775"/>
          </a:xfrm>
          <a:custGeom>
            <a:avLst/>
            <a:gdLst/>
            <a:ahLst/>
            <a:cxnLst/>
            <a:rect l="l" t="t" r="r" b="b"/>
            <a:pathLst>
              <a:path w="1892935" h="612775">
                <a:moveTo>
                  <a:pt x="0" y="612647"/>
                </a:moveTo>
                <a:lnTo>
                  <a:pt x="1892808" y="612647"/>
                </a:lnTo>
                <a:lnTo>
                  <a:pt x="1892808" y="0"/>
                </a:lnTo>
                <a:lnTo>
                  <a:pt x="0" y="0"/>
                </a:lnTo>
                <a:lnTo>
                  <a:pt x="0" y="612647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34948" y="4358436"/>
            <a:ext cx="6705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Usable  Security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3004" y="4431791"/>
            <a:ext cx="251460" cy="311150"/>
          </a:xfrm>
          <a:custGeom>
            <a:avLst/>
            <a:gdLst/>
            <a:ahLst/>
            <a:cxnLst/>
            <a:rect l="l" t="t" r="r" b="b"/>
            <a:pathLst>
              <a:path w="251459" h="311150">
                <a:moveTo>
                  <a:pt x="7454" y="29324"/>
                </a:moveTo>
                <a:lnTo>
                  <a:pt x="4965" y="29324"/>
                </a:lnTo>
                <a:lnTo>
                  <a:pt x="2984" y="30327"/>
                </a:lnTo>
                <a:lnTo>
                  <a:pt x="1485" y="31851"/>
                </a:lnTo>
                <a:lnTo>
                  <a:pt x="0" y="33870"/>
                </a:lnTo>
                <a:lnTo>
                  <a:pt x="0" y="179463"/>
                </a:lnTo>
                <a:lnTo>
                  <a:pt x="15126" y="225014"/>
                </a:lnTo>
                <a:lnTo>
                  <a:pt x="50566" y="263694"/>
                </a:lnTo>
                <a:lnTo>
                  <a:pt x="91409" y="292990"/>
                </a:lnTo>
                <a:lnTo>
                  <a:pt x="123736" y="310896"/>
                </a:lnTo>
                <a:lnTo>
                  <a:pt x="127711" y="310896"/>
                </a:lnTo>
                <a:lnTo>
                  <a:pt x="128219" y="310388"/>
                </a:lnTo>
                <a:lnTo>
                  <a:pt x="151894" y="297243"/>
                </a:lnTo>
                <a:lnTo>
                  <a:pt x="125729" y="297243"/>
                </a:lnTo>
                <a:lnTo>
                  <a:pt x="98040" y="281542"/>
                </a:lnTo>
                <a:lnTo>
                  <a:pt x="60378" y="254655"/>
                </a:lnTo>
                <a:lnTo>
                  <a:pt x="27189" y="219617"/>
                </a:lnTo>
                <a:lnTo>
                  <a:pt x="12915" y="179463"/>
                </a:lnTo>
                <a:lnTo>
                  <a:pt x="12915" y="45491"/>
                </a:lnTo>
                <a:lnTo>
                  <a:pt x="81915" y="45491"/>
                </a:lnTo>
                <a:lnTo>
                  <a:pt x="90692" y="42654"/>
                </a:lnTo>
                <a:lnTo>
                  <a:pt x="97087" y="38925"/>
                </a:lnTo>
                <a:lnTo>
                  <a:pt x="48196" y="38925"/>
                </a:lnTo>
                <a:lnTo>
                  <a:pt x="37952" y="38284"/>
                </a:lnTo>
                <a:lnTo>
                  <a:pt x="28078" y="36458"/>
                </a:lnTo>
                <a:lnTo>
                  <a:pt x="18573" y="33589"/>
                </a:lnTo>
                <a:lnTo>
                  <a:pt x="9436" y="29819"/>
                </a:lnTo>
                <a:lnTo>
                  <a:pt x="7454" y="29324"/>
                </a:lnTo>
                <a:close/>
              </a:path>
              <a:path w="251459" h="311150">
                <a:moveTo>
                  <a:pt x="250964" y="45491"/>
                </a:moveTo>
                <a:lnTo>
                  <a:pt x="239039" y="45491"/>
                </a:lnTo>
                <a:lnTo>
                  <a:pt x="239039" y="179463"/>
                </a:lnTo>
                <a:lnTo>
                  <a:pt x="224828" y="219617"/>
                </a:lnTo>
                <a:lnTo>
                  <a:pt x="191700" y="254655"/>
                </a:lnTo>
                <a:lnTo>
                  <a:pt x="153914" y="281542"/>
                </a:lnTo>
                <a:lnTo>
                  <a:pt x="125729" y="297243"/>
                </a:lnTo>
                <a:lnTo>
                  <a:pt x="151894" y="297243"/>
                </a:lnTo>
                <a:lnTo>
                  <a:pt x="159555" y="292990"/>
                </a:lnTo>
                <a:lnTo>
                  <a:pt x="200398" y="263694"/>
                </a:lnTo>
                <a:lnTo>
                  <a:pt x="235838" y="225014"/>
                </a:lnTo>
                <a:lnTo>
                  <a:pt x="250964" y="179463"/>
                </a:lnTo>
                <a:lnTo>
                  <a:pt x="250964" y="45491"/>
                </a:lnTo>
                <a:close/>
              </a:path>
              <a:path w="251459" h="311150">
                <a:moveTo>
                  <a:pt x="81915" y="45491"/>
                </a:moveTo>
                <a:lnTo>
                  <a:pt x="12915" y="45491"/>
                </a:lnTo>
                <a:lnTo>
                  <a:pt x="21503" y="47934"/>
                </a:lnTo>
                <a:lnTo>
                  <a:pt x="30184" y="49855"/>
                </a:lnTo>
                <a:lnTo>
                  <a:pt x="39051" y="51111"/>
                </a:lnTo>
                <a:lnTo>
                  <a:pt x="48196" y="51562"/>
                </a:lnTo>
                <a:lnTo>
                  <a:pt x="70096" y="49311"/>
                </a:lnTo>
                <a:lnTo>
                  <a:pt x="81915" y="45491"/>
                </a:lnTo>
                <a:close/>
              </a:path>
              <a:path w="251459" h="311150">
                <a:moveTo>
                  <a:pt x="144078" y="16687"/>
                </a:moveTo>
                <a:lnTo>
                  <a:pt x="125729" y="16687"/>
                </a:lnTo>
                <a:lnTo>
                  <a:pt x="142034" y="31518"/>
                </a:lnTo>
                <a:lnTo>
                  <a:pt x="160761" y="42464"/>
                </a:lnTo>
                <a:lnTo>
                  <a:pt x="181353" y="49240"/>
                </a:lnTo>
                <a:lnTo>
                  <a:pt x="203250" y="51562"/>
                </a:lnTo>
                <a:lnTo>
                  <a:pt x="212266" y="51254"/>
                </a:lnTo>
                <a:lnTo>
                  <a:pt x="221330" y="50236"/>
                </a:lnTo>
                <a:lnTo>
                  <a:pt x="230302" y="48363"/>
                </a:lnTo>
                <a:lnTo>
                  <a:pt x="239039" y="45491"/>
                </a:lnTo>
                <a:lnTo>
                  <a:pt x="250964" y="45491"/>
                </a:lnTo>
                <a:lnTo>
                  <a:pt x="250964" y="38925"/>
                </a:lnTo>
                <a:lnTo>
                  <a:pt x="203250" y="38925"/>
                </a:lnTo>
                <a:lnTo>
                  <a:pt x="182482" y="36516"/>
                </a:lnTo>
                <a:lnTo>
                  <a:pt x="163063" y="29510"/>
                </a:lnTo>
                <a:lnTo>
                  <a:pt x="145598" y="18238"/>
                </a:lnTo>
                <a:lnTo>
                  <a:pt x="144078" y="16687"/>
                </a:lnTo>
                <a:close/>
              </a:path>
              <a:path w="251459" h="311150">
                <a:moveTo>
                  <a:pt x="128219" y="0"/>
                </a:moveTo>
                <a:lnTo>
                  <a:pt x="123240" y="0"/>
                </a:lnTo>
                <a:lnTo>
                  <a:pt x="120764" y="3035"/>
                </a:lnTo>
                <a:lnTo>
                  <a:pt x="105930" y="18238"/>
                </a:lnTo>
                <a:lnTo>
                  <a:pt x="88580" y="29510"/>
                </a:lnTo>
                <a:lnTo>
                  <a:pt x="69181" y="36516"/>
                </a:lnTo>
                <a:lnTo>
                  <a:pt x="48196" y="38925"/>
                </a:lnTo>
                <a:lnTo>
                  <a:pt x="97087" y="38925"/>
                </a:lnTo>
                <a:lnTo>
                  <a:pt x="109423" y="31732"/>
                </a:lnTo>
                <a:lnTo>
                  <a:pt x="125729" y="16687"/>
                </a:lnTo>
                <a:lnTo>
                  <a:pt x="144078" y="16687"/>
                </a:lnTo>
                <a:lnTo>
                  <a:pt x="130695" y="3035"/>
                </a:lnTo>
                <a:lnTo>
                  <a:pt x="128219" y="0"/>
                </a:lnTo>
                <a:close/>
              </a:path>
              <a:path w="251459" h="311150">
                <a:moveTo>
                  <a:pt x="246494" y="29324"/>
                </a:moveTo>
                <a:lnTo>
                  <a:pt x="244500" y="29324"/>
                </a:lnTo>
                <a:lnTo>
                  <a:pt x="242023" y="29819"/>
                </a:lnTo>
                <a:lnTo>
                  <a:pt x="232816" y="33589"/>
                </a:lnTo>
                <a:lnTo>
                  <a:pt x="223194" y="36458"/>
                </a:lnTo>
                <a:lnTo>
                  <a:pt x="213293" y="38284"/>
                </a:lnTo>
                <a:lnTo>
                  <a:pt x="203250" y="38925"/>
                </a:lnTo>
                <a:lnTo>
                  <a:pt x="250964" y="38925"/>
                </a:lnTo>
                <a:lnTo>
                  <a:pt x="250964" y="35382"/>
                </a:lnTo>
                <a:lnTo>
                  <a:pt x="251459" y="33870"/>
                </a:lnTo>
                <a:lnTo>
                  <a:pt x="250469" y="31851"/>
                </a:lnTo>
                <a:lnTo>
                  <a:pt x="248475" y="30327"/>
                </a:lnTo>
                <a:lnTo>
                  <a:pt x="246494" y="293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9391" y="4507991"/>
            <a:ext cx="140208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18944" y="4296155"/>
            <a:ext cx="1927860" cy="612775"/>
          </a:xfrm>
          <a:custGeom>
            <a:avLst/>
            <a:gdLst/>
            <a:ahLst/>
            <a:cxnLst/>
            <a:rect l="l" t="t" r="r" b="b"/>
            <a:pathLst>
              <a:path w="1927860" h="612775">
                <a:moveTo>
                  <a:pt x="0" y="612648"/>
                </a:moveTo>
                <a:lnTo>
                  <a:pt x="1927859" y="612648"/>
                </a:lnTo>
                <a:lnTo>
                  <a:pt x="1927859" y="0"/>
                </a:lnTo>
                <a:lnTo>
                  <a:pt x="0" y="0"/>
                </a:lnTo>
                <a:lnTo>
                  <a:pt x="0" y="612648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1939" y="4349292"/>
            <a:ext cx="6667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Trusted 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eli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61193" y="4445799"/>
            <a:ext cx="365760" cy="259079"/>
          </a:xfrm>
          <a:custGeom>
            <a:avLst/>
            <a:gdLst/>
            <a:ahLst/>
            <a:cxnLst/>
            <a:rect l="l" t="t" r="r" b="b"/>
            <a:pathLst>
              <a:path w="365760" h="259079">
                <a:moveTo>
                  <a:pt x="161559" y="238760"/>
                </a:moveTo>
                <a:lnTo>
                  <a:pt x="132324" y="238760"/>
                </a:lnTo>
                <a:lnTo>
                  <a:pt x="149090" y="247650"/>
                </a:lnTo>
                <a:lnTo>
                  <a:pt x="174811" y="259080"/>
                </a:lnTo>
                <a:lnTo>
                  <a:pt x="184140" y="259080"/>
                </a:lnTo>
                <a:lnTo>
                  <a:pt x="191125" y="256540"/>
                </a:lnTo>
                <a:lnTo>
                  <a:pt x="199253" y="248920"/>
                </a:lnTo>
                <a:lnTo>
                  <a:pt x="200491" y="247650"/>
                </a:lnTo>
                <a:lnTo>
                  <a:pt x="180838" y="247650"/>
                </a:lnTo>
                <a:lnTo>
                  <a:pt x="175631" y="245110"/>
                </a:lnTo>
                <a:lnTo>
                  <a:pt x="166423" y="241300"/>
                </a:lnTo>
                <a:lnTo>
                  <a:pt x="161559" y="238760"/>
                </a:lnTo>
                <a:close/>
              </a:path>
              <a:path w="365760" h="259079">
                <a:moveTo>
                  <a:pt x="53528" y="0"/>
                </a:moveTo>
                <a:lnTo>
                  <a:pt x="41265" y="0"/>
                </a:lnTo>
                <a:lnTo>
                  <a:pt x="39614" y="2540"/>
                </a:lnTo>
                <a:lnTo>
                  <a:pt x="34682" y="7620"/>
                </a:lnTo>
                <a:lnTo>
                  <a:pt x="24739" y="21590"/>
                </a:lnTo>
                <a:lnTo>
                  <a:pt x="13057" y="44450"/>
                </a:lnTo>
                <a:lnTo>
                  <a:pt x="2911" y="73660"/>
                </a:lnTo>
                <a:lnTo>
                  <a:pt x="0" y="92710"/>
                </a:lnTo>
                <a:lnTo>
                  <a:pt x="2006" y="109220"/>
                </a:lnTo>
                <a:lnTo>
                  <a:pt x="8179" y="123190"/>
                </a:lnTo>
                <a:lnTo>
                  <a:pt x="17770" y="135890"/>
                </a:lnTo>
                <a:lnTo>
                  <a:pt x="11928" y="147320"/>
                </a:lnTo>
                <a:lnTo>
                  <a:pt x="12055" y="149860"/>
                </a:lnTo>
                <a:lnTo>
                  <a:pt x="10531" y="151130"/>
                </a:lnTo>
                <a:lnTo>
                  <a:pt x="12563" y="152400"/>
                </a:lnTo>
                <a:lnTo>
                  <a:pt x="32226" y="187960"/>
                </a:lnTo>
                <a:lnTo>
                  <a:pt x="68050" y="227330"/>
                </a:lnTo>
                <a:lnTo>
                  <a:pt x="104475" y="246380"/>
                </a:lnTo>
                <a:lnTo>
                  <a:pt x="111877" y="250190"/>
                </a:lnTo>
                <a:lnTo>
                  <a:pt x="113782" y="250190"/>
                </a:lnTo>
                <a:lnTo>
                  <a:pt x="117338" y="248920"/>
                </a:lnTo>
                <a:lnTo>
                  <a:pt x="118862" y="247650"/>
                </a:lnTo>
                <a:lnTo>
                  <a:pt x="127371" y="242570"/>
                </a:lnTo>
                <a:lnTo>
                  <a:pt x="132324" y="238760"/>
                </a:lnTo>
                <a:lnTo>
                  <a:pt x="161559" y="238760"/>
                </a:lnTo>
                <a:lnTo>
                  <a:pt x="154263" y="234950"/>
                </a:lnTo>
                <a:lnTo>
                  <a:pt x="113782" y="234950"/>
                </a:lnTo>
                <a:lnTo>
                  <a:pt x="108194" y="233680"/>
                </a:lnTo>
                <a:lnTo>
                  <a:pt x="100574" y="231140"/>
                </a:lnTo>
                <a:lnTo>
                  <a:pt x="90922" y="227330"/>
                </a:lnTo>
                <a:lnTo>
                  <a:pt x="98199" y="219710"/>
                </a:lnTo>
                <a:lnTo>
                  <a:pt x="80762" y="219710"/>
                </a:lnTo>
                <a:lnTo>
                  <a:pt x="75047" y="215900"/>
                </a:lnTo>
                <a:lnTo>
                  <a:pt x="68951" y="212090"/>
                </a:lnTo>
                <a:lnTo>
                  <a:pt x="64760" y="207010"/>
                </a:lnTo>
                <a:lnTo>
                  <a:pt x="73432" y="196850"/>
                </a:lnTo>
                <a:lnTo>
                  <a:pt x="54346" y="196850"/>
                </a:lnTo>
                <a:lnTo>
                  <a:pt x="45456" y="184150"/>
                </a:lnTo>
                <a:lnTo>
                  <a:pt x="41265" y="179070"/>
                </a:lnTo>
                <a:lnTo>
                  <a:pt x="50936" y="166370"/>
                </a:lnTo>
                <a:lnTo>
                  <a:pt x="34280" y="166370"/>
                </a:lnTo>
                <a:lnTo>
                  <a:pt x="29581" y="158750"/>
                </a:lnTo>
                <a:lnTo>
                  <a:pt x="27168" y="152400"/>
                </a:lnTo>
                <a:lnTo>
                  <a:pt x="24882" y="149860"/>
                </a:lnTo>
                <a:lnTo>
                  <a:pt x="27652" y="144780"/>
                </a:lnTo>
                <a:lnTo>
                  <a:pt x="31708" y="138430"/>
                </a:lnTo>
                <a:lnTo>
                  <a:pt x="37240" y="133350"/>
                </a:lnTo>
                <a:lnTo>
                  <a:pt x="44440" y="130810"/>
                </a:lnTo>
                <a:lnTo>
                  <a:pt x="48123" y="130810"/>
                </a:lnTo>
                <a:lnTo>
                  <a:pt x="49901" y="129540"/>
                </a:lnTo>
                <a:lnTo>
                  <a:pt x="66114" y="129540"/>
                </a:lnTo>
                <a:lnTo>
                  <a:pt x="65670" y="125730"/>
                </a:lnTo>
                <a:lnTo>
                  <a:pt x="25644" y="125730"/>
                </a:lnTo>
                <a:lnTo>
                  <a:pt x="18645" y="115570"/>
                </a:lnTo>
                <a:lnTo>
                  <a:pt x="14134" y="104140"/>
                </a:lnTo>
                <a:lnTo>
                  <a:pt x="12553" y="92710"/>
                </a:lnTo>
                <a:lnTo>
                  <a:pt x="14341" y="77470"/>
                </a:lnTo>
                <a:lnTo>
                  <a:pt x="22092" y="54610"/>
                </a:lnTo>
                <a:lnTo>
                  <a:pt x="31200" y="35560"/>
                </a:lnTo>
                <a:lnTo>
                  <a:pt x="39879" y="21590"/>
                </a:lnTo>
                <a:lnTo>
                  <a:pt x="46345" y="12700"/>
                </a:lnTo>
                <a:lnTo>
                  <a:pt x="113649" y="12700"/>
                </a:lnTo>
                <a:lnTo>
                  <a:pt x="104757" y="10160"/>
                </a:lnTo>
                <a:lnTo>
                  <a:pt x="74666" y="3810"/>
                </a:lnTo>
                <a:lnTo>
                  <a:pt x="53528" y="0"/>
                </a:lnTo>
                <a:close/>
              </a:path>
              <a:path w="365760" h="259079">
                <a:moveTo>
                  <a:pt x="159883" y="195580"/>
                </a:moveTo>
                <a:lnTo>
                  <a:pt x="156200" y="195580"/>
                </a:lnTo>
                <a:lnTo>
                  <a:pt x="153152" y="199390"/>
                </a:lnTo>
                <a:lnTo>
                  <a:pt x="153279" y="201930"/>
                </a:lnTo>
                <a:lnTo>
                  <a:pt x="154041" y="207010"/>
                </a:lnTo>
                <a:lnTo>
                  <a:pt x="155819" y="207010"/>
                </a:lnTo>
                <a:lnTo>
                  <a:pt x="192268" y="236220"/>
                </a:lnTo>
                <a:lnTo>
                  <a:pt x="189093" y="240030"/>
                </a:lnTo>
                <a:lnTo>
                  <a:pt x="184140" y="245110"/>
                </a:lnTo>
                <a:lnTo>
                  <a:pt x="180838" y="247650"/>
                </a:lnTo>
                <a:lnTo>
                  <a:pt x="200491" y="247650"/>
                </a:lnTo>
                <a:lnTo>
                  <a:pt x="204206" y="243840"/>
                </a:lnTo>
                <a:lnTo>
                  <a:pt x="236845" y="243840"/>
                </a:lnTo>
                <a:lnTo>
                  <a:pt x="245227" y="237490"/>
                </a:lnTo>
                <a:lnTo>
                  <a:pt x="246116" y="234950"/>
                </a:lnTo>
                <a:lnTo>
                  <a:pt x="217668" y="234950"/>
                </a:lnTo>
                <a:lnTo>
                  <a:pt x="208016" y="231140"/>
                </a:lnTo>
                <a:lnTo>
                  <a:pt x="206238" y="231140"/>
                </a:lnTo>
                <a:lnTo>
                  <a:pt x="163693" y="196850"/>
                </a:lnTo>
                <a:lnTo>
                  <a:pt x="159883" y="195580"/>
                </a:lnTo>
                <a:close/>
              </a:path>
              <a:path w="365760" h="259079">
                <a:moveTo>
                  <a:pt x="236845" y="243840"/>
                </a:moveTo>
                <a:lnTo>
                  <a:pt x="204206" y="243840"/>
                </a:lnTo>
                <a:lnTo>
                  <a:pt x="209794" y="245110"/>
                </a:lnTo>
                <a:lnTo>
                  <a:pt x="217414" y="247650"/>
                </a:lnTo>
                <a:lnTo>
                  <a:pt x="226304" y="247650"/>
                </a:lnTo>
                <a:lnTo>
                  <a:pt x="229987" y="246380"/>
                </a:lnTo>
                <a:lnTo>
                  <a:pt x="233543" y="246380"/>
                </a:lnTo>
                <a:lnTo>
                  <a:pt x="236845" y="243840"/>
                </a:lnTo>
                <a:close/>
              </a:path>
              <a:path w="365760" h="259079">
                <a:moveTo>
                  <a:pt x="144283" y="200660"/>
                </a:moveTo>
                <a:lnTo>
                  <a:pt x="124196" y="200660"/>
                </a:lnTo>
                <a:lnTo>
                  <a:pt x="131562" y="201930"/>
                </a:lnTo>
                <a:lnTo>
                  <a:pt x="131816" y="204470"/>
                </a:lnTo>
                <a:lnTo>
                  <a:pt x="115560" y="234950"/>
                </a:lnTo>
                <a:lnTo>
                  <a:pt x="154263" y="234950"/>
                </a:lnTo>
                <a:lnTo>
                  <a:pt x="140198" y="228600"/>
                </a:lnTo>
                <a:lnTo>
                  <a:pt x="143256" y="220980"/>
                </a:lnTo>
                <a:lnTo>
                  <a:pt x="145420" y="213360"/>
                </a:lnTo>
                <a:lnTo>
                  <a:pt x="145895" y="205740"/>
                </a:lnTo>
                <a:lnTo>
                  <a:pt x="144283" y="200660"/>
                </a:lnTo>
                <a:close/>
              </a:path>
              <a:path w="365760" h="259079">
                <a:moveTo>
                  <a:pt x="177028" y="156210"/>
                </a:moveTo>
                <a:lnTo>
                  <a:pt x="173345" y="157480"/>
                </a:lnTo>
                <a:lnTo>
                  <a:pt x="170043" y="158750"/>
                </a:lnTo>
                <a:lnTo>
                  <a:pt x="170297" y="161290"/>
                </a:lnTo>
                <a:lnTo>
                  <a:pt x="168646" y="162560"/>
                </a:lnTo>
                <a:lnTo>
                  <a:pt x="169154" y="166370"/>
                </a:lnTo>
                <a:lnTo>
                  <a:pt x="171186" y="167640"/>
                </a:lnTo>
                <a:lnTo>
                  <a:pt x="236083" y="222250"/>
                </a:lnTo>
                <a:lnTo>
                  <a:pt x="236464" y="226060"/>
                </a:lnTo>
                <a:lnTo>
                  <a:pt x="233416" y="229870"/>
                </a:lnTo>
                <a:lnTo>
                  <a:pt x="228209" y="232410"/>
                </a:lnTo>
                <a:lnTo>
                  <a:pt x="228463" y="233680"/>
                </a:lnTo>
                <a:lnTo>
                  <a:pt x="226558" y="233680"/>
                </a:lnTo>
                <a:lnTo>
                  <a:pt x="217668" y="234950"/>
                </a:lnTo>
                <a:lnTo>
                  <a:pt x="246116" y="234950"/>
                </a:lnTo>
                <a:lnTo>
                  <a:pt x="247894" y="229870"/>
                </a:lnTo>
                <a:lnTo>
                  <a:pt x="249291" y="226060"/>
                </a:lnTo>
                <a:lnTo>
                  <a:pt x="256530" y="224790"/>
                </a:lnTo>
                <a:lnTo>
                  <a:pt x="265039" y="220980"/>
                </a:lnTo>
                <a:lnTo>
                  <a:pt x="271770" y="215900"/>
                </a:lnTo>
                <a:lnTo>
                  <a:pt x="274189" y="213360"/>
                </a:lnTo>
                <a:lnTo>
                  <a:pt x="245989" y="213360"/>
                </a:lnTo>
                <a:lnTo>
                  <a:pt x="180838" y="157480"/>
                </a:lnTo>
                <a:lnTo>
                  <a:pt x="177028" y="156210"/>
                </a:lnTo>
                <a:close/>
              </a:path>
              <a:path w="365760" h="259079">
                <a:moveTo>
                  <a:pt x="120788" y="168910"/>
                </a:moveTo>
                <a:lnTo>
                  <a:pt x="105654" y="168910"/>
                </a:lnTo>
                <a:lnTo>
                  <a:pt x="107813" y="172720"/>
                </a:lnTo>
                <a:lnTo>
                  <a:pt x="108067" y="173990"/>
                </a:lnTo>
                <a:lnTo>
                  <a:pt x="112512" y="180340"/>
                </a:lnTo>
                <a:lnTo>
                  <a:pt x="108321" y="190500"/>
                </a:lnTo>
                <a:lnTo>
                  <a:pt x="108448" y="191770"/>
                </a:lnTo>
                <a:lnTo>
                  <a:pt x="80762" y="219710"/>
                </a:lnTo>
                <a:lnTo>
                  <a:pt x="98199" y="219710"/>
                </a:lnTo>
                <a:lnTo>
                  <a:pt x="115179" y="201930"/>
                </a:lnTo>
                <a:lnTo>
                  <a:pt x="124196" y="200660"/>
                </a:lnTo>
                <a:lnTo>
                  <a:pt x="144283" y="200660"/>
                </a:lnTo>
                <a:lnTo>
                  <a:pt x="143881" y="199390"/>
                </a:lnTo>
                <a:lnTo>
                  <a:pt x="141214" y="191770"/>
                </a:lnTo>
                <a:lnTo>
                  <a:pt x="135964" y="189230"/>
                </a:lnTo>
                <a:lnTo>
                  <a:pt x="122672" y="189230"/>
                </a:lnTo>
                <a:lnTo>
                  <a:pt x="123815" y="182880"/>
                </a:lnTo>
                <a:lnTo>
                  <a:pt x="124704" y="175260"/>
                </a:lnTo>
                <a:lnTo>
                  <a:pt x="120788" y="168910"/>
                </a:lnTo>
                <a:close/>
              </a:path>
              <a:path w="365760" h="259079">
                <a:moveTo>
                  <a:pt x="194427" y="119380"/>
                </a:moveTo>
                <a:lnTo>
                  <a:pt x="188966" y="120650"/>
                </a:lnTo>
                <a:lnTo>
                  <a:pt x="187569" y="124460"/>
                </a:lnTo>
                <a:lnTo>
                  <a:pt x="185791" y="124460"/>
                </a:lnTo>
                <a:lnTo>
                  <a:pt x="186299" y="128270"/>
                </a:lnTo>
                <a:lnTo>
                  <a:pt x="186680" y="132080"/>
                </a:lnTo>
                <a:lnTo>
                  <a:pt x="188712" y="133350"/>
                </a:lnTo>
                <a:lnTo>
                  <a:pt x="266817" y="190500"/>
                </a:lnTo>
                <a:lnTo>
                  <a:pt x="267325" y="194310"/>
                </a:lnTo>
                <a:lnTo>
                  <a:pt x="266436" y="201930"/>
                </a:lnTo>
                <a:lnTo>
                  <a:pt x="260086" y="209550"/>
                </a:lnTo>
                <a:lnTo>
                  <a:pt x="251323" y="213360"/>
                </a:lnTo>
                <a:lnTo>
                  <a:pt x="274189" y="213360"/>
                </a:lnTo>
                <a:lnTo>
                  <a:pt x="276607" y="210820"/>
                </a:lnTo>
                <a:lnTo>
                  <a:pt x="279136" y="204470"/>
                </a:lnTo>
                <a:lnTo>
                  <a:pt x="279949" y="196850"/>
                </a:lnTo>
                <a:lnTo>
                  <a:pt x="279644" y="191770"/>
                </a:lnTo>
                <a:lnTo>
                  <a:pt x="285105" y="190500"/>
                </a:lnTo>
                <a:lnTo>
                  <a:pt x="295392" y="185420"/>
                </a:lnTo>
                <a:lnTo>
                  <a:pt x="298476" y="179070"/>
                </a:lnTo>
                <a:lnTo>
                  <a:pt x="274564" y="179070"/>
                </a:lnTo>
                <a:lnTo>
                  <a:pt x="196586" y="123190"/>
                </a:lnTo>
                <a:lnTo>
                  <a:pt x="194427" y="119380"/>
                </a:lnTo>
                <a:close/>
              </a:path>
              <a:path w="365760" h="259079">
                <a:moveTo>
                  <a:pt x="96147" y="140970"/>
                </a:moveTo>
                <a:lnTo>
                  <a:pt x="76698" y="140970"/>
                </a:lnTo>
                <a:lnTo>
                  <a:pt x="80508" y="142240"/>
                </a:lnTo>
                <a:lnTo>
                  <a:pt x="82794" y="146050"/>
                </a:lnTo>
                <a:lnTo>
                  <a:pt x="91049" y="153670"/>
                </a:lnTo>
                <a:lnTo>
                  <a:pt x="86350" y="160020"/>
                </a:lnTo>
                <a:lnTo>
                  <a:pt x="86604" y="162560"/>
                </a:lnTo>
                <a:lnTo>
                  <a:pt x="54346" y="196850"/>
                </a:lnTo>
                <a:lnTo>
                  <a:pt x="73432" y="196850"/>
                </a:lnTo>
                <a:lnTo>
                  <a:pt x="95113" y="171450"/>
                </a:lnTo>
                <a:lnTo>
                  <a:pt x="94859" y="170180"/>
                </a:lnTo>
                <a:lnTo>
                  <a:pt x="105654" y="168910"/>
                </a:lnTo>
                <a:lnTo>
                  <a:pt x="120788" y="168910"/>
                </a:lnTo>
                <a:lnTo>
                  <a:pt x="120005" y="167640"/>
                </a:lnTo>
                <a:lnTo>
                  <a:pt x="115560" y="160020"/>
                </a:lnTo>
                <a:lnTo>
                  <a:pt x="109718" y="157480"/>
                </a:lnTo>
                <a:lnTo>
                  <a:pt x="100447" y="156210"/>
                </a:lnTo>
                <a:lnTo>
                  <a:pt x="101590" y="151130"/>
                </a:lnTo>
                <a:lnTo>
                  <a:pt x="98923" y="144780"/>
                </a:lnTo>
                <a:lnTo>
                  <a:pt x="96147" y="140970"/>
                </a:lnTo>
                <a:close/>
              </a:path>
              <a:path w="365760" h="259079">
                <a:moveTo>
                  <a:pt x="133340" y="187960"/>
                </a:moveTo>
                <a:lnTo>
                  <a:pt x="122672" y="189230"/>
                </a:lnTo>
                <a:lnTo>
                  <a:pt x="135964" y="189230"/>
                </a:lnTo>
                <a:lnTo>
                  <a:pt x="133340" y="187960"/>
                </a:lnTo>
                <a:close/>
              </a:path>
              <a:path w="365760" h="259079">
                <a:moveTo>
                  <a:pt x="200123" y="80010"/>
                </a:moveTo>
                <a:lnTo>
                  <a:pt x="176774" y="80010"/>
                </a:lnTo>
                <a:lnTo>
                  <a:pt x="287772" y="153670"/>
                </a:lnTo>
                <a:lnTo>
                  <a:pt x="290566" y="161290"/>
                </a:lnTo>
                <a:lnTo>
                  <a:pt x="291201" y="166370"/>
                </a:lnTo>
                <a:lnTo>
                  <a:pt x="288026" y="170180"/>
                </a:lnTo>
                <a:lnTo>
                  <a:pt x="285105" y="176530"/>
                </a:lnTo>
                <a:lnTo>
                  <a:pt x="278120" y="179070"/>
                </a:lnTo>
                <a:lnTo>
                  <a:pt x="298476" y="179070"/>
                </a:lnTo>
                <a:lnTo>
                  <a:pt x="299710" y="176530"/>
                </a:lnTo>
                <a:lnTo>
                  <a:pt x="302093" y="170180"/>
                </a:lnTo>
                <a:lnTo>
                  <a:pt x="302773" y="163830"/>
                </a:lnTo>
                <a:lnTo>
                  <a:pt x="302049" y="157480"/>
                </a:lnTo>
                <a:lnTo>
                  <a:pt x="300218" y="151130"/>
                </a:lnTo>
                <a:lnTo>
                  <a:pt x="320842" y="140970"/>
                </a:lnTo>
                <a:lnTo>
                  <a:pt x="291709" y="140970"/>
                </a:lnTo>
                <a:lnTo>
                  <a:pt x="289677" y="138430"/>
                </a:lnTo>
                <a:lnTo>
                  <a:pt x="245895" y="110490"/>
                </a:lnTo>
                <a:lnTo>
                  <a:pt x="212889" y="88900"/>
                </a:lnTo>
                <a:lnTo>
                  <a:pt x="200123" y="80010"/>
                </a:lnTo>
                <a:close/>
              </a:path>
              <a:path w="365760" h="259079">
                <a:moveTo>
                  <a:pt x="66114" y="129540"/>
                </a:moveTo>
                <a:lnTo>
                  <a:pt x="49901" y="129540"/>
                </a:lnTo>
                <a:lnTo>
                  <a:pt x="55743" y="133350"/>
                </a:lnTo>
                <a:lnTo>
                  <a:pt x="56124" y="137160"/>
                </a:lnTo>
                <a:lnTo>
                  <a:pt x="56378" y="138430"/>
                </a:lnTo>
                <a:lnTo>
                  <a:pt x="34280" y="166370"/>
                </a:lnTo>
                <a:lnTo>
                  <a:pt x="50936" y="166370"/>
                </a:lnTo>
                <a:lnTo>
                  <a:pt x="66411" y="146050"/>
                </a:lnTo>
                <a:lnTo>
                  <a:pt x="67935" y="144780"/>
                </a:lnTo>
                <a:lnTo>
                  <a:pt x="69586" y="142240"/>
                </a:lnTo>
                <a:lnTo>
                  <a:pt x="76698" y="140970"/>
                </a:lnTo>
                <a:lnTo>
                  <a:pt x="96147" y="140970"/>
                </a:lnTo>
                <a:lnTo>
                  <a:pt x="92446" y="135890"/>
                </a:lnTo>
                <a:lnTo>
                  <a:pt x="86467" y="132080"/>
                </a:lnTo>
                <a:lnTo>
                  <a:pt x="66411" y="132080"/>
                </a:lnTo>
                <a:lnTo>
                  <a:pt x="66114" y="129540"/>
                </a:lnTo>
                <a:close/>
              </a:path>
              <a:path w="365760" h="259079">
                <a:moveTo>
                  <a:pt x="303039" y="17780"/>
                </a:moveTo>
                <a:lnTo>
                  <a:pt x="285740" y="17780"/>
                </a:lnTo>
                <a:lnTo>
                  <a:pt x="350764" y="102870"/>
                </a:lnTo>
                <a:lnTo>
                  <a:pt x="345815" y="107950"/>
                </a:lnTo>
                <a:lnTo>
                  <a:pt x="311282" y="130810"/>
                </a:lnTo>
                <a:lnTo>
                  <a:pt x="303075" y="134620"/>
                </a:lnTo>
                <a:lnTo>
                  <a:pt x="291709" y="140970"/>
                </a:lnTo>
                <a:lnTo>
                  <a:pt x="320842" y="140970"/>
                </a:lnTo>
                <a:lnTo>
                  <a:pt x="325999" y="138430"/>
                </a:lnTo>
                <a:lnTo>
                  <a:pt x="340451" y="129540"/>
                </a:lnTo>
                <a:lnTo>
                  <a:pt x="352176" y="119380"/>
                </a:lnTo>
                <a:lnTo>
                  <a:pt x="360306" y="110490"/>
                </a:lnTo>
                <a:lnTo>
                  <a:pt x="365623" y="104140"/>
                </a:lnTo>
                <a:lnTo>
                  <a:pt x="365115" y="100330"/>
                </a:lnTo>
                <a:lnTo>
                  <a:pt x="364988" y="99060"/>
                </a:lnTo>
                <a:lnTo>
                  <a:pt x="303039" y="17780"/>
                </a:lnTo>
                <a:close/>
              </a:path>
              <a:path w="365760" h="259079">
                <a:moveTo>
                  <a:pt x="80333" y="129540"/>
                </a:moveTo>
                <a:lnTo>
                  <a:pt x="73747" y="129540"/>
                </a:lnTo>
                <a:lnTo>
                  <a:pt x="66411" y="132080"/>
                </a:lnTo>
                <a:lnTo>
                  <a:pt x="86467" y="132080"/>
                </a:lnTo>
                <a:lnTo>
                  <a:pt x="80333" y="129540"/>
                </a:lnTo>
                <a:close/>
              </a:path>
              <a:path w="365760" h="259079">
                <a:moveTo>
                  <a:pt x="48377" y="118110"/>
                </a:moveTo>
                <a:lnTo>
                  <a:pt x="46472" y="118110"/>
                </a:lnTo>
                <a:lnTo>
                  <a:pt x="35804" y="119380"/>
                </a:lnTo>
                <a:lnTo>
                  <a:pt x="30597" y="121920"/>
                </a:lnTo>
                <a:lnTo>
                  <a:pt x="25644" y="125730"/>
                </a:lnTo>
                <a:lnTo>
                  <a:pt x="65670" y="125730"/>
                </a:lnTo>
                <a:lnTo>
                  <a:pt x="65522" y="124460"/>
                </a:lnTo>
                <a:lnTo>
                  <a:pt x="59553" y="119380"/>
                </a:lnTo>
                <a:lnTo>
                  <a:pt x="52187" y="119380"/>
                </a:lnTo>
                <a:lnTo>
                  <a:pt x="48377" y="118110"/>
                </a:lnTo>
                <a:close/>
              </a:path>
              <a:path w="365760" h="259079">
                <a:moveTo>
                  <a:pt x="113649" y="12700"/>
                </a:moveTo>
                <a:lnTo>
                  <a:pt x="46345" y="12700"/>
                </a:lnTo>
                <a:lnTo>
                  <a:pt x="98226" y="21590"/>
                </a:lnTo>
                <a:lnTo>
                  <a:pt x="123053" y="27940"/>
                </a:lnTo>
                <a:lnTo>
                  <a:pt x="92192" y="44450"/>
                </a:lnTo>
                <a:lnTo>
                  <a:pt x="90668" y="46990"/>
                </a:lnTo>
                <a:lnTo>
                  <a:pt x="88890" y="46990"/>
                </a:lnTo>
                <a:lnTo>
                  <a:pt x="81016" y="57150"/>
                </a:lnTo>
                <a:lnTo>
                  <a:pt x="80508" y="68580"/>
                </a:lnTo>
                <a:lnTo>
                  <a:pt x="81016" y="71120"/>
                </a:lnTo>
                <a:lnTo>
                  <a:pt x="124156" y="91440"/>
                </a:lnTo>
                <a:lnTo>
                  <a:pt x="139690" y="90170"/>
                </a:lnTo>
                <a:lnTo>
                  <a:pt x="149324" y="88900"/>
                </a:lnTo>
                <a:lnTo>
                  <a:pt x="159041" y="86360"/>
                </a:lnTo>
                <a:lnTo>
                  <a:pt x="168354" y="83820"/>
                </a:lnTo>
                <a:lnTo>
                  <a:pt x="176774" y="80010"/>
                </a:lnTo>
                <a:lnTo>
                  <a:pt x="200123" y="80010"/>
                </a:lnTo>
                <a:lnTo>
                  <a:pt x="198299" y="78740"/>
                </a:lnTo>
                <a:lnTo>
                  <a:pt x="125366" y="78740"/>
                </a:lnTo>
                <a:lnTo>
                  <a:pt x="114067" y="77470"/>
                </a:lnTo>
                <a:lnTo>
                  <a:pt x="104626" y="74930"/>
                </a:lnTo>
                <a:lnTo>
                  <a:pt x="97399" y="71120"/>
                </a:lnTo>
                <a:lnTo>
                  <a:pt x="93335" y="68580"/>
                </a:lnTo>
                <a:lnTo>
                  <a:pt x="93081" y="66040"/>
                </a:lnTo>
                <a:lnTo>
                  <a:pt x="92700" y="63500"/>
                </a:lnTo>
                <a:lnTo>
                  <a:pt x="97653" y="58420"/>
                </a:lnTo>
                <a:lnTo>
                  <a:pt x="99177" y="57150"/>
                </a:lnTo>
                <a:lnTo>
                  <a:pt x="166944" y="20320"/>
                </a:lnTo>
                <a:lnTo>
                  <a:pt x="140325" y="20320"/>
                </a:lnTo>
                <a:lnTo>
                  <a:pt x="113649" y="12700"/>
                </a:lnTo>
                <a:close/>
              </a:path>
              <a:path w="365760" h="259079">
                <a:moveTo>
                  <a:pt x="178552" y="64770"/>
                </a:moveTo>
                <a:lnTo>
                  <a:pt x="174996" y="66040"/>
                </a:lnTo>
                <a:lnTo>
                  <a:pt x="175250" y="67310"/>
                </a:lnTo>
                <a:lnTo>
                  <a:pt x="166080" y="71120"/>
                </a:lnTo>
                <a:lnTo>
                  <a:pt x="147550" y="76200"/>
                </a:lnTo>
                <a:lnTo>
                  <a:pt x="138166" y="77470"/>
                </a:lnTo>
                <a:lnTo>
                  <a:pt x="125366" y="78740"/>
                </a:lnTo>
                <a:lnTo>
                  <a:pt x="198299" y="78740"/>
                </a:lnTo>
                <a:lnTo>
                  <a:pt x="191004" y="73660"/>
                </a:lnTo>
                <a:lnTo>
                  <a:pt x="180584" y="67310"/>
                </a:lnTo>
                <a:lnTo>
                  <a:pt x="178552" y="64770"/>
                </a:lnTo>
                <a:close/>
              </a:path>
              <a:path w="365760" h="259079">
                <a:moveTo>
                  <a:pt x="291074" y="2540"/>
                </a:moveTo>
                <a:lnTo>
                  <a:pt x="285740" y="2540"/>
                </a:lnTo>
                <a:lnTo>
                  <a:pt x="242179" y="19050"/>
                </a:lnTo>
                <a:lnTo>
                  <a:pt x="169281" y="19050"/>
                </a:lnTo>
                <a:lnTo>
                  <a:pt x="241925" y="31750"/>
                </a:lnTo>
                <a:lnTo>
                  <a:pt x="243957" y="33020"/>
                </a:lnTo>
                <a:lnTo>
                  <a:pt x="245481" y="31750"/>
                </a:lnTo>
                <a:lnTo>
                  <a:pt x="285740" y="17780"/>
                </a:lnTo>
                <a:lnTo>
                  <a:pt x="303039" y="17780"/>
                </a:lnTo>
                <a:lnTo>
                  <a:pt x="293360" y="5080"/>
                </a:lnTo>
                <a:lnTo>
                  <a:pt x="291074" y="2540"/>
                </a:lnTo>
                <a:close/>
              </a:path>
              <a:path w="365760" h="259079">
                <a:moveTo>
                  <a:pt x="169535" y="6350"/>
                </a:moveTo>
                <a:lnTo>
                  <a:pt x="165979" y="6350"/>
                </a:lnTo>
                <a:lnTo>
                  <a:pt x="140325" y="20320"/>
                </a:lnTo>
                <a:lnTo>
                  <a:pt x="166944" y="20320"/>
                </a:lnTo>
                <a:lnTo>
                  <a:pt x="169281" y="19050"/>
                </a:lnTo>
                <a:lnTo>
                  <a:pt x="242179" y="19050"/>
                </a:lnTo>
                <a:lnTo>
                  <a:pt x="169535" y="6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51959" y="4290059"/>
            <a:ext cx="1899285" cy="612775"/>
          </a:xfrm>
          <a:custGeom>
            <a:avLst/>
            <a:gdLst/>
            <a:ahLst/>
            <a:cxnLst/>
            <a:rect l="l" t="t" r="r" b="b"/>
            <a:pathLst>
              <a:path w="1899285" h="612775">
                <a:moveTo>
                  <a:pt x="0" y="612647"/>
                </a:moveTo>
                <a:lnTo>
                  <a:pt x="1898904" y="612647"/>
                </a:lnTo>
                <a:lnTo>
                  <a:pt x="1898904" y="0"/>
                </a:lnTo>
                <a:lnTo>
                  <a:pt x="0" y="0"/>
                </a:lnTo>
                <a:lnTo>
                  <a:pt x="0" y="612647"/>
                </a:lnTo>
                <a:close/>
              </a:path>
            </a:pathLst>
          </a:custGeom>
          <a:solidFill>
            <a:srgbClr val="FFB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51959" y="4454448"/>
            <a:ext cx="1899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90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Portable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445508" y="4401311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79">
                <a:moveTo>
                  <a:pt x="0" y="148589"/>
                </a:moveTo>
                <a:lnTo>
                  <a:pt x="7534" y="101622"/>
                </a:lnTo>
                <a:lnTo>
                  <a:pt x="28517" y="60833"/>
                </a:lnTo>
                <a:lnTo>
                  <a:pt x="60514" y="28668"/>
                </a:lnTo>
                <a:lnTo>
                  <a:pt x="101096" y="7574"/>
                </a:lnTo>
                <a:lnTo>
                  <a:pt x="147827" y="0"/>
                </a:lnTo>
                <a:lnTo>
                  <a:pt x="194559" y="7574"/>
                </a:lnTo>
                <a:lnTo>
                  <a:pt x="235141" y="28668"/>
                </a:lnTo>
                <a:lnTo>
                  <a:pt x="267138" y="60833"/>
                </a:lnTo>
                <a:lnTo>
                  <a:pt x="288121" y="101622"/>
                </a:lnTo>
                <a:lnTo>
                  <a:pt x="295655" y="148589"/>
                </a:lnTo>
                <a:lnTo>
                  <a:pt x="288121" y="195557"/>
                </a:lnTo>
                <a:lnTo>
                  <a:pt x="267138" y="236346"/>
                </a:lnTo>
                <a:lnTo>
                  <a:pt x="235141" y="268511"/>
                </a:lnTo>
                <a:lnTo>
                  <a:pt x="194559" y="289605"/>
                </a:lnTo>
                <a:lnTo>
                  <a:pt x="147827" y="297180"/>
                </a:lnTo>
                <a:lnTo>
                  <a:pt x="101096" y="289605"/>
                </a:lnTo>
                <a:lnTo>
                  <a:pt x="60514" y="268511"/>
                </a:lnTo>
                <a:lnTo>
                  <a:pt x="28517" y="236346"/>
                </a:lnTo>
                <a:lnTo>
                  <a:pt x="7534" y="195557"/>
                </a:lnTo>
                <a:lnTo>
                  <a:pt x="0" y="148589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93335" y="4401311"/>
            <a:ext cx="0" cy="297815"/>
          </a:xfrm>
          <a:custGeom>
            <a:avLst/>
            <a:gdLst/>
            <a:ahLst/>
            <a:cxnLst/>
            <a:rect l="l" t="t" r="r" b="b"/>
            <a:pathLst>
              <a:path h="297814">
                <a:moveTo>
                  <a:pt x="0" y="0"/>
                </a:moveTo>
                <a:lnTo>
                  <a:pt x="0" y="297408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45508" y="4550664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>
                <a:moveTo>
                  <a:pt x="0" y="0"/>
                </a:moveTo>
                <a:lnTo>
                  <a:pt x="295528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88179" y="4447032"/>
            <a:ext cx="208915" cy="33655"/>
          </a:xfrm>
          <a:custGeom>
            <a:avLst/>
            <a:gdLst/>
            <a:ahLst/>
            <a:cxnLst/>
            <a:rect l="l" t="t" r="r" b="b"/>
            <a:pathLst>
              <a:path w="208914" h="33654">
                <a:moveTo>
                  <a:pt x="208787" y="0"/>
                </a:moveTo>
                <a:lnTo>
                  <a:pt x="189136" y="13596"/>
                </a:lnTo>
                <a:lnTo>
                  <a:pt x="164449" y="24193"/>
                </a:lnTo>
                <a:lnTo>
                  <a:pt x="135832" y="31075"/>
                </a:lnTo>
                <a:lnTo>
                  <a:pt x="104394" y="33528"/>
                </a:lnTo>
                <a:lnTo>
                  <a:pt x="72955" y="31075"/>
                </a:lnTo>
                <a:lnTo>
                  <a:pt x="44338" y="24193"/>
                </a:lnTo>
                <a:lnTo>
                  <a:pt x="19651" y="13596"/>
                </a:lnTo>
                <a:lnTo>
                  <a:pt x="0" y="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88179" y="4619244"/>
            <a:ext cx="208915" cy="33655"/>
          </a:xfrm>
          <a:custGeom>
            <a:avLst/>
            <a:gdLst/>
            <a:ahLst/>
            <a:cxnLst/>
            <a:rect l="l" t="t" r="r" b="b"/>
            <a:pathLst>
              <a:path w="208914" h="33654">
                <a:moveTo>
                  <a:pt x="208787" y="33527"/>
                </a:moveTo>
                <a:lnTo>
                  <a:pt x="189136" y="19679"/>
                </a:lnTo>
                <a:lnTo>
                  <a:pt x="164449" y="9110"/>
                </a:lnTo>
                <a:lnTo>
                  <a:pt x="135832" y="2368"/>
                </a:lnTo>
                <a:lnTo>
                  <a:pt x="104394" y="0"/>
                </a:lnTo>
                <a:lnTo>
                  <a:pt x="72955" y="2368"/>
                </a:lnTo>
                <a:lnTo>
                  <a:pt x="44338" y="9110"/>
                </a:lnTo>
                <a:lnTo>
                  <a:pt x="19651" y="19679"/>
                </a:lnTo>
                <a:lnTo>
                  <a:pt x="0" y="33527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18659" y="4404359"/>
            <a:ext cx="73660" cy="292735"/>
          </a:xfrm>
          <a:custGeom>
            <a:avLst/>
            <a:gdLst/>
            <a:ahLst/>
            <a:cxnLst/>
            <a:rect l="l" t="t" r="r" b="b"/>
            <a:pathLst>
              <a:path w="73660" h="292735">
                <a:moveTo>
                  <a:pt x="73151" y="292607"/>
                </a:moveTo>
                <a:lnTo>
                  <a:pt x="42808" y="265127"/>
                </a:lnTo>
                <a:lnTo>
                  <a:pt x="19764" y="230652"/>
                </a:lnTo>
                <a:lnTo>
                  <a:pt x="5125" y="190579"/>
                </a:lnTo>
                <a:lnTo>
                  <a:pt x="0" y="146303"/>
                </a:lnTo>
                <a:lnTo>
                  <a:pt x="5125" y="102028"/>
                </a:lnTo>
                <a:lnTo>
                  <a:pt x="19764" y="61955"/>
                </a:lnTo>
                <a:lnTo>
                  <a:pt x="42808" y="27480"/>
                </a:lnTo>
                <a:lnTo>
                  <a:pt x="73151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96384" y="4404359"/>
            <a:ext cx="73660" cy="292735"/>
          </a:xfrm>
          <a:custGeom>
            <a:avLst/>
            <a:gdLst/>
            <a:ahLst/>
            <a:cxnLst/>
            <a:rect l="l" t="t" r="r" b="b"/>
            <a:pathLst>
              <a:path w="73660" h="292735">
                <a:moveTo>
                  <a:pt x="0" y="292607"/>
                </a:moveTo>
                <a:lnTo>
                  <a:pt x="30343" y="265127"/>
                </a:lnTo>
                <a:lnTo>
                  <a:pt x="53387" y="230652"/>
                </a:lnTo>
                <a:lnTo>
                  <a:pt x="68026" y="190579"/>
                </a:lnTo>
                <a:lnTo>
                  <a:pt x="73151" y="146303"/>
                </a:lnTo>
                <a:lnTo>
                  <a:pt x="68026" y="102028"/>
                </a:lnTo>
                <a:lnTo>
                  <a:pt x="53387" y="61955"/>
                </a:lnTo>
                <a:lnTo>
                  <a:pt x="30343" y="27480"/>
                </a:lnTo>
                <a:lnTo>
                  <a:pt x="0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533650" marR="5080" indent="-1885950">
              <a:lnSpc>
                <a:spcPts val="6480"/>
              </a:lnSpc>
              <a:spcBef>
                <a:spcPts val="915"/>
              </a:spcBef>
            </a:pPr>
            <a:r>
              <a:rPr dirty="0"/>
              <a:t>Docker</a:t>
            </a:r>
            <a:r>
              <a:rPr spc="-90" dirty="0"/>
              <a:t> </a:t>
            </a:r>
            <a:r>
              <a:rPr dirty="0"/>
              <a:t>Enterprise  Edition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7419492" y="4379178"/>
            <a:ext cx="1598103" cy="515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5020" y="1584960"/>
            <a:ext cx="593090" cy="0"/>
          </a:xfrm>
          <a:custGeom>
            <a:avLst/>
            <a:gdLst/>
            <a:ahLst/>
            <a:cxnLst/>
            <a:rect l="l" t="t" r="r" b="b"/>
            <a:pathLst>
              <a:path w="593089">
                <a:moveTo>
                  <a:pt x="0" y="0"/>
                </a:moveTo>
                <a:lnTo>
                  <a:pt x="592835" y="0"/>
                </a:lnTo>
              </a:path>
            </a:pathLst>
          </a:custGeom>
          <a:ln w="12192">
            <a:solidFill>
              <a:srgbClr val="A4A4A4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1665" y="279654"/>
            <a:ext cx="5937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  <a:latin typeface="Arial"/>
                <a:cs typeface="Arial"/>
              </a:rPr>
              <a:t>Docker Aligns to Multiple IT</a:t>
            </a:r>
            <a:r>
              <a:rPr sz="2800" spc="25" dirty="0">
                <a:solidFill>
                  <a:srgbClr val="6F8491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6F8491"/>
                </a:solidFill>
                <a:latin typeface="Arial"/>
                <a:cs typeface="Arial"/>
              </a:rPr>
              <a:t>Initiatives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384" y="3207511"/>
            <a:ext cx="1715135" cy="1007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359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1AAAF8"/>
                </a:solidFill>
                <a:latin typeface="Arial"/>
                <a:cs typeface="Arial"/>
              </a:rPr>
              <a:t>80%</a:t>
            </a:r>
            <a:endParaRPr sz="3600">
              <a:latin typeface="Arial"/>
              <a:cs typeface="Arial"/>
            </a:endParaRPr>
          </a:p>
          <a:p>
            <a:pPr marR="7620" algn="r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solidFill>
                  <a:srgbClr val="1AAAF8"/>
                </a:solidFill>
                <a:latin typeface="Arial"/>
                <a:cs typeface="Arial"/>
              </a:rPr>
              <a:t>Looking at Docker</a:t>
            </a:r>
            <a:r>
              <a:rPr sz="1400" spc="-155" dirty="0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AAF8"/>
                </a:solidFill>
                <a:latin typeface="Arial"/>
                <a:cs typeface="Arial"/>
              </a:rPr>
              <a:t>for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solidFill>
                  <a:srgbClr val="1AAAF8"/>
                </a:solidFill>
                <a:latin typeface="Arial"/>
                <a:cs typeface="Arial"/>
              </a:rPr>
              <a:t>Cloud</a:t>
            </a:r>
            <a:r>
              <a:rPr sz="1400" spc="-85" dirty="0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AAAF8"/>
                </a:solidFill>
                <a:latin typeface="Arial"/>
                <a:cs typeface="Arial"/>
              </a:rPr>
              <a:t>Strategy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83477" y="1196416"/>
            <a:ext cx="1498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845FFF"/>
                </a:solidFill>
                <a:latin typeface="Arial"/>
                <a:cs typeface="Arial"/>
              </a:rPr>
              <a:t>3 </a:t>
            </a:r>
            <a:r>
              <a:rPr sz="3600" b="1" spc="-5" dirty="0">
                <a:solidFill>
                  <a:srgbClr val="845FFF"/>
                </a:solidFill>
                <a:latin typeface="Arial"/>
                <a:cs typeface="Arial"/>
              </a:rPr>
              <a:t>out</a:t>
            </a:r>
            <a:r>
              <a:rPr sz="3600" b="1" spc="-90" dirty="0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845FFF"/>
                </a:solidFill>
                <a:latin typeface="Arial"/>
                <a:cs typeface="Arial"/>
              </a:rPr>
              <a:t>4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3477" y="1751152"/>
            <a:ext cx="176212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845FFF"/>
                </a:solidFill>
                <a:latin typeface="Arial"/>
                <a:cs typeface="Arial"/>
              </a:rPr>
              <a:t>Top initiatives are</a:t>
            </a:r>
            <a:r>
              <a:rPr sz="1400" spc="-135" dirty="0">
                <a:solidFill>
                  <a:srgbClr val="845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845FFF"/>
                </a:solidFill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845FFF"/>
                </a:solidFill>
                <a:latin typeface="Arial"/>
                <a:cs typeface="Arial"/>
              </a:rPr>
              <a:t>modernization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2833" y="3207511"/>
            <a:ext cx="2026285" cy="1007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394D53"/>
                </a:solidFill>
                <a:latin typeface="Arial"/>
                <a:cs typeface="Arial"/>
              </a:rPr>
              <a:t>44%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solidFill>
                  <a:srgbClr val="394D53"/>
                </a:solidFill>
                <a:latin typeface="Arial"/>
                <a:cs typeface="Arial"/>
              </a:rPr>
              <a:t>Looking to adopt</a:t>
            </a:r>
            <a:r>
              <a:rPr sz="1400" spc="-140" dirty="0">
                <a:solidFill>
                  <a:srgbClr val="394D5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94D53"/>
                </a:solidFill>
                <a:latin typeface="Arial"/>
                <a:cs typeface="Arial"/>
              </a:rPr>
              <a:t>DevOps  with</a:t>
            </a:r>
            <a:r>
              <a:rPr sz="1400" dirty="0">
                <a:solidFill>
                  <a:srgbClr val="394D53"/>
                </a:solidFill>
                <a:latin typeface="Arial"/>
                <a:cs typeface="Arial"/>
              </a:rPr>
              <a:t> Docker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57044" y="1002791"/>
            <a:ext cx="4439411" cy="3631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02302" y="1535125"/>
            <a:ext cx="4648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65597" y="3403219"/>
            <a:ext cx="6965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43276" y="3327272"/>
            <a:ext cx="528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8368" y="4980533"/>
            <a:ext cx="202755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State </a:t>
            </a:r>
            <a:r>
              <a:rPr sz="800" spc="-5" dirty="0">
                <a:latin typeface="Arial"/>
                <a:cs typeface="Arial"/>
              </a:rPr>
              <a:t>of </a:t>
            </a:r>
            <a:r>
              <a:rPr sz="800" dirty="0">
                <a:latin typeface="Arial"/>
                <a:cs typeface="Arial"/>
              </a:rPr>
              <a:t>App </a:t>
            </a:r>
            <a:r>
              <a:rPr sz="800" spc="-5" dirty="0">
                <a:latin typeface="Arial"/>
                <a:cs typeface="Arial"/>
              </a:rPr>
              <a:t>development Survey: </a:t>
            </a:r>
            <a:r>
              <a:rPr sz="800" dirty="0">
                <a:latin typeface="Arial"/>
                <a:cs typeface="Arial"/>
              </a:rPr>
              <a:t>Q1</a:t>
            </a:r>
            <a:r>
              <a:rPr sz="800" spc="70" dirty="0">
                <a:latin typeface="Arial"/>
                <a:cs typeface="Arial"/>
              </a:rPr>
              <a:t> </a:t>
            </a:r>
            <a:r>
              <a:rPr sz="800" spc="-5" dirty="0">
                <a:latin typeface="Arial"/>
                <a:cs typeface="Arial"/>
              </a:rPr>
              <a:t>2016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80" y="273557"/>
            <a:ext cx="4809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79AD1"/>
                </a:solidFill>
              </a:rPr>
              <a:t>Docker Is in the</a:t>
            </a:r>
            <a:r>
              <a:rPr sz="3200" spc="-110" dirty="0">
                <a:solidFill>
                  <a:srgbClr val="179AD1"/>
                </a:solidFill>
              </a:rPr>
              <a:t> </a:t>
            </a:r>
            <a:r>
              <a:rPr sz="3200" spc="-5" dirty="0">
                <a:solidFill>
                  <a:srgbClr val="179AD1"/>
                </a:solidFill>
              </a:rPr>
              <a:t>Enterprise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12648" y="2372867"/>
            <a:ext cx="686165" cy="271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704" y="2982467"/>
            <a:ext cx="665988" cy="277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0268" y="3546347"/>
            <a:ext cx="699516" cy="1600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622" y="1134617"/>
            <a:ext cx="1132840" cy="3470275"/>
          </a:xfrm>
          <a:custGeom>
            <a:avLst/>
            <a:gdLst/>
            <a:ahLst/>
            <a:cxnLst/>
            <a:rect l="l" t="t" r="r" b="b"/>
            <a:pathLst>
              <a:path w="1132840" h="3470275">
                <a:moveTo>
                  <a:pt x="0" y="3470148"/>
                </a:moveTo>
                <a:lnTo>
                  <a:pt x="1132332" y="3470148"/>
                </a:lnTo>
                <a:lnTo>
                  <a:pt x="1132332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668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30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668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30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8783" y="1644395"/>
            <a:ext cx="56515" cy="7620"/>
          </a:xfrm>
          <a:custGeom>
            <a:avLst/>
            <a:gdLst/>
            <a:ahLst/>
            <a:cxnLst/>
            <a:rect l="l" t="t" r="r" b="b"/>
            <a:pathLst>
              <a:path w="56515" h="7619">
                <a:moveTo>
                  <a:pt x="54533" y="0"/>
                </a:moveTo>
                <a:lnTo>
                  <a:pt x="2159" y="0"/>
                </a:lnTo>
                <a:lnTo>
                  <a:pt x="0" y="1650"/>
                </a:lnTo>
                <a:lnTo>
                  <a:pt x="0" y="5968"/>
                </a:lnTo>
                <a:lnTo>
                  <a:pt x="2159" y="7619"/>
                </a:lnTo>
                <a:lnTo>
                  <a:pt x="54533" y="7619"/>
                </a:lnTo>
                <a:lnTo>
                  <a:pt x="56387" y="5968"/>
                </a:lnTo>
                <a:lnTo>
                  <a:pt x="56387" y="1650"/>
                </a:lnTo>
                <a:lnTo>
                  <a:pt x="545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439" y="1319783"/>
            <a:ext cx="227329" cy="360045"/>
          </a:xfrm>
          <a:custGeom>
            <a:avLst/>
            <a:gdLst/>
            <a:ahLst/>
            <a:cxnLst/>
            <a:rect l="l" t="t" r="r" b="b"/>
            <a:pathLst>
              <a:path w="227330" h="360044">
                <a:moveTo>
                  <a:pt x="208229" y="0"/>
                </a:moveTo>
                <a:lnTo>
                  <a:pt x="18846" y="0"/>
                </a:lnTo>
                <a:lnTo>
                  <a:pt x="12458" y="2920"/>
                </a:lnTo>
                <a:lnTo>
                  <a:pt x="7594" y="7365"/>
                </a:lnTo>
                <a:lnTo>
                  <a:pt x="3035" y="11811"/>
                </a:lnTo>
                <a:lnTo>
                  <a:pt x="0" y="18414"/>
                </a:lnTo>
                <a:lnTo>
                  <a:pt x="0" y="341249"/>
                </a:lnTo>
                <a:lnTo>
                  <a:pt x="3035" y="347471"/>
                </a:lnTo>
                <a:lnTo>
                  <a:pt x="7594" y="352298"/>
                </a:lnTo>
                <a:lnTo>
                  <a:pt x="12458" y="356742"/>
                </a:lnTo>
                <a:lnTo>
                  <a:pt x="18846" y="359663"/>
                </a:lnTo>
                <a:lnTo>
                  <a:pt x="208229" y="359663"/>
                </a:lnTo>
                <a:lnTo>
                  <a:pt x="214922" y="356742"/>
                </a:lnTo>
                <a:lnTo>
                  <a:pt x="219468" y="352298"/>
                </a:lnTo>
                <a:lnTo>
                  <a:pt x="220671" y="351027"/>
                </a:lnTo>
                <a:lnTo>
                  <a:pt x="21272" y="351027"/>
                </a:lnTo>
                <a:lnTo>
                  <a:pt x="17018" y="349250"/>
                </a:lnTo>
                <a:lnTo>
                  <a:pt x="13677" y="346328"/>
                </a:lnTo>
                <a:lnTo>
                  <a:pt x="10642" y="343026"/>
                </a:lnTo>
                <a:lnTo>
                  <a:pt x="8813" y="338836"/>
                </a:lnTo>
                <a:lnTo>
                  <a:pt x="8813" y="20827"/>
                </a:lnTo>
                <a:lnTo>
                  <a:pt x="10642" y="16382"/>
                </a:lnTo>
                <a:lnTo>
                  <a:pt x="13677" y="13335"/>
                </a:lnTo>
                <a:lnTo>
                  <a:pt x="17018" y="10413"/>
                </a:lnTo>
                <a:lnTo>
                  <a:pt x="21272" y="8636"/>
                </a:lnTo>
                <a:lnTo>
                  <a:pt x="220671" y="8636"/>
                </a:lnTo>
                <a:lnTo>
                  <a:pt x="219468" y="7365"/>
                </a:lnTo>
                <a:lnTo>
                  <a:pt x="214922" y="2920"/>
                </a:lnTo>
                <a:lnTo>
                  <a:pt x="208229" y="0"/>
                </a:lnTo>
                <a:close/>
              </a:path>
              <a:path w="227330" h="360044">
                <a:moveTo>
                  <a:pt x="220671" y="8636"/>
                </a:moveTo>
                <a:lnTo>
                  <a:pt x="206095" y="8636"/>
                </a:lnTo>
                <a:lnTo>
                  <a:pt x="210350" y="10413"/>
                </a:lnTo>
                <a:lnTo>
                  <a:pt x="213398" y="13335"/>
                </a:lnTo>
                <a:lnTo>
                  <a:pt x="216433" y="16382"/>
                </a:lnTo>
                <a:lnTo>
                  <a:pt x="218566" y="20827"/>
                </a:lnTo>
                <a:lnTo>
                  <a:pt x="218566" y="338836"/>
                </a:lnTo>
                <a:lnTo>
                  <a:pt x="216433" y="343026"/>
                </a:lnTo>
                <a:lnTo>
                  <a:pt x="213398" y="346328"/>
                </a:lnTo>
                <a:lnTo>
                  <a:pt x="210350" y="349250"/>
                </a:lnTo>
                <a:lnTo>
                  <a:pt x="206095" y="351027"/>
                </a:lnTo>
                <a:lnTo>
                  <a:pt x="220671" y="351027"/>
                </a:lnTo>
                <a:lnTo>
                  <a:pt x="224040" y="347471"/>
                </a:lnTo>
                <a:lnTo>
                  <a:pt x="227075" y="341249"/>
                </a:lnTo>
                <a:lnTo>
                  <a:pt x="227075" y="18414"/>
                </a:lnTo>
                <a:lnTo>
                  <a:pt x="224040" y="12191"/>
                </a:lnTo>
                <a:lnTo>
                  <a:pt x="220671" y="8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4775" y="1353311"/>
            <a:ext cx="184785" cy="276225"/>
          </a:xfrm>
          <a:custGeom>
            <a:avLst/>
            <a:gdLst/>
            <a:ahLst/>
            <a:cxnLst/>
            <a:rect l="l" t="t" r="r" b="b"/>
            <a:pathLst>
              <a:path w="184784" h="276225">
                <a:moveTo>
                  <a:pt x="182257" y="0"/>
                </a:moveTo>
                <a:lnTo>
                  <a:pt x="2146" y="0"/>
                </a:lnTo>
                <a:lnTo>
                  <a:pt x="0" y="2032"/>
                </a:lnTo>
                <a:lnTo>
                  <a:pt x="0" y="273812"/>
                </a:lnTo>
                <a:lnTo>
                  <a:pt x="2146" y="275843"/>
                </a:lnTo>
                <a:lnTo>
                  <a:pt x="182257" y="275843"/>
                </a:lnTo>
                <a:lnTo>
                  <a:pt x="184404" y="273812"/>
                </a:lnTo>
                <a:lnTo>
                  <a:pt x="184404" y="267208"/>
                </a:lnTo>
                <a:lnTo>
                  <a:pt x="8864" y="267208"/>
                </a:lnTo>
                <a:lnTo>
                  <a:pt x="8864" y="8636"/>
                </a:lnTo>
                <a:lnTo>
                  <a:pt x="184404" y="8636"/>
                </a:lnTo>
                <a:lnTo>
                  <a:pt x="184404" y="2032"/>
                </a:lnTo>
                <a:lnTo>
                  <a:pt x="182257" y="0"/>
                </a:lnTo>
                <a:close/>
              </a:path>
              <a:path w="184784" h="276225">
                <a:moveTo>
                  <a:pt x="184404" y="8636"/>
                </a:moveTo>
                <a:lnTo>
                  <a:pt x="175539" y="8636"/>
                </a:lnTo>
                <a:lnTo>
                  <a:pt x="175539" y="267208"/>
                </a:lnTo>
                <a:lnTo>
                  <a:pt x="184404" y="267208"/>
                </a:lnTo>
                <a:lnTo>
                  <a:pt x="184404" y="8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98219" y="1189704"/>
            <a:ext cx="214884" cy="1529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9100" y="1685290"/>
            <a:ext cx="1103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marR="260350" indent="285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Service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41164" y="4081271"/>
            <a:ext cx="425196" cy="423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12094" y="2300477"/>
            <a:ext cx="634566" cy="1783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2753867"/>
            <a:ext cx="530351" cy="1859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28388" y="3695700"/>
            <a:ext cx="621791" cy="1844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07052" y="3238500"/>
            <a:ext cx="643127" cy="1508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86834" y="1171194"/>
            <a:ext cx="1132840" cy="3434079"/>
          </a:xfrm>
          <a:custGeom>
            <a:avLst/>
            <a:gdLst/>
            <a:ahLst/>
            <a:cxnLst/>
            <a:rect l="l" t="t" r="r" b="b"/>
            <a:pathLst>
              <a:path w="1132839" h="3434079">
                <a:moveTo>
                  <a:pt x="0" y="3433572"/>
                </a:moveTo>
                <a:lnTo>
                  <a:pt x="1132332" y="3433572"/>
                </a:lnTo>
                <a:lnTo>
                  <a:pt x="1132332" y="0"/>
                </a:lnTo>
                <a:lnTo>
                  <a:pt x="0" y="0"/>
                </a:lnTo>
                <a:lnTo>
                  <a:pt x="0" y="3433572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86071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86071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01311" y="1777745"/>
            <a:ext cx="1103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Tech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10911" y="1310639"/>
            <a:ext cx="79248" cy="243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82311" y="1266444"/>
            <a:ext cx="342900" cy="332740"/>
          </a:xfrm>
          <a:custGeom>
            <a:avLst/>
            <a:gdLst/>
            <a:ahLst/>
            <a:cxnLst/>
            <a:rect l="l" t="t" r="r" b="b"/>
            <a:pathLst>
              <a:path w="342900" h="332740">
                <a:moveTo>
                  <a:pt x="25018" y="0"/>
                </a:moveTo>
                <a:lnTo>
                  <a:pt x="18034" y="0"/>
                </a:lnTo>
                <a:lnTo>
                  <a:pt x="11937" y="2793"/>
                </a:lnTo>
                <a:lnTo>
                  <a:pt x="7620" y="7111"/>
                </a:lnTo>
                <a:lnTo>
                  <a:pt x="2921" y="11302"/>
                </a:lnTo>
                <a:lnTo>
                  <a:pt x="253" y="17525"/>
                </a:lnTo>
                <a:lnTo>
                  <a:pt x="0" y="307975"/>
                </a:lnTo>
                <a:lnTo>
                  <a:pt x="0" y="314705"/>
                </a:lnTo>
                <a:lnTo>
                  <a:pt x="2921" y="320675"/>
                </a:lnTo>
                <a:lnTo>
                  <a:pt x="11937" y="329438"/>
                </a:lnTo>
                <a:lnTo>
                  <a:pt x="18034" y="331977"/>
                </a:lnTo>
                <a:lnTo>
                  <a:pt x="318135" y="332231"/>
                </a:lnTo>
                <a:lnTo>
                  <a:pt x="324865" y="332231"/>
                </a:lnTo>
                <a:lnTo>
                  <a:pt x="330962" y="329438"/>
                </a:lnTo>
                <a:lnTo>
                  <a:pt x="335279" y="325119"/>
                </a:lnTo>
                <a:lnTo>
                  <a:pt x="336134" y="324357"/>
                </a:lnTo>
                <a:lnTo>
                  <a:pt x="322452" y="324357"/>
                </a:lnTo>
                <a:lnTo>
                  <a:pt x="20447" y="323976"/>
                </a:lnTo>
                <a:lnTo>
                  <a:pt x="16001" y="322325"/>
                </a:lnTo>
                <a:lnTo>
                  <a:pt x="13080" y="319277"/>
                </a:lnTo>
                <a:lnTo>
                  <a:pt x="10160" y="316356"/>
                </a:lnTo>
                <a:lnTo>
                  <a:pt x="8509" y="312419"/>
                </a:lnTo>
                <a:lnTo>
                  <a:pt x="8509" y="19430"/>
                </a:lnTo>
                <a:lnTo>
                  <a:pt x="10160" y="15493"/>
                </a:lnTo>
                <a:lnTo>
                  <a:pt x="13462" y="12700"/>
                </a:lnTo>
                <a:lnTo>
                  <a:pt x="16383" y="9905"/>
                </a:lnTo>
                <a:lnTo>
                  <a:pt x="20447" y="7873"/>
                </a:lnTo>
                <a:lnTo>
                  <a:pt x="336184" y="7873"/>
                </a:lnTo>
                <a:lnTo>
                  <a:pt x="335661" y="7365"/>
                </a:lnTo>
                <a:lnTo>
                  <a:pt x="331215" y="2793"/>
                </a:lnTo>
                <a:lnTo>
                  <a:pt x="324865" y="253"/>
                </a:lnTo>
                <a:lnTo>
                  <a:pt x="25018" y="0"/>
                </a:lnTo>
                <a:close/>
              </a:path>
              <a:path w="342900" h="332740">
                <a:moveTo>
                  <a:pt x="336184" y="7873"/>
                </a:moveTo>
                <a:lnTo>
                  <a:pt x="20447" y="7873"/>
                </a:lnTo>
                <a:lnTo>
                  <a:pt x="318135" y="8254"/>
                </a:lnTo>
                <a:lnTo>
                  <a:pt x="322834" y="8254"/>
                </a:lnTo>
                <a:lnTo>
                  <a:pt x="326898" y="9905"/>
                </a:lnTo>
                <a:lnTo>
                  <a:pt x="329818" y="12953"/>
                </a:lnTo>
                <a:lnTo>
                  <a:pt x="332739" y="15875"/>
                </a:lnTo>
                <a:lnTo>
                  <a:pt x="334772" y="19811"/>
                </a:lnTo>
                <a:lnTo>
                  <a:pt x="334390" y="312419"/>
                </a:lnTo>
                <a:lnTo>
                  <a:pt x="322452" y="324357"/>
                </a:lnTo>
                <a:lnTo>
                  <a:pt x="336134" y="324357"/>
                </a:lnTo>
                <a:lnTo>
                  <a:pt x="339978" y="320928"/>
                </a:lnTo>
                <a:lnTo>
                  <a:pt x="342646" y="314705"/>
                </a:lnTo>
                <a:lnTo>
                  <a:pt x="342900" y="24256"/>
                </a:lnTo>
                <a:lnTo>
                  <a:pt x="342900" y="17525"/>
                </a:lnTo>
                <a:lnTo>
                  <a:pt x="339978" y="11556"/>
                </a:lnTo>
                <a:lnTo>
                  <a:pt x="336184" y="7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18888" y="1310639"/>
            <a:ext cx="173736" cy="243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95971" y="2260092"/>
            <a:ext cx="493775" cy="3627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99781" y="3454908"/>
            <a:ext cx="520496" cy="27584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12735" y="2807207"/>
            <a:ext cx="461772" cy="4617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48728" y="3976924"/>
            <a:ext cx="623316" cy="4392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78218" y="1134617"/>
            <a:ext cx="1132840" cy="3470275"/>
          </a:xfrm>
          <a:custGeom>
            <a:avLst/>
            <a:gdLst/>
            <a:ahLst/>
            <a:cxnLst/>
            <a:rect l="l" t="t" r="r" b="b"/>
            <a:pathLst>
              <a:path w="1132840" h="3470275">
                <a:moveTo>
                  <a:pt x="0" y="3470148"/>
                </a:moveTo>
                <a:lnTo>
                  <a:pt x="1132331" y="3470148"/>
                </a:lnTo>
                <a:lnTo>
                  <a:pt x="1132331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72883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394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72883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394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092695" y="1685290"/>
            <a:ext cx="1103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323215" indent="1333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Public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434071" y="1249680"/>
            <a:ext cx="419100" cy="365760"/>
          </a:xfrm>
          <a:custGeom>
            <a:avLst/>
            <a:gdLst/>
            <a:ahLst/>
            <a:cxnLst/>
            <a:rect l="l" t="t" r="r" b="b"/>
            <a:pathLst>
              <a:path w="419100" h="365759">
                <a:moveTo>
                  <a:pt x="416686" y="329057"/>
                </a:moveTo>
                <a:lnTo>
                  <a:pt x="2412" y="329057"/>
                </a:lnTo>
                <a:lnTo>
                  <a:pt x="0" y="331343"/>
                </a:lnTo>
                <a:lnTo>
                  <a:pt x="0" y="363982"/>
                </a:lnTo>
                <a:lnTo>
                  <a:pt x="2412" y="365760"/>
                </a:lnTo>
                <a:lnTo>
                  <a:pt x="416686" y="365760"/>
                </a:lnTo>
                <a:lnTo>
                  <a:pt x="419100" y="363982"/>
                </a:lnTo>
                <a:lnTo>
                  <a:pt x="419100" y="356616"/>
                </a:lnTo>
                <a:lnTo>
                  <a:pt x="9398" y="356616"/>
                </a:lnTo>
                <a:lnTo>
                  <a:pt x="9398" y="338200"/>
                </a:lnTo>
                <a:lnTo>
                  <a:pt x="419100" y="338200"/>
                </a:lnTo>
                <a:lnTo>
                  <a:pt x="419100" y="331343"/>
                </a:lnTo>
                <a:lnTo>
                  <a:pt x="416686" y="329057"/>
                </a:lnTo>
                <a:close/>
              </a:path>
              <a:path w="419100" h="365759">
                <a:moveTo>
                  <a:pt x="419100" y="338200"/>
                </a:moveTo>
                <a:lnTo>
                  <a:pt x="409701" y="338200"/>
                </a:lnTo>
                <a:lnTo>
                  <a:pt x="409701" y="356616"/>
                </a:lnTo>
                <a:lnTo>
                  <a:pt x="419100" y="356616"/>
                </a:lnTo>
                <a:lnTo>
                  <a:pt x="419100" y="338200"/>
                </a:lnTo>
                <a:close/>
              </a:path>
              <a:path w="419100" h="365759">
                <a:moveTo>
                  <a:pt x="41275" y="164211"/>
                </a:moveTo>
                <a:lnTo>
                  <a:pt x="31876" y="164211"/>
                </a:lnTo>
                <a:lnTo>
                  <a:pt x="31876" y="329057"/>
                </a:lnTo>
                <a:lnTo>
                  <a:pt x="41275" y="329057"/>
                </a:lnTo>
                <a:lnTo>
                  <a:pt x="41275" y="164211"/>
                </a:lnTo>
                <a:close/>
              </a:path>
              <a:path w="419100" h="365759">
                <a:moveTo>
                  <a:pt x="111505" y="164211"/>
                </a:moveTo>
                <a:lnTo>
                  <a:pt x="102107" y="164211"/>
                </a:lnTo>
                <a:lnTo>
                  <a:pt x="102107" y="329057"/>
                </a:lnTo>
                <a:lnTo>
                  <a:pt x="111505" y="329057"/>
                </a:lnTo>
                <a:lnTo>
                  <a:pt x="111505" y="164211"/>
                </a:lnTo>
                <a:close/>
              </a:path>
              <a:path w="419100" h="365759">
                <a:moveTo>
                  <a:pt x="178816" y="164211"/>
                </a:moveTo>
                <a:lnTo>
                  <a:pt x="169418" y="164211"/>
                </a:lnTo>
                <a:lnTo>
                  <a:pt x="169418" y="329057"/>
                </a:lnTo>
                <a:lnTo>
                  <a:pt x="178816" y="329057"/>
                </a:lnTo>
                <a:lnTo>
                  <a:pt x="178816" y="164211"/>
                </a:lnTo>
                <a:close/>
              </a:path>
              <a:path w="419100" h="365759">
                <a:moveTo>
                  <a:pt x="249681" y="164211"/>
                </a:moveTo>
                <a:lnTo>
                  <a:pt x="240283" y="164211"/>
                </a:lnTo>
                <a:lnTo>
                  <a:pt x="240283" y="329057"/>
                </a:lnTo>
                <a:lnTo>
                  <a:pt x="249681" y="329057"/>
                </a:lnTo>
                <a:lnTo>
                  <a:pt x="249681" y="164211"/>
                </a:lnTo>
                <a:close/>
              </a:path>
              <a:path w="419100" h="365759">
                <a:moveTo>
                  <a:pt x="316356" y="164211"/>
                </a:moveTo>
                <a:lnTo>
                  <a:pt x="307594" y="164211"/>
                </a:lnTo>
                <a:lnTo>
                  <a:pt x="307594" y="329057"/>
                </a:lnTo>
                <a:lnTo>
                  <a:pt x="316356" y="329057"/>
                </a:lnTo>
                <a:lnTo>
                  <a:pt x="316356" y="164211"/>
                </a:lnTo>
                <a:close/>
              </a:path>
              <a:path w="419100" h="365759">
                <a:moveTo>
                  <a:pt x="387223" y="164211"/>
                </a:moveTo>
                <a:lnTo>
                  <a:pt x="377825" y="164211"/>
                </a:lnTo>
                <a:lnTo>
                  <a:pt x="377825" y="329057"/>
                </a:lnTo>
                <a:lnTo>
                  <a:pt x="387223" y="329057"/>
                </a:lnTo>
                <a:lnTo>
                  <a:pt x="387223" y="164211"/>
                </a:lnTo>
                <a:close/>
              </a:path>
              <a:path w="419100" h="365759">
                <a:moveTo>
                  <a:pt x="28321" y="131445"/>
                </a:moveTo>
                <a:lnTo>
                  <a:pt x="19430" y="131445"/>
                </a:lnTo>
                <a:lnTo>
                  <a:pt x="19430" y="162433"/>
                </a:lnTo>
                <a:lnTo>
                  <a:pt x="21208" y="164211"/>
                </a:lnTo>
                <a:lnTo>
                  <a:pt x="122174" y="164211"/>
                </a:lnTo>
                <a:lnTo>
                  <a:pt x="123951" y="162433"/>
                </a:lnTo>
                <a:lnTo>
                  <a:pt x="123951" y="155575"/>
                </a:lnTo>
                <a:lnTo>
                  <a:pt x="28321" y="155575"/>
                </a:lnTo>
                <a:lnTo>
                  <a:pt x="28321" y="131445"/>
                </a:lnTo>
                <a:close/>
              </a:path>
              <a:path w="419100" h="365759">
                <a:moveTo>
                  <a:pt x="166497" y="131445"/>
                </a:moveTo>
                <a:lnTo>
                  <a:pt x="156972" y="131445"/>
                </a:lnTo>
                <a:lnTo>
                  <a:pt x="156972" y="162433"/>
                </a:lnTo>
                <a:lnTo>
                  <a:pt x="159384" y="164211"/>
                </a:lnTo>
                <a:lnTo>
                  <a:pt x="259714" y="164211"/>
                </a:lnTo>
                <a:lnTo>
                  <a:pt x="262127" y="162433"/>
                </a:lnTo>
                <a:lnTo>
                  <a:pt x="262127" y="155575"/>
                </a:lnTo>
                <a:lnTo>
                  <a:pt x="166497" y="155575"/>
                </a:lnTo>
                <a:lnTo>
                  <a:pt x="166497" y="131445"/>
                </a:lnTo>
                <a:close/>
              </a:path>
              <a:path w="419100" h="365759">
                <a:moveTo>
                  <a:pt x="304037" y="131445"/>
                </a:moveTo>
                <a:lnTo>
                  <a:pt x="294512" y="131445"/>
                </a:lnTo>
                <a:lnTo>
                  <a:pt x="294512" y="162433"/>
                </a:lnTo>
                <a:lnTo>
                  <a:pt x="296925" y="164211"/>
                </a:lnTo>
                <a:lnTo>
                  <a:pt x="397891" y="164211"/>
                </a:lnTo>
                <a:lnTo>
                  <a:pt x="399669" y="162433"/>
                </a:lnTo>
                <a:lnTo>
                  <a:pt x="399669" y="155575"/>
                </a:lnTo>
                <a:lnTo>
                  <a:pt x="304037" y="155575"/>
                </a:lnTo>
                <a:lnTo>
                  <a:pt x="304037" y="131445"/>
                </a:lnTo>
                <a:close/>
              </a:path>
              <a:path w="419100" h="365759">
                <a:moveTo>
                  <a:pt x="123951" y="131445"/>
                </a:moveTo>
                <a:lnTo>
                  <a:pt x="115061" y="131445"/>
                </a:lnTo>
                <a:lnTo>
                  <a:pt x="115061" y="155575"/>
                </a:lnTo>
                <a:lnTo>
                  <a:pt x="123951" y="155575"/>
                </a:lnTo>
                <a:lnTo>
                  <a:pt x="123951" y="131445"/>
                </a:lnTo>
                <a:close/>
              </a:path>
              <a:path w="419100" h="365759">
                <a:moveTo>
                  <a:pt x="262127" y="131445"/>
                </a:moveTo>
                <a:lnTo>
                  <a:pt x="252602" y="131445"/>
                </a:lnTo>
                <a:lnTo>
                  <a:pt x="252602" y="155575"/>
                </a:lnTo>
                <a:lnTo>
                  <a:pt x="262127" y="155575"/>
                </a:lnTo>
                <a:lnTo>
                  <a:pt x="262127" y="131445"/>
                </a:lnTo>
                <a:close/>
              </a:path>
              <a:path w="419100" h="365759">
                <a:moveTo>
                  <a:pt x="399669" y="131445"/>
                </a:moveTo>
                <a:lnTo>
                  <a:pt x="390778" y="131445"/>
                </a:lnTo>
                <a:lnTo>
                  <a:pt x="390778" y="155575"/>
                </a:lnTo>
                <a:lnTo>
                  <a:pt x="399669" y="155575"/>
                </a:lnTo>
                <a:lnTo>
                  <a:pt x="399669" y="131445"/>
                </a:lnTo>
                <a:close/>
              </a:path>
              <a:path w="419100" h="365759">
                <a:moveTo>
                  <a:pt x="210184" y="0"/>
                </a:moveTo>
                <a:lnTo>
                  <a:pt x="208914" y="0"/>
                </a:lnTo>
                <a:lnTo>
                  <a:pt x="207136" y="635"/>
                </a:lnTo>
                <a:lnTo>
                  <a:pt x="2412" y="96520"/>
                </a:lnTo>
                <a:lnTo>
                  <a:pt x="1143" y="97028"/>
                </a:lnTo>
                <a:lnTo>
                  <a:pt x="0" y="98806"/>
                </a:lnTo>
                <a:lnTo>
                  <a:pt x="0" y="129159"/>
                </a:lnTo>
                <a:lnTo>
                  <a:pt x="2412" y="131445"/>
                </a:lnTo>
                <a:lnTo>
                  <a:pt x="416686" y="131445"/>
                </a:lnTo>
                <a:lnTo>
                  <a:pt x="419100" y="129159"/>
                </a:lnTo>
                <a:lnTo>
                  <a:pt x="419100" y="122300"/>
                </a:lnTo>
                <a:lnTo>
                  <a:pt x="9398" y="122300"/>
                </a:lnTo>
                <a:lnTo>
                  <a:pt x="9398" y="103378"/>
                </a:lnTo>
                <a:lnTo>
                  <a:pt x="209550" y="9144"/>
                </a:lnTo>
                <a:lnTo>
                  <a:pt x="229506" y="9144"/>
                </a:lnTo>
                <a:lnTo>
                  <a:pt x="211327" y="635"/>
                </a:lnTo>
                <a:lnTo>
                  <a:pt x="210184" y="0"/>
                </a:lnTo>
                <a:close/>
              </a:path>
              <a:path w="419100" h="365759">
                <a:moveTo>
                  <a:pt x="229506" y="9144"/>
                </a:moveTo>
                <a:lnTo>
                  <a:pt x="209550" y="9144"/>
                </a:lnTo>
                <a:lnTo>
                  <a:pt x="409701" y="103378"/>
                </a:lnTo>
                <a:lnTo>
                  <a:pt x="409701" y="122300"/>
                </a:lnTo>
                <a:lnTo>
                  <a:pt x="419100" y="122300"/>
                </a:lnTo>
                <a:lnTo>
                  <a:pt x="419100" y="98806"/>
                </a:lnTo>
                <a:lnTo>
                  <a:pt x="417956" y="97028"/>
                </a:lnTo>
                <a:lnTo>
                  <a:pt x="416178" y="96520"/>
                </a:lnTo>
                <a:lnTo>
                  <a:pt x="229506" y="9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96355" y="3419855"/>
            <a:ext cx="810768" cy="18440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18047" y="2763011"/>
            <a:ext cx="1083500" cy="24841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71032" y="3915604"/>
            <a:ext cx="644652" cy="47961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32932" y="2266188"/>
            <a:ext cx="707136" cy="1920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21858" y="1171194"/>
            <a:ext cx="1143000" cy="3434079"/>
          </a:xfrm>
          <a:custGeom>
            <a:avLst/>
            <a:gdLst/>
            <a:ahLst/>
            <a:cxnLst/>
            <a:rect l="l" t="t" r="r" b="b"/>
            <a:pathLst>
              <a:path w="1143000" h="3434079">
                <a:moveTo>
                  <a:pt x="0" y="3433572"/>
                </a:moveTo>
                <a:lnTo>
                  <a:pt x="1142999" y="3433572"/>
                </a:lnTo>
                <a:lnTo>
                  <a:pt x="1142999" y="0"/>
                </a:lnTo>
                <a:lnTo>
                  <a:pt x="0" y="0"/>
                </a:lnTo>
                <a:lnTo>
                  <a:pt x="0" y="3433572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24144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17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24144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29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179A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736335" y="1777745"/>
            <a:ext cx="1114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Insurance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202679" y="1342644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66103" y="1338072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89" h="9525">
                <a:moveTo>
                  <a:pt x="19558" y="0"/>
                </a:moveTo>
                <a:lnTo>
                  <a:pt x="1778" y="0"/>
                </a:lnTo>
                <a:lnTo>
                  <a:pt x="0" y="1777"/>
                </a:lnTo>
                <a:lnTo>
                  <a:pt x="0" y="6350"/>
                </a:lnTo>
                <a:lnTo>
                  <a:pt x="1778" y="9143"/>
                </a:lnTo>
                <a:lnTo>
                  <a:pt x="19558" y="9143"/>
                </a:lnTo>
                <a:lnTo>
                  <a:pt x="21336" y="6350"/>
                </a:lnTo>
                <a:lnTo>
                  <a:pt x="21336" y="1777"/>
                </a:lnTo>
                <a:lnTo>
                  <a:pt x="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66103" y="1423416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19">
                <a:moveTo>
                  <a:pt x="19558" y="0"/>
                </a:moveTo>
                <a:lnTo>
                  <a:pt x="1778" y="0"/>
                </a:lnTo>
                <a:lnTo>
                  <a:pt x="0" y="1650"/>
                </a:lnTo>
                <a:lnTo>
                  <a:pt x="0" y="5969"/>
                </a:lnTo>
                <a:lnTo>
                  <a:pt x="1778" y="7620"/>
                </a:lnTo>
                <a:lnTo>
                  <a:pt x="19558" y="7620"/>
                </a:lnTo>
                <a:lnTo>
                  <a:pt x="21336" y="5969"/>
                </a:lnTo>
                <a:lnTo>
                  <a:pt x="21336" y="1650"/>
                </a:lnTo>
                <a:lnTo>
                  <a:pt x="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02679" y="1427225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02679" y="1384553"/>
            <a:ext cx="140335" cy="0"/>
          </a:xfrm>
          <a:custGeom>
            <a:avLst/>
            <a:gdLst/>
            <a:ahLst/>
            <a:cxnLst/>
            <a:rect l="l" t="t" r="r" b="b"/>
            <a:pathLst>
              <a:path w="140335">
                <a:moveTo>
                  <a:pt x="0" y="0"/>
                </a:moveTo>
                <a:lnTo>
                  <a:pt x="140208" y="0"/>
                </a:lnTo>
              </a:path>
            </a:pathLst>
          </a:custGeom>
          <a:ln w="76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66103" y="1467611"/>
            <a:ext cx="21590" cy="9525"/>
          </a:xfrm>
          <a:custGeom>
            <a:avLst/>
            <a:gdLst/>
            <a:ahLst/>
            <a:cxnLst/>
            <a:rect l="l" t="t" r="r" b="b"/>
            <a:pathLst>
              <a:path w="21589" h="9525">
                <a:moveTo>
                  <a:pt x="19558" y="0"/>
                </a:moveTo>
                <a:lnTo>
                  <a:pt x="1778" y="0"/>
                </a:lnTo>
                <a:lnTo>
                  <a:pt x="0" y="2793"/>
                </a:lnTo>
                <a:lnTo>
                  <a:pt x="0" y="7365"/>
                </a:lnTo>
                <a:lnTo>
                  <a:pt x="1778" y="9143"/>
                </a:lnTo>
                <a:lnTo>
                  <a:pt x="19558" y="9143"/>
                </a:lnTo>
                <a:lnTo>
                  <a:pt x="21336" y="7365"/>
                </a:lnTo>
                <a:lnTo>
                  <a:pt x="21336" y="2793"/>
                </a:lnTo>
                <a:lnTo>
                  <a:pt x="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08191" y="1228344"/>
            <a:ext cx="370840" cy="408940"/>
          </a:xfrm>
          <a:custGeom>
            <a:avLst/>
            <a:gdLst/>
            <a:ahLst/>
            <a:cxnLst/>
            <a:rect l="l" t="t" r="r" b="b"/>
            <a:pathLst>
              <a:path w="370839" h="408939">
                <a:moveTo>
                  <a:pt x="97028" y="8635"/>
                </a:moveTo>
                <a:lnTo>
                  <a:pt x="18542" y="8635"/>
                </a:lnTo>
                <a:lnTo>
                  <a:pt x="12319" y="12064"/>
                </a:lnTo>
                <a:lnTo>
                  <a:pt x="7874" y="16255"/>
                </a:lnTo>
                <a:lnTo>
                  <a:pt x="3556" y="20573"/>
                </a:lnTo>
                <a:lnTo>
                  <a:pt x="0" y="26542"/>
                </a:lnTo>
                <a:lnTo>
                  <a:pt x="0" y="351789"/>
                </a:lnTo>
                <a:lnTo>
                  <a:pt x="2006" y="361465"/>
                </a:lnTo>
                <a:lnTo>
                  <a:pt x="7477" y="369379"/>
                </a:lnTo>
                <a:lnTo>
                  <a:pt x="15591" y="374721"/>
                </a:lnTo>
                <a:lnTo>
                  <a:pt x="25527" y="376681"/>
                </a:lnTo>
                <a:lnTo>
                  <a:pt x="189611" y="376681"/>
                </a:lnTo>
                <a:lnTo>
                  <a:pt x="197836" y="384057"/>
                </a:lnTo>
                <a:lnTo>
                  <a:pt x="235158" y="404092"/>
                </a:lnTo>
                <a:lnTo>
                  <a:pt x="265430" y="408431"/>
                </a:lnTo>
                <a:lnTo>
                  <a:pt x="276350" y="407953"/>
                </a:lnTo>
                <a:lnTo>
                  <a:pt x="286686" y="406511"/>
                </a:lnTo>
                <a:lnTo>
                  <a:pt x="296523" y="404092"/>
                </a:lnTo>
                <a:lnTo>
                  <a:pt x="305943" y="400684"/>
                </a:lnTo>
                <a:lnTo>
                  <a:pt x="265430" y="400684"/>
                </a:lnTo>
                <a:lnTo>
                  <a:pt x="256184" y="400206"/>
                </a:lnTo>
                <a:lnTo>
                  <a:pt x="212074" y="384762"/>
                </a:lnTo>
                <a:lnTo>
                  <a:pt x="193746" y="368934"/>
                </a:lnTo>
                <a:lnTo>
                  <a:pt x="16763" y="368934"/>
                </a:lnTo>
                <a:lnTo>
                  <a:pt x="8762" y="361188"/>
                </a:lnTo>
                <a:lnTo>
                  <a:pt x="8762" y="29209"/>
                </a:lnTo>
                <a:lnTo>
                  <a:pt x="10541" y="24891"/>
                </a:lnTo>
                <a:lnTo>
                  <a:pt x="14097" y="21462"/>
                </a:lnTo>
                <a:lnTo>
                  <a:pt x="16763" y="18922"/>
                </a:lnTo>
                <a:lnTo>
                  <a:pt x="21209" y="17144"/>
                </a:lnTo>
                <a:lnTo>
                  <a:pt x="97028" y="17144"/>
                </a:lnTo>
                <a:lnTo>
                  <a:pt x="97028" y="8635"/>
                </a:lnTo>
                <a:close/>
              </a:path>
              <a:path w="370839" h="408939">
                <a:moveTo>
                  <a:pt x="306575" y="213137"/>
                </a:moveTo>
                <a:lnTo>
                  <a:pt x="259762" y="213137"/>
                </a:lnTo>
                <a:lnTo>
                  <a:pt x="275472" y="213530"/>
                </a:lnTo>
                <a:lnTo>
                  <a:pt x="295402" y="217042"/>
                </a:lnTo>
                <a:lnTo>
                  <a:pt x="298958" y="218820"/>
                </a:lnTo>
                <a:lnTo>
                  <a:pt x="302387" y="219709"/>
                </a:lnTo>
                <a:lnTo>
                  <a:pt x="311366" y="223853"/>
                </a:lnTo>
                <a:lnTo>
                  <a:pt x="345963" y="254380"/>
                </a:lnTo>
                <a:lnTo>
                  <a:pt x="361850" y="297183"/>
                </a:lnTo>
                <a:lnTo>
                  <a:pt x="362331" y="306323"/>
                </a:lnTo>
                <a:lnTo>
                  <a:pt x="361850" y="315799"/>
                </a:lnTo>
                <a:lnTo>
                  <a:pt x="345963" y="359060"/>
                </a:lnTo>
                <a:lnTo>
                  <a:pt x="311366" y="389308"/>
                </a:lnTo>
                <a:lnTo>
                  <a:pt x="265430" y="400684"/>
                </a:lnTo>
                <a:lnTo>
                  <a:pt x="305943" y="400684"/>
                </a:lnTo>
                <a:lnTo>
                  <a:pt x="339471" y="378459"/>
                </a:lnTo>
                <a:lnTo>
                  <a:pt x="362331" y="345820"/>
                </a:lnTo>
                <a:lnTo>
                  <a:pt x="370332" y="306323"/>
                </a:lnTo>
                <a:lnTo>
                  <a:pt x="369831" y="296201"/>
                </a:lnTo>
                <a:lnTo>
                  <a:pt x="358044" y="258726"/>
                </a:lnTo>
                <a:lnTo>
                  <a:pt x="332267" y="227603"/>
                </a:lnTo>
                <a:lnTo>
                  <a:pt x="315146" y="217007"/>
                </a:lnTo>
                <a:lnTo>
                  <a:pt x="306575" y="213137"/>
                </a:lnTo>
                <a:close/>
              </a:path>
              <a:path w="370839" h="408939">
                <a:moveTo>
                  <a:pt x="97028" y="17144"/>
                </a:moveTo>
                <a:lnTo>
                  <a:pt x="88137" y="17144"/>
                </a:lnTo>
                <a:lnTo>
                  <a:pt x="88137" y="35178"/>
                </a:lnTo>
                <a:lnTo>
                  <a:pt x="32638" y="35178"/>
                </a:lnTo>
                <a:lnTo>
                  <a:pt x="30861" y="36956"/>
                </a:lnTo>
                <a:lnTo>
                  <a:pt x="30861" y="349250"/>
                </a:lnTo>
                <a:lnTo>
                  <a:pt x="32638" y="350900"/>
                </a:lnTo>
                <a:lnTo>
                  <a:pt x="171069" y="350900"/>
                </a:lnTo>
                <a:lnTo>
                  <a:pt x="174625" y="356996"/>
                </a:lnTo>
                <a:lnTo>
                  <a:pt x="178113" y="363045"/>
                </a:lnTo>
                <a:lnTo>
                  <a:pt x="182499" y="368934"/>
                </a:lnTo>
                <a:lnTo>
                  <a:pt x="193746" y="368934"/>
                </a:lnTo>
                <a:lnTo>
                  <a:pt x="191626" y="366466"/>
                </a:lnTo>
                <a:lnTo>
                  <a:pt x="186483" y="359711"/>
                </a:lnTo>
                <a:lnTo>
                  <a:pt x="181858" y="352482"/>
                </a:lnTo>
                <a:lnTo>
                  <a:pt x="178054" y="344931"/>
                </a:lnTo>
                <a:lnTo>
                  <a:pt x="177165" y="344042"/>
                </a:lnTo>
                <a:lnTo>
                  <a:pt x="177165" y="342391"/>
                </a:lnTo>
                <a:lnTo>
                  <a:pt x="38735" y="342391"/>
                </a:lnTo>
                <a:lnTo>
                  <a:pt x="38735" y="42925"/>
                </a:lnTo>
                <a:lnTo>
                  <a:pt x="97028" y="42925"/>
                </a:lnTo>
                <a:lnTo>
                  <a:pt x="97028" y="17144"/>
                </a:lnTo>
                <a:close/>
              </a:path>
              <a:path w="370839" h="408939">
                <a:moveTo>
                  <a:pt x="266319" y="42925"/>
                </a:moveTo>
                <a:lnTo>
                  <a:pt x="257429" y="42925"/>
                </a:lnTo>
                <a:lnTo>
                  <a:pt x="257429" y="205104"/>
                </a:lnTo>
                <a:lnTo>
                  <a:pt x="249396" y="206083"/>
                </a:lnTo>
                <a:lnTo>
                  <a:pt x="207533" y="221900"/>
                </a:lnTo>
                <a:lnTo>
                  <a:pt x="190500" y="235965"/>
                </a:lnTo>
                <a:lnTo>
                  <a:pt x="188722" y="237616"/>
                </a:lnTo>
                <a:lnTo>
                  <a:pt x="186944" y="239394"/>
                </a:lnTo>
                <a:lnTo>
                  <a:pt x="97917" y="239394"/>
                </a:lnTo>
                <a:lnTo>
                  <a:pt x="95250" y="241934"/>
                </a:lnTo>
                <a:lnTo>
                  <a:pt x="95250" y="246252"/>
                </a:lnTo>
                <a:lnTo>
                  <a:pt x="97917" y="248030"/>
                </a:lnTo>
                <a:lnTo>
                  <a:pt x="179832" y="248030"/>
                </a:lnTo>
                <a:lnTo>
                  <a:pt x="175513" y="254000"/>
                </a:lnTo>
                <a:lnTo>
                  <a:pt x="161897" y="296201"/>
                </a:lnTo>
                <a:lnTo>
                  <a:pt x="161417" y="306323"/>
                </a:lnTo>
                <a:lnTo>
                  <a:pt x="161744" y="315799"/>
                </a:lnTo>
                <a:lnTo>
                  <a:pt x="162798" y="324977"/>
                </a:lnTo>
                <a:lnTo>
                  <a:pt x="164685" y="333845"/>
                </a:lnTo>
                <a:lnTo>
                  <a:pt x="167512" y="342391"/>
                </a:lnTo>
                <a:lnTo>
                  <a:pt x="177165" y="342391"/>
                </a:lnTo>
                <a:lnTo>
                  <a:pt x="173737" y="333845"/>
                </a:lnTo>
                <a:lnTo>
                  <a:pt x="171275" y="324977"/>
                </a:lnTo>
                <a:lnTo>
                  <a:pt x="169789" y="315799"/>
                </a:lnTo>
                <a:lnTo>
                  <a:pt x="169291" y="306323"/>
                </a:lnTo>
                <a:lnTo>
                  <a:pt x="169789" y="297183"/>
                </a:lnTo>
                <a:lnTo>
                  <a:pt x="185705" y="254380"/>
                </a:lnTo>
                <a:lnTo>
                  <a:pt x="220327" y="223853"/>
                </a:lnTo>
                <a:lnTo>
                  <a:pt x="259762" y="213137"/>
                </a:lnTo>
                <a:lnTo>
                  <a:pt x="306575" y="213137"/>
                </a:lnTo>
                <a:lnTo>
                  <a:pt x="305943" y="212851"/>
                </a:lnTo>
                <a:lnTo>
                  <a:pt x="302387" y="211073"/>
                </a:lnTo>
                <a:lnTo>
                  <a:pt x="299847" y="210184"/>
                </a:lnTo>
                <a:lnTo>
                  <a:pt x="296291" y="209422"/>
                </a:lnTo>
                <a:lnTo>
                  <a:pt x="296291" y="206755"/>
                </a:lnTo>
                <a:lnTo>
                  <a:pt x="288290" y="206755"/>
                </a:lnTo>
                <a:lnTo>
                  <a:pt x="273304" y="205104"/>
                </a:lnTo>
                <a:lnTo>
                  <a:pt x="266319" y="205104"/>
                </a:lnTo>
                <a:lnTo>
                  <a:pt x="266319" y="42925"/>
                </a:lnTo>
                <a:close/>
              </a:path>
              <a:path w="370839" h="408939">
                <a:moveTo>
                  <a:pt x="289683" y="17144"/>
                </a:moveTo>
                <a:lnTo>
                  <a:pt x="280416" y="17144"/>
                </a:lnTo>
                <a:lnTo>
                  <a:pt x="288290" y="24002"/>
                </a:lnTo>
                <a:lnTo>
                  <a:pt x="288290" y="206755"/>
                </a:lnTo>
                <a:lnTo>
                  <a:pt x="296291" y="206755"/>
                </a:lnTo>
                <a:lnTo>
                  <a:pt x="296291" y="33400"/>
                </a:lnTo>
                <a:lnTo>
                  <a:pt x="294282" y="23745"/>
                </a:lnTo>
                <a:lnTo>
                  <a:pt x="289683" y="17144"/>
                </a:lnTo>
                <a:close/>
              </a:path>
              <a:path w="370839" h="408939">
                <a:moveTo>
                  <a:pt x="97028" y="42925"/>
                </a:moveTo>
                <a:lnTo>
                  <a:pt x="88137" y="42925"/>
                </a:lnTo>
                <a:lnTo>
                  <a:pt x="88137" y="58292"/>
                </a:lnTo>
                <a:lnTo>
                  <a:pt x="89916" y="60070"/>
                </a:lnTo>
                <a:lnTo>
                  <a:pt x="206375" y="60070"/>
                </a:lnTo>
                <a:lnTo>
                  <a:pt x="208025" y="58292"/>
                </a:lnTo>
                <a:lnTo>
                  <a:pt x="208025" y="52323"/>
                </a:lnTo>
                <a:lnTo>
                  <a:pt x="97028" y="52323"/>
                </a:lnTo>
                <a:lnTo>
                  <a:pt x="97028" y="42925"/>
                </a:lnTo>
                <a:close/>
              </a:path>
              <a:path w="370839" h="408939">
                <a:moveTo>
                  <a:pt x="270637" y="8635"/>
                </a:moveTo>
                <a:lnTo>
                  <a:pt x="200152" y="8635"/>
                </a:lnTo>
                <a:lnTo>
                  <a:pt x="200152" y="52323"/>
                </a:lnTo>
                <a:lnTo>
                  <a:pt x="208025" y="52323"/>
                </a:lnTo>
                <a:lnTo>
                  <a:pt x="208025" y="42925"/>
                </a:lnTo>
                <a:lnTo>
                  <a:pt x="266319" y="42925"/>
                </a:lnTo>
                <a:lnTo>
                  <a:pt x="266319" y="36956"/>
                </a:lnTo>
                <a:lnTo>
                  <a:pt x="264541" y="35178"/>
                </a:lnTo>
                <a:lnTo>
                  <a:pt x="208025" y="35178"/>
                </a:lnTo>
                <a:lnTo>
                  <a:pt x="208025" y="17144"/>
                </a:lnTo>
                <a:lnTo>
                  <a:pt x="289683" y="17144"/>
                </a:lnTo>
                <a:lnTo>
                  <a:pt x="288798" y="15875"/>
                </a:lnTo>
                <a:lnTo>
                  <a:pt x="280646" y="10576"/>
                </a:lnTo>
                <a:lnTo>
                  <a:pt x="270637" y="8635"/>
                </a:lnTo>
                <a:close/>
              </a:path>
              <a:path w="370839" h="408939">
                <a:moveTo>
                  <a:pt x="206375" y="0"/>
                </a:moveTo>
                <a:lnTo>
                  <a:pt x="89916" y="0"/>
                </a:lnTo>
                <a:lnTo>
                  <a:pt x="88137" y="1777"/>
                </a:lnTo>
                <a:lnTo>
                  <a:pt x="88137" y="8635"/>
                </a:lnTo>
                <a:lnTo>
                  <a:pt x="208025" y="8635"/>
                </a:lnTo>
                <a:lnTo>
                  <a:pt x="208025" y="1777"/>
                </a:lnTo>
                <a:lnTo>
                  <a:pt x="2063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66103" y="1380744"/>
            <a:ext cx="21590" cy="7620"/>
          </a:xfrm>
          <a:custGeom>
            <a:avLst/>
            <a:gdLst/>
            <a:ahLst/>
            <a:cxnLst/>
            <a:rect l="l" t="t" r="r" b="b"/>
            <a:pathLst>
              <a:path w="21589" h="7619">
                <a:moveTo>
                  <a:pt x="19558" y="0"/>
                </a:moveTo>
                <a:lnTo>
                  <a:pt x="1778" y="0"/>
                </a:lnTo>
                <a:lnTo>
                  <a:pt x="0" y="2285"/>
                </a:lnTo>
                <a:lnTo>
                  <a:pt x="0" y="6095"/>
                </a:lnTo>
                <a:lnTo>
                  <a:pt x="1778" y="7619"/>
                </a:lnTo>
                <a:lnTo>
                  <a:pt x="19558" y="7619"/>
                </a:lnTo>
                <a:lnTo>
                  <a:pt x="21336" y="6095"/>
                </a:lnTo>
                <a:lnTo>
                  <a:pt x="21336" y="2285"/>
                </a:lnTo>
                <a:lnTo>
                  <a:pt x="195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18503" y="1484375"/>
            <a:ext cx="117348" cy="114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85772" y="3822191"/>
            <a:ext cx="606551" cy="2042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21764" y="2267711"/>
            <a:ext cx="685800" cy="31711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11095" y="3337559"/>
            <a:ext cx="720851" cy="22097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39467" y="2852927"/>
            <a:ext cx="931163" cy="17221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28977" y="1134617"/>
            <a:ext cx="1130935" cy="3470275"/>
          </a:xfrm>
          <a:custGeom>
            <a:avLst/>
            <a:gdLst/>
            <a:ahLst/>
            <a:cxnLst/>
            <a:rect l="l" t="t" r="r" b="b"/>
            <a:pathLst>
              <a:path w="1130935" h="3470275">
                <a:moveTo>
                  <a:pt x="0" y="3470148"/>
                </a:moveTo>
                <a:lnTo>
                  <a:pt x="1130808" y="3470148"/>
                </a:lnTo>
                <a:lnTo>
                  <a:pt x="1130808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19072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30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F05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19072" y="1121663"/>
            <a:ext cx="1141730" cy="1022985"/>
          </a:xfrm>
          <a:custGeom>
            <a:avLst/>
            <a:gdLst/>
            <a:ahLst/>
            <a:cxnLst/>
            <a:rect l="l" t="t" r="r" b="b"/>
            <a:pathLst>
              <a:path w="1141730" h="1022985">
                <a:moveTo>
                  <a:pt x="0" y="1022604"/>
                </a:moveTo>
                <a:lnTo>
                  <a:pt x="1141476" y="1022604"/>
                </a:lnTo>
                <a:lnTo>
                  <a:pt x="1141476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F05B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743455" y="1685290"/>
            <a:ext cx="1102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marR="162560" indent="-2476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lthcare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232660" y="1362455"/>
            <a:ext cx="184403" cy="1798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127504" y="1287780"/>
            <a:ext cx="394970" cy="289560"/>
          </a:xfrm>
          <a:custGeom>
            <a:avLst/>
            <a:gdLst/>
            <a:ahLst/>
            <a:cxnLst/>
            <a:rect l="l" t="t" r="r" b="b"/>
            <a:pathLst>
              <a:path w="394969" h="289559">
                <a:moveTo>
                  <a:pt x="375793" y="37719"/>
                </a:moveTo>
                <a:lnTo>
                  <a:pt x="18922" y="37719"/>
                </a:lnTo>
                <a:lnTo>
                  <a:pt x="12191" y="40386"/>
                </a:lnTo>
                <a:lnTo>
                  <a:pt x="7746" y="45212"/>
                </a:lnTo>
                <a:lnTo>
                  <a:pt x="2793" y="50037"/>
                </a:lnTo>
                <a:lnTo>
                  <a:pt x="0" y="56007"/>
                </a:lnTo>
                <a:lnTo>
                  <a:pt x="0" y="271272"/>
                </a:lnTo>
                <a:lnTo>
                  <a:pt x="2793" y="277749"/>
                </a:lnTo>
                <a:lnTo>
                  <a:pt x="7746" y="282067"/>
                </a:lnTo>
                <a:lnTo>
                  <a:pt x="12191" y="286893"/>
                </a:lnTo>
                <a:lnTo>
                  <a:pt x="18922" y="289560"/>
                </a:lnTo>
                <a:lnTo>
                  <a:pt x="375793" y="289560"/>
                </a:lnTo>
                <a:lnTo>
                  <a:pt x="382523" y="286893"/>
                </a:lnTo>
                <a:lnTo>
                  <a:pt x="386969" y="282067"/>
                </a:lnTo>
                <a:lnTo>
                  <a:pt x="387476" y="282067"/>
                </a:lnTo>
                <a:lnTo>
                  <a:pt x="388653" y="280924"/>
                </a:lnTo>
                <a:lnTo>
                  <a:pt x="21081" y="280924"/>
                </a:lnTo>
                <a:lnTo>
                  <a:pt x="16637" y="279273"/>
                </a:lnTo>
                <a:lnTo>
                  <a:pt x="13843" y="276098"/>
                </a:lnTo>
                <a:lnTo>
                  <a:pt x="10540" y="272923"/>
                </a:lnTo>
                <a:lnTo>
                  <a:pt x="8381" y="268605"/>
                </a:lnTo>
                <a:lnTo>
                  <a:pt x="8381" y="58674"/>
                </a:lnTo>
                <a:lnTo>
                  <a:pt x="10540" y="54356"/>
                </a:lnTo>
                <a:lnTo>
                  <a:pt x="13843" y="51181"/>
                </a:lnTo>
                <a:lnTo>
                  <a:pt x="16637" y="47879"/>
                </a:lnTo>
                <a:lnTo>
                  <a:pt x="21081" y="46228"/>
                </a:lnTo>
                <a:lnTo>
                  <a:pt x="388412" y="46228"/>
                </a:lnTo>
                <a:lnTo>
                  <a:pt x="387476" y="45212"/>
                </a:lnTo>
                <a:lnTo>
                  <a:pt x="382523" y="40894"/>
                </a:lnTo>
                <a:lnTo>
                  <a:pt x="375793" y="37719"/>
                </a:lnTo>
                <a:close/>
              </a:path>
              <a:path w="394969" h="289559">
                <a:moveTo>
                  <a:pt x="388412" y="46228"/>
                </a:moveTo>
                <a:lnTo>
                  <a:pt x="373633" y="46228"/>
                </a:lnTo>
                <a:lnTo>
                  <a:pt x="378078" y="47879"/>
                </a:lnTo>
                <a:lnTo>
                  <a:pt x="380872" y="51181"/>
                </a:lnTo>
                <a:lnTo>
                  <a:pt x="384175" y="54356"/>
                </a:lnTo>
                <a:lnTo>
                  <a:pt x="386333" y="58674"/>
                </a:lnTo>
                <a:lnTo>
                  <a:pt x="386333" y="268605"/>
                </a:lnTo>
                <a:lnTo>
                  <a:pt x="384175" y="272923"/>
                </a:lnTo>
                <a:lnTo>
                  <a:pt x="380872" y="276098"/>
                </a:lnTo>
                <a:lnTo>
                  <a:pt x="378078" y="279273"/>
                </a:lnTo>
                <a:lnTo>
                  <a:pt x="373633" y="280924"/>
                </a:lnTo>
                <a:lnTo>
                  <a:pt x="388653" y="280924"/>
                </a:lnTo>
                <a:lnTo>
                  <a:pt x="391921" y="277749"/>
                </a:lnTo>
                <a:lnTo>
                  <a:pt x="394715" y="271272"/>
                </a:lnTo>
                <a:lnTo>
                  <a:pt x="394715" y="56007"/>
                </a:lnTo>
                <a:lnTo>
                  <a:pt x="391921" y="50037"/>
                </a:lnTo>
                <a:lnTo>
                  <a:pt x="388412" y="46228"/>
                </a:lnTo>
                <a:close/>
              </a:path>
              <a:path w="394969" h="289559">
                <a:moveTo>
                  <a:pt x="254762" y="0"/>
                </a:moveTo>
                <a:lnTo>
                  <a:pt x="139953" y="0"/>
                </a:lnTo>
                <a:lnTo>
                  <a:pt x="136016" y="1650"/>
                </a:lnTo>
                <a:lnTo>
                  <a:pt x="133222" y="4318"/>
                </a:lnTo>
                <a:lnTo>
                  <a:pt x="132714" y="4318"/>
                </a:lnTo>
                <a:lnTo>
                  <a:pt x="130428" y="6985"/>
                </a:lnTo>
                <a:lnTo>
                  <a:pt x="128777" y="10795"/>
                </a:lnTo>
                <a:lnTo>
                  <a:pt x="128777" y="37719"/>
                </a:lnTo>
                <a:lnTo>
                  <a:pt x="137159" y="37719"/>
                </a:lnTo>
                <a:lnTo>
                  <a:pt x="137159" y="12954"/>
                </a:lnTo>
                <a:lnTo>
                  <a:pt x="138175" y="11303"/>
                </a:lnTo>
                <a:lnTo>
                  <a:pt x="139319" y="10287"/>
                </a:lnTo>
                <a:lnTo>
                  <a:pt x="140462" y="9144"/>
                </a:lnTo>
                <a:lnTo>
                  <a:pt x="142112" y="8636"/>
                </a:lnTo>
                <a:lnTo>
                  <a:pt x="265002" y="8636"/>
                </a:lnTo>
                <a:lnTo>
                  <a:pt x="264287" y="6985"/>
                </a:lnTo>
                <a:lnTo>
                  <a:pt x="258698" y="1650"/>
                </a:lnTo>
                <a:lnTo>
                  <a:pt x="254762" y="0"/>
                </a:lnTo>
                <a:close/>
              </a:path>
              <a:path w="394969" h="289559">
                <a:moveTo>
                  <a:pt x="265002" y="8636"/>
                </a:moveTo>
                <a:lnTo>
                  <a:pt x="252602" y="8636"/>
                </a:lnTo>
                <a:lnTo>
                  <a:pt x="254253" y="9144"/>
                </a:lnTo>
                <a:lnTo>
                  <a:pt x="255396" y="10287"/>
                </a:lnTo>
                <a:lnTo>
                  <a:pt x="256539" y="11303"/>
                </a:lnTo>
                <a:lnTo>
                  <a:pt x="257556" y="12954"/>
                </a:lnTo>
                <a:lnTo>
                  <a:pt x="257556" y="37719"/>
                </a:lnTo>
                <a:lnTo>
                  <a:pt x="265938" y="37719"/>
                </a:lnTo>
                <a:lnTo>
                  <a:pt x="265938" y="10795"/>
                </a:lnTo>
                <a:lnTo>
                  <a:pt x="265002" y="8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80620" y="4202149"/>
            <a:ext cx="476623" cy="22045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69920" y="3235451"/>
            <a:ext cx="854963" cy="2575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03683" y="2252472"/>
            <a:ext cx="490705" cy="31546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88791" y="3706367"/>
            <a:ext cx="632460" cy="20574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53333" y="1134617"/>
            <a:ext cx="1130935" cy="3470275"/>
          </a:xfrm>
          <a:custGeom>
            <a:avLst/>
            <a:gdLst/>
            <a:ahLst/>
            <a:cxnLst/>
            <a:rect l="l" t="t" r="r" b="b"/>
            <a:pathLst>
              <a:path w="1130935" h="3470275">
                <a:moveTo>
                  <a:pt x="0" y="3470148"/>
                </a:moveTo>
                <a:lnTo>
                  <a:pt x="1130808" y="3470148"/>
                </a:lnTo>
                <a:lnTo>
                  <a:pt x="1130808" y="0"/>
                </a:lnTo>
                <a:lnTo>
                  <a:pt x="0" y="0"/>
                </a:lnTo>
                <a:lnTo>
                  <a:pt x="0" y="3470148"/>
                </a:lnTo>
                <a:close/>
              </a:path>
            </a:pathLst>
          </a:custGeom>
          <a:ln w="28956">
            <a:solidFill>
              <a:srgbClr val="E1E6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46476" y="1121663"/>
            <a:ext cx="1143000" cy="1022985"/>
          </a:xfrm>
          <a:custGeom>
            <a:avLst/>
            <a:gdLst/>
            <a:ahLst/>
            <a:cxnLst/>
            <a:rect l="l" t="t" r="r" b="b"/>
            <a:pathLst>
              <a:path w="1143000" h="1022985">
                <a:moveTo>
                  <a:pt x="0" y="1022604"/>
                </a:moveTo>
                <a:lnTo>
                  <a:pt x="1143000" y="1022604"/>
                </a:lnTo>
                <a:lnTo>
                  <a:pt x="1143000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solidFill>
            <a:srgbClr val="FAA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46476" y="1121663"/>
            <a:ext cx="1143000" cy="1022985"/>
          </a:xfrm>
          <a:custGeom>
            <a:avLst/>
            <a:gdLst/>
            <a:ahLst/>
            <a:cxnLst/>
            <a:rect l="l" t="t" r="r" b="b"/>
            <a:pathLst>
              <a:path w="1143000" h="1022985">
                <a:moveTo>
                  <a:pt x="0" y="1022604"/>
                </a:moveTo>
                <a:lnTo>
                  <a:pt x="1143000" y="1022604"/>
                </a:lnTo>
                <a:lnTo>
                  <a:pt x="1143000" y="0"/>
                </a:lnTo>
                <a:lnTo>
                  <a:pt x="0" y="0"/>
                </a:lnTo>
                <a:lnTo>
                  <a:pt x="0" y="1022604"/>
                </a:lnTo>
                <a:close/>
              </a:path>
            </a:pathLst>
          </a:custGeom>
          <a:ln w="9144">
            <a:solidFill>
              <a:srgbClr val="FAAD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067811" y="1685290"/>
            <a:ext cx="1102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8445" marR="238125" indent="-1397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inancial  Services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553967" y="1309116"/>
            <a:ext cx="129540" cy="24841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422903" y="1240536"/>
            <a:ext cx="391795" cy="384175"/>
          </a:xfrm>
          <a:custGeom>
            <a:avLst/>
            <a:gdLst/>
            <a:ahLst/>
            <a:cxnLst/>
            <a:rect l="l" t="t" r="r" b="b"/>
            <a:pathLst>
              <a:path w="391795" h="384175">
                <a:moveTo>
                  <a:pt x="196723" y="0"/>
                </a:moveTo>
                <a:lnTo>
                  <a:pt x="156704" y="3988"/>
                </a:lnTo>
                <a:lnTo>
                  <a:pt x="119935" y="15430"/>
                </a:lnTo>
                <a:lnTo>
                  <a:pt x="58674" y="57530"/>
                </a:lnTo>
                <a:lnTo>
                  <a:pt x="15763" y="117554"/>
                </a:lnTo>
                <a:lnTo>
                  <a:pt x="0" y="192912"/>
                </a:lnTo>
                <a:lnTo>
                  <a:pt x="4077" y="231191"/>
                </a:lnTo>
                <a:lnTo>
                  <a:pt x="34236" y="299462"/>
                </a:lnTo>
                <a:lnTo>
                  <a:pt x="87048" y="351204"/>
                </a:lnTo>
                <a:lnTo>
                  <a:pt x="156704" y="380085"/>
                </a:lnTo>
                <a:lnTo>
                  <a:pt x="196723" y="384048"/>
                </a:lnTo>
                <a:lnTo>
                  <a:pt x="235741" y="380085"/>
                </a:lnTo>
                <a:lnTo>
                  <a:pt x="255792" y="373888"/>
                </a:lnTo>
                <a:lnTo>
                  <a:pt x="196723" y="373888"/>
                </a:lnTo>
                <a:lnTo>
                  <a:pt x="158972" y="370210"/>
                </a:lnTo>
                <a:lnTo>
                  <a:pt x="92567" y="343187"/>
                </a:lnTo>
                <a:lnTo>
                  <a:pt x="42380" y="293997"/>
                </a:lnTo>
                <a:lnTo>
                  <a:pt x="14079" y="228925"/>
                </a:lnTo>
                <a:lnTo>
                  <a:pt x="10287" y="192912"/>
                </a:lnTo>
                <a:lnTo>
                  <a:pt x="14079" y="155898"/>
                </a:lnTo>
                <a:lnTo>
                  <a:pt x="42380" y="90775"/>
                </a:lnTo>
                <a:lnTo>
                  <a:pt x="92567" y="41556"/>
                </a:lnTo>
                <a:lnTo>
                  <a:pt x="158972" y="13862"/>
                </a:lnTo>
                <a:lnTo>
                  <a:pt x="196723" y="10160"/>
                </a:lnTo>
                <a:lnTo>
                  <a:pt x="255393" y="10160"/>
                </a:lnTo>
                <a:lnTo>
                  <a:pt x="235741" y="3988"/>
                </a:lnTo>
                <a:lnTo>
                  <a:pt x="196723" y="0"/>
                </a:lnTo>
                <a:close/>
              </a:path>
              <a:path w="391795" h="384175">
                <a:moveTo>
                  <a:pt x="255393" y="10160"/>
                </a:moveTo>
                <a:lnTo>
                  <a:pt x="196723" y="10160"/>
                </a:lnTo>
                <a:lnTo>
                  <a:pt x="234168" y="13862"/>
                </a:lnTo>
                <a:lnTo>
                  <a:pt x="268732" y="24542"/>
                </a:lnTo>
                <a:lnTo>
                  <a:pt x="327787" y="64262"/>
                </a:lnTo>
                <a:lnTo>
                  <a:pt x="366807" y="121586"/>
                </a:lnTo>
                <a:lnTo>
                  <a:pt x="381254" y="192912"/>
                </a:lnTo>
                <a:lnTo>
                  <a:pt x="377507" y="228925"/>
                </a:lnTo>
                <a:lnTo>
                  <a:pt x="349964" y="293997"/>
                </a:lnTo>
                <a:lnTo>
                  <a:pt x="300057" y="343187"/>
                </a:lnTo>
                <a:lnTo>
                  <a:pt x="234168" y="370210"/>
                </a:lnTo>
                <a:lnTo>
                  <a:pt x="196723" y="373888"/>
                </a:lnTo>
                <a:lnTo>
                  <a:pt x="255792" y="373888"/>
                </a:lnTo>
                <a:lnTo>
                  <a:pt x="305397" y="351204"/>
                </a:lnTo>
                <a:lnTo>
                  <a:pt x="358181" y="299462"/>
                </a:lnTo>
                <a:lnTo>
                  <a:pt x="387617" y="231191"/>
                </a:lnTo>
                <a:lnTo>
                  <a:pt x="391668" y="192912"/>
                </a:lnTo>
                <a:lnTo>
                  <a:pt x="387617" y="153632"/>
                </a:lnTo>
                <a:lnTo>
                  <a:pt x="358181" y="85310"/>
                </a:lnTo>
                <a:lnTo>
                  <a:pt x="305397" y="33539"/>
                </a:lnTo>
                <a:lnTo>
                  <a:pt x="272176" y="15430"/>
                </a:lnTo>
                <a:lnTo>
                  <a:pt x="255393" y="10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70147" y="1286255"/>
            <a:ext cx="300355" cy="294640"/>
          </a:xfrm>
          <a:custGeom>
            <a:avLst/>
            <a:gdLst/>
            <a:ahLst/>
            <a:cxnLst/>
            <a:rect l="l" t="t" r="r" b="b"/>
            <a:pathLst>
              <a:path w="300354" h="294640">
                <a:moveTo>
                  <a:pt x="150113" y="0"/>
                </a:moveTo>
                <a:lnTo>
                  <a:pt x="106429" y="5732"/>
                </a:lnTo>
                <a:lnTo>
                  <a:pt x="66198" y="24272"/>
                </a:lnTo>
                <a:lnTo>
                  <a:pt x="33414" y="52976"/>
                </a:lnTo>
                <a:lnTo>
                  <a:pt x="10287" y="89535"/>
                </a:lnTo>
                <a:lnTo>
                  <a:pt x="642" y="132129"/>
                </a:lnTo>
                <a:lnTo>
                  <a:pt x="0" y="147066"/>
                </a:lnTo>
                <a:lnTo>
                  <a:pt x="642" y="161224"/>
                </a:lnTo>
                <a:lnTo>
                  <a:pt x="10287" y="202819"/>
                </a:lnTo>
                <a:lnTo>
                  <a:pt x="33414" y="239680"/>
                </a:lnTo>
                <a:lnTo>
                  <a:pt x="66198" y="268779"/>
                </a:lnTo>
                <a:lnTo>
                  <a:pt x="106429" y="287006"/>
                </a:lnTo>
                <a:lnTo>
                  <a:pt x="150113" y="294132"/>
                </a:lnTo>
                <a:lnTo>
                  <a:pt x="165308" y="293233"/>
                </a:lnTo>
                <a:lnTo>
                  <a:pt x="179847" y="290750"/>
                </a:lnTo>
                <a:lnTo>
                  <a:pt x="193744" y="287006"/>
                </a:lnTo>
                <a:lnTo>
                  <a:pt x="202335" y="283972"/>
                </a:lnTo>
                <a:lnTo>
                  <a:pt x="150113" y="283972"/>
                </a:lnTo>
                <a:lnTo>
                  <a:pt x="135955" y="283331"/>
                </a:lnTo>
                <a:lnTo>
                  <a:pt x="96647" y="273812"/>
                </a:lnTo>
                <a:lnTo>
                  <a:pt x="60731" y="252934"/>
                </a:lnTo>
                <a:lnTo>
                  <a:pt x="33416" y="223393"/>
                </a:lnTo>
                <a:lnTo>
                  <a:pt x="15922" y="186803"/>
                </a:lnTo>
                <a:lnTo>
                  <a:pt x="8636" y="147066"/>
                </a:lnTo>
                <a:lnTo>
                  <a:pt x="9556" y="133191"/>
                </a:lnTo>
                <a:lnTo>
                  <a:pt x="20700" y="94615"/>
                </a:lnTo>
                <a:lnTo>
                  <a:pt x="41328" y="59449"/>
                </a:lnTo>
                <a:lnTo>
                  <a:pt x="72144" y="32716"/>
                </a:lnTo>
                <a:lnTo>
                  <a:pt x="108876" y="15581"/>
                </a:lnTo>
                <a:lnTo>
                  <a:pt x="150113" y="8509"/>
                </a:lnTo>
                <a:lnTo>
                  <a:pt x="202062" y="8509"/>
                </a:lnTo>
                <a:lnTo>
                  <a:pt x="193744" y="5732"/>
                </a:lnTo>
                <a:lnTo>
                  <a:pt x="179847" y="2555"/>
                </a:lnTo>
                <a:lnTo>
                  <a:pt x="165308" y="640"/>
                </a:lnTo>
                <a:lnTo>
                  <a:pt x="150113" y="0"/>
                </a:lnTo>
                <a:close/>
              </a:path>
              <a:path w="300354" h="294640">
                <a:moveTo>
                  <a:pt x="202062" y="8509"/>
                </a:moveTo>
                <a:lnTo>
                  <a:pt x="150113" y="8509"/>
                </a:lnTo>
                <a:lnTo>
                  <a:pt x="164022" y="9390"/>
                </a:lnTo>
                <a:lnTo>
                  <a:pt x="177466" y="11842"/>
                </a:lnTo>
                <a:lnTo>
                  <a:pt x="216175" y="25983"/>
                </a:lnTo>
                <a:lnTo>
                  <a:pt x="248412" y="49022"/>
                </a:lnTo>
                <a:lnTo>
                  <a:pt x="273718" y="82258"/>
                </a:lnTo>
                <a:lnTo>
                  <a:pt x="287242" y="119602"/>
                </a:lnTo>
                <a:lnTo>
                  <a:pt x="289813" y="147066"/>
                </a:lnTo>
                <a:lnTo>
                  <a:pt x="289171" y="160708"/>
                </a:lnTo>
                <a:lnTo>
                  <a:pt x="279526" y="199517"/>
                </a:lnTo>
                <a:lnTo>
                  <a:pt x="258149" y="233985"/>
                </a:lnTo>
                <a:lnTo>
                  <a:pt x="227949" y="261159"/>
                </a:lnTo>
                <a:lnTo>
                  <a:pt x="190601" y="278239"/>
                </a:lnTo>
                <a:lnTo>
                  <a:pt x="150113" y="283972"/>
                </a:lnTo>
                <a:lnTo>
                  <a:pt x="202335" y="283972"/>
                </a:lnTo>
                <a:lnTo>
                  <a:pt x="244675" y="259943"/>
                </a:lnTo>
                <a:lnTo>
                  <a:pt x="274351" y="228409"/>
                </a:lnTo>
                <a:lnTo>
                  <a:pt x="292941" y="189589"/>
                </a:lnTo>
                <a:lnTo>
                  <a:pt x="300227" y="147066"/>
                </a:lnTo>
                <a:lnTo>
                  <a:pt x="299307" y="132129"/>
                </a:lnTo>
                <a:lnTo>
                  <a:pt x="288163" y="89535"/>
                </a:lnTo>
                <a:lnTo>
                  <a:pt x="265338" y="52976"/>
                </a:lnTo>
                <a:lnTo>
                  <a:pt x="233156" y="24272"/>
                </a:lnTo>
                <a:lnTo>
                  <a:pt x="207010" y="10160"/>
                </a:lnTo>
                <a:lnTo>
                  <a:pt x="202062" y="85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217223" y="2735579"/>
            <a:ext cx="910848" cy="27279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6997"/>
            <a:ext cx="76619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</a:rPr>
              <a:t>Docker </a:t>
            </a:r>
            <a:r>
              <a:rPr sz="2800" dirty="0">
                <a:solidFill>
                  <a:srgbClr val="6F8491"/>
                </a:solidFill>
              </a:rPr>
              <a:t>delivers agility, security </a:t>
            </a:r>
            <a:r>
              <a:rPr sz="2800" spc="-5" dirty="0">
                <a:solidFill>
                  <a:srgbClr val="6F8491"/>
                </a:solidFill>
              </a:rPr>
              <a:t>and </a:t>
            </a:r>
            <a:r>
              <a:rPr sz="2800" dirty="0">
                <a:solidFill>
                  <a:srgbClr val="6F8491"/>
                </a:solidFill>
              </a:rPr>
              <a:t>cost</a:t>
            </a:r>
            <a:r>
              <a:rPr sz="2800" spc="-20" dirty="0">
                <a:solidFill>
                  <a:srgbClr val="6F8491"/>
                </a:solidFill>
              </a:rPr>
              <a:t> </a:t>
            </a:r>
            <a:r>
              <a:rPr sz="2800" dirty="0">
                <a:solidFill>
                  <a:srgbClr val="6F8491"/>
                </a:solidFill>
              </a:rPr>
              <a:t>savings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09955" y="2886455"/>
            <a:ext cx="2590800" cy="1503045"/>
          </a:xfrm>
          <a:custGeom>
            <a:avLst/>
            <a:gdLst/>
            <a:ahLst/>
            <a:cxnLst/>
            <a:rect l="l" t="t" r="r" b="b"/>
            <a:pathLst>
              <a:path w="2590800" h="1503045">
                <a:moveTo>
                  <a:pt x="0" y="1502664"/>
                </a:moveTo>
                <a:lnTo>
                  <a:pt x="2590800" y="1502664"/>
                </a:lnTo>
                <a:lnTo>
                  <a:pt x="2590800" y="0"/>
                </a:lnTo>
                <a:lnTo>
                  <a:pt x="0" y="0"/>
                </a:lnTo>
                <a:lnTo>
                  <a:pt x="0" y="15026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9955" y="3122117"/>
            <a:ext cx="259080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460" marR="4464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Hardened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containers  deliver new levels of  security to monoliths  on the transition to  microservices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955" y="2619755"/>
            <a:ext cx="2590800" cy="425450"/>
          </a:xfrm>
          <a:custGeom>
            <a:avLst/>
            <a:gdLst/>
            <a:ahLst/>
            <a:cxnLst/>
            <a:rect l="l" t="t" r="r" b="b"/>
            <a:pathLst>
              <a:path w="2590800" h="425450">
                <a:moveTo>
                  <a:pt x="2418715" y="273304"/>
                </a:moveTo>
                <a:lnTo>
                  <a:pt x="2108962" y="273304"/>
                </a:lnTo>
                <a:lnTo>
                  <a:pt x="2263902" y="425195"/>
                </a:lnTo>
                <a:lnTo>
                  <a:pt x="2418715" y="273304"/>
                </a:lnTo>
                <a:close/>
              </a:path>
              <a:path w="2590800" h="425450">
                <a:moveTo>
                  <a:pt x="2590800" y="0"/>
                </a:moveTo>
                <a:lnTo>
                  <a:pt x="0" y="0"/>
                </a:lnTo>
                <a:lnTo>
                  <a:pt x="0" y="273304"/>
                </a:lnTo>
                <a:lnTo>
                  <a:pt x="2590800" y="273304"/>
                </a:lnTo>
                <a:lnTo>
                  <a:pt x="2590800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28415" y="2886455"/>
            <a:ext cx="2590800" cy="1503045"/>
          </a:xfrm>
          <a:custGeom>
            <a:avLst/>
            <a:gdLst/>
            <a:ahLst/>
            <a:cxnLst/>
            <a:rect l="l" t="t" r="r" b="b"/>
            <a:pathLst>
              <a:path w="2590800" h="1503045">
                <a:moveTo>
                  <a:pt x="0" y="1502664"/>
                </a:moveTo>
                <a:lnTo>
                  <a:pt x="2590800" y="1502664"/>
                </a:lnTo>
                <a:lnTo>
                  <a:pt x="2590800" y="0"/>
                </a:lnTo>
                <a:lnTo>
                  <a:pt x="0" y="0"/>
                </a:lnTo>
                <a:lnTo>
                  <a:pt x="0" y="15026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8415" y="3122802"/>
            <a:ext cx="259080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729" marR="2520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Transform monoliths to  secure and agile  DevOps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environments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28415" y="2619755"/>
            <a:ext cx="2590800" cy="425450"/>
          </a:xfrm>
          <a:custGeom>
            <a:avLst/>
            <a:gdLst/>
            <a:ahLst/>
            <a:cxnLst/>
            <a:rect l="l" t="t" r="r" b="b"/>
            <a:pathLst>
              <a:path w="2590800" h="425450">
                <a:moveTo>
                  <a:pt x="2457958" y="273304"/>
                </a:moveTo>
                <a:lnTo>
                  <a:pt x="2148205" y="273304"/>
                </a:lnTo>
                <a:lnTo>
                  <a:pt x="2303145" y="425195"/>
                </a:lnTo>
                <a:lnTo>
                  <a:pt x="2457958" y="273304"/>
                </a:lnTo>
                <a:close/>
              </a:path>
              <a:path w="2590800" h="425450">
                <a:moveTo>
                  <a:pt x="2590800" y="0"/>
                </a:moveTo>
                <a:lnTo>
                  <a:pt x="0" y="0"/>
                </a:lnTo>
                <a:lnTo>
                  <a:pt x="0" y="273304"/>
                </a:lnTo>
                <a:lnTo>
                  <a:pt x="2590800" y="273304"/>
                </a:lnTo>
                <a:lnTo>
                  <a:pt x="2590800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6876" y="2886455"/>
            <a:ext cx="2592705" cy="1503045"/>
          </a:xfrm>
          <a:custGeom>
            <a:avLst/>
            <a:gdLst/>
            <a:ahLst/>
            <a:cxnLst/>
            <a:rect l="l" t="t" r="r" b="b"/>
            <a:pathLst>
              <a:path w="2592704" h="1503045">
                <a:moveTo>
                  <a:pt x="0" y="1502664"/>
                </a:moveTo>
                <a:lnTo>
                  <a:pt x="2592324" y="1502664"/>
                </a:lnTo>
                <a:lnTo>
                  <a:pt x="2592324" y="0"/>
                </a:lnTo>
                <a:lnTo>
                  <a:pt x="0" y="0"/>
                </a:lnTo>
                <a:lnTo>
                  <a:pt x="0" y="150266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46876" y="3122802"/>
            <a:ext cx="259270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3365" marR="41275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Reduce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maintenance  costs by 10X for  legacy, commercial  and new apps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48400" y="2619755"/>
            <a:ext cx="2590800" cy="425450"/>
          </a:xfrm>
          <a:custGeom>
            <a:avLst/>
            <a:gdLst/>
            <a:ahLst/>
            <a:cxnLst/>
            <a:rect l="l" t="t" r="r" b="b"/>
            <a:pathLst>
              <a:path w="2590800" h="425450">
                <a:moveTo>
                  <a:pt x="2477897" y="273304"/>
                </a:moveTo>
                <a:lnTo>
                  <a:pt x="2168144" y="273304"/>
                </a:lnTo>
                <a:lnTo>
                  <a:pt x="2323083" y="425195"/>
                </a:lnTo>
                <a:lnTo>
                  <a:pt x="2477897" y="273304"/>
                </a:lnTo>
                <a:close/>
              </a:path>
              <a:path w="2590800" h="425450">
                <a:moveTo>
                  <a:pt x="2590800" y="0"/>
                </a:moveTo>
                <a:lnTo>
                  <a:pt x="0" y="0"/>
                </a:lnTo>
                <a:lnTo>
                  <a:pt x="0" y="273304"/>
                </a:lnTo>
                <a:lnTo>
                  <a:pt x="2590800" y="273304"/>
                </a:lnTo>
                <a:lnTo>
                  <a:pt x="2590800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1464" y="1050036"/>
            <a:ext cx="2587752" cy="1569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9955" y="1057655"/>
            <a:ext cx="2590800" cy="1577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819" y="1243583"/>
            <a:ext cx="723899" cy="323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46876" y="1050036"/>
            <a:ext cx="2592324" cy="1569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76415" y="1191767"/>
            <a:ext cx="542543" cy="530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665" y="175082"/>
            <a:ext cx="82169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  <a:latin typeface="Arial"/>
                <a:cs typeface="Arial"/>
              </a:rPr>
              <a:t>Docker </a:t>
            </a:r>
            <a:r>
              <a:rPr sz="2800" dirty="0">
                <a:solidFill>
                  <a:srgbClr val="6F8491"/>
                </a:solidFill>
                <a:latin typeface="Arial"/>
                <a:cs typeface="Arial"/>
              </a:rPr>
              <a:t>delivers agility, resiliency, portability security  </a:t>
            </a:r>
            <a:r>
              <a:rPr sz="2800" spc="-5" dirty="0">
                <a:solidFill>
                  <a:srgbClr val="6F8491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6F8491"/>
                </a:solidFill>
                <a:latin typeface="Arial"/>
                <a:cs typeface="Arial"/>
              </a:rPr>
              <a:t>cost </a:t>
            </a:r>
            <a:r>
              <a:rPr sz="2800" spc="-5" dirty="0">
                <a:solidFill>
                  <a:srgbClr val="6F8491"/>
                </a:solidFill>
                <a:latin typeface="Arial"/>
                <a:cs typeface="Arial"/>
              </a:rPr>
              <a:t>savings for all</a:t>
            </a:r>
            <a:r>
              <a:rPr sz="2800" dirty="0">
                <a:solidFill>
                  <a:srgbClr val="6F8491"/>
                </a:solidFill>
                <a:latin typeface="Arial"/>
                <a:cs typeface="Arial"/>
              </a:rPr>
              <a:t> applications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4600" y="2333244"/>
            <a:ext cx="2522220" cy="2247900"/>
          </a:xfrm>
          <a:prstGeom prst="rect">
            <a:avLst/>
          </a:prstGeom>
          <a:ln w="12192">
            <a:solidFill>
              <a:srgbClr val="D7D7D7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38735" algn="ctr">
              <a:lnSpc>
                <a:spcPct val="100000"/>
              </a:lnSpc>
              <a:spcBef>
                <a:spcPts val="120"/>
              </a:spcBef>
            </a:pPr>
            <a:r>
              <a:rPr sz="4400" b="1" spc="-5" dirty="0">
                <a:solidFill>
                  <a:srgbClr val="00CAC9"/>
                </a:solidFill>
                <a:latin typeface="Arial"/>
                <a:cs typeface="Arial"/>
              </a:rPr>
              <a:t>62%</a:t>
            </a:r>
            <a:endParaRPr sz="4400">
              <a:latin typeface="Arial"/>
              <a:cs typeface="Arial"/>
            </a:endParaRPr>
          </a:p>
          <a:p>
            <a:pPr marL="35560" algn="ctr">
              <a:lnSpc>
                <a:spcPct val="100000"/>
              </a:lnSpc>
              <a:spcBef>
                <a:spcPts val="80"/>
              </a:spcBef>
            </a:pPr>
            <a:r>
              <a:rPr sz="1200" dirty="0">
                <a:solidFill>
                  <a:srgbClr val="00CAC9"/>
                </a:solidFill>
                <a:latin typeface="Arial"/>
                <a:cs typeface="Arial"/>
              </a:rPr>
              <a:t>Report </a:t>
            </a:r>
            <a:r>
              <a:rPr sz="1200" spc="-5" dirty="0">
                <a:solidFill>
                  <a:srgbClr val="00CAC9"/>
                </a:solidFill>
                <a:latin typeface="Arial"/>
                <a:cs typeface="Arial"/>
              </a:rPr>
              <a:t>reduction in</a:t>
            </a:r>
            <a:r>
              <a:rPr sz="1200" spc="-70" dirty="0">
                <a:solidFill>
                  <a:srgbClr val="00CAC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CAC9"/>
                </a:solidFill>
                <a:latin typeface="Arial"/>
                <a:cs typeface="Arial"/>
              </a:rPr>
              <a:t>MTTR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34925" algn="ctr">
              <a:lnSpc>
                <a:spcPct val="100000"/>
              </a:lnSpc>
            </a:pPr>
            <a:r>
              <a:rPr sz="4400" b="1" dirty="0">
                <a:solidFill>
                  <a:srgbClr val="00CAC9"/>
                </a:solidFill>
                <a:latin typeface="Arial"/>
                <a:cs typeface="Arial"/>
              </a:rPr>
              <a:t>10X</a:t>
            </a:r>
            <a:endParaRPr sz="4400">
              <a:latin typeface="Arial"/>
              <a:cs typeface="Arial"/>
            </a:endParaRPr>
          </a:p>
          <a:p>
            <a:pPr marL="297815" marR="255270" algn="ctr">
              <a:lnSpc>
                <a:spcPct val="100000"/>
              </a:lnSpc>
              <a:spcBef>
                <a:spcPts val="85"/>
              </a:spcBef>
            </a:pPr>
            <a:r>
              <a:rPr sz="1200" dirty="0">
                <a:solidFill>
                  <a:srgbClr val="00CAC9"/>
                </a:solidFill>
                <a:latin typeface="Arial"/>
                <a:cs typeface="Arial"/>
              </a:rPr>
              <a:t>Cost </a:t>
            </a:r>
            <a:r>
              <a:rPr sz="1200" spc="-5" dirty="0">
                <a:solidFill>
                  <a:srgbClr val="00CAC9"/>
                </a:solidFill>
                <a:latin typeface="Arial"/>
                <a:cs typeface="Arial"/>
              </a:rPr>
              <a:t>reduction in</a:t>
            </a:r>
            <a:r>
              <a:rPr sz="1200" spc="-55" dirty="0">
                <a:solidFill>
                  <a:srgbClr val="00CAC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CAC9"/>
                </a:solidFill>
                <a:latin typeface="Arial"/>
                <a:cs typeface="Arial"/>
              </a:rPr>
              <a:t>maintaining  existing</a:t>
            </a:r>
            <a:r>
              <a:rPr sz="1200" spc="-10" dirty="0">
                <a:solidFill>
                  <a:srgbClr val="00CAC9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0CAC9"/>
                </a:solidFill>
                <a:latin typeface="Arial"/>
                <a:cs typeface="Arial"/>
              </a:rPr>
              <a:t>applications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82696" y="2333244"/>
            <a:ext cx="2522220" cy="2247900"/>
          </a:xfrm>
          <a:prstGeom prst="rect">
            <a:avLst/>
          </a:prstGeom>
          <a:ln w="12192">
            <a:solidFill>
              <a:srgbClr val="D7D7D7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rgbClr val="244355"/>
                </a:solidFill>
                <a:latin typeface="Arial"/>
                <a:cs typeface="Arial"/>
              </a:rPr>
              <a:t>~47%</a:t>
            </a:r>
            <a:endParaRPr sz="4400">
              <a:latin typeface="Arial"/>
              <a:cs typeface="Arial"/>
            </a:endParaRPr>
          </a:p>
          <a:p>
            <a:pPr marL="213995" marR="168275" algn="ctr">
              <a:lnSpc>
                <a:spcPct val="100000"/>
              </a:lnSpc>
              <a:spcBef>
                <a:spcPts val="80"/>
              </a:spcBef>
            </a:pPr>
            <a:r>
              <a:rPr sz="1200" dirty="0">
                <a:solidFill>
                  <a:srgbClr val="244355"/>
                </a:solidFill>
                <a:latin typeface="Arial"/>
                <a:cs typeface="Arial"/>
              </a:rPr>
              <a:t>Reduction </a:t>
            </a:r>
            <a:r>
              <a:rPr sz="1200" spc="-5" dirty="0">
                <a:solidFill>
                  <a:srgbClr val="244355"/>
                </a:solidFill>
                <a:latin typeface="Arial"/>
                <a:cs typeface="Arial"/>
              </a:rPr>
              <a:t>in VMs, </a:t>
            </a:r>
            <a:r>
              <a:rPr sz="1200" dirty="0">
                <a:solidFill>
                  <a:srgbClr val="244355"/>
                </a:solidFill>
                <a:latin typeface="Arial"/>
                <a:cs typeface="Arial"/>
              </a:rPr>
              <a:t>OS</a:t>
            </a:r>
            <a:r>
              <a:rPr sz="1200" spc="-11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355"/>
                </a:solidFill>
                <a:latin typeface="Arial"/>
                <a:cs typeface="Arial"/>
              </a:rPr>
              <a:t>licensing  </a:t>
            </a:r>
            <a:r>
              <a:rPr sz="1200" spc="-5" dirty="0">
                <a:solidFill>
                  <a:srgbClr val="244355"/>
                </a:solidFill>
                <a:latin typeface="Arial"/>
                <a:cs typeface="Arial"/>
              </a:rPr>
              <a:t>and Server</a:t>
            </a:r>
            <a:r>
              <a:rPr sz="1200" spc="-3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44355"/>
                </a:solidFill>
                <a:latin typeface="Arial"/>
                <a:cs typeface="Arial"/>
              </a:rPr>
              <a:t>costs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3980" algn="ctr">
              <a:lnSpc>
                <a:spcPct val="100000"/>
              </a:lnSpc>
            </a:pPr>
            <a:r>
              <a:rPr sz="2400" b="1" dirty="0">
                <a:solidFill>
                  <a:srgbClr val="244355"/>
                </a:solidFill>
                <a:latin typeface="Arial"/>
                <a:cs typeface="Arial"/>
              </a:rPr>
              <a:t>Eliminate</a:t>
            </a:r>
            <a:endParaRPr sz="2400">
              <a:latin typeface="Arial"/>
              <a:cs typeface="Arial"/>
            </a:endParaRPr>
          </a:p>
          <a:p>
            <a:pPr marL="94615" algn="ctr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solidFill>
                  <a:srgbClr val="244355"/>
                </a:solidFill>
                <a:latin typeface="Arial"/>
                <a:cs typeface="Arial"/>
              </a:rPr>
              <a:t>“works </a:t>
            </a:r>
            <a:r>
              <a:rPr sz="1600" spc="-5" dirty="0">
                <a:solidFill>
                  <a:srgbClr val="244355"/>
                </a:solidFill>
                <a:latin typeface="Arial"/>
                <a:cs typeface="Arial"/>
              </a:rPr>
              <a:t>on my</a:t>
            </a:r>
            <a:r>
              <a:rPr sz="1600" spc="1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244355"/>
                </a:solidFill>
                <a:latin typeface="Arial"/>
                <a:cs typeface="Arial"/>
              </a:rPr>
              <a:t>machine”</a:t>
            </a:r>
            <a:endParaRPr sz="1600">
              <a:latin typeface="Arial"/>
              <a:cs typeface="Arial"/>
            </a:endParaRPr>
          </a:p>
          <a:p>
            <a:pPr marL="94615" algn="ctr">
              <a:lnSpc>
                <a:spcPct val="100000"/>
              </a:lnSpc>
            </a:pPr>
            <a:r>
              <a:rPr sz="1600" spc="-5" dirty="0">
                <a:solidFill>
                  <a:srgbClr val="244355"/>
                </a:solidFill>
                <a:latin typeface="Arial"/>
                <a:cs typeface="Arial"/>
              </a:rPr>
              <a:t>issues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556" y="2333244"/>
            <a:ext cx="2513330" cy="2247900"/>
          </a:xfrm>
          <a:prstGeom prst="rect">
            <a:avLst/>
          </a:prstGeom>
          <a:ln w="12191">
            <a:solidFill>
              <a:srgbClr val="D7D7D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50"/>
              </a:spcBef>
            </a:pPr>
            <a:r>
              <a:rPr sz="4400" b="1" dirty="0">
                <a:solidFill>
                  <a:srgbClr val="1AAAF8"/>
                </a:solidFill>
                <a:latin typeface="Arial"/>
                <a:cs typeface="Arial"/>
              </a:rPr>
              <a:t>13X</a:t>
            </a:r>
            <a:endParaRPr sz="44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85"/>
              </a:spcBef>
            </a:pPr>
            <a:r>
              <a:rPr sz="1200" spc="-5" dirty="0">
                <a:solidFill>
                  <a:srgbClr val="1AAAF8"/>
                </a:solidFill>
                <a:latin typeface="Arial"/>
                <a:cs typeface="Arial"/>
              </a:rPr>
              <a:t>More software</a:t>
            </a:r>
            <a:r>
              <a:rPr sz="1200" spc="-35" dirty="0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AAF8"/>
                </a:solidFill>
                <a:latin typeface="Arial"/>
                <a:cs typeface="Arial"/>
              </a:rPr>
              <a:t>releases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24765" algn="ctr">
              <a:lnSpc>
                <a:spcPct val="100000"/>
              </a:lnSpc>
            </a:pPr>
            <a:r>
              <a:rPr sz="4400" b="1" dirty="0">
                <a:solidFill>
                  <a:srgbClr val="1AAAF8"/>
                </a:solidFill>
                <a:latin typeface="Arial"/>
                <a:cs typeface="Arial"/>
              </a:rPr>
              <a:t>65%</a:t>
            </a:r>
            <a:endParaRPr sz="4400">
              <a:latin typeface="Arial"/>
              <a:cs typeface="Arial"/>
            </a:endParaRPr>
          </a:p>
          <a:p>
            <a:pPr marL="490855" marR="459740" algn="ctr">
              <a:lnSpc>
                <a:spcPct val="100000"/>
              </a:lnSpc>
              <a:spcBef>
                <a:spcPts val="85"/>
              </a:spcBef>
            </a:pPr>
            <a:r>
              <a:rPr sz="1200" dirty="0">
                <a:solidFill>
                  <a:srgbClr val="1AAAF8"/>
                </a:solidFill>
                <a:latin typeface="Arial"/>
                <a:cs typeface="Arial"/>
              </a:rPr>
              <a:t>Reduction </a:t>
            </a:r>
            <a:r>
              <a:rPr sz="1200" spc="-5" dirty="0">
                <a:solidFill>
                  <a:srgbClr val="1AAAF8"/>
                </a:solidFill>
                <a:latin typeface="Arial"/>
                <a:cs typeface="Arial"/>
              </a:rPr>
              <a:t>in</a:t>
            </a:r>
            <a:r>
              <a:rPr sz="1200" spc="-120" dirty="0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1AAAF8"/>
                </a:solidFill>
                <a:latin typeface="Arial"/>
                <a:cs typeface="Arial"/>
              </a:rPr>
              <a:t>developer  onboarding</a:t>
            </a:r>
            <a:r>
              <a:rPr sz="1200" spc="-55" dirty="0">
                <a:solidFill>
                  <a:srgbClr val="1AAAF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AAAF8"/>
                </a:solidFill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6897" y="1079753"/>
            <a:ext cx="8589645" cy="1028700"/>
          </a:xfrm>
          <a:custGeom>
            <a:avLst/>
            <a:gdLst/>
            <a:ahLst/>
            <a:cxnLst/>
            <a:rect l="l" t="t" r="r" b="b"/>
            <a:pathLst>
              <a:path w="8589645" h="1028700">
                <a:moveTo>
                  <a:pt x="8074913" y="0"/>
                </a:moveTo>
                <a:lnTo>
                  <a:pt x="0" y="0"/>
                </a:lnTo>
                <a:lnTo>
                  <a:pt x="0" y="1028700"/>
                </a:lnTo>
                <a:lnTo>
                  <a:pt x="8074913" y="1028700"/>
                </a:lnTo>
                <a:lnTo>
                  <a:pt x="8589264" y="514350"/>
                </a:lnTo>
                <a:lnTo>
                  <a:pt x="807491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6897" y="1079753"/>
            <a:ext cx="8589645" cy="1028700"/>
          </a:xfrm>
          <a:custGeom>
            <a:avLst/>
            <a:gdLst/>
            <a:ahLst/>
            <a:cxnLst/>
            <a:rect l="l" t="t" r="r" b="b"/>
            <a:pathLst>
              <a:path w="8589645" h="1028700">
                <a:moveTo>
                  <a:pt x="0" y="0"/>
                </a:moveTo>
                <a:lnTo>
                  <a:pt x="8074913" y="0"/>
                </a:lnTo>
                <a:lnTo>
                  <a:pt x="8589264" y="514350"/>
                </a:lnTo>
                <a:lnTo>
                  <a:pt x="8074913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7810" y="1268730"/>
            <a:ext cx="1449705" cy="650875"/>
          </a:xfrm>
          <a:prstGeom prst="rect">
            <a:avLst/>
          </a:prstGeom>
          <a:solidFill>
            <a:srgbClr val="BEBEBE"/>
          </a:solidFill>
          <a:ln w="25908">
            <a:solidFill>
              <a:srgbClr val="FFFFFF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169545" marR="151130" indent="-12700">
              <a:lnSpc>
                <a:spcPct val="100000"/>
              </a:lnSpc>
              <a:spcBef>
                <a:spcPts val="1085"/>
              </a:spcBef>
            </a:pPr>
            <a:r>
              <a:rPr sz="1200" b="1" dirty="0">
                <a:solidFill>
                  <a:srgbClr val="393838"/>
                </a:solidFill>
                <a:latin typeface="Arial"/>
                <a:cs typeface="Arial"/>
              </a:rPr>
              <a:t>Commercial</a:t>
            </a:r>
            <a:r>
              <a:rPr sz="1200" b="1" spc="-12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93838"/>
                </a:solidFill>
                <a:latin typeface="Arial"/>
                <a:cs typeface="Arial"/>
              </a:rPr>
              <a:t>Off  The Shelf</a:t>
            </a:r>
            <a:r>
              <a:rPr sz="1200" b="1" spc="-85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93838"/>
                </a:solidFill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7797" y="1268730"/>
            <a:ext cx="1449705" cy="650875"/>
          </a:xfrm>
          <a:prstGeom prst="rect">
            <a:avLst/>
          </a:prstGeom>
          <a:solidFill>
            <a:srgbClr val="BEBEBE"/>
          </a:solidFill>
          <a:ln w="25907">
            <a:solidFill>
              <a:srgbClr val="FFFFFF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123189" marR="118110" indent="158115">
              <a:lnSpc>
                <a:spcPct val="100000"/>
              </a:lnSpc>
              <a:spcBef>
                <a:spcPts val="1085"/>
              </a:spcBef>
            </a:pPr>
            <a:r>
              <a:rPr sz="1200" b="1" dirty="0">
                <a:solidFill>
                  <a:srgbClr val="393838"/>
                </a:solidFill>
                <a:latin typeface="Arial"/>
                <a:cs typeface="Arial"/>
              </a:rPr>
              <a:t>Homegrown  Traditional</a:t>
            </a:r>
            <a:r>
              <a:rPr sz="1200" b="1" spc="-80" dirty="0">
                <a:solidFill>
                  <a:srgbClr val="393838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93838"/>
                </a:solidFill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5678" y="1256538"/>
            <a:ext cx="1449705" cy="650875"/>
          </a:xfrm>
          <a:prstGeom prst="rect">
            <a:avLst/>
          </a:prstGeom>
          <a:solidFill>
            <a:srgbClr val="BEBEBE"/>
          </a:solidFill>
          <a:ln w="25907">
            <a:solidFill>
              <a:srgbClr val="FFFFFF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marL="535940" marR="210185" indent="-321945">
              <a:lnSpc>
                <a:spcPct val="100000"/>
              </a:lnSpc>
              <a:spcBef>
                <a:spcPts val="1080"/>
              </a:spcBef>
            </a:pPr>
            <a:r>
              <a:rPr sz="1200" b="1" spc="-5" dirty="0">
                <a:solidFill>
                  <a:srgbClr val="393838"/>
                </a:solidFill>
                <a:latin typeface="Arial"/>
                <a:cs typeface="Arial"/>
              </a:rPr>
              <a:t>M</a:t>
            </a:r>
            <a:r>
              <a:rPr sz="1200" b="1" dirty="0">
                <a:solidFill>
                  <a:srgbClr val="393838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393838"/>
                </a:solidFill>
                <a:latin typeface="Arial"/>
                <a:cs typeface="Arial"/>
              </a:rPr>
              <a:t>c</a:t>
            </a:r>
            <a:r>
              <a:rPr sz="1200" b="1" dirty="0">
                <a:solidFill>
                  <a:srgbClr val="393838"/>
                </a:solidFill>
                <a:latin typeface="Arial"/>
                <a:cs typeface="Arial"/>
              </a:rPr>
              <a:t>ros</a:t>
            </a:r>
            <a:r>
              <a:rPr sz="1200" b="1" spc="-5" dirty="0">
                <a:solidFill>
                  <a:srgbClr val="393838"/>
                </a:solidFill>
                <a:latin typeface="Arial"/>
                <a:cs typeface="Arial"/>
              </a:rPr>
              <a:t>er</a:t>
            </a:r>
            <a:r>
              <a:rPr sz="1200" b="1" spc="-25" dirty="0">
                <a:solidFill>
                  <a:srgbClr val="393838"/>
                </a:solidFill>
                <a:latin typeface="Arial"/>
                <a:cs typeface="Arial"/>
              </a:rPr>
              <a:t>v</a:t>
            </a:r>
            <a:r>
              <a:rPr sz="1200" b="1" dirty="0">
                <a:solidFill>
                  <a:srgbClr val="393838"/>
                </a:solidFill>
                <a:latin typeface="Arial"/>
                <a:cs typeface="Arial"/>
              </a:rPr>
              <a:t>i</a:t>
            </a:r>
            <a:r>
              <a:rPr sz="1200" b="1" spc="5" dirty="0">
                <a:solidFill>
                  <a:srgbClr val="393838"/>
                </a:solidFill>
                <a:latin typeface="Arial"/>
                <a:cs typeface="Arial"/>
              </a:rPr>
              <a:t>c</a:t>
            </a:r>
            <a:r>
              <a:rPr sz="1200" b="1" spc="-5" dirty="0">
                <a:solidFill>
                  <a:srgbClr val="393838"/>
                </a:solidFill>
                <a:latin typeface="Arial"/>
                <a:cs typeface="Arial"/>
              </a:rPr>
              <a:t>es  </a:t>
            </a:r>
            <a:r>
              <a:rPr sz="1200" b="1" spc="-10" dirty="0">
                <a:solidFill>
                  <a:srgbClr val="393838"/>
                </a:solidFill>
                <a:latin typeface="Arial"/>
                <a:cs typeface="Arial"/>
              </a:rPr>
              <a:t>Apps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7216" y="3570732"/>
            <a:ext cx="6882765" cy="944880"/>
          </a:xfrm>
          <a:custGeom>
            <a:avLst/>
            <a:gdLst/>
            <a:ahLst/>
            <a:cxnLst/>
            <a:rect l="l" t="t" r="r" b="b"/>
            <a:pathLst>
              <a:path w="6882765" h="944879">
                <a:moveTo>
                  <a:pt x="6882383" y="0"/>
                </a:moveTo>
                <a:lnTo>
                  <a:pt x="472440" y="0"/>
                </a:lnTo>
                <a:lnTo>
                  <a:pt x="0" y="472440"/>
                </a:lnTo>
                <a:lnTo>
                  <a:pt x="472440" y="944880"/>
                </a:lnTo>
                <a:lnTo>
                  <a:pt x="6882383" y="944880"/>
                </a:lnTo>
                <a:lnTo>
                  <a:pt x="688238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53311" y="2279904"/>
            <a:ext cx="6884034" cy="944880"/>
          </a:xfrm>
          <a:custGeom>
            <a:avLst/>
            <a:gdLst/>
            <a:ahLst/>
            <a:cxnLst/>
            <a:rect l="l" t="t" r="r" b="b"/>
            <a:pathLst>
              <a:path w="6884034" h="944880">
                <a:moveTo>
                  <a:pt x="6883908" y="0"/>
                </a:moveTo>
                <a:lnTo>
                  <a:pt x="472439" y="0"/>
                </a:lnTo>
                <a:lnTo>
                  <a:pt x="0" y="472439"/>
                </a:lnTo>
                <a:lnTo>
                  <a:pt x="472439" y="944879"/>
                </a:lnTo>
                <a:lnTo>
                  <a:pt x="6883908" y="944879"/>
                </a:lnTo>
                <a:lnTo>
                  <a:pt x="688390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7216" y="1086611"/>
            <a:ext cx="6882765" cy="944880"/>
          </a:xfrm>
          <a:custGeom>
            <a:avLst/>
            <a:gdLst/>
            <a:ahLst/>
            <a:cxnLst/>
            <a:rect l="l" t="t" r="r" b="b"/>
            <a:pathLst>
              <a:path w="6882765" h="944880">
                <a:moveTo>
                  <a:pt x="6882383" y="0"/>
                </a:moveTo>
                <a:lnTo>
                  <a:pt x="472440" y="0"/>
                </a:lnTo>
                <a:lnTo>
                  <a:pt x="0" y="472439"/>
                </a:lnTo>
                <a:lnTo>
                  <a:pt x="472440" y="944880"/>
                </a:lnTo>
                <a:lnTo>
                  <a:pt x="6882383" y="944880"/>
                </a:lnTo>
                <a:lnTo>
                  <a:pt x="688238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665" y="258317"/>
            <a:ext cx="76841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</a:rPr>
              <a:t>One </a:t>
            </a:r>
            <a:r>
              <a:rPr sz="2800" dirty="0">
                <a:solidFill>
                  <a:srgbClr val="6F8491"/>
                </a:solidFill>
              </a:rPr>
              <a:t>platform </a:t>
            </a:r>
            <a:r>
              <a:rPr sz="2800" spc="-5" dirty="0">
                <a:solidFill>
                  <a:srgbClr val="6F8491"/>
                </a:solidFill>
              </a:rPr>
              <a:t>and </a:t>
            </a:r>
            <a:r>
              <a:rPr sz="2800" dirty="0">
                <a:solidFill>
                  <a:srgbClr val="6F8491"/>
                </a:solidFill>
              </a:rPr>
              <a:t>one journey </a:t>
            </a:r>
            <a:r>
              <a:rPr sz="2800" spc="-5" dirty="0">
                <a:solidFill>
                  <a:srgbClr val="6F8491"/>
                </a:solidFill>
              </a:rPr>
              <a:t>for all</a:t>
            </a:r>
            <a:r>
              <a:rPr sz="2800" spc="-15" dirty="0">
                <a:solidFill>
                  <a:srgbClr val="6F8491"/>
                </a:solidFill>
              </a:rPr>
              <a:t> </a:t>
            </a:r>
            <a:r>
              <a:rPr sz="2800" dirty="0">
                <a:solidFill>
                  <a:srgbClr val="6F8491"/>
                </a:solidFill>
              </a:rPr>
              <a:t>applications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1007363" y="1120139"/>
            <a:ext cx="688975" cy="696595"/>
          </a:xfrm>
          <a:custGeom>
            <a:avLst/>
            <a:gdLst/>
            <a:ahLst/>
            <a:cxnLst/>
            <a:rect l="l" t="t" r="r" b="b"/>
            <a:pathLst>
              <a:path w="688975" h="696594">
                <a:moveTo>
                  <a:pt x="344424" y="0"/>
                </a:moveTo>
                <a:lnTo>
                  <a:pt x="297687" y="3179"/>
                </a:lnTo>
                <a:lnTo>
                  <a:pt x="252862" y="12442"/>
                </a:lnTo>
                <a:lnTo>
                  <a:pt x="210358" y="27372"/>
                </a:lnTo>
                <a:lnTo>
                  <a:pt x="170586" y="47554"/>
                </a:lnTo>
                <a:lnTo>
                  <a:pt x="133956" y="72573"/>
                </a:lnTo>
                <a:lnTo>
                  <a:pt x="100879" y="102012"/>
                </a:lnTo>
                <a:lnTo>
                  <a:pt x="71764" y="135458"/>
                </a:lnTo>
                <a:lnTo>
                  <a:pt x="47023" y="172494"/>
                </a:lnTo>
                <a:lnTo>
                  <a:pt x="27066" y="212705"/>
                </a:lnTo>
                <a:lnTo>
                  <a:pt x="12303" y="255675"/>
                </a:lnTo>
                <a:lnTo>
                  <a:pt x="3144" y="300990"/>
                </a:lnTo>
                <a:lnTo>
                  <a:pt x="0" y="348234"/>
                </a:lnTo>
                <a:lnTo>
                  <a:pt x="3144" y="395477"/>
                </a:lnTo>
                <a:lnTo>
                  <a:pt x="12303" y="440792"/>
                </a:lnTo>
                <a:lnTo>
                  <a:pt x="27066" y="483762"/>
                </a:lnTo>
                <a:lnTo>
                  <a:pt x="47023" y="523973"/>
                </a:lnTo>
                <a:lnTo>
                  <a:pt x="71764" y="561009"/>
                </a:lnTo>
                <a:lnTo>
                  <a:pt x="100879" y="594455"/>
                </a:lnTo>
                <a:lnTo>
                  <a:pt x="133956" y="623894"/>
                </a:lnTo>
                <a:lnTo>
                  <a:pt x="170586" y="648913"/>
                </a:lnTo>
                <a:lnTo>
                  <a:pt x="210358" y="669095"/>
                </a:lnTo>
                <a:lnTo>
                  <a:pt x="252862" y="684025"/>
                </a:lnTo>
                <a:lnTo>
                  <a:pt x="297687" y="693288"/>
                </a:lnTo>
                <a:lnTo>
                  <a:pt x="344424" y="696468"/>
                </a:lnTo>
                <a:lnTo>
                  <a:pt x="391165" y="693288"/>
                </a:lnTo>
                <a:lnTo>
                  <a:pt x="435994" y="684025"/>
                </a:lnTo>
                <a:lnTo>
                  <a:pt x="478500" y="669095"/>
                </a:lnTo>
                <a:lnTo>
                  <a:pt x="518272" y="648913"/>
                </a:lnTo>
                <a:lnTo>
                  <a:pt x="554902" y="623894"/>
                </a:lnTo>
                <a:lnTo>
                  <a:pt x="587978" y="594455"/>
                </a:lnTo>
                <a:lnTo>
                  <a:pt x="617090" y="561009"/>
                </a:lnTo>
                <a:lnTo>
                  <a:pt x="641829" y="523973"/>
                </a:lnTo>
                <a:lnTo>
                  <a:pt x="661785" y="483762"/>
                </a:lnTo>
                <a:lnTo>
                  <a:pt x="676546" y="440792"/>
                </a:lnTo>
                <a:lnTo>
                  <a:pt x="685704" y="395477"/>
                </a:lnTo>
                <a:lnTo>
                  <a:pt x="688848" y="348234"/>
                </a:lnTo>
                <a:lnTo>
                  <a:pt x="685704" y="300990"/>
                </a:lnTo>
                <a:lnTo>
                  <a:pt x="676546" y="255675"/>
                </a:lnTo>
                <a:lnTo>
                  <a:pt x="661785" y="212705"/>
                </a:lnTo>
                <a:lnTo>
                  <a:pt x="641829" y="172494"/>
                </a:lnTo>
                <a:lnTo>
                  <a:pt x="617090" y="135458"/>
                </a:lnTo>
                <a:lnTo>
                  <a:pt x="587978" y="102012"/>
                </a:lnTo>
                <a:lnTo>
                  <a:pt x="554902" y="72573"/>
                </a:lnTo>
                <a:lnTo>
                  <a:pt x="518272" y="47554"/>
                </a:lnTo>
                <a:lnTo>
                  <a:pt x="478500" y="27372"/>
                </a:lnTo>
                <a:lnTo>
                  <a:pt x="435994" y="12442"/>
                </a:lnTo>
                <a:lnTo>
                  <a:pt x="391165" y="3179"/>
                </a:lnTo>
                <a:lnTo>
                  <a:pt x="34442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7363" y="1120139"/>
            <a:ext cx="688975" cy="696595"/>
          </a:xfrm>
          <a:custGeom>
            <a:avLst/>
            <a:gdLst/>
            <a:ahLst/>
            <a:cxnLst/>
            <a:rect l="l" t="t" r="r" b="b"/>
            <a:pathLst>
              <a:path w="688975" h="696594">
                <a:moveTo>
                  <a:pt x="0" y="348234"/>
                </a:moveTo>
                <a:lnTo>
                  <a:pt x="3144" y="300990"/>
                </a:lnTo>
                <a:lnTo>
                  <a:pt x="12303" y="255675"/>
                </a:lnTo>
                <a:lnTo>
                  <a:pt x="27066" y="212705"/>
                </a:lnTo>
                <a:lnTo>
                  <a:pt x="47023" y="172494"/>
                </a:lnTo>
                <a:lnTo>
                  <a:pt x="71764" y="135458"/>
                </a:lnTo>
                <a:lnTo>
                  <a:pt x="100879" y="102012"/>
                </a:lnTo>
                <a:lnTo>
                  <a:pt x="133956" y="72573"/>
                </a:lnTo>
                <a:lnTo>
                  <a:pt x="170586" y="47554"/>
                </a:lnTo>
                <a:lnTo>
                  <a:pt x="210358" y="27372"/>
                </a:lnTo>
                <a:lnTo>
                  <a:pt x="252862" y="12442"/>
                </a:lnTo>
                <a:lnTo>
                  <a:pt x="297687" y="3179"/>
                </a:lnTo>
                <a:lnTo>
                  <a:pt x="344424" y="0"/>
                </a:lnTo>
                <a:lnTo>
                  <a:pt x="391165" y="3179"/>
                </a:lnTo>
                <a:lnTo>
                  <a:pt x="435994" y="12442"/>
                </a:lnTo>
                <a:lnTo>
                  <a:pt x="478500" y="27372"/>
                </a:lnTo>
                <a:lnTo>
                  <a:pt x="518272" y="47554"/>
                </a:lnTo>
                <a:lnTo>
                  <a:pt x="554902" y="72573"/>
                </a:lnTo>
                <a:lnTo>
                  <a:pt x="587978" y="102012"/>
                </a:lnTo>
                <a:lnTo>
                  <a:pt x="617090" y="135458"/>
                </a:lnTo>
                <a:lnTo>
                  <a:pt x="641829" y="172494"/>
                </a:lnTo>
                <a:lnTo>
                  <a:pt x="661785" y="212705"/>
                </a:lnTo>
                <a:lnTo>
                  <a:pt x="676546" y="255675"/>
                </a:lnTo>
                <a:lnTo>
                  <a:pt x="685704" y="300990"/>
                </a:lnTo>
                <a:lnTo>
                  <a:pt x="688848" y="348234"/>
                </a:lnTo>
                <a:lnTo>
                  <a:pt x="685704" y="395477"/>
                </a:lnTo>
                <a:lnTo>
                  <a:pt x="676546" y="440792"/>
                </a:lnTo>
                <a:lnTo>
                  <a:pt x="661785" y="483762"/>
                </a:lnTo>
                <a:lnTo>
                  <a:pt x="641829" y="523973"/>
                </a:lnTo>
                <a:lnTo>
                  <a:pt x="617090" y="561009"/>
                </a:lnTo>
                <a:lnTo>
                  <a:pt x="587978" y="594455"/>
                </a:lnTo>
                <a:lnTo>
                  <a:pt x="554902" y="623894"/>
                </a:lnTo>
                <a:lnTo>
                  <a:pt x="518272" y="648913"/>
                </a:lnTo>
                <a:lnTo>
                  <a:pt x="478500" y="669095"/>
                </a:lnTo>
                <a:lnTo>
                  <a:pt x="435994" y="684025"/>
                </a:lnTo>
                <a:lnTo>
                  <a:pt x="391165" y="693288"/>
                </a:lnTo>
                <a:lnTo>
                  <a:pt x="344424" y="696468"/>
                </a:lnTo>
                <a:lnTo>
                  <a:pt x="297687" y="693288"/>
                </a:lnTo>
                <a:lnTo>
                  <a:pt x="252862" y="684025"/>
                </a:lnTo>
                <a:lnTo>
                  <a:pt x="210358" y="669095"/>
                </a:lnTo>
                <a:lnTo>
                  <a:pt x="170586" y="648913"/>
                </a:lnTo>
                <a:lnTo>
                  <a:pt x="133956" y="623894"/>
                </a:lnTo>
                <a:lnTo>
                  <a:pt x="100879" y="594455"/>
                </a:lnTo>
                <a:lnTo>
                  <a:pt x="71764" y="561009"/>
                </a:lnTo>
                <a:lnTo>
                  <a:pt x="47023" y="523973"/>
                </a:lnTo>
                <a:lnTo>
                  <a:pt x="27066" y="483762"/>
                </a:lnTo>
                <a:lnTo>
                  <a:pt x="12303" y="440792"/>
                </a:lnTo>
                <a:lnTo>
                  <a:pt x="3144" y="395477"/>
                </a:lnTo>
                <a:lnTo>
                  <a:pt x="0" y="348234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12291" y="1170178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5217" y="1267205"/>
            <a:ext cx="3923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44355"/>
                </a:solidFill>
                <a:latin typeface="Arial"/>
                <a:cs typeface="Arial"/>
              </a:rPr>
              <a:t>Traditional apps in</a:t>
            </a:r>
            <a:r>
              <a:rPr sz="1800" b="1" spc="-4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44355"/>
                </a:solidFill>
                <a:latin typeface="Arial"/>
                <a:cs typeface="Arial"/>
              </a:rPr>
              <a:t>containers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Gain portability, efficiency and</a:t>
            </a:r>
            <a:r>
              <a:rPr sz="1800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08888" y="2406395"/>
            <a:ext cx="688975" cy="696595"/>
          </a:xfrm>
          <a:custGeom>
            <a:avLst/>
            <a:gdLst/>
            <a:ahLst/>
            <a:cxnLst/>
            <a:rect l="l" t="t" r="r" b="b"/>
            <a:pathLst>
              <a:path w="688975" h="696594">
                <a:moveTo>
                  <a:pt x="344424" y="0"/>
                </a:moveTo>
                <a:lnTo>
                  <a:pt x="297687" y="3179"/>
                </a:lnTo>
                <a:lnTo>
                  <a:pt x="252862" y="12442"/>
                </a:lnTo>
                <a:lnTo>
                  <a:pt x="210358" y="27372"/>
                </a:lnTo>
                <a:lnTo>
                  <a:pt x="170586" y="47554"/>
                </a:lnTo>
                <a:lnTo>
                  <a:pt x="133956" y="72573"/>
                </a:lnTo>
                <a:lnTo>
                  <a:pt x="100879" y="102012"/>
                </a:lnTo>
                <a:lnTo>
                  <a:pt x="71764" y="135458"/>
                </a:lnTo>
                <a:lnTo>
                  <a:pt x="47023" y="172494"/>
                </a:lnTo>
                <a:lnTo>
                  <a:pt x="27066" y="212705"/>
                </a:lnTo>
                <a:lnTo>
                  <a:pt x="12303" y="255675"/>
                </a:lnTo>
                <a:lnTo>
                  <a:pt x="3144" y="300990"/>
                </a:lnTo>
                <a:lnTo>
                  <a:pt x="0" y="348234"/>
                </a:lnTo>
                <a:lnTo>
                  <a:pt x="3144" y="395477"/>
                </a:lnTo>
                <a:lnTo>
                  <a:pt x="12303" y="440792"/>
                </a:lnTo>
                <a:lnTo>
                  <a:pt x="27066" y="483762"/>
                </a:lnTo>
                <a:lnTo>
                  <a:pt x="47023" y="523973"/>
                </a:lnTo>
                <a:lnTo>
                  <a:pt x="71764" y="561009"/>
                </a:lnTo>
                <a:lnTo>
                  <a:pt x="100879" y="594455"/>
                </a:lnTo>
                <a:lnTo>
                  <a:pt x="133956" y="623894"/>
                </a:lnTo>
                <a:lnTo>
                  <a:pt x="170586" y="648913"/>
                </a:lnTo>
                <a:lnTo>
                  <a:pt x="210358" y="669095"/>
                </a:lnTo>
                <a:lnTo>
                  <a:pt x="252862" y="684025"/>
                </a:lnTo>
                <a:lnTo>
                  <a:pt x="297687" y="693288"/>
                </a:lnTo>
                <a:lnTo>
                  <a:pt x="344424" y="696468"/>
                </a:lnTo>
                <a:lnTo>
                  <a:pt x="391165" y="693288"/>
                </a:lnTo>
                <a:lnTo>
                  <a:pt x="435994" y="684025"/>
                </a:lnTo>
                <a:lnTo>
                  <a:pt x="478500" y="669095"/>
                </a:lnTo>
                <a:lnTo>
                  <a:pt x="518272" y="648913"/>
                </a:lnTo>
                <a:lnTo>
                  <a:pt x="554902" y="623894"/>
                </a:lnTo>
                <a:lnTo>
                  <a:pt x="587978" y="594455"/>
                </a:lnTo>
                <a:lnTo>
                  <a:pt x="617090" y="561009"/>
                </a:lnTo>
                <a:lnTo>
                  <a:pt x="641829" y="523973"/>
                </a:lnTo>
                <a:lnTo>
                  <a:pt x="661785" y="483762"/>
                </a:lnTo>
                <a:lnTo>
                  <a:pt x="676546" y="440792"/>
                </a:lnTo>
                <a:lnTo>
                  <a:pt x="685704" y="395477"/>
                </a:lnTo>
                <a:lnTo>
                  <a:pt x="688848" y="348234"/>
                </a:lnTo>
                <a:lnTo>
                  <a:pt x="685704" y="300990"/>
                </a:lnTo>
                <a:lnTo>
                  <a:pt x="676546" y="255675"/>
                </a:lnTo>
                <a:lnTo>
                  <a:pt x="661785" y="212705"/>
                </a:lnTo>
                <a:lnTo>
                  <a:pt x="641829" y="172494"/>
                </a:lnTo>
                <a:lnTo>
                  <a:pt x="617090" y="135458"/>
                </a:lnTo>
                <a:lnTo>
                  <a:pt x="587978" y="102012"/>
                </a:lnTo>
                <a:lnTo>
                  <a:pt x="554902" y="72573"/>
                </a:lnTo>
                <a:lnTo>
                  <a:pt x="518272" y="47554"/>
                </a:lnTo>
                <a:lnTo>
                  <a:pt x="478500" y="27372"/>
                </a:lnTo>
                <a:lnTo>
                  <a:pt x="435994" y="12442"/>
                </a:lnTo>
                <a:lnTo>
                  <a:pt x="391165" y="3179"/>
                </a:lnTo>
                <a:lnTo>
                  <a:pt x="34442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8888" y="2406395"/>
            <a:ext cx="688975" cy="696595"/>
          </a:xfrm>
          <a:custGeom>
            <a:avLst/>
            <a:gdLst/>
            <a:ahLst/>
            <a:cxnLst/>
            <a:rect l="l" t="t" r="r" b="b"/>
            <a:pathLst>
              <a:path w="688975" h="696594">
                <a:moveTo>
                  <a:pt x="0" y="348234"/>
                </a:moveTo>
                <a:lnTo>
                  <a:pt x="3144" y="300990"/>
                </a:lnTo>
                <a:lnTo>
                  <a:pt x="12303" y="255675"/>
                </a:lnTo>
                <a:lnTo>
                  <a:pt x="27066" y="212705"/>
                </a:lnTo>
                <a:lnTo>
                  <a:pt x="47023" y="172494"/>
                </a:lnTo>
                <a:lnTo>
                  <a:pt x="71764" y="135458"/>
                </a:lnTo>
                <a:lnTo>
                  <a:pt x="100879" y="102012"/>
                </a:lnTo>
                <a:lnTo>
                  <a:pt x="133956" y="72573"/>
                </a:lnTo>
                <a:lnTo>
                  <a:pt x="170586" y="47554"/>
                </a:lnTo>
                <a:lnTo>
                  <a:pt x="210358" y="27372"/>
                </a:lnTo>
                <a:lnTo>
                  <a:pt x="252862" y="12442"/>
                </a:lnTo>
                <a:lnTo>
                  <a:pt x="297687" y="3179"/>
                </a:lnTo>
                <a:lnTo>
                  <a:pt x="344424" y="0"/>
                </a:lnTo>
                <a:lnTo>
                  <a:pt x="391165" y="3179"/>
                </a:lnTo>
                <a:lnTo>
                  <a:pt x="435994" y="12442"/>
                </a:lnTo>
                <a:lnTo>
                  <a:pt x="478500" y="27372"/>
                </a:lnTo>
                <a:lnTo>
                  <a:pt x="518272" y="47554"/>
                </a:lnTo>
                <a:lnTo>
                  <a:pt x="554902" y="72573"/>
                </a:lnTo>
                <a:lnTo>
                  <a:pt x="587978" y="102012"/>
                </a:lnTo>
                <a:lnTo>
                  <a:pt x="617090" y="135458"/>
                </a:lnTo>
                <a:lnTo>
                  <a:pt x="641829" y="172494"/>
                </a:lnTo>
                <a:lnTo>
                  <a:pt x="661785" y="212705"/>
                </a:lnTo>
                <a:lnTo>
                  <a:pt x="676546" y="255675"/>
                </a:lnTo>
                <a:lnTo>
                  <a:pt x="685704" y="300990"/>
                </a:lnTo>
                <a:lnTo>
                  <a:pt x="688848" y="348234"/>
                </a:lnTo>
                <a:lnTo>
                  <a:pt x="685704" y="395477"/>
                </a:lnTo>
                <a:lnTo>
                  <a:pt x="676546" y="440792"/>
                </a:lnTo>
                <a:lnTo>
                  <a:pt x="661785" y="483762"/>
                </a:lnTo>
                <a:lnTo>
                  <a:pt x="641829" y="523973"/>
                </a:lnTo>
                <a:lnTo>
                  <a:pt x="617090" y="561009"/>
                </a:lnTo>
                <a:lnTo>
                  <a:pt x="587978" y="594455"/>
                </a:lnTo>
                <a:lnTo>
                  <a:pt x="554902" y="623894"/>
                </a:lnTo>
                <a:lnTo>
                  <a:pt x="518272" y="648913"/>
                </a:lnTo>
                <a:lnTo>
                  <a:pt x="478500" y="669095"/>
                </a:lnTo>
                <a:lnTo>
                  <a:pt x="435994" y="684025"/>
                </a:lnTo>
                <a:lnTo>
                  <a:pt x="391165" y="693288"/>
                </a:lnTo>
                <a:lnTo>
                  <a:pt x="344424" y="696468"/>
                </a:lnTo>
                <a:lnTo>
                  <a:pt x="297687" y="693288"/>
                </a:lnTo>
                <a:lnTo>
                  <a:pt x="252862" y="684025"/>
                </a:lnTo>
                <a:lnTo>
                  <a:pt x="210358" y="669095"/>
                </a:lnTo>
                <a:lnTo>
                  <a:pt x="170586" y="648913"/>
                </a:lnTo>
                <a:lnTo>
                  <a:pt x="133956" y="623894"/>
                </a:lnTo>
                <a:lnTo>
                  <a:pt x="100879" y="594455"/>
                </a:lnTo>
                <a:lnTo>
                  <a:pt x="71764" y="561009"/>
                </a:lnTo>
                <a:lnTo>
                  <a:pt x="47023" y="523973"/>
                </a:lnTo>
                <a:lnTo>
                  <a:pt x="27066" y="483762"/>
                </a:lnTo>
                <a:lnTo>
                  <a:pt x="12303" y="440792"/>
                </a:lnTo>
                <a:lnTo>
                  <a:pt x="3144" y="395477"/>
                </a:lnTo>
                <a:lnTo>
                  <a:pt x="0" y="348234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13815" y="2456179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7363" y="3677411"/>
            <a:ext cx="688975" cy="698500"/>
          </a:xfrm>
          <a:custGeom>
            <a:avLst/>
            <a:gdLst/>
            <a:ahLst/>
            <a:cxnLst/>
            <a:rect l="l" t="t" r="r" b="b"/>
            <a:pathLst>
              <a:path w="688975" h="698500">
                <a:moveTo>
                  <a:pt x="344424" y="0"/>
                </a:moveTo>
                <a:lnTo>
                  <a:pt x="297687" y="3185"/>
                </a:lnTo>
                <a:lnTo>
                  <a:pt x="252862" y="12463"/>
                </a:lnTo>
                <a:lnTo>
                  <a:pt x="210358" y="27420"/>
                </a:lnTo>
                <a:lnTo>
                  <a:pt x="170586" y="47639"/>
                </a:lnTo>
                <a:lnTo>
                  <a:pt x="133956" y="72705"/>
                </a:lnTo>
                <a:lnTo>
                  <a:pt x="100879" y="102203"/>
                </a:lnTo>
                <a:lnTo>
                  <a:pt x="71764" y="135717"/>
                </a:lnTo>
                <a:lnTo>
                  <a:pt x="47023" y="172832"/>
                </a:lnTo>
                <a:lnTo>
                  <a:pt x="27066" y="213133"/>
                </a:lnTo>
                <a:lnTo>
                  <a:pt x="12303" y="256204"/>
                </a:lnTo>
                <a:lnTo>
                  <a:pt x="3144" y="301630"/>
                </a:lnTo>
                <a:lnTo>
                  <a:pt x="0" y="348996"/>
                </a:lnTo>
                <a:lnTo>
                  <a:pt x="3144" y="396353"/>
                </a:lnTo>
                <a:lnTo>
                  <a:pt x="12303" y="441773"/>
                </a:lnTo>
                <a:lnTo>
                  <a:pt x="27066" y="484842"/>
                </a:lnTo>
                <a:lnTo>
                  <a:pt x="47023" y="525142"/>
                </a:lnTo>
                <a:lnTo>
                  <a:pt x="71764" y="562258"/>
                </a:lnTo>
                <a:lnTo>
                  <a:pt x="100879" y="595774"/>
                </a:lnTo>
                <a:lnTo>
                  <a:pt x="133956" y="625275"/>
                </a:lnTo>
                <a:lnTo>
                  <a:pt x="170586" y="650344"/>
                </a:lnTo>
                <a:lnTo>
                  <a:pt x="210358" y="670566"/>
                </a:lnTo>
                <a:lnTo>
                  <a:pt x="252862" y="685525"/>
                </a:lnTo>
                <a:lnTo>
                  <a:pt x="297687" y="694806"/>
                </a:lnTo>
                <a:lnTo>
                  <a:pt x="344424" y="697992"/>
                </a:lnTo>
                <a:lnTo>
                  <a:pt x="391165" y="694806"/>
                </a:lnTo>
                <a:lnTo>
                  <a:pt x="435994" y="685525"/>
                </a:lnTo>
                <a:lnTo>
                  <a:pt x="478500" y="670566"/>
                </a:lnTo>
                <a:lnTo>
                  <a:pt x="518272" y="650344"/>
                </a:lnTo>
                <a:lnTo>
                  <a:pt x="554902" y="625275"/>
                </a:lnTo>
                <a:lnTo>
                  <a:pt x="587978" y="595774"/>
                </a:lnTo>
                <a:lnTo>
                  <a:pt x="617090" y="562258"/>
                </a:lnTo>
                <a:lnTo>
                  <a:pt x="641829" y="525142"/>
                </a:lnTo>
                <a:lnTo>
                  <a:pt x="661785" y="484842"/>
                </a:lnTo>
                <a:lnTo>
                  <a:pt x="676546" y="441773"/>
                </a:lnTo>
                <a:lnTo>
                  <a:pt x="685704" y="396353"/>
                </a:lnTo>
                <a:lnTo>
                  <a:pt x="688848" y="348996"/>
                </a:lnTo>
                <a:lnTo>
                  <a:pt x="685704" y="301630"/>
                </a:lnTo>
                <a:lnTo>
                  <a:pt x="676546" y="256204"/>
                </a:lnTo>
                <a:lnTo>
                  <a:pt x="661785" y="213133"/>
                </a:lnTo>
                <a:lnTo>
                  <a:pt x="641829" y="172832"/>
                </a:lnTo>
                <a:lnTo>
                  <a:pt x="617090" y="135717"/>
                </a:lnTo>
                <a:lnTo>
                  <a:pt x="587978" y="102203"/>
                </a:lnTo>
                <a:lnTo>
                  <a:pt x="554902" y="72705"/>
                </a:lnTo>
                <a:lnTo>
                  <a:pt x="518272" y="47639"/>
                </a:lnTo>
                <a:lnTo>
                  <a:pt x="478500" y="27420"/>
                </a:lnTo>
                <a:lnTo>
                  <a:pt x="435994" y="12463"/>
                </a:lnTo>
                <a:lnTo>
                  <a:pt x="391165" y="3185"/>
                </a:lnTo>
                <a:lnTo>
                  <a:pt x="344424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7363" y="3677411"/>
            <a:ext cx="688975" cy="698500"/>
          </a:xfrm>
          <a:custGeom>
            <a:avLst/>
            <a:gdLst/>
            <a:ahLst/>
            <a:cxnLst/>
            <a:rect l="l" t="t" r="r" b="b"/>
            <a:pathLst>
              <a:path w="688975" h="698500">
                <a:moveTo>
                  <a:pt x="0" y="348996"/>
                </a:moveTo>
                <a:lnTo>
                  <a:pt x="3144" y="301630"/>
                </a:lnTo>
                <a:lnTo>
                  <a:pt x="12303" y="256204"/>
                </a:lnTo>
                <a:lnTo>
                  <a:pt x="27066" y="213133"/>
                </a:lnTo>
                <a:lnTo>
                  <a:pt x="47023" y="172832"/>
                </a:lnTo>
                <a:lnTo>
                  <a:pt x="71764" y="135717"/>
                </a:lnTo>
                <a:lnTo>
                  <a:pt x="100879" y="102203"/>
                </a:lnTo>
                <a:lnTo>
                  <a:pt x="133956" y="72705"/>
                </a:lnTo>
                <a:lnTo>
                  <a:pt x="170586" y="47639"/>
                </a:lnTo>
                <a:lnTo>
                  <a:pt x="210358" y="27420"/>
                </a:lnTo>
                <a:lnTo>
                  <a:pt x="252862" y="12463"/>
                </a:lnTo>
                <a:lnTo>
                  <a:pt x="297687" y="3185"/>
                </a:lnTo>
                <a:lnTo>
                  <a:pt x="344424" y="0"/>
                </a:lnTo>
                <a:lnTo>
                  <a:pt x="391165" y="3185"/>
                </a:lnTo>
                <a:lnTo>
                  <a:pt x="435994" y="12463"/>
                </a:lnTo>
                <a:lnTo>
                  <a:pt x="478500" y="27420"/>
                </a:lnTo>
                <a:lnTo>
                  <a:pt x="518272" y="47639"/>
                </a:lnTo>
                <a:lnTo>
                  <a:pt x="554902" y="72705"/>
                </a:lnTo>
                <a:lnTo>
                  <a:pt x="587978" y="102203"/>
                </a:lnTo>
                <a:lnTo>
                  <a:pt x="617090" y="135717"/>
                </a:lnTo>
                <a:lnTo>
                  <a:pt x="641829" y="172832"/>
                </a:lnTo>
                <a:lnTo>
                  <a:pt x="661785" y="213133"/>
                </a:lnTo>
                <a:lnTo>
                  <a:pt x="676546" y="256204"/>
                </a:lnTo>
                <a:lnTo>
                  <a:pt x="685704" y="301630"/>
                </a:lnTo>
                <a:lnTo>
                  <a:pt x="688848" y="348996"/>
                </a:lnTo>
                <a:lnTo>
                  <a:pt x="685704" y="396353"/>
                </a:lnTo>
                <a:lnTo>
                  <a:pt x="676546" y="441773"/>
                </a:lnTo>
                <a:lnTo>
                  <a:pt x="661785" y="484842"/>
                </a:lnTo>
                <a:lnTo>
                  <a:pt x="641829" y="525142"/>
                </a:lnTo>
                <a:lnTo>
                  <a:pt x="617090" y="562258"/>
                </a:lnTo>
                <a:lnTo>
                  <a:pt x="587978" y="595774"/>
                </a:lnTo>
                <a:lnTo>
                  <a:pt x="554902" y="625275"/>
                </a:lnTo>
                <a:lnTo>
                  <a:pt x="518272" y="650344"/>
                </a:lnTo>
                <a:lnTo>
                  <a:pt x="478500" y="670566"/>
                </a:lnTo>
                <a:lnTo>
                  <a:pt x="435994" y="685525"/>
                </a:lnTo>
                <a:lnTo>
                  <a:pt x="391165" y="694806"/>
                </a:lnTo>
                <a:lnTo>
                  <a:pt x="344424" y="697992"/>
                </a:lnTo>
                <a:lnTo>
                  <a:pt x="297687" y="694806"/>
                </a:lnTo>
                <a:lnTo>
                  <a:pt x="252862" y="685525"/>
                </a:lnTo>
                <a:lnTo>
                  <a:pt x="210358" y="670566"/>
                </a:lnTo>
                <a:lnTo>
                  <a:pt x="170586" y="650344"/>
                </a:lnTo>
                <a:lnTo>
                  <a:pt x="133956" y="625275"/>
                </a:lnTo>
                <a:lnTo>
                  <a:pt x="100879" y="595774"/>
                </a:lnTo>
                <a:lnTo>
                  <a:pt x="71764" y="562258"/>
                </a:lnTo>
                <a:lnTo>
                  <a:pt x="47023" y="525142"/>
                </a:lnTo>
                <a:lnTo>
                  <a:pt x="27066" y="484842"/>
                </a:lnTo>
                <a:lnTo>
                  <a:pt x="12303" y="441773"/>
                </a:lnTo>
                <a:lnTo>
                  <a:pt x="3144" y="396353"/>
                </a:lnTo>
                <a:lnTo>
                  <a:pt x="0" y="348996"/>
                </a:lnTo>
                <a:close/>
              </a:path>
            </a:pathLst>
          </a:custGeom>
          <a:ln w="579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12291" y="3728415"/>
            <a:ext cx="280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5217" y="2428113"/>
            <a:ext cx="3796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44355"/>
                </a:solidFill>
                <a:latin typeface="Arial"/>
                <a:cs typeface="Arial"/>
              </a:rPr>
              <a:t>Transform </a:t>
            </a:r>
            <a:r>
              <a:rPr sz="1800" b="1" dirty="0">
                <a:solidFill>
                  <a:srgbClr val="244355"/>
                </a:solidFill>
                <a:latin typeface="Arial"/>
                <a:cs typeface="Arial"/>
              </a:rPr>
              <a:t>to</a:t>
            </a:r>
            <a:r>
              <a:rPr sz="1800" b="1" spc="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44355"/>
                </a:solidFill>
                <a:latin typeface="Arial"/>
                <a:cs typeface="Arial"/>
              </a:rPr>
              <a:t>Microservices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Look </a:t>
            </a:r>
            <a:r>
              <a:rPr sz="1800" dirty="0">
                <a:solidFill>
                  <a:srgbClr val="7E7E7E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shared services </a:t>
            </a:r>
            <a:r>
              <a:rPr sz="1800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1800" spc="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transform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0645" y="3706164"/>
            <a:ext cx="3143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44355"/>
                </a:solidFill>
                <a:latin typeface="Arial"/>
                <a:cs typeface="Arial"/>
              </a:rPr>
              <a:t>Accelerate </a:t>
            </a:r>
            <a:r>
              <a:rPr sz="1800" b="1" spc="-5" dirty="0">
                <a:solidFill>
                  <a:srgbClr val="244355"/>
                </a:solidFill>
                <a:latin typeface="Arial"/>
                <a:cs typeface="Arial"/>
              </a:rPr>
              <a:t>New</a:t>
            </a:r>
            <a:r>
              <a:rPr sz="1800" b="1" spc="1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44355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Greenfield</a:t>
            </a:r>
            <a:r>
              <a:rPr sz="18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E7E7E"/>
                </a:solidFill>
                <a:latin typeface="Arial"/>
                <a:cs typeface="Arial"/>
              </a:rPr>
              <a:t>innovation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29500" y="2607564"/>
            <a:ext cx="438912" cy="40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16623" y="1670304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9" y="0"/>
                </a:moveTo>
                <a:lnTo>
                  <a:pt x="15367" y="0"/>
                </a:lnTo>
                <a:lnTo>
                  <a:pt x="12319" y="126"/>
                </a:lnTo>
                <a:lnTo>
                  <a:pt x="0" y="14224"/>
                </a:lnTo>
                <a:lnTo>
                  <a:pt x="0" y="84836"/>
                </a:lnTo>
                <a:lnTo>
                  <a:pt x="15367" y="99060"/>
                </a:lnTo>
                <a:lnTo>
                  <a:pt x="432689" y="99060"/>
                </a:lnTo>
                <a:lnTo>
                  <a:pt x="448055" y="84836"/>
                </a:lnTo>
                <a:lnTo>
                  <a:pt x="448055" y="65024"/>
                </a:lnTo>
                <a:lnTo>
                  <a:pt x="40767" y="65024"/>
                </a:lnTo>
                <a:lnTo>
                  <a:pt x="39750" y="64135"/>
                </a:lnTo>
                <a:lnTo>
                  <a:pt x="38861" y="63246"/>
                </a:lnTo>
                <a:lnTo>
                  <a:pt x="38861" y="35813"/>
                </a:lnTo>
                <a:lnTo>
                  <a:pt x="39750" y="34925"/>
                </a:lnTo>
                <a:lnTo>
                  <a:pt x="40767" y="34417"/>
                </a:lnTo>
                <a:lnTo>
                  <a:pt x="42036" y="34036"/>
                </a:lnTo>
                <a:lnTo>
                  <a:pt x="325141" y="34036"/>
                </a:lnTo>
                <a:lnTo>
                  <a:pt x="325247" y="32004"/>
                </a:lnTo>
                <a:lnTo>
                  <a:pt x="326008" y="30480"/>
                </a:lnTo>
                <a:lnTo>
                  <a:pt x="326644" y="29083"/>
                </a:lnTo>
                <a:lnTo>
                  <a:pt x="327914" y="27812"/>
                </a:lnTo>
                <a:lnTo>
                  <a:pt x="329183" y="26670"/>
                </a:lnTo>
                <a:lnTo>
                  <a:pt x="330834" y="26035"/>
                </a:lnTo>
                <a:lnTo>
                  <a:pt x="332358" y="25400"/>
                </a:lnTo>
                <a:lnTo>
                  <a:pt x="448055" y="25400"/>
                </a:lnTo>
                <a:lnTo>
                  <a:pt x="448055" y="14224"/>
                </a:lnTo>
                <a:lnTo>
                  <a:pt x="435736" y="126"/>
                </a:lnTo>
                <a:lnTo>
                  <a:pt x="432689" y="0"/>
                </a:lnTo>
                <a:close/>
              </a:path>
              <a:path w="448309" h="99060">
                <a:moveTo>
                  <a:pt x="325141" y="34036"/>
                </a:moveTo>
                <a:lnTo>
                  <a:pt x="68960" y="34036"/>
                </a:lnTo>
                <a:lnTo>
                  <a:pt x="70357" y="34417"/>
                </a:lnTo>
                <a:lnTo>
                  <a:pt x="71247" y="34925"/>
                </a:lnTo>
                <a:lnTo>
                  <a:pt x="71881" y="35813"/>
                </a:lnTo>
                <a:lnTo>
                  <a:pt x="72262" y="37084"/>
                </a:lnTo>
                <a:lnTo>
                  <a:pt x="72262" y="61975"/>
                </a:lnTo>
                <a:lnTo>
                  <a:pt x="71881" y="63246"/>
                </a:lnTo>
                <a:lnTo>
                  <a:pt x="71247" y="64135"/>
                </a:lnTo>
                <a:lnTo>
                  <a:pt x="70357" y="65024"/>
                </a:lnTo>
                <a:lnTo>
                  <a:pt x="448055" y="65024"/>
                </a:lnTo>
                <a:lnTo>
                  <a:pt x="448055" y="42037"/>
                </a:lnTo>
                <a:lnTo>
                  <a:pt x="334264" y="42037"/>
                </a:lnTo>
                <a:lnTo>
                  <a:pt x="332358" y="41656"/>
                </a:lnTo>
                <a:lnTo>
                  <a:pt x="325247" y="35306"/>
                </a:lnTo>
                <a:lnTo>
                  <a:pt x="325141" y="34036"/>
                </a:lnTo>
                <a:close/>
              </a:path>
              <a:path w="448309" h="99060">
                <a:moveTo>
                  <a:pt x="369316" y="25400"/>
                </a:moveTo>
                <a:lnTo>
                  <a:pt x="336042" y="25400"/>
                </a:lnTo>
                <a:lnTo>
                  <a:pt x="337947" y="26035"/>
                </a:lnTo>
                <a:lnTo>
                  <a:pt x="339090" y="26670"/>
                </a:lnTo>
                <a:lnTo>
                  <a:pt x="340868" y="27812"/>
                </a:lnTo>
                <a:lnTo>
                  <a:pt x="341756" y="29083"/>
                </a:lnTo>
                <a:lnTo>
                  <a:pt x="342773" y="30480"/>
                </a:lnTo>
                <a:lnTo>
                  <a:pt x="342900" y="32004"/>
                </a:lnTo>
                <a:lnTo>
                  <a:pt x="343280" y="33782"/>
                </a:lnTo>
                <a:lnTo>
                  <a:pt x="342900" y="35306"/>
                </a:lnTo>
                <a:lnTo>
                  <a:pt x="342773" y="37084"/>
                </a:lnTo>
                <a:lnTo>
                  <a:pt x="341756" y="38481"/>
                </a:lnTo>
                <a:lnTo>
                  <a:pt x="340868" y="39750"/>
                </a:lnTo>
                <a:lnTo>
                  <a:pt x="339090" y="40640"/>
                </a:lnTo>
                <a:lnTo>
                  <a:pt x="337947" y="41529"/>
                </a:lnTo>
                <a:lnTo>
                  <a:pt x="336042" y="41656"/>
                </a:lnTo>
                <a:lnTo>
                  <a:pt x="334264" y="42037"/>
                </a:lnTo>
                <a:lnTo>
                  <a:pt x="370967" y="42037"/>
                </a:lnTo>
                <a:lnTo>
                  <a:pt x="369316" y="41656"/>
                </a:lnTo>
                <a:lnTo>
                  <a:pt x="367410" y="41529"/>
                </a:lnTo>
                <a:lnTo>
                  <a:pt x="366141" y="40640"/>
                </a:lnTo>
                <a:lnTo>
                  <a:pt x="364490" y="39750"/>
                </a:lnTo>
                <a:lnTo>
                  <a:pt x="363474" y="38481"/>
                </a:lnTo>
                <a:lnTo>
                  <a:pt x="362584" y="37084"/>
                </a:lnTo>
                <a:lnTo>
                  <a:pt x="362330" y="35306"/>
                </a:lnTo>
                <a:lnTo>
                  <a:pt x="361950" y="33782"/>
                </a:lnTo>
                <a:lnTo>
                  <a:pt x="362330" y="32004"/>
                </a:lnTo>
                <a:lnTo>
                  <a:pt x="362584" y="30480"/>
                </a:lnTo>
                <a:lnTo>
                  <a:pt x="363474" y="29083"/>
                </a:lnTo>
                <a:lnTo>
                  <a:pt x="364490" y="27812"/>
                </a:lnTo>
                <a:lnTo>
                  <a:pt x="366141" y="26670"/>
                </a:lnTo>
                <a:lnTo>
                  <a:pt x="367410" y="26035"/>
                </a:lnTo>
                <a:lnTo>
                  <a:pt x="369316" y="25400"/>
                </a:lnTo>
                <a:close/>
              </a:path>
              <a:path w="448309" h="99060">
                <a:moveTo>
                  <a:pt x="403098" y="25400"/>
                </a:moveTo>
                <a:lnTo>
                  <a:pt x="372872" y="25400"/>
                </a:lnTo>
                <a:lnTo>
                  <a:pt x="376174" y="26670"/>
                </a:lnTo>
                <a:lnTo>
                  <a:pt x="377317" y="27812"/>
                </a:lnTo>
                <a:lnTo>
                  <a:pt x="378714" y="29083"/>
                </a:lnTo>
                <a:lnTo>
                  <a:pt x="379222" y="30480"/>
                </a:lnTo>
                <a:lnTo>
                  <a:pt x="379983" y="32004"/>
                </a:lnTo>
                <a:lnTo>
                  <a:pt x="380237" y="33782"/>
                </a:lnTo>
                <a:lnTo>
                  <a:pt x="379983" y="35306"/>
                </a:lnTo>
                <a:lnTo>
                  <a:pt x="379222" y="37084"/>
                </a:lnTo>
                <a:lnTo>
                  <a:pt x="378714" y="38481"/>
                </a:lnTo>
                <a:lnTo>
                  <a:pt x="377317" y="39750"/>
                </a:lnTo>
                <a:lnTo>
                  <a:pt x="376174" y="40640"/>
                </a:lnTo>
                <a:lnTo>
                  <a:pt x="374523" y="41529"/>
                </a:lnTo>
                <a:lnTo>
                  <a:pt x="372872" y="41656"/>
                </a:lnTo>
                <a:lnTo>
                  <a:pt x="370967" y="42037"/>
                </a:lnTo>
                <a:lnTo>
                  <a:pt x="405002" y="42037"/>
                </a:lnTo>
                <a:lnTo>
                  <a:pt x="403098" y="41656"/>
                </a:lnTo>
                <a:lnTo>
                  <a:pt x="401574" y="41529"/>
                </a:lnTo>
                <a:lnTo>
                  <a:pt x="399796" y="40640"/>
                </a:lnTo>
                <a:lnTo>
                  <a:pt x="398652" y="39750"/>
                </a:lnTo>
                <a:lnTo>
                  <a:pt x="397764" y="38481"/>
                </a:lnTo>
                <a:lnTo>
                  <a:pt x="396748" y="37084"/>
                </a:lnTo>
                <a:lnTo>
                  <a:pt x="395985" y="35306"/>
                </a:lnTo>
                <a:lnTo>
                  <a:pt x="395985" y="32004"/>
                </a:lnTo>
                <a:lnTo>
                  <a:pt x="396748" y="30480"/>
                </a:lnTo>
                <a:lnTo>
                  <a:pt x="397764" y="29083"/>
                </a:lnTo>
                <a:lnTo>
                  <a:pt x="398652" y="27812"/>
                </a:lnTo>
                <a:lnTo>
                  <a:pt x="399796" y="26670"/>
                </a:lnTo>
                <a:lnTo>
                  <a:pt x="401574" y="26035"/>
                </a:lnTo>
                <a:lnTo>
                  <a:pt x="403098" y="25400"/>
                </a:lnTo>
                <a:close/>
              </a:path>
              <a:path w="448309" h="99060">
                <a:moveTo>
                  <a:pt x="448055" y="25400"/>
                </a:moveTo>
                <a:lnTo>
                  <a:pt x="406907" y="25400"/>
                </a:lnTo>
                <a:lnTo>
                  <a:pt x="408431" y="26035"/>
                </a:lnTo>
                <a:lnTo>
                  <a:pt x="410209" y="26670"/>
                </a:lnTo>
                <a:lnTo>
                  <a:pt x="411352" y="27812"/>
                </a:lnTo>
                <a:lnTo>
                  <a:pt x="412369" y="29083"/>
                </a:lnTo>
                <a:lnTo>
                  <a:pt x="413257" y="30480"/>
                </a:lnTo>
                <a:lnTo>
                  <a:pt x="414020" y="32004"/>
                </a:lnTo>
                <a:lnTo>
                  <a:pt x="414020" y="35306"/>
                </a:lnTo>
                <a:lnTo>
                  <a:pt x="406907" y="41656"/>
                </a:lnTo>
                <a:lnTo>
                  <a:pt x="405002" y="42037"/>
                </a:lnTo>
                <a:lnTo>
                  <a:pt x="448055" y="42037"/>
                </a:lnTo>
                <a:lnTo>
                  <a:pt x="448055" y="2540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16623" y="1556003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9" y="0"/>
                </a:moveTo>
                <a:lnTo>
                  <a:pt x="15367" y="0"/>
                </a:lnTo>
                <a:lnTo>
                  <a:pt x="12319" y="381"/>
                </a:lnTo>
                <a:lnTo>
                  <a:pt x="0" y="14350"/>
                </a:lnTo>
                <a:lnTo>
                  <a:pt x="0" y="84836"/>
                </a:lnTo>
                <a:lnTo>
                  <a:pt x="15367" y="99060"/>
                </a:lnTo>
                <a:lnTo>
                  <a:pt x="432689" y="99060"/>
                </a:lnTo>
                <a:lnTo>
                  <a:pt x="448055" y="84836"/>
                </a:lnTo>
                <a:lnTo>
                  <a:pt x="448055" y="65150"/>
                </a:lnTo>
                <a:lnTo>
                  <a:pt x="42036" y="65150"/>
                </a:lnTo>
                <a:lnTo>
                  <a:pt x="40767" y="64897"/>
                </a:lnTo>
                <a:lnTo>
                  <a:pt x="39750" y="64262"/>
                </a:lnTo>
                <a:lnTo>
                  <a:pt x="38861" y="63119"/>
                </a:lnTo>
                <a:lnTo>
                  <a:pt x="38861" y="36068"/>
                </a:lnTo>
                <a:lnTo>
                  <a:pt x="39750" y="34798"/>
                </a:lnTo>
                <a:lnTo>
                  <a:pt x="40767" y="34162"/>
                </a:lnTo>
                <a:lnTo>
                  <a:pt x="42036" y="33909"/>
                </a:lnTo>
                <a:lnTo>
                  <a:pt x="325138" y="33909"/>
                </a:lnTo>
                <a:lnTo>
                  <a:pt x="325247" y="31876"/>
                </a:lnTo>
                <a:lnTo>
                  <a:pt x="326008" y="30353"/>
                </a:lnTo>
                <a:lnTo>
                  <a:pt x="326644" y="28829"/>
                </a:lnTo>
                <a:lnTo>
                  <a:pt x="327914" y="27686"/>
                </a:lnTo>
                <a:lnTo>
                  <a:pt x="329183" y="26797"/>
                </a:lnTo>
                <a:lnTo>
                  <a:pt x="330834" y="25908"/>
                </a:lnTo>
                <a:lnTo>
                  <a:pt x="332358" y="25654"/>
                </a:lnTo>
                <a:lnTo>
                  <a:pt x="334264" y="25273"/>
                </a:lnTo>
                <a:lnTo>
                  <a:pt x="448055" y="25273"/>
                </a:lnTo>
                <a:lnTo>
                  <a:pt x="448055" y="14350"/>
                </a:lnTo>
                <a:lnTo>
                  <a:pt x="435736" y="381"/>
                </a:lnTo>
                <a:lnTo>
                  <a:pt x="432689" y="0"/>
                </a:lnTo>
                <a:close/>
              </a:path>
              <a:path w="448309" h="99060">
                <a:moveTo>
                  <a:pt x="325138" y="33909"/>
                </a:moveTo>
                <a:lnTo>
                  <a:pt x="68960" y="33909"/>
                </a:lnTo>
                <a:lnTo>
                  <a:pt x="70357" y="34162"/>
                </a:lnTo>
                <a:lnTo>
                  <a:pt x="71247" y="34798"/>
                </a:lnTo>
                <a:lnTo>
                  <a:pt x="71881" y="36068"/>
                </a:lnTo>
                <a:lnTo>
                  <a:pt x="72178" y="36957"/>
                </a:lnTo>
                <a:lnTo>
                  <a:pt x="72262" y="61849"/>
                </a:lnTo>
                <a:lnTo>
                  <a:pt x="71881" y="63119"/>
                </a:lnTo>
                <a:lnTo>
                  <a:pt x="71247" y="64262"/>
                </a:lnTo>
                <a:lnTo>
                  <a:pt x="70357" y="64897"/>
                </a:lnTo>
                <a:lnTo>
                  <a:pt x="68960" y="65150"/>
                </a:lnTo>
                <a:lnTo>
                  <a:pt x="448055" y="65150"/>
                </a:lnTo>
                <a:lnTo>
                  <a:pt x="448055" y="41910"/>
                </a:lnTo>
                <a:lnTo>
                  <a:pt x="332358" y="41910"/>
                </a:lnTo>
                <a:lnTo>
                  <a:pt x="330834" y="41401"/>
                </a:lnTo>
                <a:lnTo>
                  <a:pt x="329183" y="40767"/>
                </a:lnTo>
                <a:lnTo>
                  <a:pt x="327914" y="39624"/>
                </a:lnTo>
                <a:lnTo>
                  <a:pt x="326644" y="38354"/>
                </a:lnTo>
                <a:lnTo>
                  <a:pt x="326008" y="36957"/>
                </a:lnTo>
                <a:lnTo>
                  <a:pt x="325247" y="35433"/>
                </a:lnTo>
                <a:lnTo>
                  <a:pt x="325138" y="33909"/>
                </a:lnTo>
                <a:close/>
              </a:path>
              <a:path w="448309" h="99060">
                <a:moveTo>
                  <a:pt x="370967" y="25273"/>
                </a:moveTo>
                <a:lnTo>
                  <a:pt x="334264" y="25273"/>
                </a:lnTo>
                <a:lnTo>
                  <a:pt x="336042" y="25654"/>
                </a:lnTo>
                <a:lnTo>
                  <a:pt x="337947" y="25908"/>
                </a:lnTo>
                <a:lnTo>
                  <a:pt x="339090" y="26797"/>
                </a:lnTo>
                <a:lnTo>
                  <a:pt x="340868" y="27686"/>
                </a:lnTo>
                <a:lnTo>
                  <a:pt x="341756" y="28829"/>
                </a:lnTo>
                <a:lnTo>
                  <a:pt x="342773" y="30353"/>
                </a:lnTo>
                <a:lnTo>
                  <a:pt x="342900" y="31876"/>
                </a:lnTo>
                <a:lnTo>
                  <a:pt x="343280" y="33655"/>
                </a:lnTo>
                <a:lnTo>
                  <a:pt x="342900" y="35433"/>
                </a:lnTo>
                <a:lnTo>
                  <a:pt x="342773" y="36957"/>
                </a:lnTo>
                <a:lnTo>
                  <a:pt x="341756" y="38354"/>
                </a:lnTo>
                <a:lnTo>
                  <a:pt x="340868" y="39624"/>
                </a:lnTo>
                <a:lnTo>
                  <a:pt x="339090" y="40767"/>
                </a:lnTo>
                <a:lnTo>
                  <a:pt x="337947" y="41401"/>
                </a:lnTo>
                <a:lnTo>
                  <a:pt x="336042" y="41910"/>
                </a:lnTo>
                <a:lnTo>
                  <a:pt x="369316" y="41910"/>
                </a:lnTo>
                <a:lnTo>
                  <a:pt x="362330" y="35433"/>
                </a:lnTo>
                <a:lnTo>
                  <a:pt x="361950" y="33655"/>
                </a:lnTo>
                <a:lnTo>
                  <a:pt x="362330" y="31876"/>
                </a:lnTo>
                <a:lnTo>
                  <a:pt x="362584" y="30353"/>
                </a:lnTo>
                <a:lnTo>
                  <a:pt x="363474" y="28829"/>
                </a:lnTo>
                <a:lnTo>
                  <a:pt x="364490" y="27686"/>
                </a:lnTo>
                <a:lnTo>
                  <a:pt x="366141" y="26797"/>
                </a:lnTo>
                <a:lnTo>
                  <a:pt x="367410" y="25908"/>
                </a:lnTo>
                <a:lnTo>
                  <a:pt x="369316" y="25654"/>
                </a:lnTo>
                <a:lnTo>
                  <a:pt x="370967" y="25273"/>
                </a:lnTo>
                <a:close/>
              </a:path>
              <a:path w="448309" h="99060">
                <a:moveTo>
                  <a:pt x="405002" y="25273"/>
                </a:moveTo>
                <a:lnTo>
                  <a:pt x="370967" y="25273"/>
                </a:lnTo>
                <a:lnTo>
                  <a:pt x="372872" y="25654"/>
                </a:lnTo>
                <a:lnTo>
                  <a:pt x="374523" y="25908"/>
                </a:lnTo>
                <a:lnTo>
                  <a:pt x="376174" y="26797"/>
                </a:lnTo>
                <a:lnTo>
                  <a:pt x="377317" y="27686"/>
                </a:lnTo>
                <a:lnTo>
                  <a:pt x="378714" y="28829"/>
                </a:lnTo>
                <a:lnTo>
                  <a:pt x="379222" y="30353"/>
                </a:lnTo>
                <a:lnTo>
                  <a:pt x="379983" y="31876"/>
                </a:lnTo>
                <a:lnTo>
                  <a:pt x="380237" y="33655"/>
                </a:lnTo>
                <a:lnTo>
                  <a:pt x="379983" y="35433"/>
                </a:lnTo>
                <a:lnTo>
                  <a:pt x="379222" y="36957"/>
                </a:lnTo>
                <a:lnTo>
                  <a:pt x="378714" y="38354"/>
                </a:lnTo>
                <a:lnTo>
                  <a:pt x="377317" y="39624"/>
                </a:lnTo>
                <a:lnTo>
                  <a:pt x="376174" y="40767"/>
                </a:lnTo>
                <a:lnTo>
                  <a:pt x="374523" y="41401"/>
                </a:lnTo>
                <a:lnTo>
                  <a:pt x="372872" y="41910"/>
                </a:lnTo>
                <a:lnTo>
                  <a:pt x="403098" y="41910"/>
                </a:lnTo>
                <a:lnTo>
                  <a:pt x="401574" y="41401"/>
                </a:lnTo>
                <a:lnTo>
                  <a:pt x="399796" y="40767"/>
                </a:lnTo>
                <a:lnTo>
                  <a:pt x="398652" y="39624"/>
                </a:lnTo>
                <a:lnTo>
                  <a:pt x="397764" y="38354"/>
                </a:lnTo>
                <a:lnTo>
                  <a:pt x="396748" y="36957"/>
                </a:lnTo>
                <a:lnTo>
                  <a:pt x="395985" y="35433"/>
                </a:lnTo>
                <a:lnTo>
                  <a:pt x="395985" y="31876"/>
                </a:lnTo>
                <a:lnTo>
                  <a:pt x="403098" y="25654"/>
                </a:lnTo>
                <a:lnTo>
                  <a:pt x="405002" y="25273"/>
                </a:lnTo>
                <a:close/>
              </a:path>
              <a:path w="448309" h="99060">
                <a:moveTo>
                  <a:pt x="448055" y="25273"/>
                </a:moveTo>
                <a:lnTo>
                  <a:pt x="405002" y="25273"/>
                </a:lnTo>
                <a:lnTo>
                  <a:pt x="406907" y="25654"/>
                </a:lnTo>
                <a:lnTo>
                  <a:pt x="408431" y="25908"/>
                </a:lnTo>
                <a:lnTo>
                  <a:pt x="410209" y="26797"/>
                </a:lnTo>
                <a:lnTo>
                  <a:pt x="411352" y="27686"/>
                </a:lnTo>
                <a:lnTo>
                  <a:pt x="412369" y="28829"/>
                </a:lnTo>
                <a:lnTo>
                  <a:pt x="413257" y="30353"/>
                </a:lnTo>
                <a:lnTo>
                  <a:pt x="414020" y="31876"/>
                </a:lnTo>
                <a:lnTo>
                  <a:pt x="414020" y="35433"/>
                </a:lnTo>
                <a:lnTo>
                  <a:pt x="406907" y="41910"/>
                </a:lnTo>
                <a:lnTo>
                  <a:pt x="448055" y="41910"/>
                </a:lnTo>
                <a:lnTo>
                  <a:pt x="448055" y="25273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16623" y="1443227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59">
                <a:moveTo>
                  <a:pt x="432689" y="0"/>
                </a:moveTo>
                <a:lnTo>
                  <a:pt x="15367" y="0"/>
                </a:lnTo>
                <a:lnTo>
                  <a:pt x="12319" y="381"/>
                </a:lnTo>
                <a:lnTo>
                  <a:pt x="0" y="14224"/>
                </a:lnTo>
                <a:lnTo>
                  <a:pt x="0" y="84836"/>
                </a:lnTo>
                <a:lnTo>
                  <a:pt x="6730" y="96393"/>
                </a:lnTo>
                <a:lnTo>
                  <a:pt x="9271" y="98044"/>
                </a:lnTo>
                <a:lnTo>
                  <a:pt x="12319" y="98933"/>
                </a:lnTo>
                <a:lnTo>
                  <a:pt x="15367" y="99060"/>
                </a:lnTo>
                <a:lnTo>
                  <a:pt x="432689" y="99060"/>
                </a:lnTo>
                <a:lnTo>
                  <a:pt x="435736" y="98933"/>
                </a:lnTo>
                <a:lnTo>
                  <a:pt x="438784" y="98044"/>
                </a:lnTo>
                <a:lnTo>
                  <a:pt x="441325" y="96393"/>
                </a:lnTo>
                <a:lnTo>
                  <a:pt x="443610" y="94996"/>
                </a:lnTo>
                <a:lnTo>
                  <a:pt x="445516" y="92710"/>
                </a:lnTo>
                <a:lnTo>
                  <a:pt x="446658" y="90170"/>
                </a:lnTo>
                <a:lnTo>
                  <a:pt x="447675" y="87502"/>
                </a:lnTo>
                <a:lnTo>
                  <a:pt x="448055" y="84836"/>
                </a:lnTo>
                <a:lnTo>
                  <a:pt x="448055" y="65024"/>
                </a:lnTo>
                <a:lnTo>
                  <a:pt x="42036" y="65024"/>
                </a:lnTo>
                <a:lnTo>
                  <a:pt x="40767" y="64770"/>
                </a:lnTo>
                <a:lnTo>
                  <a:pt x="39750" y="64135"/>
                </a:lnTo>
                <a:lnTo>
                  <a:pt x="38861" y="63246"/>
                </a:lnTo>
                <a:lnTo>
                  <a:pt x="38861" y="35813"/>
                </a:lnTo>
                <a:lnTo>
                  <a:pt x="39750" y="34925"/>
                </a:lnTo>
                <a:lnTo>
                  <a:pt x="40767" y="34036"/>
                </a:lnTo>
                <a:lnTo>
                  <a:pt x="325131" y="34036"/>
                </a:lnTo>
                <a:lnTo>
                  <a:pt x="325247" y="32131"/>
                </a:lnTo>
                <a:lnTo>
                  <a:pt x="334264" y="25146"/>
                </a:lnTo>
                <a:lnTo>
                  <a:pt x="448055" y="25146"/>
                </a:lnTo>
                <a:lnTo>
                  <a:pt x="448055" y="14224"/>
                </a:lnTo>
                <a:lnTo>
                  <a:pt x="435736" y="381"/>
                </a:lnTo>
                <a:lnTo>
                  <a:pt x="432689" y="0"/>
                </a:lnTo>
                <a:close/>
              </a:path>
              <a:path w="448309" h="99059">
                <a:moveTo>
                  <a:pt x="325131" y="34036"/>
                </a:moveTo>
                <a:lnTo>
                  <a:pt x="70357" y="34036"/>
                </a:lnTo>
                <a:lnTo>
                  <a:pt x="71247" y="34925"/>
                </a:lnTo>
                <a:lnTo>
                  <a:pt x="71881" y="35813"/>
                </a:lnTo>
                <a:lnTo>
                  <a:pt x="72262" y="37084"/>
                </a:lnTo>
                <a:lnTo>
                  <a:pt x="72262" y="61975"/>
                </a:lnTo>
                <a:lnTo>
                  <a:pt x="71881" y="63246"/>
                </a:lnTo>
                <a:lnTo>
                  <a:pt x="71247" y="64135"/>
                </a:lnTo>
                <a:lnTo>
                  <a:pt x="70357" y="64770"/>
                </a:lnTo>
                <a:lnTo>
                  <a:pt x="68960" y="65024"/>
                </a:lnTo>
                <a:lnTo>
                  <a:pt x="448055" y="65024"/>
                </a:lnTo>
                <a:lnTo>
                  <a:pt x="448055" y="42037"/>
                </a:lnTo>
                <a:lnTo>
                  <a:pt x="334264" y="42037"/>
                </a:lnTo>
                <a:lnTo>
                  <a:pt x="332358" y="41910"/>
                </a:lnTo>
                <a:lnTo>
                  <a:pt x="330834" y="41148"/>
                </a:lnTo>
                <a:lnTo>
                  <a:pt x="329183" y="40639"/>
                </a:lnTo>
                <a:lnTo>
                  <a:pt x="327914" y="39370"/>
                </a:lnTo>
                <a:lnTo>
                  <a:pt x="326644" y="38354"/>
                </a:lnTo>
                <a:lnTo>
                  <a:pt x="326008" y="37084"/>
                </a:lnTo>
                <a:lnTo>
                  <a:pt x="325247" y="35306"/>
                </a:lnTo>
                <a:lnTo>
                  <a:pt x="325131" y="34036"/>
                </a:lnTo>
                <a:close/>
              </a:path>
              <a:path w="448309" h="99059">
                <a:moveTo>
                  <a:pt x="370967" y="25146"/>
                </a:moveTo>
                <a:lnTo>
                  <a:pt x="334264" y="25146"/>
                </a:lnTo>
                <a:lnTo>
                  <a:pt x="336042" y="25526"/>
                </a:lnTo>
                <a:lnTo>
                  <a:pt x="337947" y="26035"/>
                </a:lnTo>
                <a:lnTo>
                  <a:pt x="339090" y="26797"/>
                </a:lnTo>
                <a:lnTo>
                  <a:pt x="340868" y="27812"/>
                </a:lnTo>
                <a:lnTo>
                  <a:pt x="341756" y="29083"/>
                </a:lnTo>
                <a:lnTo>
                  <a:pt x="342773" y="30480"/>
                </a:lnTo>
                <a:lnTo>
                  <a:pt x="342900" y="32131"/>
                </a:lnTo>
                <a:lnTo>
                  <a:pt x="343280" y="33909"/>
                </a:lnTo>
                <a:lnTo>
                  <a:pt x="342900" y="35306"/>
                </a:lnTo>
                <a:lnTo>
                  <a:pt x="342773" y="37084"/>
                </a:lnTo>
                <a:lnTo>
                  <a:pt x="341756" y="38354"/>
                </a:lnTo>
                <a:lnTo>
                  <a:pt x="334264" y="42037"/>
                </a:lnTo>
                <a:lnTo>
                  <a:pt x="370967" y="42037"/>
                </a:lnTo>
                <a:lnTo>
                  <a:pt x="362330" y="35306"/>
                </a:lnTo>
                <a:lnTo>
                  <a:pt x="361950" y="33909"/>
                </a:lnTo>
                <a:lnTo>
                  <a:pt x="362330" y="32131"/>
                </a:lnTo>
                <a:lnTo>
                  <a:pt x="362584" y="30480"/>
                </a:lnTo>
                <a:lnTo>
                  <a:pt x="363474" y="29083"/>
                </a:lnTo>
                <a:lnTo>
                  <a:pt x="364490" y="27812"/>
                </a:lnTo>
                <a:lnTo>
                  <a:pt x="367410" y="26035"/>
                </a:lnTo>
                <a:lnTo>
                  <a:pt x="369316" y="25526"/>
                </a:lnTo>
                <a:lnTo>
                  <a:pt x="370967" y="25146"/>
                </a:lnTo>
                <a:close/>
              </a:path>
              <a:path w="448309" h="99059">
                <a:moveTo>
                  <a:pt x="405002" y="25146"/>
                </a:moveTo>
                <a:lnTo>
                  <a:pt x="370967" y="25146"/>
                </a:lnTo>
                <a:lnTo>
                  <a:pt x="372872" y="25526"/>
                </a:lnTo>
                <a:lnTo>
                  <a:pt x="374523" y="26035"/>
                </a:lnTo>
                <a:lnTo>
                  <a:pt x="376174" y="26797"/>
                </a:lnTo>
                <a:lnTo>
                  <a:pt x="378714" y="29083"/>
                </a:lnTo>
                <a:lnTo>
                  <a:pt x="379222" y="30480"/>
                </a:lnTo>
                <a:lnTo>
                  <a:pt x="379983" y="32131"/>
                </a:lnTo>
                <a:lnTo>
                  <a:pt x="380237" y="33909"/>
                </a:lnTo>
                <a:lnTo>
                  <a:pt x="379983" y="35306"/>
                </a:lnTo>
                <a:lnTo>
                  <a:pt x="379222" y="37084"/>
                </a:lnTo>
                <a:lnTo>
                  <a:pt x="378714" y="38354"/>
                </a:lnTo>
                <a:lnTo>
                  <a:pt x="377317" y="39370"/>
                </a:lnTo>
                <a:lnTo>
                  <a:pt x="376174" y="40639"/>
                </a:lnTo>
                <a:lnTo>
                  <a:pt x="374523" y="41148"/>
                </a:lnTo>
                <a:lnTo>
                  <a:pt x="372872" y="41910"/>
                </a:lnTo>
                <a:lnTo>
                  <a:pt x="370967" y="42037"/>
                </a:lnTo>
                <a:lnTo>
                  <a:pt x="405002" y="42037"/>
                </a:lnTo>
                <a:lnTo>
                  <a:pt x="403098" y="41910"/>
                </a:lnTo>
                <a:lnTo>
                  <a:pt x="401574" y="41148"/>
                </a:lnTo>
                <a:lnTo>
                  <a:pt x="399796" y="40639"/>
                </a:lnTo>
                <a:lnTo>
                  <a:pt x="397764" y="38354"/>
                </a:lnTo>
                <a:lnTo>
                  <a:pt x="396748" y="37084"/>
                </a:lnTo>
                <a:lnTo>
                  <a:pt x="395985" y="35306"/>
                </a:lnTo>
                <a:lnTo>
                  <a:pt x="395985" y="32131"/>
                </a:lnTo>
                <a:lnTo>
                  <a:pt x="396748" y="30480"/>
                </a:lnTo>
                <a:lnTo>
                  <a:pt x="397764" y="29083"/>
                </a:lnTo>
                <a:lnTo>
                  <a:pt x="398652" y="27812"/>
                </a:lnTo>
                <a:lnTo>
                  <a:pt x="399796" y="26797"/>
                </a:lnTo>
                <a:lnTo>
                  <a:pt x="401574" y="26035"/>
                </a:lnTo>
                <a:lnTo>
                  <a:pt x="403098" y="25526"/>
                </a:lnTo>
                <a:lnTo>
                  <a:pt x="405002" y="25146"/>
                </a:lnTo>
                <a:close/>
              </a:path>
              <a:path w="448309" h="99059">
                <a:moveTo>
                  <a:pt x="448055" y="25146"/>
                </a:moveTo>
                <a:lnTo>
                  <a:pt x="405002" y="25146"/>
                </a:lnTo>
                <a:lnTo>
                  <a:pt x="406907" y="25526"/>
                </a:lnTo>
                <a:lnTo>
                  <a:pt x="408431" y="26035"/>
                </a:lnTo>
                <a:lnTo>
                  <a:pt x="414020" y="32131"/>
                </a:lnTo>
                <a:lnTo>
                  <a:pt x="414020" y="35306"/>
                </a:lnTo>
                <a:lnTo>
                  <a:pt x="413257" y="37084"/>
                </a:lnTo>
                <a:lnTo>
                  <a:pt x="412369" y="38354"/>
                </a:lnTo>
                <a:lnTo>
                  <a:pt x="411352" y="39370"/>
                </a:lnTo>
                <a:lnTo>
                  <a:pt x="410209" y="40639"/>
                </a:lnTo>
                <a:lnTo>
                  <a:pt x="408431" y="41148"/>
                </a:lnTo>
                <a:lnTo>
                  <a:pt x="406907" y="41910"/>
                </a:lnTo>
                <a:lnTo>
                  <a:pt x="405002" y="42037"/>
                </a:lnTo>
                <a:lnTo>
                  <a:pt x="448055" y="42037"/>
                </a:lnTo>
                <a:lnTo>
                  <a:pt x="448055" y="25146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73595" y="1123188"/>
            <a:ext cx="656844" cy="65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16623" y="2839211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9" y="0"/>
                </a:moveTo>
                <a:lnTo>
                  <a:pt x="15367" y="0"/>
                </a:lnTo>
                <a:lnTo>
                  <a:pt x="12319" y="126"/>
                </a:lnTo>
                <a:lnTo>
                  <a:pt x="0" y="14224"/>
                </a:lnTo>
                <a:lnTo>
                  <a:pt x="0" y="84836"/>
                </a:lnTo>
                <a:lnTo>
                  <a:pt x="15367" y="99060"/>
                </a:lnTo>
                <a:lnTo>
                  <a:pt x="432689" y="99060"/>
                </a:lnTo>
                <a:lnTo>
                  <a:pt x="448055" y="84836"/>
                </a:lnTo>
                <a:lnTo>
                  <a:pt x="448055" y="65024"/>
                </a:lnTo>
                <a:lnTo>
                  <a:pt x="40767" y="65024"/>
                </a:lnTo>
                <a:lnTo>
                  <a:pt x="39750" y="64135"/>
                </a:lnTo>
                <a:lnTo>
                  <a:pt x="38861" y="63245"/>
                </a:lnTo>
                <a:lnTo>
                  <a:pt x="38861" y="35813"/>
                </a:lnTo>
                <a:lnTo>
                  <a:pt x="39750" y="34925"/>
                </a:lnTo>
                <a:lnTo>
                  <a:pt x="40767" y="34417"/>
                </a:lnTo>
                <a:lnTo>
                  <a:pt x="42036" y="34036"/>
                </a:lnTo>
                <a:lnTo>
                  <a:pt x="325141" y="34036"/>
                </a:lnTo>
                <a:lnTo>
                  <a:pt x="325247" y="32004"/>
                </a:lnTo>
                <a:lnTo>
                  <a:pt x="326008" y="30480"/>
                </a:lnTo>
                <a:lnTo>
                  <a:pt x="326644" y="29082"/>
                </a:lnTo>
                <a:lnTo>
                  <a:pt x="327914" y="27812"/>
                </a:lnTo>
                <a:lnTo>
                  <a:pt x="329183" y="26669"/>
                </a:lnTo>
                <a:lnTo>
                  <a:pt x="330834" y="26035"/>
                </a:lnTo>
                <a:lnTo>
                  <a:pt x="332358" y="25400"/>
                </a:lnTo>
                <a:lnTo>
                  <a:pt x="448055" y="25400"/>
                </a:lnTo>
                <a:lnTo>
                  <a:pt x="448055" y="14224"/>
                </a:lnTo>
                <a:lnTo>
                  <a:pt x="435736" y="126"/>
                </a:lnTo>
                <a:lnTo>
                  <a:pt x="432689" y="0"/>
                </a:lnTo>
                <a:close/>
              </a:path>
              <a:path w="448309" h="99060">
                <a:moveTo>
                  <a:pt x="325141" y="34036"/>
                </a:moveTo>
                <a:lnTo>
                  <a:pt x="68960" y="34036"/>
                </a:lnTo>
                <a:lnTo>
                  <a:pt x="70357" y="34417"/>
                </a:lnTo>
                <a:lnTo>
                  <a:pt x="71247" y="34925"/>
                </a:lnTo>
                <a:lnTo>
                  <a:pt x="71881" y="35813"/>
                </a:lnTo>
                <a:lnTo>
                  <a:pt x="72262" y="37083"/>
                </a:lnTo>
                <a:lnTo>
                  <a:pt x="72262" y="61975"/>
                </a:lnTo>
                <a:lnTo>
                  <a:pt x="71881" y="63245"/>
                </a:lnTo>
                <a:lnTo>
                  <a:pt x="71247" y="64135"/>
                </a:lnTo>
                <a:lnTo>
                  <a:pt x="70357" y="65024"/>
                </a:lnTo>
                <a:lnTo>
                  <a:pt x="448055" y="65024"/>
                </a:lnTo>
                <a:lnTo>
                  <a:pt x="448055" y="42037"/>
                </a:lnTo>
                <a:lnTo>
                  <a:pt x="334264" y="42037"/>
                </a:lnTo>
                <a:lnTo>
                  <a:pt x="332358" y="41656"/>
                </a:lnTo>
                <a:lnTo>
                  <a:pt x="325247" y="35306"/>
                </a:lnTo>
                <a:lnTo>
                  <a:pt x="325141" y="34036"/>
                </a:lnTo>
                <a:close/>
              </a:path>
              <a:path w="448309" h="99060">
                <a:moveTo>
                  <a:pt x="369316" y="25400"/>
                </a:moveTo>
                <a:lnTo>
                  <a:pt x="336042" y="25400"/>
                </a:lnTo>
                <a:lnTo>
                  <a:pt x="337947" y="26035"/>
                </a:lnTo>
                <a:lnTo>
                  <a:pt x="339090" y="26669"/>
                </a:lnTo>
                <a:lnTo>
                  <a:pt x="340868" y="27812"/>
                </a:lnTo>
                <a:lnTo>
                  <a:pt x="341756" y="29082"/>
                </a:lnTo>
                <a:lnTo>
                  <a:pt x="342773" y="30480"/>
                </a:lnTo>
                <a:lnTo>
                  <a:pt x="342900" y="32004"/>
                </a:lnTo>
                <a:lnTo>
                  <a:pt x="343280" y="33781"/>
                </a:lnTo>
                <a:lnTo>
                  <a:pt x="342900" y="35306"/>
                </a:lnTo>
                <a:lnTo>
                  <a:pt x="342773" y="37083"/>
                </a:lnTo>
                <a:lnTo>
                  <a:pt x="341756" y="38481"/>
                </a:lnTo>
                <a:lnTo>
                  <a:pt x="340868" y="39750"/>
                </a:lnTo>
                <a:lnTo>
                  <a:pt x="339090" y="40639"/>
                </a:lnTo>
                <a:lnTo>
                  <a:pt x="337947" y="41529"/>
                </a:lnTo>
                <a:lnTo>
                  <a:pt x="336042" y="41656"/>
                </a:lnTo>
                <a:lnTo>
                  <a:pt x="334264" y="42037"/>
                </a:lnTo>
                <a:lnTo>
                  <a:pt x="370967" y="42037"/>
                </a:lnTo>
                <a:lnTo>
                  <a:pt x="369316" y="41656"/>
                </a:lnTo>
                <a:lnTo>
                  <a:pt x="367410" y="41529"/>
                </a:lnTo>
                <a:lnTo>
                  <a:pt x="366141" y="40639"/>
                </a:lnTo>
                <a:lnTo>
                  <a:pt x="364490" y="39750"/>
                </a:lnTo>
                <a:lnTo>
                  <a:pt x="363474" y="38481"/>
                </a:lnTo>
                <a:lnTo>
                  <a:pt x="362584" y="37083"/>
                </a:lnTo>
                <a:lnTo>
                  <a:pt x="362330" y="35306"/>
                </a:lnTo>
                <a:lnTo>
                  <a:pt x="361950" y="33781"/>
                </a:lnTo>
                <a:lnTo>
                  <a:pt x="362330" y="32004"/>
                </a:lnTo>
                <a:lnTo>
                  <a:pt x="362584" y="30480"/>
                </a:lnTo>
                <a:lnTo>
                  <a:pt x="363474" y="29082"/>
                </a:lnTo>
                <a:lnTo>
                  <a:pt x="364490" y="27812"/>
                </a:lnTo>
                <a:lnTo>
                  <a:pt x="366141" y="26669"/>
                </a:lnTo>
                <a:lnTo>
                  <a:pt x="367410" y="26035"/>
                </a:lnTo>
                <a:lnTo>
                  <a:pt x="369316" y="25400"/>
                </a:lnTo>
                <a:close/>
              </a:path>
              <a:path w="448309" h="99060">
                <a:moveTo>
                  <a:pt x="403098" y="25400"/>
                </a:moveTo>
                <a:lnTo>
                  <a:pt x="372872" y="25400"/>
                </a:lnTo>
                <a:lnTo>
                  <a:pt x="376174" y="26669"/>
                </a:lnTo>
                <a:lnTo>
                  <a:pt x="377317" y="27812"/>
                </a:lnTo>
                <a:lnTo>
                  <a:pt x="378714" y="29082"/>
                </a:lnTo>
                <a:lnTo>
                  <a:pt x="379222" y="30480"/>
                </a:lnTo>
                <a:lnTo>
                  <a:pt x="379983" y="32004"/>
                </a:lnTo>
                <a:lnTo>
                  <a:pt x="380237" y="33781"/>
                </a:lnTo>
                <a:lnTo>
                  <a:pt x="379983" y="35306"/>
                </a:lnTo>
                <a:lnTo>
                  <a:pt x="379222" y="37083"/>
                </a:lnTo>
                <a:lnTo>
                  <a:pt x="378714" y="38481"/>
                </a:lnTo>
                <a:lnTo>
                  <a:pt x="377317" y="39750"/>
                </a:lnTo>
                <a:lnTo>
                  <a:pt x="376174" y="40639"/>
                </a:lnTo>
                <a:lnTo>
                  <a:pt x="374523" y="41529"/>
                </a:lnTo>
                <a:lnTo>
                  <a:pt x="372872" y="41656"/>
                </a:lnTo>
                <a:lnTo>
                  <a:pt x="370967" y="42037"/>
                </a:lnTo>
                <a:lnTo>
                  <a:pt x="405002" y="42037"/>
                </a:lnTo>
                <a:lnTo>
                  <a:pt x="403098" y="41656"/>
                </a:lnTo>
                <a:lnTo>
                  <a:pt x="401574" y="41529"/>
                </a:lnTo>
                <a:lnTo>
                  <a:pt x="399796" y="40639"/>
                </a:lnTo>
                <a:lnTo>
                  <a:pt x="398652" y="39750"/>
                </a:lnTo>
                <a:lnTo>
                  <a:pt x="397764" y="38481"/>
                </a:lnTo>
                <a:lnTo>
                  <a:pt x="396748" y="37083"/>
                </a:lnTo>
                <a:lnTo>
                  <a:pt x="395985" y="35306"/>
                </a:lnTo>
                <a:lnTo>
                  <a:pt x="395985" y="32004"/>
                </a:lnTo>
                <a:lnTo>
                  <a:pt x="396748" y="30480"/>
                </a:lnTo>
                <a:lnTo>
                  <a:pt x="397764" y="29082"/>
                </a:lnTo>
                <a:lnTo>
                  <a:pt x="398652" y="27812"/>
                </a:lnTo>
                <a:lnTo>
                  <a:pt x="399796" y="26669"/>
                </a:lnTo>
                <a:lnTo>
                  <a:pt x="401574" y="26035"/>
                </a:lnTo>
                <a:lnTo>
                  <a:pt x="403098" y="25400"/>
                </a:lnTo>
                <a:close/>
              </a:path>
              <a:path w="448309" h="99060">
                <a:moveTo>
                  <a:pt x="448055" y="25400"/>
                </a:moveTo>
                <a:lnTo>
                  <a:pt x="406907" y="25400"/>
                </a:lnTo>
                <a:lnTo>
                  <a:pt x="408431" y="26035"/>
                </a:lnTo>
                <a:lnTo>
                  <a:pt x="410209" y="26669"/>
                </a:lnTo>
                <a:lnTo>
                  <a:pt x="411352" y="27812"/>
                </a:lnTo>
                <a:lnTo>
                  <a:pt x="412369" y="29082"/>
                </a:lnTo>
                <a:lnTo>
                  <a:pt x="413257" y="30480"/>
                </a:lnTo>
                <a:lnTo>
                  <a:pt x="414020" y="32004"/>
                </a:lnTo>
                <a:lnTo>
                  <a:pt x="414020" y="35306"/>
                </a:lnTo>
                <a:lnTo>
                  <a:pt x="406907" y="41656"/>
                </a:lnTo>
                <a:lnTo>
                  <a:pt x="405002" y="42037"/>
                </a:lnTo>
                <a:lnTo>
                  <a:pt x="448055" y="42037"/>
                </a:lnTo>
                <a:lnTo>
                  <a:pt x="448055" y="2540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16623" y="2724911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09" h="100964">
                <a:moveTo>
                  <a:pt x="432689" y="0"/>
                </a:moveTo>
                <a:lnTo>
                  <a:pt x="15367" y="0"/>
                </a:lnTo>
                <a:lnTo>
                  <a:pt x="12319" y="381"/>
                </a:lnTo>
                <a:lnTo>
                  <a:pt x="0" y="14605"/>
                </a:lnTo>
                <a:lnTo>
                  <a:pt x="0" y="86106"/>
                </a:lnTo>
                <a:lnTo>
                  <a:pt x="15367" y="100583"/>
                </a:lnTo>
                <a:lnTo>
                  <a:pt x="432689" y="100583"/>
                </a:lnTo>
                <a:lnTo>
                  <a:pt x="448055" y="86106"/>
                </a:lnTo>
                <a:lnTo>
                  <a:pt x="448055" y="66039"/>
                </a:lnTo>
                <a:lnTo>
                  <a:pt x="42036" y="66039"/>
                </a:lnTo>
                <a:lnTo>
                  <a:pt x="40767" y="65912"/>
                </a:lnTo>
                <a:lnTo>
                  <a:pt x="39750" y="65150"/>
                </a:lnTo>
                <a:lnTo>
                  <a:pt x="38861" y="64135"/>
                </a:lnTo>
                <a:lnTo>
                  <a:pt x="38861" y="36702"/>
                </a:lnTo>
                <a:lnTo>
                  <a:pt x="39750" y="35432"/>
                </a:lnTo>
                <a:lnTo>
                  <a:pt x="40767" y="34670"/>
                </a:lnTo>
                <a:lnTo>
                  <a:pt x="42036" y="34543"/>
                </a:lnTo>
                <a:lnTo>
                  <a:pt x="325147" y="34543"/>
                </a:lnTo>
                <a:lnTo>
                  <a:pt x="325247" y="32385"/>
                </a:lnTo>
                <a:lnTo>
                  <a:pt x="326008" y="30861"/>
                </a:lnTo>
                <a:lnTo>
                  <a:pt x="326644" y="29210"/>
                </a:lnTo>
                <a:lnTo>
                  <a:pt x="327914" y="28193"/>
                </a:lnTo>
                <a:lnTo>
                  <a:pt x="329183" y="27305"/>
                </a:lnTo>
                <a:lnTo>
                  <a:pt x="330834" y="26415"/>
                </a:lnTo>
                <a:lnTo>
                  <a:pt x="332358" y="26035"/>
                </a:lnTo>
                <a:lnTo>
                  <a:pt x="334264" y="25654"/>
                </a:lnTo>
                <a:lnTo>
                  <a:pt x="448055" y="25654"/>
                </a:lnTo>
                <a:lnTo>
                  <a:pt x="448055" y="14605"/>
                </a:lnTo>
                <a:lnTo>
                  <a:pt x="435736" y="381"/>
                </a:lnTo>
                <a:lnTo>
                  <a:pt x="432689" y="0"/>
                </a:lnTo>
                <a:close/>
              </a:path>
              <a:path w="448309" h="100964">
                <a:moveTo>
                  <a:pt x="325147" y="34543"/>
                </a:moveTo>
                <a:lnTo>
                  <a:pt x="68960" y="34543"/>
                </a:lnTo>
                <a:lnTo>
                  <a:pt x="70357" y="34670"/>
                </a:lnTo>
                <a:lnTo>
                  <a:pt x="71247" y="35432"/>
                </a:lnTo>
                <a:lnTo>
                  <a:pt x="71881" y="36702"/>
                </a:lnTo>
                <a:lnTo>
                  <a:pt x="72215" y="37592"/>
                </a:lnTo>
                <a:lnTo>
                  <a:pt x="72262" y="62864"/>
                </a:lnTo>
                <a:lnTo>
                  <a:pt x="71881" y="64135"/>
                </a:lnTo>
                <a:lnTo>
                  <a:pt x="71247" y="65150"/>
                </a:lnTo>
                <a:lnTo>
                  <a:pt x="70357" y="65912"/>
                </a:lnTo>
                <a:lnTo>
                  <a:pt x="68960" y="66039"/>
                </a:lnTo>
                <a:lnTo>
                  <a:pt x="448055" y="66039"/>
                </a:lnTo>
                <a:lnTo>
                  <a:pt x="448055" y="42671"/>
                </a:lnTo>
                <a:lnTo>
                  <a:pt x="332358" y="42671"/>
                </a:lnTo>
                <a:lnTo>
                  <a:pt x="330834" y="42037"/>
                </a:lnTo>
                <a:lnTo>
                  <a:pt x="329183" y="41401"/>
                </a:lnTo>
                <a:lnTo>
                  <a:pt x="327914" y="40258"/>
                </a:lnTo>
                <a:lnTo>
                  <a:pt x="326644" y="38988"/>
                </a:lnTo>
                <a:lnTo>
                  <a:pt x="325247" y="35940"/>
                </a:lnTo>
                <a:lnTo>
                  <a:pt x="325147" y="34543"/>
                </a:lnTo>
                <a:close/>
              </a:path>
              <a:path w="448309" h="100964">
                <a:moveTo>
                  <a:pt x="370967" y="25654"/>
                </a:moveTo>
                <a:lnTo>
                  <a:pt x="334264" y="25654"/>
                </a:lnTo>
                <a:lnTo>
                  <a:pt x="336042" y="26035"/>
                </a:lnTo>
                <a:lnTo>
                  <a:pt x="337947" y="26415"/>
                </a:lnTo>
                <a:lnTo>
                  <a:pt x="339090" y="27305"/>
                </a:lnTo>
                <a:lnTo>
                  <a:pt x="340868" y="28193"/>
                </a:lnTo>
                <a:lnTo>
                  <a:pt x="341756" y="29210"/>
                </a:lnTo>
                <a:lnTo>
                  <a:pt x="342773" y="30861"/>
                </a:lnTo>
                <a:lnTo>
                  <a:pt x="342900" y="32385"/>
                </a:lnTo>
                <a:lnTo>
                  <a:pt x="343280" y="34162"/>
                </a:lnTo>
                <a:lnTo>
                  <a:pt x="342900" y="35940"/>
                </a:lnTo>
                <a:lnTo>
                  <a:pt x="342773" y="37592"/>
                </a:lnTo>
                <a:lnTo>
                  <a:pt x="341756" y="38988"/>
                </a:lnTo>
                <a:lnTo>
                  <a:pt x="340868" y="40258"/>
                </a:lnTo>
                <a:lnTo>
                  <a:pt x="339090" y="41401"/>
                </a:lnTo>
                <a:lnTo>
                  <a:pt x="337947" y="42037"/>
                </a:lnTo>
                <a:lnTo>
                  <a:pt x="336042" y="42671"/>
                </a:lnTo>
                <a:lnTo>
                  <a:pt x="369316" y="42671"/>
                </a:lnTo>
                <a:lnTo>
                  <a:pt x="362330" y="35940"/>
                </a:lnTo>
                <a:lnTo>
                  <a:pt x="361950" y="34162"/>
                </a:lnTo>
                <a:lnTo>
                  <a:pt x="362330" y="32385"/>
                </a:lnTo>
                <a:lnTo>
                  <a:pt x="362584" y="30861"/>
                </a:lnTo>
                <a:lnTo>
                  <a:pt x="363474" y="29210"/>
                </a:lnTo>
                <a:lnTo>
                  <a:pt x="364490" y="28193"/>
                </a:lnTo>
                <a:lnTo>
                  <a:pt x="366141" y="27305"/>
                </a:lnTo>
                <a:lnTo>
                  <a:pt x="367410" y="26415"/>
                </a:lnTo>
                <a:lnTo>
                  <a:pt x="369316" y="26035"/>
                </a:lnTo>
                <a:lnTo>
                  <a:pt x="370967" y="25654"/>
                </a:lnTo>
                <a:close/>
              </a:path>
              <a:path w="448309" h="100964">
                <a:moveTo>
                  <a:pt x="405002" y="25654"/>
                </a:moveTo>
                <a:lnTo>
                  <a:pt x="370967" y="25654"/>
                </a:lnTo>
                <a:lnTo>
                  <a:pt x="372872" y="26035"/>
                </a:lnTo>
                <a:lnTo>
                  <a:pt x="374523" y="26415"/>
                </a:lnTo>
                <a:lnTo>
                  <a:pt x="376174" y="27305"/>
                </a:lnTo>
                <a:lnTo>
                  <a:pt x="377317" y="28193"/>
                </a:lnTo>
                <a:lnTo>
                  <a:pt x="378714" y="29210"/>
                </a:lnTo>
                <a:lnTo>
                  <a:pt x="379222" y="30861"/>
                </a:lnTo>
                <a:lnTo>
                  <a:pt x="379983" y="32385"/>
                </a:lnTo>
                <a:lnTo>
                  <a:pt x="380237" y="34162"/>
                </a:lnTo>
                <a:lnTo>
                  <a:pt x="379983" y="35940"/>
                </a:lnTo>
                <a:lnTo>
                  <a:pt x="379175" y="37718"/>
                </a:lnTo>
                <a:lnTo>
                  <a:pt x="378714" y="38988"/>
                </a:lnTo>
                <a:lnTo>
                  <a:pt x="377317" y="40258"/>
                </a:lnTo>
                <a:lnTo>
                  <a:pt x="376174" y="41401"/>
                </a:lnTo>
                <a:lnTo>
                  <a:pt x="372872" y="42671"/>
                </a:lnTo>
                <a:lnTo>
                  <a:pt x="403098" y="42671"/>
                </a:lnTo>
                <a:lnTo>
                  <a:pt x="401574" y="42037"/>
                </a:lnTo>
                <a:lnTo>
                  <a:pt x="399796" y="41401"/>
                </a:lnTo>
                <a:lnTo>
                  <a:pt x="398652" y="40258"/>
                </a:lnTo>
                <a:lnTo>
                  <a:pt x="397764" y="38988"/>
                </a:lnTo>
                <a:lnTo>
                  <a:pt x="396748" y="37592"/>
                </a:lnTo>
                <a:lnTo>
                  <a:pt x="395985" y="35940"/>
                </a:lnTo>
                <a:lnTo>
                  <a:pt x="395985" y="32385"/>
                </a:lnTo>
                <a:lnTo>
                  <a:pt x="396748" y="30861"/>
                </a:lnTo>
                <a:lnTo>
                  <a:pt x="403098" y="26035"/>
                </a:lnTo>
                <a:lnTo>
                  <a:pt x="405002" y="25654"/>
                </a:lnTo>
                <a:close/>
              </a:path>
              <a:path w="448309" h="100964">
                <a:moveTo>
                  <a:pt x="448055" y="25654"/>
                </a:moveTo>
                <a:lnTo>
                  <a:pt x="405002" y="25654"/>
                </a:lnTo>
                <a:lnTo>
                  <a:pt x="406907" y="26035"/>
                </a:lnTo>
                <a:lnTo>
                  <a:pt x="408431" y="26415"/>
                </a:lnTo>
                <a:lnTo>
                  <a:pt x="414020" y="32385"/>
                </a:lnTo>
                <a:lnTo>
                  <a:pt x="414020" y="35940"/>
                </a:lnTo>
                <a:lnTo>
                  <a:pt x="408431" y="42037"/>
                </a:lnTo>
                <a:lnTo>
                  <a:pt x="406907" y="42671"/>
                </a:lnTo>
                <a:lnTo>
                  <a:pt x="448055" y="42671"/>
                </a:lnTo>
                <a:lnTo>
                  <a:pt x="448055" y="25654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16623" y="2612135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9" y="0"/>
                </a:moveTo>
                <a:lnTo>
                  <a:pt x="15367" y="0"/>
                </a:lnTo>
                <a:lnTo>
                  <a:pt x="12319" y="381"/>
                </a:lnTo>
                <a:lnTo>
                  <a:pt x="0" y="14224"/>
                </a:lnTo>
                <a:lnTo>
                  <a:pt x="0" y="84836"/>
                </a:lnTo>
                <a:lnTo>
                  <a:pt x="6730" y="96393"/>
                </a:lnTo>
                <a:lnTo>
                  <a:pt x="9271" y="98043"/>
                </a:lnTo>
                <a:lnTo>
                  <a:pt x="12319" y="98932"/>
                </a:lnTo>
                <a:lnTo>
                  <a:pt x="15367" y="99059"/>
                </a:lnTo>
                <a:lnTo>
                  <a:pt x="432689" y="99059"/>
                </a:lnTo>
                <a:lnTo>
                  <a:pt x="435736" y="98932"/>
                </a:lnTo>
                <a:lnTo>
                  <a:pt x="438784" y="98043"/>
                </a:lnTo>
                <a:lnTo>
                  <a:pt x="441325" y="96393"/>
                </a:lnTo>
                <a:lnTo>
                  <a:pt x="443610" y="94995"/>
                </a:lnTo>
                <a:lnTo>
                  <a:pt x="445516" y="92709"/>
                </a:lnTo>
                <a:lnTo>
                  <a:pt x="446658" y="90169"/>
                </a:lnTo>
                <a:lnTo>
                  <a:pt x="447675" y="87502"/>
                </a:lnTo>
                <a:lnTo>
                  <a:pt x="448055" y="84836"/>
                </a:lnTo>
                <a:lnTo>
                  <a:pt x="448055" y="65024"/>
                </a:lnTo>
                <a:lnTo>
                  <a:pt x="42036" y="65024"/>
                </a:lnTo>
                <a:lnTo>
                  <a:pt x="40767" y="64769"/>
                </a:lnTo>
                <a:lnTo>
                  <a:pt x="39750" y="64134"/>
                </a:lnTo>
                <a:lnTo>
                  <a:pt x="38861" y="63245"/>
                </a:lnTo>
                <a:lnTo>
                  <a:pt x="38861" y="35813"/>
                </a:lnTo>
                <a:lnTo>
                  <a:pt x="39750" y="34925"/>
                </a:lnTo>
                <a:lnTo>
                  <a:pt x="40767" y="34036"/>
                </a:lnTo>
                <a:lnTo>
                  <a:pt x="325131" y="34036"/>
                </a:lnTo>
                <a:lnTo>
                  <a:pt x="325247" y="32131"/>
                </a:lnTo>
                <a:lnTo>
                  <a:pt x="334264" y="25145"/>
                </a:lnTo>
                <a:lnTo>
                  <a:pt x="448055" y="25145"/>
                </a:lnTo>
                <a:lnTo>
                  <a:pt x="448055" y="14224"/>
                </a:lnTo>
                <a:lnTo>
                  <a:pt x="435736" y="381"/>
                </a:lnTo>
                <a:lnTo>
                  <a:pt x="432689" y="0"/>
                </a:lnTo>
                <a:close/>
              </a:path>
              <a:path w="448309" h="99060">
                <a:moveTo>
                  <a:pt x="325131" y="34036"/>
                </a:moveTo>
                <a:lnTo>
                  <a:pt x="70357" y="34036"/>
                </a:lnTo>
                <a:lnTo>
                  <a:pt x="71247" y="34925"/>
                </a:lnTo>
                <a:lnTo>
                  <a:pt x="71881" y="35813"/>
                </a:lnTo>
                <a:lnTo>
                  <a:pt x="72262" y="37083"/>
                </a:lnTo>
                <a:lnTo>
                  <a:pt x="72262" y="61975"/>
                </a:lnTo>
                <a:lnTo>
                  <a:pt x="71881" y="63245"/>
                </a:lnTo>
                <a:lnTo>
                  <a:pt x="71247" y="64134"/>
                </a:lnTo>
                <a:lnTo>
                  <a:pt x="70357" y="64769"/>
                </a:lnTo>
                <a:lnTo>
                  <a:pt x="68960" y="65024"/>
                </a:lnTo>
                <a:lnTo>
                  <a:pt x="448055" y="65024"/>
                </a:lnTo>
                <a:lnTo>
                  <a:pt x="448055" y="42037"/>
                </a:lnTo>
                <a:lnTo>
                  <a:pt x="334264" y="42037"/>
                </a:lnTo>
                <a:lnTo>
                  <a:pt x="332358" y="41909"/>
                </a:lnTo>
                <a:lnTo>
                  <a:pt x="330834" y="41147"/>
                </a:lnTo>
                <a:lnTo>
                  <a:pt x="329183" y="40639"/>
                </a:lnTo>
                <a:lnTo>
                  <a:pt x="327914" y="39369"/>
                </a:lnTo>
                <a:lnTo>
                  <a:pt x="326644" y="38353"/>
                </a:lnTo>
                <a:lnTo>
                  <a:pt x="326008" y="37083"/>
                </a:lnTo>
                <a:lnTo>
                  <a:pt x="325247" y="35306"/>
                </a:lnTo>
                <a:lnTo>
                  <a:pt x="325131" y="34036"/>
                </a:lnTo>
                <a:close/>
              </a:path>
              <a:path w="448309" h="99060">
                <a:moveTo>
                  <a:pt x="370967" y="25145"/>
                </a:moveTo>
                <a:lnTo>
                  <a:pt x="334264" y="25145"/>
                </a:lnTo>
                <a:lnTo>
                  <a:pt x="336042" y="25526"/>
                </a:lnTo>
                <a:lnTo>
                  <a:pt x="337947" y="26034"/>
                </a:lnTo>
                <a:lnTo>
                  <a:pt x="339090" y="26796"/>
                </a:lnTo>
                <a:lnTo>
                  <a:pt x="340868" y="27812"/>
                </a:lnTo>
                <a:lnTo>
                  <a:pt x="341756" y="29082"/>
                </a:lnTo>
                <a:lnTo>
                  <a:pt x="342773" y="30480"/>
                </a:lnTo>
                <a:lnTo>
                  <a:pt x="342900" y="32131"/>
                </a:lnTo>
                <a:lnTo>
                  <a:pt x="343280" y="33908"/>
                </a:lnTo>
                <a:lnTo>
                  <a:pt x="342900" y="35306"/>
                </a:lnTo>
                <a:lnTo>
                  <a:pt x="342773" y="37083"/>
                </a:lnTo>
                <a:lnTo>
                  <a:pt x="341756" y="38353"/>
                </a:lnTo>
                <a:lnTo>
                  <a:pt x="334264" y="42037"/>
                </a:lnTo>
                <a:lnTo>
                  <a:pt x="370967" y="42037"/>
                </a:lnTo>
                <a:lnTo>
                  <a:pt x="362330" y="35306"/>
                </a:lnTo>
                <a:lnTo>
                  <a:pt x="361950" y="33908"/>
                </a:lnTo>
                <a:lnTo>
                  <a:pt x="362330" y="32131"/>
                </a:lnTo>
                <a:lnTo>
                  <a:pt x="362584" y="30480"/>
                </a:lnTo>
                <a:lnTo>
                  <a:pt x="363474" y="29082"/>
                </a:lnTo>
                <a:lnTo>
                  <a:pt x="364490" y="27812"/>
                </a:lnTo>
                <a:lnTo>
                  <a:pt x="367410" y="26034"/>
                </a:lnTo>
                <a:lnTo>
                  <a:pt x="369316" y="25526"/>
                </a:lnTo>
                <a:lnTo>
                  <a:pt x="370967" y="25145"/>
                </a:lnTo>
                <a:close/>
              </a:path>
              <a:path w="448309" h="99060">
                <a:moveTo>
                  <a:pt x="405002" y="25145"/>
                </a:moveTo>
                <a:lnTo>
                  <a:pt x="370967" y="25145"/>
                </a:lnTo>
                <a:lnTo>
                  <a:pt x="372872" y="25526"/>
                </a:lnTo>
                <a:lnTo>
                  <a:pt x="374523" y="26034"/>
                </a:lnTo>
                <a:lnTo>
                  <a:pt x="376174" y="26796"/>
                </a:lnTo>
                <a:lnTo>
                  <a:pt x="378714" y="29082"/>
                </a:lnTo>
                <a:lnTo>
                  <a:pt x="379222" y="30480"/>
                </a:lnTo>
                <a:lnTo>
                  <a:pt x="379983" y="32131"/>
                </a:lnTo>
                <a:lnTo>
                  <a:pt x="380237" y="33908"/>
                </a:lnTo>
                <a:lnTo>
                  <a:pt x="379983" y="35306"/>
                </a:lnTo>
                <a:lnTo>
                  <a:pt x="379222" y="37083"/>
                </a:lnTo>
                <a:lnTo>
                  <a:pt x="378714" y="38353"/>
                </a:lnTo>
                <a:lnTo>
                  <a:pt x="377317" y="39369"/>
                </a:lnTo>
                <a:lnTo>
                  <a:pt x="376174" y="40639"/>
                </a:lnTo>
                <a:lnTo>
                  <a:pt x="374523" y="41147"/>
                </a:lnTo>
                <a:lnTo>
                  <a:pt x="372872" y="41909"/>
                </a:lnTo>
                <a:lnTo>
                  <a:pt x="370967" y="42037"/>
                </a:lnTo>
                <a:lnTo>
                  <a:pt x="405002" y="42037"/>
                </a:lnTo>
                <a:lnTo>
                  <a:pt x="403098" y="41909"/>
                </a:lnTo>
                <a:lnTo>
                  <a:pt x="401574" y="41147"/>
                </a:lnTo>
                <a:lnTo>
                  <a:pt x="399796" y="40639"/>
                </a:lnTo>
                <a:lnTo>
                  <a:pt x="397764" y="38353"/>
                </a:lnTo>
                <a:lnTo>
                  <a:pt x="396748" y="37083"/>
                </a:lnTo>
                <a:lnTo>
                  <a:pt x="395985" y="35306"/>
                </a:lnTo>
                <a:lnTo>
                  <a:pt x="395985" y="32131"/>
                </a:lnTo>
                <a:lnTo>
                  <a:pt x="396748" y="30480"/>
                </a:lnTo>
                <a:lnTo>
                  <a:pt x="397764" y="29082"/>
                </a:lnTo>
                <a:lnTo>
                  <a:pt x="398652" y="27812"/>
                </a:lnTo>
                <a:lnTo>
                  <a:pt x="399796" y="26796"/>
                </a:lnTo>
                <a:lnTo>
                  <a:pt x="401574" y="26034"/>
                </a:lnTo>
                <a:lnTo>
                  <a:pt x="403098" y="25526"/>
                </a:lnTo>
                <a:lnTo>
                  <a:pt x="405002" y="25145"/>
                </a:lnTo>
                <a:close/>
              </a:path>
              <a:path w="448309" h="99060">
                <a:moveTo>
                  <a:pt x="448055" y="25145"/>
                </a:moveTo>
                <a:lnTo>
                  <a:pt x="405002" y="25145"/>
                </a:lnTo>
                <a:lnTo>
                  <a:pt x="406907" y="25526"/>
                </a:lnTo>
                <a:lnTo>
                  <a:pt x="408431" y="26034"/>
                </a:lnTo>
                <a:lnTo>
                  <a:pt x="414020" y="32131"/>
                </a:lnTo>
                <a:lnTo>
                  <a:pt x="414020" y="35306"/>
                </a:lnTo>
                <a:lnTo>
                  <a:pt x="413257" y="37083"/>
                </a:lnTo>
                <a:lnTo>
                  <a:pt x="412369" y="38353"/>
                </a:lnTo>
                <a:lnTo>
                  <a:pt x="411352" y="39369"/>
                </a:lnTo>
                <a:lnTo>
                  <a:pt x="410209" y="40639"/>
                </a:lnTo>
                <a:lnTo>
                  <a:pt x="408431" y="41147"/>
                </a:lnTo>
                <a:lnTo>
                  <a:pt x="406907" y="41909"/>
                </a:lnTo>
                <a:lnTo>
                  <a:pt x="405002" y="42037"/>
                </a:lnTo>
                <a:lnTo>
                  <a:pt x="448055" y="42037"/>
                </a:lnTo>
                <a:lnTo>
                  <a:pt x="448055" y="25145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93052" y="2322576"/>
            <a:ext cx="756285" cy="283845"/>
          </a:xfrm>
          <a:custGeom>
            <a:avLst/>
            <a:gdLst/>
            <a:ahLst/>
            <a:cxnLst/>
            <a:rect l="l" t="t" r="r" b="b"/>
            <a:pathLst>
              <a:path w="756284" h="283844">
                <a:moveTo>
                  <a:pt x="532002" y="0"/>
                </a:moveTo>
                <a:lnTo>
                  <a:pt x="188468" y="0"/>
                </a:lnTo>
                <a:lnTo>
                  <a:pt x="138391" y="6737"/>
                </a:lnTo>
                <a:lnTo>
                  <a:pt x="93377" y="25748"/>
                </a:lnTo>
                <a:lnTo>
                  <a:pt x="55229" y="55229"/>
                </a:lnTo>
                <a:lnTo>
                  <a:pt x="25748" y="93377"/>
                </a:lnTo>
                <a:lnTo>
                  <a:pt x="6737" y="138391"/>
                </a:lnTo>
                <a:lnTo>
                  <a:pt x="0" y="188468"/>
                </a:lnTo>
                <a:lnTo>
                  <a:pt x="0" y="283463"/>
                </a:lnTo>
                <a:lnTo>
                  <a:pt x="8254" y="283463"/>
                </a:lnTo>
                <a:lnTo>
                  <a:pt x="8254" y="188468"/>
                </a:lnTo>
                <a:lnTo>
                  <a:pt x="14689" y="140546"/>
                </a:lnTo>
                <a:lnTo>
                  <a:pt x="32850" y="97493"/>
                </a:lnTo>
                <a:lnTo>
                  <a:pt x="61023" y="61023"/>
                </a:lnTo>
                <a:lnTo>
                  <a:pt x="97493" y="32850"/>
                </a:lnTo>
                <a:lnTo>
                  <a:pt x="140546" y="14689"/>
                </a:lnTo>
                <a:lnTo>
                  <a:pt x="188468" y="8255"/>
                </a:lnTo>
                <a:lnTo>
                  <a:pt x="585672" y="8255"/>
                </a:lnTo>
                <a:lnTo>
                  <a:pt x="582079" y="6737"/>
                </a:lnTo>
                <a:lnTo>
                  <a:pt x="532002" y="0"/>
                </a:lnTo>
                <a:close/>
              </a:path>
              <a:path w="756284" h="283844">
                <a:moveTo>
                  <a:pt x="755903" y="188468"/>
                </a:moveTo>
                <a:lnTo>
                  <a:pt x="676782" y="188468"/>
                </a:lnTo>
                <a:lnTo>
                  <a:pt x="716279" y="283463"/>
                </a:lnTo>
                <a:lnTo>
                  <a:pt x="755903" y="188468"/>
                </a:lnTo>
                <a:close/>
              </a:path>
              <a:path w="756284" h="283844">
                <a:moveTo>
                  <a:pt x="585672" y="8255"/>
                </a:moveTo>
                <a:lnTo>
                  <a:pt x="532002" y="8255"/>
                </a:lnTo>
                <a:lnTo>
                  <a:pt x="579924" y="14689"/>
                </a:lnTo>
                <a:lnTo>
                  <a:pt x="622977" y="32850"/>
                </a:lnTo>
                <a:lnTo>
                  <a:pt x="659447" y="61023"/>
                </a:lnTo>
                <a:lnTo>
                  <a:pt x="687620" y="97493"/>
                </a:lnTo>
                <a:lnTo>
                  <a:pt x="705781" y="140546"/>
                </a:lnTo>
                <a:lnTo>
                  <a:pt x="712216" y="188468"/>
                </a:lnTo>
                <a:lnTo>
                  <a:pt x="720471" y="188468"/>
                </a:lnTo>
                <a:lnTo>
                  <a:pt x="713733" y="138391"/>
                </a:lnTo>
                <a:lnTo>
                  <a:pt x="694722" y="93377"/>
                </a:lnTo>
                <a:lnTo>
                  <a:pt x="665241" y="55229"/>
                </a:lnTo>
                <a:lnTo>
                  <a:pt x="627093" y="25748"/>
                </a:lnTo>
                <a:lnTo>
                  <a:pt x="585672" y="8255"/>
                </a:lnTo>
                <a:close/>
              </a:path>
            </a:pathLst>
          </a:custGeom>
          <a:solidFill>
            <a:srgbClr val="2443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93052" y="2322576"/>
            <a:ext cx="756285" cy="283845"/>
          </a:xfrm>
          <a:custGeom>
            <a:avLst/>
            <a:gdLst/>
            <a:ahLst/>
            <a:cxnLst/>
            <a:rect l="l" t="t" r="r" b="b"/>
            <a:pathLst>
              <a:path w="756284" h="283844">
                <a:moveTo>
                  <a:pt x="0" y="283463"/>
                </a:moveTo>
                <a:lnTo>
                  <a:pt x="0" y="188468"/>
                </a:lnTo>
                <a:lnTo>
                  <a:pt x="6737" y="138391"/>
                </a:lnTo>
                <a:lnTo>
                  <a:pt x="25748" y="93377"/>
                </a:lnTo>
                <a:lnTo>
                  <a:pt x="55229" y="55229"/>
                </a:lnTo>
                <a:lnTo>
                  <a:pt x="93377" y="25748"/>
                </a:lnTo>
                <a:lnTo>
                  <a:pt x="138391" y="6737"/>
                </a:lnTo>
                <a:lnTo>
                  <a:pt x="188468" y="0"/>
                </a:lnTo>
                <a:lnTo>
                  <a:pt x="532002" y="0"/>
                </a:lnTo>
                <a:lnTo>
                  <a:pt x="582079" y="6737"/>
                </a:lnTo>
                <a:lnTo>
                  <a:pt x="627093" y="25748"/>
                </a:lnTo>
                <a:lnTo>
                  <a:pt x="665241" y="55229"/>
                </a:lnTo>
                <a:lnTo>
                  <a:pt x="694722" y="93377"/>
                </a:lnTo>
                <a:lnTo>
                  <a:pt x="713733" y="138391"/>
                </a:lnTo>
                <a:lnTo>
                  <a:pt x="720471" y="188468"/>
                </a:lnTo>
                <a:lnTo>
                  <a:pt x="755903" y="188468"/>
                </a:lnTo>
                <a:lnTo>
                  <a:pt x="716279" y="283463"/>
                </a:lnTo>
                <a:lnTo>
                  <a:pt x="676782" y="188468"/>
                </a:lnTo>
                <a:lnTo>
                  <a:pt x="712216" y="188468"/>
                </a:lnTo>
                <a:lnTo>
                  <a:pt x="705781" y="140546"/>
                </a:lnTo>
                <a:lnTo>
                  <a:pt x="687620" y="97493"/>
                </a:lnTo>
                <a:lnTo>
                  <a:pt x="659447" y="61023"/>
                </a:lnTo>
                <a:lnTo>
                  <a:pt x="622977" y="32850"/>
                </a:lnTo>
                <a:lnTo>
                  <a:pt x="579924" y="14689"/>
                </a:lnTo>
                <a:lnTo>
                  <a:pt x="532002" y="8255"/>
                </a:lnTo>
                <a:lnTo>
                  <a:pt x="188468" y="8255"/>
                </a:lnTo>
                <a:lnTo>
                  <a:pt x="140546" y="14689"/>
                </a:lnTo>
                <a:lnTo>
                  <a:pt x="97493" y="32850"/>
                </a:lnTo>
                <a:lnTo>
                  <a:pt x="61023" y="61023"/>
                </a:lnTo>
                <a:lnTo>
                  <a:pt x="32850" y="97493"/>
                </a:lnTo>
                <a:lnTo>
                  <a:pt x="14689" y="140546"/>
                </a:lnTo>
                <a:lnTo>
                  <a:pt x="8254" y="188468"/>
                </a:lnTo>
                <a:lnTo>
                  <a:pt x="8254" y="283463"/>
                </a:lnTo>
                <a:lnTo>
                  <a:pt x="0" y="283463"/>
                </a:lnTo>
                <a:close/>
              </a:path>
            </a:pathLst>
          </a:custGeom>
          <a:ln w="9144">
            <a:solidFill>
              <a:srgbClr val="2443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55635" y="4134611"/>
            <a:ext cx="215265" cy="186055"/>
          </a:xfrm>
          <a:custGeom>
            <a:avLst/>
            <a:gdLst/>
            <a:ahLst/>
            <a:cxnLst/>
            <a:rect l="l" t="t" r="r" b="b"/>
            <a:pathLst>
              <a:path w="215265" h="186054">
                <a:moveTo>
                  <a:pt x="168148" y="0"/>
                </a:moveTo>
                <a:lnTo>
                  <a:pt x="46736" y="0"/>
                </a:lnTo>
                <a:lnTo>
                  <a:pt x="0" y="92963"/>
                </a:lnTo>
                <a:lnTo>
                  <a:pt x="46736" y="185928"/>
                </a:lnTo>
                <a:lnTo>
                  <a:pt x="168148" y="185928"/>
                </a:lnTo>
                <a:lnTo>
                  <a:pt x="214884" y="92963"/>
                </a:lnTo>
                <a:lnTo>
                  <a:pt x="168148" y="0"/>
                </a:lnTo>
                <a:close/>
              </a:path>
            </a:pathLst>
          </a:custGeom>
          <a:solidFill>
            <a:srgbClr val="845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55635" y="4134611"/>
            <a:ext cx="215265" cy="186055"/>
          </a:xfrm>
          <a:custGeom>
            <a:avLst/>
            <a:gdLst/>
            <a:ahLst/>
            <a:cxnLst/>
            <a:rect l="l" t="t" r="r" b="b"/>
            <a:pathLst>
              <a:path w="215265" h="186054">
                <a:moveTo>
                  <a:pt x="214884" y="92963"/>
                </a:moveTo>
                <a:lnTo>
                  <a:pt x="168148" y="185928"/>
                </a:lnTo>
                <a:lnTo>
                  <a:pt x="46736" y="185928"/>
                </a:lnTo>
                <a:lnTo>
                  <a:pt x="0" y="92963"/>
                </a:lnTo>
                <a:lnTo>
                  <a:pt x="46736" y="0"/>
                </a:lnTo>
                <a:lnTo>
                  <a:pt x="168148" y="0"/>
                </a:lnTo>
                <a:lnTo>
                  <a:pt x="214884" y="92963"/>
                </a:lnTo>
                <a:close/>
              </a:path>
            </a:pathLst>
          </a:custGeom>
          <a:ln w="12192">
            <a:solidFill>
              <a:srgbClr val="845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33031" y="3663696"/>
            <a:ext cx="225552" cy="198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77583" y="3884676"/>
            <a:ext cx="225552" cy="1981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84592" y="3915155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59" h="186054">
                <a:moveTo>
                  <a:pt x="167004" y="0"/>
                </a:moveTo>
                <a:lnTo>
                  <a:pt x="46354" y="0"/>
                </a:lnTo>
                <a:lnTo>
                  <a:pt x="0" y="92964"/>
                </a:lnTo>
                <a:lnTo>
                  <a:pt x="46354" y="185928"/>
                </a:lnTo>
                <a:lnTo>
                  <a:pt x="167004" y="185928"/>
                </a:lnTo>
                <a:lnTo>
                  <a:pt x="213359" y="92964"/>
                </a:lnTo>
                <a:lnTo>
                  <a:pt x="167004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84592" y="3915155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59" h="186054">
                <a:moveTo>
                  <a:pt x="213359" y="92964"/>
                </a:moveTo>
                <a:lnTo>
                  <a:pt x="167004" y="185928"/>
                </a:lnTo>
                <a:lnTo>
                  <a:pt x="46354" y="185928"/>
                </a:lnTo>
                <a:lnTo>
                  <a:pt x="0" y="92964"/>
                </a:lnTo>
                <a:lnTo>
                  <a:pt x="46354" y="0"/>
                </a:lnTo>
                <a:lnTo>
                  <a:pt x="167004" y="0"/>
                </a:lnTo>
                <a:lnTo>
                  <a:pt x="213359" y="92964"/>
                </a:lnTo>
                <a:close/>
              </a:path>
            </a:pathLst>
          </a:custGeom>
          <a:ln w="12192">
            <a:solidFill>
              <a:srgbClr val="1AA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20711" y="4069079"/>
            <a:ext cx="198120" cy="2255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86371" y="4168140"/>
            <a:ext cx="198120" cy="227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49440" y="3881628"/>
            <a:ext cx="198120" cy="225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87183" y="3637788"/>
            <a:ext cx="198120" cy="225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83423" y="3995928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59" h="186054">
                <a:moveTo>
                  <a:pt x="167004" y="0"/>
                </a:moveTo>
                <a:lnTo>
                  <a:pt x="46354" y="0"/>
                </a:lnTo>
                <a:lnTo>
                  <a:pt x="0" y="92964"/>
                </a:lnTo>
                <a:lnTo>
                  <a:pt x="46354" y="185928"/>
                </a:lnTo>
                <a:lnTo>
                  <a:pt x="167004" y="185928"/>
                </a:lnTo>
                <a:lnTo>
                  <a:pt x="213359" y="92964"/>
                </a:lnTo>
                <a:lnTo>
                  <a:pt x="167004" y="0"/>
                </a:lnTo>
                <a:close/>
              </a:path>
            </a:pathLst>
          </a:custGeom>
          <a:solidFill>
            <a:srgbClr val="1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583423" y="3995928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59" h="186054">
                <a:moveTo>
                  <a:pt x="213359" y="92964"/>
                </a:moveTo>
                <a:lnTo>
                  <a:pt x="167004" y="185928"/>
                </a:lnTo>
                <a:lnTo>
                  <a:pt x="46354" y="185928"/>
                </a:lnTo>
                <a:lnTo>
                  <a:pt x="0" y="92964"/>
                </a:lnTo>
                <a:lnTo>
                  <a:pt x="46354" y="0"/>
                </a:lnTo>
                <a:lnTo>
                  <a:pt x="167004" y="0"/>
                </a:lnTo>
                <a:lnTo>
                  <a:pt x="213359" y="92964"/>
                </a:lnTo>
                <a:close/>
              </a:path>
            </a:pathLst>
          </a:custGeom>
          <a:ln w="12192">
            <a:solidFill>
              <a:srgbClr val="1387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44740" y="3695700"/>
            <a:ext cx="186055" cy="215265"/>
          </a:xfrm>
          <a:custGeom>
            <a:avLst/>
            <a:gdLst/>
            <a:ahLst/>
            <a:cxnLst/>
            <a:rect l="l" t="t" r="r" b="b"/>
            <a:pathLst>
              <a:path w="186054" h="215264">
                <a:moveTo>
                  <a:pt x="92963" y="0"/>
                </a:moveTo>
                <a:lnTo>
                  <a:pt x="0" y="46736"/>
                </a:lnTo>
                <a:lnTo>
                  <a:pt x="0" y="168147"/>
                </a:lnTo>
                <a:lnTo>
                  <a:pt x="92963" y="214884"/>
                </a:lnTo>
                <a:lnTo>
                  <a:pt x="185927" y="168147"/>
                </a:lnTo>
                <a:lnTo>
                  <a:pt x="185927" y="46736"/>
                </a:lnTo>
                <a:lnTo>
                  <a:pt x="92963" y="0"/>
                </a:lnTo>
                <a:close/>
              </a:path>
            </a:pathLst>
          </a:custGeom>
          <a:solidFill>
            <a:srgbClr val="4268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444740" y="3695700"/>
            <a:ext cx="186055" cy="215265"/>
          </a:xfrm>
          <a:custGeom>
            <a:avLst/>
            <a:gdLst/>
            <a:ahLst/>
            <a:cxnLst/>
            <a:rect l="l" t="t" r="r" b="b"/>
            <a:pathLst>
              <a:path w="186054" h="215264">
                <a:moveTo>
                  <a:pt x="92963" y="0"/>
                </a:moveTo>
                <a:lnTo>
                  <a:pt x="185927" y="46736"/>
                </a:lnTo>
                <a:lnTo>
                  <a:pt x="185927" y="168147"/>
                </a:lnTo>
                <a:lnTo>
                  <a:pt x="92963" y="214884"/>
                </a:lnTo>
                <a:lnTo>
                  <a:pt x="0" y="168147"/>
                </a:lnTo>
                <a:lnTo>
                  <a:pt x="0" y="46736"/>
                </a:lnTo>
                <a:lnTo>
                  <a:pt x="92963" y="0"/>
                </a:lnTo>
                <a:close/>
              </a:path>
            </a:pathLst>
          </a:custGeom>
          <a:ln w="12192">
            <a:solidFill>
              <a:srgbClr val="2E46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95" y="936848"/>
            <a:ext cx="7826666" cy="4000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665" y="221741"/>
            <a:ext cx="8230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F8491"/>
                </a:solidFill>
              </a:rPr>
              <a:t>Multiple </a:t>
            </a:r>
            <a:r>
              <a:rPr sz="3200" dirty="0">
                <a:solidFill>
                  <a:srgbClr val="6F8491"/>
                </a:solidFill>
              </a:rPr>
              <a:t>Stacks, </a:t>
            </a:r>
            <a:r>
              <a:rPr sz="3200" spc="-5" dirty="0">
                <a:solidFill>
                  <a:srgbClr val="6F8491"/>
                </a:solidFill>
              </a:rPr>
              <a:t>Multiple Stages </a:t>
            </a:r>
            <a:r>
              <a:rPr sz="3200" dirty="0">
                <a:solidFill>
                  <a:srgbClr val="6F8491"/>
                </a:solidFill>
              </a:rPr>
              <a:t>=</a:t>
            </a:r>
            <a:r>
              <a:rPr sz="3200" spc="-50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Complexity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5464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6F8491"/>
                </a:solidFill>
              </a:rPr>
              <a:t>Solving the </a:t>
            </a:r>
            <a:r>
              <a:rPr sz="3200" spc="-5" dirty="0">
                <a:solidFill>
                  <a:srgbClr val="6F8491"/>
                </a:solidFill>
              </a:rPr>
              <a:t>deployment</a:t>
            </a:r>
            <a:r>
              <a:rPr sz="3200" spc="-105" dirty="0">
                <a:solidFill>
                  <a:srgbClr val="6F8491"/>
                </a:solidFill>
              </a:rPr>
              <a:t> </a:t>
            </a:r>
            <a:r>
              <a:rPr sz="3200" dirty="0">
                <a:solidFill>
                  <a:srgbClr val="6F8491"/>
                </a:solidFill>
              </a:rPr>
              <a:t>matrix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00455" y="821436"/>
            <a:ext cx="7644025" cy="408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246126"/>
            <a:ext cx="52844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6F8491"/>
                </a:solidFill>
              </a:rPr>
              <a:t>Applications are</a:t>
            </a:r>
            <a:r>
              <a:rPr sz="3200" spc="-15" dirty="0">
                <a:solidFill>
                  <a:srgbClr val="6F8491"/>
                </a:solidFill>
              </a:rPr>
              <a:t> </a:t>
            </a:r>
            <a:r>
              <a:rPr sz="3200" spc="-5" dirty="0">
                <a:solidFill>
                  <a:srgbClr val="6F8491"/>
                </a:solidFill>
              </a:rPr>
              <a:t>transforming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728971" y="2017776"/>
            <a:ext cx="198120" cy="225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55947" y="1937004"/>
            <a:ext cx="198120" cy="225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48911" y="2712720"/>
            <a:ext cx="198120" cy="225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8940" y="2763011"/>
            <a:ext cx="225552" cy="198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95188" y="1837944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60" h="186055">
                <a:moveTo>
                  <a:pt x="167004" y="0"/>
                </a:moveTo>
                <a:lnTo>
                  <a:pt x="46354" y="0"/>
                </a:lnTo>
                <a:lnTo>
                  <a:pt x="0" y="92963"/>
                </a:lnTo>
                <a:lnTo>
                  <a:pt x="46354" y="185927"/>
                </a:lnTo>
                <a:lnTo>
                  <a:pt x="167004" y="185927"/>
                </a:lnTo>
                <a:lnTo>
                  <a:pt x="213360" y="92963"/>
                </a:lnTo>
                <a:lnTo>
                  <a:pt x="167004" y="0"/>
                </a:lnTo>
                <a:close/>
              </a:path>
            </a:pathLst>
          </a:custGeom>
          <a:solidFill>
            <a:srgbClr val="17B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95188" y="1837944"/>
            <a:ext cx="213360" cy="186055"/>
          </a:xfrm>
          <a:custGeom>
            <a:avLst/>
            <a:gdLst/>
            <a:ahLst/>
            <a:cxnLst/>
            <a:rect l="l" t="t" r="r" b="b"/>
            <a:pathLst>
              <a:path w="213360" h="186055">
                <a:moveTo>
                  <a:pt x="213360" y="92963"/>
                </a:moveTo>
                <a:lnTo>
                  <a:pt x="167004" y="185927"/>
                </a:lnTo>
                <a:lnTo>
                  <a:pt x="46354" y="185927"/>
                </a:lnTo>
                <a:lnTo>
                  <a:pt x="0" y="92963"/>
                </a:lnTo>
                <a:lnTo>
                  <a:pt x="46354" y="0"/>
                </a:lnTo>
                <a:lnTo>
                  <a:pt x="167004" y="0"/>
                </a:lnTo>
                <a:lnTo>
                  <a:pt x="213360" y="92963"/>
                </a:lnTo>
                <a:close/>
              </a:path>
            </a:pathLst>
          </a:custGeom>
          <a:ln w="12192">
            <a:solidFill>
              <a:srgbClr val="13A3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4811" y="2101595"/>
            <a:ext cx="225551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95315" y="2855976"/>
            <a:ext cx="225552" cy="1981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94020" y="1959864"/>
            <a:ext cx="213360" cy="184785"/>
          </a:xfrm>
          <a:custGeom>
            <a:avLst/>
            <a:gdLst/>
            <a:ahLst/>
            <a:cxnLst/>
            <a:rect l="l" t="t" r="r" b="b"/>
            <a:pathLst>
              <a:path w="213360" h="184785">
                <a:moveTo>
                  <a:pt x="167004" y="0"/>
                </a:moveTo>
                <a:lnTo>
                  <a:pt x="46354" y="0"/>
                </a:lnTo>
                <a:lnTo>
                  <a:pt x="0" y="92202"/>
                </a:lnTo>
                <a:lnTo>
                  <a:pt x="46354" y="184404"/>
                </a:lnTo>
                <a:lnTo>
                  <a:pt x="167004" y="184404"/>
                </a:lnTo>
                <a:lnTo>
                  <a:pt x="213359" y="92202"/>
                </a:lnTo>
                <a:lnTo>
                  <a:pt x="167004" y="0"/>
                </a:lnTo>
                <a:close/>
              </a:path>
            </a:pathLst>
          </a:custGeom>
          <a:solidFill>
            <a:srgbClr val="4268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94020" y="1959864"/>
            <a:ext cx="213360" cy="184785"/>
          </a:xfrm>
          <a:custGeom>
            <a:avLst/>
            <a:gdLst/>
            <a:ahLst/>
            <a:cxnLst/>
            <a:rect l="l" t="t" r="r" b="b"/>
            <a:pathLst>
              <a:path w="213360" h="184785">
                <a:moveTo>
                  <a:pt x="213359" y="92202"/>
                </a:moveTo>
                <a:lnTo>
                  <a:pt x="167004" y="184404"/>
                </a:lnTo>
                <a:lnTo>
                  <a:pt x="46354" y="184404"/>
                </a:lnTo>
                <a:lnTo>
                  <a:pt x="0" y="92202"/>
                </a:lnTo>
                <a:lnTo>
                  <a:pt x="46354" y="0"/>
                </a:lnTo>
                <a:lnTo>
                  <a:pt x="167004" y="0"/>
                </a:lnTo>
                <a:lnTo>
                  <a:pt x="213359" y="92202"/>
                </a:lnTo>
                <a:close/>
              </a:path>
            </a:pathLst>
          </a:custGeom>
          <a:ln w="12192">
            <a:solidFill>
              <a:srgbClr val="2E464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54240" y="1888235"/>
            <a:ext cx="411480" cy="2407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48728" y="2468879"/>
            <a:ext cx="304800" cy="4130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849361" y="1992884"/>
            <a:ext cx="56070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Loosely  Coupled  S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er</a:t>
            </a:r>
            <a:r>
              <a:rPr sz="1100" spc="-10" dirty="0">
                <a:solidFill>
                  <a:srgbClr val="3B3B3B"/>
                </a:solidFill>
                <a:latin typeface="Arial"/>
                <a:cs typeface="Arial"/>
              </a:rPr>
              <a:t>vi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49361" y="3756152"/>
            <a:ext cx="117919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Many</a:t>
            </a:r>
            <a:r>
              <a:rPr sz="1100" spc="-1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Small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Servers 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or</a:t>
            </a:r>
            <a:r>
              <a:rPr sz="1100" spc="-60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devices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933194" y="1387602"/>
            <a:ext cx="6041390" cy="0"/>
          </a:xfrm>
          <a:custGeom>
            <a:avLst/>
            <a:gdLst/>
            <a:ahLst/>
            <a:cxnLst/>
            <a:rect l="l" t="t" r="r" b="b"/>
            <a:pathLst>
              <a:path w="6041390">
                <a:moveTo>
                  <a:pt x="0" y="0"/>
                </a:moveTo>
                <a:lnTo>
                  <a:pt x="6040882" y="0"/>
                </a:lnTo>
              </a:path>
            </a:pathLst>
          </a:custGeom>
          <a:ln w="50292">
            <a:solidFill>
              <a:srgbClr val="00C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7464" y="1321308"/>
            <a:ext cx="140208" cy="1310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52159" y="1321308"/>
            <a:ext cx="138684" cy="1310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9915" y="1321308"/>
            <a:ext cx="138684" cy="1310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74507" y="1321308"/>
            <a:ext cx="138684" cy="1310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41094" y="959612"/>
            <a:ext cx="525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3B3B3B"/>
                </a:solidFill>
                <a:latin typeface="Arial"/>
                <a:cs typeface="Arial"/>
              </a:rPr>
              <a:t>~</a:t>
            </a:r>
            <a:r>
              <a:rPr sz="1400" b="1" spc="-5" dirty="0">
                <a:solidFill>
                  <a:srgbClr val="3B3B3B"/>
                </a:solidFill>
                <a:latin typeface="Arial"/>
                <a:cs typeface="Arial"/>
              </a:rPr>
              <a:t>2</a:t>
            </a:r>
            <a:r>
              <a:rPr sz="1400" b="1" dirty="0">
                <a:solidFill>
                  <a:srgbClr val="3B3B3B"/>
                </a:solidFill>
                <a:latin typeface="Arial"/>
                <a:cs typeface="Arial"/>
              </a:rPr>
              <a:t>000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33233" y="983741"/>
            <a:ext cx="548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3B3B3B"/>
                </a:solidFill>
                <a:latin typeface="Arial"/>
                <a:cs typeface="Arial"/>
              </a:rPr>
              <a:t>Tod</a:t>
            </a:r>
            <a:r>
              <a:rPr sz="1400" b="1" dirty="0">
                <a:solidFill>
                  <a:srgbClr val="3B3B3B"/>
                </a:solidFill>
                <a:latin typeface="Arial"/>
                <a:cs typeface="Arial"/>
              </a:rPr>
              <a:t>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79135" y="2401823"/>
            <a:ext cx="198120" cy="2255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7126" y="2232152"/>
            <a:ext cx="6521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3B3B3B"/>
                </a:solidFill>
                <a:latin typeface="Arial"/>
                <a:cs typeface="Arial"/>
              </a:rPr>
              <a:t>M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o</a:t>
            </a:r>
            <a:r>
              <a:rPr sz="1100" spc="-10" dirty="0">
                <a:solidFill>
                  <a:srgbClr val="3B3B3B"/>
                </a:solidFill>
                <a:latin typeface="Arial"/>
                <a:cs typeface="Arial"/>
              </a:rPr>
              <a:t>li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th</a:t>
            </a:r>
            <a:r>
              <a:rPr sz="1100" spc="-10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126" y="4099661"/>
            <a:ext cx="7473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Big</a:t>
            </a:r>
            <a:r>
              <a:rPr sz="1100" spc="-45" dirty="0">
                <a:solidFill>
                  <a:srgbClr val="3B3B3B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Servers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76415" y="1930907"/>
            <a:ext cx="225552" cy="19811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56247" y="2843783"/>
            <a:ext cx="225551" cy="1981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41491" y="2843783"/>
            <a:ext cx="225552" cy="19811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81955" y="2740151"/>
            <a:ext cx="225552" cy="40995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77228" y="2295144"/>
            <a:ext cx="198120" cy="22555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37176" y="43007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9" y="177"/>
                </a:lnTo>
                <a:lnTo>
                  <a:pt x="0" y="14414"/>
                </a:lnTo>
                <a:lnTo>
                  <a:pt x="0" y="86156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6" y="86156"/>
                </a:lnTo>
                <a:lnTo>
                  <a:pt x="448056" y="65976"/>
                </a:lnTo>
                <a:lnTo>
                  <a:pt x="40766" y="65976"/>
                </a:lnTo>
                <a:lnTo>
                  <a:pt x="39750" y="65074"/>
                </a:lnTo>
                <a:lnTo>
                  <a:pt x="38862" y="64173"/>
                </a:lnTo>
                <a:lnTo>
                  <a:pt x="38862" y="36410"/>
                </a:lnTo>
                <a:lnTo>
                  <a:pt x="39750" y="35509"/>
                </a:lnTo>
                <a:lnTo>
                  <a:pt x="40766" y="34963"/>
                </a:lnTo>
                <a:lnTo>
                  <a:pt x="42037" y="34607"/>
                </a:lnTo>
                <a:lnTo>
                  <a:pt x="325148" y="34607"/>
                </a:lnTo>
                <a:lnTo>
                  <a:pt x="325247" y="32448"/>
                </a:lnTo>
                <a:lnTo>
                  <a:pt x="326009" y="31000"/>
                </a:lnTo>
                <a:lnTo>
                  <a:pt x="326644" y="29565"/>
                </a:lnTo>
                <a:lnTo>
                  <a:pt x="329184" y="27038"/>
                </a:lnTo>
                <a:lnTo>
                  <a:pt x="330835" y="26492"/>
                </a:lnTo>
                <a:lnTo>
                  <a:pt x="332359" y="25781"/>
                </a:lnTo>
                <a:lnTo>
                  <a:pt x="448056" y="25781"/>
                </a:lnTo>
                <a:lnTo>
                  <a:pt x="448056" y="14414"/>
                </a:lnTo>
                <a:lnTo>
                  <a:pt x="447675" y="11722"/>
                </a:lnTo>
                <a:lnTo>
                  <a:pt x="435737" y="177"/>
                </a:lnTo>
                <a:lnTo>
                  <a:pt x="432688" y="0"/>
                </a:lnTo>
                <a:close/>
              </a:path>
              <a:path w="448310" h="100964">
                <a:moveTo>
                  <a:pt x="325148" y="34607"/>
                </a:moveTo>
                <a:lnTo>
                  <a:pt x="68961" y="34607"/>
                </a:lnTo>
                <a:lnTo>
                  <a:pt x="70358" y="34963"/>
                </a:lnTo>
                <a:lnTo>
                  <a:pt x="71247" y="35509"/>
                </a:lnTo>
                <a:lnTo>
                  <a:pt x="71882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2" y="64173"/>
                </a:lnTo>
                <a:lnTo>
                  <a:pt x="71247" y="65074"/>
                </a:lnTo>
                <a:lnTo>
                  <a:pt x="70358" y="65976"/>
                </a:lnTo>
                <a:lnTo>
                  <a:pt x="448056" y="65976"/>
                </a:lnTo>
                <a:lnTo>
                  <a:pt x="448056" y="42722"/>
                </a:lnTo>
                <a:lnTo>
                  <a:pt x="334263" y="42722"/>
                </a:lnTo>
                <a:lnTo>
                  <a:pt x="332359" y="42354"/>
                </a:lnTo>
                <a:lnTo>
                  <a:pt x="325247" y="35864"/>
                </a:lnTo>
                <a:lnTo>
                  <a:pt x="325148" y="34607"/>
                </a:lnTo>
                <a:close/>
              </a:path>
              <a:path w="448310" h="100964">
                <a:moveTo>
                  <a:pt x="369315" y="25781"/>
                </a:moveTo>
                <a:lnTo>
                  <a:pt x="336041" y="25781"/>
                </a:lnTo>
                <a:lnTo>
                  <a:pt x="337947" y="26492"/>
                </a:lnTo>
                <a:lnTo>
                  <a:pt x="339089" y="27038"/>
                </a:lnTo>
                <a:lnTo>
                  <a:pt x="340868" y="28295"/>
                </a:lnTo>
                <a:lnTo>
                  <a:pt x="342773" y="31000"/>
                </a:lnTo>
                <a:lnTo>
                  <a:pt x="342900" y="32448"/>
                </a:lnTo>
                <a:lnTo>
                  <a:pt x="343281" y="34251"/>
                </a:lnTo>
                <a:lnTo>
                  <a:pt x="342900" y="35864"/>
                </a:lnTo>
                <a:lnTo>
                  <a:pt x="342773" y="37668"/>
                </a:lnTo>
                <a:lnTo>
                  <a:pt x="340868" y="40373"/>
                </a:lnTo>
                <a:lnTo>
                  <a:pt x="339089" y="41275"/>
                </a:lnTo>
                <a:lnTo>
                  <a:pt x="337947" y="42176"/>
                </a:lnTo>
                <a:lnTo>
                  <a:pt x="336041" y="42354"/>
                </a:lnTo>
                <a:lnTo>
                  <a:pt x="334263" y="42722"/>
                </a:lnTo>
                <a:lnTo>
                  <a:pt x="370966" y="42722"/>
                </a:lnTo>
                <a:lnTo>
                  <a:pt x="369315" y="42354"/>
                </a:lnTo>
                <a:lnTo>
                  <a:pt x="367411" y="42176"/>
                </a:lnTo>
                <a:lnTo>
                  <a:pt x="366140" y="41275"/>
                </a:lnTo>
                <a:lnTo>
                  <a:pt x="364489" y="40373"/>
                </a:lnTo>
                <a:lnTo>
                  <a:pt x="363474" y="39116"/>
                </a:lnTo>
                <a:lnTo>
                  <a:pt x="362585" y="37668"/>
                </a:lnTo>
                <a:lnTo>
                  <a:pt x="362331" y="35864"/>
                </a:lnTo>
                <a:lnTo>
                  <a:pt x="361950" y="34251"/>
                </a:lnTo>
                <a:lnTo>
                  <a:pt x="362331" y="32448"/>
                </a:lnTo>
                <a:lnTo>
                  <a:pt x="362585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0" y="27038"/>
                </a:lnTo>
                <a:lnTo>
                  <a:pt x="367411" y="26492"/>
                </a:lnTo>
                <a:lnTo>
                  <a:pt x="369315" y="25781"/>
                </a:lnTo>
                <a:close/>
              </a:path>
              <a:path w="448310" h="100964">
                <a:moveTo>
                  <a:pt x="403098" y="25781"/>
                </a:moveTo>
                <a:lnTo>
                  <a:pt x="372872" y="25781"/>
                </a:lnTo>
                <a:lnTo>
                  <a:pt x="374523" y="26492"/>
                </a:lnTo>
                <a:lnTo>
                  <a:pt x="376174" y="27038"/>
                </a:lnTo>
                <a:lnTo>
                  <a:pt x="377316" y="28295"/>
                </a:lnTo>
                <a:lnTo>
                  <a:pt x="378713" y="29565"/>
                </a:lnTo>
                <a:lnTo>
                  <a:pt x="379222" y="31000"/>
                </a:lnTo>
                <a:lnTo>
                  <a:pt x="379984" y="32448"/>
                </a:lnTo>
                <a:lnTo>
                  <a:pt x="380238" y="34251"/>
                </a:lnTo>
                <a:lnTo>
                  <a:pt x="379984" y="35864"/>
                </a:lnTo>
                <a:lnTo>
                  <a:pt x="379222" y="37668"/>
                </a:lnTo>
                <a:lnTo>
                  <a:pt x="378713" y="39116"/>
                </a:lnTo>
                <a:lnTo>
                  <a:pt x="377316" y="40373"/>
                </a:lnTo>
                <a:lnTo>
                  <a:pt x="376174" y="41275"/>
                </a:lnTo>
                <a:lnTo>
                  <a:pt x="374523" y="42176"/>
                </a:lnTo>
                <a:lnTo>
                  <a:pt x="372872" y="42354"/>
                </a:lnTo>
                <a:lnTo>
                  <a:pt x="370966" y="42722"/>
                </a:lnTo>
                <a:lnTo>
                  <a:pt x="405002" y="42722"/>
                </a:lnTo>
                <a:lnTo>
                  <a:pt x="403098" y="42354"/>
                </a:lnTo>
                <a:lnTo>
                  <a:pt x="401574" y="42176"/>
                </a:lnTo>
                <a:lnTo>
                  <a:pt x="399796" y="41275"/>
                </a:lnTo>
                <a:lnTo>
                  <a:pt x="398652" y="40373"/>
                </a:lnTo>
                <a:lnTo>
                  <a:pt x="396748" y="37668"/>
                </a:lnTo>
                <a:lnTo>
                  <a:pt x="395986" y="35864"/>
                </a:lnTo>
                <a:lnTo>
                  <a:pt x="395986" y="32448"/>
                </a:lnTo>
                <a:lnTo>
                  <a:pt x="396748" y="31000"/>
                </a:lnTo>
                <a:lnTo>
                  <a:pt x="398652" y="28295"/>
                </a:lnTo>
                <a:lnTo>
                  <a:pt x="399796" y="27038"/>
                </a:lnTo>
                <a:lnTo>
                  <a:pt x="401574" y="26492"/>
                </a:lnTo>
                <a:lnTo>
                  <a:pt x="403098" y="25781"/>
                </a:lnTo>
                <a:close/>
              </a:path>
              <a:path w="448310" h="100964">
                <a:moveTo>
                  <a:pt x="448056" y="25781"/>
                </a:moveTo>
                <a:lnTo>
                  <a:pt x="406908" y="25781"/>
                </a:lnTo>
                <a:lnTo>
                  <a:pt x="408432" y="26492"/>
                </a:lnTo>
                <a:lnTo>
                  <a:pt x="410210" y="27038"/>
                </a:lnTo>
                <a:lnTo>
                  <a:pt x="411352" y="28295"/>
                </a:lnTo>
                <a:lnTo>
                  <a:pt x="412369" y="29565"/>
                </a:lnTo>
                <a:lnTo>
                  <a:pt x="413258" y="31000"/>
                </a:lnTo>
                <a:lnTo>
                  <a:pt x="414020" y="32448"/>
                </a:lnTo>
                <a:lnTo>
                  <a:pt x="414020" y="35864"/>
                </a:lnTo>
                <a:lnTo>
                  <a:pt x="406908" y="42354"/>
                </a:lnTo>
                <a:lnTo>
                  <a:pt x="405002" y="42722"/>
                </a:lnTo>
                <a:lnTo>
                  <a:pt x="448056" y="42722"/>
                </a:lnTo>
                <a:lnTo>
                  <a:pt x="448056" y="2578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37176" y="41864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9" y="355"/>
                </a:lnTo>
                <a:lnTo>
                  <a:pt x="0" y="14630"/>
                </a:lnTo>
                <a:lnTo>
                  <a:pt x="0" y="86131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6" y="86131"/>
                </a:lnTo>
                <a:lnTo>
                  <a:pt x="448056" y="66090"/>
                </a:lnTo>
                <a:lnTo>
                  <a:pt x="42037" y="66090"/>
                </a:lnTo>
                <a:lnTo>
                  <a:pt x="40766" y="65913"/>
                </a:lnTo>
                <a:lnTo>
                  <a:pt x="39750" y="65189"/>
                </a:lnTo>
                <a:lnTo>
                  <a:pt x="38862" y="64109"/>
                </a:lnTo>
                <a:lnTo>
                  <a:pt x="38862" y="36652"/>
                </a:lnTo>
                <a:lnTo>
                  <a:pt x="39750" y="35394"/>
                </a:lnTo>
                <a:lnTo>
                  <a:pt x="40766" y="34671"/>
                </a:lnTo>
                <a:lnTo>
                  <a:pt x="42037" y="34493"/>
                </a:lnTo>
                <a:lnTo>
                  <a:pt x="325145" y="34493"/>
                </a:lnTo>
                <a:lnTo>
                  <a:pt x="325247" y="32321"/>
                </a:lnTo>
                <a:lnTo>
                  <a:pt x="326009" y="30873"/>
                </a:lnTo>
                <a:lnTo>
                  <a:pt x="326644" y="29248"/>
                </a:lnTo>
                <a:lnTo>
                  <a:pt x="327913" y="28168"/>
                </a:lnTo>
                <a:lnTo>
                  <a:pt x="329184" y="27266"/>
                </a:lnTo>
                <a:lnTo>
                  <a:pt x="330835" y="26365"/>
                </a:lnTo>
                <a:lnTo>
                  <a:pt x="332359" y="25996"/>
                </a:lnTo>
                <a:lnTo>
                  <a:pt x="334263" y="25641"/>
                </a:lnTo>
                <a:lnTo>
                  <a:pt x="448056" y="25641"/>
                </a:lnTo>
                <a:lnTo>
                  <a:pt x="448056" y="14630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100964">
                <a:moveTo>
                  <a:pt x="325145" y="34493"/>
                </a:moveTo>
                <a:lnTo>
                  <a:pt x="68961" y="34493"/>
                </a:lnTo>
                <a:lnTo>
                  <a:pt x="70358" y="34671"/>
                </a:lnTo>
                <a:lnTo>
                  <a:pt x="71247" y="35394"/>
                </a:lnTo>
                <a:lnTo>
                  <a:pt x="71882" y="36652"/>
                </a:lnTo>
                <a:lnTo>
                  <a:pt x="72200" y="37566"/>
                </a:lnTo>
                <a:lnTo>
                  <a:pt x="72262" y="62839"/>
                </a:lnTo>
                <a:lnTo>
                  <a:pt x="71882" y="64109"/>
                </a:lnTo>
                <a:lnTo>
                  <a:pt x="71247" y="65189"/>
                </a:lnTo>
                <a:lnTo>
                  <a:pt x="70358" y="65913"/>
                </a:lnTo>
                <a:lnTo>
                  <a:pt x="68961" y="66090"/>
                </a:lnTo>
                <a:lnTo>
                  <a:pt x="448056" y="66090"/>
                </a:lnTo>
                <a:lnTo>
                  <a:pt x="448056" y="42621"/>
                </a:lnTo>
                <a:lnTo>
                  <a:pt x="332359" y="42621"/>
                </a:lnTo>
                <a:lnTo>
                  <a:pt x="330835" y="42075"/>
                </a:lnTo>
                <a:lnTo>
                  <a:pt x="329184" y="41351"/>
                </a:lnTo>
                <a:lnTo>
                  <a:pt x="327913" y="40271"/>
                </a:lnTo>
                <a:lnTo>
                  <a:pt x="326644" y="39001"/>
                </a:lnTo>
                <a:lnTo>
                  <a:pt x="326009" y="37566"/>
                </a:lnTo>
                <a:lnTo>
                  <a:pt x="325247" y="35941"/>
                </a:lnTo>
                <a:lnTo>
                  <a:pt x="325145" y="34493"/>
                </a:lnTo>
                <a:close/>
              </a:path>
              <a:path w="448310" h="100964">
                <a:moveTo>
                  <a:pt x="370966" y="25641"/>
                </a:moveTo>
                <a:lnTo>
                  <a:pt x="334263" y="25641"/>
                </a:lnTo>
                <a:lnTo>
                  <a:pt x="337947" y="26365"/>
                </a:lnTo>
                <a:lnTo>
                  <a:pt x="339089" y="27266"/>
                </a:lnTo>
                <a:lnTo>
                  <a:pt x="340868" y="28168"/>
                </a:lnTo>
                <a:lnTo>
                  <a:pt x="341757" y="29248"/>
                </a:lnTo>
                <a:lnTo>
                  <a:pt x="342773" y="30873"/>
                </a:lnTo>
                <a:lnTo>
                  <a:pt x="342900" y="32321"/>
                </a:lnTo>
                <a:lnTo>
                  <a:pt x="343281" y="34124"/>
                </a:lnTo>
                <a:lnTo>
                  <a:pt x="342900" y="35941"/>
                </a:lnTo>
                <a:lnTo>
                  <a:pt x="342773" y="37566"/>
                </a:lnTo>
                <a:lnTo>
                  <a:pt x="340868" y="40271"/>
                </a:lnTo>
                <a:lnTo>
                  <a:pt x="339089" y="41351"/>
                </a:lnTo>
                <a:lnTo>
                  <a:pt x="337947" y="42075"/>
                </a:lnTo>
                <a:lnTo>
                  <a:pt x="336041" y="42621"/>
                </a:lnTo>
                <a:lnTo>
                  <a:pt x="369315" y="42621"/>
                </a:lnTo>
                <a:lnTo>
                  <a:pt x="367411" y="42075"/>
                </a:lnTo>
                <a:lnTo>
                  <a:pt x="366140" y="41351"/>
                </a:lnTo>
                <a:lnTo>
                  <a:pt x="364489" y="40271"/>
                </a:lnTo>
                <a:lnTo>
                  <a:pt x="363474" y="39001"/>
                </a:lnTo>
                <a:lnTo>
                  <a:pt x="362585" y="37566"/>
                </a:lnTo>
                <a:lnTo>
                  <a:pt x="362331" y="35941"/>
                </a:lnTo>
                <a:lnTo>
                  <a:pt x="361950" y="34124"/>
                </a:lnTo>
                <a:lnTo>
                  <a:pt x="362331" y="32321"/>
                </a:lnTo>
                <a:lnTo>
                  <a:pt x="362585" y="30873"/>
                </a:lnTo>
                <a:lnTo>
                  <a:pt x="363474" y="29248"/>
                </a:lnTo>
                <a:lnTo>
                  <a:pt x="364489" y="28168"/>
                </a:lnTo>
                <a:lnTo>
                  <a:pt x="366140" y="27266"/>
                </a:lnTo>
                <a:lnTo>
                  <a:pt x="367411" y="26365"/>
                </a:lnTo>
                <a:lnTo>
                  <a:pt x="369315" y="25996"/>
                </a:lnTo>
                <a:lnTo>
                  <a:pt x="370966" y="25641"/>
                </a:lnTo>
                <a:close/>
              </a:path>
              <a:path w="448310" h="100964">
                <a:moveTo>
                  <a:pt x="405002" y="25641"/>
                </a:moveTo>
                <a:lnTo>
                  <a:pt x="370966" y="25641"/>
                </a:lnTo>
                <a:lnTo>
                  <a:pt x="372872" y="25996"/>
                </a:lnTo>
                <a:lnTo>
                  <a:pt x="374523" y="26365"/>
                </a:lnTo>
                <a:lnTo>
                  <a:pt x="376174" y="27266"/>
                </a:lnTo>
                <a:lnTo>
                  <a:pt x="378713" y="29248"/>
                </a:lnTo>
                <a:lnTo>
                  <a:pt x="379222" y="30873"/>
                </a:lnTo>
                <a:lnTo>
                  <a:pt x="379984" y="32321"/>
                </a:lnTo>
                <a:lnTo>
                  <a:pt x="380238" y="34124"/>
                </a:lnTo>
                <a:lnTo>
                  <a:pt x="379984" y="35941"/>
                </a:lnTo>
                <a:lnTo>
                  <a:pt x="379222" y="37566"/>
                </a:lnTo>
                <a:lnTo>
                  <a:pt x="378713" y="39001"/>
                </a:lnTo>
                <a:lnTo>
                  <a:pt x="377316" y="40271"/>
                </a:lnTo>
                <a:lnTo>
                  <a:pt x="376174" y="41351"/>
                </a:lnTo>
                <a:lnTo>
                  <a:pt x="374523" y="42075"/>
                </a:lnTo>
                <a:lnTo>
                  <a:pt x="372872" y="42621"/>
                </a:lnTo>
                <a:lnTo>
                  <a:pt x="403098" y="42621"/>
                </a:lnTo>
                <a:lnTo>
                  <a:pt x="401574" y="42075"/>
                </a:lnTo>
                <a:lnTo>
                  <a:pt x="399796" y="41351"/>
                </a:lnTo>
                <a:lnTo>
                  <a:pt x="398652" y="40271"/>
                </a:lnTo>
                <a:lnTo>
                  <a:pt x="396748" y="37566"/>
                </a:lnTo>
                <a:lnTo>
                  <a:pt x="395986" y="35941"/>
                </a:lnTo>
                <a:lnTo>
                  <a:pt x="395986" y="32321"/>
                </a:lnTo>
                <a:lnTo>
                  <a:pt x="403098" y="25996"/>
                </a:lnTo>
                <a:lnTo>
                  <a:pt x="405002" y="25641"/>
                </a:lnTo>
                <a:close/>
              </a:path>
              <a:path w="448310" h="100964">
                <a:moveTo>
                  <a:pt x="448056" y="25641"/>
                </a:moveTo>
                <a:lnTo>
                  <a:pt x="405002" y="25641"/>
                </a:lnTo>
                <a:lnTo>
                  <a:pt x="406908" y="25996"/>
                </a:lnTo>
                <a:lnTo>
                  <a:pt x="408432" y="26365"/>
                </a:lnTo>
                <a:lnTo>
                  <a:pt x="414020" y="32321"/>
                </a:lnTo>
                <a:lnTo>
                  <a:pt x="414020" y="35941"/>
                </a:lnTo>
                <a:lnTo>
                  <a:pt x="406908" y="42621"/>
                </a:lnTo>
                <a:lnTo>
                  <a:pt x="448056" y="42621"/>
                </a:lnTo>
                <a:lnTo>
                  <a:pt x="448056" y="2564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37176" y="4073652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6" y="0"/>
                </a:lnTo>
                <a:lnTo>
                  <a:pt x="12319" y="355"/>
                </a:lnTo>
                <a:lnTo>
                  <a:pt x="0" y="14198"/>
                </a:lnTo>
                <a:lnTo>
                  <a:pt x="0" y="84861"/>
                </a:lnTo>
                <a:lnTo>
                  <a:pt x="15366" y="99060"/>
                </a:lnTo>
                <a:lnTo>
                  <a:pt x="432688" y="99060"/>
                </a:lnTo>
                <a:lnTo>
                  <a:pt x="448056" y="84861"/>
                </a:lnTo>
                <a:lnTo>
                  <a:pt x="448056" y="64973"/>
                </a:lnTo>
                <a:lnTo>
                  <a:pt x="42037" y="64973"/>
                </a:lnTo>
                <a:lnTo>
                  <a:pt x="40766" y="64795"/>
                </a:lnTo>
                <a:lnTo>
                  <a:pt x="39750" y="64084"/>
                </a:lnTo>
                <a:lnTo>
                  <a:pt x="38862" y="63195"/>
                </a:lnTo>
                <a:lnTo>
                  <a:pt x="38862" y="35864"/>
                </a:lnTo>
                <a:lnTo>
                  <a:pt x="39750" y="34975"/>
                </a:lnTo>
                <a:lnTo>
                  <a:pt x="40766" y="34086"/>
                </a:lnTo>
                <a:lnTo>
                  <a:pt x="325135" y="34086"/>
                </a:lnTo>
                <a:lnTo>
                  <a:pt x="325247" y="32131"/>
                </a:lnTo>
                <a:lnTo>
                  <a:pt x="326009" y="30530"/>
                </a:lnTo>
                <a:lnTo>
                  <a:pt x="326644" y="29108"/>
                </a:lnTo>
                <a:lnTo>
                  <a:pt x="327913" y="27876"/>
                </a:lnTo>
                <a:lnTo>
                  <a:pt x="329184" y="26809"/>
                </a:lnTo>
                <a:lnTo>
                  <a:pt x="330835" y="26098"/>
                </a:lnTo>
                <a:lnTo>
                  <a:pt x="332359" y="25565"/>
                </a:lnTo>
                <a:lnTo>
                  <a:pt x="334263" y="25209"/>
                </a:lnTo>
                <a:lnTo>
                  <a:pt x="448056" y="25209"/>
                </a:lnTo>
                <a:lnTo>
                  <a:pt x="448056" y="14198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99060">
                <a:moveTo>
                  <a:pt x="325135" y="34086"/>
                </a:moveTo>
                <a:lnTo>
                  <a:pt x="70358" y="34086"/>
                </a:lnTo>
                <a:lnTo>
                  <a:pt x="71247" y="34975"/>
                </a:lnTo>
                <a:lnTo>
                  <a:pt x="71882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2" y="63195"/>
                </a:lnTo>
                <a:lnTo>
                  <a:pt x="71247" y="64084"/>
                </a:lnTo>
                <a:lnTo>
                  <a:pt x="70358" y="64795"/>
                </a:lnTo>
                <a:lnTo>
                  <a:pt x="68961" y="64973"/>
                </a:lnTo>
                <a:lnTo>
                  <a:pt x="448056" y="64973"/>
                </a:lnTo>
                <a:lnTo>
                  <a:pt x="448056" y="42075"/>
                </a:lnTo>
                <a:lnTo>
                  <a:pt x="334263" y="42075"/>
                </a:lnTo>
                <a:lnTo>
                  <a:pt x="332359" y="41897"/>
                </a:lnTo>
                <a:lnTo>
                  <a:pt x="330835" y="41186"/>
                </a:lnTo>
                <a:lnTo>
                  <a:pt x="329184" y="40652"/>
                </a:lnTo>
                <a:lnTo>
                  <a:pt x="327913" y="39408"/>
                </a:lnTo>
                <a:lnTo>
                  <a:pt x="326644" y="38341"/>
                </a:lnTo>
                <a:lnTo>
                  <a:pt x="326009" y="37096"/>
                </a:lnTo>
                <a:lnTo>
                  <a:pt x="325247" y="35331"/>
                </a:lnTo>
                <a:lnTo>
                  <a:pt x="325135" y="34086"/>
                </a:lnTo>
                <a:close/>
              </a:path>
              <a:path w="448310" h="99060">
                <a:moveTo>
                  <a:pt x="370966" y="25209"/>
                </a:moveTo>
                <a:lnTo>
                  <a:pt x="334263" y="25209"/>
                </a:lnTo>
                <a:lnTo>
                  <a:pt x="336041" y="25565"/>
                </a:lnTo>
                <a:lnTo>
                  <a:pt x="337947" y="26098"/>
                </a:lnTo>
                <a:lnTo>
                  <a:pt x="339089" y="26809"/>
                </a:lnTo>
                <a:lnTo>
                  <a:pt x="340868" y="27876"/>
                </a:lnTo>
                <a:lnTo>
                  <a:pt x="342773" y="30530"/>
                </a:lnTo>
                <a:lnTo>
                  <a:pt x="342900" y="32131"/>
                </a:lnTo>
                <a:lnTo>
                  <a:pt x="343281" y="33909"/>
                </a:lnTo>
                <a:lnTo>
                  <a:pt x="342900" y="35331"/>
                </a:lnTo>
                <a:lnTo>
                  <a:pt x="334263" y="42075"/>
                </a:lnTo>
                <a:lnTo>
                  <a:pt x="370966" y="42075"/>
                </a:lnTo>
                <a:lnTo>
                  <a:pt x="362331" y="35331"/>
                </a:lnTo>
                <a:lnTo>
                  <a:pt x="361950" y="33909"/>
                </a:lnTo>
                <a:lnTo>
                  <a:pt x="362331" y="32131"/>
                </a:lnTo>
                <a:lnTo>
                  <a:pt x="362585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0" y="26809"/>
                </a:lnTo>
                <a:lnTo>
                  <a:pt x="367411" y="26098"/>
                </a:lnTo>
                <a:lnTo>
                  <a:pt x="369315" y="25565"/>
                </a:lnTo>
                <a:lnTo>
                  <a:pt x="370966" y="25209"/>
                </a:lnTo>
                <a:close/>
              </a:path>
              <a:path w="448310" h="99060">
                <a:moveTo>
                  <a:pt x="405002" y="25209"/>
                </a:moveTo>
                <a:lnTo>
                  <a:pt x="370966" y="25209"/>
                </a:lnTo>
                <a:lnTo>
                  <a:pt x="372872" y="25565"/>
                </a:lnTo>
                <a:lnTo>
                  <a:pt x="374523" y="26098"/>
                </a:lnTo>
                <a:lnTo>
                  <a:pt x="376174" y="26809"/>
                </a:lnTo>
                <a:lnTo>
                  <a:pt x="377316" y="27876"/>
                </a:lnTo>
                <a:lnTo>
                  <a:pt x="378713" y="29108"/>
                </a:lnTo>
                <a:lnTo>
                  <a:pt x="379222" y="30530"/>
                </a:lnTo>
                <a:lnTo>
                  <a:pt x="379984" y="32131"/>
                </a:lnTo>
                <a:lnTo>
                  <a:pt x="380238" y="33909"/>
                </a:lnTo>
                <a:lnTo>
                  <a:pt x="379984" y="35331"/>
                </a:lnTo>
                <a:lnTo>
                  <a:pt x="379222" y="37096"/>
                </a:lnTo>
                <a:lnTo>
                  <a:pt x="378713" y="38341"/>
                </a:lnTo>
                <a:lnTo>
                  <a:pt x="377316" y="39408"/>
                </a:lnTo>
                <a:lnTo>
                  <a:pt x="376174" y="40652"/>
                </a:lnTo>
                <a:lnTo>
                  <a:pt x="374523" y="41186"/>
                </a:lnTo>
                <a:lnTo>
                  <a:pt x="372872" y="41897"/>
                </a:lnTo>
                <a:lnTo>
                  <a:pt x="370966" y="42075"/>
                </a:lnTo>
                <a:lnTo>
                  <a:pt x="405002" y="42075"/>
                </a:lnTo>
                <a:lnTo>
                  <a:pt x="403098" y="41897"/>
                </a:lnTo>
                <a:lnTo>
                  <a:pt x="401574" y="41186"/>
                </a:lnTo>
                <a:lnTo>
                  <a:pt x="399796" y="40652"/>
                </a:lnTo>
                <a:lnTo>
                  <a:pt x="398652" y="39408"/>
                </a:lnTo>
                <a:lnTo>
                  <a:pt x="396748" y="37096"/>
                </a:lnTo>
                <a:lnTo>
                  <a:pt x="395986" y="35331"/>
                </a:lnTo>
                <a:lnTo>
                  <a:pt x="395986" y="32131"/>
                </a:lnTo>
                <a:lnTo>
                  <a:pt x="403098" y="25565"/>
                </a:lnTo>
                <a:lnTo>
                  <a:pt x="405002" y="25209"/>
                </a:lnTo>
                <a:close/>
              </a:path>
              <a:path w="448310" h="99060">
                <a:moveTo>
                  <a:pt x="448056" y="25209"/>
                </a:moveTo>
                <a:lnTo>
                  <a:pt x="405002" y="25209"/>
                </a:lnTo>
                <a:lnTo>
                  <a:pt x="406908" y="25565"/>
                </a:lnTo>
                <a:lnTo>
                  <a:pt x="408432" y="26098"/>
                </a:lnTo>
                <a:lnTo>
                  <a:pt x="414020" y="32131"/>
                </a:lnTo>
                <a:lnTo>
                  <a:pt x="414020" y="35331"/>
                </a:lnTo>
                <a:lnTo>
                  <a:pt x="413258" y="37096"/>
                </a:lnTo>
                <a:lnTo>
                  <a:pt x="412369" y="38341"/>
                </a:lnTo>
                <a:lnTo>
                  <a:pt x="411352" y="39408"/>
                </a:lnTo>
                <a:lnTo>
                  <a:pt x="410210" y="40652"/>
                </a:lnTo>
                <a:lnTo>
                  <a:pt x="408432" y="41186"/>
                </a:lnTo>
                <a:lnTo>
                  <a:pt x="406908" y="41897"/>
                </a:lnTo>
                <a:lnTo>
                  <a:pt x="405002" y="42075"/>
                </a:lnTo>
                <a:lnTo>
                  <a:pt x="448056" y="42075"/>
                </a:lnTo>
                <a:lnTo>
                  <a:pt x="448056" y="25209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02808" y="43007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8" y="177"/>
                </a:lnTo>
                <a:lnTo>
                  <a:pt x="0" y="14414"/>
                </a:lnTo>
                <a:lnTo>
                  <a:pt x="0" y="86156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5" y="86156"/>
                </a:lnTo>
                <a:lnTo>
                  <a:pt x="448055" y="65976"/>
                </a:lnTo>
                <a:lnTo>
                  <a:pt x="40766" y="65976"/>
                </a:lnTo>
                <a:lnTo>
                  <a:pt x="39750" y="65074"/>
                </a:lnTo>
                <a:lnTo>
                  <a:pt x="38862" y="64173"/>
                </a:lnTo>
                <a:lnTo>
                  <a:pt x="38862" y="36410"/>
                </a:lnTo>
                <a:lnTo>
                  <a:pt x="39750" y="35509"/>
                </a:lnTo>
                <a:lnTo>
                  <a:pt x="40766" y="34963"/>
                </a:lnTo>
                <a:lnTo>
                  <a:pt x="42037" y="34607"/>
                </a:lnTo>
                <a:lnTo>
                  <a:pt x="325147" y="34607"/>
                </a:lnTo>
                <a:lnTo>
                  <a:pt x="325246" y="32448"/>
                </a:lnTo>
                <a:lnTo>
                  <a:pt x="326008" y="31000"/>
                </a:lnTo>
                <a:lnTo>
                  <a:pt x="326643" y="29565"/>
                </a:lnTo>
                <a:lnTo>
                  <a:pt x="329183" y="27038"/>
                </a:lnTo>
                <a:lnTo>
                  <a:pt x="330834" y="26492"/>
                </a:lnTo>
                <a:lnTo>
                  <a:pt x="332358" y="25781"/>
                </a:lnTo>
                <a:lnTo>
                  <a:pt x="448055" y="25781"/>
                </a:lnTo>
                <a:lnTo>
                  <a:pt x="448055" y="14414"/>
                </a:lnTo>
                <a:lnTo>
                  <a:pt x="447675" y="11722"/>
                </a:lnTo>
                <a:lnTo>
                  <a:pt x="435737" y="177"/>
                </a:lnTo>
                <a:lnTo>
                  <a:pt x="432688" y="0"/>
                </a:lnTo>
                <a:close/>
              </a:path>
              <a:path w="448310" h="100964">
                <a:moveTo>
                  <a:pt x="325147" y="34607"/>
                </a:moveTo>
                <a:lnTo>
                  <a:pt x="68961" y="34607"/>
                </a:lnTo>
                <a:lnTo>
                  <a:pt x="70357" y="34963"/>
                </a:lnTo>
                <a:lnTo>
                  <a:pt x="71246" y="35509"/>
                </a:lnTo>
                <a:lnTo>
                  <a:pt x="71881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1" y="64173"/>
                </a:lnTo>
                <a:lnTo>
                  <a:pt x="71246" y="65074"/>
                </a:lnTo>
                <a:lnTo>
                  <a:pt x="70357" y="65976"/>
                </a:lnTo>
                <a:lnTo>
                  <a:pt x="448055" y="65976"/>
                </a:lnTo>
                <a:lnTo>
                  <a:pt x="448055" y="42722"/>
                </a:lnTo>
                <a:lnTo>
                  <a:pt x="334263" y="42722"/>
                </a:lnTo>
                <a:lnTo>
                  <a:pt x="332358" y="42354"/>
                </a:lnTo>
                <a:lnTo>
                  <a:pt x="325246" y="35864"/>
                </a:lnTo>
                <a:lnTo>
                  <a:pt x="325147" y="34607"/>
                </a:lnTo>
                <a:close/>
              </a:path>
              <a:path w="448310" h="100964">
                <a:moveTo>
                  <a:pt x="369315" y="25781"/>
                </a:moveTo>
                <a:lnTo>
                  <a:pt x="336041" y="25781"/>
                </a:lnTo>
                <a:lnTo>
                  <a:pt x="337946" y="26492"/>
                </a:lnTo>
                <a:lnTo>
                  <a:pt x="339089" y="27038"/>
                </a:lnTo>
                <a:lnTo>
                  <a:pt x="340867" y="28295"/>
                </a:lnTo>
                <a:lnTo>
                  <a:pt x="342772" y="31000"/>
                </a:lnTo>
                <a:lnTo>
                  <a:pt x="342900" y="32448"/>
                </a:lnTo>
                <a:lnTo>
                  <a:pt x="343280" y="34251"/>
                </a:lnTo>
                <a:lnTo>
                  <a:pt x="342983" y="35509"/>
                </a:lnTo>
                <a:lnTo>
                  <a:pt x="342861" y="36410"/>
                </a:lnTo>
                <a:lnTo>
                  <a:pt x="342772" y="37668"/>
                </a:lnTo>
                <a:lnTo>
                  <a:pt x="340867" y="40373"/>
                </a:lnTo>
                <a:lnTo>
                  <a:pt x="339089" y="41275"/>
                </a:lnTo>
                <a:lnTo>
                  <a:pt x="337946" y="42176"/>
                </a:lnTo>
                <a:lnTo>
                  <a:pt x="336041" y="42354"/>
                </a:lnTo>
                <a:lnTo>
                  <a:pt x="334263" y="42722"/>
                </a:lnTo>
                <a:lnTo>
                  <a:pt x="370966" y="42722"/>
                </a:lnTo>
                <a:lnTo>
                  <a:pt x="369315" y="42354"/>
                </a:lnTo>
                <a:lnTo>
                  <a:pt x="367411" y="42176"/>
                </a:lnTo>
                <a:lnTo>
                  <a:pt x="366140" y="41275"/>
                </a:lnTo>
                <a:lnTo>
                  <a:pt x="364489" y="40373"/>
                </a:lnTo>
                <a:lnTo>
                  <a:pt x="363474" y="39116"/>
                </a:lnTo>
                <a:lnTo>
                  <a:pt x="362584" y="37668"/>
                </a:lnTo>
                <a:lnTo>
                  <a:pt x="362330" y="35864"/>
                </a:lnTo>
                <a:lnTo>
                  <a:pt x="361950" y="34251"/>
                </a:lnTo>
                <a:lnTo>
                  <a:pt x="362330" y="32448"/>
                </a:lnTo>
                <a:lnTo>
                  <a:pt x="362584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0" y="27038"/>
                </a:lnTo>
                <a:lnTo>
                  <a:pt x="367411" y="26492"/>
                </a:lnTo>
                <a:lnTo>
                  <a:pt x="369315" y="25781"/>
                </a:lnTo>
                <a:close/>
              </a:path>
              <a:path w="448310" h="100964">
                <a:moveTo>
                  <a:pt x="403097" y="25781"/>
                </a:moveTo>
                <a:lnTo>
                  <a:pt x="372871" y="25781"/>
                </a:lnTo>
                <a:lnTo>
                  <a:pt x="374522" y="26492"/>
                </a:lnTo>
                <a:lnTo>
                  <a:pt x="376174" y="27038"/>
                </a:lnTo>
                <a:lnTo>
                  <a:pt x="377316" y="28295"/>
                </a:lnTo>
                <a:lnTo>
                  <a:pt x="378713" y="29565"/>
                </a:lnTo>
                <a:lnTo>
                  <a:pt x="379221" y="31000"/>
                </a:lnTo>
                <a:lnTo>
                  <a:pt x="379983" y="32448"/>
                </a:lnTo>
                <a:lnTo>
                  <a:pt x="380238" y="34251"/>
                </a:lnTo>
                <a:lnTo>
                  <a:pt x="379983" y="35864"/>
                </a:lnTo>
                <a:lnTo>
                  <a:pt x="379221" y="37668"/>
                </a:lnTo>
                <a:lnTo>
                  <a:pt x="378713" y="39116"/>
                </a:lnTo>
                <a:lnTo>
                  <a:pt x="377316" y="40373"/>
                </a:lnTo>
                <a:lnTo>
                  <a:pt x="376174" y="41275"/>
                </a:lnTo>
                <a:lnTo>
                  <a:pt x="374522" y="42176"/>
                </a:lnTo>
                <a:lnTo>
                  <a:pt x="372871" y="42354"/>
                </a:lnTo>
                <a:lnTo>
                  <a:pt x="370966" y="42722"/>
                </a:lnTo>
                <a:lnTo>
                  <a:pt x="405002" y="42722"/>
                </a:lnTo>
                <a:lnTo>
                  <a:pt x="403097" y="42354"/>
                </a:lnTo>
                <a:lnTo>
                  <a:pt x="401574" y="42176"/>
                </a:lnTo>
                <a:lnTo>
                  <a:pt x="399795" y="41275"/>
                </a:lnTo>
                <a:lnTo>
                  <a:pt x="398652" y="40373"/>
                </a:lnTo>
                <a:lnTo>
                  <a:pt x="396747" y="37668"/>
                </a:lnTo>
                <a:lnTo>
                  <a:pt x="395986" y="35864"/>
                </a:lnTo>
                <a:lnTo>
                  <a:pt x="395986" y="32448"/>
                </a:lnTo>
                <a:lnTo>
                  <a:pt x="396747" y="31000"/>
                </a:lnTo>
                <a:lnTo>
                  <a:pt x="398652" y="28295"/>
                </a:lnTo>
                <a:lnTo>
                  <a:pt x="399795" y="27038"/>
                </a:lnTo>
                <a:lnTo>
                  <a:pt x="401574" y="26492"/>
                </a:lnTo>
                <a:lnTo>
                  <a:pt x="403097" y="25781"/>
                </a:lnTo>
                <a:close/>
              </a:path>
              <a:path w="448310" h="100964">
                <a:moveTo>
                  <a:pt x="448055" y="25781"/>
                </a:moveTo>
                <a:lnTo>
                  <a:pt x="406907" y="25781"/>
                </a:lnTo>
                <a:lnTo>
                  <a:pt x="408431" y="26492"/>
                </a:lnTo>
                <a:lnTo>
                  <a:pt x="410209" y="27038"/>
                </a:lnTo>
                <a:lnTo>
                  <a:pt x="411352" y="28295"/>
                </a:lnTo>
                <a:lnTo>
                  <a:pt x="412368" y="29565"/>
                </a:lnTo>
                <a:lnTo>
                  <a:pt x="413257" y="31000"/>
                </a:lnTo>
                <a:lnTo>
                  <a:pt x="414019" y="32448"/>
                </a:lnTo>
                <a:lnTo>
                  <a:pt x="414019" y="35864"/>
                </a:lnTo>
                <a:lnTo>
                  <a:pt x="406907" y="42354"/>
                </a:lnTo>
                <a:lnTo>
                  <a:pt x="405002" y="42722"/>
                </a:lnTo>
                <a:lnTo>
                  <a:pt x="448055" y="42722"/>
                </a:lnTo>
                <a:lnTo>
                  <a:pt x="448055" y="2578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02808" y="41864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6" y="0"/>
                </a:lnTo>
                <a:lnTo>
                  <a:pt x="12318" y="355"/>
                </a:lnTo>
                <a:lnTo>
                  <a:pt x="0" y="14630"/>
                </a:lnTo>
                <a:lnTo>
                  <a:pt x="0" y="86131"/>
                </a:lnTo>
                <a:lnTo>
                  <a:pt x="15366" y="100584"/>
                </a:lnTo>
                <a:lnTo>
                  <a:pt x="432688" y="100584"/>
                </a:lnTo>
                <a:lnTo>
                  <a:pt x="448055" y="86131"/>
                </a:lnTo>
                <a:lnTo>
                  <a:pt x="448055" y="66090"/>
                </a:lnTo>
                <a:lnTo>
                  <a:pt x="42037" y="66090"/>
                </a:lnTo>
                <a:lnTo>
                  <a:pt x="40766" y="65913"/>
                </a:lnTo>
                <a:lnTo>
                  <a:pt x="39750" y="65189"/>
                </a:lnTo>
                <a:lnTo>
                  <a:pt x="38862" y="64109"/>
                </a:lnTo>
                <a:lnTo>
                  <a:pt x="38862" y="36652"/>
                </a:lnTo>
                <a:lnTo>
                  <a:pt x="39750" y="35394"/>
                </a:lnTo>
                <a:lnTo>
                  <a:pt x="40766" y="34671"/>
                </a:lnTo>
                <a:lnTo>
                  <a:pt x="42037" y="34493"/>
                </a:lnTo>
                <a:lnTo>
                  <a:pt x="325145" y="34493"/>
                </a:lnTo>
                <a:lnTo>
                  <a:pt x="325246" y="32321"/>
                </a:lnTo>
                <a:lnTo>
                  <a:pt x="326008" y="30873"/>
                </a:lnTo>
                <a:lnTo>
                  <a:pt x="326643" y="29248"/>
                </a:lnTo>
                <a:lnTo>
                  <a:pt x="327913" y="28168"/>
                </a:lnTo>
                <a:lnTo>
                  <a:pt x="329183" y="27266"/>
                </a:lnTo>
                <a:lnTo>
                  <a:pt x="330834" y="26365"/>
                </a:lnTo>
                <a:lnTo>
                  <a:pt x="332358" y="25996"/>
                </a:lnTo>
                <a:lnTo>
                  <a:pt x="334263" y="25641"/>
                </a:lnTo>
                <a:lnTo>
                  <a:pt x="448055" y="25641"/>
                </a:lnTo>
                <a:lnTo>
                  <a:pt x="448055" y="14630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100964">
                <a:moveTo>
                  <a:pt x="325145" y="34493"/>
                </a:moveTo>
                <a:lnTo>
                  <a:pt x="68961" y="34493"/>
                </a:lnTo>
                <a:lnTo>
                  <a:pt x="70357" y="34671"/>
                </a:lnTo>
                <a:lnTo>
                  <a:pt x="71246" y="35394"/>
                </a:lnTo>
                <a:lnTo>
                  <a:pt x="71881" y="36652"/>
                </a:lnTo>
                <a:lnTo>
                  <a:pt x="72200" y="37566"/>
                </a:lnTo>
                <a:lnTo>
                  <a:pt x="72262" y="62839"/>
                </a:lnTo>
                <a:lnTo>
                  <a:pt x="71881" y="64109"/>
                </a:lnTo>
                <a:lnTo>
                  <a:pt x="71246" y="65189"/>
                </a:lnTo>
                <a:lnTo>
                  <a:pt x="70357" y="65913"/>
                </a:lnTo>
                <a:lnTo>
                  <a:pt x="68961" y="66090"/>
                </a:lnTo>
                <a:lnTo>
                  <a:pt x="448055" y="66090"/>
                </a:lnTo>
                <a:lnTo>
                  <a:pt x="448055" y="42621"/>
                </a:lnTo>
                <a:lnTo>
                  <a:pt x="332358" y="42621"/>
                </a:lnTo>
                <a:lnTo>
                  <a:pt x="330834" y="42075"/>
                </a:lnTo>
                <a:lnTo>
                  <a:pt x="329183" y="41351"/>
                </a:lnTo>
                <a:lnTo>
                  <a:pt x="327913" y="40271"/>
                </a:lnTo>
                <a:lnTo>
                  <a:pt x="326643" y="39001"/>
                </a:lnTo>
                <a:lnTo>
                  <a:pt x="326008" y="37566"/>
                </a:lnTo>
                <a:lnTo>
                  <a:pt x="325246" y="35941"/>
                </a:lnTo>
                <a:lnTo>
                  <a:pt x="325145" y="34493"/>
                </a:lnTo>
                <a:close/>
              </a:path>
              <a:path w="448310" h="100964">
                <a:moveTo>
                  <a:pt x="370966" y="25641"/>
                </a:moveTo>
                <a:lnTo>
                  <a:pt x="334263" y="25641"/>
                </a:lnTo>
                <a:lnTo>
                  <a:pt x="337946" y="26365"/>
                </a:lnTo>
                <a:lnTo>
                  <a:pt x="339089" y="27266"/>
                </a:lnTo>
                <a:lnTo>
                  <a:pt x="340867" y="28168"/>
                </a:lnTo>
                <a:lnTo>
                  <a:pt x="341756" y="29248"/>
                </a:lnTo>
                <a:lnTo>
                  <a:pt x="342772" y="30873"/>
                </a:lnTo>
                <a:lnTo>
                  <a:pt x="342900" y="32321"/>
                </a:lnTo>
                <a:lnTo>
                  <a:pt x="343280" y="34124"/>
                </a:lnTo>
                <a:lnTo>
                  <a:pt x="342900" y="35941"/>
                </a:lnTo>
                <a:lnTo>
                  <a:pt x="342772" y="37566"/>
                </a:lnTo>
                <a:lnTo>
                  <a:pt x="340867" y="40271"/>
                </a:lnTo>
                <a:lnTo>
                  <a:pt x="339089" y="41351"/>
                </a:lnTo>
                <a:lnTo>
                  <a:pt x="337946" y="42075"/>
                </a:lnTo>
                <a:lnTo>
                  <a:pt x="336041" y="42621"/>
                </a:lnTo>
                <a:lnTo>
                  <a:pt x="369315" y="42621"/>
                </a:lnTo>
                <a:lnTo>
                  <a:pt x="367411" y="42075"/>
                </a:lnTo>
                <a:lnTo>
                  <a:pt x="366140" y="41351"/>
                </a:lnTo>
                <a:lnTo>
                  <a:pt x="364489" y="40271"/>
                </a:lnTo>
                <a:lnTo>
                  <a:pt x="363474" y="39001"/>
                </a:lnTo>
                <a:lnTo>
                  <a:pt x="362584" y="37566"/>
                </a:lnTo>
                <a:lnTo>
                  <a:pt x="362330" y="35941"/>
                </a:lnTo>
                <a:lnTo>
                  <a:pt x="361950" y="34124"/>
                </a:lnTo>
                <a:lnTo>
                  <a:pt x="362330" y="32321"/>
                </a:lnTo>
                <a:lnTo>
                  <a:pt x="362584" y="30873"/>
                </a:lnTo>
                <a:lnTo>
                  <a:pt x="363474" y="29248"/>
                </a:lnTo>
                <a:lnTo>
                  <a:pt x="364489" y="28168"/>
                </a:lnTo>
                <a:lnTo>
                  <a:pt x="366140" y="27266"/>
                </a:lnTo>
                <a:lnTo>
                  <a:pt x="367411" y="26365"/>
                </a:lnTo>
                <a:lnTo>
                  <a:pt x="369315" y="25996"/>
                </a:lnTo>
                <a:lnTo>
                  <a:pt x="370966" y="25641"/>
                </a:lnTo>
                <a:close/>
              </a:path>
              <a:path w="448310" h="100964">
                <a:moveTo>
                  <a:pt x="405002" y="25641"/>
                </a:moveTo>
                <a:lnTo>
                  <a:pt x="370966" y="25641"/>
                </a:lnTo>
                <a:lnTo>
                  <a:pt x="372871" y="25996"/>
                </a:lnTo>
                <a:lnTo>
                  <a:pt x="374522" y="26365"/>
                </a:lnTo>
                <a:lnTo>
                  <a:pt x="376174" y="27266"/>
                </a:lnTo>
                <a:lnTo>
                  <a:pt x="378713" y="29248"/>
                </a:lnTo>
                <a:lnTo>
                  <a:pt x="379221" y="30873"/>
                </a:lnTo>
                <a:lnTo>
                  <a:pt x="379983" y="32321"/>
                </a:lnTo>
                <a:lnTo>
                  <a:pt x="380238" y="34124"/>
                </a:lnTo>
                <a:lnTo>
                  <a:pt x="379983" y="35941"/>
                </a:lnTo>
                <a:lnTo>
                  <a:pt x="379221" y="37566"/>
                </a:lnTo>
                <a:lnTo>
                  <a:pt x="378713" y="39001"/>
                </a:lnTo>
                <a:lnTo>
                  <a:pt x="377316" y="40271"/>
                </a:lnTo>
                <a:lnTo>
                  <a:pt x="376174" y="41351"/>
                </a:lnTo>
                <a:lnTo>
                  <a:pt x="374522" y="42075"/>
                </a:lnTo>
                <a:lnTo>
                  <a:pt x="372871" y="42621"/>
                </a:lnTo>
                <a:lnTo>
                  <a:pt x="403097" y="42621"/>
                </a:lnTo>
                <a:lnTo>
                  <a:pt x="401574" y="42075"/>
                </a:lnTo>
                <a:lnTo>
                  <a:pt x="399795" y="41351"/>
                </a:lnTo>
                <a:lnTo>
                  <a:pt x="398652" y="40271"/>
                </a:lnTo>
                <a:lnTo>
                  <a:pt x="396747" y="37566"/>
                </a:lnTo>
                <a:lnTo>
                  <a:pt x="395986" y="35941"/>
                </a:lnTo>
                <a:lnTo>
                  <a:pt x="395986" y="32321"/>
                </a:lnTo>
                <a:lnTo>
                  <a:pt x="403097" y="25996"/>
                </a:lnTo>
                <a:lnTo>
                  <a:pt x="405002" y="25641"/>
                </a:lnTo>
                <a:close/>
              </a:path>
              <a:path w="448310" h="100964">
                <a:moveTo>
                  <a:pt x="448055" y="25641"/>
                </a:moveTo>
                <a:lnTo>
                  <a:pt x="405002" y="25641"/>
                </a:lnTo>
                <a:lnTo>
                  <a:pt x="406907" y="25996"/>
                </a:lnTo>
                <a:lnTo>
                  <a:pt x="408431" y="26365"/>
                </a:lnTo>
                <a:lnTo>
                  <a:pt x="414019" y="32321"/>
                </a:lnTo>
                <a:lnTo>
                  <a:pt x="414019" y="35941"/>
                </a:lnTo>
                <a:lnTo>
                  <a:pt x="406907" y="42621"/>
                </a:lnTo>
                <a:lnTo>
                  <a:pt x="448055" y="42621"/>
                </a:lnTo>
                <a:lnTo>
                  <a:pt x="448055" y="2564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02808" y="4073652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6" y="0"/>
                </a:lnTo>
                <a:lnTo>
                  <a:pt x="12318" y="355"/>
                </a:lnTo>
                <a:lnTo>
                  <a:pt x="0" y="14198"/>
                </a:lnTo>
                <a:lnTo>
                  <a:pt x="0" y="84861"/>
                </a:lnTo>
                <a:lnTo>
                  <a:pt x="15366" y="99060"/>
                </a:lnTo>
                <a:lnTo>
                  <a:pt x="432688" y="99060"/>
                </a:lnTo>
                <a:lnTo>
                  <a:pt x="448055" y="84861"/>
                </a:lnTo>
                <a:lnTo>
                  <a:pt x="448055" y="64973"/>
                </a:lnTo>
                <a:lnTo>
                  <a:pt x="42037" y="64973"/>
                </a:lnTo>
                <a:lnTo>
                  <a:pt x="40766" y="64795"/>
                </a:lnTo>
                <a:lnTo>
                  <a:pt x="39750" y="64084"/>
                </a:lnTo>
                <a:lnTo>
                  <a:pt x="38862" y="63195"/>
                </a:lnTo>
                <a:lnTo>
                  <a:pt x="38862" y="35864"/>
                </a:lnTo>
                <a:lnTo>
                  <a:pt x="39750" y="34975"/>
                </a:lnTo>
                <a:lnTo>
                  <a:pt x="40766" y="34086"/>
                </a:lnTo>
                <a:lnTo>
                  <a:pt x="325135" y="34086"/>
                </a:lnTo>
                <a:lnTo>
                  <a:pt x="325246" y="32131"/>
                </a:lnTo>
                <a:lnTo>
                  <a:pt x="326008" y="30530"/>
                </a:lnTo>
                <a:lnTo>
                  <a:pt x="326643" y="29108"/>
                </a:lnTo>
                <a:lnTo>
                  <a:pt x="327913" y="27876"/>
                </a:lnTo>
                <a:lnTo>
                  <a:pt x="329183" y="26809"/>
                </a:lnTo>
                <a:lnTo>
                  <a:pt x="330834" y="26098"/>
                </a:lnTo>
                <a:lnTo>
                  <a:pt x="332358" y="25565"/>
                </a:lnTo>
                <a:lnTo>
                  <a:pt x="334263" y="25209"/>
                </a:lnTo>
                <a:lnTo>
                  <a:pt x="448055" y="25209"/>
                </a:lnTo>
                <a:lnTo>
                  <a:pt x="448055" y="14198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99060">
                <a:moveTo>
                  <a:pt x="325135" y="34086"/>
                </a:moveTo>
                <a:lnTo>
                  <a:pt x="70357" y="34086"/>
                </a:lnTo>
                <a:lnTo>
                  <a:pt x="71246" y="34975"/>
                </a:lnTo>
                <a:lnTo>
                  <a:pt x="71881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1" y="63195"/>
                </a:lnTo>
                <a:lnTo>
                  <a:pt x="71246" y="64084"/>
                </a:lnTo>
                <a:lnTo>
                  <a:pt x="70357" y="64795"/>
                </a:lnTo>
                <a:lnTo>
                  <a:pt x="68961" y="64973"/>
                </a:lnTo>
                <a:lnTo>
                  <a:pt x="448055" y="64973"/>
                </a:lnTo>
                <a:lnTo>
                  <a:pt x="448055" y="42075"/>
                </a:lnTo>
                <a:lnTo>
                  <a:pt x="334263" y="42075"/>
                </a:lnTo>
                <a:lnTo>
                  <a:pt x="332358" y="41897"/>
                </a:lnTo>
                <a:lnTo>
                  <a:pt x="330834" y="41186"/>
                </a:lnTo>
                <a:lnTo>
                  <a:pt x="329183" y="40652"/>
                </a:lnTo>
                <a:lnTo>
                  <a:pt x="327913" y="39408"/>
                </a:lnTo>
                <a:lnTo>
                  <a:pt x="326643" y="38341"/>
                </a:lnTo>
                <a:lnTo>
                  <a:pt x="326008" y="37096"/>
                </a:lnTo>
                <a:lnTo>
                  <a:pt x="325246" y="35331"/>
                </a:lnTo>
                <a:lnTo>
                  <a:pt x="325135" y="34086"/>
                </a:lnTo>
                <a:close/>
              </a:path>
              <a:path w="448310" h="99060">
                <a:moveTo>
                  <a:pt x="370966" y="25209"/>
                </a:moveTo>
                <a:lnTo>
                  <a:pt x="334263" y="25209"/>
                </a:lnTo>
                <a:lnTo>
                  <a:pt x="336041" y="25565"/>
                </a:lnTo>
                <a:lnTo>
                  <a:pt x="337946" y="26098"/>
                </a:lnTo>
                <a:lnTo>
                  <a:pt x="339089" y="26809"/>
                </a:lnTo>
                <a:lnTo>
                  <a:pt x="340867" y="27876"/>
                </a:lnTo>
                <a:lnTo>
                  <a:pt x="342772" y="30530"/>
                </a:lnTo>
                <a:lnTo>
                  <a:pt x="342900" y="32131"/>
                </a:lnTo>
                <a:lnTo>
                  <a:pt x="343280" y="33909"/>
                </a:lnTo>
                <a:lnTo>
                  <a:pt x="342900" y="35331"/>
                </a:lnTo>
                <a:lnTo>
                  <a:pt x="334263" y="42075"/>
                </a:lnTo>
                <a:lnTo>
                  <a:pt x="370966" y="42075"/>
                </a:lnTo>
                <a:lnTo>
                  <a:pt x="362330" y="35331"/>
                </a:lnTo>
                <a:lnTo>
                  <a:pt x="361950" y="33909"/>
                </a:lnTo>
                <a:lnTo>
                  <a:pt x="362330" y="32131"/>
                </a:lnTo>
                <a:lnTo>
                  <a:pt x="362584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0" y="26809"/>
                </a:lnTo>
                <a:lnTo>
                  <a:pt x="367411" y="26098"/>
                </a:lnTo>
                <a:lnTo>
                  <a:pt x="369315" y="25565"/>
                </a:lnTo>
                <a:lnTo>
                  <a:pt x="370966" y="25209"/>
                </a:lnTo>
                <a:close/>
              </a:path>
              <a:path w="448310" h="99060">
                <a:moveTo>
                  <a:pt x="405002" y="25209"/>
                </a:moveTo>
                <a:lnTo>
                  <a:pt x="370966" y="25209"/>
                </a:lnTo>
                <a:lnTo>
                  <a:pt x="372871" y="25565"/>
                </a:lnTo>
                <a:lnTo>
                  <a:pt x="374522" y="26098"/>
                </a:lnTo>
                <a:lnTo>
                  <a:pt x="376174" y="26809"/>
                </a:lnTo>
                <a:lnTo>
                  <a:pt x="377316" y="27876"/>
                </a:lnTo>
                <a:lnTo>
                  <a:pt x="378713" y="29108"/>
                </a:lnTo>
                <a:lnTo>
                  <a:pt x="379221" y="30530"/>
                </a:lnTo>
                <a:lnTo>
                  <a:pt x="379983" y="32131"/>
                </a:lnTo>
                <a:lnTo>
                  <a:pt x="380238" y="33909"/>
                </a:lnTo>
                <a:lnTo>
                  <a:pt x="379983" y="35331"/>
                </a:lnTo>
                <a:lnTo>
                  <a:pt x="379221" y="37096"/>
                </a:lnTo>
                <a:lnTo>
                  <a:pt x="378713" y="38341"/>
                </a:lnTo>
                <a:lnTo>
                  <a:pt x="377316" y="39408"/>
                </a:lnTo>
                <a:lnTo>
                  <a:pt x="376174" y="40652"/>
                </a:lnTo>
                <a:lnTo>
                  <a:pt x="374522" y="41186"/>
                </a:lnTo>
                <a:lnTo>
                  <a:pt x="372871" y="41897"/>
                </a:lnTo>
                <a:lnTo>
                  <a:pt x="370966" y="42075"/>
                </a:lnTo>
                <a:lnTo>
                  <a:pt x="405002" y="42075"/>
                </a:lnTo>
                <a:lnTo>
                  <a:pt x="403097" y="41897"/>
                </a:lnTo>
                <a:lnTo>
                  <a:pt x="401574" y="41186"/>
                </a:lnTo>
                <a:lnTo>
                  <a:pt x="399795" y="40652"/>
                </a:lnTo>
                <a:lnTo>
                  <a:pt x="398652" y="39408"/>
                </a:lnTo>
                <a:lnTo>
                  <a:pt x="396747" y="37096"/>
                </a:lnTo>
                <a:lnTo>
                  <a:pt x="395986" y="35331"/>
                </a:lnTo>
                <a:lnTo>
                  <a:pt x="395986" y="32131"/>
                </a:lnTo>
                <a:lnTo>
                  <a:pt x="403097" y="25565"/>
                </a:lnTo>
                <a:lnTo>
                  <a:pt x="405002" y="25209"/>
                </a:lnTo>
                <a:close/>
              </a:path>
              <a:path w="448310" h="99060">
                <a:moveTo>
                  <a:pt x="448055" y="25209"/>
                </a:moveTo>
                <a:lnTo>
                  <a:pt x="405002" y="25209"/>
                </a:lnTo>
                <a:lnTo>
                  <a:pt x="406907" y="25565"/>
                </a:lnTo>
                <a:lnTo>
                  <a:pt x="408431" y="26098"/>
                </a:lnTo>
                <a:lnTo>
                  <a:pt x="414019" y="32131"/>
                </a:lnTo>
                <a:lnTo>
                  <a:pt x="414019" y="35331"/>
                </a:lnTo>
                <a:lnTo>
                  <a:pt x="413257" y="37096"/>
                </a:lnTo>
                <a:lnTo>
                  <a:pt x="412368" y="38341"/>
                </a:lnTo>
                <a:lnTo>
                  <a:pt x="411352" y="39408"/>
                </a:lnTo>
                <a:lnTo>
                  <a:pt x="410209" y="40652"/>
                </a:lnTo>
                <a:lnTo>
                  <a:pt x="408431" y="41186"/>
                </a:lnTo>
                <a:lnTo>
                  <a:pt x="406907" y="41897"/>
                </a:lnTo>
                <a:lnTo>
                  <a:pt x="405002" y="42075"/>
                </a:lnTo>
                <a:lnTo>
                  <a:pt x="448055" y="42075"/>
                </a:lnTo>
                <a:lnTo>
                  <a:pt x="448055" y="25209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95871" y="43007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09" h="100964">
                <a:moveTo>
                  <a:pt x="432688" y="0"/>
                </a:moveTo>
                <a:lnTo>
                  <a:pt x="15367" y="0"/>
                </a:lnTo>
                <a:lnTo>
                  <a:pt x="12319" y="177"/>
                </a:lnTo>
                <a:lnTo>
                  <a:pt x="0" y="14414"/>
                </a:lnTo>
                <a:lnTo>
                  <a:pt x="0" y="86156"/>
                </a:lnTo>
                <a:lnTo>
                  <a:pt x="15367" y="100584"/>
                </a:lnTo>
                <a:lnTo>
                  <a:pt x="432688" y="100584"/>
                </a:lnTo>
                <a:lnTo>
                  <a:pt x="448055" y="86156"/>
                </a:lnTo>
                <a:lnTo>
                  <a:pt x="448055" y="65976"/>
                </a:lnTo>
                <a:lnTo>
                  <a:pt x="40767" y="65976"/>
                </a:lnTo>
                <a:lnTo>
                  <a:pt x="39750" y="65074"/>
                </a:lnTo>
                <a:lnTo>
                  <a:pt x="38861" y="64173"/>
                </a:lnTo>
                <a:lnTo>
                  <a:pt x="38861" y="36410"/>
                </a:lnTo>
                <a:lnTo>
                  <a:pt x="39750" y="35509"/>
                </a:lnTo>
                <a:lnTo>
                  <a:pt x="40767" y="34963"/>
                </a:lnTo>
                <a:lnTo>
                  <a:pt x="42036" y="34607"/>
                </a:lnTo>
                <a:lnTo>
                  <a:pt x="325148" y="34607"/>
                </a:lnTo>
                <a:lnTo>
                  <a:pt x="325247" y="32448"/>
                </a:lnTo>
                <a:lnTo>
                  <a:pt x="326008" y="31000"/>
                </a:lnTo>
                <a:lnTo>
                  <a:pt x="326644" y="29565"/>
                </a:lnTo>
                <a:lnTo>
                  <a:pt x="329183" y="27038"/>
                </a:lnTo>
                <a:lnTo>
                  <a:pt x="330834" y="26492"/>
                </a:lnTo>
                <a:lnTo>
                  <a:pt x="332358" y="25781"/>
                </a:lnTo>
                <a:lnTo>
                  <a:pt x="448055" y="25781"/>
                </a:lnTo>
                <a:lnTo>
                  <a:pt x="448055" y="14414"/>
                </a:lnTo>
                <a:lnTo>
                  <a:pt x="447675" y="11722"/>
                </a:lnTo>
                <a:lnTo>
                  <a:pt x="435736" y="177"/>
                </a:lnTo>
                <a:lnTo>
                  <a:pt x="432688" y="0"/>
                </a:lnTo>
                <a:close/>
              </a:path>
              <a:path w="448309" h="100964">
                <a:moveTo>
                  <a:pt x="325148" y="34607"/>
                </a:moveTo>
                <a:lnTo>
                  <a:pt x="68960" y="34607"/>
                </a:lnTo>
                <a:lnTo>
                  <a:pt x="70357" y="34963"/>
                </a:lnTo>
                <a:lnTo>
                  <a:pt x="71247" y="35509"/>
                </a:lnTo>
                <a:lnTo>
                  <a:pt x="71881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1" y="64173"/>
                </a:lnTo>
                <a:lnTo>
                  <a:pt x="71247" y="65074"/>
                </a:lnTo>
                <a:lnTo>
                  <a:pt x="70357" y="65976"/>
                </a:lnTo>
                <a:lnTo>
                  <a:pt x="448055" y="65976"/>
                </a:lnTo>
                <a:lnTo>
                  <a:pt x="448055" y="42722"/>
                </a:lnTo>
                <a:lnTo>
                  <a:pt x="334263" y="42722"/>
                </a:lnTo>
                <a:lnTo>
                  <a:pt x="332358" y="42354"/>
                </a:lnTo>
                <a:lnTo>
                  <a:pt x="325247" y="35864"/>
                </a:lnTo>
                <a:lnTo>
                  <a:pt x="325148" y="34607"/>
                </a:lnTo>
                <a:close/>
              </a:path>
              <a:path w="448309" h="100964">
                <a:moveTo>
                  <a:pt x="369316" y="25781"/>
                </a:moveTo>
                <a:lnTo>
                  <a:pt x="336042" y="25781"/>
                </a:lnTo>
                <a:lnTo>
                  <a:pt x="337947" y="26492"/>
                </a:lnTo>
                <a:lnTo>
                  <a:pt x="339089" y="27038"/>
                </a:lnTo>
                <a:lnTo>
                  <a:pt x="340868" y="28295"/>
                </a:lnTo>
                <a:lnTo>
                  <a:pt x="342773" y="31000"/>
                </a:lnTo>
                <a:lnTo>
                  <a:pt x="342900" y="32448"/>
                </a:lnTo>
                <a:lnTo>
                  <a:pt x="343280" y="34251"/>
                </a:lnTo>
                <a:lnTo>
                  <a:pt x="342900" y="35864"/>
                </a:lnTo>
                <a:lnTo>
                  <a:pt x="342773" y="37668"/>
                </a:lnTo>
                <a:lnTo>
                  <a:pt x="340868" y="40373"/>
                </a:lnTo>
                <a:lnTo>
                  <a:pt x="339089" y="41275"/>
                </a:lnTo>
                <a:lnTo>
                  <a:pt x="337947" y="42176"/>
                </a:lnTo>
                <a:lnTo>
                  <a:pt x="336042" y="42354"/>
                </a:lnTo>
                <a:lnTo>
                  <a:pt x="334263" y="42722"/>
                </a:lnTo>
                <a:lnTo>
                  <a:pt x="370967" y="42722"/>
                </a:lnTo>
                <a:lnTo>
                  <a:pt x="369316" y="42354"/>
                </a:lnTo>
                <a:lnTo>
                  <a:pt x="367410" y="42176"/>
                </a:lnTo>
                <a:lnTo>
                  <a:pt x="366141" y="41275"/>
                </a:lnTo>
                <a:lnTo>
                  <a:pt x="364489" y="40373"/>
                </a:lnTo>
                <a:lnTo>
                  <a:pt x="363474" y="39116"/>
                </a:lnTo>
                <a:lnTo>
                  <a:pt x="362584" y="37668"/>
                </a:lnTo>
                <a:lnTo>
                  <a:pt x="362330" y="35864"/>
                </a:lnTo>
                <a:lnTo>
                  <a:pt x="361950" y="34251"/>
                </a:lnTo>
                <a:lnTo>
                  <a:pt x="362330" y="32448"/>
                </a:lnTo>
                <a:lnTo>
                  <a:pt x="362584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1" y="27038"/>
                </a:lnTo>
                <a:lnTo>
                  <a:pt x="367410" y="26492"/>
                </a:lnTo>
                <a:lnTo>
                  <a:pt x="369316" y="25781"/>
                </a:lnTo>
                <a:close/>
              </a:path>
              <a:path w="448309" h="100964">
                <a:moveTo>
                  <a:pt x="403098" y="25781"/>
                </a:moveTo>
                <a:lnTo>
                  <a:pt x="372872" y="25781"/>
                </a:lnTo>
                <a:lnTo>
                  <a:pt x="374523" y="26492"/>
                </a:lnTo>
                <a:lnTo>
                  <a:pt x="376174" y="27038"/>
                </a:lnTo>
                <a:lnTo>
                  <a:pt x="377317" y="28295"/>
                </a:lnTo>
                <a:lnTo>
                  <a:pt x="378713" y="29565"/>
                </a:lnTo>
                <a:lnTo>
                  <a:pt x="379222" y="31000"/>
                </a:lnTo>
                <a:lnTo>
                  <a:pt x="379983" y="32448"/>
                </a:lnTo>
                <a:lnTo>
                  <a:pt x="380237" y="34251"/>
                </a:lnTo>
                <a:lnTo>
                  <a:pt x="379983" y="35864"/>
                </a:lnTo>
                <a:lnTo>
                  <a:pt x="379222" y="37668"/>
                </a:lnTo>
                <a:lnTo>
                  <a:pt x="378713" y="39116"/>
                </a:lnTo>
                <a:lnTo>
                  <a:pt x="377317" y="40373"/>
                </a:lnTo>
                <a:lnTo>
                  <a:pt x="376174" y="41275"/>
                </a:lnTo>
                <a:lnTo>
                  <a:pt x="374523" y="42176"/>
                </a:lnTo>
                <a:lnTo>
                  <a:pt x="372872" y="42354"/>
                </a:lnTo>
                <a:lnTo>
                  <a:pt x="370967" y="42722"/>
                </a:lnTo>
                <a:lnTo>
                  <a:pt x="405002" y="42722"/>
                </a:lnTo>
                <a:lnTo>
                  <a:pt x="403098" y="42354"/>
                </a:lnTo>
                <a:lnTo>
                  <a:pt x="401574" y="42176"/>
                </a:lnTo>
                <a:lnTo>
                  <a:pt x="399796" y="41275"/>
                </a:lnTo>
                <a:lnTo>
                  <a:pt x="398652" y="40373"/>
                </a:lnTo>
                <a:lnTo>
                  <a:pt x="396748" y="37668"/>
                </a:lnTo>
                <a:lnTo>
                  <a:pt x="395985" y="35864"/>
                </a:lnTo>
                <a:lnTo>
                  <a:pt x="395985" y="32448"/>
                </a:lnTo>
                <a:lnTo>
                  <a:pt x="396748" y="31000"/>
                </a:lnTo>
                <a:lnTo>
                  <a:pt x="398652" y="28295"/>
                </a:lnTo>
                <a:lnTo>
                  <a:pt x="399796" y="27038"/>
                </a:lnTo>
                <a:lnTo>
                  <a:pt x="401574" y="26492"/>
                </a:lnTo>
                <a:lnTo>
                  <a:pt x="403098" y="25781"/>
                </a:lnTo>
                <a:close/>
              </a:path>
              <a:path w="448309" h="100964">
                <a:moveTo>
                  <a:pt x="448055" y="25781"/>
                </a:moveTo>
                <a:lnTo>
                  <a:pt x="406907" y="25781"/>
                </a:lnTo>
                <a:lnTo>
                  <a:pt x="408431" y="26492"/>
                </a:lnTo>
                <a:lnTo>
                  <a:pt x="410209" y="27038"/>
                </a:lnTo>
                <a:lnTo>
                  <a:pt x="411352" y="28295"/>
                </a:lnTo>
                <a:lnTo>
                  <a:pt x="412369" y="29565"/>
                </a:lnTo>
                <a:lnTo>
                  <a:pt x="413257" y="31000"/>
                </a:lnTo>
                <a:lnTo>
                  <a:pt x="414020" y="32448"/>
                </a:lnTo>
                <a:lnTo>
                  <a:pt x="414020" y="35864"/>
                </a:lnTo>
                <a:lnTo>
                  <a:pt x="406907" y="42354"/>
                </a:lnTo>
                <a:lnTo>
                  <a:pt x="405002" y="42722"/>
                </a:lnTo>
                <a:lnTo>
                  <a:pt x="448055" y="42722"/>
                </a:lnTo>
                <a:lnTo>
                  <a:pt x="448055" y="2578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95871" y="4186428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09" h="100964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630"/>
                </a:lnTo>
                <a:lnTo>
                  <a:pt x="0" y="86131"/>
                </a:lnTo>
                <a:lnTo>
                  <a:pt x="15367" y="100584"/>
                </a:lnTo>
                <a:lnTo>
                  <a:pt x="432688" y="100584"/>
                </a:lnTo>
                <a:lnTo>
                  <a:pt x="448055" y="86131"/>
                </a:lnTo>
                <a:lnTo>
                  <a:pt x="448055" y="66090"/>
                </a:lnTo>
                <a:lnTo>
                  <a:pt x="42036" y="66090"/>
                </a:lnTo>
                <a:lnTo>
                  <a:pt x="40767" y="65913"/>
                </a:lnTo>
                <a:lnTo>
                  <a:pt x="39750" y="65189"/>
                </a:lnTo>
                <a:lnTo>
                  <a:pt x="38861" y="64109"/>
                </a:lnTo>
                <a:lnTo>
                  <a:pt x="38861" y="36652"/>
                </a:lnTo>
                <a:lnTo>
                  <a:pt x="39750" y="35394"/>
                </a:lnTo>
                <a:lnTo>
                  <a:pt x="40767" y="34671"/>
                </a:lnTo>
                <a:lnTo>
                  <a:pt x="42036" y="34493"/>
                </a:lnTo>
                <a:lnTo>
                  <a:pt x="325145" y="34493"/>
                </a:lnTo>
                <a:lnTo>
                  <a:pt x="325247" y="32321"/>
                </a:lnTo>
                <a:lnTo>
                  <a:pt x="326008" y="30873"/>
                </a:lnTo>
                <a:lnTo>
                  <a:pt x="326644" y="29248"/>
                </a:lnTo>
                <a:lnTo>
                  <a:pt x="327913" y="28168"/>
                </a:lnTo>
                <a:lnTo>
                  <a:pt x="329183" y="27266"/>
                </a:lnTo>
                <a:lnTo>
                  <a:pt x="330834" y="26365"/>
                </a:lnTo>
                <a:lnTo>
                  <a:pt x="332358" y="25996"/>
                </a:lnTo>
                <a:lnTo>
                  <a:pt x="334263" y="25641"/>
                </a:lnTo>
                <a:lnTo>
                  <a:pt x="448055" y="25641"/>
                </a:lnTo>
                <a:lnTo>
                  <a:pt x="448055" y="14630"/>
                </a:lnTo>
                <a:lnTo>
                  <a:pt x="435736" y="355"/>
                </a:lnTo>
                <a:lnTo>
                  <a:pt x="432688" y="0"/>
                </a:lnTo>
                <a:close/>
              </a:path>
              <a:path w="448309" h="100964">
                <a:moveTo>
                  <a:pt x="325145" y="34493"/>
                </a:moveTo>
                <a:lnTo>
                  <a:pt x="68960" y="34493"/>
                </a:lnTo>
                <a:lnTo>
                  <a:pt x="70357" y="34671"/>
                </a:lnTo>
                <a:lnTo>
                  <a:pt x="71247" y="35394"/>
                </a:lnTo>
                <a:lnTo>
                  <a:pt x="71881" y="36652"/>
                </a:lnTo>
                <a:lnTo>
                  <a:pt x="72200" y="37566"/>
                </a:lnTo>
                <a:lnTo>
                  <a:pt x="72262" y="62839"/>
                </a:lnTo>
                <a:lnTo>
                  <a:pt x="71881" y="64109"/>
                </a:lnTo>
                <a:lnTo>
                  <a:pt x="71247" y="65189"/>
                </a:lnTo>
                <a:lnTo>
                  <a:pt x="70357" y="65913"/>
                </a:lnTo>
                <a:lnTo>
                  <a:pt x="68960" y="66090"/>
                </a:lnTo>
                <a:lnTo>
                  <a:pt x="448055" y="66090"/>
                </a:lnTo>
                <a:lnTo>
                  <a:pt x="448055" y="42621"/>
                </a:lnTo>
                <a:lnTo>
                  <a:pt x="332358" y="42621"/>
                </a:lnTo>
                <a:lnTo>
                  <a:pt x="330834" y="42075"/>
                </a:lnTo>
                <a:lnTo>
                  <a:pt x="329183" y="41351"/>
                </a:lnTo>
                <a:lnTo>
                  <a:pt x="327913" y="40271"/>
                </a:lnTo>
                <a:lnTo>
                  <a:pt x="326644" y="39001"/>
                </a:lnTo>
                <a:lnTo>
                  <a:pt x="326008" y="37566"/>
                </a:lnTo>
                <a:lnTo>
                  <a:pt x="325247" y="35941"/>
                </a:lnTo>
                <a:lnTo>
                  <a:pt x="325145" y="34493"/>
                </a:lnTo>
                <a:close/>
              </a:path>
              <a:path w="448309" h="100964">
                <a:moveTo>
                  <a:pt x="370967" y="25641"/>
                </a:moveTo>
                <a:lnTo>
                  <a:pt x="334263" y="25641"/>
                </a:lnTo>
                <a:lnTo>
                  <a:pt x="337947" y="26365"/>
                </a:lnTo>
                <a:lnTo>
                  <a:pt x="339089" y="27266"/>
                </a:lnTo>
                <a:lnTo>
                  <a:pt x="340868" y="28168"/>
                </a:lnTo>
                <a:lnTo>
                  <a:pt x="341756" y="29248"/>
                </a:lnTo>
                <a:lnTo>
                  <a:pt x="342773" y="30873"/>
                </a:lnTo>
                <a:lnTo>
                  <a:pt x="342900" y="32321"/>
                </a:lnTo>
                <a:lnTo>
                  <a:pt x="343280" y="34124"/>
                </a:lnTo>
                <a:lnTo>
                  <a:pt x="342900" y="35941"/>
                </a:lnTo>
                <a:lnTo>
                  <a:pt x="342773" y="37566"/>
                </a:lnTo>
                <a:lnTo>
                  <a:pt x="340868" y="40271"/>
                </a:lnTo>
                <a:lnTo>
                  <a:pt x="339089" y="41351"/>
                </a:lnTo>
                <a:lnTo>
                  <a:pt x="337947" y="42075"/>
                </a:lnTo>
                <a:lnTo>
                  <a:pt x="336042" y="42621"/>
                </a:lnTo>
                <a:lnTo>
                  <a:pt x="369316" y="42621"/>
                </a:lnTo>
                <a:lnTo>
                  <a:pt x="367410" y="42075"/>
                </a:lnTo>
                <a:lnTo>
                  <a:pt x="366141" y="41351"/>
                </a:lnTo>
                <a:lnTo>
                  <a:pt x="364489" y="40271"/>
                </a:lnTo>
                <a:lnTo>
                  <a:pt x="363474" y="39001"/>
                </a:lnTo>
                <a:lnTo>
                  <a:pt x="362584" y="37566"/>
                </a:lnTo>
                <a:lnTo>
                  <a:pt x="362330" y="35941"/>
                </a:lnTo>
                <a:lnTo>
                  <a:pt x="361950" y="34124"/>
                </a:lnTo>
                <a:lnTo>
                  <a:pt x="362330" y="32321"/>
                </a:lnTo>
                <a:lnTo>
                  <a:pt x="362584" y="30873"/>
                </a:lnTo>
                <a:lnTo>
                  <a:pt x="363474" y="29248"/>
                </a:lnTo>
                <a:lnTo>
                  <a:pt x="364489" y="28168"/>
                </a:lnTo>
                <a:lnTo>
                  <a:pt x="366141" y="27266"/>
                </a:lnTo>
                <a:lnTo>
                  <a:pt x="367410" y="26365"/>
                </a:lnTo>
                <a:lnTo>
                  <a:pt x="369316" y="25996"/>
                </a:lnTo>
                <a:lnTo>
                  <a:pt x="370967" y="25641"/>
                </a:lnTo>
                <a:close/>
              </a:path>
              <a:path w="448309" h="100964">
                <a:moveTo>
                  <a:pt x="405002" y="25641"/>
                </a:moveTo>
                <a:lnTo>
                  <a:pt x="370967" y="25641"/>
                </a:lnTo>
                <a:lnTo>
                  <a:pt x="372872" y="25996"/>
                </a:lnTo>
                <a:lnTo>
                  <a:pt x="374523" y="26365"/>
                </a:lnTo>
                <a:lnTo>
                  <a:pt x="376174" y="27266"/>
                </a:lnTo>
                <a:lnTo>
                  <a:pt x="378713" y="29248"/>
                </a:lnTo>
                <a:lnTo>
                  <a:pt x="379222" y="30873"/>
                </a:lnTo>
                <a:lnTo>
                  <a:pt x="379983" y="32321"/>
                </a:lnTo>
                <a:lnTo>
                  <a:pt x="380237" y="34124"/>
                </a:lnTo>
                <a:lnTo>
                  <a:pt x="379983" y="35941"/>
                </a:lnTo>
                <a:lnTo>
                  <a:pt x="379222" y="37566"/>
                </a:lnTo>
                <a:lnTo>
                  <a:pt x="378713" y="39001"/>
                </a:lnTo>
                <a:lnTo>
                  <a:pt x="377317" y="40271"/>
                </a:lnTo>
                <a:lnTo>
                  <a:pt x="376174" y="41351"/>
                </a:lnTo>
                <a:lnTo>
                  <a:pt x="374523" y="42075"/>
                </a:lnTo>
                <a:lnTo>
                  <a:pt x="372872" y="42621"/>
                </a:lnTo>
                <a:lnTo>
                  <a:pt x="403098" y="42621"/>
                </a:lnTo>
                <a:lnTo>
                  <a:pt x="401574" y="42075"/>
                </a:lnTo>
                <a:lnTo>
                  <a:pt x="399796" y="41351"/>
                </a:lnTo>
                <a:lnTo>
                  <a:pt x="398652" y="40271"/>
                </a:lnTo>
                <a:lnTo>
                  <a:pt x="396748" y="37566"/>
                </a:lnTo>
                <a:lnTo>
                  <a:pt x="395985" y="35941"/>
                </a:lnTo>
                <a:lnTo>
                  <a:pt x="395985" y="32321"/>
                </a:lnTo>
                <a:lnTo>
                  <a:pt x="403098" y="25996"/>
                </a:lnTo>
                <a:lnTo>
                  <a:pt x="405002" y="25641"/>
                </a:lnTo>
                <a:close/>
              </a:path>
              <a:path w="448309" h="100964">
                <a:moveTo>
                  <a:pt x="448055" y="25641"/>
                </a:moveTo>
                <a:lnTo>
                  <a:pt x="405002" y="25641"/>
                </a:lnTo>
                <a:lnTo>
                  <a:pt x="406907" y="25996"/>
                </a:lnTo>
                <a:lnTo>
                  <a:pt x="408431" y="26365"/>
                </a:lnTo>
                <a:lnTo>
                  <a:pt x="414020" y="32321"/>
                </a:lnTo>
                <a:lnTo>
                  <a:pt x="414020" y="35941"/>
                </a:lnTo>
                <a:lnTo>
                  <a:pt x="406907" y="42621"/>
                </a:lnTo>
                <a:lnTo>
                  <a:pt x="448055" y="42621"/>
                </a:lnTo>
                <a:lnTo>
                  <a:pt x="448055" y="25641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95871" y="4073652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09" h="99060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198"/>
                </a:lnTo>
                <a:lnTo>
                  <a:pt x="0" y="84861"/>
                </a:lnTo>
                <a:lnTo>
                  <a:pt x="15367" y="99060"/>
                </a:lnTo>
                <a:lnTo>
                  <a:pt x="432688" y="99060"/>
                </a:lnTo>
                <a:lnTo>
                  <a:pt x="448055" y="84861"/>
                </a:lnTo>
                <a:lnTo>
                  <a:pt x="448055" y="64973"/>
                </a:lnTo>
                <a:lnTo>
                  <a:pt x="42036" y="64973"/>
                </a:lnTo>
                <a:lnTo>
                  <a:pt x="40767" y="64795"/>
                </a:lnTo>
                <a:lnTo>
                  <a:pt x="39750" y="64084"/>
                </a:lnTo>
                <a:lnTo>
                  <a:pt x="38861" y="63195"/>
                </a:lnTo>
                <a:lnTo>
                  <a:pt x="38861" y="35864"/>
                </a:lnTo>
                <a:lnTo>
                  <a:pt x="39750" y="34975"/>
                </a:lnTo>
                <a:lnTo>
                  <a:pt x="40767" y="34086"/>
                </a:lnTo>
                <a:lnTo>
                  <a:pt x="325135" y="34086"/>
                </a:lnTo>
                <a:lnTo>
                  <a:pt x="325247" y="32131"/>
                </a:lnTo>
                <a:lnTo>
                  <a:pt x="326008" y="30530"/>
                </a:lnTo>
                <a:lnTo>
                  <a:pt x="326644" y="29108"/>
                </a:lnTo>
                <a:lnTo>
                  <a:pt x="327913" y="27876"/>
                </a:lnTo>
                <a:lnTo>
                  <a:pt x="329183" y="26809"/>
                </a:lnTo>
                <a:lnTo>
                  <a:pt x="330834" y="26098"/>
                </a:lnTo>
                <a:lnTo>
                  <a:pt x="332358" y="25565"/>
                </a:lnTo>
                <a:lnTo>
                  <a:pt x="334263" y="25209"/>
                </a:lnTo>
                <a:lnTo>
                  <a:pt x="448055" y="25209"/>
                </a:lnTo>
                <a:lnTo>
                  <a:pt x="448055" y="14198"/>
                </a:lnTo>
                <a:lnTo>
                  <a:pt x="435736" y="355"/>
                </a:lnTo>
                <a:lnTo>
                  <a:pt x="432688" y="0"/>
                </a:lnTo>
                <a:close/>
              </a:path>
              <a:path w="448309" h="99060">
                <a:moveTo>
                  <a:pt x="325135" y="34086"/>
                </a:moveTo>
                <a:lnTo>
                  <a:pt x="70357" y="34086"/>
                </a:lnTo>
                <a:lnTo>
                  <a:pt x="71247" y="34975"/>
                </a:lnTo>
                <a:lnTo>
                  <a:pt x="71881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1" y="63195"/>
                </a:lnTo>
                <a:lnTo>
                  <a:pt x="71247" y="64084"/>
                </a:lnTo>
                <a:lnTo>
                  <a:pt x="70357" y="64795"/>
                </a:lnTo>
                <a:lnTo>
                  <a:pt x="68960" y="64973"/>
                </a:lnTo>
                <a:lnTo>
                  <a:pt x="448055" y="64973"/>
                </a:lnTo>
                <a:lnTo>
                  <a:pt x="448055" y="42075"/>
                </a:lnTo>
                <a:lnTo>
                  <a:pt x="334263" y="42075"/>
                </a:lnTo>
                <a:lnTo>
                  <a:pt x="332358" y="41897"/>
                </a:lnTo>
                <a:lnTo>
                  <a:pt x="330834" y="41186"/>
                </a:lnTo>
                <a:lnTo>
                  <a:pt x="329183" y="40652"/>
                </a:lnTo>
                <a:lnTo>
                  <a:pt x="327913" y="39408"/>
                </a:lnTo>
                <a:lnTo>
                  <a:pt x="326644" y="38341"/>
                </a:lnTo>
                <a:lnTo>
                  <a:pt x="326008" y="37096"/>
                </a:lnTo>
                <a:lnTo>
                  <a:pt x="325247" y="35331"/>
                </a:lnTo>
                <a:lnTo>
                  <a:pt x="325135" y="34086"/>
                </a:lnTo>
                <a:close/>
              </a:path>
              <a:path w="448309" h="99060">
                <a:moveTo>
                  <a:pt x="370967" y="25209"/>
                </a:moveTo>
                <a:lnTo>
                  <a:pt x="334263" y="25209"/>
                </a:lnTo>
                <a:lnTo>
                  <a:pt x="336042" y="25565"/>
                </a:lnTo>
                <a:lnTo>
                  <a:pt x="337947" y="26098"/>
                </a:lnTo>
                <a:lnTo>
                  <a:pt x="339089" y="26809"/>
                </a:lnTo>
                <a:lnTo>
                  <a:pt x="340868" y="27876"/>
                </a:lnTo>
                <a:lnTo>
                  <a:pt x="342773" y="30530"/>
                </a:lnTo>
                <a:lnTo>
                  <a:pt x="342900" y="32131"/>
                </a:lnTo>
                <a:lnTo>
                  <a:pt x="343280" y="33909"/>
                </a:lnTo>
                <a:lnTo>
                  <a:pt x="342900" y="35331"/>
                </a:lnTo>
                <a:lnTo>
                  <a:pt x="334263" y="42075"/>
                </a:lnTo>
                <a:lnTo>
                  <a:pt x="370967" y="42075"/>
                </a:lnTo>
                <a:lnTo>
                  <a:pt x="362330" y="35331"/>
                </a:lnTo>
                <a:lnTo>
                  <a:pt x="361950" y="33909"/>
                </a:lnTo>
                <a:lnTo>
                  <a:pt x="362330" y="32131"/>
                </a:lnTo>
                <a:lnTo>
                  <a:pt x="362584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1" y="26809"/>
                </a:lnTo>
                <a:lnTo>
                  <a:pt x="367410" y="26098"/>
                </a:lnTo>
                <a:lnTo>
                  <a:pt x="369316" y="25565"/>
                </a:lnTo>
                <a:lnTo>
                  <a:pt x="370967" y="25209"/>
                </a:lnTo>
                <a:close/>
              </a:path>
              <a:path w="448309" h="99060">
                <a:moveTo>
                  <a:pt x="405002" y="25209"/>
                </a:moveTo>
                <a:lnTo>
                  <a:pt x="370967" y="25209"/>
                </a:lnTo>
                <a:lnTo>
                  <a:pt x="372872" y="25565"/>
                </a:lnTo>
                <a:lnTo>
                  <a:pt x="374523" y="26098"/>
                </a:lnTo>
                <a:lnTo>
                  <a:pt x="376174" y="26809"/>
                </a:lnTo>
                <a:lnTo>
                  <a:pt x="377317" y="27876"/>
                </a:lnTo>
                <a:lnTo>
                  <a:pt x="378713" y="29108"/>
                </a:lnTo>
                <a:lnTo>
                  <a:pt x="379222" y="30530"/>
                </a:lnTo>
                <a:lnTo>
                  <a:pt x="379983" y="32131"/>
                </a:lnTo>
                <a:lnTo>
                  <a:pt x="380237" y="33909"/>
                </a:lnTo>
                <a:lnTo>
                  <a:pt x="379983" y="35331"/>
                </a:lnTo>
                <a:lnTo>
                  <a:pt x="379222" y="37096"/>
                </a:lnTo>
                <a:lnTo>
                  <a:pt x="378713" y="38341"/>
                </a:lnTo>
                <a:lnTo>
                  <a:pt x="377317" y="39408"/>
                </a:lnTo>
                <a:lnTo>
                  <a:pt x="376174" y="40652"/>
                </a:lnTo>
                <a:lnTo>
                  <a:pt x="374523" y="41186"/>
                </a:lnTo>
                <a:lnTo>
                  <a:pt x="372872" y="41897"/>
                </a:lnTo>
                <a:lnTo>
                  <a:pt x="370967" y="42075"/>
                </a:lnTo>
                <a:lnTo>
                  <a:pt x="405002" y="42075"/>
                </a:lnTo>
                <a:lnTo>
                  <a:pt x="403098" y="41897"/>
                </a:lnTo>
                <a:lnTo>
                  <a:pt x="401574" y="41186"/>
                </a:lnTo>
                <a:lnTo>
                  <a:pt x="399796" y="40652"/>
                </a:lnTo>
                <a:lnTo>
                  <a:pt x="398652" y="39408"/>
                </a:lnTo>
                <a:lnTo>
                  <a:pt x="396748" y="37096"/>
                </a:lnTo>
                <a:lnTo>
                  <a:pt x="395985" y="35331"/>
                </a:lnTo>
                <a:lnTo>
                  <a:pt x="395985" y="32131"/>
                </a:lnTo>
                <a:lnTo>
                  <a:pt x="403098" y="25565"/>
                </a:lnTo>
                <a:lnTo>
                  <a:pt x="405002" y="25209"/>
                </a:lnTo>
                <a:close/>
              </a:path>
              <a:path w="448309" h="99060">
                <a:moveTo>
                  <a:pt x="448055" y="25209"/>
                </a:moveTo>
                <a:lnTo>
                  <a:pt x="405002" y="25209"/>
                </a:lnTo>
                <a:lnTo>
                  <a:pt x="406907" y="25565"/>
                </a:lnTo>
                <a:lnTo>
                  <a:pt x="408431" y="26098"/>
                </a:lnTo>
                <a:lnTo>
                  <a:pt x="414020" y="32131"/>
                </a:lnTo>
                <a:lnTo>
                  <a:pt x="414020" y="35331"/>
                </a:lnTo>
                <a:lnTo>
                  <a:pt x="413257" y="37096"/>
                </a:lnTo>
                <a:lnTo>
                  <a:pt x="412369" y="38341"/>
                </a:lnTo>
                <a:lnTo>
                  <a:pt x="411352" y="39408"/>
                </a:lnTo>
                <a:lnTo>
                  <a:pt x="410209" y="40652"/>
                </a:lnTo>
                <a:lnTo>
                  <a:pt x="408431" y="41186"/>
                </a:lnTo>
                <a:lnTo>
                  <a:pt x="406907" y="41897"/>
                </a:lnTo>
                <a:lnTo>
                  <a:pt x="405002" y="42075"/>
                </a:lnTo>
                <a:lnTo>
                  <a:pt x="448055" y="42075"/>
                </a:lnTo>
                <a:lnTo>
                  <a:pt x="448055" y="25209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38015" y="4308347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7" y="0"/>
                </a:lnTo>
                <a:lnTo>
                  <a:pt x="12319" y="177"/>
                </a:lnTo>
                <a:lnTo>
                  <a:pt x="0" y="14198"/>
                </a:lnTo>
                <a:lnTo>
                  <a:pt x="0" y="84861"/>
                </a:lnTo>
                <a:lnTo>
                  <a:pt x="15367" y="99059"/>
                </a:lnTo>
                <a:lnTo>
                  <a:pt x="432688" y="99059"/>
                </a:lnTo>
                <a:lnTo>
                  <a:pt x="448056" y="84861"/>
                </a:lnTo>
                <a:lnTo>
                  <a:pt x="448056" y="64973"/>
                </a:lnTo>
                <a:lnTo>
                  <a:pt x="40767" y="64973"/>
                </a:lnTo>
                <a:lnTo>
                  <a:pt x="39750" y="64084"/>
                </a:lnTo>
                <a:lnTo>
                  <a:pt x="38862" y="63195"/>
                </a:lnTo>
                <a:lnTo>
                  <a:pt x="38862" y="35864"/>
                </a:lnTo>
                <a:lnTo>
                  <a:pt x="39750" y="34975"/>
                </a:lnTo>
                <a:lnTo>
                  <a:pt x="40767" y="34442"/>
                </a:lnTo>
                <a:lnTo>
                  <a:pt x="42037" y="34086"/>
                </a:lnTo>
                <a:lnTo>
                  <a:pt x="325148" y="34086"/>
                </a:lnTo>
                <a:lnTo>
                  <a:pt x="325247" y="31953"/>
                </a:lnTo>
                <a:lnTo>
                  <a:pt x="326009" y="30530"/>
                </a:lnTo>
                <a:lnTo>
                  <a:pt x="326644" y="29108"/>
                </a:lnTo>
                <a:lnTo>
                  <a:pt x="329184" y="26631"/>
                </a:lnTo>
                <a:lnTo>
                  <a:pt x="330835" y="26098"/>
                </a:lnTo>
                <a:lnTo>
                  <a:pt x="332359" y="25387"/>
                </a:lnTo>
                <a:lnTo>
                  <a:pt x="448056" y="25387"/>
                </a:lnTo>
                <a:lnTo>
                  <a:pt x="448056" y="14198"/>
                </a:lnTo>
                <a:lnTo>
                  <a:pt x="447675" y="11544"/>
                </a:lnTo>
                <a:lnTo>
                  <a:pt x="435737" y="177"/>
                </a:lnTo>
                <a:lnTo>
                  <a:pt x="432688" y="0"/>
                </a:lnTo>
                <a:close/>
              </a:path>
              <a:path w="448310" h="99060">
                <a:moveTo>
                  <a:pt x="325148" y="34086"/>
                </a:moveTo>
                <a:lnTo>
                  <a:pt x="68961" y="34086"/>
                </a:lnTo>
                <a:lnTo>
                  <a:pt x="70358" y="34442"/>
                </a:lnTo>
                <a:lnTo>
                  <a:pt x="71247" y="34975"/>
                </a:lnTo>
                <a:lnTo>
                  <a:pt x="71882" y="35864"/>
                </a:lnTo>
                <a:lnTo>
                  <a:pt x="72262" y="37096"/>
                </a:lnTo>
                <a:lnTo>
                  <a:pt x="72262" y="61950"/>
                </a:lnTo>
                <a:lnTo>
                  <a:pt x="71882" y="63195"/>
                </a:lnTo>
                <a:lnTo>
                  <a:pt x="71247" y="64084"/>
                </a:lnTo>
                <a:lnTo>
                  <a:pt x="70358" y="64973"/>
                </a:lnTo>
                <a:lnTo>
                  <a:pt x="448056" y="64973"/>
                </a:lnTo>
                <a:lnTo>
                  <a:pt x="448056" y="42075"/>
                </a:lnTo>
                <a:lnTo>
                  <a:pt x="334263" y="42075"/>
                </a:lnTo>
                <a:lnTo>
                  <a:pt x="332359" y="41719"/>
                </a:lnTo>
                <a:lnTo>
                  <a:pt x="325247" y="35331"/>
                </a:lnTo>
                <a:lnTo>
                  <a:pt x="325148" y="34086"/>
                </a:lnTo>
                <a:close/>
              </a:path>
              <a:path w="448310" h="99060">
                <a:moveTo>
                  <a:pt x="369316" y="25387"/>
                </a:moveTo>
                <a:lnTo>
                  <a:pt x="336042" y="25387"/>
                </a:lnTo>
                <a:lnTo>
                  <a:pt x="337947" y="26098"/>
                </a:lnTo>
                <a:lnTo>
                  <a:pt x="339089" y="26631"/>
                </a:lnTo>
                <a:lnTo>
                  <a:pt x="340868" y="27876"/>
                </a:lnTo>
                <a:lnTo>
                  <a:pt x="342773" y="30530"/>
                </a:lnTo>
                <a:lnTo>
                  <a:pt x="342900" y="31953"/>
                </a:lnTo>
                <a:lnTo>
                  <a:pt x="343281" y="33731"/>
                </a:lnTo>
                <a:lnTo>
                  <a:pt x="342900" y="35331"/>
                </a:lnTo>
                <a:lnTo>
                  <a:pt x="342773" y="37096"/>
                </a:lnTo>
                <a:lnTo>
                  <a:pt x="340868" y="39763"/>
                </a:lnTo>
                <a:lnTo>
                  <a:pt x="339089" y="40652"/>
                </a:lnTo>
                <a:lnTo>
                  <a:pt x="337947" y="41541"/>
                </a:lnTo>
                <a:lnTo>
                  <a:pt x="336042" y="41719"/>
                </a:lnTo>
                <a:lnTo>
                  <a:pt x="334263" y="42075"/>
                </a:lnTo>
                <a:lnTo>
                  <a:pt x="370967" y="42075"/>
                </a:lnTo>
                <a:lnTo>
                  <a:pt x="369316" y="41719"/>
                </a:lnTo>
                <a:lnTo>
                  <a:pt x="367411" y="41541"/>
                </a:lnTo>
                <a:lnTo>
                  <a:pt x="366141" y="40652"/>
                </a:lnTo>
                <a:lnTo>
                  <a:pt x="364489" y="39763"/>
                </a:lnTo>
                <a:lnTo>
                  <a:pt x="363474" y="38519"/>
                </a:lnTo>
                <a:lnTo>
                  <a:pt x="362585" y="37096"/>
                </a:lnTo>
                <a:lnTo>
                  <a:pt x="362331" y="35331"/>
                </a:lnTo>
                <a:lnTo>
                  <a:pt x="361950" y="33731"/>
                </a:lnTo>
                <a:lnTo>
                  <a:pt x="362331" y="31953"/>
                </a:lnTo>
                <a:lnTo>
                  <a:pt x="362585" y="30530"/>
                </a:lnTo>
                <a:lnTo>
                  <a:pt x="363474" y="29108"/>
                </a:lnTo>
                <a:lnTo>
                  <a:pt x="364489" y="27876"/>
                </a:lnTo>
                <a:lnTo>
                  <a:pt x="366141" y="26631"/>
                </a:lnTo>
                <a:lnTo>
                  <a:pt x="367411" y="26098"/>
                </a:lnTo>
                <a:lnTo>
                  <a:pt x="369316" y="25387"/>
                </a:lnTo>
                <a:close/>
              </a:path>
              <a:path w="448310" h="99060">
                <a:moveTo>
                  <a:pt x="403098" y="25387"/>
                </a:moveTo>
                <a:lnTo>
                  <a:pt x="372872" y="25387"/>
                </a:lnTo>
                <a:lnTo>
                  <a:pt x="374523" y="26098"/>
                </a:lnTo>
                <a:lnTo>
                  <a:pt x="376174" y="26631"/>
                </a:lnTo>
                <a:lnTo>
                  <a:pt x="377317" y="27876"/>
                </a:lnTo>
                <a:lnTo>
                  <a:pt x="378713" y="29108"/>
                </a:lnTo>
                <a:lnTo>
                  <a:pt x="379222" y="30530"/>
                </a:lnTo>
                <a:lnTo>
                  <a:pt x="379984" y="31953"/>
                </a:lnTo>
                <a:lnTo>
                  <a:pt x="380238" y="33731"/>
                </a:lnTo>
                <a:lnTo>
                  <a:pt x="379984" y="35331"/>
                </a:lnTo>
                <a:lnTo>
                  <a:pt x="379222" y="37096"/>
                </a:lnTo>
                <a:lnTo>
                  <a:pt x="378713" y="38519"/>
                </a:lnTo>
                <a:lnTo>
                  <a:pt x="377317" y="39763"/>
                </a:lnTo>
                <a:lnTo>
                  <a:pt x="376174" y="40652"/>
                </a:lnTo>
                <a:lnTo>
                  <a:pt x="374523" y="41541"/>
                </a:lnTo>
                <a:lnTo>
                  <a:pt x="372872" y="41719"/>
                </a:lnTo>
                <a:lnTo>
                  <a:pt x="370967" y="42075"/>
                </a:lnTo>
                <a:lnTo>
                  <a:pt x="405003" y="42075"/>
                </a:lnTo>
                <a:lnTo>
                  <a:pt x="403098" y="41719"/>
                </a:lnTo>
                <a:lnTo>
                  <a:pt x="401574" y="41541"/>
                </a:lnTo>
                <a:lnTo>
                  <a:pt x="399796" y="40652"/>
                </a:lnTo>
                <a:lnTo>
                  <a:pt x="398653" y="39763"/>
                </a:lnTo>
                <a:lnTo>
                  <a:pt x="396748" y="37096"/>
                </a:lnTo>
                <a:lnTo>
                  <a:pt x="395986" y="35331"/>
                </a:lnTo>
                <a:lnTo>
                  <a:pt x="395986" y="31953"/>
                </a:lnTo>
                <a:lnTo>
                  <a:pt x="396748" y="30530"/>
                </a:lnTo>
                <a:lnTo>
                  <a:pt x="398653" y="27876"/>
                </a:lnTo>
                <a:lnTo>
                  <a:pt x="399796" y="26631"/>
                </a:lnTo>
                <a:lnTo>
                  <a:pt x="401574" y="26098"/>
                </a:lnTo>
                <a:lnTo>
                  <a:pt x="403098" y="25387"/>
                </a:lnTo>
                <a:close/>
              </a:path>
              <a:path w="448310" h="99060">
                <a:moveTo>
                  <a:pt x="448056" y="25387"/>
                </a:moveTo>
                <a:lnTo>
                  <a:pt x="406908" y="25387"/>
                </a:lnTo>
                <a:lnTo>
                  <a:pt x="408432" y="26098"/>
                </a:lnTo>
                <a:lnTo>
                  <a:pt x="410210" y="26631"/>
                </a:lnTo>
                <a:lnTo>
                  <a:pt x="411353" y="27876"/>
                </a:lnTo>
                <a:lnTo>
                  <a:pt x="412369" y="29108"/>
                </a:lnTo>
                <a:lnTo>
                  <a:pt x="413258" y="30530"/>
                </a:lnTo>
                <a:lnTo>
                  <a:pt x="414020" y="31953"/>
                </a:lnTo>
                <a:lnTo>
                  <a:pt x="414020" y="35331"/>
                </a:lnTo>
                <a:lnTo>
                  <a:pt x="406908" y="41719"/>
                </a:lnTo>
                <a:lnTo>
                  <a:pt x="405003" y="42075"/>
                </a:lnTo>
                <a:lnTo>
                  <a:pt x="448056" y="42075"/>
                </a:lnTo>
                <a:lnTo>
                  <a:pt x="448056" y="25387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38015" y="4194047"/>
            <a:ext cx="448309" cy="99060"/>
          </a:xfrm>
          <a:custGeom>
            <a:avLst/>
            <a:gdLst/>
            <a:ahLst/>
            <a:cxnLst/>
            <a:rect l="l" t="t" r="r" b="b"/>
            <a:pathLst>
              <a:path w="448310" h="99060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401"/>
                </a:lnTo>
                <a:lnTo>
                  <a:pt x="0" y="84835"/>
                </a:lnTo>
                <a:lnTo>
                  <a:pt x="15367" y="99059"/>
                </a:lnTo>
                <a:lnTo>
                  <a:pt x="432688" y="99059"/>
                </a:lnTo>
                <a:lnTo>
                  <a:pt x="448056" y="84835"/>
                </a:lnTo>
                <a:lnTo>
                  <a:pt x="448056" y="65087"/>
                </a:lnTo>
                <a:lnTo>
                  <a:pt x="42037" y="65087"/>
                </a:lnTo>
                <a:lnTo>
                  <a:pt x="40767" y="64909"/>
                </a:lnTo>
                <a:lnTo>
                  <a:pt x="39750" y="64198"/>
                </a:lnTo>
                <a:lnTo>
                  <a:pt x="38862" y="63131"/>
                </a:lnTo>
                <a:lnTo>
                  <a:pt x="38862" y="36106"/>
                </a:lnTo>
                <a:lnTo>
                  <a:pt x="39750" y="34861"/>
                </a:lnTo>
                <a:lnTo>
                  <a:pt x="40767" y="34150"/>
                </a:lnTo>
                <a:lnTo>
                  <a:pt x="42037" y="33972"/>
                </a:lnTo>
                <a:lnTo>
                  <a:pt x="325145" y="33972"/>
                </a:lnTo>
                <a:lnTo>
                  <a:pt x="325247" y="31838"/>
                </a:lnTo>
                <a:lnTo>
                  <a:pt x="326009" y="30416"/>
                </a:lnTo>
                <a:lnTo>
                  <a:pt x="326644" y="28816"/>
                </a:lnTo>
                <a:lnTo>
                  <a:pt x="327913" y="27736"/>
                </a:lnTo>
                <a:lnTo>
                  <a:pt x="329184" y="26847"/>
                </a:lnTo>
                <a:lnTo>
                  <a:pt x="330835" y="25958"/>
                </a:lnTo>
                <a:lnTo>
                  <a:pt x="332359" y="25603"/>
                </a:lnTo>
                <a:lnTo>
                  <a:pt x="334263" y="25247"/>
                </a:lnTo>
                <a:lnTo>
                  <a:pt x="448056" y="25247"/>
                </a:lnTo>
                <a:lnTo>
                  <a:pt x="448056" y="14401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99060">
                <a:moveTo>
                  <a:pt x="325145" y="33972"/>
                </a:moveTo>
                <a:lnTo>
                  <a:pt x="68961" y="33972"/>
                </a:lnTo>
                <a:lnTo>
                  <a:pt x="70358" y="34150"/>
                </a:lnTo>
                <a:lnTo>
                  <a:pt x="71247" y="34861"/>
                </a:lnTo>
                <a:lnTo>
                  <a:pt x="71882" y="36106"/>
                </a:lnTo>
                <a:lnTo>
                  <a:pt x="72199" y="36995"/>
                </a:lnTo>
                <a:lnTo>
                  <a:pt x="72262" y="61887"/>
                </a:lnTo>
                <a:lnTo>
                  <a:pt x="71882" y="63131"/>
                </a:lnTo>
                <a:lnTo>
                  <a:pt x="71247" y="64198"/>
                </a:lnTo>
                <a:lnTo>
                  <a:pt x="70358" y="64909"/>
                </a:lnTo>
                <a:lnTo>
                  <a:pt x="68961" y="65087"/>
                </a:lnTo>
                <a:lnTo>
                  <a:pt x="448056" y="65087"/>
                </a:lnTo>
                <a:lnTo>
                  <a:pt x="448056" y="41973"/>
                </a:lnTo>
                <a:lnTo>
                  <a:pt x="332359" y="41973"/>
                </a:lnTo>
                <a:lnTo>
                  <a:pt x="330835" y="41440"/>
                </a:lnTo>
                <a:lnTo>
                  <a:pt x="329184" y="40728"/>
                </a:lnTo>
                <a:lnTo>
                  <a:pt x="327913" y="39662"/>
                </a:lnTo>
                <a:lnTo>
                  <a:pt x="326644" y="38417"/>
                </a:lnTo>
                <a:lnTo>
                  <a:pt x="326009" y="36995"/>
                </a:lnTo>
                <a:lnTo>
                  <a:pt x="325247" y="35394"/>
                </a:lnTo>
                <a:lnTo>
                  <a:pt x="325145" y="33972"/>
                </a:lnTo>
                <a:close/>
              </a:path>
              <a:path w="448310" h="99060">
                <a:moveTo>
                  <a:pt x="370967" y="25247"/>
                </a:moveTo>
                <a:lnTo>
                  <a:pt x="334263" y="25247"/>
                </a:lnTo>
                <a:lnTo>
                  <a:pt x="337947" y="25958"/>
                </a:lnTo>
                <a:lnTo>
                  <a:pt x="339089" y="26847"/>
                </a:lnTo>
                <a:lnTo>
                  <a:pt x="340868" y="27736"/>
                </a:lnTo>
                <a:lnTo>
                  <a:pt x="341757" y="28816"/>
                </a:lnTo>
                <a:lnTo>
                  <a:pt x="342773" y="30416"/>
                </a:lnTo>
                <a:lnTo>
                  <a:pt x="342900" y="31838"/>
                </a:lnTo>
                <a:lnTo>
                  <a:pt x="343281" y="33616"/>
                </a:lnTo>
                <a:lnTo>
                  <a:pt x="342900" y="35394"/>
                </a:lnTo>
                <a:lnTo>
                  <a:pt x="342773" y="36995"/>
                </a:lnTo>
                <a:lnTo>
                  <a:pt x="340868" y="39662"/>
                </a:lnTo>
                <a:lnTo>
                  <a:pt x="339089" y="40728"/>
                </a:lnTo>
                <a:lnTo>
                  <a:pt x="337947" y="41440"/>
                </a:lnTo>
                <a:lnTo>
                  <a:pt x="336042" y="41973"/>
                </a:lnTo>
                <a:lnTo>
                  <a:pt x="369316" y="41973"/>
                </a:lnTo>
                <a:lnTo>
                  <a:pt x="367411" y="41440"/>
                </a:lnTo>
                <a:lnTo>
                  <a:pt x="366141" y="40728"/>
                </a:lnTo>
                <a:lnTo>
                  <a:pt x="364489" y="39662"/>
                </a:lnTo>
                <a:lnTo>
                  <a:pt x="363474" y="38417"/>
                </a:lnTo>
                <a:lnTo>
                  <a:pt x="362585" y="36995"/>
                </a:lnTo>
                <a:lnTo>
                  <a:pt x="362331" y="35394"/>
                </a:lnTo>
                <a:lnTo>
                  <a:pt x="361950" y="33616"/>
                </a:lnTo>
                <a:lnTo>
                  <a:pt x="362331" y="31838"/>
                </a:lnTo>
                <a:lnTo>
                  <a:pt x="362585" y="30416"/>
                </a:lnTo>
                <a:lnTo>
                  <a:pt x="363474" y="28816"/>
                </a:lnTo>
                <a:lnTo>
                  <a:pt x="364489" y="27736"/>
                </a:lnTo>
                <a:lnTo>
                  <a:pt x="366141" y="26847"/>
                </a:lnTo>
                <a:lnTo>
                  <a:pt x="367411" y="25958"/>
                </a:lnTo>
                <a:lnTo>
                  <a:pt x="369316" y="25603"/>
                </a:lnTo>
                <a:lnTo>
                  <a:pt x="370967" y="25247"/>
                </a:lnTo>
                <a:close/>
              </a:path>
              <a:path w="448310" h="99060">
                <a:moveTo>
                  <a:pt x="405003" y="25247"/>
                </a:moveTo>
                <a:lnTo>
                  <a:pt x="370967" y="25247"/>
                </a:lnTo>
                <a:lnTo>
                  <a:pt x="372872" y="25603"/>
                </a:lnTo>
                <a:lnTo>
                  <a:pt x="374523" y="25958"/>
                </a:lnTo>
                <a:lnTo>
                  <a:pt x="376174" y="26847"/>
                </a:lnTo>
                <a:lnTo>
                  <a:pt x="378713" y="28816"/>
                </a:lnTo>
                <a:lnTo>
                  <a:pt x="379222" y="30416"/>
                </a:lnTo>
                <a:lnTo>
                  <a:pt x="379984" y="31838"/>
                </a:lnTo>
                <a:lnTo>
                  <a:pt x="380238" y="33616"/>
                </a:lnTo>
                <a:lnTo>
                  <a:pt x="379984" y="35394"/>
                </a:lnTo>
                <a:lnTo>
                  <a:pt x="379222" y="36995"/>
                </a:lnTo>
                <a:lnTo>
                  <a:pt x="378713" y="38417"/>
                </a:lnTo>
                <a:lnTo>
                  <a:pt x="377317" y="39662"/>
                </a:lnTo>
                <a:lnTo>
                  <a:pt x="376174" y="40728"/>
                </a:lnTo>
                <a:lnTo>
                  <a:pt x="374523" y="41440"/>
                </a:lnTo>
                <a:lnTo>
                  <a:pt x="372872" y="41973"/>
                </a:lnTo>
                <a:lnTo>
                  <a:pt x="403098" y="41973"/>
                </a:lnTo>
                <a:lnTo>
                  <a:pt x="401574" y="41440"/>
                </a:lnTo>
                <a:lnTo>
                  <a:pt x="399796" y="40728"/>
                </a:lnTo>
                <a:lnTo>
                  <a:pt x="398653" y="39662"/>
                </a:lnTo>
                <a:lnTo>
                  <a:pt x="396748" y="36995"/>
                </a:lnTo>
                <a:lnTo>
                  <a:pt x="395986" y="35394"/>
                </a:lnTo>
                <a:lnTo>
                  <a:pt x="395986" y="31838"/>
                </a:lnTo>
                <a:lnTo>
                  <a:pt x="403098" y="25603"/>
                </a:lnTo>
                <a:lnTo>
                  <a:pt x="405003" y="25247"/>
                </a:lnTo>
                <a:close/>
              </a:path>
              <a:path w="448310" h="99060">
                <a:moveTo>
                  <a:pt x="448056" y="25247"/>
                </a:moveTo>
                <a:lnTo>
                  <a:pt x="405003" y="25247"/>
                </a:lnTo>
                <a:lnTo>
                  <a:pt x="406908" y="25603"/>
                </a:lnTo>
                <a:lnTo>
                  <a:pt x="408432" y="25958"/>
                </a:lnTo>
                <a:lnTo>
                  <a:pt x="414020" y="31838"/>
                </a:lnTo>
                <a:lnTo>
                  <a:pt x="414020" y="35394"/>
                </a:lnTo>
                <a:lnTo>
                  <a:pt x="406908" y="41973"/>
                </a:lnTo>
                <a:lnTo>
                  <a:pt x="448056" y="41973"/>
                </a:lnTo>
                <a:lnTo>
                  <a:pt x="448056" y="25247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38015" y="4079747"/>
            <a:ext cx="448309" cy="100965"/>
          </a:xfrm>
          <a:custGeom>
            <a:avLst/>
            <a:gdLst/>
            <a:ahLst/>
            <a:cxnLst/>
            <a:rect l="l" t="t" r="r" b="b"/>
            <a:pathLst>
              <a:path w="448310" h="100964">
                <a:moveTo>
                  <a:pt x="432688" y="0"/>
                </a:moveTo>
                <a:lnTo>
                  <a:pt x="15367" y="0"/>
                </a:lnTo>
                <a:lnTo>
                  <a:pt x="12319" y="355"/>
                </a:lnTo>
                <a:lnTo>
                  <a:pt x="0" y="14414"/>
                </a:lnTo>
                <a:lnTo>
                  <a:pt x="0" y="86156"/>
                </a:lnTo>
                <a:lnTo>
                  <a:pt x="15367" y="100583"/>
                </a:lnTo>
                <a:lnTo>
                  <a:pt x="432688" y="100583"/>
                </a:lnTo>
                <a:lnTo>
                  <a:pt x="448056" y="86156"/>
                </a:lnTo>
                <a:lnTo>
                  <a:pt x="448056" y="65976"/>
                </a:lnTo>
                <a:lnTo>
                  <a:pt x="42037" y="65976"/>
                </a:lnTo>
                <a:lnTo>
                  <a:pt x="40767" y="65798"/>
                </a:lnTo>
                <a:lnTo>
                  <a:pt x="39750" y="65074"/>
                </a:lnTo>
                <a:lnTo>
                  <a:pt x="38862" y="64173"/>
                </a:lnTo>
                <a:lnTo>
                  <a:pt x="38862" y="36410"/>
                </a:lnTo>
                <a:lnTo>
                  <a:pt x="39750" y="35509"/>
                </a:lnTo>
                <a:lnTo>
                  <a:pt x="40767" y="34607"/>
                </a:lnTo>
                <a:lnTo>
                  <a:pt x="325135" y="34607"/>
                </a:lnTo>
                <a:lnTo>
                  <a:pt x="325247" y="32626"/>
                </a:lnTo>
                <a:lnTo>
                  <a:pt x="326009" y="31000"/>
                </a:lnTo>
                <a:lnTo>
                  <a:pt x="326644" y="29565"/>
                </a:lnTo>
                <a:lnTo>
                  <a:pt x="327913" y="28295"/>
                </a:lnTo>
                <a:lnTo>
                  <a:pt x="329184" y="27216"/>
                </a:lnTo>
                <a:lnTo>
                  <a:pt x="330835" y="26492"/>
                </a:lnTo>
                <a:lnTo>
                  <a:pt x="332359" y="25958"/>
                </a:lnTo>
                <a:lnTo>
                  <a:pt x="334263" y="25590"/>
                </a:lnTo>
                <a:lnTo>
                  <a:pt x="448056" y="25590"/>
                </a:lnTo>
                <a:lnTo>
                  <a:pt x="448056" y="14414"/>
                </a:lnTo>
                <a:lnTo>
                  <a:pt x="435737" y="355"/>
                </a:lnTo>
                <a:lnTo>
                  <a:pt x="432688" y="0"/>
                </a:lnTo>
                <a:close/>
              </a:path>
              <a:path w="448310" h="100964">
                <a:moveTo>
                  <a:pt x="325135" y="34607"/>
                </a:moveTo>
                <a:lnTo>
                  <a:pt x="70358" y="34607"/>
                </a:lnTo>
                <a:lnTo>
                  <a:pt x="71247" y="35509"/>
                </a:lnTo>
                <a:lnTo>
                  <a:pt x="71882" y="36410"/>
                </a:lnTo>
                <a:lnTo>
                  <a:pt x="72262" y="37668"/>
                </a:lnTo>
                <a:lnTo>
                  <a:pt x="72262" y="62903"/>
                </a:lnTo>
                <a:lnTo>
                  <a:pt x="71882" y="64173"/>
                </a:lnTo>
                <a:lnTo>
                  <a:pt x="71247" y="65074"/>
                </a:lnTo>
                <a:lnTo>
                  <a:pt x="70358" y="65798"/>
                </a:lnTo>
                <a:lnTo>
                  <a:pt x="68961" y="65976"/>
                </a:lnTo>
                <a:lnTo>
                  <a:pt x="448056" y="65976"/>
                </a:lnTo>
                <a:lnTo>
                  <a:pt x="448056" y="42722"/>
                </a:lnTo>
                <a:lnTo>
                  <a:pt x="334263" y="42722"/>
                </a:lnTo>
                <a:lnTo>
                  <a:pt x="332359" y="42544"/>
                </a:lnTo>
                <a:lnTo>
                  <a:pt x="330835" y="41821"/>
                </a:lnTo>
                <a:lnTo>
                  <a:pt x="329184" y="41274"/>
                </a:lnTo>
                <a:lnTo>
                  <a:pt x="327913" y="40017"/>
                </a:lnTo>
                <a:lnTo>
                  <a:pt x="326644" y="38938"/>
                </a:lnTo>
                <a:lnTo>
                  <a:pt x="326009" y="37668"/>
                </a:lnTo>
                <a:lnTo>
                  <a:pt x="325247" y="35864"/>
                </a:lnTo>
                <a:lnTo>
                  <a:pt x="325135" y="34607"/>
                </a:lnTo>
                <a:close/>
              </a:path>
              <a:path w="448310" h="100964">
                <a:moveTo>
                  <a:pt x="370967" y="25590"/>
                </a:moveTo>
                <a:lnTo>
                  <a:pt x="334263" y="25590"/>
                </a:lnTo>
                <a:lnTo>
                  <a:pt x="336042" y="25958"/>
                </a:lnTo>
                <a:lnTo>
                  <a:pt x="337947" y="26492"/>
                </a:lnTo>
                <a:lnTo>
                  <a:pt x="339089" y="27216"/>
                </a:lnTo>
                <a:lnTo>
                  <a:pt x="340868" y="28295"/>
                </a:lnTo>
                <a:lnTo>
                  <a:pt x="342773" y="31000"/>
                </a:lnTo>
                <a:lnTo>
                  <a:pt x="342900" y="32626"/>
                </a:lnTo>
                <a:lnTo>
                  <a:pt x="343281" y="34429"/>
                </a:lnTo>
                <a:lnTo>
                  <a:pt x="342900" y="35864"/>
                </a:lnTo>
                <a:lnTo>
                  <a:pt x="334263" y="42722"/>
                </a:lnTo>
                <a:lnTo>
                  <a:pt x="370967" y="42722"/>
                </a:lnTo>
                <a:lnTo>
                  <a:pt x="362331" y="35864"/>
                </a:lnTo>
                <a:lnTo>
                  <a:pt x="361950" y="34429"/>
                </a:lnTo>
                <a:lnTo>
                  <a:pt x="362331" y="32626"/>
                </a:lnTo>
                <a:lnTo>
                  <a:pt x="362585" y="31000"/>
                </a:lnTo>
                <a:lnTo>
                  <a:pt x="363474" y="29565"/>
                </a:lnTo>
                <a:lnTo>
                  <a:pt x="364489" y="28295"/>
                </a:lnTo>
                <a:lnTo>
                  <a:pt x="366141" y="27216"/>
                </a:lnTo>
                <a:lnTo>
                  <a:pt x="367411" y="26492"/>
                </a:lnTo>
                <a:lnTo>
                  <a:pt x="369316" y="25958"/>
                </a:lnTo>
                <a:lnTo>
                  <a:pt x="370967" y="25590"/>
                </a:lnTo>
                <a:close/>
              </a:path>
              <a:path w="448310" h="100964">
                <a:moveTo>
                  <a:pt x="405003" y="25590"/>
                </a:moveTo>
                <a:lnTo>
                  <a:pt x="370967" y="25590"/>
                </a:lnTo>
                <a:lnTo>
                  <a:pt x="372872" y="25958"/>
                </a:lnTo>
                <a:lnTo>
                  <a:pt x="374523" y="26492"/>
                </a:lnTo>
                <a:lnTo>
                  <a:pt x="376174" y="27216"/>
                </a:lnTo>
                <a:lnTo>
                  <a:pt x="377317" y="28295"/>
                </a:lnTo>
                <a:lnTo>
                  <a:pt x="378713" y="29565"/>
                </a:lnTo>
                <a:lnTo>
                  <a:pt x="379222" y="31000"/>
                </a:lnTo>
                <a:lnTo>
                  <a:pt x="379984" y="32626"/>
                </a:lnTo>
                <a:lnTo>
                  <a:pt x="380238" y="34429"/>
                </a:lnTo>
                <a:lnTo>
                  <a:pt x="379984" y="35864"/>
                </a:lnTo>
                <a:lnTo>
                  <a:pt x="379222" y="37668"/>
                </a:lnTo>
                <a:lnTo>
                  <a:pt x="378713" y="38938"/>
                </a:lnTo>
                <a:lnTo>
                  <a:pt x="377317" y="40017"/>
                </a:lnTo>
                <a:lnTo>
                  <a:pt x="376174" y="41274"/>
                </a:lnTo>
                <a:lnTo>
                  <a:pt x="374523" y="41821"/>
                </a:lnTo>
                <a:lnTo>
                  <a:pt x="372872" y="42544"/>
                </a:lnTo>
                <a:lnTo>
                  <a:pt x="370967" y="42722"/>
                </a:lnTo>
                <a:lnTo>
                  <a:pt x="405003" y="42722"/>
                </a:lnTo>
                <a:lnTo>
                  <a:pt x="403098" y="42544"/>
                </a:lnTo>
                <a:lnTo>
                  <a:pt x="401574" y="41821"/>
                </a:lnTo>
                <a:lnTo>
                  <a:pt x="399796" y="41274"/>
                </a:lnTo>
                <a:lnTo>
                  <a:pt x="398653" y="40017"/>
                </a:lnTo>
                <a:lnTo>
                  <a:pt x="396748" y="37668"/>
                </a:lnTo>
                <a:lnTo>
                  <a:pt x="395986" y="35864"/>
                </a:lnTo>
                <a:lnTo>
                  <a:pt x="395986" y="32626"/>
                </a:lnTo>
                <a:lnTo>
                  <a:pt x="403098" y="25958"/>
                </a:lnTo>
                <a:lnTo>
                  <a:pt x="405003" y="25590"/>
                </a:lnTo>
                <a:close/>
              </a:path>
              <a:path w="448310" h="100964">
                <a:moveTo>
                  <a:pt x="448056" y="25590"/>
                </a:moveTo>
                <a:lnTo>
                  <a:pt x="405003" y="25590"/>
                </a:lnTo>
                <a:lnTo>
                  <a:pt x="406908" y="25958"/>
                </a:lnTo>
                <a:lnTo>
                  <a:pt x="408432" y="26492"/>
                </a:lnTo>
                <a:lnTo>
                  <a:pt x="414020" y="32626"/>
                </a:lnTo>
                <a:lnTo>
                  <a:pt x="414020" y="35864"/>
                </a:lnTo>
                <a:lnTo>
                  <a:pt x="413258" y="37668"/>
                </a:lnTo>
                <a:lnTo>
                  <a:pt x="412369" y="38938"/>
                </a:lnTo>
                <a:lnTo>
                  <a:pt x="411353" y="40017"/>
                </a:lnTo>
                <a:lnTo>
                  <a:pt x="410210" y="41274"/>
                </a:lnTo>
                <a:lnTo>
                  <a:pt x="408432" y="41821"/>
                </a:lnTo>
                <a:lnTo>
                  <a:pt x="406908" y="42544"/>
                </a:lnTo>
                <a:lnTo>
                  <a:pt x="405003" y="42722"/>
                </a:lnTo>
                <a:lnTo>
                  <a:pt x="448056" y="42722"/>
                </a:lnTo>
                <a:lnTo>
                  <a:pt x="448056" y="25590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19783" y="1658111"/>
            <a:ext cx="1633855" cy="2437130"/>
          </a:xfrm>
          <a:custGeom>
            <a:avLst/>
            <a:gdLst/>
            <a:ahLst/>
            <a:cxnLst/>
            <a:rect l="l" t="t" r="r" b="b"/>
            <a:pathLst>
              <a:path w="1633855" h="2437129">
                <a:moveTo>
                  <a:pt x="0" y="2436876"/>
                </a:moveTo>
                <a:lnTo>
                  <a:pt x="1633727" y="2436876"/>
                </a:lnTo>
                <a:lnTo>
                  <a:pt x="1633727" y="0"/>
                </a:lnTo>
                <a:lnTo>
                  <a:pt x="0" y="0"/>
                </a:lnTo>
                <a:lnTo>
                  <a:pt x="0" y="2436876"/>
                </a:lnTo>
                <a:close/>
              </a:path>
            </a:pathLst>
          </a:custGeom>
          <a:ln w="12192">
            <a:solidFill>
              <a:srgbClr val="3B3B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403603" y="3307079"/>
            <a:ext cx="646430" cy="698500"/>
          </a:xfrm>
          <a:custGeom>
            <a:avLst/>
            <a:gdLst/>
            <a:ahLst/>
            <a:cxnLst/>
            <a:rect l="l" t="t" r="r" b="b"/>
            <a:pathLst>
              <a:path w="646430" h="698500">
                <a:moveTo>
                  <a:pt x="606044" y="0"/>
                </a:moveTo>
                <a:lnTo>
                  <a:pt x="40132" y="0"/>
                </a:lnTo>
                <a:lnTo>
                  <a:pt x="24485" y="3145"/>
                </a:lnTo>
                <a:lnTo>
                  <a:pt x="11731" y="11731"/>
                </a:lnTo>
                <a:lnTo>
                  <a:pt x="3145" y="24485"/>
                </a:lnTo>
                <a:lnTo>
                  <a:pt x="0" y="40132"/>
                </a:lnTo>
                <a:lnTo>
                  <a:pt x="0" y="657860"/>
                </a:lnTo>
                <a:lnTo>
                  <a:pt x="3145" y="673480"/>
                </a:lnTo>
                <a:lnTo>
                  <a:pt x="11731" y="686236"/>
                </a:lnTo>
                <a:lnTo>
                  <a:pt x="24485" y="694837"/>
                </a:lnTo>
                <a:lnTo>
                  <a:pt x="40132" y="697992"/>
                </a:lnTo>
                <a:lnTo>
                  <a:pt x="606044" y="697992"/>
                </a:lnTo>
                <a:lnTo>
                  <a:pt x="621690" y="694837"/>
                </a:lnTo>
                <a:lnTo>
                  <a:pt x="634444" y="686236"/>
                </a:lnTo>
                <a:lnTo>
                  <a:pt x="643030" y="673480"/>
                </a:lnTo>
                <a:lnTo>
                  <a:pt x="646176" y="657860"/>
                </a:lnTo>
                <a:lnTo>
                  <a:pt x="646176" y="40132"/>
                </a:lnTo>
                <a:lnTo>
                  <a:pt x="643030" y="24485"/>
                </a:lnTo>
                <a:lnTo>
                  <a:pt x="634444" y="11731"/>
                </a:lnTo>
                <a:lnTo>
                  <a:pt x="621690" y="3145"/>
                </a:lnTo>
                <a:lnTo>
                  <a:pt x="606044" y="0"/>
                </a:lnTo>
                <a:close/>
              </a:path>
            </a:pathLst>
          </a:custGeom>
          <a:solidFill>
            <a:srgbClr val="5D8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55748" y="2529839"/>
            <a:ext cx="318770" cy="734695"/>
          </a:xfrm>
          <a:custGeom>
            <a:avLst/>
            <a:gdLst/>
            <a:ahLst/>
            <a:cxnLst/>
            <a:rect l="l" t="t" r="r" b="b"/>
            <a:pathLst>
              <a:path w="318769" h="734695">
                <a:moveTo>
                  <a:pt x="298703" y="0"/>
                </a:moveTo>
                <a:lnTo>
                  <a:pt x="19812" y="0"/>
                </a:lnTo>
                <a:lnTo>
                  <a:pt x="12108" y="1559"/>
                </a:lnTo>
                <a:lnTo>
                  <a:pt x="5810" y="5810"/>
                </a:lnTo>
                <a:lnTo>
                  <a:pt x="1559" y="12108"/>
                </a:lnTo>
                <a:lnTo>
                  <a:pt x="0" y="19812"/>
                </a:lnTo>
                <a:lnTo>
                  <a:pt x="0" y="714756"/>
                </a:lnTo>
                <a:lnTo>
                  <a:pt x="1559" y="722459"/>
                </a:lnTo>
                <a:lnTo>
                  <a:pt x="5810" y="728757"/>
                </a:lnTo>
                <a:lnTo>
                  <a:pt x="12108" y="733008"/>
                </a:lnTo>
                <a:lnTo>
                  <a:pt x="19812" y="734568"/>
                </a:lnTo>
                <a:lnTo>
                  <a:pt x="298703" y="734568"/>
                </a:lnTo>
                <a:lnTo>
                  <a:pt x="306407" y="733008"/>
                </a:lnTo>
                <a:lnTo>
                  <a:pt x="312705" y="728757"/>
                </a:lnTo>
                <a:lnTo>
                  <a:pt x="316956" y="722459"/>
                </a:lnTo>
                <a:lnTo>
                  <a:pt x="318515" y="714756"/>
                </a:lnTo>
                <a:lnTo>
                  <a:pt x="318515" y="19812"/>
                </a:lnTo>
                <a:lnTo>
                  <a:pt x="316956" y="12108"/>
                </a:lnTo>
                <a:lnTo>
                  <a:pt x="312705" y="5810"/>
                </a:lnTo>
                <a:lnTo>
                  <a:pt x="306407" y="1559"/>
                </a:lnTo>
                <a:lnTo>
                  <a:pt x="298703" y="0"/>
                </a:lnTo>
                <a:close/>
              </a:path>
            </a:pathLst>
          </a:custGeom>
          <a:solidFill>
            <a:srgbClr val="5D8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54123" y="2529839"/>
            <a:ext cx="439420" cy="734695"/>
          </a:xfrm>
          <a:custGeom>
            <a:avLst/>
            <a:gdLst/>
            <a:ahLst/>
            <a:cxnLst/>
            <a:rect l="l" t="t" r="r" b="b"/>
            <a:pathLst>
              <a:path w="439419" h="734695">
                <a:moveTo>
                  <a:pt x="411606" y="0"/>
                </a:moveTo>
                <a:lnTo>
                  <a:pt x="27305" y="0"/>
                </a:lnTo>
                <a:lnTo>
                  <a:pt x="16662" y="2141"/>
                </a:lnTo>
                <a:lnTo>
                  <a:pt x="7985" y="7985"/>
                </a:lnTo>
                <a:lnTo>
                  <a:pt x="2141" y="16662"/>
                </a:lnTo>
                <a:lnTo>
                  <a:pt x="0" y="27305"/>
                </a:lnTo>
                <a:lnTo>
                  <a:pt x="0" y="707263"/>
                </a:lnTo>
                <a:lnTo>
                  <a:pt x="2141" y="717905"/>
                </a:lnTo>
                <a:lnTo>
                  <a:pt x="7985" y="726582"/>
                </a:lnTo>
                <a:lnTo>
                  <a:pt x="16662" y="732426"/>
                </a:lnTo>
                <a:lnTo>
                  <a:pt x="27305" y="734568"/>
                </a:lnTo>
                <a:lnTo>
                  <a:pt x="411606" y="734568"/>
                </a:lnTo>
                <a:lnTo>
                  <a:pt x="422249" y="732426"/>
                </a:lnTo>
                <a:lnTo>
                  <a:pt x="430926" y="726582"/>
                </a:lnTo>
                <a:lnTo>
                  <a:pt x="436770" y="717905"/>
                </a:lnTo>
                <a:lnTo>
                  <a:pt x="438912" y="707263"/>
                </a:lnTo>
                <a:lnTo>
                  <a:pt x="438912" y="27305"/>
                </a:lnTo>
                <a:lnTo>
                  <a:pt x="436770" y="16662"/>
                </a:lnTo>
                <a:lnTo>
                  <a:pt x="430926" y="7985"/>
                </a:lnTo>
                <a:lnTo>
                  <a:pt x="422249" y="2141"/>
                </a:lnTo>
                <a:lnTo>
                  <a:pt x="411606" y="0"/>
                </a:lnTo>
                <a:close/>
              </a:path>
            </a:pathLst>
          </a:custGeom>
          <a:solidFill>
            <a:srgbClr val="36D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03603" y="2529839"/>
            <a:ext cx="311150" cy="734695"/>
          </a:xfrm>
          <a:custGeom>
            <a:avLst/>
            <a:gdLst/>
            <a:ahLst/>
            <a:cxnLst/>
            <a:rect l="l" t="t" r="r" b="b"/>
            <a:pathLst>
              <a:path w="311150" h="734695">
                <a:moveTo>
                  <a:pt x="291591" y="0"/>
                </a:moveTo>
                <a:lnTo>
                  <a:pt x="19304" y="0"/>
                </a:lnTo>
                <a:lnTo>
                  <a:pt x="11787" y="1516"/>
                </a:lnTo>
                <a:lnTo>
                  <a:pt x="5651" y="5651"/>
                </a:lnTo>
                <a:lnTo>
                  <a:pt x="1516" y="11787"/>
                </a:lnTo>
                <a:lnTo>
                  <a:pt x="0" y="19304"/>
                </a:lnTo>
                <a:lnTo>
                  <a:pt x="0" y="715264"/>
                </a:lnTo>
                <a:lnTo>
                  <a:pt x="1516" y="722780"/>
                </a:lnTo>
                <a:lnTo>
                  <a:pt x="5651" y="728916"/>
                </a:lnTo>
                <a:lnTo>
                  <a:pt x="11787" y="733051"/>
                </a:lnTo>
                <a:lnTo>
                  <a:pt x="19304" y="734568"/>
                </a:lnTo>
                <a:lnTo>
                  <a:pt x="291591" y="734568"/>
                </a:lnTo>
                <a:lnTo>
                  <a:pt x="299108" y="733051"/>
                </a:lnTo>
                <a:lnTo>
                  <a:pt x="305244" y="728916"/>
                </a:lnTo>
                <a:lnTo>
                  <a:pt x="309379" y="722780"/>
                </a:lnTo>
                <a:lnTo>
                  <a:pt x="310896" y="715264"/>
                </a:lnTo>
                <a:lnTo>
                  <a:pt x="310896" y="19304"/>
                </a:lnTo>
                <a:lnTo>
                  <a:pt x="309379" y="11787"/>
                </a:lnTo>
                <a:lnTo>
                  <a:pt x="305244" y="5651"/>
                </a:lnTo>
                <a:lnTo>
                  <a:pt x="299108" y="1516"/>
                </a:lnTo>
                <a:lnTo>
                  <a:pt x="291591" y="0"/>
                </a:lnTo>
                <a:close/>
              </a:path>
            </a:pathLst>
          </a:custGeom>
          <a:solidFill>
            <a:srgbClr val="699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32660" y="2529839"/>
            <a:ext cx="279400" cy="734695"/>
          </a:xfrm>
          <a:custGeom>
            <a:avLst/>
            <a:gdLst/>
            <a:ahLst/>
            <a:cxnLst/>
            <a:rect l="l" t="t" r="r" b="b"/>
            <a:pathLst>
              <a:path w="279400" h="734695">
                <a:moveTo>
                  <a:pt x="271144" y="0"/>
                </a:moveTo>
                <a:lnTo>
                  <a:pt x="7746" y="0"/>
                </a:lnTo>
                <a:lnTo>
                  <a:pt x="0" y="7747"/>
                </a:lnTo>
                <a:lnTo>
                  <a:pt x="0" y="726821"/>
                </a:lnTo>
                <a:lnTo>
                  <a:pt x="7746" y="734568"/>
                </a:lnTo>
                <a:lnTo>
                  <a:pt x="271144" y="734568"/>
                </a:lnTo>
                <a:lnTo>
                  <a:pt x="278891" y="726821"/>
                </a:lnTo>
                <a:lnTo>
                  <a:pt x="278891" y="7747"/>
                </a:lnTo>
                <a:lnTo>
                  <a:pt x="271144" y="0"/>
                </a:lnTo>
                <a:close/>
              </a:path>
            </a:pathLst>
          </a:custGeom>
          <a:solidFill>
            <a:srgbClr val="17B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77439" y="3311652"/>
            <a:ext cx="497205" cy="698500"/>
          </a:xfrm>
          <a:custGeom>
            <a:avLst/>
            <a:gdLst/>
            <a:ahLst/>
            <a:cxnLst/>
            <a:rect l="l" t="t" r="r" b="b"/>
            <a:pathLst>
              <a:path w="497205" h="698500">
                <a:moveTo>
                  <a:pt x="465963" y="0"/>
                </a:moveTo>
                <a:lnTo>
                  <a:pt x="30861" y="0"/>
                </a:lnTo>
                <a:lnTo>
                  <a:pt x="18859" y="2428"/>
                </a:lnTo>
                <a:lnTo>
                  <a:pt x="9048" y="9048"/>
                </a:lnTo>
                <a:lnTo>
                  <a:pt x="2428" y="18859"/>
                </a:lnTo>
                <a:lnTo>
                  <a:pt x="0" y="30861"/>
                </a:lnTo>
                <a:lnTo>
                  <a:pt x="0" y="667131"/>
                </a:lnTo>
                <a:lnTo>
                  <a:pt x="2428" y="679143"/>
                </a:lnTo>
                <a:lnTo>
                  <a:pt x="9048" y="688952"/>
                </a:lnTo>
                <a:lnTo>
                  <a:pt x="18859" y="695566"/>
                </a:lnTo>
                <a:lnTo>
                  <a:pt x="30861" y="697992"/>
                </a:lnTo>
                <a:lnTo>
                  <a:pt x="465963" y="697992"/>
                </a:lnTo>
                <a:lnTo>
                  <a:pt x="477964" y="695566"/>
                </a:lnTo>
                <a:lnTo>
                  <a:pt x="487775" y="688952"/>
                </a:lnTo>
                <a:lnTo>
                  <a:pt x="494395" y="679143"/>
                </a:lnTo>
                <a:lnTo>
                  <a:pt x="496824" y="667131"/>
                </a:lnTo>
                <a:lnTo>
                  <a:pt x="496824" y="30861"/>
                </a:lnTo>
                <a:lnTo>
                  <a:pt x="494395" y="18859"/>
                </a:lnTo>
                <a:lnTo>
                  <a:pt x="487775" y="9048"/>
                </a:lnTo>
                <a:lnTo>
                  <a:pt x="477964" y="2428"/>
                </a:lnTo>
                <a:lnTo>
                  <a:pt x="465963" y="0"/>
                </a:lnTo>
                <a:close/>
              </a:path>
            </a:pathLst>
          </a:custGeom>
          <a:solidFill>
            <a:srgbClr val="36D5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049779" y="1725167"/>
            <a:ext cx="824865" cy="734695"/>
          </a:xfrm>
          <a:custGeom>
            <a:avLst/>
            <a:gdLst/>
            <a:ahLst/>
            <a:cxnLst/>
            <a:rect l="l" t="t" r="r" b="b"/>
            <a:pathLst>
              <a:path w="824864" h="734694">
                <a:moveTo>
                  <a:pt x="778890" y="0"/>
                </a:moveTo>
                <a:lnTo>
                  <a:pt x="45593" y="0"/>
                </a:lnTo>
                <a:lnTo>
                  <a:pt x="27860" y="3587"/>
                </a:lnTo>
                <a:lnTo>
                  <a:pt x="13366" y="13366"/>
                </a:lnTo>
                <a:lnTo>
                  <a:pt x="3587" y="27860"/>
                </a:lnTo>
                <a:lnTo>
                  <a:pt x="0" y="45593"/>
                </a:lnTo>
                <a:lnTo>
                  <a:pt x="0" y="688975"/>
                </a:lnTo>
                <a:lnTo>
                  <a:pt x="3587" y="706707"/>
                </a:lnTo>
                <a:lnTo>
                  <a:pt x="13366" y="721201"/>
                </a:lnTo>
                <a:lnTo>
                  <a:pt x="27860" y="730980"/>
                </a:lnTo>
                <a:lnTo>
                  <a:pt x="45593" y="734568"/>
                </a:lnTo>
                <a:lnTo>
                  <a:pt x="778890" y="734568"/>
                </a:lnTo>
                <a:lnTo>
                  <a:pt x="796623" y="730980"/>
                </a:lnTo>
                <a:lnTo>
                  <a:pt x="811117" y="721201"/>
                </a:lnTo>
                <a:lnTo>
                  <a:pt x="820896" y="706707"/>
                </a:lnTo>
                <a:lnTo>
                  <a:pt x="824483" y="688975"/>
                </a:lnTo>
                <a:lnTo>
                  <a:pt x="824483" y="45593"/>
                </a:lnTo>
                <a:lnTo>
                  <a:pt x="820896" y="27860"/>
                </a:lnTo>
                <a:lnTo>
                  <a:pt x="811117" y="13366"/>
                </a:lnTo>
                <a:lnTo>
                  <a:pt x="796623" y="3587"/>
                </a:lnTo>
                <a:lnTo>
                  <a:pt x="778890" y="0"/>
                </a:lnTo>
                <a:close/>
              </a:path>
            </a:pathLst>
          </a:custGeom>
          <a:solidFill>
            <a:srgbClr val="2EB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03603" y="1732788"/>
            <a:ext cx="152400" cy="733425"/>
          </a:xfrm>
          <a:custGeom>
            <a:avLst/>
            <a:gdLst/>
            <a:ahLst/>
            <a:cxnLst/>
            <a:rect l="l" t="t" r="r" b="b"/>
            <a:pathLst>
              <a:path w="152400" h="733425">
                <a:moveTo>
                  <a:pt x="148209" y="0"/>
                </a:moveTo>
                <a:lnTo>
                  <a:pt x="4190" y="0"/>
                </a:lnTo>
                <a:lnTo>
                  <a:pt x="0" y="4190"/>
                </a:lnTo>
                <a:lnTo>
                  <a:pt x="0" y="728853"/>
                </a:lnTo>
                <a:lnTo>
                  <a:pt x="4190" y="733044"/>
                </a:lnTo>
                <a:lnTo>
                  <a:pt x="148209" y="733044"/>
                </a:lnTo>
                <a:lnTo>
                  <a:pt x="152400" y="728853"/>
                </a:lnTo>
                <a:lnTo>
                  <a:pt x="152400" y="4190"/>
                </a:lnTo>
                <a:lnTo>
                  <a:pt x="148209" y="0"/>
                </a:lnTo>
                <a:close/>
              </a:path>
            </a:pathLst>
          </a:custGeom>
          <a:solidFill>
            <a:srgbClr val="699A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99844" y="1732788"/>
            <a:ext cx="207645" cy="733425"/>
          </a:xfrm>
          <a:custGeom>
            <a:avLst/>
            <a:gdLst/>
            <a:ahLst/>
            <a:cxnLst/>
            <a:rect l="l" t="t" r="r" b="b"/>
            <a:pathLst>
              <a:path w="207644" h="733425">
                <a:moveTo>
                  <a:pt x="201549" y="0"/>
                </a:moveTo>
                <a:lnTo>
                  <a:pt x="5714" y="0"/>
                </a:lnTo>
                <a:lnTo>
                  <a:pt x="0" y="5714"/>
                </a:lnTo>
                <a:lnTo>
                  <a:pt x="0" y="727329"/>
                </a:lnTo>
                <a:lnTo>
                  <a:pt x="5714" y="733044"/>
                </a:lnTo>
                <a:lnTo>
                  <a:pt x="201549" y="733044"/>
                </a:lnTo>
                <a:lnTo>
                  <a:pt x="207263" y="727329"/>
                </a:lnTo>
                <a:lnTo>
                  <a:pt x="207263" y="5714"/>
                </a:lnTo>
                <a:lnTo>
                  <a:pt x="201549" y="0"/>
                </a:lnTo>
                <a:close/>
              </a:path>
            </a:pathLst>
          </a:custGeom>
          <a:solidFill>
            <a:srgbClr val="17B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10867" y="1732788"/>
            <a:ext cx="143510" cy="733425"/>
          </a:xfrm>
          <a:custGeom>
            <a:avLst/>
            <a:gdLst/>
            <a:ahLst/>
            <a:cxnLst/>
            <a:rect l="l" t="t" r="r" b="b"/>
            <a:pathLst>
              <a:path w="143510" h="733425">
                <a:moveTo>
                  <a:pt x="139319" y="0"/>
                </a:moveTo>
                <a:lnTo>
                  <a:pt x="3937" y="0"/>
                </a:lnTo>
                <a:lnTo>
                  <a:pt x="0" y="3937"/>
                </a:lnTo>
                <a:lnTo>
                  <a:pt x="0" y="729107"/>
                </a:lnTo>
                <a:lnTo>
                  <a:pt x="3937" y="733044"/>
                </a:lnTo>
                <a:lnTo>
                  <a:pt x="139319" y="733044"/>
                </a:lnTo>
                <a:lnTo>
                  <a:pt x="143256" y="729107"/>
                </a:lnTo>
                <a:lnTo>
                  <a:pt x="143256" y="3937"/>
                </a:lnTo>
                <a:lnTo>
                  <a:pt x="139319" y="0"/>
                </a:lnTo>
                <a:close/>
              </a:path>
            </a:pathLst>
          </a:custGeom>
          <a:solidFill>
            <a:srgbClr val="2EB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77111" y="4183379"/>
            <a:ext cx="1725295" cy="424180"/>
          </a:xfrm>
          <a:custGeom>
            <a:avLst/>
            <a:gdLst/>
            <a:ahLst/>
            <a:cxnLst/>
            <a:rect l="l" t="t" r="r" b="b"/>
            <a:pathLst>
              <a:path w="1725295" h="424179">
                <a:moveTo>
                  <a:pt x="1665986" y="0"/>
                </a:moveTo>
                <a:lnTo>
                  <a:pt x="59181" y="0"/>
                </a:lnTo>
                <a:lnTo>
                  <a:pt x="47371" y="1511"/>
                </a:lnTo>
                <a:lnTo>
                  <a:pt x="9651" y="26619"/>
                </a:lnTo>
                <a:lnTo>
                  <a:pt x="0" y="61607"/>
                </a:lnTo>
                <a:lnTo>
                  <a:pt x="0" y="362813"/>
                </a:lnTo>
                <a:lnTo>
                  <a:pt x="17018" y="405409"/>
                </a:lnTo>
                <a:lnTo>
                  <a:pt x="59181" y="423672"/>
                </a:lnTo>
                <a:lnTo>
                  <a:pt x="1665986" y="423672"/>
                </a:lnTo>
                <a:lnTo>
                  <a:pt x="1708150" y="405409"/>
                </a:lnTo>
                <a:lnTo>
                  <a:pt x="1725168" y="362813"/>
                </a:lnTo>
                <a:lnTo>
                  <a:pt x="1725168" y="278384"/>
                </a:lnTo>
                <a:lnTo>
                  <a:pt x="162051" y="278384"/>
                </a:lnTo>
                <a:lnTo>
                  <a:pt x="156844" y="277622"/>
                </a:lnTo>
                <a:lnTo>
                  <a:pt x="153162" y="274586"/>
                </a:lnTo>
                <a:lnTo>
                  <a:pt x="149478" y="270027"/>
                </a:lnTo>
                <a:lnTo>
                  <a:pt x="149478" y="154406"/>
                </a:lnTo>
                <a:lnTo>
                  <a:pt x="153162" y="149085"/>
                </a:lnTo>
                <a:lnTo>
                  <a:pt x="156844" y="146037"/>
                </a:lnTo>
                <a:lnTo>
                  <a:pt x="162051" y="145275"/>
                </a:lnTo>
                <a:lnTo>
                  <a:pt x="1251863" y="145275"/>
                </a:lnTo>
                <a:lnTo>
                  <a:pt x="1251712" y="143764"/>
                </a:lnTo>
                <a:lnTo>
                  <a:pt x="1252474" y="136144"/>
                </a:lnTo>
                <a:lnTo>
                  <a:pt x="1255395" y="130060"/>
                </a:lnTo>
                <a:lnTo>
                  <a:pt x="1257681" y="123215"/>
                </a:lnTo>
                <a:lnTo>
                  <a:pt x="1287145" y="108013"/>
                </a:lnTo>
                <a:lnTo>
                  <a:pt x="1725168" y="108013"/>
                </a:lnTo>
                <a:lnTo>
                  <a:pt x="1725168" y="61607"/>
                </a:lnTo>
                <a:lnTo>
                  <a:pt x="1708150" y="18249"/>
                </a:lnTo>
                <a:lnTo>
                  <a:pt x="1677796" y="1511"/>
                </a:lnTo>
                <a:lnTo>
                  <a:pt x="1665986" y="0"/>
                </a:lnTo>
                <a:close/>
              </a:path>
              <a:path w="1725295" h="424179">
                <a:moveTo>
                  <a:pt x="1251863" y="145275"/>
                </a:moveTo>
                <a:lnTo>
                  <a:pt x="265556" y="145275"/>
                </a:lnTo>
                <a:lnTo>
                  <a:pt x="270763" y="146037"/>
                </a:lnTo>
                <a:lnTo>
                  <a:pt x="274447" y="149085"/>
                </a:lnTo>
                <a:lnTo>
                  <a:pt x="276732" y="154406"/>
                </a:lnTo>
                <a:lnTo>
                  <a:pt x="278129" y="158965"/>
                </a:lnTo>
                <a:lnTo>
                  <a:pt x="278129" y="264693"/>
                </a:lnTo>
                <a:lnTo>
                  <a:pt x="276732" y="270027"/>
                </a:lnTo>
                <a:lnTo>
                  <a:pt x="274447" y="274586"/>
                </a:lnTo>
                <a:lnTo>
                  <a:pt x="270763" y="277622"/>
                </a:lnTo>
                <a:lnTo>
                  <a:pt x="265556" y="278384"/>
                </a:lnTo>
                <a:lnTo>
                  <a:pt x="1725168" y="278384"/>
                </a:lnTo>
                <a:lnTo>
                  <a:pt x="1725168" y="179501"/>
                </a:lnTo>
                <a:lnTo>
                  <a:pt x="1279779" y="179501"/>
                </a:lnTo>
                <a:lnTo>
                  <a:pt x="1273937" y="177228"/>
                </a:lnTo>
                <a:lnTo>
                  <a:pt x="1267206" y="174180"/>
                </a:lnTo>
                <a:lnTo>
                  <a:pt x="1262761" y="169621"/>
                </a:lnTo>
                <a:lnTo>
                  <a:pt x="1257681" y="164299"/>
                </a:lnTo>
                <a:lnTo>
                  <a:pt x="1255395" y="158203"/>
                </a:lnTo>
                <a:lnTo>
                  <a:pt x="1252474" y="151358"/>
                </a:lnTo>
                <a:lnTo>
                  <a:pt x="1251863" y="145275"/>
                </a:lnTo>
                <a:close/>
              </a:path>
              <a:path w="1725295" h="424179">
                <a:moveTo>
                  <a:pt x="1428495" y="108013"/>
                </a:moveTo>
                <a:lnTo>
                  <a:pt x="1287145" y="108013"/>
                </a:lnTo>
                <a:lnTo>
                  <a:pt x="1293876" y="109524"/>
                </a:lnTo>
                <a:lnTo>
                  <a:pt x="1301242" y="111048"/>
                </a:lnTo>
                <a:lnTo>
                  <a:pt x="1305687" y="114858"/>
                </a:lnTo>
                <a:lnTo>
                  <a:pt x="1312418" y="118656"/>
                </a:lnTo>
                <a:lnTo>
                  <a:pt x="1316101" y="123215"/>
                </a:lnTo>
                <a:lnTo>
                  <a:pt x="1319783" y="130060"/>
                </a:lnTo>
                <a:lnTo>
                  <a:pt x="1320545" y="136144"/>
                </a:lnTo>
                <a:lnTo>
                  <a:pt x="1321943" y="143764"/>
                </a:lnTo>
                <a:lnTo>
                  <a:pt x="1320545" y="151358"/>
                </a:lnTo>
                <a:lnTo>
                  <a:pt x="1319783" y="158203"/>
                </a:lnTo>
                <a:lnTo>
                  <a:pt x="1316101" y="164299"/>
                </a:lnTo>
                <a:lnTo>
                  <a:pt x="1312418" y="169621"/>
                </a:lnTo>
                <a:lnTo>
                  <a:pt x="1301242" y="177228"/>
                </a:lnTo>
                <a:lnTo>
                  <a:pt x="1293876" y="179501"/>
                </a:lnTo>
                <a:lnTo>
                  <a:pt x="1421892" y="179501"/>
                </a:lnTo>
                <a:lnTo>
                  <a:pt x="1395221" y="151358"/>
                </a:lnTo>
                <a:lnTo>
                  <a:pt x="1393698" y="143764"/>
                </a:lnTo>
                <a:lnTo>
                  <a:pt x="1395221" y="136144"/>
                </a:lnTo>
                <a:lnTo>
                  <a:pt x="1395983" y="130060"/>
                </a:lnTo>
                <a:lnTo>
                  <a:pt x="1399667" y="123215"/>
                </a:lnTo>
                <a:lnTo>
                  <a:pt x="1403350" y="118656"/>
                </a:lnTo>
                <a:lnTo>
                  <a:pt x="1409954" y="114858"/>
                </a:lnTo>
                <a:lnTo>
                  <a:pt x="1414399" y="111048"/>
                </a:lnTo>
                <a:lnTo>
                  <a:pt x="1421892" y="109524"/>
                </a:lnTo>
                <a:lnTo>
                  <a:pt x="1428495" y="108013"/>
                </a:lnTo>
                <a:close/>
              </a:path>
              <a:path w="1725295" h="424179">
                <a:moveTo>
                  <a:pt x="1559433" y="108013"/>
                </a:moveTo>
                <a:lnTo>
                  <a:pt x="1428495" y="108013"/>
                </a:lnTo>
                <a:lnTo>
                  <a:pt x="1435862" y="109524"/>
                </a:lnTo>
                <a:lnTo>
                  <a:pt x="1441831" y="111048"/>
                </a:lnTo>
                <a:lnTo>
                  <a:pt x="1448435" y="114858"/>
                </a:lnTo>
                <a:lnTo>
                  <a:pt x="1452880" y="118656"/>
                </a:lnTo>
                <a:lnTo>
                  <a:pt x="1458087" y="123215"/>
                </a:lnTo>
                <a:lnTo>
                  <a:pt x="1460373" y="130060"/>
                </a:lnTo>
                <a:lnTo>
                  <a:pt x="1463294" y="136144"/>
                </a:lnTo>
                <a:lnTo>
                  <a:pt x="1464056" y="143764"/>
                </a:lnTo>
                <a:lnTo>
                  <a:pt x="1463294" y="151358"/>
                </a:lnTo>
                <a:lnTo>
                  <a:pt x="1460373" y="158203"/>
                </a:lnTo>
                <a:lnTo>
                  <a:pt x="1458087" y="164299"/>
                </a:lnTo>
                <a:lnTo>
                  <a:pt x="1448435" y="174180"/>
                </a:lnTo>
                <a:lnTo>
                  <a:pt x="1441831" y="177228"/>
                </a:lnTo>
                <a:lnTo>
                  <a:pt x="1435862" y="179501"/>
                </a:lnTo>
                <a:lnTo>
                  <a:pt x="1552067" y="179501"/>
                </a:lnTo>
                <a:lnTo>
                  <a:pt x="1524635" y="151358"/>
                </a:lnTo>
                <a:lnTo>
                  <a:pt x="1524635" y="136144"/>
                </a:lnTo>
                <a:lnTo>
                  <a:pt x="1552067" y="109524"/>
                </a:lnTo>
                <a:lnTo>
                  <a:pt x="1559433" y="108013"/>
                </a:lnTo>
                <a:close/>
              </a:path>
              <a:path w="1725295" h="424179">
                <a:moveTo>
                  <a:pt x="1725168" y="108013"/>
                </a:moveTo>
                <a:lnTo>
                  <a:pt x="1559433" y="108013"/>
                </a:lnTo>
                <a:lnTo>
                  <a:pt x="1566799" y="109524"/>
                </a:lnTo>
                <a:lnTo>
                  <a:pt x="1572768" y="111048"/>
                </a:lnTo>
                <a:lnTo>
                  <a:pt x="1594231" y="136144"/>
                </a:lnTo>
                <a:lnTo>
                  <a:pt x="1594231" y="151358"/>
                </a:lnTo>
                <a:lnTo>
                  <a:pt x="1566799" y="179501"/>
                </a:lnTo>
                <a:lnTo>
                  <a:pt x="1725168" y="179501"/>
                </a:lnTo>
                <a:lnTo>
                  <a:pt x="1725168" y="108013"/>
                </a:lnTo>
                <a:close/>
              </a:path>
            </a:pathLst>
          </a:custGeom>
          <a:solidFill>
            <a:srgbClr val="3B3B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89404" y="3316223"/>
            <a:ext cx="242570" cy="681355"/>
          </a:xfrm>
          <a:custGeom>
            <a:avLst/>
            <a:gdLst/>
            <a:ahLst/>
            <a:cxnLst/>
            <a:rect l="l" t="t" r="r" b="b"/>
            <a:pathLst>
              <a:path w="242569" h="681354">
                <a:moveTo>
                  <a:pt x="235584" y="0"/>
                </a:moveTo>
                <a:lnTo>
                  <a:pt x="6731" y="0"/>
                </a:lnTo>
                <a:lnTo>
                  <a:pt x="0" y="6731"/>
                </a:lnTo>
                <a:lnTo>
                  <a:pt x="0" y="674484"/>
                </a:lnTo>
                <a:lnTo>
                  <a:pt x="6731" y="681228"/>
                </a:lnTo>
                <a:lnTo>
                  <a:pt x="235584" y="681228"/>
                </a:lnTo>
                <a:lnTo>
                  <a:pt x="242315" y="674484"/>
                </a:lnTo>
                <a:lnTo>
                  <a:pt x="242315" y="6731"/>
                </a:lnTo>
                <a:lnTo>
                  <a:pt x="235584" y="0"/>
                </a:lnTo>
                <a:close/>
              </a:path>
            </a:pathLst>
          </a:custGeom>
          <a:solidFill>
            <a:srgbClr val="2EB5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27126" y="3036189"/>
            <a:ext cx="5943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Slow  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ch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n</a:t>
            </a:r>
            <a:r>
              <a:rPr sz="1100" spc="5" dirty="0">
                <a:solidFill>
                  <a:srgbClr val="3B3B3B"/>
                </a:solidFill>
                <a:latin typeface="Arial"/>
                <a:cs typeface="Arial"/>
              </a:rPr>
              <a:t>g</a:t>
            </a:r>
            <a:r>
              <a:rPr sz="1100" spc="-10" dirty="0">
                <a:solidFill>
                  <a:srgbClr val="3B3B3B"/>
                </a:solidFill>
                <a:latin typeface="Arial"/>
                <a:cs typeface="Arial"/>
              </a:rPr>
              <a:t>i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49361" y="2874391"/>
            <a:ext cx="53213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Rapidly  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u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p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d</a:t>
            </a:r>
            <a:r>
              <a:rPr sz="1100" spc="-5" dirty="0">
                <a:solidFill>
                  <a:srgbClr val="3B3B3B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rgbClr val="3B3B3B"/>
                </a:solidFill>
                <a:latin typeface="Arial"/>
                <a:cs typeface="Arial"/>
              </a:rPr>
              <a:t>ted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00990"/>
            <a:ext cx="817245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6F8491"/>
                </a:solidFill>
              </a:rPr>
              <a:t>Docker </a:t>
            </a:r>
            <a:r>
              <a:rPr sz="2800" dirty="0">
                <a:solidFill>
                  <a:srgbClr val="6F8491"/>
                </a:solidFill>
              </a:rPr>
              <a:t>Enterprise </a:t>
            </a:r>
            <a:r>
              <a:rPr sz="2800" spc="-5" dirty="0">
                <a:solidFill>
                  <a:srgbClr val="6F8491"/>
                </a:solidFill>
              </a:rPr>
              <a:t>Edition (EE) is the CaaS enabled  </a:t>
            </a:r>
            <a:r>
              <a:rPr sz="2800" dirty="0">
                <a:solidFill>
                  <a:srgbClr val="6F8491"/>
                </a:solidFill>
              </a:rPr>
              <a:t>platform </a:t>
            </a:r>
            <a:r>
              <a:rPr sz="2800" spc="-5" dirty="0">
                <a:solidFill>
                  <a:srgbClr val="6F8491"/>
                </a:solidFill>
              </a:rPr>
              <a:t>for </a:t>
            </a:r>
            <a:r>
              <a:rPr sz="2800" dirty="0">
                <a:solidFill>
                  <a:srgbClr val="6F8491"/>
                </a:solidFill>
              </a:rPr>
              <a:t>developers and</a:t>
            </a:r>
            <a:r>
              <a:rPr sz="2800" spc="10" dirty="0">
                <a:solidFill>
                  <a:srgbClr val="6F8491"/>
                </a:solidFill>
              </a:rPr>
              <a:t> </a:t>
            </a:r>
            <a:r>
              <a:rPr sz="2800" spc="-5" dirty="0">
                <a:solidFill>
                  <a:srgbClr val="6F8491"/>
                </a:solidFill>
              </a:rPr>
              <a:t>IT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29860" indent="-287020">
              <a:lnSpc>
                <a:spcPct val="100000"/>
              </a:lnSpc>
              <a:spcBef>
                <a:spcPts val="95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spc="-5" dirty="0"/>
              <a:t>Integrated orchestration, security</a:t>
            </a:r>
            <a:r>
              <a:rPr spc="65" dirty="0"/>
              <a:t> </a:t>
            </a:r>
            <a:r>
              <a:rPr spc="-5" dirty="0"/>
              <a:t>and</a:t>
            </a:r>
          </a:p>
          <a:p>
            <a:pPr marL="522986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management</a:t>
            </a:r>
          </a:p>
          <a:p>
            <a:pPr marL="5229860" marR="221615" indent="-287020">
              <a:lnSpc>
                <a:spcPct val="100000"/>
              </a:lnSpc>
              <a:spcBef>
                <a:spcPts val="790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spc="-5" dirty="0"/>
              <a:t>Predictable quarterly releases </a:t>
            </a:r>
            <a:r>
              <a:rPr spc="-10" dirty="0"/>
              <a:t>with </a:t>
            </a:r>
            <a:r>
              <a:rPr spc="-5" dirty="0"/>
              <a:t>one  </a:t>
            </a:r>
            <a:r>
              <a:rPr spc="-10" dirty="0"/>
              <a:t>year </a:t>
            </a:r>
            <a:r>
              <a:rPr spc="-5" dirty="0"/>
              <a:t>of support and</a:t>
            </a:r>
            <a:r>
              <a:rPr spc="70" dirty="0"/>
              <a:t> </a:t>
            </a:r>
            <a:r>
              <a:rPr spc="-5" dirty="0"/>
              <a:t>maintenance</a:t>
            </a:r>
          </a:p>
          <a:p>
            <a:pPr marL="5229860" indent="-287020">
              <a:lnSpc>
                <a:spcPct val="100000"/>
              </a:lnSpc>
              <a:spcBef>
                <a:spcPts val="805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spc="-5" dirty="0"/>
              <a:t>Security patches and hotfixes</a:t>
            </a:r>
            <a:r>
              <a:rPr spc="40" dirty="0"/>
              <a:t> </a:t>
            </a:r>
            <a:r>
              <a:rPr spc="-5" dirty="0"/>
              <a:t>backported</a:t>
            </a:r>
          </a:p>
          <a:p>
            <a:pPr marL="522986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to all supported</a:t>
            </a:r>
            <a:r>
              <a:rPr spc="15" dirty="0"/>
              <a:t> </a:t>
            </a:r>
            <a:r>
              <a:rPr spc="-5" dirty="0"/>
              <a:t>versions</a:t>
            </a:r>
          </a:p>
          <a:p>
            <a:pPr marL="5229860" marR="316865" indent="-287020">
              <a:lnSpc>
                <a:spcPct val="100000"/>
              </a:lnSpc>
              <a:spcBef>
                <a:spcPts val="800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spc="-5" dirty="0"/>
              <a:t>Enterprise class support (9am-6pm or  24x7x365)</a:t>
            </a:r>
          </a:p>
          <a:p>
            <a:pPr marL="5229860" marR="216535" indent="-287020">
              <a:lnSpc>
                <a:spcPct val="100000"/>
              </a:lnSpc>
              <a:spcBef>
                <a:spcPts val="795"/>
              </a:spcBef>
              <a:buClr>
                <a:srgbClr val="1AAAF8"/>
              </a:buClr>
              <a:buChar char="•"/>
              <a:tabLst>
                <a:tab pos="5230495" algn="l"/>
                <a:tab pos="5231130" algn="l"/>
              </a:tabLst>
            </a:pPr>
            <a:r>
              <a:rPr spc="-5" dirty="0"/>
              <a:t>Certified Infrastructure, Containers and  Plugins</a:t>
            </a:r>
          </a:p>
        </p:txBody>
      </p:sp>
      <p:sp>
        <p:nvSpPr>
          <p:cNvPr id="4" name="object 4"/>
          <p:cNvSpPr/>
          <p:nvPr/>
        </p:nvSpPr>
        <p:spPr>
          <a:xfrm>
            <a:off x="382524" y="1443227"/>
            <a:ext cx="4305160" cy="295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5460" y="2436876"/>
            <a:ext cx="6071870" cy="940435"/>
          </a:xfrm>
          <a:custGeom>
            <a:avLst/>
            <a:gdLst/>
            <a:ahLst/>
            <a:cxnLst/>
            <a:rect l="l" t="t" r="r" b="b"/>
            <a:pathLst>
              <a:path w="6071870" h="940435">
                <a:moveTo>
                  <a:pt x="6071616" y="940307"/>
                </a:moveTo>
                <a:lnTo>
                  <a:pt x="470153" y="940307"/>
                </a:lnTo>
                <a:lnTo>
                  <a:pt x="0" y="470154"/>
                </a:lnTo>
                <a:lnTo>
                  <a:pt x="470153" y="0"/>
                </a:lnTo>
                <a:lnTo>
                  <a:pt x="6071616" y="0"/>
                </a:lnTo>
                <a:lnTo>
                  <a:pt x="6071616" y="940307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5460" y="3790188"/>
            <a:ext cx="6071870" cy="940435"/>
          </a:xfrm>
          <a:custGeom>
            <a:avLst/>
            <a:gdLst/>
            <a:ahLst/>
            <a:cxnLst/>
            <a:rect l="l" t="t" r="r" b="b"/>
            <a:pathLst>
              <a:path w="6071870" h="940435">
                <a:moveTo>
                  <a:pt x="6071616" y="940307"/>
                </a:moveTo>
                <a:lnTo>
                  <a:pt x="470153" y="940307"/>
                </a:lnTo>
                <a:lnTo>
                  <a:pt x="0" y="470153"/>
                </a:lnTo>
                <a:lnTo>
                  <a:pt x="470153" y="0"/>
                </a:lnTo>
                <a:lnTo>
                  <a:pt x="6071616" y="0"/>
                </a:lnTo>
                <a:lnTo>
                  <a:pt x="6071616" y="940307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75460" y="1181100"/>
            <a:ext cx="6071870" cy="940435"/>
          </a:xfrm>
          <a:custGeom>
            <a:avLst/>
            <a:gdLst/>
            <a:ahLst/>
            <a:cxnLst/>
            <a:rect l="l" t="t" r="r" b="b"/>
            <a:pathLst>
              <a:path w="6071870" h="940435">
                <a:moveTo>
                  <a:pt x="6071616" y="940307"/>
                </a:moveTo>
                <a:lnTo>
                  <a:pt x="470153" y="940307"/>
                </a:lnTo>
                <a:lnTo>
                  <a:pt x="0" y="470153"/>
                </a:lnTo>
                <a:lnTo>
                  <a:pt x="470153" y="0"/>
                </a:lnTo>
                <a:lnTo>
                  <a:pt x="6071616" y="0"/>
                </a:lnTo>
                <a:lnTo>
                  <a:pt x="6071616" y="940307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224154"/>
            <a:ext cx="704786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solidFill>
                  <a:srgbClr val="6F8491"/>
                </a:solidFill>
              </a:rPr>
              <a:t>Certified technology </a:t>
            </a:r>
            <a:r>
              <a:rPr sz="2800" dirty="0">
                <a:solidFill>
                  <a:srgbClr val="6F8491"/>
                </a:solidFill>
              </a:rPr>
              <a:t>extend </a:t>
            </a:r>
            <a:r>
              <a:rPr sz="2800" spc="-5" dirty="0">
                <a:solidFill>
                  <a:srgbClr val="6F8491"/>
                </a:solidFill>
              </a:rPr>
              <a:t>the </a:t>
            </a:r>
            <a:r>
              <a:rPr sz="2800" dirty="0">
                <a:solidFill>
                  <a:srgbClr val="6F8491"/>
                </a:solidFill>
              </a:rPr>
              <a:t>platform </a:t>
            </a:r>
            <a:r>
              <a:rPr sz="2800" spc="-5" dirty="0">
                <a:solidFill>
                  <a:srgbClr val="6F8491"/>
                </a:solidFill>
              </a:rPr>
              <a:t>with  </a:t>
            </a:r>
            <a:r>
              <a:rPr sz="2800" dirty="0">
                <a:solidFill>
                  <a:srgbClr val="6F8491"/>
                </a:solidFill>
              </a:rPr>
              <a:t>assurances and</a:t>
            </a:r>
            <a:r>
              <a:rPr sz="2800" spc="5" dirty="0">
                <a:solidFill>
                  <a:srgbClr val="6F8491"/>
                </a:solidFill>
              </a:rPr>
              <a:t> </a:t>
            </a:r>
            <a:r>
              <a:rPr sz="2800" dirty="0">
                <a:solidFill>
                  <a:srgbClr val="6F8491"/>
                </a:solidFill>
              </a:rPr>
              <a:t>support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758951" y="3823715"/>
            <a:ext cx="1184148" cy="833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236" y="2532888"/>
            <a:ext cx="1197864" cy="844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5236" y="1229867"/>
            <a:ext cx="1197864" cy="844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69014" y="4421776"/>
            <a:ext cx="808892" cy="2034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48483" y="4287011"/>
            <a:ext cx="885444" cy="3180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42930" y="4331208"/>
            <a:ext cx="830181" cy="2408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30240" y="3994403"/>
            <a:ext cx="509015" cy="405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05528" y="3907535"/>
            <a:ext cx="518160" cy="3581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13756" y="3943458"/>
            <a:ext cx="696589" cy="2394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78367" y="1759402"/>
            <a:ext cx="478436" cy="2972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79947" y="3034283"/>
            <a:ext cx="1581911" cy="1874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10839" y="1644395"/>
            <a:ext cx="263651" cy="2895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85416" y="1459991"/>
            <a:ext cx="467868" cy="39928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29684" y="1754123"/>
            <a:ext cx="281939" cy="2590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12791" y="2577571"/>
            <a:ext cx="711708" cy="2311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88379" y="1292352"/>
            <a:ext cx="763524" cy="3185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910071" y="2602992"/>
            <a:ext cx="1399031" cy="19507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6979" y="2557843"/>
            <a:ext cx="336804" cy="3789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16935" y="3061716"/>
            <a:ext cx="989076" cy="1752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6796" y="1299972"/>
            <a:ext cx="303275" cy="3032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07664" y="2552700"/>
            <a:ext cx="864108" cy="35356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4492" y="1368552"/>
            <a:ext cx="902207" cy="1584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6176" y="3014472"/>
            <a:ext cx="673608" cy="28651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55505" y="1798137"/>
            <a:ext cx="1297652" cy="20610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27876" y="1763267"/>
            <a:ext cx="989076" cy="25241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30795" y="1283208"/>
            <a:ext cx="336803" cy="33680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72711" y="1402080"/>
            <a:ext cx="1205484" cy="12496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10967" y="3979164"/>
            <a:ext cx="1333500" cy="16001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99466"/>
            <a:ext cx="420878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/>
              <a:t>Application</a:t>
            </a:r>
            <a:r>
              <a:rPr sz="2850" spc="-45" dirty="0"/>
              <a:t> </a:t>
            </a:r>
            <a:r>
              <a:rPr sz="2850" spc="10" dirty="0"/>
              <a:t>Modernization</a:t>
            </a:r>
            <a:endParaRPr sz="2850"/>
          </a:p>
        </p:txBody>
      </p:sp>
      <p:sp>
        <p:nvSpPr>
          <p:cNvPr id="3" name="object 3"/>
          <p:cNvSpPr txBox="1"/>
          <p:nvPr/>
        </p:nvSpPr>
        <p:spPr>
          <a:xfrm>
            <a:off x="1198625" y="1037082"/>
            <a:ext cx="1725295" cy="1819910"/>
          </a:xfrm>
          <a:prstGeom prst="rect">
            <a:avLst/>
          </a:prstGeom>
          <a:ln w="25908">
            <a:solidFill>
              <a:srgbClr val="127BB4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Application</a:t>
            </a:r>
            <a:r>
              <a:rPr sz="1400" spc="-6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Code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5796" y="1469136"/>
            <a:ext cx="454659" cy="445134"/>
          </a:xfrm>
          <a:custGeom>
            <a:avLst/>
            <a:gdLst/>
            <a:ahLst/>
            <a:cxnLst/>
            <a:rect l="l" t="t" r="r" b="b"/>
            <a:pathLst>
              <a:path w="454660" h="445135">
                <a:moveTo>
                  <a:pt x="227076" y="0"/>
                </a:moveTo>
                <a:lnTo>
                  <a:pt x="181329" y="4518"/>
                </a:lnTo>
                <a:lnTo>
                  <a:pt x="138713" y="17478"/>
                </a:lnTo>
                <a:lnTo>
                  <a:pt x="100142" y="37986"/>
                </a:lnTo>
                <a:lnTo>
                  <a:pt x="66532" y="65150"/>
                </a:lnTo>
                <a:lnTo>
                  <a:pt x="38797" y="98077"/>
                </a:lnTo>
                <a:lnTo>
                  <a:pt x="17853" y="135874"/>
                </a:lnTo>
                <a:lnTo>
                  <a:pt x="4615" y="177647"/>
                </a:lnTo>
                <a:lnTo>
                  <a:pt x="0" y="222503"/>
                </a:lnTo>
                <a:lnTo>
                  <a:pt x="4615" y="267360"/>
                </a:lnTo>
                <a:lnTo>
                  <a:pt x="17853" y="309133"/>
                </a:lnTo>
                <a:lnTo>
                  <a:pt x="38797" y="346930"/>
                </a:lnTo>
                <a:lnTo>
                  <a:pt x="66532" y="379857"/>
                </a:lnTo>
                <a:lnTo>
                  <a:pt x="100142" y="407021"/>
                </a:lnTo>
                <a:lnTo>
                  <a:pt x="138713" y="427529"/>
                </a:lnTo>
                <a:lnTo>
                  <a:pt x="181329" y="440489"/>
                </a:lnTo>
                <a:lnTo>
                  <a:pt x="227076" y="445007"/>
                </a:lnTo>
                <a:lnTo>
                  <a:pt x="272822" y="440489"/>
                </a:lnTo>
                <a:lnTo>
                  <a:pt x="315438" y="427529"/>
                </a:lnTo>
                <a:lnTo>
                  <a:pt x="354009" y="407021"/>
                </a:lnTo>
                <a:lnTo>
                  <a:pt x="387619" y="379857"/>
                </a:lnTo>
                <a:lnTo>
                  <a:pt x="415354" y="346930"/>
                </a:lnTo>
                <a:lnTo>
                  <a:pt x="436298" y="309133"/>
                </a:lnTo>
                <a:lnTo>
                  <a:pt x="449536" y="267360"/>
                </a:lnTo>
                <a:lnTo>
                  <a:pt x="454152" y="222503"/>
                </a:lnTo>
                <a:lnTo>
                  <a:pt x="449536" y="177647"/>
                </a:lnTo>
                <a:lnTo>
                  <a:pt x="436298" y="135874"/>
                </a:lnTo>
                <a:lnTo>
                  <a:pt x="415354" y="98077"/>
                </a:lnTo>
                <a:lnTo>
                  <a:pt x="387619" y="65150"/>
                </a:lnTo>
                <a:lnTo>
                  <a:pt x="354009" y="37986"/>
                </a:lnTo>
                <a:lnTo>
                  <a:pt x="315438" y="17478"/>
                </a:lnTo>
                <a:lnTo>
                  <a:pt x="272822" y="4518"/>
                </a:lnTo>
                <a:lnTo>
                  <a:pt x="22707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6460" y="1493519"/>
            <a:ext cx="478790" cy="445134"/>
          </a:xfrm>
          <a:custGeom>
            <a:avLst/>
            <a:gdLst/>
            <a:ahLst/>
            <a:cxnLst/>
            <a:rect l="l" t="t" r="r" b="b"/>
            <a:pathLst>
              <a:path w="478789" h="445135">
                <a:moveTo>
                  <a:pt x="239267" y="0"/>
                </a:moveTo>
                <a:lnTo>
                  <a:pt x="0" y="445007"/>
                </a:lnTo>
                <a:lnTo>
                  <a:pt x="478535" y="445007"/>
                </a:lnTo>
                <a:lnTo>
                  <a:pt x="239267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3039" y="2087879"/>
            <a:ext cx="486409" cy="525780"/>
          </a:xfrm>
          <a:custGeom>
            <a:avLst/>
            <a:gdLst/>
            <a:ahLst/>
            <a:cxnLst/>
            <a:rect l="l" t="t" r="r" b="b"/>
            <a:pathLst>
              <a:path w="486410" h="525780">
                <a:moveTo>
                  <a:pt x="243078" y="0"/>
                </a:moveTo>
                <a:lnTo>
                  <a:pt x="0" y="262889"/>
                </a:lnTo>
                <a:lnTo>
                  <a:pt x="243078" y="525780"/>
                </a:lnTo>
                <a:lnTo>
                  <a:pt x="486155" y="262889"/>
                </a:lnTo>
                <a:lnTo>
                  <a:pt x="243078" y="0"/>
                </a:lnTo>
                <a:close/>
              </a:path>
            </a:pathLst>
          </a:custGeom>
          <a:solidFill>
            <a:srgbClr val="845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9883" y="2267711"/>
            <a:ext cx="611505" cy="332740"/>
          </a:xfrm>
          <a:custGeom>
            <a:avLst/>
            <a:gdLst/>
            <a:ahLst/>
            <a:cxnLst/>
            <a:rect l="l" t="t" r="r" b="b"/>
            <a:pathLst>
              <a:path w="611505" h="332739">
                <a:moveTo>
                  <a:pt x="611124" y="0"/>
                </a:moveTo>
                <a:lnTo>
                  <a:pt x="115443" y="0"/>
                </a:lnTo>
                <a:lnTo>
                  <a:pt x="0" y="332231"/>
                </a:lnTo>
                <a:lnTo>
                  <a:pt x="495681" y="332231"/>
                </a:lnTo>
                <a:lnTo>
                  <a:pt x="611124" y="0"/>
                </a:lnTo>
                <a:close/>
              </a:path>
            </a:pathLst>
          </a:custGeom>
          <a:solidFill>
            <a:srgbClr val="FFB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1628" y="1741932"/>
            <a:ext cx="1221105" cy="408940"/>
          </a:xfrm>
          <a:custGeom>
            <a:avLst/>
            <a:gdLst/>
            <a:ahLst/>
            <a:cxnLst/>
            <a:rect l="l" t="t" r="r" b="b"/>
            <a:pathLst>
              <a:path w="1221104" h="408939">
                <a:moveTo>
                  <a:pt x="1016508" y="0"/>
                </a:moveTo>
                <a:lnTo>
                  <a:pt x="1016508" y="102107"/>
                </a:lnTo>
                <a:lnTo>
                  <a:pt x="0" y="102107"/>
                </a:lnTo>
                <a:lnTo>
                  <a:pt x="0" y="306323"/>
                </a:lnTo>
                <a:lnTo>
                  <a:pt x="1016508" y="306323"/>
                </a:lnTo>
                <a:lnTo>
                  <a:pt x="1016508" y="408431"/>
                </a:lnTo>
                <a:lnTo>
                  <a:pt x="1220724" y="204215"/>
                </a:lnTo>
                <a:lnTo>
                  <a:pt x="1016508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9468" y="3129788"/>
            <a:ext cx="15462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44355"/>
                </a:solidFill>
                <a:latin typeface="Arial"/>
                <a:cs typeface="Arial"/>
              </a:rPr>
              <a:t>Developer</a:t>
            </a:r>
            <a:r>
              <a:rPr sz="1400" b="1" spc="-7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44355"/>
                </a:solidFill>
                <a:latin typeface="Arial"/>
                <a:cs typeface="Arial"/>
              </a:rPr>
              <a:t>Issues: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468" y="3419347"/>
            <a:ext cx="3665854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Minor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code changes require full</a:t>
            </a:r>
            <a:r>
              <a:rPr sz="1400" spc="-16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re-compile  and</a:t>
            </a:r>
            <a:r>
              <a:rPr sz="1400" spc="-25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re-test</a:t>
            </a:r>
            <a:endParaRPr sz="14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605"/>
              </a:spcBef>
              <a:buChar char="•"/>
              <a:tabLst>
                <a:tab pos="301625" algn="l"/>
                <a:tab pos="302260" algn="l"/>
              </a:tabLst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Application becomes single point of</a:t>
            </a:r>
            <a:r>
              <a:rPr sz="1400" spc="-19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failure</a:t>
            </a:r>
            <a:endParaRPr sz="1400">
              <a:latin typeface="Arial"/>
              <a:cs typeface="Arial"/>
            </a:endParaRPr>
          </a:p>
          <a:p>
            <a:pPr marL="302260" indent="-289560">
              <a:lnSpc>
                <a:spcPct val="100000"/>
              </a:lnSpc>
              <a:spcBef>
                <a:spcPts val="600"/>
              </a:spcBef>
              <a:buChar char="•"/>
              <a:tabLst>
                <a:tab pos="301625" algn="l"/>
                <a:tab pos="302260" algn="l"/>
              </a:tabLst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Application is difficult to</a:t>
            </a:r>
            <a:r>
              <a:rPr sz="1400" spc="-12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scale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28003" y="1197863"/>
            <a:ext cx="454659" cy="445134"/>
          </a:xfrm>
          <a:custGeom>
            <a:avLst/>
            <a:gdLst/>
            <a:ahLst/>
            <a:cxnLst/>
            <a:rect l="l" t="t" r="r" b="b"/>
            <a:pathLst>
              <a:path w="454659" h="445135">
                <a:moveTo>
                  <a:pt x="227075" y="0"/>
                </a:moveTo>
                <a:lnTo>
                  <a:pt x="181329" y="4518"/>
                </a:lnTo>
                <a:lnTo>
                  <a:pt x="138713" y="17478"/>
                </a:lnTo>
                <a:lnTo>
                  <a:pt x="100142" y="37986"/>
                </a:lnTo>
                <a:lnTo>
                  <a:pt x="66532" y="65150"/>
                </a:lnTo>
                <a:lnTo>
                  <a:pt x="38797" y="98077"/>
                </a:lnTo>
                <a:lnTo>
                  <a:pt x="17853" y="135874"/>
                </a:lnTo>
                <a:lnTo>
                  <a:pt x="4615" y="177647"/>
                </a:lnTo>
                <a:lnTo>
                  <a:pt x="0" y="222503"/>
                </a:lnTo>
                <a:lnTo>
                  <a:pt x="4615" y="267360"/>
                </a:lnTo>
                <a:lnTo>
                  <a:pt x="17853" y="309133"/>
                </a:lnTo>
                <a:lnTo>
                  <a:pt x="38797" y="346930"/>
                </a:lnTo>
                <a:lnTo>
                  <a:pt x="66532" y="379857"/>
                </a:lnTo>
                <a:lnTo>
                  <a:pt x="100142" y="407021"/>
                </a:lnTo>
                <a:lnTo>
                  <a:pt x="138713" y="427529"/>
                </a:lnTo>
                <a:lnTo>
                  <a:pt x="181329" y="440489"/>
                </a:lnTo>
                <a:lnTo>
                  <a:pt x="227075" y="445008"/>
                </a:lnTo>
                <a:lnTo>
                  <a:pt x="272822" y="440489"/>
                </a:lnTo>
                <a:lnTo>
                  <a:pt x="315438" y="427529"/>
                </a:lnTo>
                <a:lnTo>
                  <a:pt x="354009" y="407021"/>
                </a:lnTo>
                <a:lnTo>
                  <a:pt x="387619" y="379857"/>
                </a:lnTo>
                <a:lnTo>
                  <a:pt x="415354" y="346930"/>
                </a:lnTo>
                <a:lnTo>
                  <a:pt x="436298" y="309133"/>
                </a:lnTo>
                <a:lnTo>
                  <a:pt x="449536" y="267360"/>
                </a:lnTo>
                <a:lnTo>
                  <a:pt x="454151" y="222503"/>
                </a:lnTo>
                <a:lnTo>
                  <a:pt x="449536" y="177647"/>
                </a:lnTo>
                <a:lnTo>
                  <a:pt x="436298" y="135874"/>
                </a:lnTo>
                <a:lnTo>
                  <a:pt x="415354" y="98077"/>
                </a:lnTo>
                <a:lnTo>
                  <a:pt x="387619" y="65150"/>
                </a:lnTo>
                <a:lnTo>
                  <a:pt x="354009" y="37986"/>
                </a:lnTo>
                <a:lnTo>
                  <a:pt x="315438" y="17478"/>
                </a:lnTo>
                <a:lnTo>
                  <a:pt x="272822" y="4518"/>
                </a:lnTo>
                <a:lnTo>
                  <a:pt x="227075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35368" y="1237488"/>
            <a:ext cx="477520" cy="445134"/>
          </a:xfrm>
          <a:custGeom>
            <a:avLst/>
            <a:gdLst/>
            <a:ahLst/>
            <a:cxnLst/>
            <a:rect l="l" t="t" r="r" b="b"/>
            <a:pathLst>
              <a:path w="477520" h="445135">
                <a:moveTo>
                  <a:pt x="238505" y="0"/>
                </a:moveTo>
                <a:lnTo>
                  <a:pt x="0" y="445008"/>
                </a:lnTo>
                <a:lnTo>
                  <a:pt x="477011" y="445008"/>
                </a:lnTo>
                <a:lnTo>
                  <a:pt x="238505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74308" y="1975104"/>
            <a:ext cx="486409" cy="525780"/>
          </a:xfrm>
          <a:custGeom>
            <a:avLst/>
            <a:gdLst/>
            <a:ahLst/>
            <a:cxnLst/>
            <a:rect l="l" t="t" r="r" b="b"/>
            <a:pathLst>
              <a:path w="486409" h="525780">
                <a:moveTo>
                  <a:pt x="243077" y="0"/>
                </a:moveTo>
                <a:lnTo>
                  <a:pt x="0" y="262889"/>
                </a:lnTo>
                <a:lnTo>
                  <a:pt x="243077" y="525779"/>
                </a:lnTo>
                <a:lnTo>
                  <a:pt x="486156" y="262889"/>
                </a:lnTo>
                <a:lnTo>
                  <a:pt x="243077" y="0"/>
                </a:lnTo>
                <a:close/>
              </a:path>
            </a:pathLst>
          </a:custGeom>
          <a:solidFill>
            <a:srgbClr val="845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2028" y="2183892"/>
            <a:ext cx="611505" cy="332740"/>
          </a:xfrm>
          <a:custGeom>
            <a:avLst/>
            <a:gdLst/>
            <a:ahLst/>
            <a:cxnLst/>
            <a:rect l="l" t="t" r="r" b="b"/>
            <a:pathLst>
              <a:path w="611504" h="332739">
                <a:moveTo>
                  <a:pt x="611124" y="0"/>
                </a:moveTo>
                <a:lnTo>
                  <a:pt x="115443" y="0"/>
                </a:lnTo>
                <a:lnTo>
                  <a:pt x="0" y="332231"/>
                </a:lnTo>
                <a:lnTo>
                  <a:pt x="495680" y="332231"/>
                </a:lnTo>
                <a:lnTo>
                  <a:pt x="611124" y="0"/>
                </a:lnTo>
                <a:close/>
              </a:path>
            </a:pathLst>
          </a:custGeom>
          <a:solidFill>
            <a:srgbClr val="FFB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76188" y="1155191"/>
            <a:ext cx="536575" cy="508000"/>
          </a:xfrm>
          <a:custGeom>
            <a:avLst/>
            <a:gdLst/>
            <a:ahLst/>
            <a:cxnLst/>
            <a:rect l="l" t="t" r="r" b="b"/>
            <a:pathLst>
              <a:path w="536575" h="508000">
                <a:moveTo>
                  <a:pt x="0" y="507491"/>
                </a:moveTo>
                <a:lnTo>
                  <a:pt x="536447" y="507491"/>
                </a:lnTo>
                <a:lnTo>
                  <a:pt x="536447" y="0"/>
                </a:lnTo>
                <a:lnTo>
                  <a:pt x="0" y="0"/>
                </a:lnTo>
                <a:lnTo>
                  <a:pt x="0" y="507491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8400" y="1949195"/>
            <a:ext cx="535305" cy="551815"/>
          </a:xfrm>
          <a:custGeom>
            <a:avLst/>
            <a:gdLst/>
            <a:ahLst/>
            <a:cxnLst/>
            <a:rect l="l" t="t" r="r" b="b"/>
            <a:pathLst>
              <a:path w="535304" h="551814">
                <a:moveTo>
                  <a:pt x="0" y="551688"/>
                </a:moveTo>
                <a:lnTo>
                  <a:pt x="534924" y="551688"/>
                </a:lnTo>
                <a:lnTo>
                  <a:pt x="534924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06411" y="1188719"/>
            <a:ext cx="535305" cy="553720"/>
          </a:xfrm>
          <a:custGeom>
            <a:avLst/>
            <a:gdLst/>
            <a:ahLst/>
            <a:cxnLst/>
            <a:rect l="l" t="t" r="r" b="b"/>
            <a:pathLst>
              <a:path w="535304" h="553719">
                <a:moveTo>
                  <a:pt x="0" y="553212"/>
                </a:moveTo>
                <a:lnTo>
                  <a:pt x="534924" y="553212"/>
                </a:lnTo>
                <a:lnTo>
                  <a:pt x="534924" y="0"/>
                </a:lnTo>
                <a:lnTo>
                  <a:pt x="0" y="0"/>
                </a:lnTo>
                <a:lnTo>
                  <a:pt x="0" y="553212"/>
                </a:lnTo>
                <a:close/>
              </a:path>
            </a:pathLst>
          </a:custGeom>
          <a:ln w="12192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57643" y="2048255"/>
            <a:ext cx="635635" cy="551815"/>
          </a:xfrm>
          <a:custGeom>
            <a:avLst/>
            <a:gdLst/>
            <a:ahLst/>
            <a:cxnLst/>
            <a:rect l="l" t="t" r="r" b="b"/>
            <a:pathLst>
              <a:path w="635634" h="551814">
                <a:moveTo>
                  <a:pt x="0" y="551688"/>
                </a:moveTo>
                <a:lnTo>
                  <a:pt x="635507" y="551688"/>
                </a:lnTo>
                <a:lnTo>
                  <a:pt x="635507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12191">
            <a:solidFill>
              <a:srgbClr val="127B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61813" y="3115818"/>
            <a:ext cx="300418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Microservices</a:t>
            </a:r>
            <a:r>
              <a:rPr sz="1400" spc="-5" dirty="0">
                <a:latin typeface="Arial"/>
                <a:cs typeface="Arial"/>
              </a:rPr>
              <a:t>: </a:t>
            </a:r>
            <a:r>
              <a:rPr sz="1400" dirty="0">
                <a:latin typeface="Arial"/>
                <a:cs typeface="Arial"/>
              </a:rPr>
              <a:t>Break application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into  separate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operations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61813" y="3816502"/>
            <a:ext cx="319151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12-Factor </a:t>
            </a:r>
            <a:r>
              <a:rPr sz="1400" b="1" spc="-15" dirty="0">
                <a:latin typeface="Arial"/>
                <a:cs typeface="Arial"/>
              </a:rPr>
              <a:t>Apps</a:t>
            </a:r>
            <a:r>
              <a:rPr sz="1400" spc="-15" dirty="0">
                <a:latin typeface="Arial"/>
                <a:cs typeface="Arial"/>
              </a:rPr>
              <a:t>: </a:t>
            </a:r>
            <a:r>
              <a:rPr sz="1400" dirty="0">
                <a:latin typeface="Arial"/>
                <a:cs typeface="Arial"/>
              </a:rPr>
              <a:t>Make the app  </a:t>
            </a:r>
            <a:r>
              <a:rPr sz="1400" spc="-5" dirty="0">
                <a:latin typeface="Arial"/>
                <a:cs typeface="Arial"/>
              </a:rPr>
              <a:t>independently </a:t>
            </a:r>
            <a:r>
              <a:rPr sz="1400" dirty="0">
                <a:latin typeface="Arial"/>
                <a:cs typeface="Arial"/>
              </a:rPr>
              <a:t>scalable, </a:t>
            </a:r>
            <a:r>
              <a:rPr sz="1400" spc="-5" dirty="0">
                <a:latin typeface="Arial"/>
                <a:cs typeface="Arial"/>
              </a:rPr>
              <a:t>stateless,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highly  </a:t>
            </a:r>
            <a:r>
              <a:rPr sz="1400" spc="-5" dirty="0">
                <a:latin typeface="Arial"/>
                <a:cs typeface="Arial"/>
              </a:rPr>
              <a:t>available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40409" y="3518915"/>
            <a:ext cx="382115" cy="76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665" y="272034"/>
            <a:ext cx="583184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spc="10" dirty="0">
                <a:solidFill>
                  <a:srgbClr val="6F8491"/>
                </a:solidFill>
              </a:rPr>
              <a:t>Continuous Integration and</a:t>
            </a:r>
            <a:r>
              <a:rPr sz="2850" spc="-65" dirty="0">
                <a:solidFill>
                  <a:srgbClr val="6F8491"/>
                </a:solidFill>
              </a:rPr>
              <a:t> </a:t>
            </a:r>
            <a:r>
              <a:rPr sz="2850" spc="10" dirty="0">
                <a:solidFill>
                  <a:srgbClr val="6F8491"/>
                </a:solidFill>
              </a:rPr>
              <a:t>Delivery</a:t>
            </a:r>
            <a:endParaRPr sz="2850"/>
          </a:p>
        </p:txBody>
      </p:sp>
      <p:sp>
        <p:nvSpPr>
          <p:cNvPr id="4" name="object 4"/>
          <p:cNvSpPr/>
          <p:nvPr/>
        </p:nvSpPr>
        <p:spPr>
          <a:xfrm>
            <a:off x="939453" y="3058667"/>
            <a:ext cx="382115" cy="76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8113" y="3843629"/>
            <a:ext cx="1000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De</a:t>
            </a:r>
            <a:r>
              <a:rPr sz="1600" b="1" spc="-45" dirty="0">
                <a:latin typeface="Arial"/>
                <a:cs typeface="Arial"/>
              </a:rPr>
              <a:t>v</a:t>
            </a:r>
            <a:r>
              <a:rPr sz="1600" b="1" spc="-5" dirty="0">
                <a:latin typeface="Arial"/>
                <a:cs typeface="Arial"/>
              </a:rPr>
              <a:t>el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p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5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00144" y="3328415"/>
            <a:ext cx="406908" cy="559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89226" y="2026030"/>
            <a:ext cx="1744345" cy="1155065"/>
          </a:xfrm>
          <a:custGeom>
            <a:avLst/>
            <a:gdLst/>
            <a:ahLst/>
            <a:cxnLst/>
            <a:rect l="l" t="t" r="r" b="b"/>
            <a:pathLst>
              <a:path w="1744345" h="1155064">
                <a:moveTo>
                  <a:pt x="72517" y="1029462"/>
                </a:moveTo>
                <a:lnTo>
                  <a:pt x="0" y="1154811"/>
                </a:lnTo>
                <a:lnTo>
                  <a:pt x="143763" y="1137666"/>
                </a:lnTo>
                <a:lnTo>
                  <a:pt x="98083" y="1122807"/>
                </a:lnTo>
                <a:lnTo>
                  <a:pt x="72009" y="1122807"/>
                </a:lnTo>
                <a:lnTo>
                  <a:pt x="57785" y="1101217"/>
                </a:lnTo>
                <a:lnTo>
                  <a:pt x="66418" y="1095531"/>
                </a:lnTo>
                <a:lnTo>
                  <a:pt x="72517" y="1029462"/>
                </a:lnTo>
                <a:close/>
              </a:path>
              <a:path w="1744345" h="1155064">
                <a:moveTo>
                  <a:pt x="64897" y="1112012"/>
                </a:moveTo>
                <a:lnTo>
                  <a:pt x="72009" y="1122807"/>
                </a:lnTo>
                <a:lnTo>
                  <a:pt x="80630" y="1117129"/>
                </a:lnTo>
                <a:lnTo>
                  <a:pt x="64897" y="1112012"/>
                </a:lnTo>
                <a:close/>
              </a:path>
              <a:path w="1744345" h="1155064">
                <a:moveTo>
                  <a:pt x="80630" y="1117129"/>
                </a:moveTo>
                <a:lnTo>
                  <a:pt x="72009" y="1122807"/>
                </a:lnTo>
                <a:lnTo>
                  <a:pt x="98083" y="1122807"/>
                </a:lnTo>
                <a:lnTo>
                  <a:pt x="80630" y="1117129"/>
                </a:lnTo>
                <a:close/>
              </a:path>
              <a:path w="1744345" h="1155064">
                <a:moveTo>
                  <a:pt x="1729994" y="0"/>
                </a:moveTo>
                <a:lnTo>
                  <a:pt x="66418" y="1095531"/>
                </a:lnTo>
                <a:lnTo>
                  <a:pt x="64897" y="1112012"/>
                </a:lnTo>
                <a:lnTo>
                  <a:pt x="80630" y="1117129"/>
                </a:lnTo>
                <a:lnTo>
                  <a:pt x="1744218" y="21589"/>
                </a:lnTo>
                <a:lnTo>
                  <a:pt x="1729994" y="0"/>
                </a:lnTo>
                <a:close/>
              </a:path>
              <a:path w="1744345" h="1155064">
                <a:moveTo>
                  <a:pt x="66418" y="1095531"/>
                </a:moveTo>
                <a:lnTo>
                  <a:pt x="57785" y="1101217"/>
                </a:lnTo>
                <a:lnTo>
                  <a:pt x="64897" y="1112012"/>
                </a:lnTo>
                <a:lnTo>
                  <a:pt x="66418" y="1095531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8702" y="1862327"/>
            <a:ext cx="1802764" cy="129539"/>
          </a:xfrm>
          <a:custGeom>
            <a:avLst/>
            <a:gdLst/>
            <a:ahLst/>
            <a:cxnLst/>
            <a:rect l="l" t="t" r="r" b="b"/>
            <a:pathLst>
              <a:path w="1802764" h="129539">
                <a:moveTo>
                  <a:pt x="1673479" y="0"/>
                </a:moveTo>
                <a:lnTo>
                  <a:pt x="1714614" y="52003"/>
                </a:lnTo>
                <a:lnTo>
                  <a:pt x="1725041" y="52070"/>
                </a:lnTo>
                <a:lnTo>
                  <a:pt x="1724787" y="77978"/>
                </a:lnTo>
                <a:lnTo>
                  <a:pt x="1714433" y="77978"/>
                </a:lnTo>
                <a:lnTo>
                  <a:pt x="1672717" y="129540"/>
                </a:lnTo>
                <a:lnTo>
                  <a:pt x="1777375" y="77978"/>
                </a:lnTo>
                <a:lnTo>
                  <a:pt x="1724787" y="77978"/>
                </a:lnTo>
                <a:lnTo>
                  <a:pt x="1777507" y="77912"/>
                </a:lnTo>
                <a:lnTo>
                  <a:pt x="1802638" y="65532"/>
                </a:lnTo>
                <a:lnTo>
                  <a:pt x="1673479" y="0"/>
                </a:lnTo>
                <a:close/>
              </a:path>
              <a:path w="1802764" h="129539">
                <a:moveTo>
                  <a:pt x="1724914" y="65024"/>
                </a:moveTo>
                <a:lnTo>
                  <a:pt x="1714486" y="77912"/>
                </a:lnTo>
                <a:lnTo>
                  <a:pt x="1724787" y="77978"/>
                </a:lnTo>
                <a:lnTo>
                  <a:pt x="1724914" y="65024"/>
                </a:lnTo>
                <a:close/>
              </a:path>
              <a:path w="1802764" h="129539">
                <a:moveTo>
                  <a:pt x="254" y="41148"/>
                </a:moveTo>
                <a:lnTo>
                  <a:pt x="0" y="67056"/>
                </a:lnTo>
                <a:lnTo>
                  <a:pt x="1714486" y="77912"/>
                </a:lnTo>
                <a:lnTo>
                  <a:pt x="1724914" y="65024"/>
                </a:lnTo>
                <a:lnTo>
                  <a:pt x="1714614" y="52003"/>
                </a:lnTo>
                <a:lnTo>
                  <a:pt x="254" y="41148"/>
                </a:lnTo>
                <a:close/>
              </a:path>
              <a:path w="1802764" h="129539">
                <a:moveTo>
                  <a:pt x="1714614" y="52003"/>
                </a:moveTo>
                <a:lnTo>
                  <a:pt x="1724914" y="65024"/>
                </a:lnTo>
                <a:lnTo>
                  <a:pt x="1725041" y="52070"/>
                </a:lnTo>
                <a:lnTo>
                  <a:pt x="1714614" y="52003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5588" y="1595811"/>
            <a:ext cx="763836" cy="6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2775" y="1826514"/>
            <a:ext cx="4997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005" marR="5080" indent="-2794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Arial"/>
                <a:cs typeface="Arial"/>
              </a:rPr>
              <a:t>V</a:t>
            </a:r>
            <a:r>
              <a:rPr sz="1100" dirty="0">
                <a:latin typeface="Arial"/>
                <a:cs typeface="Arial"/>
              </a:rPr>
              <a:t>ersi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  control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8708" y="2312670"/>
            <a:ext cx="129539" cy="838835"/>
          </a:xfrm>
          <a:custGeom>
            <a:avLst/>
            <a:gdLst/>
            <a:ahLst/>
            <a:cxnLst/>
            <a:rect l="l" t="t" r="r" b="b"/>
            <a:pathLst>
              <a:path w="129539" h="838835">
                <a:moveTo>
                  <a:pt x="64389" y="77724"/>
                </a:moveTo>
                <a:lnTo>
                  <a:pt x="51502" y="88170"/>
                </a:lnTo>
                <a:lnTo>
                  <a:pt x="56388" y="838835"/>
                </a:lnTo>
                <a:lnTo>
                  <a:pt x="82296" y="838707"/>
                </a:lnTo>
                <a:lnTo>
                  <a:pt x="77410" y="88004"/>
                </a:lnTo>
                <a:lnTo>
                  <a:pt x="64389" y="77724"/>
                </a:lnTo>
                <a:close/>
              </a:path>
              <a:path w="129539" h="838835">
                <a:moveTo>
                  <a:pt x="63880" y="0"/>
                </a:moveTo>
                <a:lnTo>
                  <a:pt x="0" y="129921"/>
                </a:lnTo>
                <a:lnTo>
                  <a:pt x="51502" y="88170"/>
                </a:lnTo>
                <a:lnTo>
                  <a:pt x="51434" y="77850"/>
                </a:lnTo>
                <a:lnTo>
                  <a:pt x="103328" y="77597"/>
                </a:lnTo>
                <a:lnTo>
                  <a:pt x="63880" y="0"/>
                </a:lnTo>
                <a:close/>
              </a:path>
              <a:path w="129539" h="838835">
                <a:moveTo>
                  <a:pt x="103328" y="77597"/>
                </a:moveTo>
                <a:lnTo>
                  <a:pt x="77342" y="77597"/>
                </a:lnTo>
                <a:lnTo>
                  <a:pt x="77410" y="88004"/>
                </a:lnTo>
                <a:lnTo>
                  <a:pt x="129540" y="129159"/>
                </a:lnTo>
                <a:lnTo>
                  <a:pt x="103328" y="77597"/>
                </a:lnTo>
                <a:close/>
              </a:path>
              <a:path w="129539" h="838835">
                <a:moveTo>
                  <a:pt x="64389" y="77724"/>
                </a:moveTo>
                <a:lnTo>
                  <a:pt x="51434" y="77850"/>
                </a:lnTo>
                <a:lnTo>
                  <a:pt x="51502" y="88170"/>
                </a:lnTo>
                <a:lnTo>
                  <a:pt x="64389" y="77724"/>
                </a:lnTo>
                <a:close/>
              </a:path>
              <a:path w="129539" h="838835">
                <a:moveTo>
                  <a:pt x="77342" y="77597"/>
                </a:moveTo>
                <a:lnTo>
                  <a:pt x="64389" y="77724"/>
                </a:lnTo>
                <a:lnTo>
                  <a:pt x="77410" y="88004"/>
                </a:lnTo>
                <a:lnTo>
                  <a:pt x="77342" y="77597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55515" y="1818894"/>
            <a:ext cx="1503680" cy="129539"/>
          </a:xfrm>
          <a:custGeom>
            <a:avLst/>
            <a:gdLst/>
            <a:ahLst/>
            <a:cxnLst/>
            <a:rect l="l" t="t" r="r" b="b"/>
            <a:pathLst>
              <a:path w="1503679" h="129539">
                <a:moveTo>
                  <a:pt x="1478163" y="51561"/>
                </a:moveTo>
                <a:lnTo>
                  <a:pt x="1425575" y="51561"/>
                </a:lnTo>
                <a:lnTo>
                  <a:pt x="1425829" y="77469"/>
                </a:lnTo>
                <a:lnTo>
                  <a:pt x="1415403" y="77535"/>
                </a:lnTo>
                <a:lnTo>
                  <a:pt x="1374267" y="129539"/>
                </a:lnTo>
                <a:lnTo>
                  <a:pt x="1503426" y="64007"/>
                </a:lnTo>
                <a:lnTo>
                  <a:pt x="1478163" y="51561"/>
                </a:lnTo>
                <a:close/>
              </a:path>
              <a:path w="1503679" h="129539">
                <a:moveTo>
                  <a:pt x="1415273" y="51626"/>
                </a:moveTo>
                <a:lnTo>
                  <a:pt x="0" y="60451"/>
                </a:lnTo>
                <a:lnTo>
                  <a:pt x="254" y="86359"/>
                </a:lnTo>
                <a:lnTo>
                  <a:pt x="1415403" y="77535"/>
                </a:lnTo>
                <a:lnTo>
                  <a:pt x="1425702" y="64516"/>
                </a:lnTo>
                <a:lnTo>
                  <a:pt x="1415273" y="51626"/>
                </a:lnTo>
                <a:close/>
              </a:path>
              <a:path w="1503679" h="129539">
                <a:moveTo>
                  <a:pt x="1425702" y="64516"/>
                </a:moveTo>
                <a:lnTo>
                  <a:pt x="1415403" y="77535"/>
                </a:lnTo>
                <a:lnTo>
                  <a:pt x="1425829" y="77469"/>
                </a:lnTo>
                <a:lnTo>
                  <a:pt x="1425702" y="64516"/>
                </a:lnTo>
                <a:close/>
              </a:path>
              <a:path w="1503679" h="129539">
                <a:moveTo>
                  <a:pt x="1425575" y="51561"/>
                </a:moveTo>
                <a:lnTo>
                  <a:pt x="1415273" y="51626"/>
                </a:lnTo>
                <a:lnTo>
                  <a:pt x="1425702" y="64516"/>
                </a:lnTo>
                <a:lnTo>
                  <a:pt x="1425575" y="51561"/>
                </a:lnTo>
                <a:close/>
              </a:path>
              <a:path w="1503679" h="129539">
                <a:moveTo>
                  <a:pt x="1373505" y="0"/>
                </a:moveTo>
                <a:lnTo>
                  <a:pt x="1415273" y="51626"/>
                </a:lnTo>
                <a:lnTo>
                  <a:pt x="1478163" y="51561"/>
                </a:lnTo>
                <a:lnTo>
                  <a:pt x="1373505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72711" y="2808732"/>
            <a:ext cx="530351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20494" y="3229355"/>
            <a:ext cx="585470" cy="330835"/>
          </a:xfrm>
          <a:custGeom>
            <a:avLst/>
            <a:gdLst/>
            <a:ahLst/>
            <a:cxnLst/>
            <a:rect l="l" t="t" r="r" b="b"/>
            <a:pathLst>
              <a:path w="585469" h="330835">
                <a:moveTo>
                  <a:pt x="569849" y="0"/>
                </a:moveTo>
                <a:lnTo>
                  <a:pt x="15113" y="0"/>
                </a:lnTo>
                <a:lnTo>
                  <a:pt x="13462" y="254"/>
                </a:lnTo>
                <a:lnTo>
                  <a:pt x="11938" y="762"/>
                </a:lnTo>
                <a:lnTo>
                  <a:pt x="11049" y="888"/>
                </a:lnTo>
                <a:lnTo>
                  <a:pt x="10287" y="1269"/>
                </a:lnTo>
                <a:lnTo>
                  <a:pt x="8763" y="1905"/>
                </a:lnTo>
                <a:lnTo>
                  <a:pt x="7493" y="2667"/>
                </a:lnTo>
                <a:lnTo>
                  <a:pt x="1270" y="9779"/>
                </a:lnTo>
                <a:lnTo>
                  <a:pt x="889" y="10541"/>
                </a:lnTo>
                <a:lnTo>
                  <a:pt x="381" y="12064"/>
                </a:lnTo>
                <a:lnTo>
                  <a:pt x="254" y="12826"/>
                </a:lnTo>
                <a:lnTo>
                  <a:pt x="42" y="13462"/>
                </a:lnTo>
                <a:lnTo>
                  <a:pt x="0" y="316991"/>
                </a:lnTo>
                <a:lnTo>
                  <a:pt x="254" y="317881"/>
                </a:lnTo>
                <a:lnTo>
                  <a:pt x="381" y="318643"/>
                </a:lnTo>
                <a:lnTo>
                  <a:pt x="889" y="320166"/>
                </a:lnTo>
                <a:lnTo>
                  <a:pt x="1270" y="320928"/>
                </a:lnTo>
                <a:lnTo>
                  <a:pt x="1905" y="322325"/>
                </a:lnTo>
                <a:lnTo>
                  <a:pt x="7493" y="327913"/>
                </a:lnTo>
                <a:lnTo>
                  <a:pt x="8763" y="328803"/>
                </a:lnTo>
                <a:lnTo>
                  <a:pt x="10287" y="329438"/>
                </a:lnTo>
                <a:lnTo>
                  <a:pt x="11049" y="329819"/>
                </a:lnTo>
                <a:lnTo>
                  <a:pt x="11938" y="329946"/>
                </a:lnTo>
                <a:lnTo>
                  <a:pt x="12700" y="330200"/>
                </a:lnTo>
                <a:lnTo>
                  <a:pt x="14351" y="330453"/>
                </a:lnTo>
                <a:lnTo>
                  <a:pt x="15113" y="330707"/>
                </a:lnTo>
                <a:lnTo>
                  <a:pt x="569849" y="330707"/>
                </a:lnTo>
                <a:lnTo>
                  <a:pt x="570738" y="330453"/>
                </a:lnTo>
                <a:lnTo>
                  <a:pt x="572388" y="330200"/>
                </a:lnTo>
                <a:lnTo>
                  <a:pt x="573151" y="329946"/>
                </a:lnTo>
                <a:lnTo>
                  <a:pt x="573913" y="329819"/>
                </a:lnTo>
                <a:lnTo>
                  <a:pt x="574675" y="329438"/>
                </a:lnTo>
                <a:lnTo>
                  <a:pt x="583438" y="321563"/>
                </a:lnTo>
                <a:lnTo>
                  <a:pt x="583819" y="320928"/>
                </a:lnTo>
                <a:lnTo>
                  <a:pt x="584581" y="318643"/>
                </a:lnTo>
                <a:lnTo>
                  <a:pt x="584707" y="317881"/>
                </a:lnTo>
                <a:lnTo>
                  <a:pt x="584962" y="316991"/>
                </a:lnTo>
                <a:lnTo>
                  <a:pt x="585088" y="308356"/>
                </a:lnTo>
                <a:lnTo>
                  <a:pt x="28956" y="308356"/>
                </a:lnTo>
                <a:lnTo>
                  <a:pt x="28321" y="308228"/>
                </a:lnTo>
                <a:lnTo>
                  <a:pt x="27813" y="308102"/>
                </a:lnTo>
                <a:lnTo>
                  <a:pt x="26796" y="307594"/>
                </a:lnTo>
                <a:lnTo>
                  <a:pt x="26162" y="307340"/>
                </a:lnTo>
                <a:lnTo>
                  <a:pt x="25781" y="306959"/>
                </a:lnTo>
                <a:lnTo>
                  <a:pt x="25273" y="306705"/>
                </a:lnTo>
                <a:lnTo>
                  <a:pt x="24892" y="306197"/>
                </a:lnTo>
                <a:lnTo>
                  <a:pt x="24511" y="305816"/>
                </a:lnTo>
                <a:lnTo>
                  <a:pt x="24257" y="305307"/>
                </a:lnTo>
                <a:lnTo>
                  <a:pt x="24003" y="304927"/>
                </a:lnTo>
                <a:lnTo>
                  <a:pt x="23876" y="304291"/>
                </a:lnTo>
                <a:lnTo>
                  <a:pt x="23621" y="303784"/>
                </a:lnTo>
                <a:lnTo>
                  <a:pt x="23621" y="26924"/>
                </a:lnTo>
                <a:lnTo>
                  <a:pt x="23876" y="26416"/>
                </a:lnTo>
                <a:lnTo>
                  <a:pt x="24003" y="25907"/>
                </a:lnTo>
                <a:lnTo>
                  <a:pt x="24511" y="24892"/>
                </a:lnTo>
                <a:lnTo>
                  <a:pt x="28956" y="22351"/>
                </a:lnTo>
                <a:lnTo>
                  <a:pt x="585088" y="22351"/>
                </a:lnTo>
                <a:lnTo>
                  <a:pt x="585088" y="18923"/>
                </a:lnTo>
                <a:lnTo>
                  <a:pt x="291719" y="18923"/>
                </a:lnTo>
                <a:lnTo>
                  <a:pt x="290830" y="18795"/>
                </a:lnTo>
                <a:lnTo>
                  <a:pt x="284734" y="13462"/>
                </a:lnTo>
                <a:lnTo>
                  <a:pt x="284480" y="12826"/>
                </a:lnTo>
                <a:lnTo>
                  <a:pt x="284480" y="9651"/>
                </a:lnTo>
                <a:lnTo>
                  <a:pt x="284734" y="8889"/>
                </a:lnTo>
                <a:lnTo>
                  <a:pt x="284988" y="8255"/>
                </a:lnTo>
                <a:lnTo>
                  <a:pt x="285242" y="7493"/>
                </a:lnTo>
                <a:lnTo>
                  <a:pt x="285750" y="6857"/>
                </a:lnTo>
                <a:lnTo>
                  <a:pt x="286257" y="6350"/>
                </a:lnTo>
                <a:lnTo>
                  <a:pt x="286638" y="5714"/>
                </a:lnTo>
                <a:lnTo>
                  <a:pt x="287274" y="5206"/>
                </a:lnTo>
                <a:lnTo>
                  <a:pt x="287909" y="4825"/>
                </a:lnTo>
                <a:lnTo>
                  <a:pt x="288544" y="4318"/>
                </a:lnTo>
                <a:lnTo>
                  <a:pt x="290830" y="3556"/>
                </a:lnTo>
                <a:lnTo>
                  <a:pt x="291719" y="3429"/>
                </a:lnTo>
                <a:lnTo>
                  <a:pt x="578548" y="3429"/>
                </a:lnTo>
                <a:lnTo>
                  <a:pt x="577596" y="2667"/>
                </a:lnTo>
                <a:lnTo>
                  <a:pt x="576199" y="1905"/>
                </a:lnTo>
                <a:lnTo>
                  <a:pt x="574675" y="1269"/>
                </a:lnTo>
                <a:lnTo>
                  <a:pt x="573913" y="888"/>
                </a:lnTo>
                <a:lnTo>
                  <a:pt x="573151" y="762"/>
                </a:lnTo>
                <a:lnTo>
                  <a:pt x="571627" y="254"/>
                </a:lnTo>
                <a:lnTo>
                  <a:pt x="569849" y="0"/>
                </a:lnTo>
                <a:close/>
              </a:path>
              <a:path w="585469" h="330835">
                <a:moveTo>
                  <a:pt x="585088" y="22351"/>
                </a:moveTo>
                <a:lnTo>
                  <a:pt x="556006" y="22351"/>
                </a:lnTo>
                <a:lnTo>
                  <a:pt x="556641" y="22479"/>
                </a:lnTo>
                <a:lnTo>
                  <a:pt x="557149" y="22606"/>
                </a:lnTo>
                <a:lnTo>
                  <a:pt x="557784" y="22732"/>
                </a:lnTo>
                <a:lnTo>
                  <a:pt x="558292" y="22987"/>
                </a:lnTo>
                <a:lnTo>
                  <a:pt x="558800" y="23368"/>
                </a:lnTo>
                <a:lnTo>
                  <a:pt x="559307" y="23621"/>
                </a:lnTo>
                <a:lnTo>
                  <a:pt x="559688" y="24002"/>
                </a:lnTo>
                <a:lnTo>
                  <a:pt x="560197" y="24383"/>
                </a:lnTo>
                <a:lnTo>
                  <a:pt x="561213" y="26416"/>
                </a:lnTo>
                <a:lnTo>
                  <a:pt x="561340" y="26924"/>
                </a:lnTo>
                <a:lnTo>
                  <a:pt x="561467" y="303275"/>
                </a:lnTo>
                <a:lnTo>
                  <a:pt x="561213" y="304291"/>
                </a:lnTo>
                <a:lnTo>
                  <a:pt x="560959" y="304927"/>
                </a:lnTo>
                <a:lnTo>
                  <a:pt x="560705" y="305307"/>
                </a:lnTo>
                <a:lnTo>
                  <a:pt x="560451" y="305816"/>
                </a:lnTo>
                <a:lnTo>
                  <a:pt x="560197" y="306197"/>
                </a:lnTo>
                <a:lnTo>
                  <a:pt x="559688" y="306705"/>
                </a:lnTo>
                <a:lnTo>
                  <a:pt x="559307" y="306959"/>
                </a:lnTo>
                <a:lnTo>
                  <a:pt x="558800" y="307340"/>
                </a:lnTo>
                <a:lnTo>
                  <a:pt x="557784" y="307847"/>
                </a:lnTo>
                <a:lnTo>
                  <a:pt x="557149" y="308102"/>
                </a:lnTo>
                <a:lnTo>
                  <a:pt x="556641" y="308228"/>
                </a:lnTo>
                <a:lnTo>
                  <a:pt x="556006" y="308356"/>
                </a:lnTo>
                <a:lnTo>
                  <a:pt x="585088" y="308356"/>
                </a:lnTo>
                <a:lnTo>
                  <a:pt x="585088" y="22351"/>
                </a:lnTo>
                <a:close/>
              </a:path>
              <a:path w="585469" h="330835">
                <a:moveTo>
                  <a:pt x="578548" y="3429"/>
                </a:moveTo>
                <a:lnTo>
                  <a:pt x="293369" y="3429"/>
                </a:lnTo>
                <a:lnTo>
                  <a:pt x="294131" y="3556"/>
                </a:lnTo>
                <a:lnTo>
                  <a:pt x="296418" y="4318"/>
                </a:lnTo>
                <a:lnTo>
                  <a:pt x="297053" y="4825"/>
                </a:lnTo>
                <a:lnTo>
                  <a:pt x="297688" y="5206"/>
                </a:lnTo>
                <a:lnTo>
                  <a:pt x="298323" y="5714"/>
                </a:lnTo>
                <a:lnTo>
                  <a:pt x="299719" y="7493"/>
                </a:lnTo>
                <a:lnTo>
                  <a:pt x="300024" y="8381"/>
                </a:lnTo>
                <a:lnTo>
                  <a:pt x="300312" y="9143"/>
                </a:lnTo>
                <a:lnTo>
                  <a:pt x="300481" y="9651"/>
                </a:lnTo>
                <a:lnTo>
                  <a:pt x="300503" y="9779"/>
                </a:lnTo>
                <a:lnTo>
                  <a:pt x="300618" y="11937"/>
                </a:lnTo>
                <a:lnTo>
                  <a:pt x="300481" y="12826"/>
                </a:lnTo>
                <a:lnTo>
                  <a:pt x="299719" y="14858"/>
                </a:lnTo>
                <a:lnTo>
                  <a:pt x="299212" y="15493"/>
                </a:lnTo>
                <a:lnTo>
                  <a:pt x="298831" y="16129"/>
                </a:lnTo>
                <a:lnTo>
                  <a:pt x="293369" y="18923"/>
                </a:lnTo>
                <a:lnTo>
                  <a:pt x="585088" y="18923"/>
                </a:lnTo>
                <a:lnTo>
                  <a:pt x="584962" y="13588"/>
                </a:lnTo>
                <a:lnTo>
                  <a:pt x="584707" y="12826"/>
                </a:lnTo>
                <a:lnTo>
                  <a:pt x="584581" y="12064"/>
                </a:lnTo>
                <a:lnTo>
                  <a:pt x="583819" y="9779"/>
                </a:lnTo>
                <a:lnTo>
                  <a:pt x="583438" y="9143"/>
                </a:lnTo>
                <a:lnTo>
                  <a:pt x="583057" y="8381"/>
                </a:lnTo>
                <a:lnTo>
                  <a:pt x="582168" y="6985"/>
                </a:lnTo>
                <a:lnTo>
                  <a:pt x="580136" y="4699"/>
                </a:lnTo>
                <a:lnTo>
                  <a:pt x="578548" y="3429"/>
                </a:lnTo>
                <a:close/>
              </a:path>
            </a:pathLst>
          </a:custGeom>
          <a:solidFill>
            <a:srgbClr val="00C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1600" y="3676650"/>
            <a:ext cx="682625" cy="0"/>
          </a:xfrm>
          <a:custGeom>
            <a:avLst/>
            <a:gdLst/>
            <a:ahLst/>
            <a:cxnLst/>
            <a:rect l="l" t="t" r="r" b="b"/>
            <a:pathLst>
              <a:path w="682625">
                <a:moveTo>
                  <a:pt x="0" y="0"/>
                </a:moveTo>
                <a:lnTo>
                  <a:pt x="682630" y="0"/>
                </a:lnTo>
              </a:path>
            </a:pathLst>
          </a:custGeom>
          <a:ln w="22860">
            <a:solidFill>
              <a:srgbClr val="00CA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4647" y="3570732"/>
            <a:ext cx="675640" cy="88900"/>
          </a:xfrm>
          <a:custGeom>
            <a:avLst/>
            <a:gdLst/>
            <a:ahLst/>
            <a:cxnLst/>
            <a:rect l="l" t="t" r="r" b="b"/>
            <a:pathLst>
              <a:path w="675639" h="88900">
                <a:moveTo>
                  <a:pt x="627760" y="0"/>
                </a:moveTo>
                <a:lnTo>
                  <a:pt x="47371" y="0"/>
                </a:lnTo>
                <a:lnTo>
                  <a:pt x="46355" y="254"/>
                </a:lnTo>
                <a:lnTo>
                  <a:pt x="889" y="77724"/>
                </a:lnTo>
                <a:lnTo>
                  <a:pt x="0" y="80518"/>
                </a:lnTo>
                <a:lnTo>
                  <a:pt x="0" y="82296"/>
                </a:lnTo>
                <a:lnTo>
                  <a:pt x="381" y="83185"/>
                </a:lnTo>
                <a:lnTo>
                  <a:pt x="635" y="84074"/>
                </a:lnTo>
                <a:lnTo>
                  <a:pt x="6731" y="88392"/>
                </a:lnTo>
                <a:lnTo>
                  <a:pt x="668401" y="88392"/>
                </a:lnTo>
                <a:lnTo>
                  <a:pt x="675095" y="81661"/>
                </a:lnTo>
                <a:lnTo>
                  <a:pt x="252729" y="81661"/>
                </a:lnTo>
                <a:lnTo>
                  <a:pt x="260096" y="63373"/>
                </a:lnTo>
                <a:lnTo>
                  <a:pt x="666338" y="63373"/>
                </a:lnTo>
                <a:lnTo>
                  <a:pt x="662631" y="56642"/>
                </a:lnTo>
                <a:lnTo>
                  <a:pt x="54356" y="56642"/>
                </a:lnTo>
                <a:lnTo>
                  <a:pt x="73152" y="16002"/>
                </a:lnTo>
                <a:lnTo>
                  <a:pt x="640248" y="16002"/>
                </a:lnTo>
                <a:lnTo>
                  <a:pt x="633603" y="3937"/>
                </a:lnTo>
                <a:lnTo>
                  <a:pt x="629666" y="635"/>
                </a:lnTo>
                <a:lnTo>
                  <a:pt x="628777" y="254"/>
                </a:lnTo>
                <a:lnTo>
                  <a:pt x="627760" y="0"/>
                </a:lnTo>
                <a:close/>
              </a:path>
              <a:path w="675639" h="88900">
                <a:moveTo>
                  <a:pt x="666338" y="63373"/>
                </a:moveTo>
                <a:lnTo>
                  <a:pt x="414909" y="63373"/>
                </a:lnTo>
                <a:lnTo>
                  <a:pt x="422402" y="81661"/>
                </a:lnTo>
                <a:lnTo>
                  <a:pt x="675095" y="81661"/>
                </a:lnTo>
                <a:lnTo>
                  <a:pt x="675132" y="80518"/>
                </a:lnTo>
                <a:lnTo>
                  <a:pt x="674878" y="79502"/>
                </a:lnTo>
                <a:lnTo>
                  <a:pt x="674624" y="78613"/>
                </a:lnTo>
                <a:lnTo>
                  <a:pt x="674243" y="77724"/>
                </a:lnTo>
                <a:lnTo>
                  <a:pt x="666338" y="63373"/>
                </a:lnTo>
                <a:close/>
              </a:path>
              <a:path w="675639" h="88900">
                <a:moveTo>
                  <a:pt x="640248" y="16002"/>
                </a:moveTo>
                <a:lnTo>
                  <a:pt x="601979" y="16002"/>
                </a:lnTo>
                <a:lnTo>
                  <a:pt x="620776" y="56642"/>
                </a:lnTo>
                <a:lnTo>
                  <a:pt x="662631" y="56642"/>
                </a:lnTo>
                <a:lnTo>
                  <a:pt x="640248" y="16002"/>
                </a:lnTo>
                <a:close/>
              </a:path>
            </a:pathLst>
          </a:custGeom>
          <a:solidFill>
            <a:srgbClr val="00CA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520" y="3851147"/>
            <a:ext cx="424180" cy="533400"/>
          </a:xfrm>
          <a:custGeom>
            <a:avLst/>
            <a:gdLst/>
            <a:ahLst/>
            <a:cxnLst/>
            <a:rect l="l" t="t" r="r" b="b"/>
            <a:pathLst>
              <a:path w="424179" h="533400">
                <a:moveTo>
                  <a:pt x="119887" y="504850"/>
                </a:moveTo>
                <a:lnTo>
                  <a:pt x="54482" y="504850"/>
                </a:lnTo>
                <a:lnTo>
                  <a:pt x="55117" y="510920"/>
                </a:lnTo>
                <a:lnTo>
                  <a:pt x="80137" y="533399"/>
                </a:lnTo>
                <a:lnTo>
                  <a:pt x="92963" y="533399"/>
                </a:lnTo>
                <a:lnTo>
                  <a:pt x="99313" y="531571"/>
                </a:lnTo>
                <a:lnTo>
                  <a:pt x="104520" y="529145"/>
                </a:lnTo>
                <a:lnTo>
                  <a:pt x="109600" y="524890"/>
                </a:lnTo>
                <a:lnTo>
                  <a:pt x="114045" y="521246"/>
                </a:lnTo>
                <a:lnTo>
                  <a:pt x="116712" y="516394"/>
                </a:lnTo>
                <a:lnTo>
                  <a:pt x="118617" y="510920"/>
                </a:lnTo>
                <a:lnTo>
                  <a:pt x="119887" y="504850"/>
                </a:lnTo>
                <a:close/>
              </a:path>
              <a:path w="424179" h="533400">
                <a:moveTo>
                  <a:pt x="369188" y="504850"/>
                </a:moveTo>
                <a:lnTo>
                  <a:pt x="303783" y="504850"/>
                </a:lnTo>
                <a:lnTo>
                  <a:pt x="304418" y="510920"/>
                </a:lnTo>
                <a:lnTo>
                  <a:pt x="306958" y="516394"/>
                </a:lnTo>
                <a:lnTo>
                  <a:pt x="309625" y="521246"/>
                </a:lnTo>
                <a:lnTo>
                  <a:pt x="314070" y="524890"/>
                </a:lnTo>
                <a:lnTo>
                  <a:pt x="319150" y="529145"/>
                </a:lnTo>
                <a:lnTo>
                  <a:pt x="324357" y="531571"/>
                </a:lnTo>
                <a:lnTo>
                  <a:pt x="330707" y="533399"/>
                </a:lnTo>
                <a:lnTo>
                  <a:pt x="343534" y="533399"/>
                </a:lnTo>
                <a:lnTo>
                  <a:pt x="368553" y="510920"/>
                </a:lnTo>
                <a:lnTo>
                  <a:pt x="369188" y="504850"/>
                </a:lnTo>
                <a:close/>
              </a:path>
              <a:path w="424179" h="533400">
                <a:moveTo>
                  <a:pt x="381380" y="0"/>
                </a:moveTo>
                <a:lnTo>
                  <a:pt x="42290" y="0"/>
                </a:lnTo>
                <a:lnTo>
                  <a:pt x="33274" y="634"/>
                </a:lnTo>
                <a:lnTo>
                  <a:pt x="2539" y="24904"/>
                </a:lnTo>
                <a:lnTo>
                  <a:pt x="0" y="41313"/>
                </a:lnTo>
                <a:lnTo>
                  <a:pt x="0" y="464743"/>
                </a:lnTo>
                <a:lnTo>
                  <a:pt x="25018" y="501802"/>
                </a:lnTo>
                <a:lnTo>
                  <a:pt x="42290" y="504850"/>
                </a:lnTo>
                <a:lnTo>
                  <a:pt x="381380" y="504850"/>
                </a:lnTo>
                <a:lnTo>
                  <a:pt x="416559" y="487222"/>
                </a:lnTo>
                <a:lnTo>
                  <a:pt x="419560" y="481152"/>
                </a:lnTo>
                <a:lnTo>
                  <a:pt x="39115" y="481152"/>
                </a:lnTo>
                <a:lnTo>
                  <a:pt x="35305" y="479323"/>
                </a:lnTo>
                <a:lnTo>
                  <a:pt x="32638" y="478726"/>
                </a:lnTo>
                <a:lnTo>
                  <a:pt x="30099" y="476288"/>
                </a:lnTo>
                <a:lnTo>
                  <a:pt x="28193" y="473252"/>
                </a:lnTo>
                <a:lnTo>
                  <a:pt x="26288" y="470827"/>
                </a:lnTo>
                <a:lnTo>
                  <a:pt x="25018" y="467182"/>
                </a:lnTo>
                <a:lnTo>
                  <a:pt x="24383" y="464743"/>
                </a:lnTo>
                <a:lnTo>
                  <a:pt x="24383" y="41313"/>
                </a:lnTo>
                <a:lnTo>
                  <a:pt x="39115" y="24904"/>
                </a:lnTo>
                <a:lnTo>
                  <a:pt x="42290" y="23685"/>
                </a:lnTo>
                <a:lnTo>
                  <a:pt x="419265" y="23685"/>
                </a:lnTo>
                <a:lnTo>
                  <a:pt x="416559" y="18160"/>
                </a:lnTo>
                <a:lnTo>
                  <a:pt x="410844" y="12191"/>
                </a:lnTo>
                <a:lnTo>
                  <a:pt x="404494" y="7873"/>
                </a:lnTo>
                <a:lnTo>
                  <a:pt x="397382" y="3682"/>
                </a:lnTo>
                <a:lnTo>
                  <a:pt x="390397" y="634"/>
                </a:lnTo>
                <a:lnTo>
                  <a:pt x="381380" y="0"/>
                </a:lnTo>
                <a:close/>
              </a:path>
              <a:path w="424179" h="533400">
                <a:moveTo>
                  <a:pt x="419265" y="23685"/>
                </a:moveTo>
                <a:lnTo>
                  <a:pt x="381380" y="23685"/>
                </a:lnTo>
                <a:lnTo>
                  <a:pt x="384555" y="24904"/>
                </a:lnTo>
                <a:lnTo>
                  <a:pt x="388365" y="25514"/>
                </a:lnTo>
                <a:lnTo>
                  <a:pt x="391032" y="27330"/>
                </a:lnTo>
                <a:lnTo>
                  <a:pt x="393572" y="29159"/>
                </a:lnTo>
                <a:lnTo>
                  <a:pt x="397382" y="34023"/>
                </a:lnTo>
                <a:lnTo>
                  <a:pt x="398652" y="37668"/>
                </a:lnTo>
                <a:lnTo>
                  <a:pt x="398652" y="467182"/>
                </a:lnTo>
                <a:lnTo>
                  <a:pt x="397382" y="470827"/>
                </a:lnTo>
                <a:lnTo>
                  <a:pt x="395477" y="473252"/>
                </a:lnTo>
                <a:lnTo>
                  <a:pt x="393572" y="476288"/>
                </a:lnTo>
                <a:lnTo>
                  <a:pt x="391032" y="478726"/>
                </a:lnTo>
                <a:lnTo>
                  <a:pt x="388365" y="479323"/>
                </a:lnTo>
                <a:lnTo>
                  <a:pt x="384555" y="481152"/>
                </a:lnTo>
                <a:lnTo>
                  <a:pt x="419560" y="481152"/>
                </a:lnTo>
                <a:lnTo>
                  <a:pt x="419862" y="480542"/>
                </a:lnTo>
                <a:lnTo>
                  <a:pt x="423037" y="472643"/>
                </a:lnTo>
                <a:lnTo>
                  <a:pt x="423671" y="464743"/>
                </a:lnTo>
                <a:lnTo>
                  <a:pt x="423671" y="41313"/>
                </a:lnTo>
                <a:lnTo>
                  <a:pt x="423037" y="32804"/>
                </a:lnTo>
                <a:lnTo>
                  <a:pt x="419862" y="24904"/>
                </a:lnTo>
                <a:lnTo>
                  <a:pt x="419265" y="23685"/>
                </a:lnTo>
                <a:close/>
              </a:path>
              <a:path w="424179" h="533400">
                <a:moveTo>
                  <a:pt x="377570" y="374230"/>
                </a:moveTo>
                <a:lnTo>
                  <a:pt x="44830" y="374230"/>
                </a:lnTo>
                <a:lnTo>
                  <a:pt x="43560" y="376046"/>
                </a:lnTo>
                <a:lnTo>
                  <a:pt x="41655" y="377875"/>
                </a:lnTo>
                <a:lnTo>
                  <a:pt x="41655" y="459892"/>
                </a:lnTo>
                <a:lnTo>
                  <a:pt x="44830" y="462927"/>
                </a:lnTo>
                <a:lnTo>
                  <a:pt x="377570" y="462927"/>
                </a:lnTo>
                <a:lnTo>
                  <a:pt x="380110" y="461708"/>
                </a:lnTo>
                <a:lnTo>
                  <a:pt x="381380" y="459892"/>
                </a:lnTo>
                <a:lnTo>
                  <a:pt x="382015" y="458063"/>
                </a:lnTo>
                <a:lnTo>
                  <a:pt x="382015" y="432549"/>
                </a:lnTo>
                <a:lnTo>
                  <a:pt x="323722" y="432549"/>
                </a:lnTo>
                <a:lnTo>
                  <a:pt x="320420" y="431330"/>
                </a:lnTo>
                <a:lnTo>
                  <a:pt x="319785" y="429513"/>
                </a:lnTo>
                <a:lnTo>
                  <a:pt x="319785" y="407644"/>
                </a:lnTo>
                <a:lnTo>
                  <a:pt x="320420" y="405815"/>
                </a:lnTo>
                <a:lnTo>
                  <a:pt x="323722" y="405206"/>
                </a:lnTo>
                <a:lnTo>
                  <a:pt x="382015" y="405206"/>
                </a:lnTo>
                <a:lnTo>
                  <a:pt x="382015" y="379082"/>
                </a:lnTo>
                <a:lnTo>
                  <a:pt x="381380" y="377875"/>
                </a:lnTo>
                <a:lnTo>
                  <a:pt x="380110" y="376046"/>
                </a:lnTo>
                <a:lnTo>
                  <a:pt x="377570" y="374230"/>
                </a:lnTo>
                <a:close/>
              </a:path>
              <a:path w="424179" h="533400">
                <a:moveTo>
                  <a:pt x="382015" y="405206"/>
                </a:moveTo>
                <a:lnTo>
                  <a:pt x="348614" y="405206"/>
                </a:lnTo>
                <a:lnTo>
                  <a:pt x="351281" y="405815"/>
                </a:lnTo>
                <a:lnTo>
                  <a:pt x="352551" y="407644"/>
                </a:lnTo>
                <a:lnTo>
                  <a:pt x="352551" y="429513"/>
                </a:lnTo>
                <a:lnTo>
                  <a:pt x="351281" y="431330"/>
                </a:lnTo>
                <a:lnTo>
                  <a:pt x="348614" y="432549"/>
                </a:lnTo>
                <a:lnTo>
                  <a:pt x="382015" y="432549"/>
                </a:lnTo>
                <a:lnTo>
                  <a:pt x="382015" y="405206"/>
                </a:lnTo>
                <a:close/>
              </a:path>
              <a:path w="424179" h="533400">
                <a:moveTo>
                  <a:pt x="375538" y="263055"/>
                </a:moveTo>
                <a:lnTo>
                  <a:pt x="48005" y="263055"/>
                </a:lnTo>
                <a:lnTo>
                  <a:pt x="44830" y="263664"/>
                </a:lnTo>
                <a:lnTo>
                  <a:pt x="43560" y="264274"/>
                </a:lnTo>
                <a:lnTo>
                  <a:pt x="41655" y="266090"/>
                </a:lnTo>
                <a:lnTo>
                  <a:pt x="41655" y="349313"/>
                </a:lnTo>
                <a:lnTo>
                  <a:pt x="43560" y="351142"/>
                </a:lnTo>
                <a:lnTo>
                  <a:pt x="44830" y="351751"/>
                </a:lnTo>
                <a:lnTo>
                  <a:pt x="48005" y="352958"/>
                </a:lnTo>
                <a:lnTo>
                  <a:pt x="375538" y="352958"/>
                </a:lnTo>
                <a:lnTo>
                  <a:pt x="377570" y="351751"/>
                </a:lnTo>
                <a:lnTo>
                  <a:pt x="380110" y="351142"/>
                </a:lnTo>
                <a:lnTo>
                  <a:pt x="381380" y="349313"/>
                </a:lnTo>
                <a:lnTo>
                  <a:pt x="382015" y="347497"/>
                </a:lnTo>
                <a:lnTo>
                  <a:pt x="382015" y="321983"/>
                </a:lnTo>
                <a:lnTo>
                  <a:pt x="323722" y="321983"/>
                </a:lnTo>
                <a:lnTo>
                  <a:pt x="320420" y="320763"/>
                </a:lnTo>
                <a:lnTo>
                  <a:pt x="319785" y="318338"/>
                </a:lnTo>
                <a:lnTo>
                  <a:pt x="319785" y="297078"/>
                </a:lnTo>
                <a:lnTo>
                  <a:pt x="320420" y="295249"/>
                </a:lnTo>
                <a:lnTo>
                  <a:pt x="323722" y="294639"/>
                </a:lnTo>
                <a:lnTo>
                  <a:pt x="382015" y="294639"/>
                </a:lnTo>
                <a:lnTo>
                  <a:pt x="382015" y="269125"/>
                </a:lnTo>
                <a:lnTo>
                  <a:pt x="381380" y="266090"/>
                </a:lnTo>
                <a:lnTo>
                  <a:pt x="380110" y="264274"/>
                </a:lnTo>
                <a:lnTo>
                  <a:pt x="377570" y="263664"/>
                </a:lnTo>
                <a:lnTo>
                  <a:pt x="375538" y="263055"/>
                </a:lnTo>
                <a:close/>
              </a:path>
              <a:path w="424179" h="533400">
                <a:moveTo>
                  <a:pt x="382015" y="294639"/>
                </a:moveTo>
                <a:lnTo>
                  <a:pt x="348614" y="294639"/>
                </a:lnTo>
                <a:lnTo>
                  <a:pt x="351281" y="295249"/>
                </a:lnTo>
                <a:lnTo>
                  <a:pt x="352551" y="297078"/>
                </a:lnTo>
                <a:lnTo>
                  <a:pt x="352551" y="318338"/>
                </a:lnTo>
                <a:lnTo>
                  <a:pt x="351281" y="320763"/>
                </a:lnTo>
                <a:lnTo>
                  <a:pt x="348614" y="321983"/>
                </a:lnTo>
                <a:lnTo>
                  <a:pt x="382015" y="321983"/>
                </a:lnTo>
                <a:lnTo>
                  <a:pt x="382015" y="294639"/>
                </a:lnTo>
                <a:close/>
              </a:path>
              <a:path w="424179" h="533400">
                <a:moveTo>
                  <a:pt x="375538" y="152488"/>
                </a:moveTo>
                <a:lnTo>
                  <a:pt x="48005" y="152488"/>
                </a:lnTo>
                <a:lnTo>
                  <a:pt x="44830" y="153085"/>
                </a:lnTo>
                <a:lnTo>
                  <a:pt x="43560" y="154304"/>
                </a:lnTo>
                <a:lnTo>
                  <a:pt x="41655" y="155524"/>
                </a:lnTo>
                <a:lnTo>
                  <a:pt x="41655" y="238747"/>
                </a:lnTo>
                <a:lnTo>
                  <a:pt x="43560" y="240576"/>
                </a:lnTo>
                <a:lnTo>
                  <a:pt x="44830" y="241185"/>
                </a:lnTo>
                <a:lnTo>
                  <a:pt x="48005" y="242404"/>
                </a:lnTo>
                <a:lnTo>
                  <a:pt x="375538" y="242404"/>
                </a:lnTo>
                <a:lnTo>
                  <a:pt x="377570" y="241185"/>
                </a:lnTo>
                <a:lnTo>
                  <a:pt x="380110" y="240576"/>
                </a:lnTo>
                <a:lnTo>
                  <a:pt x="381380" y="238747"/>
                </a:lnTo>
                <a:lnTo>
                  <a:pt x="382015" y="236321"/>
                </a:lnTo>
                <a:lnTo>
                  <a:pt x="382015" y="210807"/>
                </a:lnTo>
                <a:lnTo>
                  <a:pt x="323722" y="210807"/>
                </a:lnTo>
                <a:lnTo>
                  <a:pt x="320420" y="209588"/>
                </a:lnTo>
                <a:lnTo>
                  <a:pt x="319785" y="207771"/>
                </a:lnTo>
                <a:lnTo>
                  <a:pt x="319785" y="186499"/>
                </a:lnTo>
                <a:lnTo>
                  <a:pt x="320420" y="184073"/>
                </a:lnTo>
                <a:lnTo>
                  <a:pt x="382015" y="184073"/>
                </a:lnTo>
                <a:lnTo>
                  <a:pt x="382015" y="158559"/>
                </a:lnTo>
                <a:lnTo>
                  <a:pt x="381380" y="155524"/>
                </a:lnTo>
                <a:lnTo>
                  <a:pt x="380110" y="154304"/>
                </a:lnTo>
                <a:lnTo>
                  <a:pt x="377570" y="153085"/>
                </a:lnTo>
                <a:lnTo>
                  <a:pt x="375538" y="152488"/>
                </a:lnTo>
                <a:close/>
              </a:path>
              <a:path w="424179" h="533400">
                <a:moveTo>
                  <a:pt x="382015" y="184073"/>
                </a:moveTo>
                <a:lnTo>
                  <a:pt x="351281" y="184073"/>
                </a:lnTo>
                <a:lnTo>
                  <a:pt x="352551" y="186499"/>
                </a:lnTo>
                <a:lnTo>
                  <a:pt x="352551" y="207771"/>
                </a:lnTo>
                <a:lnTo>
                  <a:pt x="351281" y="209588"/>
                </a:lnTo>
                <a:lnTo>
                  <a:pt x="348614" y="210807"/>
                </a:lnTo>
                <a:lnTo>
                  <a:pt x="382015" y="210807"/>
                </a:lnTo>
                <a:lnTo>
                  <a:pt x="382015" y="184073"/>
                </a:lnTo>
                <a:close/>
              </a:path>
              <a:path w="424179" h="533400">
                <a:moveTo>
                  <a:pt x="377570" y="41909"/>
                </a:moveTo>
                <a:lnTo>
                  <a:pt x="44830" y="41909"/>
                </a:lnTo>
                <a:lnTo>
                  <a:pt x="43560" y="43738"/>
                </a:lnTo>
                <a:lnTo>
                  <a:pt x="41655" y="45554"/>
                </a:lnTo>
                <a:lnTo>
                  <a:pt x="41655" y="127571"/>
                </a:lnTo>
                <a:lnTo>
                  <a:pt x="43560" y="129400"/>
                </a:lnTo>
                <a:lnTo>
                  <a:pt x="44830" y="131216"/>
                </a:lnTo>
                <a:lnTo>
                  <a:pt x="377570" y="131216"/>
                </a:lnTo>
                <a:lnTo>
                  <a:pt x="380110" y="129400"/>
                </a:lnTo>
                <a:lnTo>
                  <a:pt x="381380" y="127571"/>
                </a:lnTo>
                <a:lnTo>
                  <a:pt x="382015" y="125755"/>
                </a:lnTo>
                <a:lnTo>
                  <a:pt x="382015" y="100241"/>
                </a:lnTo>
                <a:lnTo>
                  <a:pt x="323722" y="100241"/>
                </a:lnTo>
                <a:lnTo>
                  <a:pt x="320420" y="99021"/>
                </a:lnTo>
                <a:lnTo>
                  <a:pt x="319785" y="97802"/>
                </a:lnTo>
                <a:lnTo>
                  <a:pt x="319785" y="75323"/>
                </a:lnTo>
                <a:lnTo>
                  <a:pt x="320420" y="73507"/>
                </a:lnTo>
                <a:lnTo>
                  <a:pt x="323722" y="72897"/>
                </a:lnTo>
                <a:lnTo>
                  <a:pt x="382015" y="72897"/>
                </a:lnTo>
                <a:lnTo>
                  <a:pt x="382015" y="47383"/>
                </a:lnTo>
                <a:lnTo>
                  <a:pt x="381380" y="45554"/>
                </a:lnTo>
                <a:lnTo>
                  <a:pt x="380110" y="43738"/>
                </a:lnTo>
                <a:lnTo>
                  <a:pt x="377570" y="41909"/>
                </a:lnTo>
                <a:close/>
              </a:path>
              <a:path w="424179" h="533400">
                <a:moveTo>
                  <a:pt x="382015" y="72897"/>
                </a:moveTo>
                <a:lnTo>
                  <a:pt x="348614" y="72897"/>
                </a:lnTo>
                <a:lnTo>
                  <a:pt x="351281" y="73507"/>
                </a:lnTo>
                <a:lnTo>
                  <a:pt x="352551" y="75323"/>
                </a:lnTo>
                <a:lnTo>
                  <a:pt x="352551" y="97802"/>
                </a:lnTo>
                <a:lnTo>
                  <a:pt x="351281" y="99021"/>
                </a:lnTo>
                <a:lnTo>
                  <a:pt x="348614" y="100241"/>
                </a:lnTo>
                <a:lnTo>
                  <a:pt x="382015" y="100241"/>
                </a:lnTo>
                <a:lnTo>
                  <a:pt x="382015" y="72897"/>
                </a:lnTo>
                <a:close/>
              </a:path>
            </a:pathLst>
          </a:custGeom>
          <a:solidFill>
            <a:srgbClr val="008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74891" y="2046732"/>
            <a:ext cx="424180" cy="532130"/>
          </a:xfrm>
          <a:custGeom>
            <a:avLst/>
            <a:gdLst/>
            <a:ahLst/>
            <a:cxnLst/>
            <a:rect l="l" t="t" r="r" b="b"/>
            <a:pathLst>
              <a:path w="424179" h="532130">
                <a:moveTo>
                  <a:pt x="119887" y="503428"/>
                </a:moveTo>
                <a:lnTo>
                  <a:pt x="54483" y="503428"/>
                </a:lnTo>
                <a:lnTo>
                  <a:pt x="55118" y="509524"/>
                </a:lnTo>
                <a:lnTo>
                  <a:pt x="80137" y="531876"/>
                </a:lnTo>
                <a:lnTo>
                  <a:pt x="92963" y="531876"/>
                </a:lnTo>
                <a:lnTo>
                  <a:pt x="99313" y="530098"/>
                </a:lnTo>
                <a:lnTo>
                  <a:pt x="104521" y="527685"/>
                </a:lnTo>
                <a:lnTo>
                  <a:pt x="109600" y="523367"/>
                </a:lnTo>
                <a:lnTo>
                  <a:pt x="114046" y="519811"/>
                </a:lnTo>
                <a:lnTo>
                  <a:pt x="116712" y="514857"/>
                </a:lnTo>
                <a:lnTo>
                  <a:pt x="118618" y="509524"/>
                </a:lnTo>
                <a:lnTo>
                  <a:pt x="119887" y="503428"/>
                </a:lnTo>
                <a:close/>
              </a:path>
              <a:path w="424179" h="532130">
                <a:moveTo>
                  <a:pt x="369188" y="503428"/>
                </a:moveTo>
                <a:lnTo>
                  <a:pt x="303784" y="503428"/>
                </a:lnTo>
                <a:lnTo>
                  <a:pt x="304418" y="509524"/>
                </a:lnTo>
                <a:lnTo>
                  <a:pt x="306959" y="514857"/>
                </a:lnTo>
                <a:lnTo>
                  <a:pt x="309626" y="519811"/>
                </a:lnTo>
                <a:lnTo>
                  <a:pt x="314071" y="523367"/>
                </a:lnTo>
                <a:lnTo>
                  <a:pt x="319151" y="527685"/>
                </a:lnTo>
                <a:lnTo>
                  <a:pt x="324358" y="530098"/>
                </a:lnTo>
                <a:lnTo>
                  <a:pt x="330708" y="531876"/>
                </a:lnTo>
                <a:lnTo>
                  <a:pt x="343535" y="531876"/>
                </a:lnTo>
                <a:lnTo>
                  <a:pt x="368554" y="509524"/>
                </a:lnTo>
                <a:lnTo>
                  <a:pt x="369188" y="503428"/>
                </a:lnTo>
                <a:close/>
              </a:path>
              <a:path w="424179" h="532130">
                <a:moveTo>
                  <a:pt x="381381" y="0"/>
                </a:moveTo>
                <a:lnTo>
                  <a:pt x="42291" y="0"/>
                </a:lnTo>
                <a:lnTo>
                  <a:pt x="33274" y="635"/>
                </a:lnTo>
                <a:lnTo>
                  <a:pt x="2540" y="24892"/>
                </a:lnTo>
                <a:lnTo>
                  <a:pt x="0" y="41148"/>
                </a:lnTo>
                <a:lnTo>
                  <a:pt x="0" y="463423"/>
                </a:lnTo>
                <a:lnTo>
                  <a:pt x="25019" y="500380"/>
                </a:lnTo>
                <a:lnTo>
                  <a:pt x="42291" y="503428"/>
                </a:lnTo>
                <a:lnTo>
                  <a:pt x="381381" y="503428"/>
                </a:lnTo>
                <a:lnTo>
                  <a:pt x="416560" y="485775"/>
                </a:lnTo>
                <a:lnTo>
                  <a:pt x="419544" y="479806"/>
                </a:lnTo>
                <a:lnTo>
                  <a:pt x="39116" y="479806"/>
                </a:lnTo>
                <a:lnTo>
                  <a:pt x="35306" y="477900"/>
                </a:lnTo>
                <a:lnTo>
                  <a:pt x="32638" y="477393"/>
                </a:lnTo>
                <a:lnTo>
                  <a:pt x="30099" y="474980"/>
                </a:lnTo>
                <a:lnTo>
                  <a:pt x="28194" y="471931"/>
                </a:lnTo>
                <a:lnTo>
                  <a:pt x="26288" y="469519"/>
                </a:lnTo>
                <a:lnTo>
                  <a:pt x="25019" y="465836"/>
                </a:lnTo>
                <a:lnTo>
                  <a:pt x="24384" y="463423"/>
                </a:lnTo>
                <a:lnTo>
                  <a:pt x="24384" y="41148"/>
                </a:lnTo>
                <a:lnTo>
                  <a:pt x="25019" y="37592"/>
                </a:lnTo>
                <a:lnTo>
                  <a:pt x="26288" y="33909"/>
                </a:lnTo>
                <a:lnTo>
                  <a:pt x="30099" y="29082"/>
                </a:lnTo>
                <a:lnTo>
                  <a:pt x="32638" y="27305"/>
                </a:lnTo>
                <a:lnTo>
                  <a:pt x="35306" y="25400"/>
                </a:lnTo>
                <a:lnTo>
                  <a:pt x="39116" y="24892"/>
                </a:lnTo>
                <a:lnTo>
                  <a:pt x="42291" y="23622"/>
                </a:lnTo>
                <a:lnTo>
                  <a:pt x="419238" y="23622"/>
                </a:lnTo>
                <a:lnTo>
                  <a:pt x="390398" y="635"/>
                </a:lnTo>
                <a:lnTo>
                  <a:pt x="381381" y="0"/>
                </a:lnTo>
                <a:close/>
              </a:path>
              <a:path w="424179" h="532130">
                <a:moveTo>
                  <a:pt x="419238" y="23622"/>
                </a:moveTo>
                <a:lnTo>
                  <a:pt x="381381" y="23622"/>
                </a:lnTo>
                <a:lnTo>
                  <a:pt x="384556" y="24892"/>
                </a:lnTo>
                <a:lnTo>
                  <a:pt x="388365" y="25400"/>
                </a:lnTo>
                <a:lnTo>
                  <a:pt x="391033" y="27305"/>
                </a:lnTo>
                <a:lnTo>
                  <a:pt x="393573" y="29082"/>
                </a:lnTo>
                <a:lnTo>
                  <a:pt x="397383" y="33909"/>
                </a:lnTo>
                <a:lnTo>
                  <a:pt x="398653" y="37592"/>
                </a:lnTo>
                <a:lnTo>
                  <a:pt x="398653" y="465836"/>
                </a:lnTo>
                <a:lnTo>
                  <a:pt x="397383" y="469519"/>
                </a:lnTo>
                <a:lnTo>
                  <a:pt x="395478" y="471931"/>
                </a:lnTo>
                <a:lnTo>
                  <a:pt x="393573" y="474980"/>
                </a:lnTo>
                <a:lnTo>
                  <a:pt x="391033" y="477393"/>
                </a:lnTo>
                <a:lnTo>
                  <a:pt x="388365" y="477900"/>
                </a:lnTo>
                <a:lnTo>
                  <a:pt x="384556" y="479806"/>
                </a:lnTo>
                <a:lnTo>
                  <a:pt x="419544" y="479806"/>
                </a:lnTo>
                <a:lnTo>
                  <a:pt x="419862" y="479170"/>
                </a:lnTo>
                <a:lnTo>
                  <a:pt x="423037" y="471297"/>
                </a:lnTo>
                <a:lnTo>
                  <a:pt x="423672" y="463423"/>
                </a:lnTo>
                <a:lnTo>
                  <a:pt x="423672" y="41148"/>
                </a:lnTo>
                <a:lnTo>
                  <a:pt x="423037" y="32766"/>
                </a:lnTo>
                <a:lnTo>
                  <a:pt x="419862" y="24892"/>
                </a:lnTo>
                <a:lnTo>
                  <a:pt x="419238" y="23622"/>
                </a:lnTo>
                <a:close/>
              </a:path>
              <a:path w="424179" h="532130">
                <a:moveTo>
                  <a:pt x="377571" y="373125"/>
                </a:moveTo>
                <a:lnTo>
                  <a:pt x="44831" y="373125"/>
                </a:lnTo>
                <a:lnTo>
                  <a:pt x="43561" y="375031"/>
                </a:lnTo>
                <a:lnTo>
                  <a:pt x="41656" y="376809"/>
                </a:lnTo>
                <a:lnTo>
                  <a:pt x="41656" y="458597"/>
                </a:lnTo>
                <a:lnTo>
                  <a:pt x="43561" y="460375"/>
                </a:lnTo>
                <a:lnTo>
                  <a:pt x="44831" y="461644"/>
                </a:lnTo>
                <a:lnTo>
                  <a:pt x="377571" y="461644"/>
                </a:lnTo>
                <a:lnTo>
                  <a:pt x="380111" y="460375"/>
                </a:lnTo>
                <a:lnTo>
                  <a:pt x="381381" y="458597"/>
                </a:lnTo>
                <a:lnTo>
                  <a:pt x="382015" y="456819"/>
                </a:lnTo>
                <a:lnTo>
                  <a:pt x="382015" y="431292"/>
                </a:lnTo>
                <a:lnTo>
                  <a:pt x="323723" y="431292"/>
                </a:lnTo>
                <a:lnTo>
                  <a:pt x="320421" y="430149"/>
                </a:lnTo>
                <a:lnTo>
                  <a:pt x="319786" y="428244"/>
                </a:lnTo>
                <a:lnTo>
                  <a:pt x="319786" y="406526"/>
                </a:lnTo>
                <a:lnTo>
                  <a:pt x="320421" y="404622"/>
                </a:lnTo>
                <a:lnTo>
                  <a:pt x="323723" y="404113"/>
                </a:lnTo>
                <a:lnTo>
                  <a:pt x="382015" y="404113"/>
                </a:lnTo>
                <a:lnTo>
                  <a:pt x="382015" y="377951"/>
                </a:lnTo>
                <a:lnTo>
                  <a:pt x="381381" y="376809"/>
                </a:lnTo>
                <a:lnTo>
                  <a:pt x="380111" y="375031"/>
                </a:lnTo>
                <a:lnTo>
                  <a:pt x="377571" y="373125"/>
                </a:lnTo>
                <a:close/>
              </a:path>
              <a:path w="424179" h="532130">
                <a:moveTo>
                  <a:pt x="382015" y="404113"/>
                </a:moveTo>
                <a:lnTo>
                  <a:pt x="348614" y="404113"/>
                </a:lnTo>
                <a:lnTo>
                  <a:pt x="351282" y="404622"/>
                </a:lnTo>
                <a:lnTo>
                  <a:pt x="352552" y="406526"/>
                </a:lnTo>
                <a:lnTo>
                  <a:pt x="352552" y="428244"/>
                </a:lnTo>
                <a:lnTo>
                  <a:pt x="351282" y="430149"/>
                </a:lnTo>
                <a:lnTo>
                  <a:pt x="348614" y="431292"/>
                </a:lnTo>
                <a:lnTo>
                  <a:pt x="382015" y="431292"/>
                </a:lnTo>
                <a:lnTo>
                  <a:pt x="382015" y="404113"/>
                </a:lnTo>
                <a:close/>
              </a:path>
              <a:path w="424179" h="532130">
                <a:moveTo>
                  <a:pt x="375538" y="262255"/>
                </a:moveTo>
                <a:lnTo>
                  <a:pt x="48006" y="262255"/>
                </a:lnTo>
                <a:lnTo>
                  <a:pt x="44831" y="262890"/>
                </a:lnTo>
                <a:lnTo>
                  <a:pt x="43561" y="263525"/>
                </a:lnTo>
                <a:lnTo>
                  <a:pt x="41656" y="265303"/>
                </a:lnTo>
                <a:lnTo>
                  <a:pt x="41656" y="348361"/>
                </a:lnTo>
                <a:lnTo>
                  <a:pt x="43561" y="350138"/>
                </a:lnTo>
                <a:lnTo>
                  <a:pt x="44831" y="350774"/>
                </a:lnTo>
                <a:lnTo>
                  <a:pt x="48006" y="351917"/>
                </a:lnTo>
                <a:lnTo>
                  <a:pt x="375538" y="351917"/>
                </a:lnTo>
                <a:lnTo>
                  <a:pt x="377571" y="350774"/>
                </a:lnTo>
                <a:lnTo>
                  <a:pt x="380111" y="350138"/>
                </a:lnTo>
                <a:lnTo>
                  <a:pt x="381381" y="348361"/>
                </a:lnTo>
                <a:lnTo>
                  <a:pt x="382015" y="346456"/>
                </a:lnTo>
                <a:lnTo>
                  <a:pt x="382015" y="321056"/>
                </a:lnTo>
                <a:lnTo>
                  <a:pt x="323723" y="321056"/>
                </a:lnTo>
                <a:lnTo>
                  <a:pt x="320421" y="319913"/>
                </a:lnTo>
                <a:lnTo>
                  <a:pt x="319786" y="317373"/>
                </a:lnTo>
                <a:lnTo>
                  <a:pt x="319786" y="296163"/>
                </a:lnTo>
                <a:lnTo>
                  <a:pt x="320421" y="294386"/>
                </a:lnTo>
                <a:lnTo>
                  <a:pt x="323723" y="293750"/>
                </a:lnTo>
                <a:lnTo>
                  <a:pt x="382015" y="293750"/>
                </a:lnTo>
                <a:lnTo>
                  <a:pt x="382015" y="268350"/>
                </a:lnTo>
                <a:lnTo>
                  <a:pt x="381381" y="265303"/>
                </a:lnTo>
                <a:lnTo>
                  <a:pt x="380111" y="263525"/>
                </a:lnTo>
                <a:lnTo>
                  <a:pt x="377571" y="262890"/>
                </a:lnTo>
                <a:lnTo>
                  <a:pt x="375538" y="262255"/>
                </a:lnTo>
                <a:close/>
              </a:path>
              <a:path w="424179" h="532130">
                <a:moveTo>
                  <a:pt x="382015" y="293750"/>
                </a:moveTo>
                <a:lnTo>
                  <a:pt x="348614" y="293750"/>
                </a:lnTo>
                <a:lnTo>
                  <a:pt x="351282" y="294386"/>
                </a:lnTo>
                <a:lnTo>
                  <a:pt x="352552" y="296163"/>
                </a:lnTo>
                <a:lnTo>
                  <a:pt x="352552" y="317373"/>
                </a:lnTo>
                <a:lnTo>
                  <a:pt x="351282" y="319913"/>
                </a:lnTo>
                <a:lnTo>
                  <a:pt x="348614" y="321056"/>
                </a:lnTo>
                <a:lnTo>
                  <a:pt x="382015" y="321056"/>
                </a:lnTo>
                <a:lnTo>
                  <a:pt x="382015" y="293750"/>
                </a:lnTo>
                <a:close/>
              </a:path>
              <a:path w="424179" h="532130">
                <a:moveTo>
                  <a:pt x="375538" y="152019"/>
                </a:moveTo>
                <a:lnTo>
                  <a:pt x="48006" y="152019"/>
                </a:lnTo>
                <a:lnTo>
                  <a:pt x="44831" y="152654"/>
                </a:lnTo>
                <a:lnTo>
                  <a:pt x="43561" y="153924"/>
                </a:lnTo>
                <a:lnTo>
                  <a:pt x="41656" y="155067"/>
                </a:lnTo>
                <a:lnTo>
                  <a:pt x="41656" y="238125"/>
                </a:lnTo>
                <a:lnTo>
                  <a:pt x="43561" y="239903"/>
                </a:lnTo>
                <a:lnTo>
                  <a:pt x="44831" y="240537"/>
                </a:lnTo>
                <a:lnTo>
                  <a:pt x="48006" y="241681"/>
                </a:lnTo>
                <a:lnTo>
                  <a:pt x="375538" y="241681"/>
                </a:lnTo>
                <a:lnTo>
                  <a:pt x="377571" y="240537"/>
                </a:lnTo>
                <a:lnTo>
                  <a:pt x="380111" y="239903"/>
                </a:lnTo>
                <a:lnTo>
                  <a:pt x="381381" y="238125"/>
                </a:lnTo>
                <a:lnTo>
                  <a:pt x="382015" y="235585"/>
                </a:lnTo>
                <a:lnTo>
                  <a:pt x="382015" y="210185"/>
                </a:lnTo>
                <a:lnTo>
                  <a:pt x="323723" y="210185"/>
                </a:lnTo>
                <a:lnTo>
                  <a:pt x="320421" y="209042"/>
                </a:lnTo>
                <a:lnTo>
                  <a:pt x="319786" y="207137"/>
                </a:lnTo>
                <a:lnTo>
                  <a:pt x="319786" y="185928"/>
                </a:lnTo>
                <a:lnTo>
                  <a:pt x="320421" y="183515"/>
                </a:lnTo>
                <a:lnTo>
                  <a:pt x="382015" y="183515"/>
                </a:lnTo>
                <a:lnTo>
                  <a:pt x="382015" y="158115"/>
                </a:lnTo>
                <a:lnTo>
                  <a:pt x="381381" y="155067"/>
                </a:lnTo>
                <a:lnTo>
                  <a:pt x="380111" y="153924"/>
                </a:lnTo>
                <a:lnTo>
                  <a:pt x="377571" y="152654"/>
                </a:lnTo>
                <a:lnTo>
                  <a:pt x="375538" y="152019"/>
                </a:lnTo>
                <a:close/>
              </a:path>
              <a:path w="424179" h="532130">
                <a:moveTo>
                  <a:pt x="382015" y="183515"/>
                </a:moveTo>
                <a:lnTo>
                  <a:pt x="351282" y="183515"/>
                </a:lnTo>
                <a:lnTo>
                  <a:pt x="352552" y="185928"/>
                </a:lnTo>
                <a:lnTo>
                  <a:pt x="352552" y="207137"/>
                </a:lnTo>
                <a:lnTo>
                  <a:pt x="351282" y="209042"/>
                </a:lnTo>
                <a:lnTo>
                  <a:pt x="348614" y="210185"/>
                </a:lnTo>
                <a:lnTo>
                  <a:pt x="382015" y="210185"/>
                </a:lnTo>
                <a:lnTo>
                  <a:pt x="382015" y="183515"/>
                </a:lnTo>
                <a:close/>
              </a:path>
              <a:path w="424179" h="532130">
                <a:moveTo>
                  <a:pt x="377571" y="41782"/>
                </a:moveTo>
                <a:lnTo>
                  <a:pt x="44831" y="41782"/>
                </a:lnTo>
                <a:lnTo>
                  <a:pt x="43561" y="43561"/>
                </a:lnTo>
                <a:lnTo>
                  <a:pt x="41656" y="45466"/>
                </a:lnTo>
                <a:lnTo>
                  <a:pt x="41656" y="127254"/>
                </a:lnTo>
                <a:lnTo>
                  <a:pt x="43561" y="129031"/>
                </a:lnTo>
                <a:lnTo>
                  <a:pt x="44831" y="130810"/>
                </a:lnTo>
                <a:lnTo>
                  <a:pt x="377571" y="130810"/>
                </a:lnTo>
                <a:lnTo>
                  <a:pt x="380111" y="129031"/>
                </a:lnTo>
                <a:lnTo>
                  <a:pt x="381381" y="127254"/>
                </a:lnTo>
                <a:lnTo>
                  <a:pt x="382015" y="125349"/>
                </a:lnTo>
                <a:lnTo>
                  <a:pt x="382015" y="99949"/>
                </a:lnTo>
                <a:lnTo>
                  <a:pt x="323723" y="99949"/>
                </a:lnTo>
                <a:lnTo>
                  <a:pt x="320421" y="98679"/>
                </a:lnTo>
                <a:lnTo>
                  <a:pt x="319786" y="97536"/>
                </a:lnTo>
                <a:lnTo>
                  <a:pt x="319786" y="75056"/>
                </a:lnTo>
                <a:lnTo>
                  <a:pt x="320421" y="73279"/>
                </a:lnTo>
                <a:lnTo>
                  <a:pt x="323723" y="72643"/>
                </a:lnTo>
                <a:lnTo>
                  <a:pt x="382015" y="72643"/>
                </a:lnTo>
                <a:lnTo>
                  <a:pt x="382015" y="47243"/>
                </a:lnTo>
                <a:lnTo>
                  <a:pt x="381381" y="45466"/>
                </a:lnTo>
                <a:lnTo>
                  <a:pt x="380111" y="43561"/>
                </a:lnTo>
                <a:lnTo>
                  <a:pt x="377571" y="41782"/>
                </a:lnTo>
                <a:close/>
              </a:path>
              <a:path w="424179" h="532130">
                <a:moveTo>
                  <a:pt x="382015" y="72643"/>
                </a:moveTo>
                <a:lnTo>
                  <a:pt x="348614" y="72643"/>
                </a:lnTo>
                <a:lnTo>
                  <a:pt x="351282" y="73279"/>
                </a:lnTo>
                <a:lnTo>
                  <a:pt x="352552" y="75056"/>
                </a:lnTo>
                <a:lnTo>
                  <a:pt x="352552" y="97536"/>
                </a:lnTo>
                <a:lnTo>
                  <a:pt x="351282" y="98679"/>
                </a:lnTo>
                <a:lnTo>
                  <a:pt x="348614" y="99949"/>
                </a:lnTo>
                <a:lnTo>
                  <a:pt x="382015" y="99949"/>
                </a:lnTo>
                <a:lnTo>
                  <a:pt x="382015" y="72643"/>
                </a:lnTo>
                <a:close/>
              </a:path>
            </a:pathLst>
          </a:custGeom>
          <a:solidFill>
            <a:srgbClr val="008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95388" y="2081529"/>
            <a:ext cx="711835" cy="433070"/>
          </a:xfrm>
          <a:custGeom>
            <a:avLst/>
            <a:gdLst/>
            <a:ahLst/>
            <a:cxnLst/>
            <a:rect l="l" t="t" r="r" b="b"/>
            <a:pathLst>
              <a:path w="711834" h="433069">
                <a:moveTo>
                  <a:pt x="490619" y="406400"/>
                </a:moveTo>
                <a:lnTo>
                  <a:pt x="306069" y="406400"/>
                </a:lnTo>
                <a:lnTo>
                  <a:pt x="322325" y="415289"/>
                </a:lnTo>
                <a:lnTo>
                  <a:pt x="370077" y="430530"/>
                </a:lnTo>
                <a:lnTo>
                  <a:pt x="384809" y="433069"/>
                </a:lnTo>
                <a:lnTo>
                  <a:pt x="414781" y="433069"/>
                </a:lnTo>
                <a:lnTo>
                  <a:pt x="457961" y="422909"/>
                </a:lnTo>
                <a:lnTo>
                  <a:pt x="490619" y="406400"/>
                </a:lnTo>
                <a:close/>
              </a:path>
              <a:path w="711834" h="433069">
                <a:moveTo>
                  <a:pt x="380936" y="402589"/>
                </a:moveTo>
                <a:lnTo>
                  <a:pt x="168909" y="402589"/>
                </a:lnTo>
                <a:lnTo>
                  <a:pt x="176529" y="408939"/>
                </a:lnTo>
                <a:lnTo>
                  <a:pt x="184276" y="412750"/>
                </a:lnTo>
                <a:lnTo>
                  <a:pt x="192785" y="417830"/>
                </a:lnTo>
                <a:lnTo>
                  <a:pt x="202056" y="420369"/>
                </a:lnTo>
                <a:lnTo>
                  <a:pt x="211327" y="424180"/>
                </a:lnTo>
                <a:lnTo>
                  <a:pt x="240537" y="427989"/>
                </a:lnTo>
                <a:lnTo>
                  <a:pt x="257555" y="425450"/>
                </a:lnTo>
                <a:lnTo>
                  <a:pt x="266826" y="424180"/>
                </a:lnTo>
                <a:lnTo>
                  <a:pt x="275208" y="421639"/>
                </a:lnTo>
                <a:lnTo>
                  <a:pt x="282955" y="419100"/>
                </a:lnTo>
                <a:lnTo>
                  <a:pt x="291464" y="415289"/>
                </a:lnTo>
                <a:lnTo>
                  <a:pt x="298450" y="411480"/>
                </a:lnTo>
                <a:lnTo>
                  <a:pt x="306069" y="406400"/>
                </a:lnTo>
                <a:lnTo>
                  <a:pt x="490619" y="406400"/>
                </a:lnTo>
                <a:lnTo>
                  <a:pt x="494356" y="403859"/>
                </a:lnTo>
                <a:lnTo>
                  <a:pt x="387095" y="403859"/>
                </a:lnTo>
                <a:lnTo>
                  <a:pt x="380936" y="402589"/>
                </a:lnTo>
                <a:close/>
              </a:path>
              <a:path w="711834" h="433069">
                <a:moveTo>
                  <a:pt x="225932" y="64769"/>
                </a:moveTo>
                <a:lnTo>
                  <a:pt x="205866" y="64769"/>
                </a:lnTo>
                <a:lnTo>
                  <a:pt x="195833" y="66039"/>
                </a:lnTo>
                <a:lnTo>
                  <a:pt x="185800" y="68580"/>
                </a:lnTo>
                <a:lnTo>
                  <a:pt x="176529" y="71119"/>
                </a:lnTo>
                <a:lnTo>
                  <a:pt x="166496" y="73659"/>
                </a:lnTo>
                <a:lnTo>
                  <a:pt x="158114" y="77469"/>
                </a:lnTo>
                <a:lnTo>
                  <a:pt x="148843" y="81280"/>
                </a:lnTo>
                <a:lnTo>
                  <a:pt x="140334" y="87630"/>
                </a:lnTo>
                <a:lnTo>
                  <a:pt x="107187" y="120650"/>
                </a:lnTo>
                <a:lnTo>
                  <a:pt x="101726" y="128269"/>
                </a:lnTo>
                <a:lnTo>
                  <a:pt x="97154" y="137159"/>
                </a:lnTo>
                <a:lnTo>
                  <a:pt x="93344" y="146050"/>
                </a:lnTo>
                <a:lnTo>
                  <a:pt x="83311" y="149859"/>
                </a:lnTo>
                <a:lnTo>
                  <a:pt x="46227" y="172719"/>
                </a:lnTo>
                <a:lnTo>
                  <a:pt x="20065" y="203200"/>
                </a:lnTo>
                <a:lnTo>
                  <a:pt x="14604" y="212089"/>
                </a:lnTo>
                <a:lnTo>
                  <a:pt x="1523" y="251459"/>
                </a:lnTo>
                <a:lnTo>
                  <a:pt x="0" y="260350"/>
                </a:lnTo>
                <a:lnTo>
                  <a:pt x="0" y="271780"/>
                </a:lnTo>
                <a:lnTo>
                  <a:pt x="6222" y="311150"/>
                </a:lnTo>
                <a:lnTo>
                  <a:pt x="23875" y="345439"/>
                </a:lnTo>
                <a:lnTo>
                  <a:pt x="50926" y="374650"/>
                </a:lnTo>
                <a:lnTo>
                  <a:pt x="62483" y="382269"/>
                </a:lnTo>
                <a:lnTo>
                  <a:pt x="73278" y="389889"/>
                </a:lnTo>
                <a:lnTo>
                  <a:pt x="85597" y="394969"/>
                </a:lnTo>
                <a:lnTo>
                  <a:pt x="98678" y="398780"/>
                </a:lnTo>
                <a:lnTo>
                  <a:pt x="112521" y="402589"/>
                </a:lnTo>
                <a:lnTo>
                  <a:pt x="126491" y="405130"/>
                </a:lnTo>
                <a:lnTo>
                  <a:pt x="154177" y="405130"/>
                </a:lnTo>
                <a:lnTo>
                  <a:pt x="168909" y="402589"/>
                </a:lnTo>
                <a:lnTo>
                  <a:pt x="380936" y="402589"/>
                </a:lnTo>
                <a:lnTo>
                  <a:pt x="362457" y="398780"/>
                </a:lnTo>
                <a:lnTo>
                  <a:pt x="358563" y="397509"/>
                </a:lnTo>
                <a:lnTo>
                  <a:pt x="232155" y="397509"/>
                </a:lnTo>
                <a:lnTo>
                  <a:pt x="224408" y="396239"/>
                </a:lnTo>
                <a:lnTo>
                  <a:pt x="217423" y="394969"/>
                </a:lnTo>
                <a:lnTo>
                  <a:pt x="210438" y="392430"/>
                </a:lnTo>
                <a:lnTo>
                  <a:pt x="202818" y="389889"/>
                </a:lnTo>
                <a:lnTo>
                  <a:pt x="196595" y="384809"/>
                </a:lnTo>
                <a:lnTo>
                  <a:pt x="189737" y="381000"/>
                </a:lnTo>
                <a:lnTo>
                  <a:pt x="183514" y="375919"/>
                </a:lnTo>
                <a:lnTo>
                  <a:pt x="128777" y="375919"/>
                </a:lnTo>
                <a:lnTo>
                  <a:pt x="118744" y="373380"/>
                </a:lnTo>
                <a:lnTo>
                  <a:pt x="107950" y="370839"/>
                </a:lnTo>
                <a:lnTo>
                  <a:pt x="70992" y="351789"/>
                </a:lnTo>
                <a:lnTo>
                  <a:pt x="43941" y="321309"/>
                </a:lnTo>
                <a:lnTo>
                  <a:pt x="31622" y="281939"/>
                </a:lnTo>
                <a:lnTo>
                  <a:pt x="30860" y="271780"/>
                </a:lnTo>
                <a:lnTo>
                  <a:pt x="30860" y="262889"/>
                </a:lnTo>
                <a:lnTo>
                  <a:pt x="33146" y="255269"/>
                </a:lnTo>
                <a:lnTo>
                  <a:pt x="36194" y="238759"/>
                </a:lnTo>
                <a:lnTo>
                  <a:pt x="40131" y="229869"/>
                </a:lnTo>
                <a:lnTo>
                  <a:pt x="43941" y="223519"/>
                </a:lnTo>
                <a:lnTo>
                  <a:pt x="48513" y="217169"/>
                </a:lnTo>
                <a:lnTo>
                  <a:pt x="53212" y="209550"/>
                </a:lnTo>
                <a:lnTo>
                  <a:pt x="84835" y="181609"/>
                </a:lnTo>
                <a:lnTo>
                  <a:pt x="93344" y="179069"/>
                </a:lnTo>
                <a:lnTo>
                  <a:pt x="101726" y="175259"/>
                </a:lnTo>
                <a:lnTo>
                  <a:pt x="109473" y="172719"/>
                </a:lnTo>
                <a:lnTo>
                  <a:pt x="117982" y="168909"/>
                </a:lnTo>
                <a:lnTo>
                  <a:pt x="120268" y="161289"/>
                </a:lnTo>
                <a:lnTo>
                  <a:pt x="122554" y="154939"/>
                </a:lnTo>
                <a:lnTo>
                  <a:pt x="126491" y="147319"/>
                </a:lnTo>
                <a:lnTo>
                  <a:pt x="129539" y="140969"/>
                </a:lnTo>
                <a:lnTo>
                  <a:pt x="134111" y="134619"/>
                </a:lnTo>
                <a:lnTo>
                  <a:pt x="138810" y="128269"/>
                </a:lnTo>
                <a:lnTo>
                  <a:pt x="144144" y="123189"/>
                </a:lnTo>
                <a:lnTo>
                  <a:pt x="149605" y="116839"/>
                </a:lnTo>
                <a:lnTo>
                  <a:pt x="156590" y="113030"/>
                </a:lnTo>
                <a:lnTo>
                  <a:pt x="162686" y="109219"/>
                </a:lnTo>
                <a:lnTo>
                  <a:pt x="168909" y="105409"/>
                </a:lnTo>
                <a:lnTo>
                  <a:pt x="207390" y="93980"/>
                </a:lnTo>
                <a:lnTo>
                  <a:pt x="254453" y="93980"/>
                </a:lnTo>
                <a:lnTo>
                  <a:pt x="256793" y="90169"/>
                </a:lnTo>
                <a:lnTo>
                  <a:pt x="261365" y="82550"/>
                </a:lnTo>
                <a:lnTo>
                  <a:pt x="266826" y="76200"/>
                </a:lnTo>
                <a:lnTo>
                  <a:pt x="272160" y="71119"/>
                </a:lnTo>
                <a:lnTo>
                  <a:pt x="276529" y="66039"/>
                </a:lnTo>
                <a:lnTo>
                  <a:pt x="236727" y="66039"/>
                </a:lnTo>
                <a:lnTo>
                  <a:pt x="225932" y="64769"/>
                </a:lnTo>
                <a:close/>
              </a:path>
              <a:path w="711834" h="433069">
                <a:moveTo>
                  <a:pt x="463359" y="29209"/>
                </a:moveTo>
                <a:lnTo>
                  <a:pt x="380872" y="29209"/>
                </a:lnTo>
                <a:lnTo>
                  <a:pt x="391667" y="31750"/>
                </a:lnTo>
                <a:lnTo>
                  <a:pt x="403986" y="34289"/>
                </a:lnTo>
                <a:lnTo>
                  <a:pt x="414781" y="36830"/>
                </a:lnTo>
                <a:lnTo>
                  <a:pt x="453389" y="58419"/>
                </a:lnTo>
                <a:lnTo>
                  <a:pt x="481202" y="91439"/>
                </a:lnTo>
                <a:lnTo>
                  <a:pt x="497331" y="133350"/>
                </a:lnTo>
                <a:lnTo>
                  <a:pt x="498855" y="146050"/>
                </a:lnTo>
                <a:lnTo>
                  <a:pt x="523620" y="146050"/>
                </a:lnTo>
                <a:lnTo>
                  <a:pt x="564387" y="158750"/>
                </a:lnTo>
                <a:lnTo>
                  <a:pt x="596772" y="186689"/>
                </a:lnTo>
                <a:lnTo>
                  <a:pt x="604519" y="200659"/>
                </a:lnTo>
                <a:lnTo>
                  <a:pt x="608329" y="208280"/>
                </a:lnTo>
                <a:lnTo>
                  <a:pt x="611504" y="217169"/>
                </a:lnTo>
                <a:lnTo>
                  <a:pt x="613028" y="224789"/>
                </a:lnTo>
                <a:lnTo>
                  <a:pt x="613790" y="236219"/>
                </a:lnTo>
                <a:lnTo>
                  <a:pt x="626109" y="238759"/>
                </a:lnTo>
                <a:lnTo>
                  <a:pt x="665479" y="259080"/>
                </a:lnTo>
                <a:lnTo>
                  <a:pt x="680846" y="298450"/>
                </a:lnTo>
                <a:lnTo>
                  <a:pt x="680846" y="304800"/>
                </a:lnTo>
                <a:lnTo>
                  <a:pt x="680084" y="311150"/>
                </a:lnTo>
                <a:lnTo>
                  <a:pt x="677798" y="317500"/>
                </a:lnTo>
                <a:lnTo>
                  <a:pt x="676275" y="322580"/>
                </a:lnTo>
                <a:lnTo>
                  <a:pt x="673100" y="327659"/>
                </a:lnTo>
                <a:lnTo>
                  <a:pt x="670813" y="332739"/>
                </a:lnTo>
                <a:lnTo>
                  <a:pt x="663066" y="341630"/>
                </a:lnTo>
                <a:lnTo>
                  <a:pt x="633856" y="359409"/>
                </a:lnTo>
                <a:lnTo>
                  <a:pt x="627633" y="361950"/>
                </a:lnTo>
                <a:lnTo>
                  <a:pt x="498855" y="361950"/>
                </a:lnTo>
                <a:lnTo>
                  <a:pt x="483488" y="374650"/>
                </a:lnTo>
                <a:lnTo>
                  <a:pt x="472693" y="382269"/>
                </a:lnTo>
                <a:lnTo>
                  <a:pt x="436371" y="398780"/>
                </a:lnTo>
                <a:lnTo>
                  <a:pt x="411733" y="403859"/>
                </a:lnTo>
                <a:lnTo>
                  <a:pt x="494356" y="403859"/>
                </a:lnTo>
                <a:lnTo>
                  <a:pt x="498093" y="401319"/>
                </a:lnTo>
                <a:lnTo>
                  <a:pt x="510412" y="391159"/>
                </a:lnTo>
                <a:lnTo>
                  <a:pt x="623061" y="391159"/>
                </a:lnTo>
                <a:lnTo>
                  <a:pt x="641476" y="388619"/>
                </a:lnTo>
                <a:lnTo>
                  <a:pt x="649223" y="386080"/>
                </a:lnTo>
                <a:lnTo>
                  <a:pt x="666241" y="378459"/>
                </a:lnTo>
                <a:lnTo>
                  <a:pt x="673100" y="373380"/>
                </a:lnTo>
                <a:lnTo>
                  <a:pt x="680084" y="368300"/>
                </a:lnTo>
                <a:lnTo>
                  <a:pt x="686307" y="363219"/>
                </a:lnTo>
                <a:lnTo>
                  <a:pt x="691641" y="355600"/>
                </a:lnTo>
                <a:lnTo>
                  <a:pt x="697102" y="349250"/>
                </a:lnTo>
                <a:lnTo>
                  <a:pt x="701675" y="341630"/>
                </a:lnTo>
                <a:lnTo>
                  <a:pt x="705484" y="334009"/>
                </a:lnTo>
                <a:lnTo>
                  <a:pt x="707897" y="325119"/>
                </a:lnTo>
                <a:lnTo>
                  <a:pt x="710183" y="317500"/>
                </a:lnTo>
                <a:lnTo>
                  <a:pt x="711707" y="308609"/>
                </a:lnTo>
                <a:lnTo>
                  <a:pt x="711707" y="290830"/>
                </a:lnTo>
                <a:lnTo>
                  <a:pt x="710945" y="284480"/>
                </a:lnTo>
                <a:lnTo>
                  <a:pt x="708659" y="276859"/>
                </a:lnTo>
                <a:lnTo>
                  <a:pt x="706246" y="269239"/>
                </a:lnTo>
                <a:lnTo>
                  <a:pt x="703198" y="262889"/>
                </a:lnTo>
                <a:lnTo>
                  <a:pt x="700912" y="255269"/>
                </a:lnTo>
                <a:lnTo>
                  <a:pt x="696340" y="248919"/>
                </a:lnTo>
                <a:lnTo>
                  <a:pt x="692403" y="243839"/>
                </a:lnTo>
                <a:lnTo>
                  <a:pt x="687069" y="238759"/>
                </a:lnTo>
                <a:lnTo>
                  <a:pt x="681608" y="232409"/>
                </a:lnTo>
                <a:lnTo>
                  <a:pt x="676275" y="227330"/>
                </a:lnTo>
                <a:lnTo>
                  <a:pt x="669289" y="223519"/>
                </a:lnTo>
                <a:lnTo>
                  <a:pt x="663066" y="219709"/>
                </a:lnTo>
                <a:lnTo>
                  <a:pt x="656208" y="217169"/>
                </a:lnTo>
                <a:lnTo>
                  <a:pt x="648461" y="213359"/>
                </a:lnTo>
                <a:lnTo>
                  <a:pt x="641476" y="210819"/>
                </a:lnTo>
                <a:lnTo>
                  <a:pt x="638428" y="201930"/>
                </a:lnTo>
                <a:lnTo>
                  <a:pt x="634618" y="191769"/>
                </a:lnTo>
                <a:lnTo>
                  <a:pt x="626109" y="175259"/>
                </a:lnTo>
                <a:lnTo>
                  <a:pt x="619125" y="167639"/>
                </a:lnTo>
                <a:lnTo>
                  <a:pt x="613028" y="158750"/>
                </a:lnTo>
                <a:lnTo>
                  <a:pt x="582929" y="134619"/>
                </a:lnTo>
                <a:lnTo>
                  <a:pt x="555116" y="123189"/>
                </a:lnTo>
                <a:lnTo>
                  <a:pt x="545210" y="119380"/>
                </a:lnTo>
                <a:lnTo>
                  <a:pt x="535177" y="116839"/>
                </a:lnTo>
                <a:lnTo>
                  <a:pt x="525144" y="116839"/>
                </a:lnTo>
                <a:lnTo>
                  <a:pt x="521969" y="102869"/>
                </a:lnTo>
                <a:lnTo>
                  <a:pt x="515873" y="91439"/>
                </a:lnTo>
                <a:lnTo>
                  <a:pt x="510412" y="80009"/>
                </a:lnTo>
                <a:lnTo>
                  <a:pt x="504316" y="69850"/>
                </a:lnTo>
                <a:lnTo>
                  <a:pt x="495807" y="59689"/>
                </a:lnTo>
                <a:lnTo>
                  <a:pt x="488060" y="49530"/>
                </a:lnTo>
                <a:lnTo>
                  <a:pt x="478789" y="40639"/>
                </a:lnTo>
                <a:lnTo>
                  <a:pt x="468756" y="33019"/>
                </a:lnTo>
                <a:lnTo>
                  <a:pt x="463359" y="29209"/>
                </a:lnTo>
                <a:close/>
              </a:path>
              <a:path w="711834" h="433069">
                <a:moveTo>
                  <a:pt x="305307" y="368300"/>
                </a:moveTo>
                <a:lnTo>
                  <a:pt x="295275" y="377189"/>
                </a:lnTo>
                <a:lnTo>
                  <a:pt x="289940" y="382269"/>
                </a:lnTo>
                <a:lnTo>
                  <a:pt x="282955" y="386080"/>
                </a:lnTo>
                <a:lnTo>
                  <a:pt x="247522" y="397509"/>
                </a:lnTo>
                <a:lnTo>
                  <a:pt x="358563" y="397509"/>
                </a:lnTo>
                <a:lnTo>
                  <a:pt x="350773" y="394969"/>
                </a:lnTo>
                <a:lnTo>
                  <a:pt x="340867" y="391159"/>
                </a:lnTo>
                <a:lnTo>
                  <a:pt x="331596" y="386080"/>
                </a:lnTo>
                <a:lnTo>
                  <a:pt x="322325" y="382269"/>
                </a:lnTo>
                <a:lnTo>
                  <a:pt x="315340" y="375919"/>
                </a:lnTo>
                <a:lnTo>
                  <a:pt x="305307" y="368300"/>
                </a:lnTo>
                <a:close/>
              </a:path>
              <a:path w="711834" h="433069">
                <a:moveTo>
                  <a:pt x="177291" y="370839"/>
                </a:moveTo>
                <a:lnTo>
                  <a:pt x="168909" y="372109"/>
                </a:lnTo>
                <a:lnTo>
                  <a:pt x="154177" y="374650"/>
                </a:lnTo>
                <a:lnTo>
                  <a:pt x="140334" y="375919"/>
                </a:lnTo>
                <a:lnTo>
                  <a:pt x="183514" y="375919"/>
                </a:lnTo>
                <a:lnTo>
                  <a:pt x="177291" y="370839"/>
                </a:lnTo>
                <a:close/>
              </a:path>
              <a:path w="711834" h="433069">
                <a:moveTo>
                  <a:pt x="254453" y="93980"/>
                </a:moveTo>
                <a:lnTo>
                  <a:pt x="215900" y="93980"/>
                </a:lnTo>
                <a:lnTo>
                  <a:pt x="227456" y="95250"/>
                </a:lnTo>
                <a:lnTo>
                  <a:pt x="251332" y="99059"/>
                </a:lnTo>
                <a:lnTo>
                  <a:pt x="254453" y="93980"/>
                </a:lnTo>
                <a:close/>
              </a:path>
              <a:path w="711834" h="433069">
                <a:moveTo>
                  <a:pt x="382396" y="0"/>
                </a:moveTo>
                <a:lnTo>
                  <a:pt x="369315" y="0"/>
                </a:lnTo>
                <a:lnTo>
                  <a:pt x="349250" y="1269"/>
                </a:lnTo>
                <a:lnTo>
                  <a:pt x="330072" y="3809"/>
                </a:lnTo>
                <a:lnTo>
                  <a:pt x="320801" y="7619"/>
                </a:lnTo>
                <a:lnTo>
                  <a:pt x="311530" y="10159"/>
                </a:lnTo>
                <a:lnTo>
                  <a:pt x="302259" y="13969"/>
                </a:lnTo>
                <a:lnTo>
                  <a:pt x="294512" y="17780"/>
                </a:lnTo>
                <a:lnTo>
                  <a:pt x="286130" y="21589"/>
                </a:lnTo>
                <a:lnTo>
                  <a:pt x="277621" y="26669"/>
                </a:lnTo>
                <a:lnTo>
                  <a:pt x="269875" y="33019"/>
                </a:lnTo>
                <a:lnTo>
                  <a:pt x="262127" y="38100"/>
                </a:lnTo>
                <a:lnTo>
                  <a:pt x="255269" y="44450"/>
                </a:lnTo>
                <a:lnTo>
                  <a:pt x="248284" y="52069"/>
                </a:lnTo>
                <a:lnTo>
                  <a:pt x="242061" y="58419"/>
                </a:lnTo>
                <a:lnTo>
                  <a:pt x="236727" y="66039"/>
                </a:lnTo>
                <a:lnTo>
                  <a:pt x="276529" y="66039"/>
                </a:lnTo>
                <a:lnTo>
                  <a:pt x="277621" y="64769"/>
                </a:lnTo>
                <a:lnTo>
                  <a:pt x="290702" y="54609"/>
                </a:lnTo>
                <a:lnTo>
                  <a:pt x="304545" y="45719"/>
                </a:lnTo>
                <a:lnTo>
                  <a:pt x="320039" y="38100"/>
                </a:lnTo>
                <a:lnTo>
                  <a:pt x="335406" y="33019"/>
                </a:lnTo>
                <a:lnTo>
                  <a:pt x="343915" y="31750"/>
                </a:lnTo>
                <a:lnTo>
                  <a:pt x="351662" y="30480"/>
                </a:lnTo>
                <a:lnTo>
                  <a:pt x="360044" y="29209"/>
                </a:lnTo>
                <a:lnTo>
                  <a:pt x="463359" y="29209"/>
                </a:lnTo>
                <a:lnTo>
                  <a:pt x="457961" y="25400"/>
                </a:lnTo>
                <a:lnTo>
                  <a:pt x="446404" y="19050"/>
                </a:lnTo>
                <a:lnTo>
                  <a:pt x="434847" y="13969"/>
                </a:lnTo>
                <a:lnTo>
                  <a:pt x="421766" y="7619"/>
                </a:lnTo>
                <a:lnTo>
                  <a:pt x="409447" y="3809"/>
                </a:lnTo>
                <a:lnTo>
                  <a:pt x="396366" y="2539"/>
                </a:lnTo>
                <a:lnTo>
                  <a:pt x="38239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28388" y="3839971"/>
            <a:ext cx="711835" cy="431800"/>
          </a:xfrm>
          <a:custGeom>
            <a:avLst/>
            <a:gdLst/>
            <a:ahLst/>
            <a:cxnLst/>
            <a:rect l="l" t="t" r="r" b="b"/>
            <a:pathLst>
              <a:path w="711835" h="431800">
                <a:moveTo>
                  <a:pt x="490619" y="405129"/>
                </a:moveTo>
                <a:lnTo>
                  <a:pt x="306070" y="405129"/>
                </a:lnTo>
                <a:lnTo>
                  <a:pt x="322325" y="414019"/>
                </a:lnTo>
                <a:lnTo>
                  <a:pt x="370077" y="429259"/>
                </a:lnTo>
                <a:lnTo>
                  <a:pt x="384810" y="431799"/>
                </a:lnTo>
                <a:lnTo>
                  <a:pt x="414782" y="431799"/>
                </a:lnTo>
                <a:lnTo>
                  <a:pt x="457962" y="421639"/>
                </a:lnTo>
                <a:lnTo>
                  <a:pt x="490619" y="405129"/>
                </a:lnTo>
                <a:close/>
              </a:path>
              <a:path w="711835" h="431800">
                <a:moveTo>
                  <a:pt x="380936" y="401319"/>
                </a:moveTo>
                <a:lnTo>
                  <a:pt x="168910" y="401319"/>
                </a:lnTo>
                <a:lnTo>
                  <a:pt x="176529" y="407669"/>
                </a:lnTo>
                <a:lnTo>
                  <a:pt x="184276" y="411479"/>
                </a:lnTo>
                <a:lnTo>
                  <a:pt x="192786" y="416559"/>
                </a:lnTo>
                <a:lnTo>
                  <a:pt x="202057" y="419099"/>
                </a:lnTo>
                <a:lnTo>
                  <a:pt x="211327" y="422909"/>
                </a:lnTo>
                <a:lnTo>
                  <a:pt x="220472" y="424179"/>
                </a:lnTo>
                <a:lnTo>
                  <a:pt x="240537" y="426719"/>
                </a:lnTo>
                <a:lnTo>
                  <a:pt x="257556" y="424179"/>
                </a:lnTo>
                <a:lnTo>
                  <a:pt x="266826" y="422909"/>
                </a:lnTo>
                <a:lnTo>
                  <a:pt x="306070" y="405129"/>
                </a:lnTo>
                <a:lnTo>
                  <a:pt x="490619" y="405129"/>
                </a:lnTo>
                <a:lnTo>
                  <a:pt x="494356" y="402589"/>
                </a:lnTo>
                <a:lnTo>
                  <a:pt x="387096" y="402589"/>
                </a:lnTo>
                <a:lnTo>
                  <a:pt x="380936" y="401319"/>
                </a:lnTo>
                <a:close/>
              </a:path>
              <a:path w="711835" h="431800">
                <a:moveTo>
                  <a:pt x="225933" y="64769"/>
                </a:moveTo>
                <a:lnTo>
                  <a:pt x="205866" y="64769"/>
                </a:lnTo>
                <a:lnTo>
                  <a:pt x="195834" y="66039"/>
                </a:lnTo>
                <a:lnTo>
                  <a:pt x="185800" y="68579"/>
                </a:lnTo>
                <a:lnTo>
                  <a:pt x="176529" y="71119"/>
                </a:lnTo>
                <a:lnTo>
                  <a:pt x="166497" y="73659"/>
                </a:lnTo>
                <a:lnTo>
                  <a:pt x="158114" y="77469"/>
                </a:lnTo>
                <a:lnTo>
                  <a:pt x="148844" y="81279"/>
                </a:lnTo>
                <a:lnTo>
                  <a:pt x="140335" y="87629"/>
                </a:lnTo>
                <a:lnTo>
                  <a:pt x="107187" y="120649"/>
                </a:lnTo>
                <a:lnTo>
                  <a:pt x="101726" y="128269"/>
                </a:lnTo>
                <a:lnTo>
                  <a:pt x="97154" y="137159"/>
                </a:lnTo>
                <a:lnTo>
                  <a:pt x="93345" y="146049"/>
                </a:lnTo>
                <a:lnTo>
                  <a:pt x="83312" y="149859"/>
                </a:lnTo>
                <a:lnTo>
                  <a:pt x="46227" y="172719"/>
                </a:lnTo>
                <a:lnTo>
                  <a:pt x="20065" y="203199"/>
                </a:lnTo>
                <a:lnTo>
                  <a:pt x="14604" y="212089"/>
                </a:lnTo>
                <a:lnTo>
                  <a:pt x="1524" y="250189"/>
                </a:lnTo>
                <a:lnTo>
                  <a:pt x="0" y="260349"/>
                </a:lnTo>
                <a:lnTo>
                  <a:pt x="0" y="271779"/>
                </a:lnTo>
                <a:lnTo>
                  <a:pt x="6223" y="309879"/>
                </a:lnTo>
                <a:lnTo>
                  <a:pt x="23875" y="344169"/>
                </a:lnTo>
                <a:lnTo>
                  <a:pt x="50926" y="373379"/>
                </a:lnTo>
                <a:lnTo>
                  <a:pt x="62484" y="380999"/>
                </a:lnTo>
                <a:lnTo>
                  <a:pt x="73278" y="388619"/>
                </a:lnTo>
                <a:lnTo>
                  <a:pt x="85598" y="393699"/>
                </a:lnTo>
                <a:lnTo>
                  <a:pt x="98678" y="397509"/>
                </a:lnTo>
                <a:lnTo>
                  <a:pt x="126491" y="403859"/>
                </a:lnTo>
                <a:lnTo>
                  <a:pt x="154177" y="403859"/>
                </a:lnTo>
                <a:lnTo>
                  <a:pt x="168910" y="401319"/>
                </a:lnTo>
                <a:lnTo>
                  <a:pt x="380936" y="401319"/>
                </a:lnTo>
                <a:lnTo>
                  <a:pt x="362458" y="397509"/>
                </a:lnTo>
                <a:lnTo>
                  <a:pt x="356616" y="396239"/>
                </a:lnTo>
                <a:lnTo>
                  <a:pt x="232156" y="396239"/>
                </a:lnTo>
                <a:lnTo>
                  <a:pt x="224409" y="394969"/>
                </a:lnTo>
                <a:lnTo>
                  <a:pt x="217424" y="393699"/>
                </a:lnTo>
                <a:lnTo>
                  <a:pt x="210438" y="391159"/>
                </a:lnTo>
                <a:lnTo>
                  <a:pt x="202819" y="388619"/>
                </a:lnTo>
                <a:lnTo>
                  <a:pt x="196596" y="384809"/>
                </a:lnTo>
                <a:lnTo>
                  <a:pt x="189737" y="379729"/>
                </a:lnTo>
                <a:lnTo>
                  <a:pt x="183514" y="374649"/>
                </a:lnTo>
                <a:lnTo>
                  <a:pt x="128777" y="374649"/>
                </a:lnTo>
                <a:lnTo>
                  <a:pt x="118745" y="372109"/>
                </a:lnTo>
                <a:lnTo>
                  <a:pt x="107950" y="370839"/>
                </a:lnTo>
                <a:lnTo>
                  <a:pt x="97916" y="367029"/>
                </a:lnTo>
                <a:lnTo>
                  <a:pt x="79375" y="356869"/>
                </a:lnTo>
                <a:lnTo>
                  <a:pt x="70992" y="351789"/>
                </a:lnTo>
                <a:lnTo>
                  <a:pt x="63246" y="344169"/>
                </a:lnTo>
                <a:lnTo>
                  <a:pt x="55499" y="337819"/>
                </a:lnTo>
                <a:lnTo>
                  <a:pt x="35433" y="300989"/>
                </a:lnTo>
                <a:lnTo>
                  <a:pt x="30861" y="271779"/>
                </a:lnTo>
                <a:lnTo>
                  <a:pt x="30861" y="262889"/>
                </a:lnTo>
                <a:lnTo>
                  <a:pt x="33147" y="253999"/>
                </a:lnTo>
                <a:lnTo>
                  <a:pt x="36195" y="237489"/>
                </a:lnTo>
                <a:lnTo>
                  <a:pt x="40132" y="229869"/>
                </a:lnTo>
                <a:lnTo>
                  <a:pt x="43941" y="222249"/>
                </a:lnTo>
                <a:lnTo>
                  <a:pt x="48513" y="215899"/>
                </a:lnTo>
                <a:lnTo>
                  <a:pt x="53212" y="209549"/>
                </a:lnTo>
                <a:lnTo>
                  <a:pt x="58547" y="201929"/>
                </a:lnTo>
                <a:lnTo>
                  <a:pt x="64008" y="196849"/>
                </a:lnTo>
                <a:lnTo>
                  <a:pt x="70992" y="191769"/>
                </a:lnTo>
                <a:lnTo>
                  <a:pt x="77850" y="185419"/>
                </a:lnTo>
                <a:lnTo>
                  <a:pt x="84836" y="181609"/>
                </a:lnTo>
                <a:lnTo>
                  <a:pt x="101726" y="173989"/>
                </a:lnTo>
                <a:lnTo>
                  <a:pt x="109474" y="172719"/>
                </a:lnTo>
                <a:lnTo>
                  <a:pt x="117983" y="168909"/>
                </a:lnTo>
                <a:lnTo>
                  <a:pt x="138811" y="128269"/>
                </a:lnTo>
                <a:lnTo>
                  <a:pt x="156590" y="113029"/>
                </a:lnTo>
                <a:lnTo>
                  <a:pt x="162687" y="107949"/>
                </a:lnTo>
                <a:lnTo>
                  <a:pt x="168910" y="105409"/>
                </a:lnTo>
                <a:lnTo>
                  <a:pt x="176529" y="101599"/>
                </a:lnTo>
                <a:lnTo>
                  <a:pt x="183514" y="99059"/>
                </a:lnTo>
                <a:lnTo>
                  <a:pt x="192024" y="96519"/>
                </a:lnTo>
                <a:lnTo>
                  <a:pt x="198882" y="95249"/>
                </a:lnTo>
                <a:lnTo>
                  <a:pt x="207390" y="93979"/>
                </a:lnTo>
                <a:lnTo>
                  <a:pt x="254453" y="93979"/>
                </a:lnTo>
                <a:lnTo>
                  <a:pt x="256794" y="90169"/>
                </a:lnTo>
                <a:lnTo>
                  <a:pt x="261365" y="82549"/>
                </a:lnTo>
                <a:lnTo>
                  <a:pt x="266826" y="76199"/>
                </a:lnTo>
                <a:lnTo>
                  <a:pt x="272161" y="71119"/>
                </a:lnTo>
                <a:lnTo>
                  <a:pt x="276529" y="66039"/>
                </a:lnTo>
                <a:lnTo>
                  <a:pt x="236727" y="66039"/>
                </a:lnTo>
                <a:lnTo>
                  <a:pt x="225933" y="64769"/>
                </a:lnTo>
                <a:close/>
              </a:path>
              <a:path w="711835" h="431800">
                <a:moveTo>
                  <a:pt x="463359" y="29209"/>
                </a:moveTo>
                <a:lnTo>
                  <a:pt x="380873" y="29209"/>
                </a:lnTo>
                <a:lnTo>
                  <a:pt x="391667" y="31749"/>
                </a:lnTo>
                <a:lnTo>
                  <a:pt x="403987" y="34289"/>
                </a:lnTo>
                <a:lnTo>
                  <a:pt x="414782" y="36829"/>
                </a:lnTo>
                <a:lnTo>
                  <a:pt x="453389" y="58419"/>
                </a:lnTo>
                <a:lnTo>
                  <a:pt x="481202" y="91439"/>
                </a:lnTo>
                <a:lnTo>
                  <a:pt x="497332" y="132079"/>
                </a:lnTo>
                <a:lnTo>
                  <a:pt x="498856" y="144779"/>
                </a:lnTo>
                <a:lnTo>
                  <a:pt x="514350" y="144779"/>
                </a:lnTo>
                <a:lnTo>
                  <a:pt x="532764" y="146049"/>
                </a:lnTo>
                <a:lnTo>
                  <a:pt x="540512" y="148589"/>
                </a:lnTo>
                <a:lnTo>
                  <a:pt x="549021" y="151129"/>
                </a:lnTo>
                <a:lnTo>
                  <a:pt x="585215" y="173989"/>
                </a:lnTo>
                <a:lnTo>
                  <a:pt x="591438" y="179069"/>
                </a:lnTo>
                <a:lnTo>
                  <a:pt x="596773" y="186689"/>
                </a:lnTo>
                <a:lnTo>
                  <a:pt x="601472" y="193039"/>
                </a:lnTo>
                <a:lnTo>
                  <a:pt x="604520" y="200659"/>
                </a:lnTo>
                <a:lnTo>
                  <a:pt x="608329" y="208279"/>
                </a:lnTo>
                <a:lnTo>
                  <a:pt x="611504" y="217169"/>
                </a:lnTo>
                <a:lnTo>
                  <a:pt x="613028" y="224789"/>
                </a:lnTo>
                <a:lnTo>
                  <a:pt x="613790" y="236219"/>
                </a:lnTo>
                <a:lnTo>
                  <a:pt x="626110" y="237489"/>
                </a:lnTo>
                <a:lnTo>
                  <a:pt x="665479" y="257809"/>
                </a:lnTo>
                <a:lnTo>
                  <a:pt x="680762" y="297179"/>
                </a:lnTo>
                <a:lnTo>
                  <a:pt x="680847" y="304799"/>
                </a:lnTo>
                <a:lnTo>
                  <a:pt x="680085" y="309879"/>
                </a:lnTo>
                <a:lnTo>
                  <a:pt x="677799" y="316229"/>
                </a:lnTo>
                <a:lnTo>
                  <a:pt x="676275" y="321309"/>
                </a:lnTo>
                <a:lnTo>
                  <a:pt x="673100" y="327659"/>
                </a:lnTo>
                <a:lnTo>
                  <a:pt x="670813" y="332739"/>
                </a:lnTo>
                <a:lnTo>
                  <a:pt x="663066" y="340359"/>
                </a:lnTo>
                <a:lnTo>
                  <a:pt x="633857" y="358139"/>
                </a:lnTo>
                <a:lnTo>
                  <a:pt x="627634" y="360679"/>
                </a:lnTo>
                <a:lnTo>
                  <a:pt x="498856" y="360679"/>
                </a:lnTo>
                <a:lnTo>
                  <a:pt x="494284" y="365759"/>
                </a:lnTo>
                <a:lnTo>
                  <a:pt x="472694" y="380999"/>
                </a:lnTo>
                <a:lnTo>
                  <a:pt x="436372" y="397509"/>
                </a:lnTo>
                <a:lnTo>
                  <a:pt x="411734" y="402589"/>
                </a:lnTo>
                <a:lnTo>
                  <a:pt x="494356" y="402589"/>
                </a:lnTo>
                <a:lnTo>
                  <a:pt x="498094" y="400049"/>
                </a:lnTo>
                <a:lnTo>
                  <a:pt x="510413" y="389889"/>
                </a:lnTo>
                <a:lnTo>
                  <a:pt x="632333" y="389889"/>
                </a:lnTo>
                <a:lnTo>
                  <a:pt x="641476" y="387349"/>
                </a:lnTo>
                <a:lnTo>
                  <a:pt x="649224" y="384809"/>
                </a:lnTo>
                <a:lnTo>
                  <a:pt x="666241" y="377189"/>
                </a:lnTo>
                <a:lnTo>
                  <a:pt x="673100" y="372109"/>
                </a:lnTo>
                <a:lnTo>
                  <a:pt x="680085" y="367029"/>
                </a:lnTo>
                <a:lnTo>
                  <a:pt x="686308" y="361949"/>
                </a:lnTo>
                <a:lnTo>
                  <a:pt x="691641" y="354329"/>
                </a:lnTo>
                <a:lnTo>
                  <a:pt x="697102" y="347979"/>
                </a:lnTo>
                <a:lnTo>
                  <a:pt x="701675" y="340359"/>
                </a:lnTo>
                <a:lnTo>
                  <a:pt x="705485" y="332739"/>
                </a:lnTo>
                <a:lnTo>
                  <a:pt x="707898" y="323849"/>
                </a:lnTo>
                <a:lnTo>
                  <a:pt x="710184" y="316229"/>
                </a:lnTo>
                <a:lnTo>
                  <a:pt x="711708" y="308609"/>
                </a:lnTo>
                <a:lnTo>
                  <a:pt x="711708" y="290829"/>
                </a:lnTo>
                <a:lnTo>
                  <a:pt x="710946" y="283209"/>
                </a:lnTo>
                <a:lnTo>
                  <a:pt x="708660" y="275589"/>
                </a:lnTo>
                <a:lnTo>
                  <a:pt x="706247" y="269239"/>
                </a:lnTo>
                <a:lnTo>
                  <a:pt x="703199" y="261619"/>
                </a:lnTo>
                <a:lnTo>
                  <a:pt x="700913" y="255269"/>
                </a:lnTo>
                <a:lnTo>
                  <a:pt x="696340" y="248919"/>
                </a:lnTo>
                <a:lnTo>
                  <a:pt x="692403" y="242569"/>
                </a:lnTo>
                <a:lnTo>
                  <a:pt x="687070" y="237489"/>
                </a:lnTo>
                <a:lnTo>
                  <a:pt x="681609" y="232409"/>
                </a:lnTo>
                <a:lnTo>
                  <a:pt x="676275" y="227329"/>
                </a:lnTo>
                <a:lnTo>
                  <a:pt x="669289" y="222249"/>
                </a:lnTo>
                <a:lnTo>
                  <a:pt x="663066" y="218439"/>
                </a:lnTo>
                <a:lnTo>
                  <a:pt x="656209" y="215899"/>
                </a:lnTo>
                <a:lnTo>
                  <a:pt x="648462" y="212089"/>
                </a:lnTo>
                <a:lnTo>
                  <a:pt x="641476" y="210819"/>
                </a:lnTo>
                <a:lnTo>
                  <a:pt x="638428" y="201929"/>
                </a:lnTo>
                <a:lnTo>
                  <a:pt x="634619" y="191769"/>
                </a:lnTo>
                <a:lnTo>
                  <a:pt x="630682" y="182879"/>
                </a:lnTo>
                <a:lnTo>
                  <a:pt x="626110" y="173989"/>
                </a:lnTo>
                <a:lnTo>
                  <a:pt x="619125" y="167639"/>
                </a:lnTo>
                <a:lnTo>
                  <a:pt x="613028" y="158749"/>
                </a:lnTo>
                <a:lnTo>
                  <a:pt x="606806" y="151129"/>
                </a:lnTo>
                <a:lnTo>
                  <a:pt x="599186" y="146049"/>
                </a:lnTo>
                <a:lnTo>
                  <a:pt x="591438" y="139699"/>
                </a:lnTo>
                <a:lnTo>
                  <a:pt x="582929" y="134619"/>
                </a:lnTo>
                <a:lnTo>
                  <a:pt x="573659" y="129539"/>
                </a:lnTo>
                <a:lnTo>
                  <a:pt x="555116" y="121919"/>
                </a:lnTo>
                <a:lnTo>
                  <a:pt x="535177" y="116839"/>
                </a:lnTo>
                <a:lnTo>
                  <a:pt x="525145" y="116839"/>
                </a:lnTo>
                <a:lnTo>
                  <a:pt x="521970" y="102869"/>
                </a:lnTo>
                <a:lnTo>
                  <a:pt x="515874" y="91439"/>
                </a:lnTo>
                <a:lnTo>
                  <a:pt x="510413" y="80009"/>
                </a:lnTo>
                <a:lnTo>
                  <a:pt x="504316" y="69849"/>
                </a:lnTo>
                <a:lnTo>
                  <a:pt x="495808" y="59689"/>
                </a:lnTo>
                <a:lnTo>
                  <a:pt x="488061" y="49529"/>
                </a:lnTo>
                <a:lnTo>
                  <a:pt x="478789" y="40639"/>
                </a:lnTo>
                <a:lnTo>
                  <a:pt x="468757" y="33019"/>
                </a:lnTo>
                <a:lnTo>
                  <a:pt x="463359" y="29209"/>
                </a:lnTo>
                <a:close/>
              </a:path>
              <a:path w="711835" h="431800">
                <a:moveTo>
                  <a:pt x="305308" y="367029"/>
                </a:moveTo>
                <a:lnTo>
                  <a:pt x="295275" y="375919"/>
                </a:lnTo>
                <a:lnTo>
                  <a:pt x="289940" y="380999"/>
                </a:lnTo>
                <a:lnTo>
                  <a:pt x="282956" y="384809"/>
                </a:lnTo>
                <a:lnTo>
                  <a:pt x="247523" y="396239"/>
                </a:lnTo>
                <a:lnTo>
                  <a:pt x="356616" y="396239"/>
                </a:lnTo>
                <a:lnTo>
                  <a:pt x="350774" y="394969"/>
                </a:lnTo>
                <a:lnTo>
                  <a:pt x="340867" y="389889"/>
                </a:lnTo>
                <a:lnTo>
                  <a:pt x="331597" y="384809"/>
                </a:lnTo>
                <a:lnTo>
                  <a:pt x="322325" y="380999"/>
                </a:lnTo>
                <a:lnTo>
                  <a:pt x="315340" y="375919"/>
                </a:lnTo>
                <a:lnTo>
                  <a:pt x="305308" y="367029"/>
                </a:lnTo>
                <a:close/>
              </a:path>
              <a:path w="711835" h="431800">
                <a:moveTo>
                  <a:pt x="177291" y="369569"/>
                </a:moveTo>
                <a:lnTo>
                  <a:pt x="168910" y="370839"/>
                </a:lnTo>
                <a:lnTo>
                  <a:pt x="154177" y="373379"/>
                </a:lnTo>
                <a:lnTo>
                  <a:pt x="140335" y="374649"/>
                </a:lnTo>
                <a:lnTo>
                  <a:pt x="183514" y="374649"/>
                </a:lnTo>
                <a:lnTo>
                  <a:pt x="177291" y="369569"/>
                </a:lnTo>
                <a:close/>
              </a:path>
              <a:path w="711835" h="431800">
                <a:moveTo>
                  <a:pt x="254453" y="93979"/>
                </a:moveTo>
                <a:lnTo>
                  <a:pt x="215900" y="93979"/>
                </a:lnTo>
                <a:lnTo>
                  <a:pt x="239013" y="96519"/>
                </a:lnTo>
                <a:lnTo>
                  <a:pt x="251333" y="99059"/>
                </a:lnTo>
                <a:lnTo>
                  <a:pt x="254453" y="93979"/>
                </a:lnTo>
                <a:close/>
              </a:path>
              <a:path w="711835" h="431800">
                <a:moveTo>
                  <a:pt x="382397" y="0"/>
                </a:moveTo>
                <a:lnTo>
                  <a:pt x="359283" y="0"/>
                </a:lnTo>
                <a:lnTo>
                  <a:pt x="349250" y="1269"/>
                </a:lnTo>
                <a:lnTo>
                  <a:pt x="311531" y="10159"/>
                </a:lnTo>
                <a:lnTo>
                  <a:pt x="294513" y="17779"/>
                </a:lnTo>
                <a:lnTo>
                  <a:pt x="286131" y="21589"/>
                </a:lnTo>
                <a:lnTo>
                  <a:pt x="277622" y="27939"/>
                </a:lnTo>
                <a:lnTo>
                  <a:pt x="262127" y="38099"/>
                </a:lnTo>
                <a:lnTo>
                  <a:pt x="255270" y="44449"/>
                </a:lnTo>
                <a:lnTo>
                  <a:pt x="248285" y="52069"/>
                </a:lnTo>
                <a:lnTo>
                  <a:pt x="242062" y="58419"/>
                </a:lnTo>
                <a:lnTo>
                  <a:pt x="236727" y="66039"/>
                </a:lnTo>
                <a:lnTo>
                  <a:pt x="276529" y="66039"/>
                </a:lnTo>
                <a:lnTo>
                  <a:pt x="277622" y="64769"/>
                </a:lnTo>
                <a:lnTo>
                  <a:pt x="290702" y="54609"/>
                </a:lnTo>
                <a:lnTo>
                  <a:pt x="304546" y="45719"/>
                </a:lnTo>
                <a:lnTo>
                  <a:pt x="320039" y="38099"/>
                </a:lnTo>
                <a:lnTo>
                  <a:pt x="335407" y="33019"/>
                </a:lnTo>
                <a:lnTo>
                  <a:pt x="343915" y="31749"/>
                </a:lnTo>
                <a:lnTo>
                  <a:pt x="351663" y="31749"/>
                </a:lnTo>
                <a:lnTo>
                  <a:pt x="360045" y="29209"/>
                </a:lnTo>
                <a:lnTo>
                  <a:pt x="463359" y="29209"/>
                </a:lnTo>
                <a:lnTo>
                  <a:pt x="457962" y="25399"/>
                </a:lnTo>
                <a:lnTo>
                  <a:pt x="421766" y="8889"/>
                </a:lnTo>
                <a:lnTo>
                  <a:pt x="396366" y="2539"/>
                </a:lnTo>
                <a:lnTo>
                  <a:pt x="382397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37659" y="2004060"/>
            <a:ext cx="361188" cy="9951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49039" y="2157222"/>
            <a:ext cx="139065" cy="648970"/>
          </a:xfrm>
          <a:custGeom>
            <a:avLst/>
            <a:gdLst/>
            <a:ahLst/>
            <a:cxnLst/>
            <a:rect l="l" t="t" r="r" b="b"/>
            <a:pathLst>
              <a:path w="139064" h="648969">
                <a:moveTo>
                  <a:pt x="9398" y="520953"/>
                </a:moveTo>
                <a:lnTo>
                  <a:pt x="77215" y="648969"/>
                </a:lnTo>
                <a:lnTo>
                  <a:pt x="113564" y="571626"/>
                </a:lnTo>
                <a:lnTo>
                  <a:pt x="62357" y="571626"/>
                </a:lnTo>
                <a:lnTo>
                  <a:pt x="62106" y="561171"/>
                </a:lnTo>
                <a:lnTo>
                  <a:pt x="9398" y="520953"/>
                </a:lnTo>
                <a:close/>
              </a:path>
              <a:path w="139064" h="648969">
                <a:moveTo>
                  <a:pt x="62106" y="561171"/>
                </a:moveTo>
                <a:lnTo>
                  <a:pt x="62357" y="571626"/>
                </a:lnTo>
                <a:lnTo>
                  <a:pt x="77901" y="571245"/>
                </a:lnTo>
                <a:lnTo>
                  <a:pt x="75311" y="571245"/>
                </a:lnTo>
                <a:lnTo>
                  <a:pt x="62106" y="561171"/>
                </a:lnTo>
                <a:close/>
              </a:path>
              <a:path w="139064" h="648969">
                <a:moveTo>
                  <a:pt x="138811" y="517905"/>
                </a:moveTo>
                <a:lnTo>
                  <a:pt x="88015" y="560574"/>
                </a:lnTo>
                <a:lnTo>
                  <a:pt x="88264" y="570991"/>
                </a:lnTo>
                <a:lnTo>
                  <a:pt x="62357" y="571626"/>
                </a:lnTo>
                <a:lnTo>
                  <a:pt x="113564" y="571626"/>
                </a:lnTo>
                <a:lnTo>
                  <a:pt x="138811" y="517905"/>
                </a:lnTo>
                <a:close/>
              </a:path>
              <a:path w="139064" h="648969">
                <a:moveTo>
                  <a:pt x="63500" y="77723"/>
                </a:moveTo>
                <a:lnTo>
                  <a:pt x="50795" y="88395"/>
                </a:lnTo>
                <a:lnTo>
                  <a:pt x="62106" y="561171"/>
                </a:lnTo>
                <a:lnTo>
                  <a:pt x="75311" y="571245"/>
                </a:lnTo>
                <a:lnTo>
                  <a:pt x="88015" y="560574"/>
                </a:lnTo>
                <a:lnTo>
                  <a:pt x="76703" y="87772"/>
                </a:lnTo>
                <a:lnTo>
                  <a:pt x="63500" y="77723"/>
                </a:lnTo>
                <a:close/>
              </a:path>
              <a:path w="139064" h="648969">
                <a:moveTo>
                  <a:pt x="88015" y="560574"/>
                </a:moveTo>
                <a:lnTo>
                  <a:pt x="75311" y="571245"/>
                </a:lnTo>
                <a:lnTo>
                  <a:pt x="77901" y="571245"/>
                </a:lnTo>
                <a:lnTo>
                  <a:pt x="88264" y="570991"/>
                </a:lnTo>
                <a:lnTo>
                  <a:pt x="88015" y="560574"/>
                </a:lnTo>
                <a:close/>
              </a:path>
              <a:path w="139064" h="648969">
                <a:moveTo>
                  <a:pt x="61595" y="0"/>
                </a:moveTo>
                <a:lnTo>
                  <a:pt x="0" y="131063"/>
                </a:lnTo>
                <a:lnTo>
                  <a:pt x="50795" y="88395"/>
                </a:lnTo>
                <a:lnTo>
                  <a:pt x="50546" y="77977"/>
                </a:lnTo>
                <a:lnTo>
                  <a:pt x="76453" y="77342"/>
                </a:lnTo>
                <a:lnTo>
                  <a:pt x="102609" y="77342"/>
                </a:lnTo>
                <a:lnTo>
                  <a:pt x="61595" y="0"/>
                </a:lnTo>
                <a:close/>
              </a:path>
              <a:path w="139064" h="648969">
                <a:moveTo>
                  <a:pt x="102609" y="77342"/>
                </a:moveTo>
                <a:lnTo>
                  <a:pt x="76453" y="77342"/>
                </a:lnTo>
                <a:lnTo>
                  <a:pt x="76703" y="87772"/>
                </a:lnTo>
                <a:lnTo>
                  <a:pt x="129412" y="127888"/>
                </a:lnTo>
                <a:lnTo>
                  <a:pt x="102609" y="77342"/>
                </a:lnTo>
                <a:close/>
              </a:path>
              <a:path w="139064" h="648969">
                <a:moveTo>
                  <a:pt x="76453" y="77342"/>
                </a:moveTo>
                <a:lnTo>
                  <a:pt x="50546" y="77977"/>
                </a:lnTo>
                <a:lnTo>
                  <a:pt x="50795" y="88395"/>
                </a:lnTo>
                <a:lnTo>
                  <a:pt x="63500" y="77723"/>
                </a:lnTo>
                <a:lnTo>
                  <a:pt x="76463" y="77723"/>
                </a:lnTo>
                <a:lnTo>
                  <a:pt x="76453" y="77342"/>
                </a:lnTo>
                <a:close/>
              </a:path>
              <a:path w="139064" h="648969">
                <a:moveTo>
                  <a:pt x="76463" y="77723"/>
                </a:moveTo>
                <a:lnTo>
                  <a:pt x="63500" y="77723"/>
                </a:lnTo>
                <a:lnTo>
                  <a:pt x="76703" y="87772"/>
                </a:lnTo>
                <a:lnTo>
                  <a:pt x="76463" y="77723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41876" y="1996439"/>
            <a:ext cx="356615" cy="10027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52365" y="2149601"/>
            <a:ext cx="136525" cy="656590"/>
          </a:xfrm>
          <a:custGeom>
            <a:avLst/>
            <a:gdLst/>
            <a:ahLst/>
            <a:cxnLst/>
            <a:rect l="l" t="t" r="r" b="b"/>
            <a:pathLst>
              <a:path w="136525" h="656589">
                <a:moveTo>
                  <a:pt x="6858" y="528193"/>
                </a:moveTo>
                <a:lnTo>
                  <a:pt x="73787" y="656590"/>
                </a:lnTo>
                <a:lnTo>
                  <a:pt x="110939" y="579120"/>
                </a:lnTo>
                <a:lnTo>
                  <a:pt x="59562" y="579120"/>
                </a:lnTo>
                <a:lnTo>
                  <a:pt x="59383" y="568730"/>
                </a:lnTo>
                <a:lnTo>
                  <a:pt x="6858" y="528193"/>
                </a:lnTo>
                <a:close/>
              </a:path>
              <a:path w="136525" h="656589">
                <a:moveTo>
                  <a:pt x="59383" y="568730"/>
                </a:moveTo>
                <a:lnTo>
                  <a:pt x="59562" y="579120"/>
                </a:lnTo>
                <a:lnTo>
                  <a:pt x="76835" y="578866"/>
                </a:lnTo>
                <a:lnTo>
                  <a:pt x="72517" y="578866"/>
                </a:lnTo>
                <a:lnTo>
                  <a:pt x="59383" y="568730"/>
                </a:lnTo>
                <a:close/>
              </a:path>
              <a:path w="136525" h="656589">
                <a:moveTo>
                  <a:pt x="136398" y="526034"/>
                </a:moveTo>
                <a:lnTo>
                  <a:pt x="85291" y="568301"/>
                </a:lnTo>
                <a:lnTo>
                  <a:pt x="85471" y="578739"/>
                </a:lnTo>
                <a:lnTo>
                  <a:pt x="59562" y="579120"/>
                </a:lnTo>
                <a:lnTo>
                  <a:pt x="110939" y="579120"/>
                </a:lnTo>
                <a:lnTo>
                  <a:pt x="136398" y="526034"/>
                </a:lnTo>
                <a:close/>
              </a:path>
              <a:path w="136525" h="656589">
                <a:moveTo>
                  <a:pt x="63881" y="77724"/>
                </a:moveTo>
                <a:lnTo>
                  <a:pt x="51105" y="88315"/>
                </a:lnTo>
                <a:lnTo>
                  <a:pt x="59383" y="568730"/>
                </a:lnTo>
                <a:lnTo>
                  <a:pt x="72517" y="578866"/>
                </a:lnTo>
                <a:lnTo>
                  <a:pt x="85291" y="568301"/>
                </a:lnTo>
                <a:lnTo>
                  <a:pt x="77013" y="87859"/>
                </a:lnTo>
                <a:lnTo>
                  <a:pt x="63881" y="77724"/>
                </a:lnTo>
                <a:close/>
              </a:path>
              <a:path w="136525" h="656589">
                <a:moveTo>
                  <a:pt x="85291" y="568301"/>
                </a:moveTo>
                <a:lnTo>
                  <a:pt x="72517" y="578866"/>
                </a:lnTo>
                <a:lnTo>
                  <a:pt x="76835" y="578866"/>
                </a:lnTo>
                <a:lnTo>
                  <a:pt x="85471" y="578739"/>
                </a:lnTo>
                <a:lnTo>
                  <a:pt x="85291" y="568301"/>
                </a:lnTo>
                <a:close/>
              </a:path>
              <a:path w="136525" h="656589">
                <a:moveTo>
                  <a:pt x="62484" y="0"/>
                </a:moveTo>
                <a:lnTo>
                  <a:pt x="0" y="130683"/>
                </a:lnTo>
                <a:lnTo>
                  <a:pt x="51105" y="88315"/>
                </a:lnTo>
                <a:lnTo>
                  <a:pt x="50926" y="77978"/>
                </a:lnTo>
                <a:lnTo>
                  <a:pt x="76835" y="77470"/>
                </a:lnTo>
                <a:lnTo>
                  <a:pt x="102943" y="77470"/>
                </a:lnTo>
                <a:lnTo>
                  <a:pt x="62484" y="0"/>
                </a:lnTo>
                <a:close/>
              </a:path>
              <a:path w="136525" h="656589">
                <a:moveTo>
                  <a:pt x="102943" y="77470"/>
                </a:moveTo>
                <a:lnTo>
                  <a:pt x="76835" y="77470"/>
                </a:lnTo>
                <a:lnTo>
                  <a:pt x="77013" y="87859"/>
                </a:lnTo>
                <a:lnTo>
                  <a:pt x="129539" y="128397"/>
                </a:lnTo>
                <a:lnTo>
                  <a:pt x="102943" y="77470"/>
                </a:lnTo>
                <a:close/>
              </a:path>
              <a:path w="136525" h="656589">
                <a:moveTo>
                  <a:pt x="63881" y="77724"/>
                </a:moveTo>
                <a:lnTo>
                  <a:pt x="50926" y="77978"/>
                </a:lnTo>
                <a:lnTo>
                  <a:pt x="51105" y="88315"/>
                </a:lnTo>
                <a:lnTo>
                  <a:pt x="63881" y="77724"/>
                </a:lnTo>
                <a:close/>
              </a:path>
              <a:path w="136525" h="656589">
                <a:moveTo>
                  <a:pt x="76835" y="77470"/>
                </a:moveTo>
                <a:lnTo>
                  <a:pt x="63881" y="77724"/>
                </a:lnTo>
                <a:lnTo>
                  <a:pt x="77013" y="87859"/>
                </a:lnTo>
                <a:lnTo>
                  <a:pt x="76835" y="7747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339" y="944087"/>
            <a:ext cx="3496863" cy="456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5062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3216402" y="0"/>
                </a:moveTo>
                <a:lnTo>
                  <a:pt x="0" y="0"/>
                </a:lnTo>
                <a:lnTo>
                  <a:pt x="0" y="352044"/>
                </a:lnTo>
                <a:lnTo>
                  <a:pt x="3216402" y="352044"/>
                </a:lnTo>
                <a:lnTo>
                  <a:pt x="3392424" y="176022"/>
                </a:lnTo>
                <a:lnTo>
                  <a:pt x="3216402" y="0"/>
                </a:lnTo>
                <a:close/>
              </a:path>
            </a:pathLst>
          </a:custGeom>
          <a:solidFill>
            <a:srgbClr val="18A9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062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0" y="0"/>
                </a:moveTo>
                <a:lnTo>
                  <a:pt x="3216402" y="0"/>
                </a:lnTo>
                <a:lnTo>
                  <a:pt x="3392424" y="176022"/>
                </a:lnTo>
                <a:lnTo>
                  <a:pt x="3216402" y="352044"/>
                </a:lnTo>
                <a:lnTo>
                  <a:pt x="0" y="352044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40151" y="925067"/>
            <a:ext cx="3550920" cy="4754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29305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3216402" y="0"/>
                </a:moveTo>
                <a:lnTo>
                  <a:pt x="0" y="0"/>
                </a:lnTo>
                <a:lnTo>
                  <a:pt x="176021" y="176022"/>
                </a:lnTo>
                <a:lnTo>
                  <a:pt x="0" y="352044"/>
                </a:lnTo>
                <a:lnTo>
                  <a:pt x="3216402" y="352044"/>
                </a:lnTo>
                <a:lnTo>
                  <a:pt x="3392424" y="176022"/>
                </a:lnTo>
                <a:lnTo>
                  <a:pt x="3216402" y="0"/>
                </a:lnTo>
                <a:close/>
              </a:path>
            </a:pathLst>
          </a:custGeom>
          <a:solidFill>
            <a:srgbClr val="18A9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29305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0" y="0"/>
                </a:moveTo>
                <a:lnTo>
                  <a:pt x="3216402" y="0"/>
                </a:lnTo>
                <a:lnTo>
                  <a:pt x="3392424" y="176022"/>
                </a:lnTo>
                <a:lnTo>
                  <a:pt x="3216402" y="352044"/>
                </a:lnTo>
                <a:lnTo>
                  <a:pt x="0" y="352044"/>
                </a:lnTo>
                <a:lnTo>
                  <a:pt x="176021" y="17602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54396" y="925067"/>
            <a:ext cx="3550920" cy="4754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43550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3216402" y="0"/>
                </a:moveTo>
                <a:lnTo>
                  <a:pt x="0" y="0"/>
                </a:lnTo>
                <a:lnTo>
                  <a:pt x="176022" y="176022"/>
                </a:lnTo>
                <a:lnTo>
                  <a:pt x="0" y="352044"/>
                </a:lnTo>
                <a:lnTo>
                  <a:pt x="3216402" y="352044"/>
                </a:lnTo>
                <a:lnTo>
                  <a:pt x="3392424" y="176022"/>
                </a:lnTo>
                <a:lnTo>
                  <a:pt x="3216402" y="0"/>
                </a:lnTo>
                <a:close/>
              </a:path>
            </a:pathLst>
          </a:custGeom>
          <a:solidFill>
            <a:srgbClr val="18A9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43550" y="966977"/>
            <a:ext cx="3392804" cy="352425"/>
          </a:xfrm>
          <a:custGeom>
            <a:avLst/>
            <a:gdLst/>
            <a:ahLst/>
            <a:cxnLst/>
            <a:rect l="l" t="t" r="r" b="b"/>
            <a:pathLst>
              <a:path w="3392804" h="352425">
                <a:moveTo>
                  <a:pt x="0" y="0"/>
                </a:moveTo>
                <a:lnTo>
                  <a:pt x="3216402" y="0"/>
                </a:lnTo>
                <a:lnTo>
                  <a:pt x="3392424" y="176022"/>
                </a:lnTo>
                <a:lnTo>
                  <a:pt x="3216402" y="352044"/>
                </a:lnTo>
                <a:lnTo>
                  <a:pt x="0" y="352044"/>
                </a:lnTo>
                <a:lnTo>
                  <a:pt x="176022" y="17602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03098" y="965073"/>
            <a:ext cx="78568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7185" algn="l"/>
                <a:tab pos="5591810" algn="l"/>
              </a:tabLst>
            </a:pP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19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Development	2.</a:t>
            </a:r>
            <a:r>
              <a:rPr sz="19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Test	3. Stage /</a:t>
            </a:r>
            <a:r>
              <a:rPr sz="19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Arial"/>
                <a:cs typeface="Arial"/>
              </a:rPr>
              <a:t>Production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48096" y="4337710"/>
            <a:ext cx="793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QA </a:t>
            </a:r>
            <a:r>
              <a:rPr sz="1600" b="1" spc="-5" dirty="0">
                <a:latin typeface="Arial"/>
                <a:cs typeface="Arial"/>
              </a:rPr>
              <a:t>/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QE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70571" y="1638223"/>
            <a:ext cx="304952" cy="30495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74891" y="1524000"/>
            <a:ext cx="1060704" cy="5349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71416" y="1831848"/>
            <a:ext cx="382115" cy="764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40471" y="2608579"/>
            <a:ext cx="9791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S</a:t>
            </a:r>
            <a:r>
              <a:rPr sz="1600" b="1" spc="-40" dirty="0">
                <a:latin typeface="Arial"/>
                <a:cs typeface="Arial"/>
              </a:rPr>
              <a:t>y</a:t>
            </a:r>
            <a:r>
              <a:rPr sz="1600" b="1" spc="-5" dirty="0">
                <a:latin typeface="Arial"/>
                <a:cs typeface="Arial"/>
              </a:rPr>
              <a:t>sadmin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455164" y="2697479"/>
            <a:ext cx="438912" cy="3230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51147" y="1274063"/>
            <a:ext cx="1016000" cy="101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665" y="447497"/>
            <a:ext cx="6613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Tug of War Between Developers and</a:t>
            </a:r>
            <a:r>
              <a:rPr sz="2800" spc="105" dirty="0"/>
              <a:t> </a:t>
            </a:r>
            <a:r>
              <a:rPr sz="2800" spc="-5" dirty="0"/>
              <a:t>Ops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76527" y="2324100"/>
            <a:ext cx="2962910" cy="1466215"/>
          </a:xfrm>
          <a:custGeom>
            <a:avLst/>
            <a:gdLst/>
            <a:ahLst/>
            <a:cxnLst/>
            <a:rect l="l" t="t" r="r" b="b"/>
            <a:pathLst>
              <a:path w="2962910" h="1466214">
                <a:moveTo>
                  <a:pt x="0" y="1466088"/>
                </a:moveTo>
                <a:lnTo>
                  <a:pt x="2962656" y="1466088"/>
                </a:lnTo>
                <a:lnTo>
                  <a:pt x="2962656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6527" y="1537716"/>
            <a:ext cx="2962910" cy="1030605"/>
          </a:xfrm>
          <a:custGeom>
            <a:avLst/>
            <a:gdLst/>
            <a:ahLst/>
            <a:cxnLst/>
            <a:rect l="l" t="t" r="r" b="b"/>
            <a:pathLst>
              <a:path w="2962910" h="1030605">
                <a:moveTo>
                  <a:pt x="2669286" y="816864"/>
                </a:moveTo>
                <a:lnTo>
                  <a:pt x="2233422" y="816864"/>
                </a:lnTo>
                <a:lnTo>
                  <a:pt x="2451354" y="1030224"/>
                </a:lnTo>
                <a:lnTo>
                  <a:pt x="2669286" y="816864"/>
                </a:lnTo>
                <a:close/>
              </a:path>
              <a:path w="2962910" h="1030605">
                <a:moveTo>
                  <a:pt x="2962656" y="0"/>
                </a:moveTo>
                <a:lnTo>
                  <a:pt x="0" y="0"/>
                </a:lnTo>
                <a:lnTo>
                  <a:pt x="0" y="816864"/>
                </a:lnTo>
                <a:lnTo>
                  <a:pt x="2962656" y="816864"/>
                </a:lnTo>
                <a:lnTo>
                  <a:pt x="2962656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2144" y="2324100"/>
            <a:ext cx="2962910" cy="1466215"/>
          </a:xfrm>
          <a:custGeom>
            <a:avLst/>
            <a:gdLst/>
            <a:ahLst/>
            <a:cxnLst/>
            <a:rect l="l" t="t" r="r" b="b"/>
            <a:pathLst>
              <a:path w="2962909" h="1466214">
                <a:moveTo>
                  <a:pt x="0" y="1466088"/>
                </a:moveTo>
                <a:lnTo>
                  <a:pt x="2962655" y="1466088"/>
                </a:lnTo>
                <a:lnTo>
                  <a:pt x="296265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63667" y="1537716"/>
            <a:ext cx="2962910" cy="1030605"/>
          </a:xfrm>
          <a:custGeom>
            <a:avLst/>
            <a:gdLst/>
            <a:ahLst/>
            <a:cxnLst/>
            <a:rect l="l" t="t" r="r" b="b"/>
            <a:pathLst>
              <a:path w="2962909" h="1030605">
                <a:moveTo>
                  <a:pt x="2669286" y="816864"/>
                </a:moveTo>
                <a:lnTo>
                  <a:pt x="2233422" y="816864"/>
                </a:lnTo>
                <a:lnTo>
                  <a:pt x="2451354" y="1030224"/>
                </a:lnTo>
                <a:lnTo>
                  <a:pt x="2669286" y="816864"/>
                </a:lnTo>
                <a:close/>
              </a:path>
              <a:path w="2962909" h="1030605">
                <a:moveTo>
                  <a:pt x="2962656" y="0"/>
                </a:moveTo>
                <a:lnTo>
                  <a:pt x="0" y="0"/>
                </a:lnTo>
                <a:lnTo>
                  <a:pt x="0" y="816864"/>
                </a:lnTo>
                <a:lnTo>
                  <a:pt x="2962656" y="816864"/>
                </a:lnTo>
                <a:lnTo>
                  <a:pt x="2962656" y="0"/>
                </a:lnTo>
                <a:close/>
              </a:path>
            </a:pathLst>
          </a:custGeom>
          <a:solidFill>
            <a:srgbClr val="1AA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72944" y="1777746"/>
            <a:ext cx="1395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Developers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8982" y="1752346"/>
            <a:ext cx="16662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6527" y="2740914"/>
            <a:ext cx="29629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785" marR="59690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565785" algn="l"/>
                <a:tab pos="566420" algn="l"/>
              </a:tabLst>
            </a:pPr>
            <a:r>
              <a:rPr sz="1400" dirty="0">
                <a:latin typeface="Arial"/>
                <a:cs typeface="Arial"/>
              </a:rPr>
              <a:t>Freedom to create</a:t>
            </a:r>
            <a:r>
              <a:rPr sz="1400" spc="-1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 deploy apps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fast</a:t>
            </a:r>
            <a:endParaRPr sz="1400">
              <a:latin typeface="Arial"/>
              <a:cs typeface="Arial"/>
            </a:endParaRPr>
          </a:p>
          <a:p>
            <a:pPr marL="565785" marR="807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565785" algn="l"/>
                <a:tab pos="566420" algn="l"/>
              </a:tabLst>
            </a:pPr>
            <a:r>
              <a:rPr sz="1400" dirty="0">
                <a:latin typeface="Arial"/>
                <a:cs typeface="Arial"/>
              </a:rPr>
              <a:t>Define and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package  application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2144" y="2740914"/>
            <a:ext cx="29629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825" marR="18415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631825" algn="l"/>
                <a:tab pos="632460" algn="l"/>
              </a:tabLst>
            </a:pPr>
            <a:r>
              <a:rPr sz="1400" dirty="0">
                <a:latin typeface="Arial"/>
                <a:cs typeface="Arial"/>
              </a:rPr>
              <a:t>Quickly and </a:t>
            </a:r>
            <a:r>
              <a:rPr sz="1400" spc="-5" dirty="0">
                <a:latin typeface="Arial"/>
                <a:cs typeface="Arial"/>
              </a:rPr>
              <a:t>flexibly  </a:t>
            </a:r>
            <a:r>
              <a:rPr sz="1400" dirty="0">
                <a:latin typeface="Arial"/>
                <a:cs typeface="Arial"/>
              </a:rPr>
              <a:t>respond to changing</a:t>
            </a:r>
            <a:r>
              <a:rPr sz="1400" spc="-1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  <a:p>
            <a:pPr marL="631825" marR="35115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631825" algn="l"/>
                <a:tab pos="632460" algn="l"/>
              </a:tabLst>
            </a:pPr>
            <a:r>
              <a:rPr sz="1400" dirty="0">
                <a:latin typeface="Arial"/>
                <a:cs typeface="Arial"/>
              </a:rPr>
              <a:t>Standardize, secure,</a:t>
            </a:r>
            <a:r>
              <a:rPr sz="1400" spc="-1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 manage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69052" y="1693164"/>
            <a:ext cx="318770" cy="547370"/>
          </a:xfrm>
          <a:custGeom>
            <a:avLst/>
            <a:gdLst/>
            <a:ahLst/>
            <a:cxnLst/>
            <a:rect l="l" t="t" r="r" b="b"/>
            <a:pathLst>
              <a:path w="318770" h="547369">
                <a:moveTo>
                  <a:pt x="159258" y="0"/>
                </a:moveTo>
                <a:lnTo>
                  <a:pt x="127902" y="5613"/>
                </a:lnTo>
                <a:lnTo>
                  <a:pt x="100345" y="21478"/>
                </a:lnTo>
                <a:lnTo>
                  <a:pt x="78051" y="46130"/>
                </a:lnTo>
                <a:lnTo>
                  <a:pt x="62484" y="78105"/>
                </a:lnTo>
                <a:lnTo>
                  <a:pt x="51012" y="85084"/>
                </a:lnTo>
                <a:lnTo>
                  <a:pt x="41005" y="96123"/>
                </a:lnTo>
                <a:lnTo>
                  <a:pt x="33926" y="110662"/>
                </a:lnTo>
                <a:lnTo>
                  <a:pt x="31242" y="128143"/>
                </a:lnTo>
                <a:lnTo>
                  <a:pt x="34452" y="147905"/>
                </a:lnTo>
                <a:lnTo>
                  <a:pt x="42926" y="164131"/>
                </a:lnTo>
                <a:lnTo>
                  <a:pt x="54923" y="175666"/>
                </a:lnTo>
                <a:lnTo>
                  <a:pt x="68707" y="181356"/>
                </a:lnTo>
                <a:lnTo>
                  <a:pt x="76872" y="195232"/>
                </a:lnTo>
                <a:lnTo>
                  <a:pt x="87074" y="208264"/>
                </a:lnTo>
                <a:lnTo>
                  <a:pt x="99014" y="219557"/>
                </a:lnTo>
                <a:lnTo>
                  <a:pt x="112395" y="228219"/>
                </a:lnTo>
                <a:lnTo>
                  <a:pt x="112395" y="250062"/>
                </a:lnTo>
                <a:lnTo>
                  <a:pt x="65847" y="271289"/>
                </a:lnTo>
                <a:lnTo>
                  <a:pt x="30432" y="304815"/>
                </a:lnTo>
                <a:lnTo>
                  <a:pt x="7899" y="347700"/>
                </a:lnTo>
                <a:lnTo>
                  <a:pt x="0" y="397002"/>
                </a:lnTo>
                <a:lnTo>
                  <a:pt x="0" y="518922"/>
                </a:lnTo>
                <a:lnTo>
                  <a:pt x="2188" y="529971"/>
                </a:lnTo>
                <a:lnTo>
                  <a:pt x="8175" y="538924"/>
                </a:lnTo>
                <a:lnTo>
                  <a:pt x="17091" y="544925"/>
                </a:lnTo>
                <a:lnTo>
                  <a:pt x="28067" y="547116"/>
                </a:lnTo>
                <a:lnTo>
                  <a:pt x="99949" y="547116"/>
                </a:lnTo>
                <a:lnTo>
                  <a:pt x="106172" y="540893"/>
                </a:lnTo>
                <a:lnTo>
                  <a:pt x="106172" y="528319"/>
                </a:lnTo>
                <a:lnTo>
                  <a:pt x="99949" y="522097"/>
                </a:lnTo>
                <a:lnTo>
                  <a:pt x="25019" y="522097"/>
                </a:lnTo>
                <a:lnTo>
                  <a:pt x="25019" y="397002"/>
                </a:lnTo>
                <a:lnTo>
                  <a:pt x="32277" y="354204"/>
                </a:lnTo>
                <a:lnTo>
                  <a:pt x="52705" y="316944"/>
                </a:lnTo>
                <a:lnTo>
                  <a:pt x="84276" y="288470"/>
                </a:lnTo>
                <a:lnTo>
                  <a:pt x="124968" y="272034"/>
                </a:lnTo>
                <a:lnTo>
                  <a:pt x="137413" y="265684"/>
                </a:lnTo>
                <a:lnTo>
                  <a:pt x="137413" y="218821"/>
                </a:lnTo>
                <a:lnTo>
                  <a:pt x="134238" y="212598"/>
                </a:lnTo>
                <a:lnTo>
                  <a:pt x="128015" y="209423"/>
                </a:lnTo>
                <a:lnTo>
                  <a:pt x="116447" y="202547"/>
                </a:lnTo>
                <a:lnTo>
                  <a:pt x="105759" y="191849"/>
                </a:lnTo>
                <a:lnTo>
                  <a:pt x="96833" y="178222"/>
                </a:lnTo>
                <a:lnTo>
                  <a:pt x="90550" y="162560"/>
                </a:lnTo>
                <a:lnTo>
                  <a:pt x="87375" y="159385"/>
                </a:lnTo>
                <a:lnTo>
                  <a:pt x="81152" y="156337"/>
                </a:lnTo>
                <a:lnTo>
                  <a:pt x="74930" y="156337"/>
                </a:lnTo>
                <a:lnTo>
                  <a:pt x="68048" y="154128"/>
                </a:lnTo>
                <a:lnTo>
                  <a:pt x="62071" y="148097"/>
                </a:lnTo>
                <a:lnTo>
                  <a:pt x="57856" y="139138"/>
                </a:lnTo>
                <a:lnTo>
                  <a:pt x="56261" y="128143"/>
                </a:lnTo>
                <a:lnTo>
                  <a:pt x="57856" y="117167"/>
                </a:lnTo>
                <a:lnTo>
                  <a:pt x="62071" y="108251"/>
                </a:lnTo>
                <a:lnTo>
                  <a:pt x="68048" y="102264"/>
                </a:lnTo>
                <a:lnTo>
                  <a:pt x="74930" y="100075"/>
                </a:lnTo>
                <a:lnTo>
                  <a:pt x="78105" y="100075"/>
                </a:lnTo>
                <a:lnTo>
                  <a:pt x="84327" y="96900"/>
                </a:lnTo>
                <a:lnTo>
                  <a:pt x="84327" y="90677"/>
                </a:lnTo>
                <a:lnTo>
                  <a:pt x="96464" y="64559"/>
                </a:lnTo>
                <a:lnTo>
                  <a:pt x="113601" y="43751"/>
                </a:lnTo>
                <a:lnTo>
                  <a:pt x="134834" y="29991"/>
                </a:lnTo>
                <a:lnTo>
                  <a:pt x="159258" y="25019"/>
                </a:lnTo>
                <a:lnTo>
                  <a:pt x="218656" y="25019"/>
                </a:lnTo>
                <a:lnTo>
                  <a:pt x="215503" y="21478"/>
                </a:lnTo>
                <a:lnTo>
                  <a:pt x="188850" y="5613"/>
                </a:lnTo>
                <a:lnTo>
                  <a:pt x="159258" y="0"/>
                </a:lnTo>
                <a:close/>
              </a:path>
              <a:path w="318770" h="547369">
                <a:moveTo>
                  <a:pt x="218656" y="25019"/>
                </a:moveTo>
                <a:lnTo>
                  <a:pt x="159258" y="25019"/>
                </a:lnTo>
                <a:lnTo>
                  <a:pt x="182348" y="29991"/>
                </a:lnTo>
                <a:lnTo>
                  <a:pt x="203390" y="43751"/>
                </a:lnTo>
                <a:lnTo>
                  <a:pt x="220337" y="64559"/>
                </a:lnTo>
                <a:lnTo>
                  <a:pt x="231139" y="90677"/>
                </a:lnTo>
                <a:lnTo>
                  <a:pt x="234187" y="96900"/>
                </a:lnTo>
                <a:lnTo>
                  <a:pt x="237362" y="100075"/>
                </a:lnTo>
                <a:lnTo>
                  <a:pt x="243586" y="100075"/>
                </a:lnTo>
                <a:lnTo>
                  <a:pt x="248652" y="102264"/>
                </a:lnTo>
                <a:lnTo>
                  <a:pt x="253730" y="108251"/>
                </a:lnTo>
                <a:lnTo>
                  <a:pt x="257641" y="117167"/>
                </a:lnTo>
                <a:lnTo>
                  <a:pt x="259207" y="128143"/>
                </a:lnTo>
                <a:lnTo>
                  <a:pt x="257641" y="139138"/>
                </a:lnTo>
                <a:lnTo>
                  <a:pt x="253730" y="148097"/>
                </a:lnTo>
                <a:lnTo>
                  <a:pt x="248652" y="154128"/>
                </a:lnTo>
                <a:lnTo>
                  <a:pt x="243586" y="156337"/>
                </a:lnTo>
                <a:lnTo>
                  <a:pt x="234187" y="156337"/>
                </a:lnTo>
                <a:lnTo>
                  <a:pt x="227964" y="162560"/>
                </a:lnTo>
                <a:lnTo>
                  <a:pt x="220293" y="178222"/>
                </a:lnTo>
                <a:lnTo>
                  <a:pt x="211169" y="191849"/>
                </a:lnTo>
                <a:lnTo>
                  <a:pt x="200282" y="202547"/>
                </a:lnTo>
                <a:lnTo>
                  <a:pt x="187325" y="209423"/>
                </a:lnTo>
                <a:lnTo>
                  <a:pt x="184276" y="212598"/>
                </a:lnTo>
                <a:lnTo>
                  <a:pt x="181101" y="218821"/>
                </a:lnTo>
                <a:lnTo>
                  <a:pt x="181101" y="265684"/>
                </a:lnTo>
                <a:lnTo>
                  <a:pt x="184276" y="268859"/>
                </a:lnTo>
                <a:lnTo>
                  <a:pt x="190500" y="272034"/>
                </a:lnTo>
                <a:lnTo>
                  <a:pt x="231614" y="288470"/>
                </a:lnTo>
                <a:lnTo>
                  <a:pt x="264239" y="316944"/>
                </a:lnTo>
                <a:lnTo>
                  <a:pt x="285744" y="354204"/>
                </a:lnTo>
                <a:lnTo>
                  <a:pt x="293497" y="397002"/>
                </a:lnTo>
                <a:lnTo>
                  <a:pt x="293497" y="522097"/>
                </a:lnTo>
                <a:lnTo>
                  <a:pt x="221742" y="522097"/>
                </a:lnTo>
                <a:lnTo>
                  <a:pt x="215519" y="528319"/>
                </a:lnTo>
                <a:lnTo>
                  <a:pt x="215519" y="540893"/>
                </a:lnTo>
                <a:lnTo>
                  <a:pt x="221742" y="547116"/>
                </a:lnTo>
                <a:lnTo>
                  <a:pt x="290449" y="547116"/>
                </a:lnTo>
                <a:lnTo>
                  <a:pt x="301424" y="544925"/>
                </a:lnTo>
                <a:lnTo>
                  <a:pt x="310340" y="538924"/>
                </a:lnTo>
                <a:lnTo>
                  <a:pt x="316327" y="529971"/>
                </a:lnTo>
                <a:lnTo>
                  <a:pt x="318515" y="518922"/>
                </a:lnTo>
                <a:lnTo>
                  <a:pt x="318515" y="397002"/>
                </a:lnTo>
                <a:lnTo>
                  <a:pt x="310169" y="347700"/>
                </a:lnTo>
                <a:lnTo>
                  <a:pt x="286893" y="304815"/>
                </a:lnTo>
                <a:lnTo>
                  <a:pt x="251329" y="271289"/>
                </a:lnTo>
                <a:lnTo>
                  <a:pt x="206121" y="250062"/>
                </a:lnTo>
                <a:lnTo>
                  <a:pt x="206121" y="228219"/>
                </a:lnTo>
                <a:lnTo>
                  <a:pt x="219023" y="219557"/>
                </a:lnTo>
                <a:lnTo>
                  <a:pt x="229901" y="208264"/>
                </a:lnTo>
                <a:lnTo>
                  <a:pt x="239017" y="195232"/>
                </a:lnTo>
                <a:lnTo>
                  <a:pt x="246634" y="181356"/>
                </a:lnTo>
                <a:lnTo>
                  <a:pt x="261776" y="175666"/>
                </a:lnTo>
                <a:lnTo>
                  <a:pt x="273669" y="164131"/>
                </a:lnTo>
                <a:lnTo>
                  <a:pt x="281441" y="147905"/>
                </a:lnTo>
                <a:lnTo>
                  <a:pt x="284225" y="128143"/>
                </a:lnTo>
                <a:lnTo>
                  <a:pt x="281969" y="110662"/>
                </a:lnTo>
                <a:lnTo>
                  <a:pt x="275605" y="96123"/>
                </a:lnTo>
                <a:lnTo>
                  <a:pt x="265741" y="85084"/>
                </a:lnTo>
                <a:lnTo>
                  <a:pt x="252984" y="78105"/>
                </a:lnTo>
                <a:lnTo>
                  <a:pt x="237464" y="46130"/>
                </a:lnTo>
                <a:lnTo>
                  <a:pt x="218656" y="25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68111" y="1978151"/>
            <a:ext cx="119380" cy="259079"/>
          </a:xfrm>
          <a:custGeom>
            <a:avLst/>
            <a:gdLst/>
            <a:ahLst/>
            <a:cxnLst/>
            <a:rect l="l" t="t" r="r" b="b"/>
            <a:pathLst>
              <a:path w="119379" h="259080">
                <a:moveTo>
                  <a:pt x="62611" y="255905"/>
                </a:moveTo>
                <a:lnTo>
                  <a:pt x="53212" y="255905"/>
                </a:lnTo>
                <a:lnTo>
                  <a:pt x="56261" y="259080"/>
                </a:lnTo>
                <a:lnTo>
                  <a:pt x="59436" y="259080"/>
                </a:lnTo>
                <a:lnTo>
                  <a:pt x="62611" y="255905"/>
                </a:lnTo>
                <a:close/>
              </a:path>
              <a:path w="119379" h="259080">
                <a:moveTo>
                  <a:pt x="43814" y="3175"/>
                </a:moveTo>
                <a:lnTo>
                  <a:pt x="34416" y="3175"/>
                </a:lnTo>
                <a:lnTo>
                  <a:pt x="31241" y="9398"/>
                </a:lnTo>
                <a:lnTo>
                  <a:pt x="12573" y="34290"/>
                </a:lnTo>
                <a:lnTo>
                  <a:pt x="9398" y="37465"/>
                </a:lnTo>
                <a:lnTo>
                  <a:pt x="9398" y="40640"/>
                </a:lnTo>
                <a:lnTo>
                  <a:pt x="12573" y="46862"/>
                </a:lnTo>
                <a:lnTo>
                  <a:pt x="25018" y="74930"/>
                </a:lnTo>
                <a:lnTo>
                  <a:pt x="0" y="205994"/>
                </a:lnTo>
                <a:lnTo>
                  <a:pt x="0" y="218440"/>
                </a:lnTo>
                <a:lnTo>
                  <a:pt x="3175" y="218440"/>
                </a:lnTo>
                <a:lnTo>
                  <a:pt x="46862" y="252856"/>
                </a:lnTo>
                <a:lnTo>
                  <a:pt x="50037" y="252856"/>
                </a:lnTo>
                <a:lnTo>
                  <a:pt x="50037" y="255905"/>
                </a:lnTo>
                <a:lnTo>
                  <a:pt x="65659" y="255905"/>
                </a:lnTo>
                <a:lnTo>
                  <a:pt x="68834" y="252856"/>
                </a:lnTo>
                <a:lnTo>
                  <a:pt x="100684" y="227837"/>
                </a:lnTo>
                <a:lnTo>
                  <a:pt x="59436" y="227837"/>
                </a:lnTo>
                <a:lnTo>
                  <a:pt x="25018" y="205994"/>
                </a:lnTo>
                <a:lnTo>
                  <a:pt x="50037" y="74930"/>
                </a:lnTo>
                <a:lnTo>
                  <a:pt x="53212" y="71755"/>
                </a:lnTo>
                <a:lnTo>
                  <a:pt x="50037" y="68706"/>
                </a:lnTo>
                <a:lnTo>
                  <a:pt x="37591" y="40640"/>
                </a:lnTo>
                <a:lnTo>
                  <a:pt x="50037" y="25018"/>
                </a:lnTo>
                <a:lnTo>
                  <a:pt x="53212" y="18668"/>
                </a:lnTo>
                <a:lnTo>
                  <a:pt x="53212" y="12446"/>
                </a:lnTo>
                <a:lnTo>
                  <a:pt x="46862" y="6223"/>
                </a:lnTo>
                <a:lnTo>
                  <a:pt x="43814" y="3175"/>
                </a:lnTo>
                <a:close/>
              </a:path>
              <a:path w="119379" h="259080">
                <a:moveTo>
                  <a:pt x="78232" y="0"/>
                </a:moveTo>
                <a:lnTo>
                  <a:pt x="68834" y="0"/>
                </a:lnTo>
                <a:lnTo>
                  <a:pt x="62611" y="3175"/>
                </a:lnTo>
                <a:lnTo>
                  <a:pt x="59436" y="9398"/>
                </a:lnTo>
                <a:lnTo>
                  <a:pt x="59436" y="15621"/>
                </a:lnTo>
                <a:lnTo>
                  <a:pt x="62611" y="21843"/>
                </a:lnTo>
                <a:lnTo>
                  <a:pt x="81279" y="43687"/>
                </a:lnTo>
                <a:lnTo>
                  <a:pt x="65659" y="68706"/>
                </a:lnTo>
                <a:lnTo>
                  <a:pt x="65659" y="74930"/>
                </a:lnTo>
                <a:lnTo>
                  <a:pt x="90677" y="205994"/>
                </a:lnTo>
                <a:lnTo>
                  <a:pt x="59436" y="227837"/>
                </a:lnTo>
                <a:lnTo>
                  <a:pt x="100684" y="227837"/>
                </a:lnTo>
                <a:lnTo>
                  <a:pt x="112649" y="218440"/>
                </a:lnTo>
                <a:lnTo>
                  <a:pt x="115697" y="218440"/>
                </a:lnTo>
                <a:lnTo>
                  <a:pt x="118872" y="212217"/>
                </a:lnTo>
                <a:lnTo>
                  <a:pt x="118872" y="205994"/>
                </a:lnTo>
                <a:lnTo>
                  <a:pt x="90677" y="74930"/>
                </a:lnTo>
                <a:lnTo>
                  <a:pt x="106299" y="46862"/>
                </a:lnTo>
                <a:lnTo>
                  <a:pt x="109474" y="40640"/>
                </a:lnTo>
                <a:lnTo>
                  <a:pt x="106299" y="37465"/>
                </a:lnTo>
                <a:lnTo>
                  <a:pt x="103250" y="31242"/>
                </a:lnTo>
                <a:lnTo>
                  <a:pt x="81279" y="6223"/>
                </a:lnTo>
                <a:lnTo>
                  <a:pt x="78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0115" y="2037588"/>
            <a:ext cx="56515" cy="24765"/>
          </a:xfrm>
          <a:custGeom>
            <a:avLst/>
            <a:gdLst/>
            <a:ahLst/>
            <a:cxnLst/>
            <a:rect l="l" t="t" r="r" b="b"/>
            <a:pathLst>
              <a:path w="56514" h="24764">
                <a:moveTo>
                  <a:pt x="50164" y="0"/>
                </a:moveTo>
                <a:lnTo>
                  <a:pt x="3175" y="0"/>
                </a:lnTo>
                <a:lnTo>
                  <a:pt x="0" y="6095"/>
                </a:lnTo>
                <a:lnTo>
                  <a:pt x="0" y="21336"/>
                </a:lnTo>
                <a:lnTo>
                  <a:pt x="3175" y="24384"/>
                </a:lnTo>
                <a:lnTo>
                  <a:pt x="50164" y="24384"/>
                </a:lnTo>
                <a:lnTo>
                  <a:pt x="56387" y="21336"/>
                </a:lnTo>
                <a:lnTo>
                  <a:pt x="56387" y="6095"/>
                </a:lnTo>
                <a:lnTo>
                  <a:pt x="50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55920" y="1943100"/>
            <a:ext cx="134620" cy="56515"/>
          </a:xfrm>
          <a:custGeom>
            <a:avLst/>
            <a:gdLst/>
            <a:ahLst/>
            <a:cxnLst/>
            <a:rect l="l" t="t" r="r" b="b"/>
            <a:pathLst>
              <a:path w="134620" h="56514">
                <a:moveTo>
                  <a:pt x="121665" y="0"/>
                </a:moveTo>
                <a:lnTo>
                  <a:pt x="115442" y="3175"/>
                </a:lnTo>
                <a:lnTo>
                  <a:pt x="68579" y="28193"/>
                </a:lnTo>
                <a:lnTo>
                  <a:pt x="12445" y="28193"/>
                </a:lnTo>
                <a:lnTo>
                  <a:pt x="62356" y="53212"/>
                </a:lnTo>
                <a:lnTo>
                  <a:pt x="65531" y="56387"/>
                </a:lnTo>
                <a:lnTo>
                  <a:pt x="71754" y="56387"/>
                </a:lnTo>
                <a:lnTo>
                  <a:pt x="74802" y="53212"/>
                </a:lnTo>
                <a:lnTo>
                  <a:pt x="127888" y="25018"/>
                </a:lnTo>
                <a:lnTo>
                  <a:pt x="134112" y="21970"/>
                </a:lnTo>
                <a:lnTo>
                  <a:pt x="134112" y="15620"/>
                </a:lnTo>
                <a:lnTo>
                  <a:pt x="130937" y="9398"/>
                </a:lnTo>
                <a:lnTo>
                  <a:pt x="127888" y="3175"/>
                </a:lnTo>
                <a:lnTo>
                  <a:pt x="121665" y="0"/>
                </a:lnTo>
                <a:close/>
              </a:path>
              <a:path w="134620" h="56514">
                <a:moveTo>
                  <a:pt x="12445" y="3175"/>
                </a:moveTo>
                <a:lnTo>
                  <a:pt x="6222" y="3175"/>
                </a:lnTo>
                <a:lnTo>
                  <a:pt x="0" y="9398"/>
                </a:lnTo>
                <a:lnTo>
                  <a:pt x="0" y="21970"/>
                </a:lnTo>
                <a:lnTo>
                  <a:pt x="6222" y="28193"/>
                </a:lnTo>
                <a:lnTo>
                  <a:pt x="68579" y="28193"/>
                </a:lnTo>
                <a:lnTo>
                  <a:pt x="40538" y="13729"/>
                </a:lnTo>
                <a:lnTo>
                  <a:pt x="24177" y="6302"/>
                </a:lnTo>
                <a:lnTo>
                  <a:pt x="15984" y="3565"/>
                </a:lnTo>
                <a:lnTo>
                  <a:pt x="12445" y="3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25084" y="1684020"/>
            <a:ext cx="218440" cy="481965"/>
          </a:xfrm>
          <a:custGeom>
            <a:avLst/>
            <a:gdLst/>
            <a:ahLst/>
            <a:cxnLst/>
            <a:rect l="l" t="t" r="r" b="b"/>
            <a:pathLst>
              <a:path w="218439" h="481964">
                <a:moveTo>
                  <a:pt x="143255" y="134492"/>
                </a:moveTo>
                <a:lnTo>
                  <a:pt x="137032" y="137540"/>
                </a:lnTo>
                <a:lnTo>
                  <a:pt x="137032" y="143890"/>
                </a:lnTo>
                <a:lnTo>
                  <a:pt x="129460" y="156795"/>
                </a:lnTo>
                <a:lnTo>
                  <a:pt x="121030" y="167687"/>
                </a:lnTo>
                <a:lnTo>
                  <a:pt x="112029" y="176841"/>
                </a:lnTo>
                <a:lnTo>
                  <a:pt x="102742" y="184530"/>
                </a:lnTo>
                <a:lnTo>
                  <a:pt x="96519" y="187578"/>
                </a:lnTo>
                <a:lnTo>
                  <a:pt x="96519" y="234568"/>
                </a:lnTo>
                <a:lnTo>
                  <a:pt x="99567" y="237616"/>
                </a:lnTo>
                <a:lnTo>
                  <a:pt x="105790" y="240791"/>
                </a:lnTo>
                <a:lnTo>
                  <a:pt x="140479" y="255615"/>
                </a:lnTo>
                <a:lnTo>
                  <a:pt x="168132" y="279844"/>
                </a:lnTo>
                <a:lnTo>
                  <a:pt x="186426" y="311122"/>
                </a:lnTo>
                <a:lnTo>
                  <a:pt x="193039" y="347090"/>
                </a:lnTo>
                <a:lnTo>
                  <a:pt x="193039" y="456564"/>
                </a:lnTo>
                <a:lnTo>
                  <a:pt x="102742" y="456564"/>
                </a:lnTo>
                <a:lnTo>
                  <a:pt x="96519" y="459739"/>
                </a:lnTo>
                <a:lnTo>
                  <a:pt x="96519" y="475360"/>
                </a:lnTo>
                <a:lnTo>
                  <a:pt x="102742" y="481583"/>
                </a:lnTo>
                <a:lnTo>
                  <a:pt x="193039" y="481583"/>
                </a:lnTo>
                <a:lnTo>
                  <a:pt x="202180" y="479442"/>
                </a:lnTo>
                <a:lnTo>
                  <a:pt x="210153" y="473789"/>
                </a:lnTo>
                <a:lnTo>
                  <a:pt x="215792" y="465778"/>
                </a:lnTo>
                <a:lnTo>
                  <a:pt x="217931" y="456564"/>
                </a:lnTo>
                <a:lnTo>
                  <a:pt x="217931" y="347090"/>
                </a:lnTo>
                <a:lnTo>
                  <a:pt x="210726" y="304619"/>
                </a:lnTo>
                <a:lnTo>
                  <a:pt x="190674" y="267731"/>
                </a:lnTo>
                <a:lnTo>
                  <a:pt x="160121" y="238488"/>
                </a:lnTo>
                <a:lnTo>
                  <a:pt x="121412" y="218947"/>
                </a:lnTo>
                <a:lnTo>
                  <a:pt x="121412" y="203326"/>
                </a:lnTo>
                <a:lnTo>
                  <a:pt x="130698" y="195159"/>
                </a:lnTo>
                <a:lnTo>
                  <a:pt x="139700" y="184943"/>
                </a:lnTo>
                <a:lnTo>
                  <a:pt x="148129" y="172966"/>
                </a:lnTo>
                <a:lnTo>
                  <a:pt x="155701" y="159512"/>
                </a:lnTo>
                <a:lnTo>
                  <a:pt x="168439" y="155688"/>
                </a:lnTo>
                <a:lnTo>
                  <a:pt x="178260" y="145399"/>
                </a:lnTo>
                <a:lnTo>
                  <a:pt x="181575" y="137540"/>
                </a:lnTo>
                <a:lnTo>
                  <a:pt x="149478" y="137540"/>
                </a:lnTo>
                <a:lnTo>
                  <a:pt x="143255" y="134492"/>
                </a:lnTo>
                <a:close/>
              </a:path>
              <a:path w="218439" h="481964">
                <a:moveTo>
                  <a:pt x="133245" y="25018"/>
                </a:moveTo>
                <a:lnTo>
                  <a:pt x="77850" y="25018"/>
                </a:lnTo>
                <a:lnTo>
                  <a:pt x="98057" y="28969"/>
                </a:lnTo>
                <a:lnTo>
                  <a:pt x="115966" y="40243"/>
                </a:lnTo>
                <a:lnTo>
                  <a:pt x="130375" y="57969"/>
                </a:lnTo>
                <a:lnTo>
                  <a:pt x="140080" y="81279"/>
                </a:lnTo>
                <a:lnTo>
                  <a:pt x="140080" y="87502"/>
                </a:lnTo>
                <a:lnTo>
                  <a:pt x="146303" y="90677"/>
                </a:lnTo>
                <a:lnTo>
                  <a:pt x="155701" y="90677"/>
                </a:lnTo>
                <a:lnTo>
                  <a:pt x="161925" y="100075"/>
                </a:lnTo>
                <a:lnTo>
                  <a:pt x="161925" y="112521"/>
                </a:lnTo>
                <a:lnTo>
                  <a:pt x="160855" y="123074"/>
                </a:lnTo>
                <a:lnTo>
                  <a:pt x="158035" y="130936"/>
                </a:lnTo>
                <a:lnTo>
                  <a:pt x="154049" y="135846"/>
                </a:lnTo>
                <a:lnTo>
                  <a:pt x="149478" y="137540"/>
                </a:lnTo>
                <a:lnTo>
                  <a:pt x="181575" y="137540"/>
                </a:lnTo>
                <a:lnTo>
                  <a:pt x="184580" y="130419"/>
                </a:lnTo>
                <a:lnTo>
                  <a:pt x="186816" y="112521"/>
                </a:lnTo>
                <a:lnTo>
                  <a:pt x="185106" y="97355"/>
                </a:lnTo>
                <a:lnTo>
                  <a:pt x="180181" y="84820"/>
                </a:lnTo>
                <a:lnTo>
                  <a:pt x="172350" y="75213"/>
                </a:lnTo>
                <a:lnTo>
                  <a:pt x="161925" y="68833"/>
                </a:lnTo>
                <a:lnTo>
                  <a:pt x="147448" y="40933"/>
                </a:lnTo>
                <a:lnTo>
                  <a:pt x="133245" y="25018"/>
                </a:lnTo>
                <a:close/>
              </a:path>
              <a:path w="218439" h="481964">
                <a:moveTo>
                  <a:pt x="77850" y="0"/>
                </a:moveTo>
                <a:lnTo>
                  <a:pt x="55681" y="3375"/>
                </a:lnTo>
                <a:lnTo>
                  <a:pt x="35845" y="12906"/>
                </a:lnTo>
                <a:lnTo>
                  <a:pt x="18343" y="27699"/>
                </a:lnTo>
                <a:lnTo>
                  <a:pt x="3175" y="46862"/>
                </a:lnTo>
                <a:lnTo>
                  <a:pt x="0" y="50037"/>
                </a:lnTo>
                <a:lnTo>
                  <a:pt x="3175" y="59435"/>
                </a:lnTo>
                <a:lnTo>
                  <a:pt x="9398" y="62483"/>
                </a:lnTo>
                <a:lnTo>
                  <a:pt x="15620" y="65658"/>
                </a:lnTo>
                <a:lnTo>
                  <a:pt x="21843" y="65658"/>
                </a:lnTo>
                <a:lnTo>
                  <a:pt x="24891" y="59435"/>
                </a:lnTo>
                <a:lnTo>
                  <a:pt x="35345" y="44789"/>
                </a:lnTo>
                <a:lnTo>
                  <a:pt x="47847" y="33988"/>
                </a:lnTo>
                <a:lnTo>
                  <a:pt x="62110" y="27306"/>
                </a:lnTo>
                <a:lnTo>
                  <a:pt x="77850" y="25018"/>
                </a:lnTo>
                <a:lnTo>
                  <a:pt x="133245" y="25018"/>
                </a:lnTo>
                <a:lnTo>
                  <a:pt x="128031" y="19176"/>
                </a:lnTo>
                <a:lnTo>
                  <a:pt x="104542" y="5040"/>
                </a:lnTo>
                <a:lnTo>
                  <a:pt x="77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5128" y="1684020"/>
            <a:ext cx="216535" cy="481965"/>
          </a:xfrm>
          <a:custGeom>
            <a:avLst/>
            <a:gdLst/>
            <a:ahLst/>
            <a:cxnLst/>
            <a:rect l="l" t="t" r="r" b="b"/>
            <a:pathLst>
              <a:path w="216535" h="481964">
                <a:moveTo>
                  <a:pt x="141097" y="0"/>
                </a:moveTo>
                <a:lnTo>
                  <a:pt x="113772" y="5040"/>
                </a:lnTo>
                <a:lnTo>
                  <a:pt x="89376" y="19176"/>
                </a:lnTo>
                <a:lnTo>
                  <a:pt x="69695" y="40933"/>
                </a:lnTo>
                <a:lnTo>
                  <a:pt x="56514" y="68833"/>
                </a:lnTo>
                <a:lnTo>
                  <a:pt x="45446" y="75213"/>
                </a:lnTo>
                <a:lnTo>
                  <a:pt x="36449" y="84820"/>
                </a:lnTo>
                <a:lnTo>
                  <a:pt x="30404" y="97355"/>
                </a:lnTo>
                <a:lnTo>
                  <a:pt x="28194" y="112521"/>
                </a:lnTo>
                <a:lnTo>
                  <a:pt x="30452" y="130419"/>
                </a:lnTo>
                <a:lnTo>
                  <a:pt x="36830" y="145399"/>
                </a:lnTo>
                <a:lnTo>
                  <a:pt x="46732" y="155688"/>
                </a:lnTo>
                <a:lnTo>
                  <a:pt x="59562" y="159512"/>
                </a:lnTo>
                <a:lnTo>
                  <a:pt x="67206" y="172966"/>
                </a:lnTo>
                <a:lnTo>
                  <a:pt x="76041" y="184943"/>
                </a:lnTo>
                <a:lnTo>
                  <a:pt x="86066" y="195159"/>
                </a:lnTo>
                <a:lnTo>
                  <a:pt x="97282" y="203326"/>
                </a:lnTo>
                <a:lnTo>
                  <a:pt x="97282" y="218947"/>
                </a:lnTo>
                <a:lnTo>
                  <a:pt x="56899" y="238488"/>
                </a:lnTo>
                <a:lnTo>
                  <a:pt x="26257" y="267731"/>
                </a:lnTo>
                <a:lnTo>
                  <a:pt x="6806" y="304619"/>
                </a:lnTo>
                <a:lnTo>
                  <a:pt x="0" y="347090"/>
                </a:lnTo>
                <a:lnTo>
                  <a:pt x="0" y="456564"/>
                </a:lnTo>
                <a:lnTo>
                  <a:pt x="1714" y="465778"/>
                </a:lnTo>
                <a:lnTo>
                  <a:pt x="6667" y="473789"/>
                </a:lnTo>
                <a:lnTo>
                  <a:pt x="14573" y="479442"/>
                </a:lnTo>
                <a:lnTo>
                  <a:pt x="25146" y="481583"/>
                </a:lnTo>
                <a:lnTo>
                  <a:pt x="116077" y="481583"/>
                </a:lnTo>
                <a:lnTo>
                  <a:pt x="122300" y="475360"/>
                </a:lnTo>
                <a:lnTo>
                  <a:pt x="122300" y="459739"/>
                </a:lnTo>
                <a:lnTo>
                  <a:pt x="116077" y="456564"/>
                </a:lnTo>
                <a:lnTo>
                  <a:pt x="25146" y="456564"/>
                </a:lnTo>
                <a:lnTo>
                  <a:pt x="25146" y="347090"/>
                </a:lnTo>
                <a:lnTo>
                  <a:pt x="31357" y="311122"/>
                </a:lnTo>
                <a:lnTo>
                  <a:pt x="49022" y="279844"/>
                </a:lnTo>
                <a:lnTo>
                  <a:pt x="76688" y="255615"/>
                </a:lnTo>
                <a:lnTo>
                  <a:pt x="112902" y="240791"/>
                </a:lnTo>
                <a:lnTo>
                  <a:pt x="119125" y="237616"/>
                </a:lnTo>
                <a:lnTo>
                  <a:pt x="122300" y="234568"/>
                </a:lnTo>
                <a:lnTo>
                  <a:pt x="122300" y="190753"/>
                </a:lnTo>
                <a:lnTo>
                  <a:pt x="116077" y="184530"/>
                </a:lnTo>
                <a:lnTo>
                  <a:pt x="104911" y="176841"/>
                </a:lnTo>
                <a:lnTo>
                  <a:pt x="95234" y="167687"/>
                </a:lnTo>
                <a:lnTo>
                  <a:pt x="87342" y="156795"/>
                </a:lnTo>
                <a:lnTo>
                  <a:pt x="81534" y="143890"/>
                </a:lnTo>
                <a:lnTo>
                  <a:pt x="78359" y="137540"/>
                </a:lnTo>
                <a:lnTo>
                  <a:pt x="65912" y="137540"/>
                </a:lnTo>
                <a:lnTo>
                  <a:pt x="61269" y="135846"/>
                </a:lnTo>
                <a:lnTo>
                  <a:pt x="57245" y="130936"/>
                </a:lnTo>
                <a:lnTo>
                  <a:pt x="54411" y="123074"/>
                </a:lnTo>
                <a:lnTo>
                  <a:pt x="53339" y="112521"/>
                </a:lnTo>
                <a:lnTo>
                  <a:pt x="53339" y="100075"/>
                </a:lnTo>
                <a:lnTo>
                  <a:pt x="59562" y="90677"/>
                </a:lnTo>
                <a:lnTo>
                  <a:pt x="72136" y="90677"/>
                </a:lnTo>
                <a:lnTo>
                  <a:pt x="75311" y="87502"/>
                </a:lnTo>
                <a:lnTo>
                  <a:pt x="78359" y="81279"/>
                </a:lnTo>
                <a:lnTo>
                  <a:pt x="88161" y="57969"/>
                </a:lnTo>
                <a:lnTo>
                  <a:pt x="102679" y="40243"/>
                </a:lnTo>
                <a:lnTo>
                  <a:pt x="120721" y="28969"/>
                </a:lnTo>
                <a:lnTo>
                  <a:pt x="141097" y="25018"/>
                </a:lnTo>
                <a:lnTo>
                  <a:pt x="196196" y="25018"/>
                </a:lnTo>
                <a:lnTo>
                  <a:pt x="181927" y="12906"/>
                </a:lnTo>
                <a:lnTo>
                  <a:pt x="162119" y="3375"/>
                </a:lnTo>
                <a:lnTo>
                  <a:pt x="141097" y="0"/>
                </a:lnTo>
                <a:close/>
              </a:path>
              <a:path w="216535" h="481964">
                <a:moveTo>
                  <a:pt x="72136" y="134492"/>
                </a:moveTo>
                <a:lnTo>
                  <a:pt x="65912" y="137540"/>
                </a:lnTo>
                <a:lnTo>
                  <a:pt x="78359" y="137540"/>
                </a:lnTo>
                <a:lnTo>
                  <a:pt x="72136" y="134492"/>
                </a:lnTo>
                <a:close/>
              </a:path>
              <a:path w="216535" h="481964">
                <a:moveTo>
                  <a:pt x="196196" y="25018"/>
                </a:moveTo>
                <a:lnTo>
                  <a:pt x="141097" y="25018"/>
                </a:lnTo>
                <a:lnTo>
                  <a:pt x="155114" y="27306"/>
                </a:lnTo>
                <a:lnTo>
                  <a:pt x="168560" y="33988"/>
                </a:lnTo>
                <a:lnTo>
                  <a:pt x="180816" y="44789"/>
                </a:lnTo>
                <a:lnTo>
                  <a:pt x="191262" y="59435"/>
                </a:lnTo>
                <a:lnTo>
                  <a:pt x="194437" y="65658"/>
                </a:lnTo>
                <a:lnTo>
                  <a:pt x="203835" y="65658"/>
                </a:lnTo>
                <a:lnTo>
                  <a:pt x="210185" y="62483"/>
                </a:lnTo>
                <a:lnTo>
                  <a:pt x="216408" y="59435"/>
                </a:lnTo>
                <a:lnTo>
                  <a:pt x="216408" y="50037"/>
                </a:lnTo>
                <a:lnTo>
                  <a:pt x="213233" y="46862"/>
                </a:lnTo>
                <a:lnTo>
                  <a:pt x="199354" y="27699"/>
                </a:lnTo>
                <a:lnTo>
                  <a:pt x="196196" y="25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9991" y="1709927"/>
            <a:ext cx="567055" cy="490855"/>
          </a:xfrm>
          <a:custGeom>
            <a:avLst/>
            <a:gdLst/>
            <a:ahLst/>
            <a:cxnLst/>
            <a:rect l="l" t="t" r="r" b="b"/>
            <a:pathLst>
              <a:path w="567055" h="490855">
                <a:moveTo>
                  <a:pt x="566928" y="0"/>
                </a:moveTo>
                <a:lnTo>
                  <a:pt x="239172" y="0"/>
                </a:lnTo>
                <a:lnTo>
                  <a:pt x="70865" y="0"/>
                </a:lnTo>
                <a:lnTo>
                  <a:pt x="8858" y="0"/>
                </a:lnTo>
                <a:lnTo>
                  <a:pt x="0" y="0"/>
                </a:lnTo>
                <a:lnTo>
                  <a:pt x="0" y="283702"/>
                </a:lnTo>
                <a:lnTo>
                  <a:pt x="0" y="429387"/>
                </a:lnTo>
                <a:lnTo>
                  <a:pt x="0" y="483060"/>
                </a:lnTo>
                <a:lnTo>
                  <a:pt x="0" y="490728"/>
                </a:lnTo>
                <a:lnTo>
                  <a:pt x="80673" y="490728"/>
                </a:lnTo>
                <a:lnTo>
                  <a:pt x="566928" y="490728"/>
                </a:lnTo>
                <a:lnTo>
                  <a:pt x="566928" y="207025"/>
                </a:lnTo>
                <a:lnTo>
                  <a:pt x="566928" y="61340"/>
                </a:lnTo>
                <a:lnTo>
                  <a:pt x="566928" y="7667"/>
                </a:lnTo>
                <a:lnTo>
                  <a:pt x="566928" y="0"/>
                </a:lnTo>
                <a:close/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59991" y="1830323"/>
            <a:ext cx="567690" cy="0"/>
          </a:xfrm>
          <a:custGeom>
            <a:avLst/>
            <a:gdLst/>
            <a:ahLst/>
            <a:cxnLst/>
            <a:rect l="l" t="t" r="r" b="b"/>
            <a:pathLst>
              <a:path w="567689">
                <a:moveTo>
                  <a:pt x="567182" y="0"/>
                </a:moveTo>
                <a:lnTo>
                  <a:pt x="0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35479" y="174955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9812" y="0"/>
                </a:moveTo>
                <a:lnTo>
                  <a:pt x="12108" y="1559"/>
                </a:lnTo>
                <a:lnTo>
                  <a:pt x="5810" y="5810"/>
                </a:lnTo>
                <a:lnTo>
                  <a:pt x="1559" y="12108"/>
                </a:lnTo>
                <a:lnTo>
                  <a:pt x="0" y="19812"/>
                </a:lnTo>
                <a:lnTo>
                  <a:pt x="1559" y="27515"/>
                </a:lnTo>
                <a:lnTo>
                  <a:pt x="5810" y="33813"/>
                </a:lnTo>
                <a:lnTo>
                  <a:pt x="12108" y="38064"/>
                </a:lnTo>
                <a:lnTo>
                  <a:pt x="19812" y="39624"/>
                </a:lnTo>
                <a:lnTo>
                  <a:pt x="27515" y="38064"/>
                </a:lnTo>
                <a:lnTo>
                  <a:pt x="33813" y="33813"/>
                </a:lnTo>
                <a:lnTo>
                  <a:pt x="38064" y="27515"/>
                </a:lnTo>
                <a:lnTo>
                  <a:pt x="39624" y="19812"/>
                </a:lnTo>
                <a:lnTo>
                  <a:pt x="38064" y="12108"/>
                </a:lnTo>
                <a:lnTo>
                  <a:pt x="33813" y="5810"/>
                </a:lnTo>
                <a:lnTo>
                  <a:pt x="27515" y="1559"/>
                </a:lnTo>
                <a:lnTo>
                  <a:pt x="19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69948" y="1749551"/>
            <a:ext cx="38100" cy="40005"/>
          </a:xfrm>
          <a:custGeom>
            <a:avLst/>
            <a:gdLst/>
            <a:ahLst/>
            <a:cxnLst/>
            <a:rect l="l" t="t" r="r" b="b"/>
            <a:pathLst>
              <a:path w="38100" h="40005">
                <a:moveTo>
                  <a:pt x="19050" y="0"/>
                </a:moveTo>
                <a:lnTo>
                  <a:pt x="11626" y="1559"/>
                </a:lnTo>
                <a:lnTo>
                  <a:pt x="5572" y="5810"/>
                </a:lnTo>
                <a:lnTo>
                  <a:pt x="1494" y="12108"/>
                </a:lnTo>
                <a:lnTo>
                  <a:pt x="0" y="19812"/>
                </a:lnTo>
                <a:lnTo>
                  <a:pt x="1494" y="27515"/>
                </a:lnTo>
                <a:lnTo>
                  <a:pt x="5572" y="33813"/>
                </a:lnTo>
                <a:lnTo>
                  <a:pt x="11626" y="38064"/>
                </a:lnTo>
                <a:lnTo>
                  <a:pt x="19050" y="39624"/>
                </a:lnTo>
                <a:lnTo>
                  <a:pt x="26473" y="38064"/>
                </a:lnTo>
                <a:lnTo>
                  <a:pt x="32527" y="33813"/>
                </a:lnTo>
                <a:lnTo>
                  <a:pt x="36605" y="27515"/>
                </a:lnTo>
                <a:lnTo>
                  <a:pt x="38100" y="19812"/>
                </a:lnTo>
                <a:lnTo>
                  <a:pt x="36605" y="12108"/>
                </a:lnTo>
                <a:lnTo>
                  <a:pt x="32527" y="5810"/>
                </a:lnTo>
                <a:lnTo>
                  <a:pt x="26473" y="1559"/>
                </a:lnTo>
                <a:lnTo>
                  <a:pt x="19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65147" y="1935352"/>
            <a:ext cx="93345" cy="158750"/>
          </a:xfrm>
          <a:custGeom>
            <a:avLst/>
            <a:gdLst/>
            <a:ahLst/>
            <a:cxnLst/>
            <a:rect l="l" t="t" r="r" b="b"/>
            <a:pathLst>
              <a:path w="93344" h="158750">
                <a:moveTo>
                  <a:pt x="92837" y="0"/>
                </a:moveTo>
                <a:lnTo>
                  <a:pt x="0" y="80010"/>
                </a:lnTo>
                <a:lnTo>
                  <a:pt x="92837" y="158242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8926" y="1935352"/>
            <a:ext cx="93345" cy="158750"/>
          </a:xfrm>
          <a:custGeom>
            <a:avLst/>
            <a:gdLst/>
            <a:ahLst/>
            <a:cxnLst/>
            <a:rect l="l" t="t" r="r" b="b"/>
            <a:pathLst>
              <a:path w="93344" h="158750">
                <a:moveTo>
                  <a:pt x="0" y="0"/>
                </a:moveTo>
                <a:lnTo>
                  <a:pt x="92837" y="80010"/>
                </a:lnTo>
                <a:lnTo>
                  <a:pt x="0" y="158242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23389" y="1908048"/>
            <a:ext cx="53340" cy="226060"/>
          </a:xfrm>
          <a:custGeom>
            <a:avLst/>
            <a:gdLst/>
            <a:ahLst/>
            <a:cxnLst/>
            <a:rect l="l" t="t" r="r" b="b"/>
            <a:pathLst>
              <a:path w="53339" h="226060">
                <a:moveTo>
                  <a:pt x="52832" y="0"/>
                </a:moveTo>
                <a:lnTo>
                  <a:pt x="0" y="225551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1580" y="2880360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60" h="676910">
                <a:moveTo>
                  <a:pt x="0" y="676655"/>
                </a:moveTo>
                <a:lnTo>
                  <a:pt x="1889759" y="676655"/>
                </a:lnTo>
                <a:lnTo>
                  <a:pt x="188975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11580" y="2154935"/>
            <a:ext cx="1889760" cy="678180"/>
          </a:xfrm>
          <a:custGeom>
            <a:avLst/>
            <a:gdLst/>
            <a:ahLst/>
            <a:cxnLst/>
            <a:rect l="l" t="t" r="r" b="b"/>
            <a:pathLst>
              <a:path w="1889760" h="678180">
                <a:moveTo>
                  <a:pt x="0" y="678180"/>
                </a:moveTo>
                <a:lnTo>
                  <a:pt x="1889759" y="678180"/>
                </a:lnTo>
                <a:lnTo>
                  <a:pt x="1889759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1580" y="1437132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60" h="676910">
                <a:moveTo>
                  <a:pt x="0" y="676656"/>
                </a:moveTo>
                <a:lnTo>
                  <a:pt x="1889759" y="676656"/>
                </a:lnTo>
                <a:lnTo>
                  <a:pt x="1889759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1580" y="3605784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60" h="676910">
                <a:moveTo>
                  <a:pt x="0" y="676655"/>
                </a:moveTo>
                <a:lnTo>
                  <a:pt x="1889759" y="676655"/>
                </a:lnTo>
                <a:lnTo>
                  <a:pt x="188975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668" y="2880360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19" h="676910">
                <a:moveTo>
                  <a:pt x="0" y="676655"/>
                </a:moveTo>
                <a:lnTo>
                  <a:pt x="819912" y="676655"/>
                </a:lnTo>
                <a:lnTo>
                  <a:pt x="81991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1668" y="2154935"/>
            <a:ext cx="820419" cy="678180"/>
          </a:xfrm>
          <a:custGeom>
            <a:avLst/>
            <a:gdLst/>
            <a:ahLst/>
            <a:cxnLst/>
            <a:rect l="l" t="t" r="r" b="b"/>
            <a:pathLst>
              <a:path w="820419" h="678180">
                <a:moveTo>
                  <a:pt x="0" y="678180"/>
                </a:moveTo>
                <a:lnTo>
                  <a:pt x="819912" y="678180"/>
                </a:lnTo>
                <a:lnTo>
                  <a:pt x="819912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17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668" y="1437132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19" h="676910">
                <a:moveTo>
                  <a:pt x="0" y="676656"/>
                </a:moveTo>
                <a:lnTo>
                  <a:pt x="819912" y="676656"/>
                </a:lnTo>
                <a:lnTo>
                  <a:pt x="819912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FAA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22019" y="1669542"/>
            <a:ext cx="10071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Bare</a:t>
            </a:r>
            <a:r>
              <a:rPr sz="1600" spc="-55" dirty="0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Metal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3983" y="1576324"/>
            <a:ext cx="338455" cy="398780"/>
          </a:xfrm>
          <a:custGeom>
            <a:avLst/>
            <a:gdLst/>
            <a:ahLst/>
            <a:cxnLst/>
            <a:rect l="l" t="t" r="r" b="b"/>
            <a:pathLst>
              <a:path w="338455" h="398780">
                <a:moveTo>
                  <a:pt x="53581" y="375919"/>
                </a:moveTo>
                <a:lnTo>
                  <a:pt x="42367" y="375919"/>
                </a:lnTo>
                <a:lnTo>
                  <a:pt x="42367" y="394969"/>
                </a:lnTo>
                <a:lnTo>
                  <a:pt x="47345" y="398780"/>
                </a:lnTo>
                <a:lnTo>
                  <a:pt x="106540" y="398780"/>
                </a:lnTo>
                <a:lnTo>
                  <a:pt x="111531" y="394969"/>
                </a:lnTo>
                <a:lnTo>
                  <a:pt x="111531" y="388619"/>
                </a:lnTo>
                <a:lnTo>
                  <a:pt x="53581" y="388619"/>
                </a:lnTo>
                <a:lnTo>
                  <a:pt x="53581" y="375919"/>
                </a:lnTo>
                <a:close/>
              </a:path>
              <a:path w="338455" h="398780">
                <a:moveTo>
                  <a:pt x="231152" y="375919"/>
                </a:moveTo>
                <a:lnTo>
                  <a:pt x="219316" y="375919"/>
                </a:lnTo>
                <a:lnTo>
                  <a:pt x="219316" y="394969"/>
                </a:lnTo>
                <a:lnTo>
                  <a:pt x="224307" y="398780"/>
                </a:lnTo>
                <a:lnTo>
                  <a:pt x="283502" y="398780"/>
                </a:lnTo>
                <a:lnTo>
                  <a:pt x="288480" y="394969"/>
                </a:lnTo>
                <a:lnTo>
                  <a:pt x="288480" y="388619"/>
                </a:lnTo>
                <a:lnTo>
                  <a:pt x="231152" y="388619"/>
                </a:lnTo>
                <a:lnTo>
                  <a:pt x="231152" y="375919"/>
                </a:lnTo>
                <a:close/>
              </a:path>
              <a:path w="338455" h="398780">
                <a:moveTo>
                  <a:pt x="111531" y="375919"/>
                </a:moveTo>
                <a:lnTo>
                  <a:pt x="99695" y="375919"/>
                </a:lnTo>
                <a:lnTo>
                  <a:pt x="99695" y="388619"/>
                </a:lnTo>
                <a:lnTo>
                  <a:pt x="111531" y="388619"/>
                </a:lnTo>
                <a:lnTo>
                  <a:pt x="111531" y="375919"/>
                </a:lnTo>
                <a:close/>
              </a:path>
              <a:path w="338455" h="398780">
                <a:moveTo>
                  <a:pt x="288480" y="375919"/>
                </a:moveTo>
                <a:lnTo>
                  <a:pt x="277266" y="375919"/>
                </a:lnTo>
                <a:lnTo>
                  <a:pt x="277266" y="388619"/>
                </a:lnTo>
                <a:lnTo>
                  <a:pt x="288480" y="388619"/>
                </a:lnTo>
                <a:lnTo>
                  <a:pt x="288480" y="375919"/>
                </a:lnTo>
                <a:close/>
              </a:path>
              <a:path w="338455" h="398780">
                <a:moveTo>
                  <a:pt x="319011" y="0"/>
                </a:moveTo>
                <a:lnTo>
                  <a:pt x="19316" y="0"/>
                </a:lnTo>
                <a:lnTo>
                  <a:pt x="11830" y="1270"/>
                </a:lnTo>
                <a:lnTo>
                  <a:pt x="5686" y="6350"/>
                </a:lnTo>
                <a:lnTo>
                  <a:pt x="1528" y="11429"/>
                </a:lnTo>
                <a:lnTo>
                  <a:pt x="0" y="19050"/>
                </a:lnTo>
                <a:lnTo>
                  <a:pt x="0" y="88900"/>
                </a:lnTo>
                <a:lnTo>
                  <a:pt x="1866" y="93979"/>
                </a:lnTo>
                <a:lnTo>
                  <a:pt x="5600" y="96520"/>
                </a:lnTo>
                <a:lnTo>
                  <a:pt x="1866" y="100329"/>
                </a:lnTo>
                <a:lnTo>
                  <a:pt x="0" y="105410"/>
                </a:lnTo>
                <a:lnTo>
                  <a:pt x="0" y="180339"/>
                </a:lnTo>
                <a:lnTo>
                  <a:pt x="1866" y="184150"/>
                </a:lnTo>
                <a:lnTo>
                  <a:pt x="5600" y="187960"/>
                </a:lnTo>
                <a:lnTo>
                  <a:pt x="1866" y="191770"/>
                </a:lnTo>
                <a:lnTo>
                  <a:pt x="0" y="196850"/>
                </a:lnTo>
                <a:lnTo>
                  <a:pt x="0" y="271779"/>
                </a:lnTo>
                <a:lnTo>
                  <a:pt x="1866" y="275589"/>
                </a:lnTo>
                <a:lnTo>
                  <a:pt x="5600" y="279400"/>
                </a:lnTo>
                <a:lnTo>
                  <a:pt x="1866" y="283210"/>
                </a:lnTo>
                <a:lnTo>
                  <a:pt x="0" y="288289"/>
                </a:lnTo>
                <a:lnTo>
                  <a:pt x="0" y="356869"/>
                </a:lnTo>
                <a:lnTo>
                  <a:pt x="1528" y="364490"/>
                </a:lnTo>
                <a:lnTo>
                  <a:pt x="5686" y="370840"/>
                </a:lnTo>
                <a:lnTo>
                  <a:pt x="11830" y="374650"/>
                </a:lnTo>
                <a:lnTo>
                  <a:pt x="19316" y="375919"/>
                </a:lnTo>
                <a:lnTo>
                  <a:pt x="319011" y="375919"/>
                </a:lnTo>
                <a:lnTo>
                  <a:pt x="326497" y="374650"/>
                </a:lnTo>
                <a:lnTo>
                  <a:pt x="332641" y="370840"/>
                </a:lnTo>
                <a:lnTo>
                  <a:pt x="336799" y="364490"/>
                </a:lnTo>
                <a:lnTo>
                  <a:pt x="14947" y="364490"/>
                </a:lnTo>
                <a:lnTo>
                  <a:pt x="11214" y="361950"/>
                </a:lnTo>
                <a:lnTo>
                  <a:pt x="11214" y="288289"/>
                </a:lnTo>
                <a:lnTo>
                  <a:pt x="14947" y="285750"/>
                </a:lnTo>
                <a:lnTo>
                  <a:pt x="337083" y="285750"/>
                </a:lnTo>
                <a:lnTo>
                  <a:pt x="335838" y="283210"/>
                </a:lnTo>
                <a:lnTo>
                  <a:pt x="332714" y="279400"/>
                </a:lnTo>
                <a:lnTo>
                  <a:pt x="335838" y="275589"/>
                </a:lnTo>
                <a:lnTo>
                  <a:pt x="337498" y="273050"/>
                </a:lnTo>
                <a:lnTo>
                  <a:pt x="14947" y="273050"/>
                </a:lnTo>
                <a:lnTo>
                  <a:pt x="11214" y="270510"/>
                </a:lnTo>
                <a:lnTo>
                  <a:pt x="11214" y="198120"/>
                </a:lnTo>
                <a:lnTo>
                  <a:pt x="14947" y="194310"/>
                </a:lnTo>
                <a:lnTo>
                  <a:pt x="337083" y="194310"/>
                </a:lnTo>
                <a:lnTo>
                  <a:pt x="335838" y="191770"/>
                </a:lnTo>
                <a:lnTo>
                  <a:pt x="332714" y="187960"/>
                </a:lnTo>
                <a:lnTo>
                  <a:pt x="335838" y="184150"/>
                </a:lnTo>
                <a:lnTo>
                  <a:pt x="336668" y="182879"/>
                </a:lnTo>
                <a:lnTo>
                  <a:pt x="14947" y="182879"/>
                </a:lnTo>
                <a:lnTo>
                  <a:pt x="11214" y="179070"/>
                </a:lnTo>
                <a:lnTo>
                  <a:pt x="11214" y="106679"/>
                </a:lnTo>
                <a:lnTo>
                  <a:pt x="14947" y="102870"/>
                </a:lnTo>
                <a:lnTo>
                  <a:pt x="337083" y="102870"/>
                </a:lnTo>
                <a:lnTo>
                  <a:pt x="335838" y="100329"/>
                </a:lnTo>
                <a:lnTo>
                  <a:pt x="332714" y="96520"/>
                </a:lnTo>
                <a:lnTo>
                  <a:pt x="335838" y="93979"/>
                </a:lnTo>
                <a:lnTo>
                  <a:pt x="337083" y="91439"/>
                </a:lnTo>
                <a:lnTo>
                  <a:pt x="14947" y="91439"/>
                </a:lnTo>
                <a:lnTo>
                  <a:pt x="11214" y="87629"/>
                </a:lnTo>
                <a:lnTo>
                  <a:pt x="11214" y="15239"/>
                </a:lnTo>
                <a:lnTo>
                  <a:pt x="14947" y="11429"/>
                </a:lnTo>
                <a:lnTo>
                  <a:pt x="336799" y="11429"/>
                </a:lnTo>
                <a:lnTo>
                  <a:pt x="332641" y="6350"/>
                </a:lnTo>
                <a:lnTo>
                  <a:pt x="326497" y="1270"/>
                </a:lnTo>
                <a:lnTo>
                  <a:pt x="319011" y="0"/>
                </a:lnTo>
                <a:close/>
              </a:path>
              <a:path w="338455" h="398780">
                <a:moveTo>
                  <a:pt x="337083" y="285750"/>
                </a:moveTo>
                <a:lnTo>
                  <a:pt x="323380" y="285750"/>
                </a:lnTo>
                <a:lnTo>
                  <a:pt x="326491" y="288289"/>
                </a:lnTo>
                <a:lnTo>
                  <a:pt x="326491" y="361950"/>
                </a:lnTo>
                <a:lnTo>
                  <a:pt x="323380" y="364490"/>
                </a:lnTo>
                <a:lnTo>
                  <a:pt x="336799" y="364490"/>
                </a:lnTo>
                <a:lnTo>
                  <a:pt x="338328" y="356869"/>
                </a:lnTo>
                <a:lnTo>
                  <a:pt x="338328" y="288289"/>
                </a:lnTo>
                <a:lnTo>
                  <a:pt x="337083" y="285750"/>
                </a:lnTo>
                <a:close/>
              </a:path>
              <a:path w="338455" h="398780">
                <a:moveTo>
                  <a:pt x="69164" y="314960"/>
                </a:moveTo>
                <a:lnTo>
                  <a:pt x="57950" y="314960"/>
                </a:lnTo>
                <a:lnTo>
                  <a:pt x="53581" y="320040"/>
                </a:lnTo>
                <a:lnTo>
                  <a:pt x="53581" y="330200"/>
                </a:lnTo>
                <a:lnTo>
                  <a:pt x="57950" y="335280"/>
                </a:lnTo>
                <a:lnTo>
                  <a:pt x="69164" y="335280"/>
                </a:lnTo>
                <a:lnTo>
                  <a:pt x="73520" y="330200"/>
                </a:lnTo>
                <a:lnTo>
                  <a:pt x="73520" y="326390"/>
                </a:lnTo>
                <a:lnTo>
                  <a:pt x="62306" y="326390"/>
                </a:lnTo>
                <a:lnTo>
                  <a:pt x="62306" y="323850"/>
                </a:lnTo>
                <a:lnTo>
                  <a:pt x="73520" y="323850"/>
                </a:lnTo>
                <a:lnTo>
                  <a:pt x="73520" y="320040"/>
                </a:lnTo>
                <a:lnTo>
                  <a:pt x="69164" y="314960"/>
                </a:lnTo>
                <a:close/>
              </a:path>
              <a:path w="338455" h="398780">
                <a:moveTo>
                  <a:pt x="110909" y="314960"/>
                </a:moveTo>
                <a:lnTo>
                  <a:pt x="99695" y="314960"/>
                </a:lnTo>
                <a:lnTo>
                  <a:pt x="95326" y="320040"/>
                </a:lnTo>
                <a:lnTo>
                  <a:pt x="95326" y="330200"/>
                </a:lnTo>
                <a:lnTo>
                  <a:pt x="99695" y="335280"/>
                </a:lnTo>
                <a:lnTo>
                  <a:pt x="110909" y="335280"/>
                </a:lnTo>
                <a:lnTo>
                  <a:pt x="115265" y="330200"/>
                </a:lnTo>
                <a:lnTo>
                  <a:pt x="115265" y="326390"/>
                </a:lnTo>
                <a:lnTo>
                  <a:pt x="104051" y="326390"/>
                </a:lnTo>
                <a:lnTo>
                  <a:pt x="104051" y="323850"/>
                </a:lnTo>
                <a:lnTo>
                  <a:pt x="115265" y="323850"/>
                </a:lnTo>
                <a:lnTo>
                  <a:pt x="115265" y="320040"/>
                </a:lnTo>
                <a:lnTo>
                  <a:pt x="110909" y="314960"/>
                </a:lnTo>
                <a:close/>
              </a:path>
              <a:path w="338455" h="398780">
                <a:moveTo>
                  <a:pt x="152653" y="314960"/>
                </a:moveTo>
                <a:lnTo>
                  <a:pt x="141439" y="314960"/>
                </a:lnTo>
                <a:lnTo>
                  <a:pt x="137071" y="320040"/>
                </a:lnTo>
                <a:lnTo>
                  <a:pt x="137071" y="330200"/>
                </a:lnTo>
                <a:lnTo>
                  <a:pt x="141439" y="335280"/>
                </a:lnTo>
                <a:lnTo>
                  <a:pt x="152653" y="335280"/>
                </a:lnTo>
                <a:lnTo>
                  <a:pt x="157010" y="330200"/>
                </a:lnTo>
                <a:lnTo>
                  <a:pt x="157010" y="326390"/>
                </a:lnTo>
                <a:lnTo>
                  <a:pt x="145795" y="326390"/>
                </a:lnTo>
                <a:lnTo>
                  <a:pt x="145795" y="323850"/>
                </a:lnTo>
                <a:lnTo>
                  <a:pt x="157010" y="323850"/>
                </a:lnTo>
                <a:lnTo>
                  <a:pt x="157010" y="320040"/>
                </a:lnTo>
                <a:lnTo>
                  <a:pt x="152653" y="314960"/>
                </a:lnTo>
                <a:close/>
              </a:path>
              <a:path w="338455" h="398780">
                <a:moveTo>
                  <a:pt x="299072" y="318769"/>
                </a:moveTo>
                <a:lnTo>
                  <a:pt x="216827" y="318769"/>
                </a:lnTo>
                <a:lnTo>
                  <a:pt x="214337" y="322580"/>
                </a:lnTo>
                <a:lnTo>
                  <a:pt x="214337" y="327660"/>
                </a:lnTo>
                <a:lnTo>
                  <a:pt x="216827" y="330200"/>
                </a:lnTo>
                <a:lnTo>
                  <a:pt x="299072" y="330200"/>
                </a:lnTo>
                <a:lnTo>
                  <a:pt x="301561" y="327660"/>
                </a:lnTo>
                <a:lnTo>
                  <a:pt x="301561" y="322580"/>
                </a:lnTo>
                <a:lnTo>
                  <a:pt x="299072" y="318769"/>
                </a:lnTo>
                <a:close/>
              </a:path>
              <a:path w="338455" h="398780">
                <a:moveTo>
                  <a:pt x="73520" y="323850"/>
                </a:moveTo>
                <a:lnTo>
                  <a:pt x="64795" y="323850"/>
                </a:lnTo>
                <a:lnTo>
                  <a:pt x="64795" y="326390"/>
                </a:lnTo>
                <a:lnTo>
                  <a:pt x="73520" y="326390"/>
                </a:lnTo>
                <a:lnTo>
                  <a:pt x="73520" y="323850"/>
                </a:lnTo>
                <a:close/>
              </a:path>
              <a:path w="338455" h="398780">
                <a:moveTo>
                  <a:pt x="115265" y="323850"/>
                </a:moveTo>
                <a:lnTo>
                  <a:pt x="106540" y="323850"/>
                </a:lnTo>
                <a:lnTo>
                  <a:pt x="106540" y="326390"/>
                </a:lnTo>
                <a:lnTo>
                  <a:pt x="115265" y="326390"/>
                </a:lnTo>
                <a:lnTo>
                  <a:pt x="115265" y="323850"/>
                </a:lnTo>
                <a:close/>
              </a:path>
              <a:path w="338455" h="398780">
                <a:moveTo>
                  <a:pt x="157010" y="323850"/>
                </a:moveTo>
                <a:lnTo>
                  <a:pt x="148907" y="323850"/>
                </a:lnTo>
                <a:lnTo>
                  <a:pt x="148907" y="326390"/>
                </a:lnTo>
                <a:lnTo>
                  <a:pt x="157010" y="326390"/>
                </a:lnTo>
                <a:lnTo>
                  <a:pt x="157010" y="323850"/>
                </a:lnTo>
                <a:close/>
              </a:path>
              <a:path w="338455" h="398780">
                <a:moveTo>
                  <a:pt x="337083" y="194310"/>
                </a:moveTo>
                <a:lnTo>
                  <a:pt x="323380" y="194310"/>
                </a:lnTo>
                <a:lnTo>
                  <a:pt x="326491" y="198120"/>
                </a:lnTo>
                <a:lnTo>
                  <a:pt x="326491" y="270510"/>
                </a:lnTo>
                <a:lnTo>
                  <a:pt x="323380" y="273050"/>
                </a:lnTo>
                <a:lnTo>
                  <a:pt x="337498" y="273050"/>
                </a:lnTo>
                <a:lnTo>
                  <a:pt x="338328" y="271779"/>
                </a:lnTo>
                <a:lnTo>
                  <a:pt x="338328" y="196850"/>
                </a:lnTo>
                <a:lnTo>
                  <a:pt x="337083" y="194310"/>
                </a:lnTo>
                <a:close/>
              </a:path>
              <a:path w="338455" h="398780">
                <a:moveTo>
                  <a:pt x="69164" y="223520"/>
                </a:moveTo>
                <a:lnTo>
                  <a:pt x="57950" y="223520"/>
                </a:lnTo>
                <a:lnTo>
                  <a:pt x="53581" y="228600"/>
                </a:lnTo>
                <a:lnTo>
                  <a:pt x="53581" y="238760"/>
                </a:lnTo>
                <a:lnTo>
                  <a:pt x="57950" y="243839"/>
                </a:lnTo>
                <a:lnTo>
                  <a:pt x="69164" y="243839"/>
                </a:lnTo>
                <a:lnTo>
                  <a:pt x="73520" y="238760"/>
                </a:lnTo>
                <a:lnTo>
                  <a:pt x="73520" y="236220"/>
                </a:lnTo>
                <a:lnTo>
                  <a:pt x="62306" y="236220"/>
                </a:lnTo>
                <a:lnTo>
                  <a:pt x="62306" y="233679"/>
                </a:lnTo>
                <a:lnTo>
                  <a:pt x="62928" y="232410"/>
                </a:lnTo>
                <a:lnTo>
                  <a:pt x="73520" y="232410"/>
                </a:lnTo>
                <a:lnTo>
                  <a:pt x="73520" y="228600"/>
                </a:lnTo>
                <a:lnTo>
                  <a:pt x="69164" y="223520"/>
                </a:lnTo>
                <a:close/>
              </a:path>
              <a:path w="338455" h="398780">
                <a:moveTo>
                  <a:pt x="110909" y="223520"/>
                </a:moveTo>
                <a:lnTo>
                  <a:pt x="99695" y="223520"/>
                </a:lnTo>
                <a:lnTo>
                  <a:pt x="95326" y="228600"/>
                </a:lnTo>
                <a:lnTo>
                  <a:pt x="95326" y="238760"/>
                </a:lnTo>
                <a:lnTo>
                  <a:pt x="99695" y="243839"/>
                </a:lnTo>
                <a:lnTo>
                  <a:pt x="110909" y="243839"/>
                </a:lnTo>
                <a:lnTo>
                  <a:pt x="115265" y="238760"/>
                </a:lnTo>
                <a:lnTo>
                  <a:pt x="115265" y="236220"/>
                </a:lnTo>
                <a:lnTo>
                  <a:pt x="104051" y="236220"/>
                </a:lnTo>
                <a:lnTo>
                  <a:pt x="104051" y="233679"/>
                </a:lnTo>
                <a:lnTo>
                  <a:pt x="104673" y="232410"/>
                </a:lnTo>
                <a:lnTo>
                  <a:pt x="115265" y="232410"/>
                </a:lnTo>
                <a:lnTo>
                  <a:pt x="115265" y="228600"/>
                </a:lnTo>
                <a:lnTo>
                  <a:pt x="110909" y="223520"/>
                </a:lnTo>
                <a:close/>
              </a:path>
              <a:path w="338455" h="398780">
                <a:moveTo>
                  <a:pt x="152653" y="223520"/>
                </a:moveTo>
                <a:lnTo>
                  <a:pt x="141439" y="223520"/>
                </a:lnTo>
                <a:lnTo>
                  <a:pt x="137071" y="228600"/>
                </a:lnTo>
                <a:lnTo>
                  <a:pt x="137071" y="238760"/>
                </a:lnTo>
                <a:lnTo>
                  <a:pt x="141439" y="243839"/>
                </a:lnTo>
                <a:lnTo>
                  <a:pt x="152653" y="243839"/>
                </a:lnTo>
                <a:lnTo>
                  <a:pt x="157010" y="238760"/>
                </a:lnTo>
                <a:lnTo>
                  <a:pt x="157010" y="236220"/>
                </a:lnTo>
                <a:lnTo>
                  <a:pt x="145795" y="236220"/>
                </a:lnTo>
                <a:lnTo>
                  <a:pt x="145795" y="233679"/>
                </a:lnTo>
                <a:lnTo>
                  <a:pt x="146418" y="232410"/>
                </a:lnTo>
                <a:lnTo>
                  <a:pt x="157010" y="232410"/>
                </a:lnTo>
                <a:lnTo>
                  <a:pt x="157010" y="228600"/>
                </a:lnTo>
                <a:lnTo>
                  <a:pt x="152653" y="223520"/>
                </a:lnTo>
                <a:close/>
              </a:path>
              <a:path w="338455" h="398780">
                <a:moveTo>
                  <a:pt x="299072" y="228600"/>
                </a:moveTo>
                <a:lnTo>
                  <a:pt x="216827" y="228600"/>
                </a:lnTo>
                <a:lnTo>
                  <a:pt x="214337" y="231139"/>
                </a:lnTo>
                <a:lnTo>
                  <a:pt x="214337" y="237489"/>
                </a:lnTo>
                <a:lnTo>
                  <a:pt x="216827" y="238760"/>
                </a:lnTo>
                <a:lnTo>
                  <a:pt x="299072" y="238760"/>
                </a:lnTo>
                <a:lnTo>
                  <a:pt x="301561" y="237489"/>
                </a:lnTo>
                <a:lnTo>
                  <a:pt x="301561" y="231139"/>
                </a:lnTo>
                <a:lnTo>
                  <a:pt x="299072" y="228600"/>
                </a:lnTo>
                <a:close/>
              </a:path>
              <a:path w="338455" h="398780">
                <a:moveTo>
                  <a:pt x="73520" y="232410"/>
                </a:moveTo>
                <a:lnTo>
                  <a:pt x="64173" y="232410"/>
                </a:lnTo>
                <a:lnTo>
                  <a:pt x="64795" y="233679"/>
                </a:lnTo>
                <a:lnTo>
                  <a:pt x="64795" y="236220"/>
                </a:lnTo>
                <a:lnTo>
                  <a:pt x="73520" y="236220"/>
                </a:lnTo>
                <a:lnTo>
                  <a:pt x="73520" y="232410"/>
                </a:lnTo>
                <a:close/>
              </a:path>
              <a:path w="338455" h="398780">
                <a:moveTo>
                  <a:pt x="115265" y="232410"/>
                </a:moveTo>
                <a:lnTo>
                  <a:pt x="105917" y="232410"/>
                </a:lnTo>
                <a:lnTo>
                  <a:pt x="106540" y="233679"/>
                </a:lnTo>
                <a:lnTo>
                  <a:pt x="106540" y="236220"/>
                </a:lnTo>
                <a:lnTo>
                  <a:pt x="115265" y="236220"/>
                </a:lnTo>
                <a:lnTo>
                  <a:pt x="115265" y="232410"/>
                </a:lnTo>
                <a:close/>
              </a:path>
              <a:path w="338455" h="398780">
                <a:moveTo>
                  <a:pt x="157010" y="232410"/>
                </a:moveTo>
                <a:lnTo>
                  <a:pt x="148285" y="232410"/>
                </a:lnTo>
                <a:lnTo>
                  <a:pt x="148907" y="233679"/>
                </a:lnTo>
                <a:lnTo>
                  <a:pt x="148907" y="236220"/>
                </a:lnTo>
                <a:lnTo>
                  <a:pt x="157010" y="236220"/>
                </a:lnTo>
                <a:lnTo>
                  <a:pt x="157010" y="232410"/>
                </a:lnTo>
                <a:close/>
              </a:path>
              <a:path w="338455" h="398780">
                <a:moveTo>
                  <a:pt x="337083" y="102870"/>
                </a:moveTo>
                <a:lnTo>
                  <a:pt x="323380" y="102870"/>
                </a:lnTo>
                <a:lnTo>
                  <a:pt x="326491" y="106679"/>
                </a:lnTo>
                <a:lnTo>
                  <a:pt x="326491" y="179070"/>
                </a:lnTo>
                <a:lnTo>
                  <a:pt x="323380" y="182879"/>
                </a:lnTo>
                <a:lnTo>
                  <a:pt x="336668" y="182879"/>
                </a:lnTo>
                <a:lnTo>
                  <a:pt x="338328" y="180339"/>
                </a:lnTo>
                <a:lnTo>
                  <a:pt x="338328" y="105410"/>
                </a:lnTo>
                <a:lnTo>
                  <a:pt x="337083" y="102870"/>
                </a:lnTo>
                <a:close/>
              </a:path>
              <a:path w="338455" h="398780">
                <a:moveTo>
                  <a:pt x="69164" y="132079"/>
                </a:moveTo>
                <a:lnTo>
                  <a:pt x="57950" y="132079"/>
                </a:lnTo>
                <a:lnTo>
                  <a:pt x="53581" y="137160"/>
                </a:lnTo>
                <a:lnTo>
                  <a:pt x="53581" y="148589"/>
                </a:lnTo>
                <a:lnTo>
                  <a:pt x="57950" y="152400"/>
                </a:lnTo>
                <a:lnTo>
                  <a:pt x="69164" y="152400"/>
                </a:lnTo>
                <a:lnTo>
                  <a:pt x="73520" y="148589"/>
                </a:lnTo>
                <a:lnTo>
                  <a:pt x="73520" y="144779"/>
                </a:lnTo>
                <a:lnTo>
                  <a:pt x="62306" y="144779"/>
                </a:lnTo>
                <a:lnTo>
                  <a:pt x="62306" y="142239"/>
                </a:lnTo>
                <a:lnTo>
                  <a:pt x="62928" y="140970"/>
                </a:lnTo>
                <a:lnTo>
                  <a:pt x="73520" y="140970"/>
                </a:lnTo>
                <a:lnTo>
                  <a:pt x="73520" y="137160"/>
                </a:lnTo>
                <a:lnTo>
                  <a:pt x="69164" y="132079"/>
                </a:lnTo>
                <a:close/>
              </a:path>
              <a:path w="338455" h="398780">
                <a:moveTo>
                  <a:pt x="110909" y="132079"/>
                </a:moveTo>
                <a:lnTo>
                  <a:pt x="99695" y="132079"/>
                </a:lnTo>
                <a:lnTo>
                  <a:pt x="95326" y="137160"/>
                </a:lnTo>
                <a:lnTo>
                  <a:pt x="95326" y="148589"/>
                </a:lnTo>
                <a:lnTo>
                  <a:pt x="99695" y="152400"/>
                </a:lnTo>
                <a:lnTo>
                  <a:pt x="110909" y="152400"/>
                </a:lnTo>
                <a:lnTo>
                  <a:pt x="115265" y="148589"/>
                </a:lnTo>
                <a:lnTo>
                  <a:pt x="115265" y="144779"/>
                </a:lnTo>
                <a:lnTo>
                  <a:pt x="104051" y="144779"/>
                </a:lnTo>
                <a:lnTo>
                  <a:pt x="104051" y="142239"/>
                </a:lnTo>
                <a:lnTo>
                  <a:pt x="104673" y="140970"/>
                </a:lnTo>
                <a:lnTo>
                  <a:pt x="115265" y="140970"/>
                </a:lnTo>
                <a:lnTo>
                  <a:pt x="115265" y="137160"/>
                </a:lnTo>
                <a:lnTo>
                  <a:pt x="110909" y="132079"/>
                </a:lnTo>
                <a:close/>
              </a:path>
              <a:path w="338455" h="398780">
                <a:moveTo>
                  <a:pt x="152653" y="132079"/>
                </a:moveTo>
                <a:lnTo>
                  <a:pt x="141439" y="132079"/>
                </a:lnTo>
                <a:lnTo>
                  <a:pt x="137071" y="137160"/>
                </a:lnTo>
                <a:lnTo>
                  <a:pt x="137071" y="148589"/>
                </a:lnTo>
                <a:lnTo>
                  <a:pt x="141439" y="152400"/>
                </a:lnTo>
                <a:lnTo>
                  <a:pt x="152653" y="152400"/>
                </a:lnTo>
                <a:lnTo>
                  <a:pt x="157010" y="148589"/>
                </a:lnTo>
                <a:lnTo>
                  <a:pt x="157010" y="144779"/>
                </a:lnTo>
                <a:lnTo>
                  <a:pt x="145795" y="144779"/>
                </a:lnTo>
                <a:lnTo>
                  <a:pt x="145795" y="142239"/>
                </a:lnTo>
                <a:lnTo>
                  <a:pt x="146418" y="140970"/>
                </a:lnTo>
                <a:lnTo>
                  <a:pt x="157010" y="140970"/>
                </a:lnTo>
                <a:lnTo>
                  <a:pt x="157010" y="137160"/>
                </a:lnTo>
                <a:lnTo>
                  <a:pt x="152653" y="132079"/>
                </a:lnTo>
                <a:close/>
              </a:path>
              <a:path w="338455" h="398780">
                <a:moveTo>
                  <a:pt x="299072" y="137160"/>
                </a:moveTo>
                <a:lnTo>
                  <a:pt x="216827" y="137160"/>
                </a:lnTo>
                <a:lnTo>
                  <a:pt x="214337" y="139700"/>
                </a:lnTo>
                <a:lnTo>
                  <a:pt x="214337" y="146050"/>
                </a:lnTo>
                <a:lnTo>
                  <a:pt x="216827" y="148589"/>
                </a:lnTo>
                <a:lnTo>
                  <a:pt x="299072" y="148589"/>
                </a:lnTo>
                <a:lnTo>
                  <a:pt x="301561" y="146050"/>
                </a:lnTo>
                <a:lnTo>
                  <a:pt x="301561" y="139700"/>
                </a:lnTo>
                <a:lnTo>
                  <a:pt x="299072" y="137160"/>
                </a:lnTo>
                <a:close/>
              </a:path>
              <a:path w="338455" h="398780">
                <a:moveTo>
                  <a:pt x="73520" y="140970"/>
                </a:moveTo>
                <a:lnTo>
                  <a:pt x="64173" y="140970"/>
                </a:lnTo>
                <a:lnTo>
                  <a:pt x="64795" y="142239"/>
                </a:lnTo>
                <a:lnTo>
                  <a:pt x="64795" y="144779"/>
                </a:lnTo>
                <a:lnTo>
                  <a:pt x="73520" y="144779"/>
                </a:lnTo>
                <a:lnTo>
                  <a:pt x="73520" y="140970"/>
                </a:lnTo>
                <a:close/>
              </a:path>
              <a:path w="338455" h="398780">
                <a:moveTo>
                  <a:pt x="115265" y="140970"/>
                </a:moveTo>
                <a:lnTo>
                  <a:pt x="105917" y="140970"/>
                </a:lnTo>
                <a:lnTo>
                  <a:pt x="106540" y="142239"/>
                </a:lnTo>
                <a:lnTo>
                  <a:pt x="106540" y="144779"/>
                </a:lnTo>
                <a:lnTo>
                  <a:pt x="115265" y="144779"/>
                </a:lnTo>
                <a:lnTo>
                  <a:pt x="115265" y="140970"/>
                </a:lnTo>
                <a:close/>
              </a:path>
              <a:path w="338455" h="398780">
                <a:moveTo>
                  <a:pt x="157010" y="140970"/>
                </a:moveTo>
                <a:lnTo>
                  <a:pt x="148285" y="140970"/>
                </a:lnTo>
                <a:lnTo>
                  <a:pt x="148907" y="142239"/>
                </a:lnTo>
                <a:lnTo>
                  <a:pt x="148907" y="144779"/>
                </a:lnTo>
                <a:lnTo>
                  <a:pt x="157010" y="144779"/>
                </a:lnTo>
                <a:lnTo>
                  <a:pt x="157010" y="140970"/>
                </a:lnTo>
                <a:close/>
              </a:path>
              <a:path w="338455" h="398780">
                <a:moveTo>
                  <a:pt x="336799" y="11429"/>
                </a:moveTo>
                <a:lnTo>
                  <a:pt x="323380" y="11429"/>
                </a:lnTo>
                <a:lnTo>
                  <a:pt x="326491" y="15239"/>
                </a:lnTo>
                <a:lnTo>
                  <a:pt x="326491" y="87629"/>
                </a:lnTo>
                <a:lnTo>
                  <a:pt x="323380" y="91439"/>
                </a:lnTo>
                <a:lnTo>
                  <a:pt x="337083" y="91439"/>
                </a:lnTo>
                <a:lnTo>
                  <a:pt x="338328" y="88900"/>
                </a:lnTo>
                <a:lnTo>
                  <a:pt x="338328" y="19050"/>
                </a:lnTo>
                <a:lnTo>
                  <a:pt x="336799" y="11429"/>
                </a:lnTo>
                <a:close/>
              </a:path>
              <a:path w="338455" h="398780">
                <a:moveTo>
                  <a:pt x="69164" y="41910"/>
                </a:moveTo>
                <a:lnTo>
                  <a:pt x="57950" y="41910"/>
                </a:lnTo>
                <a:lnTo>
                  <a:pt x="53581" y="45720"/>
                </a:lnTo>
                <a:lnTo>
                  <a:pt x="53581" y="57150"/>
                </a:lnTo>
                <a:lnTo>
                  <a:pt x="57950" y="60960"/>
                </a:lnTo>
                <a:lnTo>
                  <a:pt x="69164" y="60960"/>
                </a:lnTo>
                <a:lnTo>
                  <a:pt x="73520" y="57150"/>
                </a:lnTo>
                <a:lnTo>
                  <a:pt x="73520" y="53339"/>
                </a:lnTo>
                <a:lnTo>
                  <a:pt x="62306" y="53339"/>
                </a:lnTo>
                <a:lnTo>
                  <a:pt x="62306" y="50800"/>
                </a:lnTo>
                <a:lnTo>
                  <a:pt x="73520" y="50800"/>
                </a:lnTo>
                <a:lnTo>
                  <a:pt x="73520" y="45720"/>
                </a:lnTo>
                <a:lnTo>
                  <a:pt x="69164" y="41910"/>
                </a:lnTo>
                <a:close/>
              </a:path>
              <a:path w="338455" h="398780">
                <a:moveTo>
                  <a:pt x="110909" y="41910"/>
                </a:moveTo>
                <a:lnTo>
                  <a:pt x="99695" y="41910"/>
                </a:lnTo>
                <a:lnTo>
                  <a:pt x="95326" y="45720"/>
                </a:lnTo>
                <a:lnTo>
                  <a:pt x="95326" y="57150"/>
                </a:lnTo>
                <a:lnTo>
                  <a:pt x="99695" y="60960"/>
                </a:lnTo>
                <a:lnTo>
                  <a:pt x="110909" y="60960"/>
                </a:lnTo>
                <a:lnTo>
                  <a:pt x="115265" y="57150"/>
                </a:lnTo>
                <a:lnTo>
                  <a:pt x="115265" y="53339"/>
                </a:lnTo>
                <a:lnTo>
                  <a:pt x="104051" y="53339"/>
                </a:lnTo>
                <a:lnTo>
                  <a:pt x="104051" y="50800"/>
                </a:lnTo>
                <a:lnTo>
                  <a:pt x="115265" y="50800"/>
                </a:lnTo>
                <a:lnTo>
                  <a:pt x="115265" y="45720"/>
                </a:lnTo>
                <a:lnTo>
                  <a:pt x="110909" y="41910"/>
                </a:lnTo>
                <a:close/>
              </a:path>
              <a:path w="338455" h="398780">
                <a:moveTo>
                  <a:pt x="152653" y="41910"/>
                </a:moveTo>
                <a:lnTo>
                  <a:pt x="141439" y="41910"/>
                </a:lnTo>
                <a:lnTo>
                  <a:pt x="137071" y="45720"/>
                </a:lnTo>
                <a:lnTo>
                  <a:pt x="137071" y="57150"/>
                </a:lnTo>
                <a:lnTo>
                  <a:pt x="141439" y="60960"/>
                </a:lnTo>
                <a:lnTo>
                  <a:pt x="152653" y="60960"/>
                </a:lnTo>
                <a:lnTo>
                  <a:pt x="157010" y="57150"/>
                </a:lnTo>
                <a:lnTo>
                  <a:pt x="157010" y="53339"/>
                </a:lnTo>
                <a:lnTo>
                  <a:pt x="145795" y="53339"/>
                </a:lnTo>
                <a:lnTo>
                  <a:pt x="145795" y="50800"/>
                </a:lnTo>
                <a:lnTo>
                  <a:pt x="157010" y="50800"/>
                </a:lnTo>
                <a:lnTo>
                  <a:pt x="157010" y="45720"/>
                </a:lnTo>
                <a:lnTo>
                  <a:pt x="152653" y="41910"/>
                </a:lnTo>
                <a:close/>
              </a:path>
              <a:path w="338455" h="398780">
                <a:moveTo>
                  <a:pt x="299072" y="45720"/>
                </a:moveTo>
                <a:lnTo>
                  <a:pt x="216827" y="45720"/>
                </a:lnTo>
                <a:lnTo>
                  <a:pt x="214337" y="48260"/>
                </a:lnTo>
                <a:lnTo>
                  <a:pt x="214337" y="54610"/>
                </a:lnTo>
                <a:lnTo>
                  <a:pt x="216827" y="57150"/>
                </a:lnTo>
                <a:lnTo>
                  <a:pt x="299072" y="57150"/>
                </a:lnTo>
                <a:lnTo>
                  <a:pt x="301561" y="54610"/>
                </a:lnTo>
                <a:lnTo>
                  <a:pt x="301561" y="48260"/>
                </a:lnTo>
                <a:lnTo>
                  <a:pt x="299072" y="45720"/>
                </a:lnTo>
                <a:close/>
              </a:path>
              <a:path w="338455" h="398780">
                <a:moveTo>
                  <a:pt x="73520" y="50800"/>
                </a:moveTo>
                <a:lnTo>
                  <a:pt x="64795" y="50800"/>
                </a:lnTo>
                <a:lnTo>
                  <a:pt x="64795" y="53339"/>
                </a:lnTo>
                <a:lnTo>
                  <a:pt x="73520" y="53339"/>
                </a:lnTo>
                <a:lnTo>
                  <a:pt x="73520" y="50800"/>
                </a:lnTo>
                <a:close/>
              </a:path>
              <a:path w="338455" h="398780">
                <a:moveTo>
                  <a:pt x="115265" y="50800"/>
                </a:moveTo>
                <a:lnTo>
                  <a:pt x="106540" y="50800"/>
                </a:lnTo>
                <a:lnTo>
                  <a:pt x="106540" y="53339"/>
                </a:lnTo>
                <a:lnTo>
                  <a:pt x="115265" y="53339"/>
                </a:lnTo>
                <a:lnTo>
                  <a:pt x="115265" y="50800"/>
                </a:lnTo>
                <a:close/>
              </a:path>
              <a:path w="338455" h="398780">
                <a:moveTo>
                  <a:pt x="157010" y="50800"/>
                </a:moveTo>
                <a:lnTo>
                  <a:pt x="148907" y="50800"/>
                </a:lnTo>
                <a:lnTo>
                  <a:pt x="148907" y="53339"/>
                </a:lnTo>
                <a:lnTo>
                  <a:pt x="157010" y="53339"/>
                </a:lnTo>
                <a:lnTo>
                  <a:pt x="15701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1668" y="3091052"/>
            <a:ext cx="271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081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Linux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2019" y="2364993"/>
            <a:ext cx="1200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394E54"/>
                </a:solidFill>
                <a:latin typeface="Arial"/>
                <a:cs typeface="Arial"/>
              </a:rPr>
              <a:t>On</a:t>
            </a:r>
            <a:r>
              <a:rPr sz="1600" spc="-35" dirty="0">
                <a:solidFill>
                  <a:srgbClr val="394E5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Premises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1251" y="2977558"/>
            <a:ext cx="424815" cy="485140"/>
          </a:xfrm>
          <a:custGeom>
            <a:avLst/>
            <a:gdLst/>
            <a:ahLst/>
            <a:cxnLst/>
            <a:rect l="l" t="t" r="r" b="b"/>
            <a:pathLst>
              <a:path w="424815" h="485139">
                <a:moveTo>
                  <a:pt x="292795" y="461009"/>
                </a:moveTo>
                <a:lnTo>
                  <a:pt x="269770" y="461009"/>
                </a:lnTo>
                <a:lnTo>
                  <a:pt x="274748" y="463550"/>
                </a:lnTo>
                <a:lnTo>
                  <a:pt x="277720" y="468629"/>
                </a:lnTo>
                <a:lnTo>
                  <a:pt x="282460" y="476250"/>
                </a:lnTo>
                <a:lnTo>
                  <a:pt x="288409" y="480059"/>
                </a:lnTo>
                <a:lnTo>
                  <a:pt x="295474" y="483869"/>
                </a:lnTo>
                <a:lnTo>
                  <a:pt x="303565" y="485139"/>
                </a:lnTo>
                <a:lnTo>
                  <a:pt x="320016" y="485139"/>
                </a:lnTo>
                <a:lnTo>
                  <a:pt x="327941" y="483869"/>
                </a:lnTo>
                <a:lnTo>
                  <a:pt x="335353" y="478789"/>
                </a:lnTo>
                <a:lnTo>
                  <a:pt x="343691" y="472439"/>
                </a:lnTo>
                <a:lnTo>
                  <a:pt x="308860" y="472439"/>
                </a:lnTo>
                <a:lnTo>
                  <a:pt x="300020" y="469900"/>
                </a:lnTo>
                <a:lnTo>
                  <a:pt x="293320" y="462279"/>
                </a:lnTo>
                <a:lnTo>
                  <a:pt x="292795" y="461009"/>
                </a:lnTo>
                <a:close/>
              </a:path>
              <a:path w="424815" h="485139">
                <a:moveTo>
                  <a:pt x="53654" y="349250"/>
                </a:moveTo>
                <a:lnTo>
                  <a:pt x="49958" y="358139"/>
                </a:lnTo>
                <a:lnTo>
                  <a:pt x="44213" y="364489"/>
                </a:lnTo>
                <a:lnTo>
                  <a:pt x="36604" y="368300"/>
                </a:lnTo>
                <a:lnTo>
                  <a:pt x="27314" y="370839"/>
                </a:lnTo>
                <a:lnTo>
                  <a:pt x="17383" y="370839"/>
                </a:lnTo>
                <a:lnTo>
                  <a:pt x="11909" y="373379"/>
                </a:lnTo>
                <a:lnTo>
                  <a:pt x="4962" y="373379"/>
                </a:lnTo>
                <a:lnTo>
                  <a:pt x="2473" y="377189"/>
                </a:lnTo>
                <a:lnTo>
                  <a:pt x="2886" y="383539"/>
                </a:lnTo>
                <a:lnTo>
                  <a:pt x="2968" y="387350"/>
                </a:lnTo>
                <a:lnTo>
                  <a:pt x="3464" y="389889"/>
                </a:lnTo>
                <a:lnTo>
                  <a:pt x="3972" y="391159"/>
                </a:lnTo>
                <a:lnTo>
                  <a:pt x="6873" y="402589"/>
                </a:lnTo>
                <a:lnTo>
                  <a:pt x="7447" y="412750"/>
                </a:lnTo>
                <a:lnTo>
                  <a:pt x="5784" y="422909"/>
                </a:lnTo>
                <a:lnTo>
                  <a:pt x="1978" y="434339"/>
                </a:lnTo>
                <a:lnTo>
                  <a:pt x="0" y="441959"/>
                </a:lnTo>
                <a:lnTo>
                  <a:pt x="1421" y="448309"/>
                </a:lnTo>
                <a:lnTo>
                  <a:pt x="6101" y="453389"/>
                </a:lnTo>
                <a:lnTo>
                  <a:pt x="13903" y="457200"/>
                </a:lnTo>
                <a:lnTo>
                  <a:pt x="18869" y="457200"/>
                </a:lnTo>
                <a:lnTo>
                  <a:pt x="28176" y="459739"/>
                </a:lnTo>
                <a:lnTo>
                  <a:pt x="46606" y="462279"/>
                </a:lnTo>
                <a:lnTo>
                  <a:pt x="55635" y="464819"/>
                </a:lnTo>
                <a:lnTo>
                  <a:pt x="70162" y="468629"/>
                </a:lnTo>
                <a:lnTo>
                  <a:pt x="84642" y="473709"/>
                </a:lnTo>
                <a:lnTo>
                  <a:pt x="99026" y="477519"/>
                </a:lnTo>
                <a:lnTo>
                  <a:pt x="113268" y="482600"/>
                </a:lnTo>
                <a:lnTo>
                  <a:pt x="123721" y="483869"/>
                </a:lnTo>
                <a:lnTo>
                  <a:pt x="133520" y="483869"/>
                </a:lnTo>
                <a:lnTo>
                  <a:pt x="142759" y="480059"/>
                </a:lnTo>
                <a:lnTo>
                  <a:pt x="151533" y="474979"/>
                </a:lnTo>
                <a:lnTo>
                  <a:pt x="153072" y="473709"/>
                </a:lnTo>
                <a:lnTo>
                  <a:pt x="124203" y="473709"/>
                </a:lnTo>
                <a:lnTo>
                  <a:pt x="109293" y="471169"/>
                </a:lnTo>
                <a:lnTo>
                  <a:pt x="92977" y="467359"/>
                </a:lnTo>
                <a:lnTo>
                  <a:pt x="60528" y="458469"/>
                </a:lnTo>
                <a:lnTo>
                  <a:pt x="44205" y="454659"/>
                </a:lnTo>
                <a:lnTo>
                  <a:pt x="29368" y="452119"/>
                </a:lnTo>
                <a:lnTo>
                  <a:pt x="22063" y="449579"/>
                </a:lnTo>
                <a:lnTo>
                  <a:pt x="14894" y="448309"/>
                </a:lnTo>
                <a:lnTo>
                  <a:pt x="8442" y="445769"/>
                </a:lnTo>
                <a:lnTo>
                  <a:pt x="7439" y="443229"/>
                </a:lnTo>
                <a:lnTo>
                  <a:pt x="9433" y="436879"/>
                </a:lnTo>
                <a:lnTo>
                  <a:pt x="10423" y="434339"/>
                </a:lnTo>
                <a:lnTo>
                  <a:pt x="11414" y="430529"/>
                </a:lnTo>
                <a:lnTo>
                  <a:pt x="13408" y="427989"/>
                </a:lnTo>
                <a:lnTo>
                  <a:pt x="16193" y="420369"/>
                </a:lnTo>
                <a:lnTo>
                  <a:pt x="17070" y="414019"/>
                </a:lnTo>
                <a:lnTo>
                  <a:pt x="15992" y="407669"/>
                </a:lnTo>
                <a:lnTo>
                  <a:pt x="12912" y="400050"/>
                </a:lnTo>
                <a:lnTo>
                  <a:pt x="10919" y="396239"/>
                </a:lnTo>
                <a:lnTo>
                  <a:pt x="9433" y="392429"/>
                </a:lnTo>
                <a:lnTo>
                  <a:pt x="8442" y="388619"/>
                </a:lnTo>
                <a:lnTo>
                  <a:pt x="6943" y="381000"/>
                </a:lnTo>
                <a:lnTo>
                  <a:pt x="9928" y="377189"/>
                </a:lnTo>
                <a:lnTo>
                  <a:pt x="34274" y="377189"/>
                </a:lnTo>
                <a:lnTo>
                  <a:pt x="41729" y="375919"/>
                </a:lnTo>
                <a:lnTo>
                  <a:pt x="54645" y="365759"/>
                </a:lnTo>
                <a:lnTo>
                  <a:pt x="57134" y="355600"/>
                </a:lnTo>
                <a:lnTo>
                  <a:pt x="53654" y="349250"/>
                </a:lnTo>
                <a:close/>
              </a:path>
              <a:path w="424815" h="485139">
                <a:moveTo>
                  <a:pt x="96362" y="334009"/>
                </a:moveTo>
                <a:lnTo>
                  <a:pt x="73526" y="334009"/>
                </a:lnTo>
                <a:lnTo>
                  <a:pt x="79672" y="336550"/>
                </a:lnTo>
                <a:lnTo>
                  <a:pt x="85442" y="340359"/>
                </a:lnTo>
                <a:lnTo>
                  <a:pt x="110141" y="369569"/>
                </a:lnTo>
                <a:lnTo>
                  <a:pt x="120785" y="384809"/>
                </a:lnTo>
                <a:lnTo>
                  <a:pt x="131149" y="398779"/>
                </a:lnTo>
                <a:lnTo>
                  <a:pt x="150455" y="435609"/>
                </a:lnTo>
                <a:lnTo>
                  <a:pt x="153246" y="454659"/>
                </a:lnTo>
                <a:lnTo>
                  <a:pt x="149730" y="463550"/>
                </a:lnTo>
                <a:lnTo>
                  <a:pt x="142394" y="469900"/>
                </a:lnTo>
                <a:lnTo>
                  <a:pt x="131657" y="472439"/>
                </a:lnTo>
                <a:lnTo>
                  <a:pt x="124203" y="473709"/>
                </a:lnTo>
                <a:lnTo>
                  <a:pt x="153072" y="473709"/>
                </a:lnTo>
                <a:lnTo>
                  <a:pt x="157689" y="469900"/>
                </a:lnTo>
                <a:lnTo>
                  <a:pt x="164263" y="466089"/>
                </a:lnTo>
                <a:lnTo>
                  <a:pt x="171301" y="463550"/>
                </a:lnTo>
                <a:lnTo>
                  <a:pt x="178851" y="462279"/>
                </a:lnTo>
                <a:lnTo>
                  <a:pt x="221580" y="462279"/>
                </a:lnTo>
                <a:lnTo>
                  <a:pt x="242991" y="461009"/>
                </a:lnTo>
                <a:lnTo>
                  <a:pt x="292795" y="461009"/>
                </a:lnTo>
                <a:lnTo>
                  <a:pt x="291745" y="458469"/>
                </a:lnTo>
                <a:lnTo>
                  <a:pt x="165935" y="458469"/>
                </a:lnTo>
                <a:lnTo>
                  <a:pt x="164870" y="445769"/>
                </a:lnTo>
                <a:lnTo>
                  <a:pt x="160779" y="434339"/>
                </a:lnTo>
                <a:lnTo>
                  <a:pt x="154544" y="424179"/>
                </a:lnTo>
                <a:lnTo>
                  <a:pt x="147050" y="414019"/>
                </a:lnTo>
                <a:lnTo>
                  <a:pt x="149044" y="414019"/>
                </a:lnTo>
                <a:lnTo>
                  <a:pt x="150034" y="412750"/>
                </a:lnTo>
                <a:lnTo>
                  <a:pt x="151533" y="412750"/>
                </a:lnTo>
                <a:lnTo>
                  <a:pt x="157985" y="410209"/>
                </a:lnTo>
                <a:lnTo>
                  <a:pt x="161960" y="406400"/>
                </a:lnTo>
                <a:lnTo>
                  <a:pt x="163446" y="400050"/>
                </a:lnTo>
                <a:lnTo>
                  <a:pt x="164449" y="393700"/>
                </a:lnTo>
                <a:lnTo>
                  <a:pt x="162950" y="388619"/>
                </a:lnTo>
                <a:lnTo>
                  <a:pt x="157489" y="384809"/>
                </a:lnTo>
                <a:lnTo>
                  <a:pt x="147725" y="377189"/>
                </a:lnTo>
                <a:lnTo>
                  <a:pt x="128005" y="360679"/>
                </a:lnTo>
                <a:lnTo>
                  <a:pt x="118234" y="353059"/>
                </a:lnTo>
                <a:lnTo>
                  <a:pt x="112356" y="347979"/>
                </a:lnTo>
                <a:lnTo>
                  <a:pt x="100776" y="337819"/>
                </a:lnTo>
                <a:lnTo>
                  <a:pt x="96362" y="334009"/>
                </a:lnTo>
                <a:close/>
              </a:path>
              <a:path w="424815" h="485139">
                <a:moveTo>
                  <a:pt x="381073" y="355600"/>
                </a:moveTo>
                <a:lnTo>
                  <a:pt x="380577" y="360679"/>
                </a:lnTo>
                <a:lnTo>
                  <a:pt x="379079" y="365759"/>
                </a:lnTo>
                <a:lnTo>
                  <a:pt x="379574" y="370839"/>
                </a:lnTo>
                <a:lnTo>
                  <a:pt x="405419" y="402589"/>
                </a:lnTo>
                <a:lnTo>
                  <a:pt x="409394" y="405129"/>
                </a:lnTo>
                <a:lnTo>
                  <a:pt x="412861" y="407669"/>
                </a:lnTo>
                <a:lnTo>
                  <a:pt x="420811" y="412750"/>
                </a:lnTo>
                <a:lnTo>
                  <a:pt x="420811" y="419100"/>
                </a:lnTo>
                <a:lnTo>
                  <a:pt x="413369" y="424179"/>
                </a:lnTo>
                <a:lnTo>
                  <a:pt x="406905" y="427989"/>
                </a:lnTo>
                <a:lnTo>
                  <a:pt x="399945" y="430529"/>
                </a:lnTo>
                <a:lnTo>
                  <a:pt x="392490" y="433069"/>
                </a:lnTo>
                <a:lnTo>
                  <a:pt x="377962" y="439419"/>
                </a:lnTo>
                <a:lnTo>
                  <a:pt x="364175" y="445769"/>
                </a:lnTo>
                <a:lnTo>
                  <a:pt x="351131" y="453389"/>
                </a:lnTo>
                <a:lnTo>
                  <a:pt x="338833" y="462279"/>
                </a:lnTo>
                <a:lnTo>
                  <a:pt x="333372" y="467359"/>
                </a:lnTo>
                <a:lnTo>
                  <a:pt x="325917" y="469900"/>
                </a:lnTo>
                <a:lnTo>
                  <a:pt x="318957" y="472439"/>
                </a:lnTo>
                <a:lnTo>
                  <a:pt x="343691" y="472439"/>
                </a:lnTo>
                <a:lnTo>
                  <a:pt x="348694" y="468629"/>
                </a:lnTo>
                <a:lnTo>
                  <a:pt x="362685" y="458469"/>
                </a:lnTo>
                <a:lnTo>
                  <a:pt x="377420" y="448309"/>
                </a:lnTo>
                <a:lnTo>
                  <a:pt x="392998" y="440689"/>
                </a:lnTo>
                <a:lnTo>
                  <a:pt x="399611" y="438150"/>
                </a:lnTo>
                <a:lnTo>
                  <a:pt x="406038" y="434339"/>
                </a:lnTo>
                <a:lnTo>
                  <a:pt x="412279" y="430529"/>
                </a:lnTo>
                <a:lnTo>
                  <a:pt x="418335" y="425450"/>
                </a:lnTo>
                <a:lnTo>
                  <a:pt x="423008" y="420369"/>
                </a:lnTo>
                <a:lnTo>
                  <a:pt x="424421" y="415289"/>
                </a:lnTo>
                <a:lnTo>
                  <a:pt x="422667" y="410209"/>
                </a:lnTo>
                <a:lnTo>
                  <a:pt x="417839" y="403859"/>
                </a:lnTo>
                <a:lnTo>
                  <a:pt x="413864" y="401319"/>
                </a:lnTo>
                <a:lnTo>
                  <a:pt x="409394" y="398779"/>
                </a:lnTo>
                <a:lnTo>
                  <a:pt x="404415" y="396239"/>
                </a:lnTo>
                <a:lnTo>
                  <a:pt x="398555" y="391159"/>
                </a:lnTo>
                <a:lnTo>
                  <a:pt x="384553" y="361950"/>
                </a:lnTo>
                <a:lnTo>
                  <a:pt x="383054" y="356869"/>
                </a:lnTo>
                <a:lnTo>
                  <a:pt x="381568" y="356869"/>
                </a:lnTo>
                <a:lnTo>
                  <a:pt x="381073" y="355600"/>
                </a:lnTo>
                <a:close/>
              </a:path>
              <a:path w="424815" h="485139">
                <a:moveTo>
                  <a:pt x="166925" y="421639"/>
                </a:moveTo>
                <a:lnTo>
                  <a:pt x="163954" y="421639"/>
                </a:lnTo>
                <a:lnTo>
                  <a:pt x="160969" y="425450"/>
                </a:lnTo>
                <a:lnTo>
                  <a:pt x="165795" y="433069"/>
                </a:lnTo>
                <a:lnTo>
                  <a:pt x="170157" y="440689"/>
                </a:lnTo>
                <a:lnTo>
                  <a:pt x="171167" y="449579"/>
                </a:lnTo>
                <a:lnTo>
                  <a:pt x="165935" y="458469"/>
                </a:lnTo>
                <a:lnTo>
                  <a:pt x="291745" y="458469"/>
                </a:lnTo>
                <a:lnTo>
                  <a:pt x="290170" y="454659"/>
                </a:lnTo>
                <a:lnTo>
                  <a:pt x="270773" y="454659"/>
                </a:lnTo>
                <a:lnTo>
                  <a:pt x="268779" y="452119"/>
                </a:lnTo>
                <a:lnTo>
                  <a:pt x="269770" y="447039"/>
                </a:lnTo>
                <a:lnTo>
                  <a:pt x="271269" y="440689"/>
                </a:lnTo>
                <a:lnTo>
                  <a:pt x="274253" y="434339"/>
                </a:lnTo>
                <a:lnTo>
                  <a:pt x="274451" y="433069"/>
                </a:lnTo>
                <a:lnTo>
                  <a:pt x="196570" y="433069"/>
                </a:lnTo>
                <a:lnTo>
                  <a:pt x="188299" y="431800"/>
                </a:lnTo>
                <a:lnTo>
                  <a:pt x="182330" y="431800"/>
                </a:lnTo>
                <a:lnTo>
                  <a:pt x="176374" y="427989"/>
                </a:lnTo>
                <a:lnTo>
                  <a:pt x="171396" y="424179"/>
                </a:lnTo>
                <a:lnTo>
                  <a:pt x="166925" y="421639"/>
                </a:lnTo>
                <a:close/>
              </a:path>
              <a:path w="424815" h="485139">
                <a:moveTo>
                  <a:pt x="326875" y="321309"/>
                </a:moveTo>
                <a:lnTo>
                  <a:pt x="319960" y="322579"/>
                </a:lnTo>
                <a:lnTo>
                  <a:pt x="310016" y="323850"/>
                </a:lnTo>
                <a:lnTo>
                  <a:pt x="302066" y="327659"/>
                </a:lnTo>
                <a:lnTo>
                  <a:pt x="301075" y="339089"/>
                </a:lnTo>
                <a:lnTo>
                  <a:pt x="291316" y="341629"/>
                </a:lnTo>
                <a:lnTo>
                  <a:pt x="284865" y="346709"/>
                </a:lnTo>
                <a:lnTo>
                  <a:pt x="281303" y="354329"/>
                </a:lnTo>
                <a:lnTo>
                  <a:pt x="280366" y="361950"/>
                </a:lnTo>
                <a:lnTo>
                  <a:pt x="280262" y="364489"/>
                </a:lnTo>
                <a:lnTo>
                  <a:pt x="280474" y="369569"/>
                </a:lnTo>
                <a:lnTo>
                  <a:pt x="280892" y="377189"/>
                </a:lnTo>
                <a:lnTo>
                  <a:pt x="281538" y="383539"/>
                </a:lnTo>
                <a:lnTo>
                  <a:pt x="282699" y="389889"/>
                </a:lnTo>
                <a:lnTo>
                  <a:pt x="283908" y="402589"/>
                </a:lnTo>
                <a:lnTo>
                  <a:pt x="278723" y="443229"/>
                </a:lnTo>
                <a:lnTo>
                  <a:pt x="277720" y="447039"/>
                </a:lnTo>
                <a:lnTo>
                  <a:pt x="277225" y="450850"/>
                </a:lnTo>
                <a:lnTo>
                  <a:pt x="276234" y="454659"/>
                </a:lnTo>
                <a:lnTo>
                  <a:pt x="290170" y="454659"/>
                </a:lnTo>
                <a:lnTo>
                  <a:pt x="289645" y="453389"/>
                </a:lnTo>
                <a:lnTo>
                  <a:pt x="288655" y="449579"/>
                </a:lnTo>
                <a:lnTo>
                  <a:pt x="288160" y="444500"/>
                </a:lnTo>
                <a:lnTo>
                  <a:pt x="288655" y="440689"/>
                </a:lnTo>
                <a:lnTo>
                  <a:pt x="290527" y="424179"/>
                </a:lnTo>
                <a:lnTo>
                  <a:pt x="291260" y="410209"/>
                </a:lnTo>
                <a:lnTo>
                  <a:pt x="291146" y="405129"/>
                </a:lnTo>
                <a:lnTo>
                  <a:pt x="290543" y="392429"/>
                </a:lnTo>
                <a:lnTo>
                  <a:pt x="287664" y="375919"/>
                </a:lnTo>
                <a:lnTo>
                  <a:pt x="285670" y="369569"/>
                </a:lnTo>
                <a:lnTo>
                  <a:pt x="287169" y="360679"/>
                </a:lnTo>
                <a:lnTo>
                  <a:pt x="288655" y="353059"/>
                </a:lnTo>
                <a:lnTo>
                  <a:pt x="289150" y="349250"/>
                </a:lnTo>
                <a:lnTo>
                  <a:pt x="293125" y="345439"/>
                </a:lnTo>
                <a:lnTo>
                  <a:pt x="296110" y="344169"/>
                </a:lnTo>
                <a:lnTo>
                  <a:pt x="373865" y="344169"/>
                </a:lnTo>
                <a:lnTo>
                  <a:pt x="376602" y="342900"/>
                </a:lnTo>
                <a:lnTo>
                  <a:pt x="379574" y="337819"/>
                </a:lnTo>
                <a:lnTo>
                  <a:pt x="380577" y="332739"/>
                </a:lnTo>
                <a:lnTo>
                  <a:pt x="381568" y="326389"/>
                </a:lnTo>
                <a:lnTo>
                  <a:pt x="346783" y="326389"/>
                </a:lnTo>
                <a:lnTo>
                  <a:pt x="340147" y="323850"/>
                </a:lnTo>
                <a:lnTo>
                  <a:pt x="326875" y="321309"/>
                </a:lnTo>
                <a:close/>
              </a:path>
              <a:path w="424815" h="485139">
                <a:moveTo>
                  <a:pt x="275739" y="401319"/>
                </a:moveTo>
                <a:lnTo>
                  <a:pt x="272754" y="401319"/>
                </a:lnTo>
                <a:lnTo>
                  <a:pt x="269770" y="403859"/>
                </a:lnTo>
                <a:lnTo>
                  <a:pt x="269275" y="403859"/>
                </a:lnTo>
                <a:lnTo>
                  <a:pt x="235657" y="429259"/>
                </a:lnTo>
                <a:lnTo>
                  <a:pt x="213308" y="433069"/>
                </a:lnTo>
                <a:lnTo>
                  <a:pt x="274451" y="433069"/>
                </a:lnTo>
                <a:lnTo>
                  <a:pt x="275244" y="427989"/>
                </a:lnTo>
                <a:lnTo>
                  <a:pt x="276730" y="420369"/>
                </a:lnTo>
                <a:lnTo>
                  <a:pt x="276730" y="412750"/>
                </a:lnTo>
                <a:lnTo>
                  <a:pt x="277126" y="407669"/>
                </a:lnTo>
                <a:lnTo>
                  <a:pt x="277225" y="403859"/>
                </a:lnTo>
                <a:lnTo>
                  <a:pt x="275739" y="401319"/>
                </a:lnTo>
                <a:close/>
              </a:path>
              <a:path w="424815" h="485139">
                <a:moveTo>
                  <a:pt x="373865" y="344169"/>
                </a:moveTo>
                <a:lnTo>
                  <a:pt x="298599" y="344169"/>
                </a:lnTo>
                <a:lnTo>
                  <a:pt x="302561" y="347979"/>
                </a:lnTo>
                <a:lnTo>
                  <a:pt x="305546" y="350519"/>
                </a:lnTo>
                <a:lnTo>
                  <a:pt x="307540" y="353059"/>
                </a:lnTo>
                <a:lnTo>
                  <a:pt x="308530" y="356869"/>
                </a:lnTo>
                <a:lnTo>
                  <a:pt x="313991" y="367029"/>
                </a:lnTo>
                <a:lnTo>
                  <a:pt x="319960" y="370839"/>
                </a:lnTo>
                <a:lnTo>
                  <a:pt x="328901" y="372109"/>
                </a:lnTo>
                <a:lnTo>
                  <a:pt x="338046" y="372109"/>
                </a:lnTo>
                <a:lnTo>
                  <a:pt x="346167" y="369569"/>
                </a:lnTo>
                <a:lnTo>
                  <a:pt x="353354" y="364489"/>
                </a:lnTo>
                <a:lnTo>
                  <a:pt x="359699" y="359409"/>
                </a:lnTo>
                <a:lnTo>
                  <a:pt x="366658" y="349250"/>
                </a:lnTo>
                <a:lnTo>
                  <a:pt x="371129" y="345439"/>
                </a:lnTo>
                <a:lnTo>
                  <a:pt x="373865" y="344169"/>
                </a:lnTo>
                <a:close/>
              </a:path>
              <a:path w="424815" h="485139">
                <a:moveTo>
                  <a:pt x="210227" y="0"/>
                </a:moveTo>
                <a:lnTo>
                  <a:pt x="202701" y="0"/>
                </a:lnTo>
                <a:lnTo>
                  <a:pt x="180330" y="2539"/>
                </a:lnTo>
                <a:lnTo>
                  <a:pt x="145274" y="31750"/>
                </a:lnTo>
                <a:lnTo>
                  <a:pt x="138954" y="82550"/>
                </a:lnTo>
                <a:lnTo>
                  <a:pt x="139417" y="102869"/>
                </a:lnTo>
                <a:lnTo>
                  <a:pt x="140562" y="129539"/>
                </a:lnTo>
                <a:lnTo>
                  <a:pt x="141589" y="149859"/>
                </a:lnTo>
                <a:lnTo>
                  <a:pt x="141919" y="154939"/>
                </a:lnTo>
                <a:lnTo>
                  <a:pt x="141985" y="158750"/>
                </a:lnTo>
                <a:lnTo>
                  <a:pt x="141589" y="163829"/>
                </a:lnTo>
                <a:lnTo>
                  <a:pt x="137614" y="168909"/>
                </a:lnTo>
                <a:lnTo>
                  <a:pt x="123334" y="190500"/>
                </a:lnTo>
                <a:lnTo>
                  <a:pt x="115959" y="200659"/>
                </a:lnTo>
                <a:lnTo>
                  <a:pt x="108302" y="210819"/>
                </a:lnTo>
                <a:lnTo>
                  <a:pt x="101666" y="219709"/>
                </a:lnTo>
                <a:lnTo>
                  <a:pt x="95821" y="228600"/>
                </a:lnTo>
                <a:lnTo>
                  <a:pt x="90628" y="238759"/>
                </a:lnTo>
                <a:lnTo>
                  <a:pt x="85950" y="248919"/>
                </a:lnTo>
                <a:lnTo>
                  <a:pt x="75325" y="276859"/>
                </a:lnTo>
                <a:lnTo>
                  <a:pt x="69386" y="290829"/>
                </a:lnTo>
                <a:lnTo>
                  <a:pt x="62100" y="303529"/>
                </a:lnTo>
                <a:lnTo>
                  <a:pt x="59610" y="307339"/>
                </a:lnTo>
                <a:lnTo>
                  <a:pt x="58124" y="312419"/>
                </a:lnTo>
                <a:lnTo>
                  <a:pt x="57629" y="316229"/>
                </a:lnTo>
                <a:lnTo>
                  <a:pt x="57134" y="323850"/>
                </a:lnTo>
                <a:lnTo>
                  <a:pt x="56131" y="330200"/>
                </a:lnTo>
                <a:lnTo>
                  <a:pt x="60106" y="337819"/>
                </a:lnTo>
                <a:lnTo>
                  <a:pt x="67004" y="334009"/>
                </a:lnTo>
                <a:lnTo>
                  <a:pt x="96362" y="334009"/>
                </a:lnTo>
                <a:lnTo>
                  <a:pt x="94891" y="332739"/>
                </a:lnTo>
                <a:lnTo>
                  <a:pt x="87995" y="322579"/>
                </a:lnTo>
                <a:lnTo>
                  <a:pt x="84082" y="308609"/>
                </a:lnTo>
                <a:lnTo>
                  <a:pt x="83709" y="294639"/>
                </a:lnTo>
                <a:lnTo>
                  <a:pt x="87436" y="281939"/>
                </a:lnTo>
                <a:lnTo>
                  <a:pt x="87931" y="281939"/>
                </a:lnTo>
                <a:lnTo>
                  <a:pt x="89417" y="280669"/>
                </a:lnTo>
                <a:lnTo>
                  <a:pt x="110302" y="280669"/>
                </a:lnTo>
                <a:lnTo>
                  <a:pt x="111406" y="275589"/>
                </a:lnTo>
                <a:lnTo>
                  <a:pt x="118068" y="259079"/>
                </a:lnTo>
                <a:lnTo>
                  <a:pt x="125018" y="245109"/>
                </a:lnTo>
                <a:lnTo>
                  <a:pt x="100847" y="245109"/>
                </a:lnTo>
                <a:lnTo>
                  <a:pt x="103832" y="240029"/>
                </a:lnTo>
                <a:lnTo>
                  <a:pt x="108797" y="229869"/>
                </a:lnTo>
                <a:lnTo>
                  <a:pt x="135633" y="229869"/>
                </a:lnTo>
                <a:lnTo>
                  <a:pt x="138109" y="227329"/>
                </a:lnTo>
                <a:lnTo>
                  <a:pt x="135217" y="219709"/>
                </a:lnTo>
                <a:lnTo>
                  <a:pt x="135072" y="212089"/>
                </a:lnTo>
                <a:lnTo>
                  <a:pt x="137068" y="204469"/>
                </a:lnTo>
                <a:lnTo>
                  <a:pt x="140598" y="196850"/>
                </a:lnTo>
                <a:lnTo>
                  <a:pt x="143583" y="190500"/>
                </a:lnTo>
                <a:lnTo>
                  <a:pt x="146555" y="186689"/>
                </a:lnTo>
                <a:lnTo>
                  <a:pt x="149044" y="180339"/>
                </a:lnTo>
                <a:lnTo>
                  <a:pt x="151533" y="175259"/>
                </a:lnTo>
                <a:lnTo>
                  <a:pt x="153019" y="168909"/>
                </a:lnTo>
                <a:lnTo>
                  <a:pt x="155000" y="162559"/>
                </a:lnTo>
                <a:lnTo>
                  <a:pt x="170303" y="162559"/>
                </a:lnTo>
                <a:lnTo>
                  <a:pt x="167929" y="160019"/>
                </a:lnTo>
                <a:lnTo>
                  <a:pt x="168919" y="160019"/>
                </a:lnTo>
                <a:lnTo>
                  <a:pt x="170405" y="158750"/>
                </a:lnTo>
                <a:lnTo>
                  <a:pt x="195950" y="158750"/>
                </a:lnTo>
                <a:lnTo>
                  <a:pt x="200748" y="157479"/>
                </a:lnTo>
                <a:lnTo>
                  <a:pt x="210156" y="153669"/>
                </a:lnTo>
                <a:lnTo>
                  <a:pt x="171396" y="153669"/>
                </a:lnTo>
                <a:lnTo>
                  <a:pt x="166430" y="151129"/>
                </a:lnTo>
                <a:lnTo>
                  <a:pt x="160474" y="143509"/>
                </a:lnTo>
                <a:lnTo>
                  <a:pt x="154505" y="138429"/>
                </a:lnTo>
                <a:lnTo>
                  <a:pt x="150034" y="135889"/>
                </a:lnTo>
                <a:lnTo>
                  <a:pt x="150034" y="133350"/>
                </a:lnTo>
                <a:lnTo>
                  <a:pt x="152524" y="129539"/>
                </a:lnTo>
                <a:lnTo>
                  <a:pt x="153019" y="128269"/>
                </a:lnTo>
                <a:lnTo>
                  <a:pt x="154009" y="127000"/>
                </a:lnTo>
                <a:lnTo>
                  <a:pt x="161464" y="120650"/>
                </a:lnTo>
                <a:lnTo>
                  <a:pt x="164195" y="118109"/>
                </a:lnTo>
                <a:lnTo>
                  <a:pt x="158480" y="118109"/>
                </a:lnTo>
                <a:lnTo>
                  <a:pt x="155508" y="114300"/>
                </a:lnTo>
                <a:lnTo>
                  <a:pt x="152158" y="105409"/>
                </a:lnTo>
                <a:lnTo>
                  <a:pt x="151093" y="96519"/>
                </a:lnTo>
                <a:lnTo>
                  <a:pt x="152359" y="86359"/>
                </a:lnTo>
                <a:lnTo>
                  <a:pt x="156003" y="77469"/>
                </a:lnTo>
                <a:lnTo>
                  <a:pt x="160450" y="72389"/>
                </a:lnTo>
                <a:lnTo>
                  <a:pt x="165874" y="71119"/>
                </a:lnTo>
                <a:lnTo>
                  <a:pt x="220146" y="71119"/>
                </a:lnTo>
                <a:lnTo>
                  <a:pt x="224063" y="69850"/>
                </a:lnTo>
                <a:lnTo>
                  <a:pt x="231596" y="68579"/>
                </a:lnTo>
                <a:lnTo>
                  <a:pt x="289728" y="68579"/>
                </a:lnTo>
                <a:lnTo>
                  <a:pt x="287664" y="62229"/>
                </a:lnTo>
                <a:lnTo>
                  <a:pt x="281102" y="44450"/>
                </a:lnTo>
                <a:lnTo>
                  <a:pt x="235493" y="44450"/>
                </a:lnTo>
                <a:lnTo>
                  <a:pt x="235988" y="41909"/>
                </a:lnTo>
                <a:lnTo>
                  <a:pt x="235988" y="40639"/>
                </a:lnTo>
                <a:lnTo>
                  <a:pt x="236483" y="39369"/>
                </a:lnTo>
                <a:lnTo>
                  <a:pt x="236979" y="36829"/>
                </a:lnTo>
                <a:lnTo>
                  <a:pt x="237982" y="34289"/>
                </a:lnTo>
                <a:lnTo>
                  <a:pt x="238477" y="31750"/>
                </a:lnTo>
                <a:lnTo>
                  <a:pt x="238972" y="27939"/>
                </a:lnTo>
                <a:lnTo>
                  <a:pt x="241462" y="25400"/>
                </a:lnTo>
                <a:lnTo>
                  <a:pt x="269030" y="25400"/>
                </a:lnTo>
                <a:lnTo>
                  <a:pt x="253424" y="11429"/>
                </a:lnTo>
                <a:lnTo>
                  <a:pt x="232508" y="3809"/>
                </a:lnTo>
                <a:lnTo>
                  <a:pt x="225268" y="1269"/>
                </a:lnTo>
                <a:lnTo>
                  <a:pt x="217795" y="1269"/>
                </a:lnTo>
                <a:lnTo>
                  <a:pt x="210227" y="0"/>
                </a:lnTo>
                <a:close/>
              </a:path>
              <a:path w="424815" h="485139">
                <a:moveTo>
                  <a:pt x="110302" y="280669"/>
                </a:moveTo>
                <a:lnTo>
                  <a:pt x="89417" y="280669"/>
                </a:lnTo>
                <a:lnTo>
                  <a:pt x="88427" y="288289"/>
                </a:lnTo>
                <a:lnTo>
                  <a:pt x="87931" y="290829"/>
                </a:lnTo>
                <a:lnTo>
                  <a:pt x="98371" y="326389"/>
                </a:lnTo>
                <a:lnTo>
                  <a:pt x="101838" y="330200"/>
                </a:lnTo>
                <a:lnTo>
                  <a:pt x="104822" y="328929"/>
                </a:lnTo>
                <a:lnTo>
                  <a:pt x="106321" y="325119"/>
                </a:lnTo>
                <a:lnTo>
                  <a:pt x="107312" y="320039"/>
                </a:lnTo>
                <a:lnTo>
                  <a:pt x="107807" y="316229"/>
                </a:lnTo>
                <a:lnTo>
                  <a:pt x="107312" y="312419"/>
                </a:lnTo>
                <a:lnTo>
                  <a:pt x="107541" y="293369"/>
                </a:lnTo>
                <a:lnTo>
                  <a:pt x="110302" y="280669"/>
                </a:lnTo>
                <a:close/>
              </a:path>
              <a:path w="424815" h="485139">
                <a:moveTo>
                  <a:pt x="343183" y="214629"/>
                </a:moveTo>
                <a:lnTo>
                  <a:pt x="303069" y="214629"/>
                </a:lnTo>
                <a:lnTo>
                  <a:pt x="306041" y="217169"/>
                </a:lnTo>
                <a:lnTo>
                  <a:pt x="309521" y="220979"/>
                </a:lnTo>
                <a:lnTo>
                  <a:pt x="330877" y="257809"/>
                </a:lnTo>
                <a:lnTo>
                  <a:pt x="336144" y="293369"/>
                </a:lnTo>
                <a:lnTo>
                  <a:pt x="335546" y="302259"/>
                </a:lnTo>
                <a:lnTo>
                  <a:pt x="333372" y="313689"/>
                </a:lnTo>
                <a:lnTo>
                  <a:pt x="332876" y="314959"/>
                </a:lnTo>
                <a:lnTo>
                  <a:pt x="334362" y="317500"/>
                </a:lnTo>
                <a:lnTo>
                  <a:pt x="335353" y="318769"/>
                </a:lnTo>
                <a:lnTo>
                  <a:pt x="339328" y="321309"/>
                </a:lnTo>
                <a:lnTo>
                  <a:pt x="343303" y="322579"/>
                </a:lnTo>
                <a:lnTo>
                  <a:pt x="346783" y="326389"/>
                </a:lnTo>
                <a:lnTo>
                  <a:pt x="381568" y="326389"/>
                </a:lnTo>
                <a:lnTo>
                  <a:pt x="382559" y="320039"/>
                </a:lnTo>
                <a:lnTo>
                  <a:pt x="382063" y="314959"/>
                </a:lnTo>
                <a:lnTo>
                  <a:pt x="376397" y="283209"/>
                </a:lnTo>
                <a:lnTo>
                  <a:pt x="366538" y="254000"/>
                </a:lnTo>
                <a:lnTo>
                  <a:pt x="352020" y="226059"/>
                </a:lnTo>
                <a:lnTo>
                  <a:pt x="343183" y="214629"/>
                </a:lnTo>
                <a:close/>
              </a:path>
              <a:path w="424815" h="485139">
                <a:moveTo>
                  <a:pt x="234007" y="85089"/>
                </a:moveTo>
                <a:lnTo>
                  <a:pt x="222577" y="85089"/>
                </a:lnTo>
                <a:lnTo>
                  <a:pt x="219097" y="88900"/>
                </a:lnTo>
                <a:lnTo>
                  <a:pt x="217611" y="92709"/>
                </a:lnTo>
                <a:lnTo>
                  <a:pt x="216608" y="96519"/>
                </a:lnTo>
                <a:lnTo>
                  <a:pt x="215617" y="101600"/>
                </a:lnTo>
                <a:lnTo>
                  <a:pt x="215122" y="107950"/>
                </a:lnTo>
                <a:lnTo>
                  <a:pt x="216608" y="113029"/>
                </a:lnTo>
                <a:lnTo>
                  <a:pt x="224063" y="115569"/>
                </a:lnTo>
                <a:lnTo>
                  <a:pt x="231518" y="116839"/>
                </a:lnTo>
                <a:lnTo>
                  <a:pt x="238477" y="120650"/>
                </a:lnTo>
                <a:lnTo>
                  <a:pt x="252384" y="125729"/>
                </a:lnTo>
                <a:lnTo>
                  <a:pt x="254378" y="128269"/>
                </a:lnTo>
                <a:lnTo>
                  <a:pt x="253882" y="135889"/>
                </a:lnTo>
                <a:lnTo>
                  <a:pt x="253374" y="138429"/>
                </a:lnTo>
                <a:lnTo>
                  <a:pt x="252384" y="142239"/>
                </a:lnTo>
                <a:lnTo>
                  <a:pt x="251393" y="144779"/>
                </a:lnTo>
                <a:lnTo>
                  <a:pt x="250196" y="151129"/>
                </a:lnTo>
                <a:lnTo>
                  <a:pt x="250399" y="157479"/>
                </a:lnTo>
                <a:lnTo>
                  <a:pt x="252093" y="163829"/>
                </a:lnTo>
                <a:lnTo>
                  <a:pt x="255368" y="168909"/>
                </a:lnTo>
                <a:lnTo>
                  <a:pt x="263046" y="180339"/>
                </a:lnTo>
                <a:lnTo>
                  <a:pt x="269092" y="191769"/>
                </a:lnTo>
                <a:lnTo>
                  <a:pt x="273740" y="204469"/>
                </a:lnTo>
                <a:lnTo>
                  <a:pt x="277225" y="217169"/>
                </a:lnTo>
                <a:lnTo>
                  <a:pt x="278228" y="219709"/>
                </a:lnTo>
                <a:lnTo>
                  <a:pt x="297521" y="257809"/>
                </a:lnTo>
                <a:lnTo>
                  <a:pt x="302035" y="294639"/>
                </a:lnTo>
                <a:lnTo>
                  <a:pt x="302561" y="302259"/>
                </a:lnTo>
                <a:lnTo>
                  <a:pt x="302561" y="306069"/>
                </a:lnTo>
                <a:lnTo>
                  <a:pt x="303069" y="308609"/>
                </a:lnTo>
                <a:lnTo>
                  <a:pt x="304555" y="317500"/>
                </a:lnTo>
                <a:lnTo>
                  <a:pt x="306041" y="320039"/>
                </a:lnTo>
                <a:lnTo>
                  <a:pt x="311515" y="320039"/>
                </a:lnTo>
                <a:lnTo>
                  <a:pt x="319465" y="321309"/>
                </a:lnTo>
                <a:lnTo>
                  <a:pt x="325421" y="318769"/>
                </a:lnTo>
                <a:lnTo>
                  <a:pt x="328406" y="311150"/>
                </a:lnTo>
                <a:lnTo>
                  <a:pt x="330472" y="304800"/>
                </a:lnTo>
                <a:lnTo>
                  <a:pt x="331511" y="297179"/>
                </a:lnTo>
                <a:lnTo>
                  <a:pt x="331495" y="288289"/>
                </a:lnTo>
                <a:lnTo>
                  <a:pt x="321386" y="248919"/>
                </a:lnTo>
                <a:lnTo>
                  <a:pt x="304060" y="217169"/>
                </a:lnTo>
                <a:lnTo>
                  <a:pt x="303565" y="217169"/>
                </a:lnTo>
                <a:lnTo>
                  <a:pt x="302561" y="215900"/>
                </a:lnTo>
                <a:lnTo>
                  <a:pt x="303069" y="214629"/>
                </a:lnTo>
                <a:lnTo>
                  <a:pt x="343183" y="214629"/>
                </a:lnTo>
                <a:lnTo>
                  <a:pt x="332381" y="200659"/>
                </a:lnTo>
                <a:lnTo>
                  <a:pt x="313209" y="175259"/>
                </a:lnTo>
                <a:lnTo>
                  <a:pt x="309051" y="166369"/>
                </a:lnTo>
                <a:lnTo>
                  <a:pt x="286674" y="166369"/>
                </a:lnTo>
                <a:lnTo>
                  <a:pt x="269770" y="149859"/>
                </a:lnTo>
                <a:lnTo>
                  <a:pt x="270773" y="147319"/>
                </a:lnTo>
                <a:lnTo>
                  <a:pt x="270773" y="144779"/>
                </a:lnTo>
                <a:lnTo>
                  <a:pt x="299500" y="144779"/>
                </a:lnTo>
                <a:lnTo>
                  <a:pt x="292762" y="118109"/>
                </a:lnTo>
                <a:lnTo>
                  <a:pt x="292677" y="116839"/>
                </a:lnTo>
                <a:lnTo>
                  <a:pt x="242452" y="116839"/>
                </a:lnTo>
                <a:lnTo>
                  <a:pt x="240458" y="115569"/>
                </a:lnTo>
                <a:lnTo>
                  <a:pt x="242452" y="110489"/>
                </a:lnTo>
                <a:lnTo>
                  <a:pt x="245437" y="104139"/>
                </a:lnTo>
                <a:lnTo>
                  <a:pt x="244835" y="100329"/>
                </a:lnTo>
                <a:lnTo>
                  <a:pt x="237982" y="100329"/>
                </a:lnTo>
                <a:lnTo>
                  <a:pt x="235988" y="96519"/>
                </a:lnTo>
                <a:lnTo>
                  <a:pt x="233511" y="93979"/>
                </a:lnTo>
                <a:lnTo>
                  <a:pt x="231518" y="91439"/>
                </a:lnTo>
                <a:lnTo>
                  <a:pt x="231518" y="88900"/>
                </a:lnTo>
                <a:lnTo>
                  <a:pt x="240186" y="88900"/>
                </a:lnTo>
                <a:lnTo>
                  <a:pt x="238972" y="86359"/>
                </a:lnTo>
                <a:lnTo>
                  <a:pt x="234007" y="85089"/>
                </a:lnTo>
                <a:close/>
              </a:path>
              <a:path w="424815" h="485139">
                <a:moveTo>
                  <a:pt x="135633" y="229869"/>
                </a:moveTo>
                <a:lnTo>
                  <a:pt x="108797" y="229869"/>
                </a:lnTo>
                <a:lnTo>
                  <a:pt x="111287" y="236219"/>
                </a:lnTo>
                <a:lnTo>
                  <a:pt x="107807" y="242569"/>
                </a:lnTo>
                <a:lnTo>
                  <a:pt x="100847" y="245109"/>
                </a:lnTo>
                <a:lnTo>
                  <a:pt x="125018" y="245109"/>
                </a:lnTo>
                <a:lnTo>
                  <a:pt x="128178" y="238759"/>
                </a:lnTo>
                <a:lnTo>
                  <a:pt x="129664" y="236219"/>
                </a:lnTo>
                <a:lnTo>
                  <a:pt x="133639" y="231139"/>
                </a:lnTo>
                <a:lnTo>
                  <a:pt x="135633" y="229869"/>
                </a:lnTo>
                <a:close/>
              </a:path>
              <a:path w="424815" h="485139">
                <a:moveTo>
                  <a:pt x="170303" y="162559"/>
                </a:moveTo>
                <a:lnTo>
                  <a:pt x="155000" y="162559"/>
                </a:lnTo>
                <a:lnTo>
                  <a:pt x="159483" y="166369"/>
                </a:lnTo>
                <a:lnTo>
                  <a:pt x="168424" y="177800"/>
                </a:lnTo>
                <a:lnTo>
                  <a:pt x="173885" y="184150"/>
                </a:lnTo>
                <a:lnTo>
                  <a:pt x="179854" y="190500"/>
                </a:lnTo>
                <a:lnTo>
                  <a:pt x="185315" y="190500"/>
                </a:lnTo>
                <a:lnTo>
                  <a:pt x="193265" y="186689"/>
                </a:lnTo>
                <a:lnTo>
                  <a:pt x="202206" y="181609"/>
                </a:lnTo>
                <a:lnTo>
                  <a:pt x="206676" y="177800"/>
                </a:lnTo>
                <a:lnTo>
                  <a:pt x="214127" y="173989"/>
                </a:lnTo>
                <a:lnTo>
                  <a:pt x="218386" y="171450"/>
                </a:lnTo>
                <a:lnTo>
                  <a:pt x="186645" y="171450"/>
                </a:lnTo>
                <a:lnTo>
                  <a:pt x="179101" y="168909"/>
                </a:lnTo>
                <a:lnTo>
                  <a:pt x="172677" y="165100"/>
                </a:lnTo>
                <a:lnTo>
                  <a:pt x="170303" y="162559"/>
                </a:lnTo>
                <a:close/>
              </a:path>
              <a:path w="424815" h="485139">
                <a:moveTo>
                  <a:pt x="238477" y="152400"/>
                </a:moveTo>
                <a:lnTo>
                  <a:pt x="236979" y="152400"/>
                </a:lnTo>
                <a:lnTo>
                  <a:pt x="232508" y="153669"/>
                </a:lnTo>
                <a:lnTo>
                  <a:pt x="228533" y="156209"/>
                </a:lnTo>
                <a:lnTo>
                  <a:pt x="224063" y="157479"/>
                </a:lnTo>
                <a:lnTo>
                  <a:pt x="216900" y="161289"/>
                </a:lnTo>
                <a:lnTo>
                  <a:pt x="209597" y="165100"/>
                </a:lnTo>
                <a:lnTo>
                  <a:pt x="194751" y="170179"/>
                </a:lnTo>
                <a:lnTo>
                  <a:pt x="186645" y="171450"/>
                </a:lnTo>
                <a:lnTo>
                  <a:pt x="218386" y="171450"/>
                </a:lnTo>
                <a:lnTo>
                  <a:pt x="229033" y="165100"/>
                </a:lnTo>
                <a:lnTo>
                  <a:pt x="236483" y="160019"/>
                </a:lnTo>
                <a:lnTo>
                  <a:pt x="238972" y="160019"/>
                </a:lnTo>
                <a:lnTo>
                  <a:pt x="240954" y="157479"/>
                </a:lnTo>
                <a:lnTo>
                  <a:pt x="241462" y="154939"/>
                </a:lnTo>
                <a:lnTo>
                  <a:pt x="241957" y="153669"/>
                </a:lnTo>
                <a:lnTo>
                  <a:pt x="240458" y="153669"/>
                </a:lnTo>
                <a:lnTo>
                  <a:pt x="238477" y="152400"/>
                </a:lnTo>
                <a:close/>
              </a:path>
              <a:path w="424815" h="485139">
                <a:moveTo>
                  <a:pt x="299500" y="144779"/>
                </a:moveTo>
                <a:lnTo>
                  <a:pt x="270773" y="144779"/>
                </a:lnTo>
                <a:lnTo>
                  <a:pt x="276730" y="147319"/>
                </a:lnTo>
                <a:lnTo>
                  <a:pt x="281695" y="151129"/>
                </a:lnTo>
                <a:lnTo>
                  <a:pt x="286166" y="153669"/>
                </a:lnTo>
                <a:lnTo>
                  <a:pt x="290141" y="156209"/>
                </a:lnTo>
                <a:lnTo>
                  <a:pt x="290141" y="158750"/>
                </a:lnTo>
                <a:lnTo>
                  <a:pt x="288160" y="162559"/>
                </a:lnTo>
                <a:lnTo>
                  <a:pt x="286674" y="166369"/>
                </a:lnTo>
                <a:lnTo>
                  <a:pt x="309051" y="166369"/>
                </a:lnTo>
                <a:lnTo>
                  <a:pt x="300142" y="147319"/>
                </a:lnTo>
                <a:lnTo>
                  <a:pt x="299500" y="144779"/>
                </a:lnTo>
                <a:close/>
              </a:path>
              <a:path w="424815" h="485139">
                <a:moveTo>
                  <a:pt x="195950" y="158750"/>
                </a:moveTo>
                <a:lnTo>
                  <a:pt x="170405" y="158750"/>
                </a:lnTo>
                <a:lnTo>
                  <a:pt x="171396" y="160019"/>
                </a:lnTo>
                <a:lnTo>
                  <a:pt x="191152" y="160019"/>
                </a:lnTo>
                <a:lnTo>
                  <a:pt x="195950" y="158750"/>
                </a:lnTo>
                <a:close/>
              </a:path>
              <a:path w="424815" h="485139">
                <a:moveTo>
                  <a:pt x="243938" y="134619"/>
                </a:moveTo>
                <a:lnTo>
                  <a:pt x="240458" y="134619"/>
                </a:lnTo>
                <a:lnTo>
                  <a:pt x="239468" y="135889"/>
                </a:lnTo>
                <a:lnTo>
                  <a:pt x="225155" y="144779"/>
                </a:lnTo>
                <a:lnTo>
                  <a:pt x="209907" y="149859"/>
                </a:lnTo>
                <a:lnTo>
                  <a:pt x="193914" y="152400"/>
                </a:lnTo>
                <a:lnTo>
                  <a:pt x="177365" y="153669"/>
                </a:lnTo>
                <a:lnTo>
                  <a:pt x="210156" y="153669"/>
                </a:lnTo>
                <a:lnTo>
                  <a:pt x="232512" y="146050"/>
                </a:lnTo>
                <a:lnTo>
                  <a:pt x="239963" y="142239"/>
                </a:lnTo>
                <a:lnTo>
                  <a:pt x="241462" y="142239"/>
                </a:lnTo>
                <a:lnTo>
                  <a:pt x="243443" y="140969"/>
                </a:lnTo>
                <a:lnTo>
                  <a:pt x="244433" y="138429"/>
                </a:lnTo>
                <a:lnTo>
                  <a:pt x="243938" y="137159"/>
                </a:lnTo>
                <a:lnTo>
                  <a:pt x="243938" y="134619"/>
                </a:lnTo>
                <a:close/>
              </a:path>
              <a:path w="424815" h="485139">
                <a:moveTo>
                  <a:pt x="170900" y="83819"/>
                </a:moveTo>
                <a:lnTo>
                  <a:pt x="161960" y="85089"/>
                </a:lnTo>
                <a:lnTo>
                  <a:pt x="157985" y="90169"/>
                </a:lnTo>
                <a:lnTo>
                  <a:pt x="155526" y="96519"/>
                </a:lnTo>
                <a:lnTo>
                  <a:pt x="156187" y="102869"/>
                </a:lnTo>
                <a:lnTo>
                  <a:pt x="159735" y="109219"/>
                </a:lnTo>
                <a:lnTo>
                  <a:pt x="165935" y="114300"/>
                </a:lnTo>
                <a:lnTo>
                  <a:pt x="162950" y="115569"/>
                </a:lnTo>
                <a:lnTo>
                  <a:pt x="161464" y="118109"/>
                </a:lnTo>
                <a:lnTo>
                  <a:pt x="164195" y="118109"/>
                </a:lnTo>
                <a:lnTo>
                  <a:pt x="166925" y="115569"/>
                </a:lnTo>
                <a:lnTo>
                  <a:pt x="173390" y="111759"/>
                </a:lnTo>
                <a:lnTo>
                  <a:pt x="176869" y="107950"/>
                </a:lnTo>
                <a:lnTo>
                  <a:pt x="178355" y="105409"/>
                </a:lnTo>
                <a:lnTo>
                  <a:pt x="178025" y="104139"/>
                </a:lnTo>
                <a:lnTo>
                  <a:pt x="170405" y="104139"/>
                </a:lnTo>
                <a:lnTo>
                  <a:pt x="169910" y="102869"/>
                </a:lnTo>
                <a:lnTo>
                  <a:pt x="170405" y="100329"/>
                </a:lnTo>
                <a:lnTo>
                  <a:pt x="168919" y="96519"/>
                </a:lnTo>
                <a:lnTo>
                  <a:pt x="167421" y="93979"/>
                </a:lnTo>
                <a:lnTo>
                  <a:pt x="166430" y="92709"/>
                </a:lnTo>
                <a:lnTo>
                  <a:pt x="175214" y="92709"/>
                </a:lnTo>
                <a:lnTo>
                  <a:pt x="173885" y="90169"/>
                </a:lnTo>
                <a:lnTo>
                  <a:pt x="170900" y="83819"/>
                </a:lnTo>
                <a:close/>
              </a:path>
              <a:path w="424815" h="485139">
                <a:moveTo>
                  <a:pt x="289728" y="68579"/>
                </a:moveTo>
                <a:lnTo>
                  <a:pt x="231596" y="68579"/>
                </a:lnTo>
                <a:lnTo>
                  <a:pt x="238847" y="71119"/>
                </a:lnTo>
                <a:lnTo>
                  <a:pt x="245167" y="74929"/>
                </a:lnTo>
                <a:lnTo>
                  <a:pt x="254726" y="104139"/>
                </a:lnTo>
                <a:lnTo>
                  <a:pt x="254378" y="110489"/>
                </a:lnTo>
                <a:lnTo>
                  <a:pt x="253882" y="114300"/>
                </a:lnTo>
                <a:lnTo>
                  <a:pt x="251888" y="116839"/>
                </a:lnTo>
                <a:lnTo>
                  <a:pt x="292677" y="116839"/>
                </a:lnTo>
                <a:lnTo>
                  <a:pt x="290733" y="87629"/>
                </a:lnTo>
                <a:lnTo>
                  <a:pt x="290649" y="78739"/>
                </a:lnTo>
                <a:lnTo>
                  <a:pt x="290141" y="69850"/>
                </a:lnTo>
                <a:lnTo>
                  <a:pt x="289728" y="68579"/>
                </a:lnTo>
                <a:close/>
              </a:path>
              <a:path w="424815" h="485139">
                <a:moveTo>
                  <a:pt x="220146" y="71119"/>
                </a:moveTo>
                <a:lnTo>
                  <a:pt x="165874" y="71119"/>
                </a:lnTo>
                <a:lnTo>
                  <a:pt x="171580" y="72389"/>
                </a:lnTo>
                <a:lnTo>
                  <a:pt x="176869" y="76200"/>
                </a:lnTo>
                <a:lnTo>
                  <a:pt x="182826" y="82550"/>
                </a:lnTo>
                <a:lnTo>
                  <a:pt x="183816" y="91439"/>
                </a:lnTo>
                <a:lnTo>
                  <a:pt x="183816" y="105409"/>
                </a:lnTo>
                <a:lnTo>
                  <a:pt x="185810" y="106679"/>
                </a:lnTo>
                <a:lnTo>
                  <a:pt x="190776" y="105409"/>
                </a:lnTo>
                <a:lnTo>
                  <a:pt x="205686" y="105409"/>
                </a:lnTo>
                <a:lnTo>
                  <a:pt x="205686" y="92709"/>
                </a:lnTo>
                <a:lnTo>
                  <a:pt x="207089" y="83819"/>
                </a:lnTo>
                <a:lnTo>
                  <a:pt x="210588" y="77469"/>
                </a:lnTo>
                <a:lnTo>
                  <a:pt x="216230" y="72389"/>
                </a:lnTo>
                <a:lnTo>
                  <a:pt x="220146" y="71119"/>
                </a:lnTo>
                <a:close/>
              </a:path>
              <a:path w="424815" h="485139">
                <a:moveTo>
                  <a:pt x="205686" y="105409"/>
                </a:moveTo>
                <a:lnTo>
                  <a:pt x="195742" y="105409"/>
                </a:lnTo>
                <a:lnTo>
                  <a:pt x="200720" y="106679"/>
                </a:lnTo>
                <a:lnTo>
                  <a:pt x="205686" y="106679"/>
                </a:lnTo>
                <a:lnTo>
                  <a:pt x="205686" y="105409"/>
                </a:lnTo>
                <a:close/>
              </a:path>
              <a:path w="424815" h="485139">
                <a:moveTo>
                  <a:pt x="175214" y="92709"/>
                </a:moveTo>
                <a:lnTo>
                  <a:pt x="171904" y="92709"/>
                </a:lnTo>
                <a:lnTo>
                  <a:pt x="173885" y="96519"/>
                </a:lnTo>
                <a:lnTo>
                  <a:pt x="170405" y="104139"/>
                </a:lnTo>
                <a:lnTo>
                  <a:pt x="178025" y="104139"/>
                </a:lnTo>
                <a:lnTo>
                  <a:pt x="177365" y="101600"/>
                </a:lnTo>
                <a:lnTo>
                  <a:pt x="176869" y="97789"/>
                </a:lnTo>
                <a:lnTo>
                  <a:pt x="175879" y="93979"/>
                </a:lnTo>
                <a:lnTo>
                  <a:pt x="175214" y="92709"/>
                </a:lnTo>
                <a:close/>
              </a:path>
              <a:path w="424815" h="485139">
                <a:moveTo>
                  <a:pt x="240186" y="88900"/>
                </a:moveTo>
                <a:lnTo>
                  <a:pt x="231518" y="88900"/>
                </a:lnTo>
                <a:lnTo>
                  <a:pt x="233003" y="90169"/>
                </a:lnTo>
                <a:lnTo>
                  <a:pt x="235988" y="91439"/>
                </a:lnTo>
                <a:lnTo>
                  <a:pt x="236979" y="92709"/>
                </a:lnTo>
                <a:lnTo>
                  <a:pt x="238477" y="95250"/>
                </a:lnTo>
                <a:lnTo>
                  <a:pt x="239468" y="100329"/>
                </a:lnTo>
                <a:lnTo>
                  <a:pt x="244835" y="100329"/>
                </a:lnTo>
                <a:lnTo>
                  <a:pt x="244433" y="97789"/>
                </a:lnTo>
                <a:lnTo>
                  <a:pt x="240186" y="88900"/>
                </a:lnTo>
                <a:close/>
              </a:path>
              <a:path w="424815" h="485139">
                <a:moveTo>
                  <a:pt x="269030" y="25400"/>
                </a:moveTo>
                <a:lnTo>
                  <a:pt x="241462" y="25400"/>
                </a:lnTo>
                <a:lnTo>
                  <a:pt x="248409" y="30479"/>
                </a:lnTo>
                <a:lnTo>
                  <a:pt x="251393" y="33019"/>
                </a:lnTo>
                <a:lnTo>
                  <a:pt x="255368" y="35559"/>
                </a:lnTo>
                <a:lnTo>
                  <a:pt x="248409" y="38100"/>
                </a:lnTo>
                <a:lnTo>
                  <a:pt x="242452" y="40639"/>
                </a:lnTo>
                <a:lnTo>
                  <a:pt x="235493" y="44450"/>
                </a:lnTo>
                <a:lnTo>
                  <a:pt x="281102" y="44450"/>
                </a:lnTo>
                <a:lnTo>
                  <a:pt x="280164" y="41909"/>
                </a:lnTo>
                <a:lnTo>
                  <a:pt x="269030" y="2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1668" y="3605784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19" h="676910">
                <a:moveTo>
                  <a:pt x="0" y="676655"/>
                </a:moveTo>
                <a:lnTo>
                  <a:pt x="819912" y="676655"/>
                </a:lnTo>
                <a:lnTo>
                  <a:pt x="81991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F05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1668" y="3838447"/>
            <a:ext cx="271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2669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Traditional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6927" y="3828288"/>
            <a:ext cx="228600" cy="90170"/>
          </a:xfrm>
          <a:custGeom>
            <a:avLst/>
            <a:gdLst/>
            <a:ahLst/>
            <a:cxnLst/>
            <a:rect l="l" t="t" r="r" b="b"/>
            <a:pathLst>
              <a:path w="228600" h="90170">
                <a:moveTo>
                  <a:pt x="0" y="89915"/>
                </a:moveTo>
                <a:lnTo>
                  <a:pt x="228600" y="89915"/>
                </a:lnTo>
                <a:lnTo>
                  <a:pt x="228600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95527" y="3828288"/>
            <a:ext cx="230504" cy="90170"/>
          </a:xfrm>
          <a:custGeom>
            <a:avLst/>
            <a:gdLst/>
            <a:ahLst/>
            <a:cxnLst/>
            <a:rect l="l" t="t" r="r" b="b"/>
            <a:pathLst>
              <a:path w="230505" h="90170">
                <a:moveTo>
                  <a:pt x="0" y="89915"/>
                </a:moveTo>
                <a:lnTo>
                  <a:pt x="230124" y="89915"/>
                </a:lnTo>
                <a:lnTo>
                  <a:pt x="230124" y="0"/>
                </a:lnTo>
                <a:lnTo>
                  <a:pt x="0" y="0"/>
                </a:lnTo>
                <a:lnTo>
                  <a:pt x="0" y="89915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927" y="4002023"/>
            <a:ext cx="459105" cy="83820"/>
          </a:xfrm>
          <a:custGeom>
            <a:avLst/>
            <a:gdLst/>
            <a:ahLst/>
            <a:cxnLst/>
            <a:rect l="l" t="t" r="r" b="b"/>
            <a:pathLst>
              <a:path w="459105" h="83820">
                <a:moveTo>
                  <a:pt x="0" y="83819"/>
                </a:moveTo>
                <a:lnTo>
                  <a:pt x="458723" y="83819"/>
                </a:lnTo>
                <a:lnTo>
                  <a:pt x="458723" y="0"/>
                </a:lnTo>
                <a:lnTo>
                  <a:pt x="0" y="0"/>
                </a:lnTo>
                <a:lnTo>
                  <a:pt x="0" y="8381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6927" y="3921252"/>
            <a:ext cx="152400" cy="82550"/>
          </a:xfrm>
          <a:custGeom>
            <a:avLst/>
            <a:gdLst/>
            <a:ahLst/>
            <a:cxnLst/>
            <a:rect l="l" t="t" r="r" b="b"/>
            <a:pathLst>
              <a:path w="152400" h="82550">
                <a:moveTo>
                  <a:pt x="0" y="82296"/>
                </a:moveTo>
                <a:lnTo>
                  <a:pt x="152400" y="82296"/>
                </a:lnTo>
                <a:lnTo>
                  <a:pt x="152400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9327" y="3921252"/>
            <a:ext cx="154305" cy="82550"/>
          </a:xfrm>
          <a:custGeom>
            <a:avLst/>
            <a:gdLst/>
            <a:ahLst/>
            <a:cxnLst/>
            <a:rect l="l" t="t" r="r" b="b"/>
            <a:pathLst>
              <a:path w="154305" h="82550">
                <a:moveTo>
                  <a:pt x="0" y="82296"/>
                </a:moveTo>
                <a:lnTo>
                  <a:pt x="153924" y="82296"/>
                </a:lnTo>
                <a:lnTo>
                  <a:pt x="15392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1727" y="3921252"/>
            <a:ext cx="154305" cy="82550"/>
          </a:xfrm>
          <a:custGeom>
            <a:avLst/>
            <a:gdLst/>
            <a:ahLst/>
            <a:cxnLst/>
            <a:rect l="l" t="t" r="r" b="b"/>
            <a:pathLst>
              <a:path w="154305" h="82550">
                <a:moveTo>
                  <a:pt x="0" y="82296"/>
                </a:moveTo>
                <a:lnTo>
                  <a:pt x="153924" y="82296"/>
                </a:lnTo>
                <a:lnTo>
                  <a:pt x="153924" y="0"/>
                </a:lnTo>
                <a:lnTo>
                  <a:pt x="0" y="0"/>
                </a:lnTo>
                <a:lnTo>
                  <a:pt x="0" y="82296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3608" y="2304288"/>
            <a:ext cx="227329" cy="323215"/>
          </a:xfrm>
          <a:custGeom>
            <a:avLst/>
            <a:gdLst/>
            <a:ahLst/>
            <a:cxnLst/>
            <a:rect l="l" t="t" r="r" b="b"/>
            <a:pathLst>
              <a:path w="227330" h="323214">
                <a:moveTo>
                  <a:pt x="0" y="323088"/>
                </a:moveTo>
                <a:lnTo>
                  <a:pt x="227076" y="323088"/>
                </a:lnTo>
                <a:lnTo>
                  <a:pt x="227076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9347" y="2426207"/>
            <a:ext cx="116205" cy="208915"/>
          </a:xfrm>
          <a:custGeom>
            <a:avLst/>
            <a:gdLst/>
            <a:ahLst/>
            <a:cxnLst/>
            <a:rect l="l" t="t" r="r" b="b"/>
            <a:pathLst>
              <a:path w="116205" h="208914">
                <a:moveTo>
                  <a:pt x="0" y="208787"/>
                </a:moveTo>
                <a:lnTo>
                  <a:pt x="115824" y="208787"/>
                </a:lnTo>
                <a:lnTo>
                  <a:pt x="115824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1123" y="2296667"/>
            <a:ext cx="443865" cy="341630"/>
          </a:xfrm>
          <a:custGeom>
            <a:avLst/>
            <a:gdLst/>
            <a:ahLst/>
            <a:cxnLst/>
            <a:rect l="l" t="t" r="r" b="b"/>
            <a:pathLst>
              <a:path w="443865" h="341630">
                <a:moveTo>
                  <a:pt x="391515" y="331215"/>
                </a:moveTo>
                <a:lnTo>
                  <a:pt x="391515" y="120904"/>
                </a:lnTo>
                <a:lnTo>
                  <a:pt x="299631" y="120904"/>
                </a:lnTo>
                <a:lnTo>
                  <a:pt x="299631" y="0"/>
                </a:lnTo>
                <a:lnTo>
                  <a:pt x="51955" y="0"/>
                </a:lnTo>
                <a:lnTo>
                  <a:pt x="51955" y="331215"/>
                </a:lnTo>
                <a:lnTo>
                  <a:pt x="0" y="331215"/>
                </a:lnTo>
                <a:lnTo>
                  <a:pt x="0" y="341375"/>
                </a:lnTo>
                <a:lnTo>
                  <a:pt x="443484" y="341375"/>
                </a:lnTo>
                <a:lnTo>
                  <a:pt x="443484" y="331215"/>
                </a:lnTo>
                <a:lnTo>
                  <a:pt x="391515" y="33121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0755" y="2427732"/>
            <a:ext cx="81915" cy="200660"/>
          </a:xfrm>
          <a:custGeom>
            <a:avLst/>
            <a:gdLst/>
            <a:ahLst/>
            <a:cxnLst/>
            <a:rect l="l" t="t" r="r" b="b"/>
            <a:pathLst>
              <a:path w="81915" h="200660">
                <a:moveTo>
                  <a:pt x="81699" y="0"/>
                </a:moveTo>
                <a:lnTo>
                  <a:pt x="81699" y="200151"/>
                </a:lnTo>
                <a:lnTo>
                  <a:pt x="0" y="200151"/>
                </a:lnTo>
                <a:lnTo>
                  <a:pt x="0" y="0"/>
                </a:lnTo>
                <a:lnTo>
                  <a:pt x="81699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3265" y="2306827"/>
            <a:ext cx="227329" cy="321310"/>
          </a:xfrm>
          <a:custGeom>
            <a:avLst/>
            <a:gdLst/>
            <a:ahLst/>
            <a:cxnLst/>
            <a:rect l="l" t="t" r="r" b="b"/>
            <a:pathLst>
              <a:path w="227330" h="321310">
                <a:moveTo>
                  <a:pt x="0" y="0"/>
                </a:moveTo>
                <a:lnTo>
                  <a:pt x="227304" y="0"/>
                </a:lnTo>
                <a:lnTo>
                  <a:pt x="227304" y="321056"/>
                </a:lnTo>
                <a:lnTo>
                  <a:pt x="155892" y="321056"/>
                </a:lnTo>
                <a:lnTo>
                  <a:pt x="155892" y="260604"/>
                </a:lnTo>
                <a:lnTo>
                  <a:pt x="118745" y="260604"/>
                </a:lnTo>
                <a:lnTo>
                  <a:pt x="108559" y="260604"/>
                </a:lnTo>
                <a:lnTo>
                  <a:pt x="71412" y="260604"/>
                </a:lnTo>
                <a:lnTo>
                  <a:pt x="71412" y="321056"/>
                </a:lnTo>
                <a:lnTo>
                  <a:pt x="0" y="32105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4976" y="2577592"/>
            <a:ext cx="27305" cy="50800"/>
          </a:xfrm>
          <a:custGeom>
            <a:avLst/>
            <a:gdLst/>
            <a:ahLst/>
            <a:cxnLst/>
            <a:rect l="l" t="t" r="r" b="b"/>
            <a:pathLst>
              <a:path w="27304" h="50800">
                <a:moveTo>
                  <a:pt x="26847" y="50291"/>
                </a:moveTo>
                <a:lnTo>
                  <a:pt x="0" y="50291"/>
                </a:lnTo>
                <a:lnTo>
                  <a:pt x="0" y="0"/>
                </a:lnTo>
                <a:lnTo>
                  <a:pt x="26847" y="0"/>
                </a:lnTo>
                <a:lnTo>
                  <a:pt x="26847" y="5029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2010" y="2577592"/>
            <a:ext cx="27305" cy="50800"/>
          </a:xfrm>
          <a:custGeom>
            <a:avLst/>
            <a:gdLst/>
            <a:ahLst/>
            <a:cxnLst/>
            <a:rect l="l" t="t" r="r" b="b"/>
            <a:pathLst>
              <a:path w="27305" h="50800">
                <a:moveTo>
                  <a:pt x="26962" y="50291"/>
                </a:moveTo>
                <a:lnTo>
                  <a:pt x="0" y="50291"/>
                </a:lnTo>
                <a:lnTo>
                  <a:pt x="0" y="0"/>
                </a:lnTo>
                <a:lnTo>
                  <a:pt x="26962" y="0"/>
                </a:lnTo>
                <a:lnTo>
                  <a:pt x="26962" y="5029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5152" y="247802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5"/>
                </a:lnTo>
                <a:lnTo>
                  <a:pt x="44195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5248" y="2488183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24002" y="23876"/>
                </a:moveTo>
                <a:lnTo>
                  <a:pt x="0" y="23876"/>
                </a:lnTo>
                <a:lnTo>
                  <a:pt x="0" y="0"/>
                </a:lnTo>
                <a:lnTo>
                  <a:pt x="24002" y="0"/>
                </a:lnTo>
                <a:lnTo>
                  <a:pt x="24002" y="2387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65048" y="247802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5"/>
                </a:lnTo>
                <a:lnTo>
                  <a:pt x="44195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5360" y="2488183"/>
            <a:ext cx="23495" cy="24130"/>
          </a:xfrm>
          <a:custGeom>
            <a:avLst/>
            <a:gdLst/>
            <a:ahLst/>
            <a:cxnLst/>
            <a:rect l="l" t="t" r="r" b="b"/>
            <a:pathLst>
              <a:path w="23495" h="24130">
                <a:moveTo>
                  <a:pt x="23444" y="23876"/>
                </a:moveTo>
                <a:lnTo>
                  <a:pt x="0" y="23876"/>
                </a:lnTo>
                <a:lnTo>
                  <a:pt x="0" y="0"/>
                </a:lnTo>
                <a:lnTo>
                  <a:pt x="23444" y="0"/>
                </a:lnTo>
                <a:lnTo>
                  <a:pt x="23444" y="2387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4944" y="2478023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195"/>
                </a:moveTo>
                <a:lnTo>
                  <a:pt x="44196" y="44195"/>
                </a:lnTo>
                <a:lnTo>
                  <a:pt x="44196" y="0"/>
                </a:lnTo>
                <a:lnTo>
                  <a:pt x="0" y="0"/>
                </a:lnTo>
                <a:lnTo>
                  <a:pt x="0" y="4419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5281" y="2488183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30">
                <a:moveTo>
                  <a:pt x="0" y="0"/>
                </a:moveTo>
                <a:lnTo>
                  <a:pt x="23520" y="0"/>
                </a:lnTo>
                <a:lnTo>
                  <a:pt x="23520" y="23876"/>
                </a:lnTo>
                <a:lnTo>
                  <a:pt x="0" y="2387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5152" y="24079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6"/>
                </a:lnTo>
                <a:lnTo>
                  <a:pt x="44195" y="44196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5248" y="2418207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30" h="23494">
                <a:moveTo>
                  <a:pt x="24002" y="23494"/>
                </a:moveTo>
                <a:lnTo>
                  <a:pt x="0" y="23494"/>
                </a:lnTo>
                <a:lnTo>
                  <a:pt x="0" y="0"/>
                </a:lnTo>
                <a:lnTo>
                  <a:pt x="24002" y="0"/>
                </a:lnTo>
                <a:lnTo>
                  <a:pt x="24002" y="2349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5048" y="24079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6"/>
                </a:lnTo>
                <a:lnTo>
                  <a:pt x="44195" y="44196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75360" y="2418207"/>
            <a:ext cx="23495" cy="23495"/>
          </a:xfrm>
          <a:custGeom>
            <a:avLst/>
            <a:gdLst/>
            <a:ahLst/>
            <a:cxnLst/>
            <a:rect l="l" t="t" r="r" b="b"/>
            <a:pathLst>
              <a:path w="23495" h="23494">
                <a:moveTo>
                  <a:pt x="23444" y="23494"/>
                </a:moveTo>
                <a:lnTo>
                  <a:pt x="0" y="23494"/>
                </a:lnTo>
                <a:lnTo>
                  <a:pt x="0" y="0"/>
                </a:lnTo>
                <a:lnTo>
                  <a:pt x="23444" y="0"/>
                </a:lnTo>
                <a:lnTo>
                  <a:pt x="23444" y="23494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4944" y="2407920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44196"/>
                </a:moveTo>
                <a:lnTo>
                  <a:pt x="44196" y="44196"/>
                </a:lnTo>
                <a:lnTo>
                  <a:pt x="44196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5281" y="2418207"/>
            <a:ext cx="24130" cy="23495"/>
          </a:xfrm>
          <a:custGeom>
            <a:avLst/>
            <a:gdLst/>
            <a:ahLst/>
            <a:cxnLst/>
            <a:rect l="l" t="t" r="r" b="b"/>
            <a:pathLst>
              <a:path w="24129" h="23494">
                <a:moveTo>
                  <a:pt x="0" y="0"/>
                </a:moveTo>
                <a:lnTo>
                  <a:pt x="23520" y="0"/>
                </a:lnTo>
                <a:lnTo>
                  <a:pt x="23520" y="23494"/>
                </a:lnTo>
                <a:lnTo>
                  <a:pt x="0" y="2349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5152" y="233781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5"/>
                </a:lnTo>
                <a:lnTo>
                  <a:pt x="44195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5248" y="234810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24002" y="23622"/>
                </a:moveTo>
                <a:lnTo>
                  <a:pt x="0" y="23622"/>
                </a:lnTo>
                <a:lnTo>
                  <a:pt x="0" y="0"/>
                </a:lnTo>
                <a:lnTo>
                  <a:pt x="24002" y="0"/>
                </a:lnTo>
                <a:lnTo>
                  <a:pt x="24002" y="2362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5048" y="233781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44195" y="0"/>
                </a:moveTo>
                <a:lnTo>
                  <a:pt x="0" y="0"/>
                </a:lnTo>
                <a:lnTo>
                  <a:pt x="0" y="44195"/>
                </a:lnTo>
                <a:lnTo>
                  <a:pt x="44195" y="44195"/>
                </a:lnTo>
                <a:lnTo>
                  <a:pt x="44195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5360" y="2348102"/>
            <a:ext cx="23495" cy="24130"/>
          </a:xfrm>
          <a:custGeom>
            <a:avLst/>
            <a:gdLst/>
            <a:ahLst/>
            <a:cxnLst/>
            <a:rect l="l" t="t" r="r" b="b"/>
            <a:pathLst>
              <a:path w="23495" h="24130">
                <a:moveTo>
                  <a:pt x="23444" y="23622"/>
                </a:moveTo>
                <a:lnTo>
                  <a:pt x="0" y="23622"/>
                </a:lnTo>
                <a:lnTo>
                  <a:pt x="0" y="0"/>
                </a:lnTo>
                <a:lnTo>
                  <a:pt x="23444" y="0"/>
                </a:lnTo>
                <a:lnTo>
                  <a:pt x="23444" y="2362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4944" y="2337816"/>
            <a:ext cx="44450" cy="44450"/>
          </a:xfrm>
          <a:custGeom>
            <a:avLst/>
            <a:gdLst/>
            <a:ahLst/>
            <a:cxnLst/>
            <a:rect l="l" t="t" r="r" b="b"/>
            <a:pathLst>
              <a:path w="44450" h="44450">
                <a:moveTo>
                  <a:pt x="0" y="0"/>
                </a:moveTo>
                <a:lnTo>
                  <a:pt x="0" y="44195"/>
                </a:lnTo>
                <a:lnTo>
                  <a:pt x="44196" y="44195"/>
                </a:lnTo>
                <a:lnTo>
                  <a:pt x="44196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05281" y="234810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30">
                <a:moveTo>
                  <a:pt x="23520" y="23622"/>
                </a:moveTo>
                <a:lnTo>
                  <a:pt x="0" y="23622"/>
                </a:lnTo>
                <a:lnTo>
                  <a:pt x="0" y="0"/>
                </a:lnTo>
                <a:lnTo>
                  <a:pt x="23520" y="0"/>
                </a:lnTo>
                <a:lnTo>
                  <a:pt x="23520" y="2362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1163" y="2519172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80" h="44450">
                <a:moveTo>
                  <a:pt x="42672" y="44195"/>
                </a:moveTo>
                <a:lnTo>
                  <a:pt x="42672" y="0"/>
                </a:lnTo>
                <a:lnTo>
                  <a:pt x="0" y="0"/>
                </a:lnTo>
                <a:lnTo>
                  <a:pt x="0" y="44195"/>
                </a:lnTo>
                <a:lnTo>
                  <a:pt x="42672" y="44195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1120" y="2529332"/>
            <a:ext cx="22860" cy="24130"/>
          </a:xfrm>
          <a:custGeom>
            <a:avLst/>
            <a:gdLst/>
            <a:ahLst/>
            <a:cxnLst/>
            <a:rect l="l" t="t" r="r" b="b"/>
            <a:pathLst>
              <a:path w="22859" h="24130">
                <a:moveTo>
                  <a:pt x="0" y="0"/>
                </a:moveTo>
                <a:lnTo>
                  <a:pt x="22644" y="0"/>
                </a:lnTo>
                <a:lnTo>
                  <a:pt x="22644" y="23875"/>
                </a:lnTo>
                <a:lnTo>
                  <a:pt x="0" y="2387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31163" y="2449067"/>
            <a:ext cx="43180" cy="44450"/>
          </a:xfrm>
          <a:custGeom>
            <a:avLst/>
            <a:gdLst/>
            <a:ahLst/>
            <a:cxnLst/>
            <a:rect l="l" t="t" r="r" b="b"/>
            <a:pathLst>
              <a:path w="43180" h="44450">
                <a:moveTo>
                  <a:pt x="42672" y="0"/>
                </a:moveTo>
                <a:lnTo>
                  <a:pt x="0" y="0"/>
                </a:lnTo>
                <a:lnTo>
                  <a:pt x="0" y="44195"/>
                </a:lnTo>
                <a:lnTo>
                  <a:pt x="42672" y="44195"/>
                </a:lnTo>
                <a:lnTo>
                  <a:pt x="42672" y="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41120" y="2459354"/>
            <a:ext cx="22860" cy="24130"/>
          </a:xfrm>
          <a:custGeom>
            <a:avLst/>
            <a:gdLst/>
            <a:ahLst/>
            <a:cxnLst/>
            <a:rect l="l" t="t" r="r" b="b"/>
            <a:pathLst>
              <a:path w="22859" h="24130">
                <a:moveTo>
                  <a:pt x="22644" y="23621"/>
                </a:moveTo>
                <a:lnTo>
                  <a:pt x="0" y="23621"/>
                </a:lnTo>
                <a:lnTo>
                  <a:pt x="0" y="0"/>
                </a:lnTo>
                <a:lnTo>
                  <a:pt x="22644" y="0"/>
                </a:lnTo>
                <a:lnTo>
                  <a:pt x="22644" y="23621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17920" y="2880360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59" h="676910">
                <a:moveTo>
                  <a:pt x="0" y="676655"/>
                </a:moveTo>
                <a:lnTo>
                  <a:pt x="1889759" y="676655"/>
                </a:lnTo>
                <a:lnTo>
                  <a:pt x="188975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217920" y="2154935"/>
            <a:ext cx="1889760" cy="678180"/>
          </a:xfrm>
          <a:custGeom>
            <a:avLst/>
            <a:gdLst/>
            <a:ahLst/>
            <a:cxnLst/>
            <a:rect l="l" t="t" r="r" b="b"/>
            <a:pathLst>
              <a:path w="1889759" h="678180">
                <a:moveTo>
                  <a:pt x="0" y="678180"/>
                </a:moveTo>
                <a:lnTo>
                  <a:pt x="1889759" y="678180"/>
                </a:lnTo>
                <a:lnTo>
                  <a:pt x="1889759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17920" y="1437132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59" h="676910">
                <a:moveTo>
                  <a:pt x="0" y="676656"/>
                </a:moveTo>
                <a:lnTo>
                  <a:pt x="1889759" y="676656"/>
                </a:lnTo>
                <a:lnTo>
                  <a:pt x="1889759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17920" y="3605784"/>
            <a:ext cx="1889760" cy="676910"/>
          </a:xfrm>
          <a:custGeom>
            <a:avLst/>
            <a:gdLst/>
            <a:ahLst/>
            <a:cxnLst/>
            <a:rect l="l" t="t" r="r" b="b"/>
            <a:pathLst>
              <a:path w="1889759" h="676910">
                <a:moveTo>
                  <a:pt x="0" y="676655"/>
                </a:moveTo>
                <a:lnTo>
                  <a:pt x="1889759" y="676655"/>
                </a:lnTo>
                <a:lnTo>
                  <a:pt x="1889759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E1E6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98008" y="2880360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20" h="676910">
                <a:moveTo>
                  <a:pt x="0" y="676655"/>
                </a:moveTo>
                <a:lnTo>
                  <a:pt x="819912" y="676655"/>
                </a:lnTo>
                <a:lnTo>
                  <a:pt x="81991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398008" y="2154935"/>
            <a:ext cx="820419" cy="678180"/>
          </a:xfrm>
          <a:custGeom>
            <a:avLst/>
            <a:gdLst/>
            <a:ahLst/>
            <a:cxnLst/>
            <a:rect l="l" t="t" r="r" b="b"/>
            <a:pathLst>
              <a:path w="820420" h="678180">
                <a:moveTo>
                  <a:pt x="0" y="678180"/>
                </a:moveTo>
                <a:lnTo>
                  <a:pt x="819912" y="678180"/>
                </a:lnTo>
                <a:lnTo>
                  <a:pt x="819912" y="0"/>
                </a:lnTo>
                <a:lnTo>
                  <a:pt x="0" y="0"/>
                </a:lnTo>
                <a:lnTo>
                  <a:pt x="0" y="678180"/>
                </a:lnTo>
                <a:close/>
              </a:path>
            </a:pathLst>
          </a:custGeom>
          <a:solidFill>
            <a:srgbClr val="179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98008" y="1437132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20" h="676910">
                <a:moveTo>
                  <a:pt x="0" y="676656"/>
                </a:moveTo>
                <a:lnTo>
                  <a:pt x="819912" y="676656"/>
                </a:lnTo>
                <a:lnTo>
                  <a:pt x="819912" y="0"/>
                </a:lnTo>
                <a:lnTo>
                  <a:pt x="0" y="0"/>
                </a:lnTo>
                <a:lnTo>
                  <a:pt x="0" y="676656"/>
                </a:lnTo>
                <a:close/>
              </a:path>
            </a:pathLst>
          </a:custGeom>
          <a:solidFill>
            <a:srgbClr val="FAAD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428613" y="1607311"/>
            <a:ext cx="601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V</a:t>
            </a:r>
            <a:r>
              <a:rPr sz="1600" dirty="0">
                <a:solidFill>
                  <a:srgbClr val="394E54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rtual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98008" y="3114293"/>
            <a:ext cx="271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2669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Windows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28613" y="2325700"/>
            <a:ext cx="555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Cloud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398008" y="3605784"/>
            <a:ext cx="820419" cy="676910"/>
          </a:xfrm>
          <a:custGeom>
            <a:avLst/>
            <a:gdLst/>
            <a:ahLst/>
            <a:cxnLst/>
            <a:rect l="l" t="t" r="r" b="b"/>
            <a:pathLst>
              <a:path w="820420" h="676910">
                <a:moveTo>
                  <a:pt x="0" y="676655"/>
                </a:moveTo>
                <a:lnTo>
                  <a:pt x="819912" y="676655"/>
                </a:lnTo>
                <a:lnTo>
                  <a:pt x="819912" y="0"/>
                </a:lnTo>
                <a:lnTo>
                  <a:pt x="0" y="0"/>
                </a:lnTo>
                <a:lnTo>
                  <a:pt x="0" y="676655"/>
                </a:lnTo>
                <a:close/>
              </a:path>
            </a:pathLst>
          </a:custGeom>
          <a:solidFill>
            <a:srgbClr val="F05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398008" y="3838447"/>
            <a:ext cx="2710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2669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94E54"/>
                </a:solidFill>
                <a:latin typeface="Arial"/>
                <a:cs typeface="Arial"/>
              </a:rPr>
              <a:t>Microservices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599176" y="3014472"/>
            <a:ext cx="398780" cy="393065"/>
          </a:xfrm>
          <a:custGeom>
            <a:avLst/>
            <a:gdLst/>
            <a:ahLst/>
            <a:cxnLst/>
            <a:rect l="l" t="t" r="r" b="b"/>
            <a:pathLst>
              <a:path w="398779" h="393064">
                <a:moveTo>
                  <a:pt x="162560" y="208025"/>
                </a:moveTo>
                <a:lnTo>
                  <a:pt x="0" y="208025"/>
                </a:lnTo>
                <a:lnTo>
                  <a:pt x="0" y="337565"/>
                </a:lnTo>
                <a:lnTo>
                  <a:pt x="162560" y="360425"/>
                </a:lnTo>
                <a:lnTo>
                  <a:pt x="162560" y="208025"/>
                </a:lnTo>
                <a:close/>
              </a:path>
              <a:path w="398779" h="393064">
                <a:moveTo>
                  <a:pt x="162560" y="32003"/>
                </a:moveTo>
                <a:lnTo>
                  <a:pt x="0" y="55625"/>
                </a:lnTo>
                <a:lnTo>
                  <a:pt x="0" y="184530"/>
                </a:lnTo>
                <a:lnTo>
                  <a:pt x="162560" y="184530"/>
                </a:lnTo>
                <a:lnTo>
                  <a:pt x="162560" y="32003"/>
                </a:lnTo>
                <a:close/>
              </a:path>
              <a:path w="398779" h="393064">
                <a:moveTo>
                  <a:pt x="398652" y="208025"/>
                </a:moveTo>
                <a:lnTo>
                  <a:pt x="180975" y="208025"/>
                </a:lnTo>
                <a:lnTo>
                  <a:pt x="180975" y="364997"/>
                </a:lnTo>
                <a:lnTo>
                  <a:pt x="398652" y="392556"/>
                </a:lnTo>
                <a:lnTo>
                  <a:pt x="398652" y="208025"/>
                </a:lnTo>
                <a:close/>
              </a:path>
              <a:path w="398779" h="393064">
                <a:moveTo>
                  <a:pt x="398652" y="0"/>
                </a:moveTo>
                <a:lnTo>
                  <a:pt x="180975" y="32003"/>
                </a:lnTo>
                <a:lnTo>
                  <a:pt x="180975" y="184530"/>
                </a:lnTo>
                <a:lnTo>
                  <a:pt x="398652" y="184530"/>
                </a:lnTo>
                <a:lnTo>
                  <a:pt x="3986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61076" y="2348483"/>
            <a:ext cx="475615" cy="312420"/>
          </a:xfrm>
          <a:custGeom>
            <a:avLst/>
            <a:gdLst/>
            <a:ahLst/>
            <a:cxnLst/>
            <a:rect l="l" t="t" r="r" b="b"/>
            <a:pathLst>
              <a:path w="475614" h="312419">
                <a:moveTo>
                  <a:pt x="327482" y="293369"/>
                </a:moveTo>
                <a:lnTo>
                  <a:pt x="204470" y="293369"/>
                </a:lnTo>
                <a:lnTo>
                  <a:pt x="221996" y="303530"/>
                </a:lnTo>
                <a:lnTo>
                  <a:pt x="229743" y="306069"/>
                </a:lnTo>
                <a:lnTo>
                  <a:pt x="237998" y="308609"/>
                </a:lnTo>
                <a:lnTo>
                  <a:pt x="247269" y="311150"/>
                </a:lnTo>
                <a:lnTo>
                  <a:pt x="257048" y="312419"/>
                </a:lnTo>
                <a:lnTo>
                  <a:pt x="277113" y="312419"/>
                </a:lnTo>
                <a:lnTo>
                  <a:pt x="286893" y="311150"/>
                </a:lnTo>
                <a:lnTo>
                  <a:pt x="296672" y="308609"/>
                </a:lnTo>
                <a:lnTo>
                  <a:pt x="305943" y="306069"/>
                </a:lnTo>
                <a:lnTo>
                  <a:pt x="314706" y="300989"/>
                </a:lnTo>
                <a:lnTo>
                  <a:pt x="323976" y="295909"/>
                </a:lnTo>
                <a:lnTo>
                  <a:pt x="327482" y="293369"/>
                </a:lnTo>
                <a:close/>
              </a:path>
              <a:path w="475614" h="312419">
                <a:moveTo>
                  <a:pt x="258572" y="290830"/>
                </a:moveTo>
                <a:lnTo>
                  <a:pt x="112775" y="290830"/>
                </a:lnTo>
                <a:lnTo>
                  <a:pt x="117983" y="294639"/>
                </a:lnTo>
                <a:lnTo>
                  <a:pt x="123062" y="298450"/>
                </a:lnTo>
                <a:lnTo>
                  <a:pt x="128777" y="300989"/>
                </a:lnTo>
                <a:lnTo>
                  <a:pt x="141097" y="306069"/>
                </a:lnTo>
                <a:lnTo>
                  <a:pt x="147320" y="307339"/>
                </a:lnTo>
                <a:lnTo>
                  <a:pt x="154050" y="308609"/>
                </a:lnTo>
                <a:lnTo>
                  <a:pt x="166370" y="308609"/>
                </a:lnTo>
                <a:lnTo>
                  <a:pt x="172085" y="307339"/>
                </a:lnTo>
                <a:lnTo>
                  <a:pt x="178181" y="306069"/>
                </a:lnTo>
                <a:lnTo>
                  <a:pt x="183896" y="303530"/>
                </a:lnTo>
                <a:lnTo>
                  <a:pt x="189102" y="302259"/>
                </a:lnTo>
                <a:lnTo>
                  <a:pt x="194690" y="299719"/>
                </a:lnTo>
                <a:lnTo>
                  <a:pt x="199389" y="297180"/>
                </a:lnTo>
                <a:lnTo>
                  <a:pt x="204470" y="293369"/>
                </a:lnTo>
                <a:lnTo>
                  <a:pt x="327482" y="293369"/>
                </a:lnTo>
                <a:lnTo>
                  <a:pt x="329234" y="292100"/>
                </a:lnTo>
                <a:lnTo>
                  <a:pt x="267335" y="292100"/>
                </a:lnTo>
                <a:lnTo>
                  <a:pt x="258572" y="290830"/>
                </a:lnTo>
                <a:close/>
              </a:path>
              <a:path w="475614" h="312419">
                <a:moveTo>
                  <a:pt x="150875" y="46989"/>
                </a:moveTo>
                <a:lnTo>
                  <a:pt x="137540" y="46989"/>
                </a:lnTo>
                <a:lnTo>
                  <a:pt x="130810" y="48259"/>
                </a:lnTo>
                <a:lnTo>
                  <a:pt x="124206" y="50800"/>
                </a:lnTo>
                <a:lnTo>
                  <a:pt x="117983" y="52069"/>
                </a:lnTo>
                <a:lnTo>
                  <a:pt x="111251" y="53339"/>
                </a:lnTo>
                <a:lnTo>
                  <a:pt x="105663" y="57150"/>
                </a:lnTo>
                <a:lnTo>
                  <a:pt x="99440" y="59689"/>
                </a:lnTo>
                <a:lnTo>
                  <a:pt x="93725" y="63500"/>
                </a:lnTo>
                <a:lnTo>
                  <a:pt x="88646" y="67309"/>
                </a:lnTo>
                <a:lnTo>
                  <a:pt x="83438" y="72389"/>
                </a:lnTo>
                <a:lnTo>
                  <a:pt x="79375" y="76200"/>
                </a:lnTo>
                <a:lnTo>
                  <a:pt x="75184" y="82550"/>
                </a:lnTo>
                <a:lnTo>
                  <a:pt x="71627" y="87630"/>
                </a:lnTo>
                <a:lnTo>
                  <a:pt x="67945" y="93980"/>
                </a:lnTo>
                <a:lnTo>
                  <a:pt x="64897" y="100330"/>
                </a:lnTo>
                <a:lnTo>
                  <a:pt x="62357" y="106680"/>
                </a:lnTo>
                <a:lnTo>
                  <a:pt x="55625" y="109219"/>
                </a:lnTo>
                <a:lnTo>
                  <a:pt x="48895" y="113030"/>
                </a:lnTo>
                <a:lnTo>
                  <a:pt x="42799" y="115569"/>
                </a:lnTo>
                <a:lnTo>
                  <a:pt x="36575" y="119380"/>
                </a:lnTo>
                <a:lnTo>
                  <a:pt x="30861" y="125730"/>
                </a:lnTo>
                <a:lnTo>
                  <a:pt x="26288" y="129539"/>
                </a:lnTo>
                <a:lnTo>
                  <a:pt x="21082" y="135889"/>
                </a:lnTo>
                <a:lnTo>
                  <a:pt x="2539" y="173989"/>
                </a:lnTo>
                <a:lnTo>
                  <a:pt x="0" y="187959"/>
                </a:lnTo>
                <a:lnTo>
                  <a:pt x="0" y="196850"/>
                </a:lnTo>
                <a:lnTo>
                  <a:pt x="11811" y="242569"/>
                </a:lnTo>
                <a:lnTo>
                  <a:pt x="48895" y="281939"/>
                </a:lnTo>
                <a:lnTo>
                  <a:pt x="57150" y="284480"/>
                </a:lnTo>
                <a:lnTo>
                  <a:pt x="65912" y="288289"/>
                </a:lnTo>
                <a:lnTo>
                  <a:pt x="75184" y="290830"/>
                </a:lnTo>
                <a:lnTo>
                  <a:pt x="84454" y="292100"/>
                </a:lnTo>
                <a:lnTo>
                  <a:pt x="102997" y="292100"/>
                </a:lnTo>
                <a:lnTo>
                  <a:pt x="112775" y="290830"/>
                </a:lnTo>
                <a:lnTo>
                  <a:pt x="258572" y="290830"/>
                </a:lnTo>
                <a:lnTo>
                  <a:pt x="242062" y="288289"/>
                </a:lnTo>
                <a:lnTo>
                  <a:pt x="238251" y="287019"/>
                </a:lnTo>
                <a:lnTo>
                  <a:pt x="155066" y="287019"/>
                </a:lnTo>
                <a:lnTo>
                  <a:pt x="149860" y="285750"/>
                </a:lnTo>
                <a:lnTo>
                  <a:pt x="140588" y="283209"/>
                </a:lnTo>
                <a:lnTo>
                  <a:pt x="135509" y="281939"/>
                </a:lnTo>
                <a:lnTo>
                  <a:pt x="131318" y="278130"/>
                </a:lnTo>
                <a:lnTo>
                  <a:pt x="126746" y="275589"/>
                </a:lnTo>
                <a:lnTo>
                  <a:pt x="122554" y="271780"/>
                </a:lnTo>
                <a:lnTo>
                  <a:pt x="85978" y="271780"/>
                </a:lnTo>
                <a:lnTo>
                  <a:pt x="79375" y="269239"/>
                </a:lnTo>
                <a:lnTo>
                  <a:pt x="72136" y="267969"/>
                </a:lnTo>
                <a:lnTo>
                  <a:pt x="42290" y="248919"/>
                </a:lnTo>
                <a:lnTo>
                  <a:pt x="37084" y="243839"/>
                </a:lnTo>
                <a:lnTo>
                  <a:pt x="33020" y="237489"/>
                </a:lnTo>
                <a:lnTo>
                  <a:pt x="29337" y="232409"/>
                </a:lnTo>
                <a:lnTo>
                  <a:pt x="23749" y="218439"/>
                </a:lnTo>
                <a:lnTo>
                  <a:pt x="22098" y="212089"/>
                </a:lnTo>
                <a:lnTo>
                  <a:pt x="21082" y="204469"/>
                </a:lnTo>
                <a:lnTo>
                  <a:pt x="20574" y="196850"/>
                </a:lnTo>
                <a:lnTo>
                  <a:pt x="20574" y="190500"/>
                </a:lnTo>
                <a:lnTo>
                  <a:pt x="22098" y="184150"/>
                </a:lnTo>
                <a:lnTo>
                  <a:pt x="23240" y="177800"/>
                </a:lnTo>
                <a:lnTo>
                  <a:pt x="35560" y="152400"/>
                </a:lnTo>
                <a:lnTo>
                  <a:pt x="39115" y="147319"/>
                </a:lnTo>
                <a:lnTo>
                  <a:pt x="42799" y="143509"/>
                </a:lnTo>
                <a:lnTo>
                  <a:pt x="47371" y="138430"/>
                </a:lnTo>
                <a:lnTo>
                  <a:pt x="52070" y="134619"/>
                </a:lnTo>
                <a:lnTo>
                  <a:pt x="56641" y="132080"/>
                </a:lnTo>
                <a:lnTo>
                  <a:pt x="62357" y="129539"/>
                </a:lnTo>
                <a:lnTo>
                  <a:pt x="67945" y="127000"/>
                </a:lnTo>
                <a:lnTo>
                  <a:pt x="73151" y="125730"/>
                </a:lnTo>
                <a:lnTo>
                  <a:pt x="78866" y="123189"/>
                </a:lnTo>
                <a:lnTo>
                  <a:pt x="80390" y="116839"/>
                </a:lnTo>
                <a:lnTo>
                  <a:pt x="84454" y="106680"/>
                </a:lnTo>
                <a:lnTo>
                  <a:pt x="86487" y="102869"/>
                </a:lnTo>
                <a:lnTo>
                  <a:pt x="89662" y="97789"/>
                </a:lnTo>
                <a:lnTo>
                  <a:pt x="92710" y="93980"/>
                </a:lnTo>
                <a:lnTo>
                  <a:pt x="96393" y="88900"/>
                </a:lnTo>
                <a:lnTo>
                  <a:pt x="99949" y="85089"/>
                </a:lnTo>
                <a:lnTo>
                  <a:pt x="104521" y="82550"/>
                </a:lnTo>
                <a:lnTo>
                  <a:pt x="108712" y="78739"/>
                </a:lnTo>
                <a:lnTo>
                  <a:pt x="112775" y="76200"/>
                </a:lnTo>
                <a:lnTo>
                  <a:pt x="117983" y="74930"/>
                </a:lnTo>
                <a:lnTo>
                  <a:pt x="122554" y="72389"/>
                </a:lnTo>
                <a:lnTo>
                  <a:pt x="128270" y="71119"/>
                </a:lnTo>
                <a:lnTo>
                  <a:pt x="132969" y="68580"/>
                </a:lnTo>
                <a:lnTo>
                  <a:pt x="170103" y="68580"/>
                </a:lnTo>
                <a:lnTo>
                  <a:pt x="171576" y="66039"/>
                </a:lnTo>
                <a:lnTo>
                  <a:pt x="174625" y="60959"/>
                </a:lnTo>
                <a:lnTo>
                  <a:pt x="178181" y="55880"/>
                </a:lnTo>
                <a:lnTo>
                  <a:pt x="181863" y="52069"/>
                </a:lnTo>
                <a:lnTo>
                  <a:pt x="184531" y="48259"/>
                </a:lnTo>
                <a:lnTo>
                  <a:pt x="158114" y="48259"/>
                </a:lnTo>
                <a:lnTo>
                  <a:pt x="150875" y="46989"/>
                </a:lnTo>
                <a:close/>
              </a:path>
              <a:path w="475614" h="312419">
                <a:moveTo>
                  <a:pt x="309562" y="21589"/>
                </a:moveTo>
                <a:lnTo>
                  <a:pt x="254508" y="21589"/>
                </a:lnTo>
                <a:lnTo>
                  <a:pt x="261747" y="24130"/>
                </a:lnTo>
                <a:lnTo>
                  <a:pt x="269875" y="25400"/>
                </a:lnTo>
                <a:lnTo>
                  <a:pt x="277113" y="27939"/>
                </a:lnTo>
                <a:lnTo>
                  <a:pt x="313182" y="54609"/>
                </a:lnTo>
                <a:lnTo>
                  <a:pt x="321437" y="67309"/>
                </a:lnTo>
                <a:lnTo>
                  <a:pt x="325627" y="73659"/>
                </a:lnTo>
                <a:lnTo>
                  <a:pt x="328168" y="81280"/>
                </a:lnTo>
                <a:lnTo>
                  <a:pt x="332232" y="96519"/>
                </a:lnTo>
                <a:lnTo>
                  <a:pt x="333248" y="105409"/>
                </a:lnTo>
                <a:lnTo>
                  <a:pt x="343662" y="105409"/>
                </a:lnTo>
                <a:lnTo>
                  <a:pt x="355981" y="106680"/>
                </a:lnTo>
                <a:lnTo>
                  <a:pt x="361061" y="107950"/>
                </a:lnTo>
                <a:lnTo>
                  <a:pt x="366775" y="109219"/>
                </a:lnTo>
                <a:lnTo>
                  <a:pt x="372490" y="113030"/>
                </a:lnTo>
                <a:lnTo>
                  <a:pt x="377063" y="115569"/>
                </a:lnTo>
                <a:lnTo>
                  <a:pt x="382270" y="119380"/>
                </a:lnTo>
                <a:lnTo>
                  <a:pt x="403860" y="146050"/>
                </a:lnTo>
                <a:lnTo>
                  <a:pt x="406400" y="151130"/>
                </a:lnTo>
                <a:lnTo>
                  <a:pt x="408559" y="157480"/>
                </a:lnTo>
                <a:lnTo>
                  <a:pt x="409575" y="162559"/>
                </a:lnTo>
                <a:lnTo>
                  <a:pt x="410083" y="171450"/>
                </a:lnTo>
                <a:lnTo>
                  <a:pt x="418338" y="172719"/>
                </a:lnTo>
                <a:lnTo>
                  <a:pt x="452247" y="200659"/>
                </a:lnTo>
                <a:lnTo>
                  <a:pt x="454913" y="215900"/>
                </a:lnTo>
                <a:lnTo>
                  <a:pt x="454913" y="220980"/>
                </a:lnTo>
                <a:lnTo>
                  <a:pt x="454406" y="224789"/>
                </a:lnTo>
                <a:lnTo>
                  <a:pt x="452882" y="228600"/>
                </a:lnTo>
                <a:lnTo>
                  <a:pt x="451738" y="232409"/>
                </a:lnTo>
                <a:lnTo>
                  <a:pt x="448183" y="241300"/>
                </a:lnTo>
                <a:lnTo>
                  <a:pt x="442975" y="246380"/>
                </a:lnTo>
                <a:lnTo>
                  <a:pt x="437896" y="252730"/>
                </a:lnTo>
                <a:lnTo>
                  <a:pt x="434848" y="255269"/>
                </a:lnTo>
                <a:lnTo>
                  <a:pt x="431164" y="256539"/>
                </a:lnTo>
                <a:lnTo>
                  <a:pt x="427100" y="259080"/>
                </a:lnTo>
                <a:lnTo>
                  <a:pt x="423418" y="259080"/>
                </a:lnTo>
                <a:lnTo>
                  <a:pt x="419353" y="261619"/>
                </a:lnTo>
                <a:lnTo>
                  <a:pt x="333248" y="261619"/>
                </a:lnTo>
                <a:lnTo>
                  <a:pt x="330200" y="264159"/>
                </a:lnTo>
                <a:lnTo>
                  <a:pt x="322961" y="270509"/>
                </a:lnTo>
                <a:lnTo>
                  <a:pt x="315849" y="275589"/>
                </a:lnTo>
                <a:lnTo>
                  <a:pt x="307594" y="281939"/>
                </a:lnTo>
                <a:lnTo>
                  <a:pt x="299847" y="284480"/>
                </a:lnTo>
                <a:lnTo>
                  <a:pt x="291591" y="288289"/>
                </a:lnTo>
                <a:lnTo>
                  <a:pt x="283845" y="289559"/>
                </a:lnTo>
                <a:lnTo>
                  <a:pt x="275082" y="290830"/>
                </a:lnTo>
                <a:lnTo>
                  <a:pt x="267335" y="292100"/>
                </a:lnTo>
                <a:lnTo>
                  <a:pt x="329234" y="292100"/>
                </a:lnTo>
                <a:lnTo>
                  <a:pt x="332739" y="289559"/>
                </a:lnTo>
                <a:lnTo>
                  <a:pt x="340995" y="281939"/>
                </a:lnTo>
                <a:lnTo>
                  <a:pt x="422401" y="281939"/>
                </a:lnTo>
                <a:lnTo>
                  <a:pt x="428625" y="280669"/>
                </a:lnTo>
                <a:lnTo>
                  <a:pt x="433704" y="278130"/>
                </a:lnTo>
                <a:lnTo>
                  <a:pt x="445135" y="273050"/>
                </a:lnTo>
                <a:lnTo>
                  <a:pt x="449707" y="269239"/>
                </a:lnTo>
                <a:lnTo>
                  <a:pt x="454406" y="265430"/>
                </a:lnTo>
                <a:lnTo>
                  <a:pt x="458470" y="261619"/>
                </a:lnTo>
                <a:lnTo>
                  <a:pt x="475488" y="223519"/>
                </a:lnTo>
                <a:lnTo>
                  <a:pt x="475488" y="210819"/>
                </a:lnTo>
                <a:lnTo>
                  <a:pt x="474979" y="205739"/>
                </a:lnTo>
                <a:lnTo>
                  <a:pt x="473456" y="200659"/>
                </a:lnTo>
                <a:lnTo>
                  <a:pt x="471932" y="194309"/>
                </a:lnTo>
                <a:lnTo>
                  <a:pt x="469773" y="190500"/>
                </a:lnTo>
                <a:lnTo>
                  <a:pt x="468249" y="184150"/>
                </a:lnTo>
                <a:lnTo>
                  <a:pt x="465200" y="180339"/>
                </a:lnTo>
                <a:lnTo>
                  <a:pt x="462661" y="176530"/>
                </a:lnTo>
                <a:lnTo>
                  <a:pt x="458977" y="172719"/>
                </a:lnTo>
                <a:lnTo>
                  <a:pt x="455422" y="168909"/>
                </a:lnTo>
                <a:lnTo>
                  <a:pt x="433197" y="153669"/>
                </a:lnTo>
                <a:lnTo>
                  <a:pt x="428625" y="153669"/>
                </a:lnTo>
                <a:lnTo>
                  <a:pt x="426593" y="146050"/>
                </a:lnTo>
                <a:lnTo>
                  <a:pt x="423925" y="139700"/>
                </a:lnTo>
                <a:lnTo>
                  <a:pt x="421386" y="133350"/>
                </a:lnTo>
                <a:lnTo>
                  <a:pt x="418338" y="127000"/>
                </a:lnTo>
                <a:lnTo>
                  <a:pt x="413638" y="121919"/>
                </a:lnTo>
                <a:lnTo>
                  <a:pt x="409575" y="115569"/>
                </a:lnTo>
                <a:lnTo>
                  <a:pt x="405384" y="110489"/>
                </a:lnTo>
                <a:lnTo>
                  <a:pt x="400303" y="106680"/>
                </a:lnTo>
                <a:lnTo>
                  <a:pt x="395097" y="101600"/>
                </a:lnTo>
                <a:lnTo>
                  <a:pt x="389509" y="97789"/>
                </a:lnTo>
                <a:lnTo>
                  <a:pt x="383286" y="93980"/>
                </a:lnTo>
                <a:lnTo>
                  <a:pt x="370966" y="88900"/>
                </a:lnTo>
                <a:lnTo>
                  <a:pt x="364236" y="86359"/>
                </a:lnTo>
                <a:lnTo>
                  <a:pt x="357504" y="85089"/>
                </a:lnTo>
                <a:lnTo>
                  <a:pt x="350774" y="85089"/>
                </a:lnTo>
                <a:lnTo>
                  <a:pt x="348741" y="74930"/>
                </a:lnTo>
                <a:lnTo>
                  <a:pt x="344677" y="67309"/>
                </a:lnTo>
                <a:lnTo>
                  <a:pt x="340995" y="58419"/>
                </a:lnTo>
                <a:lnTo>
                  <a:pt x="336931" y="50800"/>
                </a:lnTo>
                <a:lnTo>
                  <a:pt x="331215" y="44450"/>
                </a:lnTo>
                <a:lnTo>
                  <a:pt x="326136" y="36830"/>
                </a:lnTo>
                <a:lnTo>
                  <a:pt x="319913" y="30480"/>
                </a:lnTo>
                <a:lnTo>
                  <a:pt x="313182" y="24130"/>
                </a:lnTo>
                <a:lnTo>
                  <a:pt x="309562" y="21589"/>
                </a:lnTo>
                <a:close/>
              </a:path>
              <a:path w="475614" h="312419">
                <a:moveTo>
                  <a:pt x="203962" y="265430"/>
                </a:moveTo>
                <a:lnTo>
                  <a:pt x="197358" y="271780"/>
                </a:lnTo>
                <a:lnTo>
                  <a:pt x="193675" y="275589"/>
                </a:lnTo>
                <a:lnTo>
                  <a:pt x="189102" y="278130"/>
                </a:lnTo>
                <a:lnTo>
                  <a:pt x="184912" y="281939"/>
                </a:lnTo>
                <a:lnTo>
                  <a:pt x="180339" y="283209"/>
                </a:lnTo>
                <a:lnTo>
                  <a:pt x="175133" y="284480"/>
                </a:lnTo>
                <a:lnTo>
                  <a:pt x="170561" y="285750"/>
                </a:lnTo>
                <a:lnTo>
                  <a:pt x="165353" y="287019"/>
                </a:lnTo>
                <a:lnTo>
                  <a:pt x="238251" y="287019"/>
                </a:lnTo>
                <a:lnTo>
                  <a:pt x="234441" y="285750"/>
                </a:lnTo>
                <a:lnTo>
                  <a:pt x="227711" y="281939"/>
                </a:lnTo>
                <a:lnTo>
                  <a:pt x="221487" y="278130"/>
                </a:lnTo>
                <a:lnTo>
                  <a:pt x="215391" y="275589"/>
                </a:lnTo>
                <a:lnTo>
                  <a:pt x="210693" y="271780"/>
                </a:lnTo>
                <a:lnTo>
                  <a:pt x="203962" y="265430"/>
                </a:lnTo>
                <a:close/>
              </a:path>
              <a:path w="475614" h="312419">
                <a:moveTo>
                  <a:pt x="118490" y="267969"/>
                </a:moveTo>
                <a:lnTo>
                  <a:pt x="112775" y="269239"/>
                </a:lnTo>
                <a:lnTo>
                  <a:pt x="93725" y="271780"/>
                </a:lnTo>
                <a:lnTo>
                  <a:pt x="122554" y="271780"/>
                </a:lnTo>
                <a:lnTo>
                  <a:pt x="118490" y="267969"/>
                </a:lnTo>
                <a:close/>
              </a:path>
              <a:path w="475614" h="312419">
                <a:moveTo>
                  <a:pt x="170103" y="68580"/>
                </a:moveTo>
                <a:lnTo>
                  <a:pt x="152019" y="68580"/>
                </a:lnTo>
                <a:lnTo>
                  <a:pt x="159638" y="71119"/>
                </a:lnTo>
                <a:lnTo>
                  <a:pt x="167894" y="72389"/>
                </a:lnTo>
                <a:lnTo>
                  <a:pt x="170103" y="68580"/>
                </a:lnTo>
                <a:close/>
              </a:path>
              <a:path w="475614" h="312419">
                <a:moveTo>
                  <a:pt x="246761" y="0"/>
                </a:moveTo>
                <a:lnTo>
                  <a:pt x="233299" y="1269"/>
                </a:lnTo>
                <a:lnTo>
                  <a:pt x="227202" y="2539"/>
                </a:lnTo>
                <a:lnTo>
                  <a:pt x="220472" y="3809"/>
                </a:lnTo>
                <a:lnTo>
                  <a:pt x="214249" y="6350"/>
                </a:lnTo>
                <a:lnTo>
                  <a:pt x="208152" y="7619"/>
                </a:lnTo>
                <a:lnTo>
                  <a:pt x="201929" y="10159"/>
                </a:lnTo>
                <a:lnTo>
                  <a:pt x="196850" y="13969"/>
                </a:lnTo>
                <a:lnTo>
                  <a:pt x="191135" y="16509"/>
                </a:lnTo>
                <a:lnTo>
                  <a:pt x="185420" y="20319"/>
                </a:lnTo>
                <a:lnTo>
                  <a:pt x="180339" y="24130"/>
                </a:lnTo>
                <a:lnTo>
                  <a:pt x="175133" y="27939"/>
                </a:lnTo>
                <a:lnTo>
                  <a:pt x="170561" y="33019"/>
                </a:lnTo>
                <a:lnTo>
                  <a:pt x="165862" y="38100"/>
                </a:lnTo>
                <a:lnTo>
                  <a:pt x="161798" y="43180"/>
                </a:lnTo>
                <a:lnTo>
                  <a:pt x="158114" y="48259"/>
                </a:lnTo>
                <a:lnTo>
                  <a:pt x="184531" y="48259"/>
                </a:lnTo>
                <a:lnTo>
                  <a:pt x="185420" y="46989"/>
                </a:lnTo>
                <a:lnTo>
                  <a:pt x="194183" y="40639"/>
                </a:lnTo>
                <a:lnTo>
                  <a:pt x="203453" y="34289"/>
                </a:lnTo>
                <a:lnTo>
                  <a:pt x="213740" y="27939"/>
                </a:lnTo>
                <a:lnTo>
                  <a:pt x="224027" y="25400"/>
                </a:lnTo>
                <a:lnTo>
                  <a:pt x="229743" y="24130"/>
                </a:lnTo>
                <a:lnTo>
                  <a:pt x="234950" y="22859"/>
                </a:lnTo>
                <a:lnTo>
                  <a:pt x="240537" y="21589"/>
                </a:lnTo>
                <a:lnTo>
                  <a:pt x="309562" y="21589"/>
                </a:lnTo>
                <a:lnTo>
                  <a:pt x="305943" y="19050"/>
                </a:lnTo>
                <a:lnTo>
                  <a:pt x="298323" y="13969"/>
                </a:lnTo>
                <a:lnTo>
                  <a:pt x="290575" y="10159"/>
                </a:lnTo>
                <a:lnTo>
                  <a:pt x="281813" y="6350"/>
                </a:lnTo>
                <a:lnTo>
                  <a:pt x="273558" y="3809"/>
                </a:lnTo>
                <a:lnTo>
                  <a:pt x="2467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39740" y="3776471"/>
            <a:ext cx="502920" cy="390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64708" y="161543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600"/>
                </a:moveTo>
                <a:lnTo>
                  <a:pt x="228600" y="228600"/>
                </a:lnTo>
                <a:lnTo>
                  <a:pt x="2286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79008" y="172059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599"/>
                </a:moveTo>
                <a:lnTo>
                  <a:pt x="228600" y="228599"/>
                </a:lnTo>
                <a:lnTo>
                  <a:pt x="228600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183126" y="3057398"/>
            <a:ext cx="210820" cy="224154"/>
          </a:xfrm>
          <a:custGeom>
            <a:avLst/>
            <a:gdLst/>
            <a:ahLst/>
            <a:cxnLst/>
            <a:rect l="l" t="t" r="r" b="b"/>
            <a:pathLst>
              <a:path w="210820" h="224154">
                <a:moveTo>
                  <a:pt x="210820" y="0"/>
                </a:moveTo>
                <a:lnTo>
                  <a:pt x="0" y="0"/>
                </a:lnTo>
                <a:lnTo>
                  <a:pt x="0" y="223900"/>
                </a:lnTo>
                <a:lnTo>
                  <a:pt x="210820" y="223900"/>
                </a:lnTo>
                <a:lnTo>
                  <a:pt x="210820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945763" y="2846577"/>
            <a:ext cx="685800" cy="210820"/>
          </a:xfrm>
          <a:custGeom>
            <a:avLst/>
            <a:gdLst/>
            <a:ahLst/>
            <a:cxnLst/>
            <a:rect l="l" t="t" r="r" b="b"/>
            <a:pathLst>
              <a:path w="685800" h="210819">
                <a:moveTo>
                  <a:pt x="685546" y="0"/>
                </a:moveTo>
                <a:lnTo>
                  <a:pt x="0" y="0"/>
                </a:lnTo>
                <a:lnTo>
                  <a:pt x="0" y="210820"/>
                </a:lnTo>
                <a:lnTo>
                  <a:pt x="685546" y="210820"/>
                </a:lnTo>
                <a:lnTo>
                  <a:pt x="685546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183126" y="2622676"/>
            <a:ext cx="210820" cy="224154"/>
          </a:xfrm>
          <a:custGeom>
            <a:avLst/>
            <a:gdLst/>
            <a:ahLst/>
            <a:cxnLst/>
            <a:rect l="l" t="t" r="r" b="b"/>
            <a:pathLst>
              <a:path w="210820" h="224155">
                <a:moveTo>
                  <a:pt x="210820" y="0"/>
                </a:moveTo>
                <a:lnTo>
                  <a:pt x="0" y="0"/>
                </a:lnTo>
                <a:lnTo>
                  <a:pt x="0" y="223900"/>
                </a:lnTo>
                <a:lnTo>
                  <a:pt x="210820" y="223900"/>
                </a:lnTo>
                <a:lnTo>
                  <a:pt x="210820" y="0"/>
                </a:lnTo>
                <a:close/>
              </a:path>
            </a:pathLst>
          </a:custGeom>
          <a:solidFill>
            <a:srgbClr val="6F84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945763" y="2622676"/>
            <a:ext cx="685800" cy="659130"/>
          </a:xfrm>
          <a:custGeom>
            <a:avLst/>
            <a:gdLst/>
            <a:ahLst/>
            <a:cxnLst/>
            <a:rect l="l" t="t" r="r" b="b"/>
            <a:pathLst>
              <a:path w="685800" h="659129">
                <a:moveTo>
                  <a:pt x="0" y="223900"/>
                </a:moveTo>
                <a:lnTo>
                  <a:pt x="237362" y="223900"/>
                </a:lnTo>
                <a:lnTo>
                  <a:pt x="237362" y="0"/>
                </a:lnTo>
                <a:lnTo>
                  <a:pt x="448183" y="0"/>
                </a:lnTo>
                <a:lnTo>
                  <a:pt x="448183" y="223900"/>
                </a:lnTo>
                <a:lnTo>
                  <a:pt x="685546" y="223900"/>
                </a:lnTo>
                <a:lnTo>
                  <a:pt x="685546" y="434721"/>
                </a:lnTo>
                <a:lnTo>
                  <a:pt x="448183" y="434721"/>
                </a:lnTo>
                <a:lnTo>
                  <a:pt x="448183" y="658622"/>
                </a:lnTo>
                <a:lnTo>
                  <a:pt x="237362" y="658622"/>
                </a:lnTo>
                <a:lnTo>
                  <a:pt x="237362" y="434721"/>
                </a:lnTo>
                <a:lnTo>
                  <a:pt x="0" y="434721"/>
                </a:lnTo>
                <a:lnTo>
                  <a:pt x="0" y="223900"/>
                </a:lnTo>
                <a:close/>
              </a:path>
            </a:pathLst>
          </a:custGeom>
          <a:ln w="12192">
            <a:solidFill>
              <a:srgbClr val="6F84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321665" y="232029"/>
            <a:ext cx="7896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</a:rPr>
              <a:t>Organizations </a:t>
            </a:r>
            <a:r>
              <a:rPr sz="2800" dirty="0">
                <a:solidFill>
                  <a:srgbClr val="6F8491"/>
                </a:solidFill>
              </a:rPr>
              <a:t>Must Deal </a:t>
            </a:r>
            <a:r>
              <a:rPr sz="2800" spc="-5" dirty="0">
                <a:solidFill>
                  <a:srgbClr val="6F8491"/>
                </a:solidFill>
              </a:rPr>
              <a:t>with Diverse</a:t>
            </a:r>
            <a:r>
              <a:rPr sz="2800" spc="75" dirty="0">
                <a:solidFill>
                  <a:srgbClr val="6F8491"/>
                </a:solidFill>
              </a:rPr>
              <a:t> </a:t>
            </a:r>
            <a:r>
              <a:rPr sz="2800" spc="-5" dirty="0">
                <a:solidFill>
                  <a:srgbClr val="6F8491"/>
                </a:solidFill>
              </a:rPr>
              <a:t>Technology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6527" y="2324100"/>
            <a:ext cx="2962910" cy="1466215"/>
          </a:xfrm>
          <a:custGeom>
            <a:avLst/>
            <a:gdLst/>
            <a:ahLst/>
            <a:cxnLst/>
            <a:rect l="l" t="t" r="r" b="b"/>
            <a:pathLst>
              <a:path w="2962910" h="1466214">
                <a:moveTo>
                  <a:pt x="0" y="1466088"/>
                </a:moveTo>
                <a:lnTo>
                  <a:pt x="2962656" y="1466088"/>
                </a:lnTo>
                <a:lnTo>
                  <a:pt x="2962656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76527" y="1537716"/>
            <a:ext cx="2962910" cy="1030605"/>
          </a:xfrm>
          <a:custGeom>
            <a:avLst/>
            <a:gdLst/>
            <a:ahLst/>
            <a:cxnLst/>
            <a:rect l="l" t="t" r="r" b="b"/>
            <a:pathLst>
              <a:path w="2962910" h="1030605">
                <a:moveTo>
                  <a:pt x="2669286" y="816864"/>
                </a:moveTo>
                <a:lnTo>
                  <a:pt x="2233422" y="816864"/>
                </a:lnTo>
                <a:lnTo>
                  <a:pt x="2451354" y="1030224"/>
                </a:lnTo>
                <a:lnTo>
                  <a:pt x="2669286" y="816864"/>
                </a:lnTo>
                <a:close/>
              </a:path>
              <a:path w="2962910" h="1030605">
                <a:moveTo>
                  <a:pt x="2962656" y="0"/>
                </a:moveTo>
                <a:lnTo>
                  <a:pt x="0" y="0"/>
                </a:lnTo>
                <a:lnTo>
                  <a:pt x="0" y="816864"/>
                </a:lnTo>
                <a:lnTo>
                  <a:pt x="2962656" y="816864"/>
                </a:lnTo>
                <a:lnTo>
                  <a:pt x="2962656" y="0"/>
                </a:lnTo>
                <a:close/>
              </a:path>
            </a:pathLst>
          </a:custGeom>
          <a:solidFill>
            <a:srgbClr val="1387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2144" y="2324100"/>
            <a:ext cx="2962910" cy="1466215"/>
          </a:xfrm>
          <a:custGeom>
            <a:avLst/>
            <a:gdLst/>
            <a:ahLst/>
            <a:cxnLst/>
            <a:rect l="l" t="t" r="r" b="b"/>
            <a:pathLst>
              <a:path w="2962909" h="1466214">
                <a:moveTo>
                  <a:pt x="0" y="1466088"/>
                </a:moveTo>
                <a:lnTo>
                  <a:pt x="2962655" y="1466088"/>
                </a:lnTo>
                <a:lnTo>
                  <a:pt x="2962655" y="0"/>
                </a:lnTo>
                <a:lnTo>
                  <a:pt x="0" y="0"/>
                </a:lnTo>
                <a:lnTo>
                  <a:pt x="0" y="1466088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3667" y="1537716"/>
            <a:ext cx="2962910" cy="1030605"/>
          </a:xfrm>
          <a:custGeom>
            <a:avLst/>
            <a:gdLst/>
            <a:ahLst/>
            <a:cxnLst/>
            <a:rect l="l" t="t" r="r" b="b"/>
            <a:pathLst>
              <a:path w="2962909" h="1030605">
                <a:moveTo>
                  <a:pt x="2669286" y="816864"/>
                </a:moveTo>
                <a:lnTo>
                  <a:pt x="2233422" y="816864"/>
                </a:lnTo>
                <a:lnTo>
                  <a:pt x="2451354" y="1030224"/>
                </a:lnTo>
                <a:lnTo>
                  <a:pt x="2669286" y="816864"/>
                </a:lnTo>
                <a:close/>
              </a:path>
              <a:path w="2962909" h="1030605">
                <a:moveTo>
                  <a:pt x="2962656" y="0"/>
                </a:moveTo>
                <a:lnTo>
                  <a:pt x="0" y="0"/>
                </a:lnTo>
                <a:lnTo>
                  <a:pt x="0" y="816864"/>
                </a:lnTo>
                <a:lnTo>
                  <a:pt x="2962656" y="816864"/>
                </a:lnTo>
                <a:lnTo>
                  <a:pt x="2962656" y="0"/>
                </a:lnTo>
                <a:close/>
              </a:path>
            </a:pathLst>
          </a:custGeom>
          <a:solidFill>
            <a:srgbClr val="EE49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72944" y="1777746"/>
            <a:ext cx="1395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Developers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8982" y="1752346"/>
            <a:ext cx="16662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Operations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527" y="2740914"/>
            <a:ext cx="29629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785" marR="596900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565785" algn="l"/>
                <a:tab pos="566420" algn="l"/>
              </a:tabLst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Freedom to create</a:t>
            </a:r>
            <a:r>
              <a:rPr sz="1400" spc="-18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and  deploy apps</a:t>
            </a:r>
            <a:r>
              <a:rPr sz="1400" spc="-7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fast</a:t>
            </a:r>
            <a:endParaRPr sz="1400">
              <a:latin typeface="Arial"/>
              <a:cs typeface="Arial"/>
            </a:endParaRPr>
          </a:p>
          <a:p>
            <a:pPr marL="565785" marR="80708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565785" algn="l"/>
                <a:tab pos="566420" algn="l"/>
              </a:tabLst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Define and</a:t>
            </a:r>
            <a:r>
              <a:rPr sz="1400" spc="-12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package  application</a:t>
            </a:r>
            <a:r>
              <a:rPr sz="1400" spc="-6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2144" y="2740914"/>
            <a:ext cx="29629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825" marR="184150" indent="-28702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631825" algn="l"/>
                <a:tab pos="632460" algn="l"/>
              </a:tabLst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Quickly and </a:t>
            </a:r>
            <a:r>
              <a:rPr sz="1400" spc="-5" dirty="0">
                <a:solidFill>
                  <a:srgbClr val="244355"/>
                </a:solidFill>
                <a:latin typeface="Arial"/>
                <a:cs typeface="Arial"/>
              </a:rPr>
              <a:t>flexibly 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respond to changing</a:t>
            </a:r>
            <a:r>
              <a:rPr sz="1400" spc="-17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needs</a:t>
            </a:r>
            <a:endParaRPr sz="1400">
              <a:latin typeface="Arial"/>
              <a:cs typeface="Arial"/>
            </a:endParaRPr>
          </a:p>
          <a:p>
            <a:pPr marL="631825" marR="351155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631825" algn="l"/>
                <a:tab pos="632460" algn="l"/>
              </a:tabLst>
            </a:pP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Standardize, secure,</a:t>
            </a:r>
            <a:r>
              <a:rPr sz="1400" spc="-160" dirty="0">
                <a:solidFill>
                  <a:srgbClr val="2443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244355"/>
                </a:solidFill>
                <a:latin typeface="Arial"/>
                <a:cs typeface="Arial"/>
              </a:rPr>
              <a:t>and  manage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69052" y="1693164"/>
            <a:ext cx="318770" cy="547370"/>
          </a:xfrm>
          <a:custGeom>
            <a:avLst/>
            <a:gdLst/>
            <a:ahLst/>
            <a:cxnLst/>
            <a:rect l="l" t="t" r="r" b="b"/>
            <a:pathLst>
              <a:path w="318770" h="547369">
                <a:moveTo>
                  <a:pt x="159258" y="0"/>
                </a:moveTo>
                <a:lnTo>
                  <a:pt x="127902" y="5613"/>
                </a:lnTo>
                <a:lnTo>
                  <a:pt x="100345" y="21478"/>
                </a:lnTo>
                <a:lnTo>
                  <a:pt x="78051" y="46130"/>
                </a:lnTo>
                <a:lnTo>
                  <a:pt x="62484" y="78105"/>
                </a:lnTo>
                <a:lnTo>
                  <a:pt x="51012" y="85084"/>
                </a:lnTo>
                <a:lnTo>
                  <a:pt x="41005" y="96123"/>
                </a:lnTo>
                <a:lnTo>
                  <a:pt x="33926" y="110662"/>
                </a:lnTo>
                <a:lnTo>
                  <a:pt x="31242" y="128143"/>
                </a:lnTo>
                <a:lnTo>
                  <a:pt x="34452" y="147905"/>
                </a:lnTo>
                <a:lnTo>
                  <a:pt x="42926" y="164131"/>
                </a:lnTo>
                <a:lnTo>
                  <a:pt x="54923" y="175666"/>
                </a:lnTo>
                <a:lnTo>
                  <a:pt x="68707" y="181356"/>
                </a:lnTo>
                <a:lnTo>
                  <a:pt x="76872" y="195232"/>
                </a:lnTo>
                <a:lnTo>
                  <a:pt x="87074" y="208264"/>
                </a:lnTo>
                <a:lnTo>
                  <a:pt x="99014" y="219557"/>
                </a:lnTo>
                <a:lnTo>
                  <a:pt x="112395" y="228219"/>
                </a:lnTo>
                <a:lnTo>
                  <a:pt x="112395" y="250062"/>
                </a:lnTo>
                <a:lnTo>
                  <a:pt x="65847" y="271289"/>
                </a:lnTo>
                <a:lnTo>
                  <a:pt x="30432" y="304815"/>
                </a:lnTo>
                <a:lnTo>
                  <a:pt x="7899" y="347700"/>
                </a:lnTo>
                <a:lnTo>
                  <a:pt x="0" y="397002"/>
                </a:lnTo>
                <a:lnTo>
                  <a:pt x="0" y="518922"/>
                </a:lnTo>
                <a:lnTo>
                  <a:pt x="2188" y="529971"/>
                </a:lnTo>
                <a:lnTo>
                  <a:pt x="8175" y="538924"/>
                </a:lnTo>
                <a:lnTo>
                  <a:pt x="17091" y="544925"/>
                </a:lnTo>
                <a:lnTo>
                  <a:pt x="28067" y="547116"/>
                </a:lnTo>
                <a:lnTo>
                  <a:pt x="99949" y="547116"/>
                </a:lnTo>
                <a:lnTo>
                  <a:pt x="106172" y="540893"/>
                </a:lnTo>
                <a:lnTo>
                  <a:pt x="106172" y="528319"/>
                </a:lnTo>
                <a:lnTo>
                  <a:pt x="99949" y="522097"/>
                </a:lnTo>
                <a:lnTo>
                  <a:pt x="25019" y="522097"/>
                </a:lnTo>
                <a:lnTo>
                  <a:pt x="25019" y="397002"/>
                </a:lnTo>
                <a:lnTo>
                  <a:pt x="32277" y="354204"/>
                </a:lnTo>
                <a:lnTo>
                  <a:pt x="52705" y="316944"/>
                </a:lnTo>
                <a:lnTo>
                  <a:pt x="84276" y="288470"/>
                </a:lnTo>
                <a:lnTo>
                  <a:pt x="124968" y="272034"/>
                </a:lnTo>
                <a:lnTo>
                  <a:pt x="137413" y="265684"/>
                </a:lnTo>
                <a:lnTo>
                  <a:pt x="137413" y="218821"/>
                </a:lnTo>
                <a:lnTo>
                  <a:pt x="134238" y="212598"/>
                </a:lnTo>
                <a:lnTo>
                  <a:pt x="128015" y="209423"/>
                </a:lnTo>
                <a:lnTo>
                  <a:pt x="116447" y="202547"/>
                </a:lnTo>
                <a:lnTo>
                  <a:pt x="105759" y="191849"/>
                </a:lnTo>
                <a:lnTo>
                  <a:pt x="96833" y="178222"/>
                </a:lnTo>
                <a:lnTo>
                  <a:pt x="90550" y="162560"/>
                </a:lnTo>
                <a:lnTo>
                  <a:pt x="87375" y="159385"/>
                </a:lnTo>
                <a:lnTo>
                  <a:pt x="81152" y="156337"/>
                </a:lnTo>
                <a:lnTo>
                  <a:pt x="74930" y="156337"/>
                </a:lnTo>
                <a:lnTo>
                  <a:pt x="68048" y="154128"/>
                </a:lnTo>
                <a:lnTo>
                  <a:pt x="62071" y="148097"/>
                </a:lnTo>
                <a:lnTo>
                  <a:pt x="57856" y="139138"/>
                </a:lnTo>
                <a:lnTo>
                  <a:pt x="56261" y="128143"/>
                </a:lnTo>
                <a:lnTo>
                  <a:pt x="57856" y="117167"/>
                </a:lnTo>
                <a:lnTo>
                  <a:pt x="62071" y="108251"/>
                </a:lnTo>
                <a:lnTo>
                  <a:pt x="68048" y="102264"/>
                </a:lnTo>
                <a:lnTo>
                  <a:pt x="74930" y="100075"/>
                </a:lnTo>
                <a:lnTo>
                  <a:pt x="78105" y="100075"/>
                </a:lnTo>
                <a:lnTo>
                  <a:pt x="84327" y="96900"/>
                </a:lnTo>
                <a:lnTo>
                  <a:pt x="84327" y="90677"/>
                </a:lnTo>
                <a:lnTo>
                  <a:pt x="96464" y="64559"/>
                </a:lnTo>
                <a:lnTo>
                  <a:pt x="113601" y="43751"/>
                </a:lnTo>
                <a:lnTo>
                  <a:pt x="134834" y="29991"/>
                </a:lnTo>
                <a:lnTo>
                  <a:pt x="159258" y="25019"/>
                </a:lnTo>
                <a:lnTo>
                  <a:pt x="218656" y="25019"/>
                </a:lnTo>
                <a:lnTo>
                  <a:pt x="215503" y="21478"/>
                </a:lnTo>
                <a:lnTo>
                  <a:pt x="188850" y="5613"/>
                </a:lnTo>
                <a:lnTo>
                  <a:pt x="159258" y="0"/>
                </a:lnTo>
                <a:close/>
              </a:path>
              <a:path w="318770" h="547369">
                <a:moveTo>
                  <a:pt x="218656" y="25019"/>
                </a:moveTo>
                <a:lnTo>
                  <a:pt x="159258" y="25019"/>
                </a:lnTo>
                <a:lnTo>
                  <a:pt x="182348" y="29991"/>
                </a:lnTo>
                <a:lnTo>
                  <a:pt x="203390" y="43751"/>
                </a:lnTo>
                <a:lnTo>
                  <a:pt x="220337" y="64559"/>
                </a:lnTo>
                <a:lnTo>
                  <a:pt x="231139" y="90677"/>
                </a:lnTo>
                <a:lnTo>
                  <a:pt x="234187" y="96900"/>
                </a:lnTo>
                <a:lnTo>
                  <a:pt x="237362" y="100075"/>
                </a:lnTo>
                <a:lnTo>
                  <a:pt x="243586" y="100075"/>
                </a:lnTo>
                <a:lnTo>
                  <a:pt x="248652" y="102264"/>
                </a:lnTo>
                <a:lnTo>
                  <a:pt x="253730" y="108251"/>
                </a:lnTo>
                <a:lnTo>
                  <a:pt x="257641" y="117167"/>
                </a:lnTo>
                <a:lnTo>
                  <a:pt x="259207" y="128143"/>
                </a:lnTo>
                <a:lnTo>
                  <a:pt x="257641" y="139138"/>
                </a:lnTo>
                <a:lnTo>
                  <a:pt x="253730" y="148097"/>
                </a:lnTo>
                <a:lnTo>
                  <a:pt x="248652" y="154128"/>
                </a:lnTo>
                <a:lnTo>
                  <a:pt x="243586" y="156337"/>
                </a:lnTo>
                <a:lnTo>
                  <a:pt x="234187" y="156337"/>
                </a:lnTo>
                <a:lnTo>
                  <a:pt x="227964" y="162560"/>
                </a:lnTo>
                <a:lnTo>
                  <a:pt x="220293" y="178222"/>
                </a:lnTo>
                <a:lnTo>
                  <a:pt x="211169" y="191849"/>
                </a:lnTo>
                <a:lnTo>
                  <a:pt x="200282" y="202547"/>
                </a:lnTo>
                <a:lnTo>
                  <a:pt x="187325" y="209423"/>
                </a:lnTo>
                <a:lnTo>
                  <a:pt x="184276" y="212598"/>
                </a:lnTo>
                <a:lnTo>
                  <a:pt x="181101" y="218821"/>
                </a:lnTo>
                <a:lnTo>
                  <a:pt x="181101" y="265684"/>
                </a:lnTo>
                <a:lnTo>
                  <a:pt x="184276" y="268859"/>
                </a:lnTo>
                <a:lnTo>
                  <a:pt x="190500" y="272034"/>
                </a:lnTo>
                <a:lnTo>
                  <a:pt x="231614" y="288470"/>
                </a:lnTo>
                <a:lnTo>
                  <a:pt x="264239" y="316944"/>
                </a:lnTo>
                <a:lnTo>
                  <a:pt x="285744" y="354204"/>
                </a:lnTo>
                <a:lnTo>
                  <a:pt x="293497" y="397002"/>
                </a:lnTo>
                <a:lnTo>
                  <a:pt x="293497" y="522097"/>
                </a:lnTo>
                <a:lnTo>
                  <a:pt x="221742" y="522097"/>
                </a:lnTo>
                <a:lnTo>
                  <a:pt x="215519" y="528319"/>
                </a:lnTo>
                <a:lnTo>
                  <a:pt x="215519" y="540893"/>
                </a:lnTo>
                <a:lnTo>
                  <a:pt x="221742" y="547116"/>
                </a:lnTo>
                <a:lnTo>
                  <a:pt x="290449" y="547116"/>
                </a:lnTo>
                <a:lnTo>
                  <a:pt x="301424" y="544925"/>
                </a:lnTo>
                <a:lnTo>
                  <a:pt x="310340" y="538924"/>
                </a:lnTo>
                <a:lnTo>
                  <a:pt x="316327" y="529971"/>
                </a:lnTo>
                <a:lnTo>
                  <a:pt x="318515" y="518922"/>
                </a:lnTo>
                <a:lnTo>
                  <a:pt x="318515" y="397002"/>
                </a:lnTo>
                <a:lnTo>
                  <a:pt x="310169" y="347700"/>
                </a:lnTo>
                <a:lnTo>
                  <a:pt x="286893" y="304815"/>
                </a:lnTo>
                <a:lnTo>
                  <a:pt x="251329" y="271289"/>
                </a:lnTo>
                <a:lnTo>
                  <a:pt x="206121" y="250062"/>
                </a:lnTo>
                <a:lnTo>
                  <a:pt x="206121" y="228219"/>
                </a:lnTo>
                <a:lnTo>
                  <a:pt x="219023" y="219557"/>
                </a:lnTo>
                <a:lnTo>
                  <a:pt x="229901" y="208264"/>
                </a:lnTo>
                <a:lnTo>
                  <a:pt x="239017" y="195232"/>
                </a:lnTo>
                <a:lnTo>
                  <a:pt x="246634" y="181356"/>
                </a:lnTo>
                <a:lnTo>
                  <a:pt x="261776" y="175666"/>
                </a:lnTo>
                <a:lnTo>
                  <a:pt x="273669" y="164131"/>
                </a:lnTo>
                <a:lnTo>
                  <a:pt x="281441" y="147905"/>
                </a:lnTo>
                <a:lnTo>
                  <a:pt x="284225" y="128143"/>
                </a:lnTo>
                <a:lnTo>
                  <a:pt x="281969" y="110662"/>
                </a:lnTo>
                <a:lnTo>
                  <a:pt x="275605" y="96123"/>
                </a:lnTo>
                <a:lnTo>
                  <a:pt x="265741" y="85084"/>
                </a:lnTo>
                <a:lnTo>
                  <a:pt x="252984" y="78105"/>
                </a:lnTo>
                <a:lnTo>
                  <a:pt x="237464" y="46130"/>
                </a:lnTo>
                <a:lnTo>
                  <a:pt x="218656" y="250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68111" y="1978151"/>
            <a:ext cx="119380" cy="259079"/>
          </a:xfrm>
          <a:custGeom>
            <a:avLst/>
            <a:gdLst/>
            <a:ahLst/>
            <a:cxnLst/>
            <a:rect l="l" t="t" r="r" b="b"/>
            <a:pathLst>
              <a:path w="119379" h="259080">
                <a:moveTo>
                  <a:pt x="62611" y="255905"/>
                </a:moveTo>
                <a:lnTo>
                  <a:pt x="53212" y="255905"/>
                </a:lnTo>
                <a:lnTo>
                  <a:pt x="56261" y="259080"/>
                </a:lnTo>
                <a:lnTo>
                  <a:pt x="59436" y="259080"/>
                </a:lnTo>
                <a:lnTo>
                  <a:pt x="62611" y="255905"/>
                </a:lnTo>
                <a:close/>
              </a:path>
              <a:path w="119379" h="259080">
                <a:moveTo>
                  <a:pt x="43814" y="3175"/>
                </a:moveTo>
                <a:lnTo>
                  <a:pt x="34416" y="3175"/>
                </a:lnTo>
                <a:lnTo>
                  <a:pt x="31241" y="9398"/>
                </a:lnTo>
                <a:lnTo>
                  <a:pt x="12573" y="34290"/>
                </a:lnTo>
                <a:lnTo>
                  <a:pt x="9398" y="37465"/>
                </a:lnTo>
                <a:lnTo>
                  <a:pt x="9398" y="40640"/>
                </a:lnTo>
                <a:lnTo>
                  <a:pt x="12573" y="46862"/>
                </a:lnTo>
                <a:lnTo>
                  <a:pt x="25018" y="74930"/>
                </a:lnTo>
                <a:lnTo>
                  <a:pt x="0" y="205994"/>
                </a:lnTo>
                <a:lnTo>
                  <a:pt x="0" y="218440"/>
                </a:lnTo>
                <a:lnTo>
                  <a:pt x="3175" y="218440"/>
                </a:lnTo>
                <a:lnTo>
                  <a:pt x="46862" y="252856"/>
                </a:lnTo>
                <a:lnTo>
                  <a:pt x="50037" y="252856"/>
                </a:lnTo>
                <a:lnTo>
                  <a:pt x="50037" y="255905"/>
                </a:lnTo>
                <a:lnTo>
                  <a:pt x="65659" y="255905"/>
                </a:lnTo>
                <a:lnTo>
                  <a:pt x="68834" y="252856"/>
                </a:lnTo>
                <a:lnTo>
                  <a:pt x="100684" y="227837"/>
                </a:lnTo>
                <a:lnTo>
                  <a:pt x="59436" y="227837"/>
                </a:lnTo>
                <a:lnTo>
                  <a:pt x="25018" y="205994"/>
                </a:lnTo>
                <a:lnTo>
                  <a:pt x="50037" y="74930"/>
                </a:lnTo>
                <a:lnTo>
                  <a:pt x="53212" y="71755"/>
                </a:lnTo>
                <a:lnTo>
                  <a:pt x="50037" y="68706"/>
                </a:lnTo>
                <a:lnTo>
                  <a:pt x="37591" y="40640"/>
                </a:lnTo>
                <a:lnTo>
                  <a:pt x="50037" y="25018"/>
                </a:lnTo>
                <a:lnTo>
                  <a:pt x="53212" y="18668"/>
                </a:lnTo>
                <a:lnTo>
                  <a:pt x="53212" y="12446"/>
                </a:lnTo>
                <a:lnTo>
                  <a:pt x="46862" y="6223"/>
                </a:lnTo>
                <a:lnTo>
                  <a:pt x="43814" y="3175"/>
                </a:lnTo>
                <a:close/>
              </a:path>
              <a:path w="119379" h="259080">
                <a:moveTo>
                  <a:pt x="78232" y="0"/>
                </a:moveTo>
                <a:lnTo>
                  <a:pt x="68834" y="0"/>
                </a:lnTo>
                <a:lnTo>
                  <a:pt x="62611" y="3175"/>
                </a:lnTo>
                <a:lnTo>
                  <a:pt x="59436" y="9398"/>
                </a:lnTo>
                <a:lnTo>
                  <a:pt x="59436" y="15621"/>
                </a:lnTo>
                <a:lnTo>
                  <a:pt x="62611" y="21843"/>
                </a:lnTo>
                <a:lnTo>
                  <a:pt x="81279" y="43687"/>
                </a:lnTo>
                <a:lnTo>
                  <a:pt x="65659" y="68706"/>
                </a:lnTo>
                <a:lnTo>
                  <a:pt x="65659" y="74930"/>
                </a:lnTo>
                <a:lnTo>
                  <a:pt x="90677" y="205994"/>
                </a:lnTo>
                <a:lnTo>
                  <a:pt x="59436" y="227837"/>
                </a:lnTo>
                <a:lnTo>
                  <a:pt x="100684" y="227837"/>
                </a:lnTo>
                <a:lnTo>
                  <a:pt x="112649" y="218440"/>
                </a:lnTo>
                <a:lnTo>
                  <a:pt x="115697" y="218440"/>
                </a:lnTo>
                <a:lnTo>
                  <a:pt x="118872" y="212217"/>
                </a:lnTo>
                <a:lnTo>
                  <a:pt x="118872" y="205994"/>
                </a:lnTo>
                <a:lnTo>
                  <a:pt x="90677" y="74930"/>
                </a:lnTo>
                <a:lnTo>
                  <a:pt x="106299" y="46862"/>
                </a:lnTo>
                <a:lnTo>
                  <a:pt x="109474" y="40640"/>
                </a:lnTo>
                <a:lnTo>
                  <a:pt x="106299" y="37465"/>
                </a:lnTo>
                <a:lnTo>
                  <a:pt x="103250" y="31242"/>
                </a:lnTo>
                <a:lnTo>
                  <a:pt x="81279" y="6223"/>
                </a:lnTo>
                <a:lnTo>
                  <a:pt x="78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00115" y="2037588"/>
            <a:ext cx="56515" cy="24765"/>
          </a:xfrm>
          <a:custGeom>
            <a:avLst/>
            <a:gdLst/>
            <a:ahLst/>
            <a:cxnLst/>
            <a:rect l="l" t="t" r="r" b="b"/>
            <a:pathLst>
              <a:path w="56514" h="24764">
                <a:moveTo>
                  <a:pt x="50164" y="0"/>
                </a:moveTo>
                <a:lnTo>
                  <a:pt x="3175" y="0"/>
                </a:lnTo>
                <a:lnTo>
                  <a:pt x="0" y="6095"/>
                </a:lnTo>
                <a:lnTo>
                  <a:pt x="0" y="21336"/>
                </a:lnTo>
                <a:lnTo>
                  <a:pt x="3175" y="24384"/>
                </a:lnTo>
                <a:lnTo>
                  <a:pt x="50164" y="24384"/>
                </a:lnTo>
                <a:lnTo>
                  <a:pt x="56387" y="21336"/>
                </a:lnTo>
                <a:lnTo>
                  <a:pt x="56387" y="6095"/>
                </a:lnTo>
                <a:lnTo>
                  <a:pt x="50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5920" y="1943100"/>
            <a:ext cx="134620" cy="56515"/>
          </a:xfrm>
          <a:custGeom>
            <a:avLst/>
            <a:gdLst/>
            <a:ahLst/>
            <a:cxnLst/>
            <a:rect l="l" t="t" r="r" b="b"/>
            <a:pathLst>
              <a:path w="134620" h="56514">
                <a:moveTo>
                  <a:pt x="121665" y="0"/>
                </a:moveTo>
                <a:lnTo>
                  <a:pt x="115442" y="3175"/>
                </a:lnTo>
                <a:lnTo>
                  <a:pt x="68579" y="28193"/>
                </a:lnTo>
                <a:lnTo>
                  <a:pt x="12445" y="28193"/>
                </a:lnTo>
                <a:lnTo>
                  <a:pt x="62356" y="53212"/>
                </a:lnTo>
                <a:lnTo>
                  <a:pt x="65531" y="56387"/>
                </a:lnTo>
                <a:lnTo>
                  <a:pt x="71754" y="56387"/>
                </a:lnTo>
                <a:lnTo>
                  <a:pt x="74802" y="53212"/>
                </a:lnTo>
                <a:lnTo>
                  <a:pt x="127888" y="25018"/>
                </a:lnTo>
                <a:lnTo>
                  <a:pt x="134112" y="21970"/>
                </a:lnTo>
                <a:lnTo>
                  <a:pt x="134112" y="15620"/>
                </a:lnTo>
                <a:lnTo>
                  <a:pt x="130937" y="9398"/>
                </a:lnTo>
                <a:lnTo>
                  <a:pt x="127888" y="3175"/>
                </a:lnTo>
                <a:lnTo>
                  <a:pt x="121665" y="0"/>
                </a:lnTo>
                <a:close/>
              </a:path>
              <a:path w="134620" h="56514">
                <a:moveTo>
                  <a:pt x="12445" y="3175"/>
                </a:moveTo>
                <a:lnTo>
                  <a:pt x="6222" y="3175"/>
                </a:lnTo>
                <a:lnTo>
                  <a:pt x="0" y="9398"/>
                </a:lnTo>
                <a:lnTo>
                  <a:pt x="0" y="21970"/>
                </a:lnTo>
                <a:lnTo>
                  <a:pt x="6222" y="28193"/>
                </a:lnTo>
                <a:lnTo>
                  <a:pt x="68579" y="28193"/>
                </a:lnTo>
                <a:lnTo>
                  <a:pt x="40538" y="13729"/>
                </a:lnTo>
                <a:lnTo>
                  <a:pt x="24177" y="6302"/>
                </a:lnTo>
                <a:lnTo>
                  <a:pt x="15984" y="3565"/>
                </a:lnTo>
                <a:lnTo>
                  <a:pt x="12445" y="3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25084" y="1684020"/>
            <a:ext cx="218440" cy="481965"/>
          </a:xfrm>
          <a:custGeom>
            <a:avLst/>
            <a:gdLst/>
            <a:ahLst/>
            <a:cxnLst/>
            <a:rect l="l" t="t" r="r" b="b"/>
            <a:pathLst>
              <a:path w="218439" h="481964">
                <a:moveTo>
                  <a:pt x="143255" y="134492"/>
                </a:moveTo>
                <a:lnTo>
                  <a:pt x="137032" y="137540"/>
                </a:lnTo>
                <a:lnTo>
                  <a:pt x="137032" y="143890"/>
                </a:lnTo>
                <a:lnTo>
                  <a:pt x="129460" y="156795"/>
                </a:lnTo>
                <a:lnTo>
                  <a:pt x="121030" y="167687"/>
                </a:lnTo>
                <a:lnTo>
                  <a:pt x="112029" y="176841"/>
                </a:lnTo>
                <a:lnTo>
                  <a:pt x="102742" y="184530"/>
                </a:lnTo>
                <a:lnTo>
                  <a:pt x="96519" y="187578"/>
                </a:lnTo>
                <a:lnTo>
                  <a:pt x="96519" y="234568"/>
                </a:lnTo>
                <a:lnTo>
                  <a:pt x="99567" y="237616"/>
                </a:lnTo>
                <a:lnTo>
                  <a:pt x="105790" y="240791"/>
                </a:lnTo>
                <a:lnTo>
                  <a:pt x="140479" y="255615"/>
                </a:lnTo>
                <a:lnTo>
                  <a:pt x="168132" y="279844"/>
                </a:lnTo>
                <a:lnTo>
                  <a:pt x="186426" y="311122"/>
                </a:lnTo>
                <a:lnTo>
                  <a:pt x="193039" y="347090"/>
                </a:lnTo>
                <a:lnTo>
                  <a:pt x="193039" y="456564"/>
                </a:lnTo>
                <a:lnTo>
                  <a:pt x="102742" y="456564"/>
                </a:lnTo>
                <a:lnTo>
                  <a:pt x="96519" y="459739"/>
                </a:lnTo>
                <a:lnTo>
                  <a:pt x="96519" y="475360"/>
                </a:lnTo>
                <a:lnTo>
                  <a:pt x="102742" y="481583"/>
                </a:lnTo>
                <a:lnTo>
                  <a:pt x="193039" y="481583"/>
                </a:lnTo>
                <a:lnTo>
                  <a:pt x="202180" y="479442"/>
                </a:lnTo>
                <a:lnTo>
                  <a:pt x="210153" y="473789"/>
                </a:lnTo>
                <a:lnTo>
                  <a:pt x="215792" y="465778"/>
                </a:lnTo>
                <a:lnTo>
                  <a:pt x="217931" y="456564"/>
                </a:lnTo>
                <a:lnTo>
                  <a:pt x="217931" y="347090"/>
                </a:lnTo>
                <a:lnTo>
                  <a:pt x="210726" y="304619"/>
                </a:lnTo>
                <a:lnTo>
                  <a:pt x="190674" y="267731"/>
                </a:lnTo>
                <a:lnTo>
                  <a:pt x="160121" y="238488"/>
                </a:lnTo>
                <a:lnTo>
                  <a:pt x="121412" y="218947"/>
                </a:lnTo>
                <a:lnTo>
                  <a:pt x="121412" y="203326"/>
                </a:lnTo>
                <a:lnTo>
                  <a:pt x="130698" y="195159"/>
                </a:lnTo>
                <a:lnTo>
                  <a:pt x="139700" y="184943"/>
                </a:lnTo>
                <a:lnTo>
                  <a:pt x="148129" y="172966"/>
                </a:lnTo>
                <a:lnTo>
                  <a:pt x="155701" y="159512"/>
                </a:lnTo>
                <a:lnTo>
                  <a:pt x="168439" y="155688"/>
                </a:lnTo>
                <a:lnTo>
                  <a:pt x="178260" y="145399"/>
                </a:lnTo>
                <a:lnTo>
                  <a:pt x="181575" y="137540"/>
                </a:lnTo>
                <a:lnTo>
                  <a:pt x="149478" y="137540"/>
                </a:lnTo>
                <a:lnTo>
                  <a:pt x="143255" y="134492"/>
                </a:lnTo>
                <a:close/>
              </a:path>
              <a:path w="218439" h="481964">
                <a:moveTo>
                  <a:pt x="133245" y="25018"/>
                </a:moveTo>
                <a:lnTo>
                  <a:pt x="77850" y="25018"/>
                </a:lnTo>
                <a:lnTo>
                  <a:pt x="98057" y="28969"/>
                </a:lnTo>
                <a:lnTo>
                  <a:pt x="115966" y="40243"/>
                </a:lnTo>
                <a:lnTo>
                  <a:pt x="130375" y="57969"/>
                </a:lnTo>
                <a:lnTo>
                  <a:pt x="140080" y="81279"/>
                </a:lnTo>
                <a:lnTo>
                  <a:pt x="140080" y="87502"/>
                </a:lnTo>
                <a:lnTo>
                  <a:pt x="146303" y="90677"/>
                </a:lnTo>
                <a:lnTo>
                  <a:pt x="155701" y="90677"/>
                </a:lnTo>
                <a:lnTo>
                  <a:pt x="161925" y="100075"/>
                </a:lnTo>
                <a:lnTo>
                  <a:pt x="161925" y="112521"/>
                </a:lnTo>
                <a:lnTo>
                  <a:pt x="160855" y="123074"/>
                </a:lnTo>
                <a:lnTo>
                  <a:pt x="158035" y="130936"/>
                </a:lnTo>
                <a:lnTo>
                  <a:pt x="154049" y="135846"/>
                </a:lnTo>
                <a:lnTo>
                  <a:pt x="149478" y="137540"/>
                </a:lnTo>
                <a:lnTo>
                  <a:pt x="181575" y="137540"/>
                </a:lnTo>
                <a:lnTo>
                  <a:pt x="184580" y="130419"/>
                </a:lnTo>
                <a:lnTo>
                  <a:pt x="186816" y="112521"/>
                </a:lnTo>
                <a:lnTo>
                  <a:pt x="185106" y="97355"/>
                </a:lnTo>
                <a:lnTo>
                  <a:pt x="180181" y="84820"/>
                </a:lnTo>
                <a:lnTo>
                  <a:pt x="172350" y="75213"/>
                </a:lnTo>
                <a:lnTo>
                  <a:pt x="161925" y="68833"/>
                </a:lnTo>
                <a:lnTo>
                  <a:pt x="147448" y="40933"/>
                </a:lnTo>
                <a:lnTo>
                  <a:pt x="133245" y="25018"/>
                </a:lnTo>
                <a:close/>
              </a:path>
              <a:path w="218439" h="481964">
                <a:moveTo>
                  <a:pt x="77850" y="0"/>
                </a:moveTo>
                <a:lnTo>
                  <a:pt x="55681" y="3375"/>
                </a:lnTo>
                <a:lnTo>
                  <a:pt x="35845" y="12906"/>
                </a:lnTo>
                <a:lnTo>
                  <a:pt x="18343" y="27699"/>
                </a:lnTo>
                <a:lnTo>
                  <a:pt x="3175" y="46862"/>
                </a:lnTo>
                <a:lnTo>
                  <a:pt x="0" y="50037"/>
                </a:lnTo>
                <a:lnTo>
                  <a:pt x="3175" y="59435"/>
                </a:lnTo>
                <a:lnTo>
                  <a:pt x="9398" y="62483"/>
                </a:lnTo>
                <a:lnTo>
                  <a:pt x="15620" y="65658"/>
                </a:lnTo>
                <a:lnTo>
                  <a:pt x="21843" y="65658"/>
                </a:lnTo>
                <a:lnTo>
                  <a:pt x="24891" y="59435"/>
                </a:lnTo>
                <a:lnTo>
                  <a:pt x="35345" y="44789"/>
                </a:lnTo>
                <a:lnTo>
                  <a:pt x="47847" y="33988"/>
                </a:lnTo>
                <a:lnTo>
                  <a:pt x="62110" y="27306"/>
                </a:lnTo>
                <a:lnTo>
                  <a:pt x="77850" y="25018"/>
                </a:lnTo>
                <a:lnTo>
                  <a:pt x="133245" y="25018"/>
                </a:lnTo>
                <a:lnTo>
                  <a:pt x="128031" y="19176"/>
                </a:lnTo>
                <a:lnTo>
                  <a:pt x="104542" y="5040"/>
                </a:lnTo>
                <a:lnTo>
                  <a:pt x="77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5128" y="1684020"/>
            <a:ext cx="216535" cy="481965"/>
          </a:xfrm>
          <a:custGeom>
            <a:avLst/>
            <a:gdLst/>
            <a:ahLst/>
            <a:cxnLst/>
            <a:rect l="l" t="t" r="r" b="b"/>
            <a:pathLst>
              <a:path w="216535" h="481964">
                <a:moveTo>
                  <a:pt x="141097" y="0"/>
                </a:moveTo>
                <a:lnTo>
                  <a:pt x="113772" y="5040"/>
                </a:lnTo>
                <a:lnTo>
                  <a:pt x="89376" y="19176"/>
                </a:lnTo>
                <a:lnTo>
                  <a:pt x="69695" y="40933"/>
                </a:lnTo>
                <a:lnTo>
                  <a:pt x="56514" y="68833"/>
                </a:lnTo>
                <a:lnTo>
                  <a:pt x="45446" y="75213"/>
                </a:lnTo>
                <a:lnTo>
                  <a:pt x="36449" y="84820"/>
                </a:lnTo>
                <a:lnTo>
                  <a:pt x="30404" y="97355"/>
                </a:lnTo>
                <a:lnTo>
                  <a:pt x="28194" y="112521"/>
                </a:lnTo>
                <a:lnTo>
                  <a:pt x="30452" y="130419"/>
                </a:lnTo>
                <a:lnTo>
                  <a:pt x="36830" y="145399"/>
                </a:lnTo>
                <a:lnTo>
                  <a:pt x="46732" y="155688"/>
                </a:lnTo>
                <a:lnTo>
                  <a:pt x="59562" y="159512"/>
                </a:lnTo>
                <a:lnTo>
                  <a:pt x="67206" y="172966"/>
                </a:lnTo>
                <a:lnTo>
                  <a:pt x="76041" y="184943"/>
                </a:lnTo>
                <a:lnTo>
                  <a:pt x="86066" y="195159"/>
                </a:lnTo>
                <a:lnTo>
                  <a:pt x="97282" y="203326"/>
                </a:lnTo>
                <a:lnTo>
                  <a:pt x="97282" y="218947"/>
                </a:lnTo>
                <a:lnTo>
                  <a:pt x="56899" y="238488"/>
                </a:lnTo>
                <a:lnTo>
                  <a:pt x="26257" y="267731"/>
                </a:lnTo>
                <a:lnTo>
                  <a:pt x="6806" y="304619"/>
                </a:lnTo>
                <a:lnTo>
                  <a:pt x="0" y="347090"/>
                </a:lnTo>
                <a:lnTo>
                  <a:pt x="0" y="456564"/>
                </a:lnTo>
                <a:lnTo>
                  <a:pt x="1714" y="465778"/>
                </a:lnTo>
                <a:lnTo>
                  <a:pt x="6667" y="473789"/>
                </a:lnTo>
                <a:lnTo>
                  <a:pt x="14573" y="479442"/>
                </a:lnTo>
                <a:lnTo>
                  <a:pt x="25146" y="481583"/>
                </a:lnTo>
                <a:lnTo>
                  <a:pt x="116077" y="481583"/>
                </a:lnTo>
                <a:lnTo>
                  <a:pt x="122300" y="475360"/>
                </a:lnTo>
                <a:lnTo>
                  <a:pt x="122300" y="459739"/>
                </a:lnTo>
                <a:lnTo>
                  <a:pt x="116077" y="456564"/>
                </a:lnTo>
                <a:lnTo>
                  <a:pt x="25146" y="456564"/>
                </a:lnTo>
                <a:lnTo>
                  <a:pt x="25146" y="347090"/>
                </a:lnTo>
                <a:lnTo>
                  <a:pt x="31357" y="311122"/>
                </a:lnTo>
                <a:lnTo>
                  <a:pt x="49022" y="279844"/>
                </a:lnTo>
                <a:lnTo>
                  <a:pt x="76688" y="255615"/>
                </a:lnTo>
                <a:lnTo>
                  <a:pt x="112902" y="240791"/>
                </a:lnTo>
                <a:lnTo>
                  <a:pt x="119125" y="237616"/>
                </a:lnTo>
                <a:lnTo>
                  <a:pt x="122300" y="234568"/>
                </a:lnTo>
                <a:lnTo>
                  <a:pt x="122300" y="190753"/>
                </a:lnTo>
                <a:lnTo>
                  <a:pt x="116077" y="184530"/>
                </a:lnTo>
                <a:lnTo>
                  <a:pt x="104911" y="176841"/>
                </a:lnTo>
                <a:lnTo>
                  <a:pt x="95234" y="167687"/>
                </a:lnTo>
                <a:lnTo>
                  <a:pt x="87342" y="156795"/>
                </a:lnTo>
                <a:lnTo>
                  <a:pt x="81534" y="143890"/>
                </a:lnTo>
                <a:lnTo>
                  <a:pt x="78359" y="137540"/>
                </a:lnTo>
                <a:lnTo>
                  <a:pt x="65912" y="137540"/>
                </a:lnTo>
                <a:lnTo>
                  <a:pt x="61269" y="135846"/>
                </a:lnTo>
                <a:lnTo>
                  <a:pt x="57245" y="130936"/>
                </a:lnTo>
                <a:lnTo>
                  <a:pt x="54411" y="123074"/>
                </a:lnTo>
                <a:lnTo>
                  <a:pt x="53339" y="112521"/>
                </a:lnTo>
                <a:lnTo>
                  <a:pt x="53339" y="100075"/>
                </a:lnTo>
                <a:lnTo>
                  <a:pt x="59562" y="90677"/>
                </a:lnTo>
                <a:lnTo>
                  <a:pt x="72136" y="90677"/>
                </a:lnTo>
                <a:lnTo>
                  <a:pt x="75311" y="87502"/>
                </a:lnTo>
                <a:lnTo>
                  <a:pt x="78359" y="81279"/>
                </a:lnTo>
                <a:lnTo>
                  <a:pt x="88161" y="57969"/>
                </a:lnTo>
                <a:lnTo>
                  <a:pt x="102679" y="40243"/>
                </a:lnTo>
                <a:lnTo>
                  <a:pt x="120721" y="28969"/>
                </a:lnTo>
                <a:lnTo>
                  <a:pt x="141097" y="25018"/>
                </a:lnTo>
                <a:lnTo>
                  <a:pt x="196196" y="25018"/>
                </a:lnTo>
                <a:lnTo>
                  <a:pt x="181927" y="12906"/>
                </a:lnTo>
                <a:lnTo>
                  <a:pt x="162119" y="3375"/>
                </a:lnTo>
                <a:lnTo>
                  <a:pt x="141097" y="0"/>
                </a:lnTo>
                <a:close/>
              </a:path>
              <a:path w="216535" h="481964">
                <a:moveTo>
                  <a:pt x="72136" y="134492"/>
                </a:moveTo>
                <a:lnTo>
                  <a:pt x="65912" y="137540"/>
                </a:lnTo>
                <a:lnTo>
                  <a:pt x="78359" y="137540"/>
                </a:lnTo>
                <a:lnTo>
                  <a:pt x="72136" y="134492"/>
                </a:lnTo>
                <a:close/>
              </a:path>
              <a:path w="216535" h="481964">
                <a:moveTo>
                  <a:pt x="196196" y="25018"/>
                </a:moveTo>
                <a:lnTo>
                  <a:pt x="141097" y="25018"/>
                </a:lnTo>
                <a:lnTo>
                  <a:pt x="155114" y="27306"/>
                </a:lnTo>
                <a:lnTo>
                  <a:pt x="168560" y="33988"/>
                </a:lnTo>
                <a:lnTo>
                  <a:pt x="180816" y="44789"/>
                </a:lnTo>
                <a:lnTo>
                  <a:pt x="191262" y="59435"/>
                </a:lnTo>
                <a:lnTo>
                  <a:pt x="194437" y="65658"/>
                </a:lnTo>
                <a:lnTo>
                  <a:pt x="203835" y="65658"/>
                </a:lnTo>
                <a:lnTo>
                  <a:pt x="210185" y="62483"/>
                </a:lnTo>
                <a:lnTo>
                  <a:pt x="216408" y="59435"/>
                </a:lnTo>
                <a:lnTo>
                  <a:pt x="216408" y="50037"/>
                </a:lnTo>
                <a:lnTo>
                  <a:pt x="213233" y="46862"/>
                </a:lnTo>
                <a:lnTo>
                  <a:pt x="199354" y="27699"/>
                </a:lnTo>
                <a:lnTo>
                  <a:pt x="196196" y="250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9991" y="1709927"/>
            <a:ext cx="567055" cy="490855"/>
          </a:xfrm>
          <a:custGeom>
            <a:avLst/>
            <a:gdLst/>
            <a:ahLst/>
            <a:cxnLst/>
            <a:rect l="l" t="t" r="r" b="b"/>
            <a:pathLst>
              <a:path w="567055" h="490855">
                <a:moveTo>
                  <a:pt x="566928" y="0"/>
                </a:moveTo>
                <a:lnTo>
                  <a:pt x="239172" y="0"/>
                </a:lnTo>
                <a:lnTo>
                  <a:pt x="70865" y="0"/>
                </a:lnTo>
                <a:lnTo>
                  <a:pt x="8858" y="0"/>
                </a:lnTo>
                <a:lnTo>
                  <a:pt x="0" y="0"/>
                </a:lnTo>
                <a:lnTo>
                  <a:pt x="0" y="283702"/>
                </a:lnTo>
                <a:lnTo>
                  <a:pt x="0" y="429387"/>
                </a:lnTo>
                <a:lnTo>
                  <a:pt x="0" y="483060"/>
                </a:lnTo>
                <a:lnTo>
                  <a:pt x="0" y="490728"/>
                </a:lnTo>
                <a:lnTo>
                  <a:pt x="80673" y="490728"/>
                </a:lnTo>
                <a:lnTo>
                  <a:pt x="566928" y="490728"/>
                </a:lnTo>
                <a:lnTo>
                  <a:pt x="566928" y="207025"/>
                </a:lnTo>
                <a:lnTo>
                  <a:pt x="566928" y="61340"/>
                </a:lnTo>
                <a:lnTo>
                  <a:pt x="566928" y="7667"/>
                </a:lnTo>
                <a:lnTo>
                  <a:pt x="566928" y="0"/>
                </a:lnTo>
                <a:close/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9991" y="1830323"/>
            <a:ext cx="567690" cy="0"/>
          </a:xfrm>
          <a:custGeom>
            <a:avLst/>
            <a:gdLst/>
            <a:ahLst/>
            <a:cxnLst/>
            <a:rect l="l" t="t" r="r" b="b"/>
            <a:pathLst>
              <a:path w="567689">
                <a:moveTo>
                  <a:pt x="567182" y="0"/>
                </a:moveTo>
                <a:lnTo>
                  <a:pt x="0" y="0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35479" y="1749551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19812" y="0"/>
                </a:moveTo>
                <a:lnTo>
                  <a:pt x="12108" y="1559"/>
                </a:lnTo>
                <a:lnTo>
                  <a:pt x="5810" y="5810"/>
                </a:lnTo>
                <a:lnTo>
                  <a:pt x="1559" y="12108"/>
                </a:lnTo>
                <a:lnTo>
                  <a:pt x="0" y="19812"/>
                </a:lnTo>
                <a:lnTo>
                  <a:pt x="1559" y="27515"/>
                </a:lnTo>
                <a:lnTo>
                  <a:pt x="5810" y="33813"/>
                </a:lnTo>
                <a:lnTo>
                  <a:pt x="12108" y="38064"/>
                </a:lnTo>
                <a:lnTo>
                  <a:pt x="19812" y="39624"/>
                </a:lnTo>
                <a:lnTo>
                  <a:pt x="27515" y="38064"/>
                </a:lnTo>
                <a:lnTo>
                  <a:pt x="33813" y="33813"/>
                </a:lnTo>
                <a:lnTo>
                  <a:pt x="38064" y="27515"/>
                </a:lnTo>
                <a:lnTo>
                  <a:pt x="39624" y="19812"/>
                </a:lnTo>
                <a:lnTo>
                  <a:pt x="38064" y="12108"/>
                </a:lnTo>
                <a:lnTo>
                  <a:pt x="33813" y="5810"/>
                </a:lnTo>
                <a:lnTo>
                  <a:pt x="27515" y="1559"/>
                </a:lnTo>
                <a:lnTo>
                  <a:pt x="198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69948" y="1749551"/>
            <a:ext cx="38100" cy="40005"/>
          </a:xfrm>
          <a:custGeom>
            <a:avLst/>
            <a:gdLst/>
            <a:ahLst/>
            <a:cxnLst/>
            <a:rect l="l" t="t" r="r" b="b"/>
            <a:pathLst>
              <a:path w="38100" h="40005">
                <a:moveTo>
                  <a:pt x="19050" y="0"/>
                </a:moveTo>
                <a:lnTo>
                  <a:pt x="11626" y="1559"/>
                </a:lnTo>
                <a:lnTo>
                  <a:pt x="5572" y="5810"/>
                </a:lnTo>
                <a:lnTo>
                  <a:pt x="1494" y="12108"/>
                </a:lnTo>
                <a:lnTo>
                  <a:pt x="0" y="19812"/>
                </a:lnTo>
                <a:lnTo>
                  <a:pt x="1494" y="27515"/>
                </a:lnTo>
                <a:lnTo>
                  <a:pt x="5572" y="33813"/>
                </a:lnTo>
                <a:lnTo>
                  <a:pt x="11626" y="38064"/>
                </a:lnTo>
                <a:lnTo>
                  <a:pt x="19050" y="39624"/>
                </a:lnTo>
                <a:lnTo>
                  <a:pt x="26473" y="38064"/>
                </a:lnTo>
                <a:lnTo>
                  <a:pt x="32527" y="33813"/>
                </a:lnTo>
                <a:lnTo>
                  <a:pt x="36605" y="27515"/>
                </a:lnTo>
                <a:lnTo>
                  <a:pt x="38100" y="19812"/>
                </a:lnTo>
                <a:lnTo>
                  <a:pt x="36605" y="12108"/>
                </a:lnTo>
                <a:lnTo>
                  <a:pt x="32527" y="5810"/>
                </a:lnTo>
                <a:lnTo>
                  <a:pt x="26473" y="1559"/>
                </a:lnTo>
                <a:lnTo>
                  <a:pt x="19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65147" y="1935352"/>
            <a:ext cx="93345" cy="158750"/>
          </a:xfrm>
          <a:custGeom>
            <a:avLst/>
            <a:gdLst/>
            <a:ahLst/>
            <a:cxnLst/>
            <a:rect l="l" t="t" r="r" b="b"/>
            <a:pathLst>
              <a:path w="93344" h="158750">
                <a:moveTo>
                  <a:pt x="92837" y="0"/>
                </a:moveTo>
                <a:lnTo>
                  <a:pt x="0" y="80010"/>
                </a:lnTo>
                <a:lnTo>
                  <a:pt x="92837" y="158242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28926" y="1935352"/>
            <a:ext cx="93345" cy="158750"/>
          </a:xfrm>
          <a:custGeom>
            <a:avLst/>
            <a:gdLst/>
            <a:ahLst/>
            <a:cxnLst/>
            <a:rect l="l" t="t" r="r" b="b"/>
            <a:pathLst>
              <a:path w="93344" h="158750">
                <a:moveTo>
                  <a:pt x="0" y="0"/>
                </a:moveTo>
                <a:lnTo>
                  <a:pt x="92837" y="80010"/>
                </a:lnTo>
                <a:lnTo>
                  <a:pt x="0" y="158242"/>
                </a:lnTo>
              </a:path>
            </a:pathLst>
          </a:custGeom>
          <a:ln w="335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23389" y="1908048"/>
            <a:ext cx="53340" cy="226060"/>
          </a:xfrm>
          <a:custGeom>
            <a:avLst/>
            <a:gdLst/>
            <a:ahLst/>
            <a:cxnLst/>
            <a:rect l="l" t="t" r="r" b="b"/>
            <a:pathLst>
              <a:path w="53339" h="226060">
                <a:moveTo>
                  <a:pt x="52832" y="0"/>
                </a:moveTo>
                <a:lnTo>
                  <a:pt x="0" y="225551"/>
                </a:lnTo>
              </a:path>
            </a:pathLst>
          </a:custGeom>
          <a:ln w="335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21665" y="279654"/>
            <a:ext cx="4574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6F8491"/>
                </a:solidFill>
              </a:rPr>
              <a:t>…and Diverse</a:t>
            </a:r>
            <a:r>
              <a:rPr sz="2800" spc="-10" dirty="0">
                <a:solidFill>
                  <a:srgbClr val="6F8491"/>
                </a:solidFill>
              </a:rPr>
              <a:t> </a:t>
            </a:r>
            <a:r>
              <a:rPr sz="2800" spc="-5" dirty="0">
                <a:solidFill>
                  <a:srgbClr val="6F8491"/>
                </a:solidFill>
              </a:rPr>
              <a:t>Organizations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1090</Words>
  <Application>Microsoft Office PowerPoint</Application>
  <PresentationFormat>On-screen Show (16:9)</PresentationFormat>
  <Paragraphs>324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Office Theme</vt:lpstr>
      <vt:lpstr>Introduction to Docker</vt:lpstr>
      <vt:lpstr>The IT Landscape is Changing</vt:lpstr>
      <vt:lpstr>Movement in the cloud</vt:lpstr>
      <vt:lpstr>Applications are transforming</vt:lpstr>
      <vt:lpstr>Application Modernization</vt:lpstr>
      <vt:lpstr>Continuous Integration and Delivery</vt:lpstr>
      <vt:lpstr>Tug of War Between Developers and Ops</vt:lpstr>
      <vt:lpstr>Organizations Must Deal with Diverse Technology</vt:lpstr>
      <vt:lpstr>…and Diverse Organizations</vt:lpstr>
      <vt:lpstr>The Myth of Bi-Modal IT</vt:lpstr>
      <vt:lpstr>Enabling a Journey</vt:lpstr>
      <vt:lpstr>Docker and Container  Overview</vt:lpstr>
      <vt:lpstr>History of Docker</vt:lpstr>
      <vt:lpstr>Incredible adoption in just 4 years</vt:lpstr>
      <vt:lpstr>The Docker Family Tree</vt:lpstr>
      <vt:lpstr>A History Lesson</vt:lpstr>
      <vt:lpstr>Historical limitations of application deployment</vt:lpstr>
      <vt:lpstr>A History Lesson</vt:lpstr>
      <vt:lpstr>Benefits of VMs</vt:lpstr>
      <vt:lpstr>Limitations of VMs</vt:lpstr>
      <vt:lpstr>What is a container?</vt:lpstr>
      <vt:lpstr>Comparing Containers and VMs</vt:lpstr>
      <vt:lpstr>Containers and VMs together</vt:lpstr>
      <vt:lpstr>Key Benefits of Docker Containers</vt:lpstr>
      <vt:lpstr>Container Solutions &amp;  Landscape</vt:lpstr>
      <vt:lpstr>Docker Basics</vt:lpstr>
      <vt:lpstr>Foundation: Docker Engine</vt:lpstr>
      <vt:lpstr>PowerPoint Presentation</vt:lpstr>
      <vt:lpstr>Building a Software Supply Chain</vt:lpstr>
      <vt:lpstr>Containers as a Service</vt:lpstr>
      <vt:lpstr>Building a Secure Supply Chain</vt:lpstr>
      <vt:lpstr>Docker Enterprise  Edition</vt:lpstr>
      <vt:lpstr>3 out 4</vt:lpstr>
      <vt:lpstr>Docker Is in the Enterprise</vt:lpstr>
      <vt:lpstr>Docker delivers agility, security and cost savings</vt:lpstr>
      <vt:lpstr>PowerPoint Presentation</vt:lpstr>
      <vt:lpstr>One platform and one journey for all applications</vt:lpstr>
      <vt:lpstr>Multiple Stacks, Multiple Stages = Complexity</vt:lpstr>
      <vt:lpstr>Solving the deployment matrix</vt:lpstr>
      <vt:lpstr>Docker Enterprise Edition (EE) is the CaaS enabled  platform for developers and IT</vt:lpstr>
      <vt:lpstr>Certified technology extend the platform with  assurances and support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Gopal Das</dc:creator>
  <cp:lastModifiedBy>Gopal Das</cp:lastModifiedBy>
  <cp:revision>1</cp:revision>
  <dcterms:created xsi:type="dcterms:W3CDTF">2019-06-02T02:19:19Z</dcterms:created>
  <dcterms:modified xsi:type="dcterms:W3CDTF">2021-05-20T06:13:03Z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2019-06-02T00:00:00Z</vt:filetime>
  </property>
</Properties>
</file>