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4" r:id="rId4"/>
    <p:sldMasterId id="2147483649" r:id="rId5"/>
  </p:sldMasterIdLst>
  <p:notesMasterIdLst>
    <p:notesMasterId r:id="rId26"/>
  </p:notesMasterIdLst>
  <p:handoutMasterIdLst>
    <p:handoutMasterId r:id="rId27"/>
  </p:handoutMasterIdLst>
  <p:sldIdLst>
    <p:sldId id="289" r:id="rId6"/>
    <p:sldId id="267" r:id="rId7"/>
    <p:sldId id="270" r:id="rId8"/>
    <p:sldId id="300" r:id="rId9"/>
    <p:sldId id="271" r:id="rId10"/>
    <p:sldId id="337" r:id="rId11"/>
    <p:sldId id="262" r:id="rId12"/>
    <p:sldId id="1471" r:id="rId13"/>
    <p:sldId id="318" r:id="rId14"/>
    <p:sldId id="291" r:id="rId15"/>
    <p:sldId id="313" r:id="rId16"/>
    <p:sldId id="315" r:id="rId17"/>
    <p:sldId id="1469" r:id="rId18"/>
    <p:sldId id="322" r:id="rId19"/>
    <p:sldId id="1472" r:id="rId20"/>
    <p:sldId id="1473" r:id="rId21"/>
    <p:sldId id="335" r:id="rId22"/>
    <p:sldId id="1470" r:id="rId23"/>
    <p:sldId id="284" r:id="rId24"/>
    <p:sldId id="269" r:id="rId25"/>
  </p:sldIdLst>
  <p:sldSz cx="9144000" cy="5143500" type="screen16x9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Gill Sans MT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Gill Sans MT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Gill Sans MT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Gill Sans MT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Gill Sans MT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800" kern="1200">
        <a:solidFill>
          <a:schemeClr val="tx2"/>
        </a:solidFill>
        <a:latin typeface="Gill Sans MT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800" kern="1200">
        <a:solidFill>
          <a:schemeClr val="tx2"/>
        </a:solidFill>
        <a:latin typeface="Gill Sans MT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800" kern="1200">
        <a:solidFill>
          <a:schemeClr val="tx2"/>
        </a:solidFill>
        <a:latin typeface="Gill Sans MT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800" kern="1200">
        <a:solidFill>
          <a:schemeClr val="tx2"/>
        </a:solidFill>
        <a:latin typeface="Gill Sans MT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40">
          <p15:clr>
            <a:srgbClr val="A4A3A4"/>
          </p15:clr>
        </p15:guide>
        <p15:guide id="2" orient="horz" pos="1619">
          <p15:clr>
            <a:srgbClr val="A4A3A4"/>
          </p15:clr>
        </p15:guide>
        <p15:guide id="3" orient="horz" pos="305">
          <p15:clr>
            <a:srgbClr val="A4A3A4"/>
          </p15:clr>
        </p15:guide>
        <p15:guide id="4" pos="5544">
          <p15:clr>
            <a:srgbClr val="A4A3A4"/>
          </p15:clr>
        </p15:guide>
        <p15:guide id="5" pos="2874">
          <p15:clr>
            <a:srgbClr val="A4A3A4"/>
          </p15:clr>
        </p15:guide>
        <p15:guide id="6" pos="2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in Myers" initials="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20"/>
    <a:srgbClr val="63666A"/>
    <a:srgbClr val="F0B323"/>
    <a:srgbClr val="7BBC48"/>
    <a:srgbClr val="0096D7"/>
    <a:srgbClr val="D0D0D0"/>
    <a:srgbClr val="0E5A9A"/>
    <a:srgbClr val="FF8E29"/>
    <a:srgbClr val="0070C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8" autoAdjust="0"/>
    <p:restoredTop sz="93737" autoAdjust="0"/>
  </p:normalViewPr>
  <p:slideViewPr>
    <p:cSldViewPr snapToGrid="0" snapToObjects="1">
      <p:cViewPr varScale="1">
        <p:scale>
          <a:sx n="84" d="100"/>
          <a:sy n="84" d="100"/>
        </p:scale>
        <p:origin x="358" y="36"/>
      </p:cViewPr>
      <p:guideLst>
        <p:guide orient="horz" pos="3140"/>
        <p:guide orient="horz" pos="1619"/>
        <p:guide orient="horz" pos="305"/>
        <p:guide pos="5544"/>
        <p:guide pos="2874"/>
        <p:guide pos="2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8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fahad" userId="a028c29e9cb7c77c" providerId="LiveId" clId="{D77F84D4-356E-4B5D-B8B4-52D5791F6D89}"/>
    <pc:docChg chg="undo custSel modSld">
      <pc:chgData name="syed fahad" userId="a028c29e9cb7c77c" providerId="LiveId" clId="{D77F84D4-356E-4B5D-B8B4-52D5791F6D89}" dt="2022-02-18T21:06:17.026" v="566" actId="1038"/>
      <pc:docMkLst>
        <pc:docMk/>
      </pc:docMkLst>
      <pc:sldChg chg="modSp mod">
        <pc:chgData name="syed fahad" userId="a028c29e9cb7c77c" providerId="LiveId" clId="{D77F84D4-356E-4B5D-B8B4-52D5791F6D89}" dt="2022-02-09T21:41:23.057" v="397" actId="6549"/>
        <pc:sldMkLst>
          <pc:docMk/>
          <pc:sldMk cId="3304501471" sldId="284"/>
        </pc:sldMkLst>
        <pc:spChg chg="mod">
          <ac:chgData name="syed fahad" userId="a028c29e9cb7c77c" providerId="LiveId" clId="{D77F84D4-356E-4B5D-B8B4-52D5791F6D89}" dt="2022-02-09T21:41:23.057" v="397" actId="6549"/>
          <ac:spMkLst>
            <pc:docMk/>
            <pc:sldMk cId="3304501471" sldId="284"/>
            <ac:spMk id="2" creationId="{00000000-0000-0000-0000-000000000000}"/>
          </ac:spMkLst>
        </pc:spChg>
      </pc:sldChg>
      <pc:sldChg chg="modNotesTx">
        <pc:chgData name="syed fahad" userId="a028c29e9cb7c77c" providerId="LiveId" clId="{D77F84D4-356E-4B5D-B8B4-52D5791F6D89}" dt="2022-02-09T21:28:47.328" v="202" actId="20577"/>
        <pc:sldMkLst>
          <pc:docMk/>
          <pc:sldMk cId="2685992286" sldId="291"/>
        </pc:sldMkLst>
      </pc:sldChg>
      <pc:sldChg chg="modNotesTx">
        <pc:chgData name="syed fahad" userId="a028c29e9cb7c77c" providerId="LiveId" clId="{D77F84D4-356E-4B5D-B8B4-52D5791F6D89}" dt="2022-02-09T21:29:25.115" v="312" actId="20577"/>
        <pc:sldMkLst>
          <pc:docMk/>
          <pc:sldMk cId="3752930391" sldId="313"/>
        </pc:sldMkLst>
      </pc:sldChg>
      <pc:sldChg chg="modNotesTx">
        <pc:chgData name="syed fahad" userId="a028c29e9cb7c77c" providerId="LiveId" clId="{D77F84D4-356E-4B5D-B8B4-52D5791F6D89}" dt="2022-02-09T21:30:21.006" v="394" actId="20577"/>
        <pc:sldMkLst>
          <pc:docMk/>
          <pc:sldMk cId="411634239" sldId="315"/>
        </pc:sldMkLst>
      </pc:sldChg>
      <pc:sldChg chg="modNotesTx">
        <pc:chgData name="syed fahad" userId="a028c29e9cb7c77c" providerId="LiveId" clId="{D77F84D4-356E-4B5D-B8B4-52D5791F6D89}" dt="2022-02-09T21:27:12.311" v="44" actId="20577"/>
        <pc:sldMkLst>
          <pc:docMk/>
          <pc:sldMk cId="1758070116" sldId="318"/>
        </pc:sldMkLst>
      </pc:sldChg>
      <pc:sldChg chg="mod modShow">
        <pc:chgData name="syed fahad" userId="a028c29e9cb7c77c" providerId="LiveId" clId="{D77F84D4-356E-4B5D-B8B4-52D5791F6D89}" dt="2022-02-09T21:36:36.419" v="395" actId="729"/>
        <pc:sldMkLst>
          <pc:docMk/>
          <pc:sldMk cId="974422028" sldId="322"/>
        </pc:sldMkLst>
      </pc:sldChg>
      <pc:sldChg chg="addSp delSp modSp mod modShow">
        <pc:chgData name="syed fahad" userId="a028c29e9cb7c77c" providerId="LiveId" clId="{D77F84D4-356E-4B5D-B8B4-52D5791F6D89}" dt="2022-02-18T21:06:17.026" v="566" actId="1038"/>
        <pc:sldMkLst>
          <pc:docMk/>
          <pc:sldMk cId="39204722" sldId="1469"/>
        </pc:sldMkLst>
        <pc:spChg chg="del">
          <ac:chgData name="syed fahad" userId="a028c29e9cb7c77c" providerId="LiveId" clId="{D77F84D4-356E-4B5D-B8B4-52D5791F6D89}" dt="2022-02-18T21:04:14.143" v="416" actId="478"/>
          <ac:spMkLst>
            <pc:docMk/>
            <pc:sldMk cId="39204722" sldId="1469"/>
            <ac:spMk id="62" creationId="{065EA909-27D7-8A43-A896-116DFB2057F2}"/>
          </ac:spMkLst>
        </pc:spChg>
        <pc:spChg chg="del">
          <ac:chgData name="syed fahad" userId="a028c29e9cb7c77c" providerId="LiveId" clId="{D77F84D4-356E-4B5D-B8B4-52D5791F6D89}" dt="2022-02-18T21:03:03.422" v="399" actId="478"/>
          <ac:spMkLst>
            <pc:docMk/>
            <pc:sldMk cId="39204722" sldId="1469"/>
            <ac:spMk id="66" creationId="{BD5E3A82-FC01-4183-9240-9E3C21806211}"/>
          </ac:spMkLst>
        </pc:spChg>
        <pc:spChg chg="del mod">
          <ac:chgData name="syed fahad" userId="a028c29e9cb7c77c" providerId="LiveId" clId="{D77F84D4-356E-4B5D-B8B4-52D5791F6D89}" dt="2022-02-18T21:03:13.065" v="402" actId="478"/>
          <ac:spMkLst>
            <pc:docMk/>
            <pc:sldMk cId="39204722" sldId="1469"/>
            <ac:spMk id="67" creationId="{DBBFF8B7-9761-4FB2-A2AA-CEECC08C879B}"/>
          </ac:spMkLst>
        </pc:spChg>
        <pc:spChg chg="del">
          <ac:chgData name="syed fahad" userId="a028c29e9cb7c77c" providerId="LiveId" clId="{D77F84D4-356E-4B5D-B8B4-52D5791F6D89}" dt="2022-02-18T21:04:00.782" v="411" actId="478"/>
          <ac:spMkLst>
            <pc:docMk/>
            <pc:sldMk cId="39204722" sldId="1469"/>
            <ac:spMk id="69" creationId="{03A7EAC6-B045-47F2-ADBC-A5320B5157D6}"/>
          </ac:spMkLst>
        </pc:spChg>
        <pc:spChg chg="del">
          <ac:chgData name="syed fahad" userId="a028c29e9cb7c77c" providerId="LiveId" clId="{D77F84D4-356E-4B5D-B8B4-52D5791F6D89}" dt="2022-02-18T21:04:17.080" v="417" actId="478"/>
          <ac:spMkLst>
            <pc:docMk/>
            <pc:sldMk cId="39204722" sldId="1469"/>
            <ac:spMk id="70" creationId="{84FD63E5-E270-413B-A27D-A9114EA18B16}"/>
          </ac:spMkLst>
        </pc:spChg>
        <pc:spChg chg="mod">
          <ac:chgData name="syed fahad" userId="a028c29e9cb7c77c" providerId="LiveId" clId="{D77F84D4-356E-4B5D-B8B4-52D5791F6D89}" dt="2022-02-18T21:04:50.610" v="515" actId="1038"/>
          <ac:spMkLst>
            <pc:docMk/>
            <pc:sldMk cId="39204722" sldId="1469"/>
            <ac:spMk id="71" creationId="{B749DE26-0944-461E-A2DC-0DE5279BFAB7}"/>
          </ac:spMkLst>
        </pc:spChg>
        <pc:spChg chg="mod">
          <ac:chgData name="syed fahad" userId="a028c29e9cb7c77c" providerId="LiveId" clId="{D77F84D4-356E-4B5D-B8B4-52D5791F6D89}" dt="2022-02-18T21:04:50.610" v="515" actId="1038"/>
          <ac:spMkLst>
            <pc:docMk/>
            <pc:sldMk cId="39204722" sldId="1469"/>
            <ac:spMk id="72" creationId="{44CB4BF2-E271-474D-AA28-24B41662DC93}"/>
          </ac:spMkLst>
        </pc:spChg>
        <pc:spChg chg="mod">
          <ac:chgData name="syed fahad" userId="a028c29e9cb7c77c" providerId="LiveId" clId="{D77F84D4-356E-4B5D-B8B4-52D5791F6D89}" dt="2022-02-18T21:06:17.026" v="566" actId="1038"/>
          <ac:spMkLst>
            <pc:docMk/>
            <pc:sldMk cId="39204722" sldId="1469"/>
            <ac:spMk id="73" creationId="{A7C71D32-F791-4921-A10E-3587B3D8ACB2}"/>
          </ac:spMkLst>
        </pc:spChg>
        <pc:spChg chg="mod">
          <ac:chgData name="syed fahad" userId="a028c29e9cb7c77c" providerId="LiveId" clId="{D77F84D4-356E-4B5D-B8B4-52D5791F6D89}" dt="2022-02-18T21:06:17.026" v="566" actId="1038"/>
          <ac:spMkLst>
            <pc:docMk/>
            <pc:sldMk cId="39204722" sldId="1469"/>
            <ac:spMk id="74" creationId="{01A03683-420A-4FC2-9C14-46137154B97B}"/>
          </ac:spMkLst>
        </pc:spChg>
        <pc:spChg chg="del">
          <ac:chgData name="syed fahad" userId="a028c29e9cb7c77c" providerId="LiveId" clId="{D77F84D4-356E-4B5D-B8B4-52D5791F6D89}" dt="2022-02-18T21:03:45.294" v="406" actId="478"/>
          <ac:spMkLst>
            <pc:docMk/>
            <pc:sldMk cId="39204722" sldId="1469"/>
            <ac:spMk id="75" creationId="{EE6E79F5-54C4-41D6-BC6E-159AF02F0ECE}"/>
          </ac:spMkLst>
        </pc:spChg>
        <pc:spChg chg="del">
          <ac:chgData name="syed fahad" userId="a028c29e9cb7c77c" providerId="LiveId" clId="{D77F84D4-356E-4B5D-B8B4-52D5791F6D89}" dt="2022-02-18T21:03:54.883" v="410" actId="478"/>
          <ac:spMkLst>
            <pc:docMk/>
            <pc:sldMk cId="39204722" sldId="1469"/>
            <ac:spMk id="76" creationId="{50A52866-7E7E-497E-ABF1-3FED984737DF}"/>
          </ac:spMkLst>
        </pc:spChg>
        <pc:grpChg chg="mod">
          <ac:chgData name="syed fahad" userId="a028c29e9cb7c77c" providerId="LiveId" clId="{D77F84D4-356E-4B5D-B8B4-52D5791F6D89}" dt="2022-02-18T21:04:30.511" v="420" actId="14100"/>
          <ac:grpSpMkLst>
            <pc:docMk/>
            <pc:sldMk cId="39204722" sldId="1469"/>
            <ac:grpSpMk id="16" creationId="{74421157-4AAF-334B-8D4C-E2A9F7C38447}"/>
          </ac:grpSpMkLst>
        </pc:grpChg>
        <pc:picChg chg="del">
          <ac:chgData name="syed fahad" userId="a028c29e9cb7c77c" providerId="LiveId" clId="{D77F84D4-356E-4B5D-B8B4-52D5791F6D89}" dt="2022-02-18T21:05:01.668" v="518" actId="478"/>
          <ac:picMkLst>
            <pc:docMk/>
            <pc:sldMk cId="39204722" sldId="1469"/>
            <ac:picMk id="3" creationId="{A33594A3-4CF9-475C-8B02-D0AA5C3B5CA4}"/>
          </ac:picMkLst>
        </pc:picChg>
        <pc:picChg chg="del">
          <ac:chgData name="syed fahad" userId="a028c29e9cb7c77c" providerId="LiveId" clId="{D77F84D4-356E-4B5D-B8B4-52D5791F6D89}" dt="2022-02-18T21:05:03.649" v="519" actId="478"/>
          <ac:picMkLst>
            <pc:docMk/>
            <pc:sldMk cId="39204722" sldId="1469"/>
            <ac:picMk id="22" creationId="{52D5594C-1FED-4A6C-8993-4B9D6121DF55}"/>
          </ac:picMkLst>
        </pc:picChg>
        <pc:picChg chg="del">
          <ac:chgData name="syed fahad" userId="a028c29e9cb7c77c" providerId="LiveId" clId="{D77F84D4-356E-4B5D-B8B4-52D5791F6D89}" dt="2022-02-18T21:04:59.631" v="517" actId="478"/>
          <ac:picMkLst>
            <pc:docMk/>
            <pc:sldMk cId="39204722" sldId="1469"/>
            <ac:picMk id="24" creationId="{CA85791C-D702-464D-A6CD-1E8625D7F484}"/>
          </ac:picMkLst>
        </pc:picChg>
        <pc:picChg chg="del">
          <ac:chgData name="syed fahad" userId="a028c29e9cb7c77c" providerId="LiveId" clId="{D77F84D4-356E-4B5D-B8B4-52D5791F6D89}" dt="2022-02-18T21:04:56.385" v="516" actId="478"/>
          <ac:picMkLst>
            <pc:docMk/>
            <pc:sldMk cId="39204722" sldId="1469"/>
            <ac:picMk id="25" creationId="{1B2C2363-DFA7-4823-ABA8-826B37384025}"/>
          </ac:picMkLst>
        </pc:picChg>
        <pc:picChg chg="del">
          <ac:chgData name="syed fahad" userId="a028c29e9cb7c77c" providerId="LiveId" clId="{D77F84D4-356E-4B5D-B8B4-52D5791F6D89}" dt="2022-02-18T21:04:03.452" v="412" actId="478"/>
          <ac:picMkLst>
            <pc:docMk/>
            <pc:sldMk cId="39204722" sldId="1469"/>
            <ac:picMk id="27" creationId="{6529255A-D341-4179-A9B9-DC64C645B196}"/>
          </ac:picMkLst>
        </pc:picChg>
        <pc:picChg chg="del">
          <ac:chgData name="syed fahad" userId="a028c29e9cb7c77c" providerId="LiveId" clId="{D77F84D4-356E-4B5D-B8B4-52D5791F6D89}" dt="2022-02-18T21:04:05.324" v="413" actId="478"/>
          <ac:picMkLst>
            <pc:docMk/>
            <pc:sldMk cId="39204722" sldId="1469"/>
            <ac:picMk id="28" creationId="{2A1A7A72-E90A-4285-B226-FD72FE227E51}"/>
          </ac:picMkLst>
        </pc:picChg>
        <pc:picChg chg="del">
          <ac:chgData name="syed fahad" userId="a028c29e9cb7c77c" providerId="LiveId" clId="{D77F84D4-356E-4B5D-B8B4-52D5791F6D89}" dt="2022-02-18T21:04:06.843" v="414" actId="478"/>
          <ac:picMkLst>
            <pc:docMk/>
            <pc:sldMk cId="39204722" sldId="1469"/>
            <ac:picMk id="29" creationId="{E4FF0991-0F07-458B-9DE4-986AC2887C95}"/>
          </ac:picMkLst>
        </pc:picChg>
        <pc:picChg chg="del">
          <ac:chgData name="syed fahad" userId="a028c29e9cb7c77c" providerId="LiveId" clId="{D77F84D4-356E-4B5D-B8B4-52D5791F6D89}" dt="2022-02-18T21:02:42.770" v="398" actId="478"/>
          <ac:picMkLst>
            <pc:docMk/>
            <pc:sldMk cId="39204722" sldId="1469"/>
            <ac:picMk id="30" creationId="{172E57E7-5AFF-4548-A38F-8A2AD56F8DC9}"/>
          </ac:picMkLst>
        </pc:picChg>
        <pc:picChg chg="del">
          <ac:chgData name="syed fahad" userId="a028c29e9cb7c77c" providerId="LiveId" clId="{D77F84D4-356E-4B5D-B8B4-52D5791F6D89}" dt="2022-02-18T21:03:27.869" v="403" actId="478"/>
          <ac:picMkLst>
            <pc:docMk/>
            <pc:sldMk cId="39204722" sldId="1469"/>
            <ac:picMk id="35" creationId="{863A77DA-83C2-4D22-86A4-BDD2449F492F}"/>
          </ac:picMkLst>
        </pc:picChg>
        <pc:picChg chg="del">
          <ac:chgData name="syed fahad" userId="a028c29e9cb7c77c" providerId="LiveId" clId="{D77F84D4-356E-4B5D-B8B4-52D5791F6D89}" dt="2022-02-18T21:03:48.533" v="407" actId="478"/>
          <ac:picMkLst>
            <pc:docMk/>
            <pc:sldMk cId="39204722" sldId="1469"/>
            <ac:picMk id="36" creationId="{D7BA12C3-7312-4F04-98CA-CB4E8B36B01B}"/>
          </ac:picMkLst>
        </pc:picChg>
        <pc:picChg chg="del">
          <ac:chgData name="syed fahad" userId="a028c29e9cb7c77c" providerId="LiveId" clId="{D77F84D4-356E-4B5D-B8B4-52D5791F6D89}" dt="2022-02-18T21:03:52.662" v="409" actId="478"/>
          <ac:picMkLst>
            <pc:docMk/>
            <pc:sldMk cId="39204722" sldId="1469"/>
            <ac:picMk id="37" creationId="{331EB292-76F4-415B-A8E8-87CCC2D1625B}"/>
          </ac:picMkLst>
        </pc:picChg>
        <pc:picChg chg="mod">
          <ac:chgData name="syed fahad" userId="a028c29e9cb7c77c" providerId="LiveId" clId="{D77F84D4-356E-4B5D-B8B4-52D5791F6D89}" dt="2022-02-18T21:06:17.026" v="566" actId="1038"/>
          <ac:picMkLst>
            <pc:docMk/>
            <pc:sldMk cId="39204722" sldId="1469"/>
            <ac:picMk id="38" creationId="{0C0A99BF-3C2B-4E81-94DD-F719847B116A}"/>
          </ac:picMkLst>
        </pc:picChg>
        <pc:picChg chg="del">
          <ac:chgData name="syed fahad" userId="a028c29e9cb7c77c" providerId="LiveId" clId="{D77F84D4-356E-4B5D-B8B4-52D5791F6D89}" dt="2022-02-18T21:03:33.119" v="405" actId="478"/>
          <ac:picMkLst>
            <pc:docMk/>
            <pc:sldMk cId="39204722" sldId="1469"/>
            <ac:picMk id="39" creationId="{5DB07897-0AC9-4801-8F76-416F6F9040CE}"/>
          </ac:picMkLst>
        </pc:picChg>
        <pc:picChg chg="del">
          <ac:chgData name="syed fahad" userId="a028c29e9cb7c77c" providerId="LiveId" clId="{D77F84D4-356E-4B5D-B8B4-52D5791F6D89}" dt="2022-02-18T21:03:30.275" v="404" actId="478"/>
          <ac:picMkLst>
            <pc:docMk/>
            <pc:sldMk cId="39204722" sldId="1469"/>
            <ac:picMk id="40" creationId="{96A66CC3-AB2A-496B-9E32-5D3AA253C19C}"/>
          </ac:picMkLst>
        </pc:picChg>
        <pc:picChg chg="del">
          <ac:chgData name="syed fahad" userId="a028c29e9cb7c77c" providerId="LiveId" clId="{D77F84D4-356E-4B5D-B8B4-52D5791F6D89}" dt="2022-02-18T21:04:19.887" v="418" actId="478"/>
          <ac:picMkLst>
            <pc:docMk/>
            <pc:sldMk cId="39204722" sldId="1469"/>
            <ac:picMk id="41" creationId="{2D75F8AC-06BC-4FBE-B8CF-D9468F218842}"/>
          </ac:picMkLst>
        </pc:picChg>
        <pc:picChg chg="del">
          <ac:chgData name="syed fahad" userId="a028c29e9cb7c77c" providerId="LiveId" clId="{D77F84D4-356E-4B5D-B8B4-52D5791F6D89}" dt="2022-02-18T21:04:10.536" v="415" actId="478"/>
          <ac:picMkLst>
            <pc:docMk/>
            <pc:sldMk cId="39204722" sldId="1469"/>
            <ac:picMk id="59" creationId="{514962DD-0F75-4B4E-AEFD-5C2DF42E4B49}"/>
          </ac:picMkLst>
        </pc:picChg>
        <pc:picChg chg="add mod">
          <ac:chgData name="syed fahad" userId="a028c29e9cb7c77c" providerId="LiveId" clId="{D77F84D4-356E-4B5D-B8B4-52D5791F6D89}" dt="2022-02-18T21:05:27.011" v="522" actId="1076"/>
          <ac:picMkLst>
            <pc:docMk/>
            <pc:sldMk cId="39204722" sldId="1469"/>
            <ac:picMk id="65" creationId="{9C8BF4CC-E332-4C80-9B0C-BFCE9FDF55A7}"/>
          </ac:picMkLst>
        </pc:picChg>
        <pc:picChg chg="del">
          <ac:chgData name="syed fahad" userId="a028c29e9cb7c77c" providerId="LiveId" clId="{D77F84D4-356E-4B5D-B8B4-52D5791F6D89}" dt="2022-02-18T21:03:50.722" v="408" actId="478"/>
          <ac:picMkLst>
            <pc:docMk/>
            <pc:sldMk cId="39204722" sldId="1469"/>
            <ac:picMk id="77" creationId="{AF3F6E86-2519-40EC-90B7-CD2F09D820E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31DF4E-2985-734D-83E4-F5276BA3014C}" type="doc">
      <dgm:prSet loTypeId="urn:microsoft.com/office/officeart/2005/8/layout/cycle7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5D5ED4-D648-6D49-ACE7-4C6AABD8AF39}">
      <dgm:prSet phldrT="[Text]" custT="1"/>
      <dgm:spPr/>
      <dgm:t>
        <a:bodyPr/>
        <a:lstStyle/>
        <a:p>
          <a:r>
            <a:rPr lang="en-US" sz="2000" dirty="0"/>
            <a:t>Respond Quickly to Market Pressures</a:t>
          </a:r>
        </a:p>
      </dgm:t>
    </dgm:pt>
    <dgm:pt modelId="{00587445-7DDA-BE4E-92E7-72ECEA8B2AD2}" type="parTrans" cxnId="{F9105C54-7959-094B-8E37-DC7DC313BCC0}">
      <dgm:prSet/>
      <dgm:spPr/>
      <dgm:t>
        <a:bodyPr/>
        <a:lstStyle/>
        <a:p>
          <a:endParaRPr lang="en-US"/>
        </a:p>
      </dgm:t>
    </dgm:pt>
    <dgm:pt modelId="{03CDEE1A-71B5-E24A-B4F7-CBDE8224D665}" type="sibTrans" cxnId="{F9105C54-7959-094B-8E37-DC7DC313BCC0}">
      <dgm:prSet/>
      <dgm:spPr/>
      <dgm:t>
        <a:bodyPr/>
        <a:lstStyle/>
        <a:p>
          <a:endParaRPr lang="en-US"/>
        </a:p>
      </dgm:t>
    </dgm:pt>
    <dgm:pt modelId="{56668E46-BA03-E948-B5B2-92D95847691F}">
      <dgm:prSet phldrT="[Text]" custT="1"/>
      <dgm:spPr/>
      <dgm:t>
        <a:bodyPr/>
        <a:lstStyle/>
        <a:p>
          <a:r>
            <a:rPr lang="en-US" sz="2000" dirty="0"/>
            <a:t>Sharpen the Competitive Edge</a:t>
          </a:r>
        </a:p>
      </dgm:t>
    </dgm:pt>
    <dgm:pt modelId="{7F8F80E6-40A2-104C-AFED-267594A314E1}" type="parTrans" cxnId="{C77127AD-B7EC-5F40-A6C3-E1450404943B}">
      <dgm:prSet/>
      <dgm:spPr/>
      <dgm:t>
        <a:bodyPr/>
        <a:lstStyle/>
        <a:p>
          <a:endParaRPr lang="en-US"/>
        </a:p>
      </dgm:t>
    </dgm:pt>
    <dgm:pt modelId="{FAFAF1BD-98F3-AB4E-8749-A26AF396A0D1}" type="sibTrans" cxnId="{C77127AD-B7EC-5F40-A6C3-E1450404943B}">
      <dgm:prSet/>
      <dgm:spPr/>
      <dgm:t>
        <a:bodyPr/>
        <a:lstStyle/>
        <a:p>
          <a:endParaRPr lang="en-US"/>
        </a:p>
      </dgm:t>
    </dgm:pt>
    <dgm:pt modelId="{35183AA3-EB48-A644-8347-2606762AE869}">
      <dgm:prSet phldrT="[Text]" custT="1"/>
      <dgm:spPr/>
      <dgm:t>
        <a:bodyPr/>
        <a:lstStyle/>
        <a:p>
          <a:r>
            <a:rPr lang="en-US" sz="2000" dirty="0"/>
            <a:t>Continuous Customer Satisfaction</a:t>
          </a:r>
        </a:p>
      </dgm:t>
    </dgm:pt>
    <dgm:pt modelId="{E98C8EF8-CD4F-EE45-AF3B-CE36DCC1DA37}" type="parTrans" cxnId="{DEC1D0FD-FC44-9A46-958D-E2006849DA15}">
      <dgm:prSet/>
      <dgm:spPr/>
      <dgm:t>
        <a:bodyPr/>
        <a:lstStyle/>
        <a:p>
          <a:endParaRPr lang="en-US"/>
        </a:p>
      </dgm:t>
    </dgm:pt>
    <dgm:pt modelId="{C531051A-799B-F444-92BB-536AF7BEDC76}" type="sibTrans" cxnId="{DEC1D0FD-FC44-9A46-958D-E2006849DA15}">
      <dgm:prSet/>
      <dgm:spPr/>
      <dgm:t>
        <a:bodyPr/>
        <a:lstStyle/>
        <a:p>
          <a:endParaRPr lang="en-US"/>
        </a:p>
      </dgm:t>
    </dgm:pt>
    <dgm:pt modelId="{69D736C2-8728-9142-A489-EC63024042DC}" type="pres">
      <dgm:prSet presAssocID="{7E31DF4E-2985-734D-83E4-F5276BA3014C}" presName="Name0" presStyleCnt="0">
        <dgm:presLayoutVars>
          <dgm:dir/>
          <dgm:resizeHandles val="exact"/>
        </dgm:presLayoutVars>
      </dgm:prSet>
      <dgm:spPr/>
    </dgm:pt>
    <dgm:pt modelId="{D8E93560-2E3D-BB4E-9C81-65C404AD0FB9}" type="pres">
      <dgm:prSet presAssocID="{7D5D5ED4-D648-6D49-ACE7-4C6AABD8AF39}" presName="node" presStyleLbl="node1" presStyleIdx="0" presStyleCnt="3" custScaleX="126933" custScaleY="126933">
        <dgm:presLayoutVars>
          <dgm:bulletEnabled val="1"/>
        </dgm:presLayoutVars>
      </dgm:prSet>
      <dgm:spPr/>
    </dgm:pt>
    <dgm:pt modelId="{DE4DEA1E-156A-BC49-A423-C16BABCFBC0F}" type="pres">
      <dgm:prSet presAssocID="{03CDEE1A-71B5-E24A-B4F7-CBDE8224D665}" presName="sibTrans" presStyleLbl="sibTrans2D1" presStyleIdx="0" presStyleCnt="3"/>
      <dgm:spPr/>
    </dgm:pt>
    <dgm:pt modelId="{4618DE58-3BE3-2B44-983D-265B7531175A}" type="pres">
      <dgm:prSet presAssocID="{03CDEE1A-71B5-E24A-B4F7-CBDE8224D665}" presName="connectorText" presStyleLbl="sibTrans2D1" presStyleIdx="0" presStyleCnt="3"/>
      <dgm:spPr/>
    </dgm:pt>
    <dgm:pt modelId="{95C525B2-DDED-5449-A248-C35289FAD433}" type="pres">
      <dgm:prSet presAssocID="{56668E46-BA03-E948-B5B2-92D95847691F}" presName="node" presStyleLbl="node1" presStyleIdx="1" presStyleCnt="3" custScaleX="126933" custScaleY="126933" custRadScaleRad="139111" custRadScaleInc="-14356">
        <dgm:presLayoutVars>
          <dgm:bulletEnabled val="1"/>
        </dgm:presLayoutVars>
      </dgm:prSet>
      <dgm:spPr/>
    </dgm:pt>
    <dgm:pt modelId="{6D186854-C491-404F-BD33-937CD12EF0BA}" type="pres">
      <dgm:prSet presAssocID="{FAFAF1BD-98F3-AB4E-8749-A26AF396A0D1}" presName="sibTrans" presStyleLbl="sibTrans2D1" presStyleIdx="1" presStyleCnt="3"/>
      <dgm:spPr/>
    </dgm:pt>
    <dgm:pt modelId="{1211DEAE-1E7C-0B49-8B54-FD94531D3CF3}" type="pres">
      <dgm:prSet presAssocID="{FAFAF1BD-98F3-AB4E-8749-A26AF396A0D1}" presName="connectorText" presStyleLbl="sibTrans2D1" presStyleIdx="1" presStyleCnt="3"/>
      <dgm:spPr/>
    </dgm:pt>
    <dgm:pt modelId="{E166A162-63CA-2648-B633-DC2AAFAFE282}" type="pres">
      <dgm:prSet presAssocID="{35183AA3-EB48-A644-8347-2606762AE869}" presName="node" presStyleLbl="node1" presStyleIdx="2" presStyleCnt="3" custScaleX="126933" custScaleY="126933" custRadScaleRad="142248" custRadScaleInc="15702">
        <dgm:presLayoutVars>
          <dgm:bulletEnabled val="1"/>
        </dgm:presLayoutVars>
      </dgm:prSet>
      <dgm:spPr/>
    </dgm:pt>
    <dgm:pt modelId="{BC4B56EA-44F2-E144-9915-762FBF57E795}" type="pres">
      <dgm:prSet presAssocID="{C531051A-799B-F444-92BB-536AF7BEDC76}" presName="sibTrans" presStyleLbl="sibTrans2D1" presStyleIdx="2" presStyleCnt="3"/>
      <dgm:spPr/>
    </dgm:pt>
    <dgm:pt modelId="{CF729527-F90B-494E-AA40-C989A4E59B11}" type="pres">
      <dgm:prSet presAssocID="{C531051A-799B-F444-92BB-536AF7BEDC76}" presName="connectorText" presStyleLbl="sibTrans2D1" presStyleIdx="2" presStyleCnt="3"/>
      <dgm:spPr/>
    </dgm:pt>
  </dgm:ptLst>
  <dgm:cxnLst>
    <dgm:cxn modelId="{6FAE8D02-A6F9-AF4E-B8FC-584BA91B039E}" type="presOf" srcId="{C531051A-799B-F444-92BB-536AF7BEDC76}" destId="{BC4B56EA-44F2-E144-9915-762FBF57E795}" srcOrd="0" destOrd="0" presId="urn:microsoft.com/office/officeart/2005/8/layout/cycle7"/>
    <dgm:cxn modelId="{F9261624-A4A0-CC4E-B292-3408C916556C}" type="presOf" srcId="{FAFAF1BD-98F3-AB4E-8749-A26AF396A0D1}" destId="{6D186854-C491-404F-BD33-937CD12EF0BA}" srcOrd="0" destOrd="0" presId="urn:microsoft.com/office/officeart/2005/8/layout/cycle7"/>
    <dgm:cxn modelId="{111E0627-2EFE-CD40-9EBA-1E7DB8CF51F1}" type="presOf" srcId="{FAFAF1BD-98F3-AB4E-8749-A26AF396A0D1}" destId="{1211DEAE-1E7C-0B49-8B54-FD94531D3CF3}" srcOrd="1" destOrd="0" presId="urn:microsoft.com/office/officeart/2005/8/layout/cycle7"/>
    <dgm:cxn modelId="{E110A561-1FDD-AE48-BA0A-AE8C7BD18955}" type="presOf" srcId="{56668E46-BA03-E948-B5B2-92D95847691F}" destId="{95C525B2-DDED-5449-A248-C35289FAD433}" srcOrd="0" destOrd="0" presId="urn:microsoft.com/office/officeart/2005/8/layout/cycle7"/>
    <dgm:cxn modelId="{F9105C54-7959-094B-8E37-DC7DC313BCC0}" srcId="{7E31DF4E-2985-734D-83E4-F5276BA3014C}" destId="{7D5D5ED4-D648-6D49-ACE7-4C6AABD8AF39}" srcOrd="0" destOrd="0" parTransId="{00587445-7DDA-BE4E-92E7-72ECEA8B2AD2}" sibTransId="{03CDEE1A-71B5-E24A-B4F7-CBDE8224D665}"/>
    <dgm:cxn modelId="{C9FE4958-6514-0143-8EC5-FA52CE8294AA}" type="presOf" srcId="{7E31DF4E-2985-734D-83E4-F5276BA3014C}" destId="{69D736C2-8728-9142-A489-EC63024042DC}" srcOrd="0" destOrd="0" presId="urn:microsoft.com/office/officeart/2005/8/layout/cycle7"/>
    <dgm:cxn modelId="{C24DB781-3957-E64E-AF19-EDD91A426EC3}" type="presOf" srcId="{03CDEE1A-71B5-E24A-B4F7-CBDE8224D665}" destId="{4618DE58-3BE3-2B44-983D-265B7531175A}" srcOrd="1" destOrd="0" presId="urn:microsoft.com/office/officeart/2005/8/layout/cycle7"/>
    <dgm:cxn modelId="{A3E8A79A-9425-DC40-992A-F54F2BC97C82}" type="presOf" srcId="{7D5D5ED4-D648-6D49-ACE7-4C6AABD8AF39}" destId="{D8E93560-2E3D-BB4E-9C81-65C404AD0FB9}" srcOrd="0" destOrd="0" presId="urn:microsoft.com/office/officeart/2005/8/layout/cycle7"/>
    <dgm:cxn modelId="{114D93A2-999A-E94F-A075-2F0BA39BF12B}" type="presOf" srcId="{35183AA3-EB48-A644-8347-2606762AE869}" destId="{E166A162-63CA-2648-B633-DC2AAFAFE282}" srcOrd="0" destOrd="0" presId="urn:microsoft.com/office/officeart/2005/8/layout/cycle7"/>
    <dgm:cxn modelId="{C77127AD-B7EC-5F40-A6C3-E1450404943B}" srcId="{7E31DF4E-2985-734D-83E4-F5276BA3014C}" destId="{56668E46-BA03-E948-B5B2-92D95847691F}" srcOrd="1" destOrd="0" parTransId="{7F8F80E6-40A2-104C-AFED-267594A314E1}" sibTransId="{FAFAF1BD-98F3-AB4E-8749-A26AF396A0D1}"/>
    <dgm:cxn modelId="{6CA55CDC-E50B-E44D-8578-DF2886B95AF0}" type="presOf" srcId="{C531051A-799B-F444-92BB-536AF7BEDC76}" destId="{CF729527-F90B-494E-AA40-C989A4E59B11}" srcOrd="1" destOrd="0" presId="urn:microsoft.com/office/officeart/2005/8/layout/cycle7"/>
    <dgm:cxn modelId="{97A1E9ED-5BA4-6440-BB0F-F49B00B9F021}" type="presOf" srcId="{03CDEE1A-71B5-E24A-B4F7-CBDE8224D665}" destId="{DE4DEA1E-156A-BC49-A423-C16BABCFBC0F}" srcOrd="0" destOrd="0" presId="urn:microsoft.com/office/officeart/2005/8/layout/cycle7"/>
    <dgm:cxn modelId="{DEC1D0FD-FC44-9A46-958D-E2006849DA15}" srcId="{7E31DF4E-2985-734D-83E4-F5276BA3014C}" destId="{35183AA3-EB48-A644-8347-2606762AE869}" srcOrd="2" destOrd="0" parTransId="{E98C8EF8-CD4F-EE45-AF3B-CE36DCC1DA37}" sibTransId="{C531051A-799B-F444-92BB-536AF7BEDC76}"/>
    <dgm:cxn modelId="{4D309784-DA0D-8948-86F6-E4C963F521DB}" type="presParOf" srcId="{69D736C2-8728-9142-A489-EC63024042DC}" destId="{D8E93560-2E3D-BB4E-9C81-65C404AD0FB9}" srcOrd="0" destOrd="0" presId="urn:microsoft.com/office/officeart/2005/8/layout/cycle7"/>
    <dgm:cxn modelId="{A53F588E-1A49-1B41-9C49-9BC5B510DA02}" type="presParOf" srcId="{69D736C2-8728-9142-A489-EC63024042DC}" destId="{DE4DEA1E-156A-BC49-A423-C16BABCFBC0F}" srcOrd="1" destOrd="0" presId="urn:microsoft.com/office/officeart/2005/8/layout/cycle7"/>
    <dgm:cxn modelId="{5D3CCF5F-AA3C-8A4E-8576-4B3C8D45909D}" type="presParOf" srcId="{DE4DEA1E-156A-BC49-A423-C16BABCFBC0F}" destId="{4618DE58-3BE3-2B44-983D-265B7531175A}" srcOrd="0" destOrd="0" presId="urn:microsoft.com/office/officeart/2005/8/layout/cycle7"/>
    <dgm:cxn modelId="{346F0507-4EE2-D34D-B388-B584925116AA}" type="presParOf" srcId="{69D736C2-8728-9142-A489-EC63024042DC}" destId="{95C525B2-DDED-5449-A248-C35289FAD433}" srcOrd="2" destOrd="0" presId="urn:microsoft.com/office/officeart/2005/8/layout/cycle7"/>
    <dgm:cxn modelId="{B3192A15-C5EA-AA43-9852-34E678E4A158}" type="presParOf" srcId="{69D736C2-8728-9142-A489-EC63024042DC}" destId="{6D186854-C491-404F-BD33-937CD12EF0BA}" srcOrd="3" destOrd="0" presId="urn:microsoft.com/office/officeart/2005/8/layout/cycle7"/>
    <dgm:cxn modelId="{7F159B15-2ACB-C249-92F7-0140B878DA34}" type="presParOf" srcId="{6D186854-C491-404F-BD33-937CD12EF0BA}" destId="{1211DEAE-1E7C-0B49-8B54-FD94531D3CF3}" srcOrd="0" destOrd="0" presId="urn:microsoft.com/office/officeart/2005/8/layout/cycle7"/>
    <dgm:cxn modelId="{CD1779A1-C680-BD49-BEDB-6E58B769C593}" type="presParOf" srcId="{69D736C2-8728-9142-A489-EC63024042DC}" destId="{E166A162-63CA-2648-B633-DC2AAFAFE282}" srcOrd="4" destOrd="0" presId="urn:microsoft.com/office/officeart/2005/8/layout/cycle7"/>
    <dgm:cxn modelId="{84B305DF-87B6-1C4C-A08C-38787BC178B3}" type="presParOf" srcId="{69D736C2-8728-9142-A489-EC63024042DC}" destId="{BC4B56EA-44F2-E144-9915-762FBF57E795}" srcOrd="5" destOrd="0" presId="urn:microsoft.com/office/officeart/2005/8/layout/cycle7"/>
    <dgm:cxn modelId="{2FACE7E4-335C-F941-83E1-F374C607659D}" type="presParOf" srcId="{BC4B56EA-44F2-E144-9915-762FBF57E795}" destId="{CF729527-F90B-494E-AA40-C989A4E59B1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7C7208-7DDB-7444-98FC-6EC57BFFF58C}" type="doc">
      <dgm:prSet loTypeId="urn:microsoft.com/office/officeart/2005/8/layout/vList5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BF7717-B311-FD4A-A7D6-BAD6D05D6AB7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kumimoji="0" lang="en-US" sz="2000" b="0" i="0" u="none" strike="noStrike" cap="none" spc="0" normalizeH="0" baseline="0" noProof="0" dirty="0">
              <a:ln/>
              <a:effectLst/>
              <a:uLnTx/>
              <a:uFillTx/>
              <a:latin typeface="+mn-lt"/>
              <a:cs typeface="Arial"/>
              <a:sym typeface="Arial"/>
            </a:rPr>
            <a:t>Increase velocity of </a:t>
          </a:r>
          <a:r>
            <a:rPr lang="en-US" sz="2000" b="0" dirty="0">
              <a:latin typeface="+mn-lt"/>
            </a:rPr>
            <a:t>E2E delivery lifecycle</a:t>
          </a:r>
          <a:endParaRPr lang="en-US" sz="2000" dirty="0">
            <a:latin typeface="+mn-lt"/>
          </a:endParaRPr>
        </a:p>
      </dgm:t>
    </dgm:pt>
    <dgm:pt modelId="{CD9EFAC3-643A-564B-9482-540B1BEEA4BB}" type="parTrans" cxnId="{CF61089A-9EE3-8C46-B32F-4CE6092DDD20}">
      <dgm:prSet/>
      <dgm:spPr/>
      <dgm:t>
        <a:bodyPr/>
        <a:lstStyle/>
        <a:p>
          <a:endParaRPr lang="en-US"/>
        </a:p>
      </dgm:t>
    </dgm:pt>
    <dgm:pt modelId="{A33DBED4-86F1-9145-B36A-7C3005515719}" type="sibTrans" cxnId="{CF61089A-9EE3-8C46-B32F-4CE6092DDD20}">
      <dgm:prSet/>
      <dgm:spPr/>
      <dgm:t>
        <a:bodyPr/>
        <a:lstStyle/>
        <a:p>
          <a:endParaRPr lang="en-US"/>
        </a:p>
      </dgm:t>
    </dgm:pt>
    <dgm:pt modelId="{1A7D35B0-B10D-CC40-941B-26C6017337CE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sz="1400" dirty="0"/>
            <a:t>Deliver measurable Business Value quickly</a:t>
          </a:r>
        </a:p>
      </dgm:t>
    </dgm:pt>
    <dgm:pt modelId="{3F536BFF-F896-014B-972F-C9936FB79873}" type="parTrans" cxnId="{26CBF16E-17FD-D942-B7BD-E9401412AA7E}">
      <dgm:prSet/>
      <dgm:spPr/>
      <dgm:t>
        <a:bodyPr/>
        <a:lstStyle/>
        <a:p>
          <a:endParaRPr lang="en-US"/>
        </a:p>
      </dgm:t>
    </dgm:pt>
    <dgm:pt modelId="{AA8FC0B2-61EF-8944-A8FA-A6058E44B3B9}" type="sibTrans" cxnId="{26CBF16E-17FD-D942-B7BD-E9401412AA7E}">
      <dgm:prSet/>
      <dgm:spPr/>
      <dgm:t>
        <a:bodyPr/>
        <a:lstStyle/>
        <a:p>
          <a:endParaRPr lang="en-US"/>
        </a:p>
      </dgm:t>
    </dgm:pt>
    <dgm:pt modelId="{4A29A1FB-C3AC-FF46-9868-6964BAF6052A}">
      <dgm:prSet phldrT="[Text]"/>
      <dgm:spPr/>
      <dgm:t>
        <a:bodyPr/>
        <a:lstStyle/>
        <a:p>
          <a:r>
            <a:rPr lang="en-US" dirty="0"/>
            <a:t>Increase productivity</a:t>
          </a:r>
        </a:p>
      </dgm:t>
    </dgm:pt>
    <dgm:pt modelId="{5271C356-A725-5343-924D-D736F66C7070}" type="parTrans" cxnId="{284C8350-48B1-BE46-B8E2-347D68F22901}">
      <dgm:prSet/>
      <dgm:spPr/>
      <dgm:t>
        <a:bodyPr/>
        <a:lstStyle/>
        <a:p>
          <a:endParaRPr lang="en-US"/>
        </a:p>
      </dgm:t>
    </dgm:pt>
    <dgm:pt modelId="{1C948FF7-AAFA-3C4D-8A70-896E64565B17}" type="sibTrans" cxnId="{284C8350-48B1-BE46-B8E2-347D68F22901}">
      <dgm:prSet/>
      <dgm:spPr/>
      <dgm:t>
        <a:bodyPr/>
        <a:lstStyle/>
        <a:p>
          <a:endParaRPr lang="en-US"/>
        </a:p>
      </dgm:t>
    </dgm:pt>
    <dgm:pt modelId="{EEC04B3D-505C-4747-BB89-409EAC91D896}">
      <dgm:prSet phldrT="[Text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sz="1400" kern="1200" dirty="0"/>
            <a:t>More Code</a:t>
          </a:r>
        </a:p>
      </dgm:t>
    </dgm:pt>
    <dgm:pt modelId="{EE61A97F-FE90-BF4D-9A8A-E5C8D0EC2D82}" type="parTrans" cxnId="{6695B75A-1B40-A948-A2F5-E94743F1AF0B}">
      <dgm:prSet/>
      <dgm:spPr/>
      <dgm:t>
        <a:bodyPr/>
        <a:lstStyle/>
        <a:p>
          <a:endParaRPr lang="en-US"/>
        </a:p>
      </dgm:t>
    </dgm:pt>
    <dgm:pt modelId="{A8E35986-6ABF-0A42-8A71-E57EC25023A5}" type="sibTrans" cxnId="{6695B75A-1B40-A948-A2F5-E94743F1AF0B}">
      <dgm:prSet/>
      <dgm:spPr/>
      <dgm:t>
        <a:bodyPr/>
        <a:lstStyle/>
        <a:p>
          <a:endParaRPr lang="en-US"/>
        </a:p>
      </dgm:t>
    </dgm:pt>
    <dgm:pt modelId="{4F1BF5EF-B0EB-E74E-9F1B-EC1F50130F22}">
      <dgm:prSet phldrT="[Text]"/>
      <dgm:spPr/>
      <dgm:t>
        <a:bodyPr/>
        <a:lstStyle/>
        <a:p>
          <a:r>
            <a:rPr lang="en-US" dirty="0"/>
            <a:t>Reduce cost</a:t>
          </a:r>
        </a:p>
      </dgm:t>
    </dgm:pt>
    <dgm:pt modelId="{4D7D0B06-2216-2449-B841-CF039E060D65}" type="parTrans" cxnId="{00E753E0-2032-6845-AFE1-1EDD44CAFCE0}">
      <dgm:prSet/>
      <dgm:spPr/>
      <dgm:t>
        <a:bodyPr/>
        <a:lstStyle/>
        <a:p>
          <a:endParaRPr lang="en-US"/>
        </a:p>
      </dgm:t>
    </dgm:pt>
    <dgm:pt modelId="{7EACDC27-7D34-C241-8D1F-D41BA9E77345}" type="sibTrans" cxnId="{00E753E0-2032-6845-AFE1-1EDD44CAFCE0}">
      <dgm:prSet/>
      <dgm:spPr/>
      <dgm:t>
        <a:bodyPr/>
        <a:lstStyle/>
        <a:p>
          <a:endParaRPr lang="en-US"/>
        </a:p>
      </dgm:t>
    </dgm:pt>
    <dgm:pt modelId="{A1D19575-5E89-3649-9831-E85627B51B20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Cost of poor quality</a:t>
          </a:r>
        </a:p>
      </dgm:t>
    </dgm:pt>
    <dgm:pt modelId="{A0C71C7C-CEF4-4249-B4D7-73308D8CDB07}" type="parTrans" cxnId="{07DD358C-CF7B-7B4C-AA2C-524F9A41A8A0}">
      <dgm:prSet/>
      <dgm:spPr/>
      <dgm:t>
        <a:bodyPr/>
        <a:lstStyle/>
        <a:p>
          <a:endParaRPr lang="en-US"/>
        </a:p>
      </dgm:t>
    </dgm:pt>
    <dgm:pt modelId="{E8B55DD0-4095-A64A-928E-261BE431D698}" type="sibTrans" cxnId="{07DD358C-CF7B-7B4C-AA2C-524F9A41A8A0}">
      <dgm:prSet/>
      <dgm:spPr/>
      <dgm:t>
        <a:bodyPr/>
        <a:lstStyle/>
        <a:p>
          <a:endParaRPr lang="en-US"/>
        </a:p>
      </dgm:t>
    </dgm:pt>
    <dgm:pt modelId="{40BD470B-3F2D-F347-898E-40A462482DCE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Cost of missing SLAs</a:t>
          </a:r>
        </a:p>
      </dgm:t>
    </dgm:pt>
    <dgm:pt modelId="{B01DAF58-7CC2-1443-BBF5-4EE8AEA1EB37}" type="parTrans" cxnId="{0836E258-51E5-2743-A9F4-6DEC5F959302}">
      <dgm:prSet/>
      <dgm:spPr/>
      <dgm:t>
        <a:bodyPr/>
        <a:lstStyle/>
        <a:p>
          <a:endParaRPr lang="en-US"/>
        </a:p>
      </dgm:t>
    </dgm:pt>
    <dgm:pt modelId="{BA04D767-B357-184C-9D9A-5326A51C5F1A}" type="sibTrans" cxnId="{0836E258-51E5-2743-A9F4-6DEC5F959302}">
      <dgm:prSet/>
      <dgm:spPr/>
      <dgm:t>
        <a:bodyPr/>
        <a:lstStyle/>
        <a:p>
          <a:endParaRPr lang="en-US"/>
        </a:p>
      </dgm:t>
    </dgm:pt>
    <dgm:pt modelId="{93265EF2-C10A-864E-9E8F-DCF69CA302D1}">
      <dgm:prSet phldrT="[Text]"/>
      <dgm:spPr/>
      <dgm:t>
        <a:bodyPr/>
        <a:lstStyle/>
        <a:p>
          <a:r>
            <a:rPr lang="en-US" dirty="0"/>
            <a:t>Improve quality</a:t>
          </a:r>
        </a:p>
      </dgm:t>
    </dgm:pt>
    <dgm:pt modelId="{1296446A-CE4F-114C-A8FC-48C46A55954E}" type="parTrans" cxnId="{BFCE3AFC-0D67-5848-A739-0F4B2139C413}">
      <dgm:prSet/>
      <dgm:spPr/>
      <dgm:t>
        <a:bodyPr/>
        <a:lstStyle/>
        <a:p>
          <a:endParaRPr lang="en-US"/>
        </a:p>
      </dgm:t>
    </dgm:pt>
    <dgm:pt modelId="{7FD11AD5-B760-9D46-9807-85BEC5B4EBA1}" type="sibTrans" cxnId="{BFCE3AFC-0D67-5848-A739-0F4B2139C413}">
      <dgm:prSet/>
      <dgm:spPr/>
      <dgm:t>
        <a:bodyPr/>
        <a:lstStyle/>
        <a:p>
          <a:endParaRPr lang="en-US"/>
        </a:p>
      </dgm:t>
    </dgm:pt>
    <dgm:pt modelId="{CA2359DF-5003-AE47-A18F-27A853EAAB6A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sz="1400" dirty="0"/>
            <a:t>Eliminate redundant manual effort</a:t>
          </a:r>
        </a:p>
      </dgm:t>
    </dgm:pt>
    <dgm:pt modelId="{ED52707D-47D0-524D-93FC-DCD8898682E4}" type="parTrans" cxnId="{DA9F5833-3CFB-1343-8142-5145B4E226DB}">
      <dgm:prSet/>
      <dgm:spPr/>
      <dgm:t>
        <a:bodyPr/>
        <a:lstStyle/>
        <a:p>
          <a:endParaRPr lang="en-US"/>
        </a:p>
      </dgm:t>
    </dgm:pt>
    <dgm:pt modelId="{FABB6FEF-C233-524B-BF3C-EF7335E2D587}" type="sibTrans" cxnId="{DA9F5833-3CFB-1343-8142-5145B4E226DB}">
      <dgm:prSet/>
      <dgm:spPr/>
      <dgm:t>
        <a:bodyPr/>
        <a:lstStyle/>
        <a:p>
          <a:endParaRPr lang="en-US"/>
        </a:p>
      </dgm:t>
    </dgm:pt>
    <dgm:pt modelId="{B2E339D1-581F-9047-9C65-995685EE9598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sz="1400" dirty="0"/>
            <a:t>Automate everything!</a:t>
          </a:r>
        </a:p>
      </dgm:t>
    </dgm:pt>
    <dgm:pt modelId="{B4F63A79-5694-094C-885D-7A24A8C13D47}" type="parTrans" cxnId="{DB9E1056-42A5-2A4A-942F-1D07FDA6AF28}">
      <dgm:prSet/>
      <dgm:spPr/>
      <dgm:t>
        <a:bodyPr/>
        <a:lstStyle/>
        <a:p>
          <a:endParaRPr lang="en-US"/>
        </a:p>
      </dgm:t>
    </dgm:pt>
    <dgm:pt modelId="{4FB7B2A2-2857-874D-8D80-88DF58BAC2EC}" type="sibTrans" cxnId="{DB9E1056-42A5-2A4A-942F-1D07FDA6AF28}">
      <dgm:prSet/>
      <dgm:spPr/>
      <dgm:t>
        <a:bodyPr/>
        <a:lstStyle/>
        <a:p>
          <a:endParaRPr lang="en-US"/>
        </a:p>
      </dgm:t>
    </dgm:pt>
    <dgm:pt modelId="{C7F6BB03-267A-A740-A56A-985FCCA6FC27}">
      <dgm:prSet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 dirty="0"/>
            <a:t>Faster Feedback</a:t>
          </a:r>
        </a:p>
      </dgm:t>
    </dgm:pt>
    <dgm:pt modelId="{46E7A287-9F1C-434D-BEC6-5B8C677BEB24}" type="parTrans" cxnId="{033A20B5-4E63-284E-8A9A-92895643E232}">
      <dgm:prSet/>
      <dgm:spPr/>
      <dgm:t>
        <a:bodyPr/>
        <a:lstStyle/>
        <a:p>
          <a:endParaRPr lang="en-US"/>
        </a:p>
      </dgm:t>
    </dgm:pt>
    <dgm:pt modelId="{F0088859-E2D8-D744-9728-767703F33021}" type="sibTrans" cxnId="{033A20B5-4E63-284E-8A9A-92895643E232}">
      <dgm:prSet/>
      <dgm:spPr/>
      <dgm:t>
        <a:bodyPr/>
        <a:lstStyle/>
        <a:p>
          <a:endParaRPr lang="en-US"/>
        </a:p>
      </dgm:t>
    </dgm:pt>
    <dgm:pt modelId="{8DFEC2D0-85AD-254F-BBBB-A50259BC02C2}">
      <dgm:prSet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 dirty="0"/>
            <a:t>First time right!</a:t>
          </a:r>
        </a:p>
      </dgm:t>
    </dgm:pt>
    <dgm:pt modelId="{626BBC55-8A1A-6941-87F8-F63C5CCB2A24}" type="parTrans" cxnId="{8C88B691-F9C5-8E48-BB76-6C87B854F5AC}">
      <dgm:prSet/>
      <dgm:spPr/>
      <dgm:t>
        <a:bodyPr/>
        <a:lstStyle/>
        <a:p>
          <a:endParaRPr lang="en-US"/>
        </a:p>
      </dgm:t>
    </dgm:pt>
    <dgm:pt modelId="{6C2B47E1-80AA-9D43-9281-9EE3FDF00A37}" type="sibTrans" cxnId="{8C88B691-F9C5-8E48-BB76-6C87B854F5AC}">
      <dgm:prSet/>
      <dgm:spPr/>
      <dgm:t>
        <a:bodyPr/>
        <a:lstStyle/>
        <a:p>
          <a:endParaRPr lang="en-US"/>
        </a:p>
      </dgm:t>
    </dgm:pt>
    <dgm:pt modelId="{214F8889-F1AC-E649-AB54-F2B49D578347}">
      <dgm:prSet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 dirty="0"/>
            <a:t>Component re-use</a:t>
          </a:r>
        </a:p>
      </dgm:t>
    </dgm:pt>
    <dgm:pt modelId="{43F606D3-93E8-0343-88B7-D67A96984AC9}" type="parTrans" cxnId="{F24B45B1-5F13-BF4A-BFA0-88FF5E154737}">
      <dgm:prSet/>
      <dgm:spPr/>
      <dgm:t>
        <a:bodyPr/>
        <a:lstStyle/>
        <a:p>
          <a:endParaRPr lang="en-US"/>
        </a:p>
      </dgm:t>
    </dgm:pt>
    <dgm:pt modelId="{C398C27D-4C80-0F47-B05A-E950C668706F}" type="sibTrans" cxnId="{F24B45B1-5F13-BF4A-BFA0-88FF5E154737}">
      <dgm:prSet/>
      <dgm:spPr/>
      <dgm:t>
        <a:bodyPr/>
        <a:lstStyle/>
        <a:p>
          <a:endParaRPr lang="en-US"/>
        </a:p>
      </dgm:t>
    </dgm:pt>
    <dgm:pt modelId="{02B44D28-8F85-0943-A642-0FC9D854F529}">
      <dgm:prSet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>
              <a:latin typeface="Calibri"/>
              <a:ea typeface="+mn-ea"/>
              <a:cs typeface="+mn-cs"/>
            </a:rPr>
            <a:t>Eliminate Environment Configuration Issues</a:t>
          </a:r>
          <a:endParaRPr lang="en-US" sz="1400" kern="1200" dirty="0">
            <a:latin typeface="Calibri"/>
            <a:ea typeface="+mn-ea"/>
            <a:cs typeface="+mn-cs"/>
          </a:endParaRPr>
        </a:p>
      </dgm:t>
    </dgm:pt>
    <dgm:pt modelId="{D408C810-EB0A-514C-B3C6-C7BEF99B0751}" type="parTrans" cxnId="{3725C0AF-2441-FD4B-8D81-B8BA212D4BCB}">
      <dgm:prSet/>
      <dgm:spPr/>
      <dgm:t>
        <a:bodyPr/>
        <a:lstStyle/>
        <a:p>
          <a:endParaRPr lang="en-US"/>
        </a:p>
      </dgm:t>
    </dgm:pt>
    <dgm:pt modelId="{2B25672B-FF16-3D4C-A0F9-620657D2B6CF}" type="sibTrans" cxnId="{3725C0AF-2441-FD4B-8D81-B8BA212D4BCB}">
      <dgm:prSet/>
      <dgm:spPr/>
      <dgm:t>
        <a:bodyPr/>
        <a:lstStyle/>
        <a:p>
          <a:endParaRPr lang="en-US"/>
        </a:p>
      </dgm:t>
    </dgm:pt>
    <dgm:pt modelId="{86C0B6DB-ED12-BF4D-BC98-33E6B4F0E397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Cost of human error</a:t>
          </a:r>
        </a:p>
      </dgm:t>
    </dgm:pt>
    <dgm:pt modelId="{E689559D-82F8-D647-BB3B-C8225C39831E}" type="parTrans" cxnId="{23015640-9521-D447-B621-83116BDF33BB}">
      <dgm:prSet/>
      <dgm:spPr/>
      <dgm:t>
        <a:bodyPr/>
        <a:lstStyle/>
        <a:p>
          <a:endParaRPr lang="en-US"/>
        </a:p>
      </dgm:t>
    </dgm:pt>
    <dgm:pt modelId="{A0CBFECF-11D2-3D45-92C0-560C8E086BC0}" type="sibTrans" cxnId="{23015640-9521-D447-B621-83116BDF33BB}">
      <dgm:prSet/>
      <dgm:spPr/>
      <dgm:t>
        <a:bodyPr/>
        <a:lstStyle/>
        <a:p>
          <a:endParaRPr lang="en-US"/>
        </a:p>
      </dgm:t>
    </dgm:pt>
    <dgm:pt modelId="{FE436EA4-6438-BC4B-A405-84F7A74D7473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Cost of manual processes</a:t>
          </a:r>
        </a:p>
      </dgm:t>
    </dgm:pt>
    <dgm:pt modelId="{ECF9C946-780F-DF42-A216-20B7B27A199C}" type="parTrans" cxnId="{A7A11892-5AE2-0542-8A0A-D1452FECEF05}">
      <dgm:prSet/>
      <dgm:spPr/>
      <dgm:t>
        <a:bodyPr/>
        <a:lstStyle/>
        <a:p>
          <a:endParaRPr lang="en-US"/>
        </a:p>
      </dgm:t>
    </dgm:pt>
    <dgm:pt modelId="{0B095B70-A8E6-FB4C-8B8D-E059E167A65C}" type="sibTrans" cxnId="{A7A11892-5AE2-0542-8A0A-D1452FECEF05}">
      <dgm:prSet/>
      <dgm:spPr/>
      <dgm:t>
        <a:bodyPr/>
        <a:lstStyle/>
        <a:p>
          <a:endParaRPr lang="en-US"/>
        </a:p>
      </dgm:t>
    </dgm:pt>
    <dgm:pt modelId="{4756AD1E-AA8C-4445-BC18-B407B800B91A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Software delivery</a:t>
          </a:r>
        </a:p>
      </dgm:t>
    </dgm:pt>
    <dgm:pt modelId="{49E1D7FA-7365-9C44-A47B-645663F869EC}" type="parTrans" cxnId="{1716E5CA-D4C1-854D-B438-854119C08CBA}">
      <dgm:prSet/>
      <dgm:spPr/>
      <dgm:t>
        <a:bodyPr/>
        <a:lstStyle/>
        <a:p>
          <a:endParaRPr lang="en-US"/>
        </a:p>
      </dgm:t>
    </dgm:pt>
    <dgm:pt modelId="{4C3B0DF3-6DF2-5F41-91E9-629742A080CB}" type="sibTrans" cxnId="{1716E5CA-D4C1-854D-B438-854119C08CBA}">
      <dgm:prSet/>
      <dgm:spPr/>
      <dgm:t>
        <a:bodyPr/>
        <a:lstStyle/>
        <a:p>
          <a:endParaRPr lang="en-US"/>
        </a:p>
      </dgm:t>
    </dgm:pt>
    <dgm:pt modelId="{D071225B-9363-4F44-B8B5-44F61E91526B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Release management</a:t>
          </a:r>
        </a:p>
      </dgm:t>
    </dgm:pt>
    <dgm:pt modelId="{15E73709-D416-A24F-B144-3EC391897583}" type="parTrans" cxnId="{08E88A90-9426-4B45-800D-52B2F4E9794C}">
      <dgm:prSet/>
      <dgm:spPr/>
      <dgm:t>
        <a:bodyPr/>
        <a:lstStyle/>
        <a:p>
          <a:endParaRPr lang="en-US"/>
        </a:p>
      </dgm:t>
    </dgm:pt>
    <dgm:pt modelId="{4DC2C2D4-481C-8642-95F2-960EC4E5F73E}" type="sibTrans" cxnId="{08E88A90-9426-4B45-800D-52B2F4E9794C}">
      <dgm:prSet/>
      <dgm:spPr/>
      <dgm:t>
        <a:bodyPr/>
        <a:lstStyle/>
        <a:p>
          <a:endParaRPr lang="en-US"/>
        </a:p>
      </dgm:t>
    </dgm:pt>
    <dgm:pt modelId="{A32E851F-3A1A-7444-B717-FC8D815DCD3B}" type="pres">
      <dgm:prSet presAssocID="{AA7C7208-7DDB-7444-98FC-6EC57BFFF58C}" presName="Name0" presStyleCnt="0">
        <dgm:presLayoutVars>
          <dgm:dir/>
          <dgm:animLvl val="lvl"/>
          <dgm:resizeHandles val="exact"/>
        </dgm:presLayoutVars>
      </dgm:prSet>
      <dgm:spPr/>
    </dgm:pt>
    <dgm:pt modelId="{1263EB46-DAD5-024F-B9D0-7E049556D8D5}" type="pres">
      <dgm:prSet presAssocID="{96BF7717-B311-FD4A-A7D6-BAD6D05D6AB7}" presName="linNode" presStyleCnt="0"/>
      <dgm:spPr/>
    </dgm:pt>
    <dgm:pt modelId="{F806F1FD-4A0C-7A4E-994D-CA6C01947077}" type="pres">
      <dgm:prSet presAssocID="{96BF7717-B311-FD4A-A7D6-BAD6D05D6AB7}" presName="parentText" presStyleLbl="node1" presStyleIdx="0" presStyleCnt="4" custScaleY="77726" custLinFactNeighborY="-9892">
        <dgm:presLayoutVars>
          <dgm:chMax val="1"/>
          <dgm:bulletEnabled val="1"/>
        </dgm:presLayoutVars>
      </dgm:prSet>
      <dgm:spPr/>
    </dgm:pt>
    <dgm:pt modelId="{CC2B849A-7342-4A4E-BF6A-920B8A7ABE76}" type="pres">
      <dgm:prSet presAssocID="{96BF7717-B311-FD4A-A7D6-BAD6D05D6AB7}" presName="descendantText" presStyleLbl="alignAccFollowNode1" presStyleIdx="0" presStyleCnt="4" custScaleY="125158">
        <dgm:presLayoutVars>
          <dgm:bulletEnabled val="1"/>
        </dgm:presLayoutVars>
      </dgm:prSet>
      <dgm:spPr/>
    </dgm:pt>
    <dgm:pt modelId="{6416A600-3145-3B40-9138-3E4C056D25AF}" type="pres">
      <dgm:prSet presAssocID="{A33DBED4-86F1-9145-B36A-7C3005515719}" presName="sp" presStyleCnt="0"/>
      <dgm:spPr/>
    </dgm:pt>
    <dgm:pt modelId="{480C2079-1A7A-754E-9D8E-38AF9B7C16DA}" type="pres">
      <dgm:prSet presAssocID="{4A29A1FB-C3AC-FF46-9868-6964BAF6052A}" presName="linNode" presStyleCnt="0"/>
      <dgm:spPr/>
    </dgm:pt>
    <dgm:pt modelId="{053189B0-BA6F-B641-9940-C85E6CDB09D3}" type="pres">
      <dgm:prSet presAssocID="{4A29A1FB-C3AC-FF46-9868-6964BAF6052A}" presName="parentText" presStyleLbl="node1" presStyleIdx="1" presStyleCnt="4" custScaleY="74691" custLinFactNeighborY="-34343">
        <dgm:presLayoutVars>
          <dgm:chMax val="1"/>
          <dgm:bulletEnabled val="1"/>
        </dgm:presLayoutVars>
      </dgm:prSet>
      <dgm:spPr/>
    </dgm:pt>
    <dgm:pt modelId="{AAB9D1A4-2A17-D045-B4A7-1030C66291A8}" type="pres">
      <dgm:prSet presAssocID="{4A29A1FB-C3AC-FF46-9868-6964BAF6052A}" presName="descendantText" presStyleLbl="alignAccFollowNode1" presStyleIdx="1" presStyleCnt="4" custScaleY="181661" custLinFactNeighborY="166">
        <dgm:presLayoutVars>
          <dgm:bulletEnabled val="1"/>
        </dgm:presLayoutVars>
      </dgm:prSet>
      <dgm:spPr/>
    </dgm:pt>
    <dgm:pt modelId="{AFCFEF46-009D-A942-9CF3-72C72FE33FC8}" type="pres">
      <dgm:prSet presAssocID="{1C948FF7-AAFA-3C4D-8A70-896E64565B17}" presName="sp" presStyleCnt="0"/>
      <dgm:spPr/>
    </dgm:pt>
    <dgm:pt modelId="{75C3DFE9-407A-F945-BDC4-B075413F4C24}" type="pres">
      <dgm:prSet presAssocID="{4F1BF5EF-B0EB-E74E-9F1B-EC1F50130F22}" presName="linNode" presStyleCnt="0"/>
      <dgm:spPr/>
    </dgm:pt>
    <dgm:pt modelId="{E8CE7FF5-DCA8-6947-8C83-D4AF780F1530}" type="pres">
      <dgm:prSet presAssocID="{4F1BF5EF-B0EB-E74E-9F1B-EC1F50130F22}" presName="parentText" presStyleLbl="node1" presStyleIdx="2" presStyleCnt="4" custScaleY="73578" custLinFactNeighborY="-18175">
        <dgm:presLayoutVars>
          <dgm:chMax val="1"/>
          <dgm:bulletEnabled val="1"/>
        </dgm:presLayoutVars>
      </dgm:prSet>
      <dgm:spPr/>
    </dgm:pt>
    <dgm:pt modelId="{4FF510B1-0403-CA47-BC39-8AEF3D5C9021}" type="pres">
      <dgm:prSet presAssocID="{4F1BF5EF-B0EB-E74E-9F1B-EC1F50130F22}" presName="descendantText" presStyleLbl="alignAccFollowNode1" presStyleIdx="2" presStyleCnt="4" custScaleY="141338" custLinFactNeighborY="332">
        <dgm:presLayoutVars>
          <dgm:bulletEnabled val="1"/>
        </dgm:presLayoutVars>
      </dgm:prSet>
      <dgm:spPr/>
    </dgm:pt>
    <dgm:pt modelId="{21521434-9FBD-8A43-B182-4211B52C1EFB}" type="pres">
      <dgm:prSet presAssocID="{7EACDC27-7D34-C241-8D1F-D41BA9E77345}" presName="sp" presStyleCnt="0"/>
      <dgm:spPr/>
    </dgm:pt>
    <dgm:pt modelId="{BC7A28E3-6F77-944D-80E8-3F48FD409902}" type="pres">
      <dgm:prSet presAssocID="{93265EF2-C10A-864E-9E8F-DCF69CA302D1}" presName="linNode" presStyleCnt="0"/>
      <dgm:spPr/>
    </dgm:pt>
    <dgm:pt modelId="{59D364A0-26C7-D748-A581-1EF454DAA42D}" type="pres">
      <dgm:prSet presAssocID="{93265EF2-C10A-864E-9E8F-DCF69CA302D1}" presName="parentText" presStyleLbl="node1" presStyleIdx="3" presStyleCnt="4" custScaleY="78273" custLinFactNeighborY="1480">
        <dgm:presLayoutVars>
          <dgm:chMax val="1"/>
          <dgm:bulletEnabled val="1"/>
        </dgm:presLayoutVars>
      </dgm:prSet>
      <dgm:spPr/>
    </dgm:pt>
    <dgm:pt modelId="{233B9900-1602-4945-A064-29BD2B7388A0}" type="pres">
      <dgm:prSet presAssocID="{93265EF2-C10A-864E-9E8F-DCF69CA302D1}" presName="descendantText" presStyleLbl="alignAccFollowNode1" presStyleIdx="3" presStyleCnt="4" custLinFactNeighborY="120">
        <dgm:presLayoutVars>
          <dgm:bulletEnabled val="1"/>
        </dgm:presLayoutVars>
      </dgm:prSet>
      <dgm:spPr/>
    </dgm:pt>
  </dgm:ptLst>
  <dgm:cxnLst>
    <dgm:cxn modelId="{F282850D-CEEE-CD4A-B738-8FCF7E0D312C}" type="presOf" srcId="{1A7D35B0-B10D-CC40-941B-26C6017337CE}" destId="{CC2B849A-7342-4A4E-BF6A-920B8A7ABE76}" srcOrd="0" destOrd="0" presId="urn:microsoft.com/office/officeart/2005/8/layout/vList5"/>
    <dgm:cxn modelId="{68B4440F-19A0-6849-BCAA-4E74F63B0BE0}" type="presOf" srcId="{4F1BF5EF-B0EB-E74E-9F1B-EC1F50130F22}" destId="{E8CE7FF5-DCA8-6947-8C83-D4AF780F1530}" srcOrd="0" destOrd="0" presId="urn:microsoft.com/office/officeart/2005/8/layout/vList5"/>
    <dgm:cxn modelId="{DF24B41C-6027-3A4A-BA0F-19F83E413D10}" type="presOf" srcId="{86C0B6DB-ED12-BF4D-BC98-33E6B4F0E397}" destId="{4FF510B1-0403-CA47-BC39-8AEF3D5C9021}" srcOrd="0" destOrd="1" presId="urn:microsoft.com/office/officeart/2005/8/layout/vList5"/>
    <dgm:cxn modelId="{74600F24-883C-6B4B-AB04-4321842EE984}" type="presOf" srcId="{AA7C7208-7DDB-7444-98FC-6EC57BFFF58C}" destId="{A32E851F-3A1A-7444-B717-FC8D815DCD3B}" srcOrd="0" destOrd="0" presId="urn:microsoft.com/office/officeart/2005/8/layout/vList5"/>
    <dgm:cxn modelId="{C8F35628-AC39-8F46-AB8C-D0E4120DE87E}" type="presOf" srcId="{40BD470B-3F2D-F347-898E-40A462482DCE}" destId="{4FF510B1-0403-CA47-BC39-8AEF3D5C9021}" srcOrd="0" destOrd="3" presId="urn:microsoft.com/office/officeart/2005/8/layout/vList5"/>
    <dgm:cxn modelId="{1555822F-F188-7143-88D7-DD3AF44DF0E0}" type="presOf" srcId="{93265EF2-C10A-864E-9E8F-DCF69CA302D1}" destId="{59D364A0-26C7-D748-A581-1EF454DAA42D}" srcOrd="0" destOrd="0" presId="urn:microsoft.com/office/officeart/2005/8/layout/vList5"/>
    <dgm:cxn modelId="{DA9F5833-3CFB-1343-8142-5145B4E226DB}" srcId="{96BF7717-B311-FD4A-A7D6-BAD6D05D6AB7}" destId="{CA2359DF-5003-AE47-A18F-27A853EAAB6A}" srcOrd="1" destOrd="0" parTransId="{ED52707D-47D0-524D-93FC-DCD8898682E4}" sibTransId="{FABB6FEF-C233-524B-BF3C-EF7335E2D587}"/>
    <dgm:cxn modelId="{1DBD3534-B12D-C04E-9877-09251E83E066}" type="presOf" srcId="{CA2359DF-5003-AE47-A18F-27A853EAAB6A}" destId="{CC2B849A-7342-4A4E-BF6A-920B8A7ABE76}" srcOrd="0" destOrd="1" presId="urn:microsoft.com/office/officeart/2005/8/layout/vList5"/>
    <dgm:cxn modelId="{E805BA3F-6D96-0547-A96D-8B806D60BC33}" type="presOf" srcId="{4A29A1FB-C3AC-FF46-9868-6964BAF6052A}" destId="{053189B0-BA6F-B641-9940-C85E6CDB09D3}" srcOrd="0" destOrd="0" presId="urn:microsoft.com/office/officeart/2005/8/layout/vList5"/>
    <dgm:cxn modelId="{75CE7340-E3C8-BB45-B1DC-D47118E54027}" type="presOf" srcId="{FE436EA4-6438-BC4B-A405-84F7A74D7473}" destId="{4FF510B1-0403-CA47-BC39-8AEF3D5C9021}" srcOrd="0" destOrd="2" presId="urn:microsoft.com/office/officeart/2005/8/layout/vList5"/>
    <dgm:cxn modelId="{23015640-9521-D447-B621-83116BDF33BB}" srcId="{4F1BF5EF-B0EB-E74E-9F1B-EC1F50130F22}" destId="{86C0B6DB-ED12-BF4D-BC98-33E6B4F0E397}" srcOrd="1" destOrd="0" parTransId="{E689559D-82F8-D647-BB3B-C8225C39831E}" sibTransId="{A0CBFECF-11D2-3D45-92C0-560C8E086BC0}"/>
    <dgm:cxn modelId="{26CBF16E-17FD-D942-B7BD-E9401412AA7E}" srcId="{96BF7717-B311-FD4A-A7D6-BAD6D05D6AB7}" destId="{1A7D35B0-B10D-CC40-941B-26C6017337CE}" srcOrd="0" destOrd="0" parTransId="{3F536BFF-F896-014B-972F-C9936FB79873}" sibTransId="{AA8FC0B2-61EF-8944-A8FA-A6058E44B3B9}"/>
    <dgm:cxn modelId="{284C8350-48B1-BE46-B8E2-347D68F22901}" srcId="{AA7C7208-7DDB-7444-98FC-6EC57BFFF58C}" destId="{4A29A1FB-C3AC-FF46-9868-6964BAF6052A}" srcOrd="1" destOrd="0" parTransId="{5271C356-A725-5343-924D-D736F66C7070}" sibTransId="{1C948FF7-AAFA-3C4D-8A70-896E64565B17}"/>
    <dgm:cxn modelId="{DB9E1056-42A5-2A4A-942F-1D07FDA6AF28}" srcId="{96BF7717-B311-FD4A-A7D6-BAD6D05D6AB7}" destId="{B2E339D1-581F-9047-9C65-995685EE9598}" srcOrd="2" destOrd="0" parTransId="{B4F63A79-5694-094C-885D-7A24A8C13D47}" sibTransId="{4FB7B2A2-2857-874D-8D80-88DF58BAC2EC}"/>
    <dgm:cxn modelId="{0836E258-51E5-2743-A9F4-6DEC5F959302}" srcId="{4F1BF5EF-B0EB-E74E-9F1B-EC1F50130F22}" destId="{40BD470B-3F2D-F347-898E-40A462482DCE}" srcOrd="3" destOrd="0" parTransId="{B01DAF58-7CC2-1443-BBF5-4EE8AEA1EB37}" sibTransId="{BA04D767-B357-184C-9D9A-5326A51C5F1A}"/>
    <dgm:cxn modelId="{6695B75A-1B40-A948-A2F5-E94743F1AF0B}" srcId="{4A29A1FB-C3AC-FF46-9868-6964BAF6052A}" destId="{EEC04B3D-505C-4747-BB89-409EAC91D896}" srcOrd="0" destOrd="0" parTransId="{EE61A97F-FE90-BF4D-9A8A-E5C8D0EC2D82}" sibTransId="{A8E35986-6ABF-0A42-8A71-E57EC25023A5}"/>
    <dgm:cxn modelId="{D404CE8B-0467-1B45-9AB2-4BC2D0E079F4}" type="presOf" srcId="{96BF7717-B311-FD4A-A7D6-BAD6D05D6AB7}" destId="{F806F1FD-4A0C-7A4E-994D-CA6C01947077}" srcOrd="0" destOrd="0" presId="urn:microsoft.com/office/officeart/2005/8/layout/vList5"/>
    <dgm:cxn modelId="{07DD358C-CF7B-7B4C-AA2C-524F9A41A8A0}" srcId="{4F1BF5EF-B0EB-E74E-9F1B-EC1F50130F22}" destId="{A1D19575-5E89-3649-9831-E85627B51B20}" srcOrd="0" destOrd="0" parTransId="{A0C71C7C-CEF4-4249-B4D7-73308D8CDB07}" sibTransId="{E8B55DD0-4095-A64A-928E-261BE431D698}"/>
    <dgm:cxn modelId="{08E88A90-9426-4B45-800D-52B2F4E9794C}" srcId="{93265EF2-C10A-864E-9E8F-DCF69CA302D1}" destId="{D071225B-9363-4F44-B8B5-44F61E91526B}" srcOrd="1" destOrd="0" parTransId="{15E73709-D416-A24F-B144-3EC391897583}" sibTransId="{4DC2C2D4-481C-8642-95F2-960EC4E5F73E}"/>
    <dgm:cxn modelId="{8C88B691-F9C5-8E48-BB76-6C87B854F5AC}" srcId="{4A29A1FB-C3AC-FF46-9868-6964BAF6052A}" destId="{8DFEC2D0-85AD-254F-BBBB-A50259BC02C2}" srcOrd="2" destOrd="0" parTransId="{626BBC55-8A1A-6941-87F8-F63C5CCB2A24}" sibTransId="{6C2B47E1-80AA-9D43-9281-9EE3FDF00A37}"/>
    <dgm:cxn modelId="{A7A11892-5AE2-0542-8A0A-D1452FECEF05}" srcId="{4F1BF5EF-B0EB-E74E-9F1B-EC1F50130F22}" destId="{FE436EA4-6438-BC4B-A405-84F7A74D7473}" srcOrd="2" destOrd="0" parTransId="{ECF9C946-780F-DF42-A216-20B7B27A199C}" sibTransId="{0B095B70-A8E6-FB4C-8B8D-E059E167A65C}"/>
    <dgm:cxn modelId="{BA75C794-EB60-A148-8A76-BA4CDFF5DAAD}" type="presOf" srcId="{02B44D28-8F85-0943-A642-0FC9D854F529}" destId="{AAB9D1A4-2A17-D045-B4A7-1030C66291A8}" srcOrd="0" destOrd="4" presId="urn:microsoft.com/office/officeart/2005/8/layout/vList5"/>
    <dgm:cxn modelId="{CF61089A-9EE3-8C46-B32F-4CE6092DDD20}" srcId="{AA7C7208-7DDB-7444-98FC-6EC57BFFF58C}" destId="{96BF7717-B311-FD4A-A7D6-BAD6D05D6AB7}" srcOrd="0" destOrd="0" parTransId="{CD9EFAC3-643A-564B-9482-540B1BEEA4BB}" sibTransId="{A33DBED4-86F1-9145-B36A-7C3005515719}"/>
    <dgm:cxn modelId="{3725C0AF-2441-FD4B-8D81-B8BA212D4BCB}" srcId="{4A29A1FB-C3AC-FF46-9868-6964BAF6052A}" destId="{02B44D28-8F85-0943-A642-0FC9D854F529}" srcOrd="4" destOrd="0" parTransId="{D408C810-EB0A-514C-B3C6-C7BEF99B0751}" sibTransId="{2B25672B-FF16-3D4C-A0F9-620657D2B6CF}"/>
    <dgm:cxn modelId="{F24B45B1-5F13-BF4A-BFA0-88FF5E154737}" srcId="{4A29A1FB-C3AC-FF46-9868-6964BAF6052A}" destId="{214F8889-F1AC-E649-AB54-F2B49D578347}" srcOrd="3" destOrd="0" parTransId="{43F606D3-93E8-0343-88B7-D67A96984AC9}" sibTransId="{C398C27D-4C80-0F47-B05A-E950C668706F}"/>
    <dgm:cxn modelId="{033A20B5-4E63-284E-8A9A-92895643E232}" srcId="{4A29A1FB-C3AC-FF46-9868-6964BAF6052A}" destId="{C7F6BB03-267A-A740-A56A-985FCCA6FC27}" srcOrd="1" destOrd="0" parTransId="{46E7A287-9F1C-434D-BEC6-5B8C677BEB24}" sibTransId="{F0088859-E2D8-D744-9728-767703F33021}"/>
    <dgm:cxn modelId="{1716E5CA-D4C1-854D-B438-854119C08CBA}" srcId="{93265EF2-C10A-864E-9E8F-DCF69CA302D1}" destId="{4756AD1E-AA8C-4445-BC18-B407B800B91A}" srcOrd="0" destOrd="0" parTransId="{49E1D7FA-7365-9C44-A47B-645663F869EC}" sibTransId="{4C3B0DF3-6DF2-5F41-91E9-629742A080CB}"/>
    <dgm:cxn modelId="{5E2FC4DF-C9DC-264F-A7FD-053C257D9B86}" type="presOf" srcId="{D071225B-9363-4F44-B8B5-44F61E91526B}" destId="{233B9900-1602-4945-A064-29BD2B7388A0}" srcOrd="0" destOrd="1" presId="urn:microsoft.com/office/officeart/2005/8/layout/vList5"/>
    <dgm:cxn modelId="{00E753E0-2032-6845-AFE1-1EDD44CAFCE0}" srcId="{AA7C7208-7DDB-7444-98FC-6EC57BFFF58C}" destId="{4F1BF5EF-B0EB-E74E-9F1B-EC1F50130F22}" srcOrd="2" destOrd="0" parTransId="{4D7D0B06-2216-2449-B841-CF039E060D65}" sibTransId="{7EACDC27-7D34-C241-8D1F-D41BA9E77345}"/>
    <dgm:cxn modelId="{BFD384E2-3177-0547-9731-A2D0F5EEAC25}" type="presOf" srcId="{B2E339D1-581F-9047-9C65-995685EE9598}" destId="{CC2B849A-7342-4A4E-BF6A-920B8A7ABE76}" srcOrd="0" destOrd="2" presId="urn:microsoft.com/office/officeart/2005/8/layout/vList5"/>
    <dgm:cxn modelId="{6288C9E2-1B2A-CF42-BD6D-BDC873C566AE}" type="presOf" srcId="{EEC04B3D-505C-4747-BB89-409EAC91D896}" destId="{AAB9D1A4-2A17-D045-B4A7-1030C66291A8}" srcOrd="0" destOrd="0" presId="urn:microsoft.com/office/officeart/2005/8/layout/vList5"/>
    <dgm:cxn modelId="{9866ADE9-85E2-9F43-B4CE-8EBB1EEBA180}" type="presOf" srcId="{8DFEC2D0-85AD-254F-BBBB-A50259BC02C2}" destId="{AAB9D1A4-2A17-D045-B4A7-1030C66291A8}" srcOrd="0" destOrd="2" presId="urn:microsoft.com/office/officeart/2005/8/layout/vList5"/>
    <dgm:cxn modelId="{D27E6AEA-D186-CE40-A3B4-80C126854363}" type="presOf" srcId="{A1D19575-5E89-3649-9831-E85627B51B20}" destId="{4FF510B1-0403-CA47-BC39-8AEF3D5C9021}" srcOrd="0" destOrd="0" presId="urn:microsoft.com/office/officeart/2005/8/layout/vList5"/>
    <dgm:cxn modelId="{10CB1BF5-7334-714B-BADB-443423D9F4DA}" type="presOf" srcId="{214F8889-F1AC-E649-AB54-F2B49D578347}" destId="{AAB9D1A4-2A17-D045-B4A7-1030C66291A8}" srcOrd="0" destOrd="3" presId="urn:microsoft.com/office/officeart/2005/8/layout/vList5"/>
    <dgm:cxn modelId="{72C1CEF7-75AB-0442-9DED-EC028181A513}" type="presOf" srcId="{4756AD1E-AA8C-4445-BC18-B407B800B91A}" destId="{233B9900-1602-4945-A064-29BD2B7388A0}" srcOrd="0" destOrd="0" presId="urn:microsoft.com/office/officeart/2005/8/layout/vList5"/>
    <dgm:cxn modelId="{BFCE3AFC-0D67-5848-A739-0F4B2139C413}" srcId="{AA7C7208-7DDB-7444-98FC-6EC57BFFF58C}" destId="{93265EF2-C10A-864E-9E8F-DCF69CA302D1}" srcOrd="3" destOrd="0" parTransId="{1296446A-CE4F-114C-A8FC-48C46A55954E}" sibTransId="{7FD11AD5-B760-9D46-9807-85BEC5B4EBA1}"/>
    <dgm:cxn modelId="{521A24FF-7DC6-A04F-9034-EC9BAC0E77F4}" type="presOf" srcId="{C7F6BB03-267A-A740-A56A-985FCCA6FC27}" destId="{AAB9D1A4-2A17-D045-B4A7-1030C66291A8}" srcOrd="0" destOrd="1" presId="urn:microsoft.com/office/officeart/2005/8/layout/vList5"/>
    <dgm:cxn modelId="{15C24BD4-3F7D-1446-A0BC-012BF25770FB}" type="presParOf" srcId="{A32E851F-3A1A-7444-B717-FC8D815DCD3B}" destId="{1263EB46-DAD5-024F-B9D0-7E049556D8D5}" srcOrd="0" destOrd="0" presId="urn:microsoft.com/office/officeart/2005/8/layout/vList5"/>
    <dgm:cxn modelId="{7491F68F-6B82-AD40-AD3C-93BCCDFD1DDF}" type="presParOf" srcId="{1263EB46-DAD5-024F-B9D0-7E049556D8D5}" destId="{F806F1FD-4A0C-7A4E-994D-CA6C01947077}" srcOrd="0" destOrd="0" presId="urn:microsoft.com/office/officeart/2005/8/layout/vList5"/>
    <dgm:cxn modelId="{0BD9E19D-BDF8-9A47-A770-1C84B5BCD68E}" type="presParOf" srcId="{1263EB46-DAD5-024F-B9D0-7E049556D8D5}" destId="{CC2B849A-7342-4A4E-BF6A-920B8A7ABE76}" srcOrd="1" destOrd="0" presId="urn:microsoft.com/office/officeart/2005/8/layout/vList5"/>
    <dgm:cxn modelId="{61E004E8-2F93-5E4E-930D-30F3D903A685}" type="presParOf" srcId="{A32E851F-3A1A-7444-B717-FC8D815DCD3B}" destId="{6416A600-3145-3B40-9138-3E4C056D25AF}" srcOrd="1" destOrd="0" presId="urn:microsoft.com/office/officeart/2005/8/layout/vList5"/>
    <dgm:cxn modelId="{305FF199-8A90-5341-AD6D-2212D45A1995}" type="presParOf" srcId="{A32E851F-3A1A-7444-B717-FC8D815DCD3B}" destId="{480C2079-1A7A-754E-9D8E-38AF9B7C16DA}" srcOrd="2" destOrd="0" presId="urn:microsoft.com/office/officeart/2005/8/layout/vList5"/>
    <dgm:cxn modelId="{AE57B7FF-41FD-F54D-9A4B-0EB768A92117}" type="presParOf" srcId="{480C2079-1A7A-754E-9D8E-38AF9B7C16DA}" destId="{053189B0-BA6F-B641-9940-C85E6CDB09D3}" srcOrd="0" destOrd="0" presId="urn:microsoft.com/office/officeart/2005/8/layout/vList5"/>
    <dgm:cxn modelId="{916C6AB3-2358-DA45-9658-59FB3AB8AA9B}" type="presParOf" srcId="{480C2079-1A7A-754E-9D8E-38AF9B7C16DA}" destId="{AAB9D1A4-2A17-D045-B4A7-1030C66291A8}" srcOrd="1" destOrd="0" presId="urn:microsoft.com/office/officeart/2005/8/layout/vList5"/>
    <dgm:cxn modelId="{9EB883F7-DB94-114A-AC62-BFE4F0FF425D}" type="presParOf" srcId="{A32E851F-3A1A-7444-B717-FC8D815DCD3B}" destId="{AFCFEF46-009D-A942-9CF3-72C72FE33FC8}" srcOrd="3" destOrd="0" presId="urn:microsoft.com/office/officeart/2005/8/layout/vList5"/>
    <dgm:cxn modelId="{B3AA02ED-F6DC-5943-AD2B-EE2519EC4C3C}" type="presParOf" srcId="{A32E851F-3A1A-7444-B717-FC8D815DCD3B}" destId="{75C3DFE9-407A-F945-BDC4-B075413F4C24}" srcOrd="4" destOrd="0" presId="urn:microsoft.com/office/officeart/2005/8/layout/vList5"/>
    <dgm:cxn modelId="{95913392-8BA2-A543-A73D-17266AC49CCC}" type="presParOf" srcId="{75C3DFE9-407A-F945-BDC4-B075413F4C24}" destId="{E8CE7FF5-DCA8-6947-8C83-D4AF780F1530}" srcOrd="0" destOrd="0" presId="urn:microsoft.com/office/officeart/2005/8/layout/vList5"/>
    <dgm:cxn modelId="{8A71EB20-3D37-F14D-A87C-E62F7B15EB25}" type="presParOf" srcId="{75C3DFE9-407A-F945-BDC4-B075413F4C24}" destId="{4FF510B1-0403-CA47-BC39-8AEF3D5C9021}" srcOrd="1" destOrd="0" presId="urn:microsoft.com/office/officeart/2005/8/layout/vList5"/>
    <dgm:cxn modelId="{F269252F-9C09-8341-9AFC-1F9FCA497878}" type="presParOf" srcId="{A32E851F-3A1A-7444-B717-FC8D815DCD3B}" destId="{21521434-9FBD-8A43-B182-4211B52C1EFB}" srcOrd="5" destOrd="0" presId="urn:microsoft.com/office/officeart/2005/8/layout/vList5"/>
    <dgm:cxn modelId="{E41A0683-691C-1F4E-9D4B-BA45295C6289}" type="presParOf" srcId="{A32E851F-3A1A-7444-B717-FC8D815DCD3B}" destId="{BC7A28E3-6F77-944D-80E8-3F48FD409902}" srcOrd="6" destOrd="0" presId="urn:microsoft.com/office/officeart/2005/8/layout/vList5"/>
    <dgm:cxn modelId="{A14BB9C1-F205-494E-9FD0-DDF4BF13497F}" type="presParOf" srcId="{BC7A28E3-6F77-944D-80E8-3F48FD409902}" destId="{59D364A0-26C7-D748-A581-1EF454DAA42D}" srcOrd="0" destOrd="0" presId="urn:microsoft.com/office/officeart/2005/8/layout/vList5"/>
    <dgm:cxn modelId="{83A96EC6-9C65-9B4C-B683-62A588B266C9}" type="presParOf" srcId="{BC7A28E3-6F77-944D-80E8-3F48FD409902}" destId="{233B9900-1602-4945-A064-29BD2B7388A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F38C1-7BE8-9146-AD92-8443A49B1618}" type="doc">
      <dgm:prSet loTypeId="urn:microsoft.com/office/officeart/2005/8/layout/matrix2" loCatId="matrix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3A5C9B8-145D-F345-A53E-24F75E17E220}">
      <dgm:prSet phldrT="[Text]" custT="1"/>
      <dgm:spPr/>
      <dgm:t>
        <a:bodyPr/>
        <a:lstStyle/>
        <a:p>
          <a:r>
            <a:rPr lang="en-US" sz="1400" b="1">
              <a:solidFill>
                <a:schemeClr val="tx1"/>
              </a:solidFill>
            </a:rPr>
            <a:t>Solution Architecture</a:t>
          </a:r>
          <a:endParaRPr lang="en-US" sz="1400" b="1" dirty="0">
            <a:solidFill>
              <a:schemeClr val="tx1"/>
            </a:solidFill>
          </a:endParaRPr>
        </a:p>
      </dgm:t>
    </dgm:pt>
    <dgm:pt modelId="{9091FFC6-EEF3-5A4C-BE05-B685495230C5}" type="parTrans" cxnId="{E2F33343-1EB7-2541-9570-42522997534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99C0283-A041-4843-A6A5-BAC09E765E87}" type="sibTrans" cxnId="{E2F33343-1EB7-2541-9570-42522997534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3B0A04B-10CE-704C-B25C-F28059E79E8A}">
      <dgm:prSet phldrT="[Text]" custT="1"/>
      <dgm:spPr/>
      <dgm:t>
        <a:bodyPr/>
        <a:lstStyle/>
        <a:p>
          <a:r>
            <a:rPr lang="en-US" sz="1400" b="1">
              <a:solidFill>
                <a:schemeClr val="tx1"/>
              </a:solidFill>
            </a:rPr>
            <a:t>Cross-team Alignment</a:t>
          </a:r>
          <a:endParaRPr lang="en-US" sz="1400" b="1" dirty="0">
            <a:solidFill>
              <a:schemeClr val="tx1"/>
            </a:solidFill>
          </a:endParaRPr>
        </a:p>
      </dgm:t>
    </dgm:pt>
    <dgm:pt modelId="{1B789D84-0F8A-3043-8020-4CE571B3248E}" type="parTrans" cxnId="{61206E95-1A59-DA41-9487-78C8E580507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CADF8EF-7B7F-3E46-B12D-2B39849E30A2}" type="sibTrans" cxnId="{61206E95-1A59-DA41-9487-78C8E580507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E2D285-D378-D846-898D-B08BC67604D4}">
      <dgm:prSet phldrT="[Text]" custT="1"/>
      <dgm:spPr/>
      <dgm:t>
        <a:bodyPr/>
        <a:lstStyle/>
        <a:p>
          <a:pPr algn="l"/>
          <a:r>
            <a:rPr lang="en-US" sz="1400" b="1">
              <a:solidFill>
                <a:schemeClr val="tx1"/>
              </a:solidFill>
            </a:rPr>
            <a:t>Human Dynamics</a:t>
          </a:r>
          <a:endParaRPr lang="en-US" sz="1400" b="1" dirty="0">
            <a:solidFill>
              <a:schemeClr val="tx1"/>
            </a:solidFill>
          </a:endParaRPr>
        </a:p>
      </dgm:t>
    </dgm:pt>
    <dgm:pt modelId="{8464A4DD-24E5-1D46-AFD0-3F4AF71A3487}" type="parTrans" cxnId="{9A431EB9-80C6-2C44-AF97-80B8B8B55F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8CCDB28-6D15-0C4B-A16E-4864AB9C3123}" type="sibTrans" cxnId="{9A431EB9-80C6-2C44-AF97-80B8B8B55F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6443D3-25C4-4017-B8EA-25653D290FBC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SAP</a:t>
          </a:r>
          <a:endParaRPr lang="en-US" sz="1400" dirty="0">
            <a:solidFill>
              <a:schemeClr val="tx1"/>
            </a:solidFill>
          </a:endParaRPr>
        </a:p>
      </dgm:t>
    </dgm:pt>
    <dgm:pt modelId="{F7611F8E-1088-4C9B-986A-3126989F7C88}" type="parTrans" cxnId="{6E5CDBDD-7F1C-4210-A5E8-BE346F249BB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6047B4E-67AD-44DE-9FB1-7D025E41633C}" type="sibTrans" cxnId="{6E5CDBDD-7F1C-4210-A5E8-BE346F249BB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E1ECE58-4E17-4A56-8ECD-F658AB254C6C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Tibco</a:t>
          </a:r>
          <a:endParaRPr lang="en-US" sz="1400" dirty="0">
            <a:solidFill>
              <a:schemeClr val="tx1"/>
            </a:solidFill>
          </a:endParaRPr>
        </a:p>
      </dgm:t>
    </dgm:pt>
    <dgm:pt modelId="{055435D9-92FE-4B9F-97B7-66E1CE54AD50}" type="parTrans" cxnId="{E3CDB28F-1B64-4D34-A74E-18C1F0D667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A4E08F-EBE8-4C73-A837-4121C7322D74}" type="sibTrans" cxnId="{E3CDB28F-1B64-4D34-A74E-18C1F0D667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369D0D3-9CD9-4826-BEFC-5D4CB9004193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Oracle</a:t>
          </a:r>
          <a:endParaRPr lang="en-US" sz="1400" dirty="0">
            <a:solidFill>
              <a:schemeClr val="tx1"/>
            </a:solidFill>
          </a:endParaRPr>
        </a:p>
      </dgm:t>
    </dgm:pt>
    <dgm:pt modelId="{6A9C4ECA-9E51-467A-8F3C-FAD57E9ACE14}" type="parTrans" cxnId="{16B74359-7C46-48BD-93FE-693CB843DB5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B2CF81A-78B4-459B-BF9F-A12BA140916A}" type="sibTrans" cxnId="{16B74359-7C46-48BD-93FE-693CB843DB5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C9FB773-5E14-4914-B589-E3859369C226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Ericsson Proprietary</a:t>
          </a:r>
          <a:endParaRPr lang="en-US" sz="1400" dirty="0">
            <a:solidFill>
              <a:schemeClr val="tx1"/>
            </a:solidFill>
          </a:endParaRPr>
        </a:p>
      </dgm:t>
    </dgm:pt>
    <dgm:pt modelId="{E5B13E61-506F-4D99-BFCC-ED9CE8A605F3}" type="parTrans" cxnId="{119433B5-6169-4074-B2A9-B3880BE0FFA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260604-41E7-4381-BC0E-4E15ED809ECF}" type="sibTrans" cxnId="{119433B5-6169-4074-B2A9-B3880BE0FFA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C559875-71A5-4B80-98A7-72C21CCBC4B7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Team Silos</a:t>
          </a:r>
          <a:endParaRPr lang="en-US" sz="1400" dirty="0">
            <a:solidFill>
              <a:schemeClr val="tx1"/>
            </a:solidFill>
          </a:endParaRPr>
        </a:p>
      </dgm:t>
    </dgm:pt>
    <dgm:pt modelId="{E9EC3B9D-E01E-4961-BA47-36FBEA98D414}" type="parTrans" cxnId="{17821514-F1AA-4A2E-8CE9-705C95F07EC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775896E-676B-486D-B207-967A33E2961D}" type="sibTrans" cxnId="{17821514-F1AA-4A2E-8CE9-705C95F07EC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005EC5-0900-4178-92B1-11B3F99DD38D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Different Ways of Working</a:t>
          </a:r>
          <a:endParaRPr lang="en-US" sz="1400" dirty="0">
            <a:solidFill>
              <a:schemeClr val="tx1"/>
            </a:solidFill>
          </a:endParaRPr>
        </a:p>
      </dgm:t>
    </dgm:pt>
    <dgm:pt modelId="{698BE041-5A41-4ADC-B8E0-5FFA0BFA82D8}" type="parTrans" cxnId="{3B2F6334-371A-4950-9770-0DCBFAC4BA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A23722-09A4-4E67-9EB3-1E737B33A75F}" type="sibTrans" cxnId="{3B2F6334-371A-4950-9770-0DCBFAC4BA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3E1B1FC-66B8-4454-B612-E4B6AC80419E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Different Tools</a:t>
          </a:r>
          <a:endParaRPr lang="en-US" sz="1400" dirty="0">
            <a:solidFill>
              <a:schemeClr val="tx1"/>
            </a:solidFill>
          </a:endParaRPr>
        </a:p>
      </dgm:t>
    </dgm:pt>
    <dgm:pt modelId="{188D3DF7-901E-4158-B631-6E0B5AF9B5BC}" type="parTrans" cxnId="{3ED49138-7166-4E3F-954C-4CE1F7A6100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DD160B-4466-4E87-B739-60A31573C46F}" type="sibTrans" cxnId="{3ED49138-7166-4E3F-954C-4CE1F7A6100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EBF1F6E-8307-4F80-90AA-238AD33821C6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Different Delivery Processes</a:t>
          </a:r>
          <a:endParaRPr lang="en-US" sz="1400" dirty="0">
            <a:solidFill>
              <a:schemeClr val="tx1"/>
            </a:solidFill>
          </a:endParaRPr>
        </a:p>
      </dgm:t>
    </dgm:pt>
    <dgm:pt modelId="{F21DDA01-5B21-4EF4-9068-F36BE1544083}" type="parTrans" cxnId="{76BF7803-FA81-4E4C-A4A6-5CE72870601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91720DA-5438-4E84-B486-FAD9122D0102}" type="sibTrans" cxnId="{76BF7803-FA81-4E4C-A4A6-5CE72870601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3F1E2C-C9BE-4A44-95B1-BE7AFD2D9BDB}">
      <dgm:prSet phldrT="[Text]" custT="1"/>
      <dgm:spPr/>
      <dgm:t>
        <a:bodyPr/>
        <a:lstStyle/>
        <a:p>
          <a:pPr algn="l"/>
          <a:r>
            <a:rPr lang="en-US" sz="1400" b="1">
              <a:solidFill>
                <a:schemeClr val="tx1"/>
              </a:solidFill>
            </a:rPr>
            <a:t>Ops-Enabled Delivery</a:t>
          </a:r>
          <a:endParaRPr lang="en-US" sz="1400" b="1" dirty="0">
            <a:solidFill>
              <a:schemeClr val="tx1"/>
            </a:solidFill>
          </a:endParaRPr>
        </a:p>
      </dgm:t>
    </dgm:pt>
    <dgm:pt modelId="{15FA812D-DC67-9541-80B9-ED9BEDC61CEE}" type="sibTrans" cxnId="{D6866050-3C6D-384C-9B8E-5D4AFBFC1B6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EA5701B-EC0B-3341-87AF-30E2444527C0}" type="parTrans" cxnId="{D6866050-3C6D-384C-9B8E-5D4AFBFC1B6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9F8BA61-97E1-42E8-B487-00FAB58412FC}">
      <dgm:prSet phldrT="[Text]" custT="1"/>
      <dgm:spPr/>
      <dgm:t>
        <a:bodyPr/>
        <a:lstStyle/>
        <a:p>
          <a:pPr algn="l"/>
          <a:r>
            <a:rPr lang="en-US" sz="1400">
              <a:solidFill>
                <a:schemeClr val="tx1"/>
              </a:solidFill>
            </a:rPr>
            <a:t>Static Environments</a:t>
          </a:r>
          <a:endParaRPr lang="en-US" sz="1400" dirty="0">
            <a:solidFill>
              <a:schemeClr val="tx1"/>
            </a:solidFill>
          </a:endParaRPr>
        </a:p>
      </dgm:t>
    </dgm:pt>
    <dgm:pt modelId="{92398E57-A524-4199-A8E1-B3C329CED67C}" type="parTrans" cxnId="{2BF83C91-8F67-4426-9471-5DCBC9336A0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1EC9BDF-8D9A-460F-A27C-331B80523355}" type="sibTrans" cxnId="{2BF83C91-8F67-4426-9471-5DCBC9336A0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B49CEDC-0E2C-40DD-B6F2-7A32E9564B99}">
      <dgm:prSet phldrT="[Text]" custT="1"/>
      <dgm:spPr/>
      <dgm:t>
        <a:bodyPr/>
        <a:lstStyle/>
        <a:p>
          <a:pPr algn="l"/>
          <a:r>
            <a:rPr lang="en-US" sz="1400">
              <a:solidFill>
                <a:schemeClr val="tx1"/>
              </a:solidFill>
            </a:rPr>
            <a:t>Manual Environment Management</a:t>
          </a:r>
          <a:endParaRPr lang="en-US" sz="1400" dirty="0">
            <a:solidFill>
              <a:schemeClr val="tx1"/>
            </a:solidFill>
          </a:endParaRPr>
        </a:p>
      </dgm:t>
    </dgm:pt>
    <dgm:pt modelId="{B152A7FA-B342-4C2F-9D12-C348C08ECC3D}" type="parTrans" cxnId="{56BE3327-3B3B-4E3A-9C4C-68DD082EBB5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4E131F-BA11-44E5-8775-9FA4C641BA90}" type="sibTrans" cxnId="{56BE3327-3B3B-4E3A-9C4C-68DD082EBB5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F7B199B-2CB1-4681-877F-AD54A275EB8D}">
      <dgm:prSet phldrT="[Text]" custT="1"/>
      <dgm:spPr/>
      <dgm:t>
        <a:bodyPr/>
        <a:lstStyle/>
        <a:p>
          <a:pPr algn="l"/>
          <a:r>
            <a:rPr lang="en-US" sz="1400">
              <a:solidFill>
                <a:schemeClr val="tx1"/>
              </a:solidFill>
            </a:rPr>
            <a:t>Manual Deployment</a:t>
          </a:r>
          <a:endParaRPr lang="en-US" sz="1400" dirty="0">
            <a:solidFill>
              <a:schemeClr val="tx1"/>
            </a:solidFill>
          </a:endParaRPr>
        </a:p>
      </dgm:t>
    </dgm:pt>
    <dgm:pt modelId="{7D0F24A8-EC12-42C2-9B90-396F40680927}" type="parTrans" cxnId="{E0BEA7DA-99D4-4436-9DAC-1E4FE99AD97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5C98846-3999-431A-9C08-501E8E45E492}" type="sibTrans" cxnId="{E0BEA7DA-99D4-4436-9DAC-1E4FE99AD97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7AF593-D5FB-43DF-85C4-35E782CA59F9}">
      <dgm:prSet phldrT="[Text]" custT="1"/>
      <dgm:spPr/>
      <dgm:t>
        <a:bodyPr/>
        <a:lstStyle/>
        <a:p>
          <a:pPr algn="l"/>
          <a:r>
            <a:rPr lang="en-US" sz="1400">
              <a:solidFill>
                <a:schemeClr val="tx1"/>
              </a:solidFill>
            </a:rPr>
            <a:t>Manual Errors</a:t>
          </a:r>
          <a:endParaRPr lang="en-US" sz="1400" dirty="0">
            <a:solidFill>
              <a:schemeClr val="tx1"/>
            </a:solidFill>
          </a:endParaRPr>
        </a:p>
      </dgm:t>
    </dgm:pt>
    <dgm:pt modelId="{E865D91B-3A12-4DDF-8D55-FBFEDA8EA396}" type="parTrans" cxnId="{6E66F5A8-7B21-4876-B5FF-D2CD13A4D8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AC81BC9-14AE-4A21-B21A-59E2116DF5F0}" type="sibTrans" cxnId="{6E66F5A8-7B21-4876-B5FF-D2CD13A4D8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9B988E-4B77-406E-A0A9-8D2E84DA2372}">
      <dgm:prSet phldrT="[Text]" custT="1"/>
      <dgm:spPr/>
      <dgm:t>
        <a:bodyPr/>
        <a:lstStyle/>
        <a:p>
          <a:pPr algn="l"/>
          <a:r>
            <a:rPr lang="en-US" sz="1400">
              <a:solidFill>
                <a:schemeClr val="tx1"/>
              </a:solidFill>
            </a:rPr>
            <a:t>Focused on Deliver, Deliver, Deliver</a:t>
          </a:r>
          <a:endParaRPr lang="en-US" sz="1400" dirty="0">
            <a:solidFill>
              <a:schemeClr val="tx1"/>
            </a:solidFill>
          </a:endParaRPr>
        </a:p>
      </dgm:t>
    </dgm:pt>
    <dgm:pt modelId="{E06A552E-2E92-4463-BBCA-F282ECE7C209}" type="parTrans" cxnId="{C40FC672-0739-4030-B3EB-3CFADA520F1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D23746-1051-46C3-B29F-DCD519F95B04}" type="sibTrans" cxnId="{C40FC672-0739-4030-B3EB-3CFADA520F1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C49BBC-14C4-4CE3-8636-09C70F1DD92F}">
      <dgm:prSet phldrT="[Text]" custT="1"/>
      <dgm:spPr/>
      <dgm:t>
        <a:bodyPr/>
        <a:lstStyle/>
        <a:p>
          <a:pPr algn="l"/>
          <a:r>
            <a:rPr lang="en-US" sz="1400">
              <a:solidFill>
                <a:schemeClr val="tx1"/>
              </a:solidFill>
            </a:rPr>
            <a:t>Stretched Thin</a:t>
          </a:r>
          <a:endParaRPr lang="en-US" sz="1400" dirty="0">
            <a:solidFill>
              <a:schemeClr val="tx1"/>
            </a:solidFill>
          </a:endParaRPr>
        </a:p>
      </dgm:t>
    </dgm:pt>
    <dgm:pt modelId="{880BB8AB-4F32-4F7D-9ACA-92B8548EFCBF}" type="parTrans" cxnId="{DF72F905-0301-4ABA-855F-8FCB7AF22BC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4E032C-2CD1-4D15-B8CB-492D1F96278B}" type="sibTrans" cxnId="{DF72F905-0301-4ABA-855F-8FCB7AF22BC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1D2128C-0ECA-46DC-974C-0985775AC2BC}">
      <dgm:prSet phldrT="[Text]" custT="1"/>
      <dgm:spPr/>
      <dgm:t>
        <a:bodyPr/>
        <a:lstStyle/>
        <a:p>
          <a:pPr algn="l"/>
          <a:r>
            <a:rPr lang="en-US" sz="1400" dirty="0">
              <a:solidFill>
                <a:schemeClr val="tx1"/>
              </a:solidFill>
            </a:rPr>
            <a:t>Myopic View of Delivery Process (not E2E)</a:t>
          </a:r>
        </a:p>
      </dgm:t>
    </dgm:pt>
    <dgm:pt modelId="{BCEBF9C4-1962-4570-882D-622F62B01765}" type="parTrans" cxnId="{AA5EA955-4126-439A-8AFE-D4B1B8EAD51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31A9A23-FB4B-4C94-8EA1-14D2CFD5D775}" type="sibTrans" cxnId="{AA5EA955-4126-439A-8AFE-D4B1B8EAD51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C4363C-33DC-4E87-8A37-60115BEA9AC7}">
      <dgm:prSet phldrT="[Text]" custT="1"/>
      <dgm:spPr/>
      <dgm:t>
        <a:bodyPr/>
        <a:lstStyle/>
        <a:p>
          <a:pPr algn="l"/>
          <a:endParaRPr lang="en-US" sz="1400" dirty="0">
            <a:solidFill>
              <a:schemeClr val="tx1"/>
            </a:solidFill>
          </a:endParaRPr>
        </a:p>
      </dgm:t>
    </dgm:pt>
    <dgm:pt modelId="{786D7188-C4C0-4493-911E-1F8BE4E50C57}" type="parTrans" cxnId="{4DC2946D-87A2-475B-9ABE-EC5C7C1C7CA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63427B0-BE2A-4B8C-A97C-9941F1DC8042}" type="sibTrans" cxnId="{4DC2946D-87A2-475B-9ABE-EC5C7C1C7CA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9973AB0-3656-4B44-97E7-AD80A2BAE0A3}">
      <dgm:prSet phldrT="[Text]" custT="1"/>
      <dgm:spPr/>
      <dgm:t>
        <a:bodyPr/>
        <a:lstStyle/>
        <a:p>
          <a:pPr algn="l"/>
          <a:r>
            <a:rPr lang="en-US" sz="1400">
              <a:solidFill>
                <a:schemeClr val="tx1"/>
              </a:solidFill>
            </a:rPr>
            <a:t>Threatened by DevOps</a:t>
          </a:r>
          <a:endParaRPr lang="en-US" sz="1400" dirty="0">
            <a:solidFill>
              <a:schemeClr val="tx1"/>
            </a:solidFill>
          </a:endParaRPr>
        </a:p>
      </dgm:t>
    </dgm:pt>
    <dgm:pt modelId="{BAE6A47F-9146-4A08-8707-06D365A18DA7}" type="parTrans" cxnId="{C49FF67A-2EB6-4381-A5D8-8954FF2CDA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EF47CD5-D76E-404D-8F40-0B6405228DD1}" type="sibTrans" cxnId="{C49FF67A-2EB6-4381-A5D8-8954FF2CDA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E781A3-A0E1-2B40-8C91-02FBD7E597C4}">
      <dgm:prSet phldrT="[Text]" custT="1"/>
      <dgm:spPr/>
      <dgm:t>
        <a:bodyPr/>
        <a:lstStyle/>
        <a:p>
          <a:r>
            <a:rPr lang="en-US" sz="1400" b="0">
              <a:solidFill>
                <a:schemeClr val="tx1"/>
              </a:solidFill>
            </a:rPr>
            <a:t>15+ different systems...</a:t>
          </a:r>
          <a:endParaRPr lang="en-US" sz="1400" b="0" dirty="0">
            <a:solidFill>
              <a:schemeClr val="tx1"/>
            </a:solidFill>
          </a:endParaRPr>
        </a:p>
      </dgm:t>
    </dgm:pt>
    <dgm:pt modelId="{1CAD776C-6F9F-DE48-9C01-714B66BD8EB0}" type="parTrans" cxnId="{47E6A803-0686-F940-A68A-87736B46B2E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C1ECA0-97C1-1047-A89D-2F4EFD54B6DF}" type="sibTrans" cxnId="{47E6A803-0686-F940-A68A-87736B46B2E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6B3F23-A42F-0046-8E98-1D8E3D66638B}" type="pres">
      <dgm:prSet presAssocID="{1ACF38C1-7BE8-9146-AD92-8443A49B1618}" presName="matrix" presStyleCnt="0">
        <dgm:presLayoutVars>
          <dgm:chMax val="1"/>
          <dgm:dir/>
          <dgm:resizeHandles val="exact"/>
        </dgm:presLayoutVars>
      </dgm:prSet>
      <dgm:spPr/>
    </dgm:pt>
    <dgm:pt modelId="{C14F94A1-AFF9-0448-90DA-DCDA3F6CD142}" type="pres">
      <dgm:prSet presAssocID="{1ACF38C1-7BE8-9146-AD92-8443A49B1618}" presName="axisShape" presStyleLbl="bgShp" presStyleIdx="0" presStyleCnt="1" custScaleX="126556"/>
      <dgm:spPr/>
    </dgm:pt>
    <dgm:pt modelId="{2ABFA7B1-211F-A14E-9F42-3F755354A661}" type="pres">
      <dgm:prSet presAssocID="{1ACF38C1-7BE8-9146-AD92-8443A49B1618}" presName="rect1" presStyleLbl="node1" presStyleIdx="0" presStyleCnt="4" custScaleX="155262" custScaleY="106875" custLinFactNeighborX="-28437" custLinFactNeighborY="-10625">
        <dgm:presLayoutVars>
          <dgm:chMax val="0"/>
          <dgm:chPref val="0"/>
          <dgm:bulletEnabled val="1"/>
        </dgm:presLayoutVars>
      </dgm:prSet>
      <dgm:spPr/>
    </dgm:pt>
    <dgm:pt modelId="{CEEF39E9-520E-8E44-BAD2-D0AD7E3D160D}" type="pres">
      <dgm:prSet presAssocID="{1ACF38C1-7BE8-9146-AD92-8443A49B1618}" presName="rect2" presStyleLbl="node1" presStyleIdx="1" presStyleCnt="4" custScaleX="155262" custScaleY="106875" custLinFactNeighborX="31250" custLinFactNeighborY="-10625">
        <dgm:presLayoutVars>
          <dgm:chMax val="0"/>
          <dgm:chPref val="0"/>
          <dgm:bulletEnabled val="1"/>
        </dgm:presLayoutVars>
      </dgm:prSet>
      <dgm:spPr/>
    </dgm:pt>
    <dgm:pt modelId="{320F640B-87FF-DF41-A46D-35F19F2C9653}" type="pres">
      <dgm:prSet presAssocID="{1ACF38C1-7BE8-9146-AD92-8443A49B1618}" presName="rect3" presStyleLbl="node1" presStyleIdx="2" presStyleCnt="4" custScaleX="155262" custScaleY="106875" custLinFactNeighborX="-28437" custLinFactNeighborY="7500">
        <dgm:presLayoutVars>
          <dgm:chMax val="0"/>
          <dgm:chPref val="0"/>
          <dgm:bulletEnabled val="1"/>
        </dgm:presLayoutVars>
      </dgm:prSet>
      <dgm:spPr/>
    </dgm:pt>
    <dgm:pt modelId="{A5CA6372-C4BA-0F47-BEB1-5F32650B4DE8}" type="pres">
      <dgm:prSet presAssocID="{1ACF38C1-7BE8-9146-AD92-8443A49B1618}" presName="rect4" presStyleLbl="node1" presStyleIdx="3" presStyleCnt="4" custScaleX="155262" custScaleY="106875" custLinFactNeighborX="31250" custLinFactNeighborY="7500">
        <dgm:presLayoutVars>
          <dgm:chMax val="0"/>
          <dgm:chPref val="0"/>
          <dgm:bulletEnabled val="1"/>
        </dgm:presLayoutVars>
      </dgm:prSet>
      <dgm:spPr/>
    </dgm:pt>
  </dgm:ptLst>
  <dgm:cxnLst>
    <dgm:cxn modelId="{7F394402-B2E2-4747-9059-24B6EF217CD0}" type="presOf" srcId="{BC559875-71A5-4B80-98A7-72C21CCBC4B7}" destId="{CEEF39E9-520E-8E44-BAD2-D0AD7E3D160D}" srcOrd="0" destOrd="1" presId="urn:microsoft.com/office/officeart/2005/8/layout/matrix2"/>
    <dgm:cxn modelId="{76BF7803-FA81-4E4C-A4A6-5CE728706014}" srcId="{33B0A04B-10CE-704C-B25C-F28059E79E8A}" destId="{8EBF1F6E-8307-4F80-90AA-238AD33821C6}" srcOrd="3" destOrd="0" parTransId="{F21DDA01-5B21-4EF4-9068-F36BE1544083}" sibTransId="{891720DA-5438-4E84-B486-FAD9122D0102}"/>
    <dgm:cxn modelId="{47E6A803-0686-F940-A68A-87736B46B2E0}" srcId="{33A5C9B8-145D-F345-A53E-24F75E17E220}" destId="{50E781A3-A0E1-2B40-8C91-02FBD7E597C4}" srcOrd="0" destOrd="0" parTransId="{1CAD776C-6F9F-DE48-9C01-714B66BD8EB0}" sibTransId="{07C1ECA0-97C1-1047-A89D-2F4EFD54B6DF}"/>
    <dgm:cxn modelId="{DF72F905-0301-4ABA-855F-8FCB7AF22BCA}" srcId="{F7E2D285-D378-D846-898D-B08BC67604D4}" destId="{03C49BBC-14C4-4CE3-8636-09C70F1DD92F}" srcOrd="1" destOrd="0" parTransId="{880BB8AB-4F32-4F7D-9ACA-92B8548EFCBF}" sibTransId="{BD4E032C-2CD1-4D15-B8CB-492D1F96278B}"/>
    <dgm:cxn modelId="{17821514-F1AA-4A2E-8CE9-705C95F07EC1}" srcId="{33B0A04B-10CE-704C-B25C-F28059E79E8A}" destId="{BC559875-71A5-4B80-98A7-72C21CCBC4B7}" srcOrd="0" destOrd="0" parTransId="{E9EC3B9D-E01E-4961-BA47-36FBEA98D414}" sibTransId="{A775896E-676B-486D-B207-967A33E2961D}"/>
    <dgm:cxn modelId="{56BE3327-3B3B-4E3A-9C4C-68DD082EBB57}" srcId="{083F1E2C-C9BE-4A44-95B1-BE7AFD2D9BDB}" destId="{6B49CEDC-0E2C-40DD-B6F2-7A32E9564B99}" srcOrd="1" destOrd="0" parTransId="{B152A7FA-B342-4C2F-9D12-C348C08ECC3D}" sibTransId="{0D4E131F-BA11-44E5-8775-9FA4C641BA90}"/>
    <dgm:cxn modelId="{A6B5F82A-8877-0742-B6BB-8DC8B8397565}" type="presOf" srcId="{9F6443D3-25C4-4017-B8EA-25653D290FBC}" destId="{2ABFA7B1-211F-A14E-9F42-3F755354A661}" srcOrd="0" destOrd="2" presId="urn:microsoft.com/office/officeart/2005/8/layout/matrix2"/>
    <dgm:cxn modelId="{F0595930-B87B-8D49-9E13-4290BA159F61}" type="presOf" srcId="{B9973AB0-3656-4B44-97E7-AD80A2BAE0A3}" destId="{A5CA6372-C4BA-0F47-BEB1-5F32650B4DE8}" srcOrd="0" destOrd="4" presId="urn:microsoft.com/office/officeart/2005/8/layout/matrix2"/>
    <dgm:cxn modelId="{AF0FFB30-39E1-6F47-AA3B-3E077AB62450}" type="presOf" srcId="{33B0A04B-10CE-704C-B25C-F28059E79E8A}" destId="{CEEF39E9-520E-8E44-BAD2-D0AD7E3D160D}" srcOrd="0" destOrd="0" presId="urn:microsoft.com/office/officeart/2005/8/layout/matrix2"/>
    <dgm:cxn modelId="{074BE533-BEB9-ED41-8A0B-E89994B543C2}" type="presOf" srcId="{8E1ECE58-4E17-4A56-8ECD-F658AB254C6C}" destId="{2ABFA7B1-211F-A14E-9F42-3F755354A661}" srcOrd="0" destOrd="3" presId="urn:microsoft.com/office/officeart/2005/8/layout/matrix2"/>
    <dgm:cxn modelId="{3B2F6334-371A-4950-9770-0DCBFAC4BAD7}" srcId="{33B0A04B-10CE-704C-B25C-F28059E79E8A}" destId="{3E005EC5-0900-4178-92B1-11B3F99DD38D}" srcOrd="1" destOrd="0" parTransId="{698BE041-5A41-4ADC-B8E0-5FFA0BFA82D8}" sibTransId="{67A23722-09A4-4E67-9EB3-1E737B33A75F}"/>
    <dgm:cxn modelId="{3ED49138-7166-4E3F-954C-4CE1F7A6100C}" srcId="{33B0A04B-10CE-704C-B25C-F28059E79E8A}" destId="{E3E1B1FC-66B8-4454-B612-E4B6AC80419E}" srcOrd="2" destOrd="0" parTransId="{188D3DF7-901E-4158-B631-6E0B5AF9B5BC}" sibTransId="{EBDD160B-4466-4E87-B739-60A31573C46F}"/>
    <dgm:cxn modelId="{E2F33343-1EB7-2541-9570-425229975340}" srcId="{1ACF38C1-7BE8-9146-AD92-8443A49B1618}" destId="{33A5C9B8-145D-F345-A53E-24F75E17E220}" srcOrd="0" destOrd="0" parTransId="{9091FFC6-EEF3-5A4C-BE05-B685495230C5}" sibTransId="{B99C0283-A041-4843-A6A5-BAC09E765E87}"/>
    <dgm:cxn modelId="{454FBC6C-5A1F-0D43-A8BD-29E5A555E0F4}" type="presOf" srcId="{1369D0D3-9CD9-4826-BEFC-5D4CB9004193}" destId="{2ABFA7B1-211F-A14E-9F42-3F755354A661}" srcOrd="0" destOrd="4" presId="urn:microsoft.com/office/officeart/2005/8/layout/matrix2"/>
    <dgm:cxn modelId="{4DC2946D-87A2-475B-9ABE-EC5C7C1C7CA8}" srcId="{F7E2D285-D378-D846-898D-B08BC67604D4}" destId="{9FC4363C-33DC-4E87-8A37-60115BEA9AC7}" srcOrd="4" destOrd="0" parTransId="{786D7188-C4C0-4493-911E-1F8BE4E50C57}" sibTransId="{263427B0-BE2A-4B8C-A97C-9941F1DC8042}"/>
    <dgm:cxn modelId="{6428CF4D-677B-F149-AF06-EA0477B131D0}" type="presOf" srcId="{1ACF38C1-7BE8-9146-AD92-8443A49B1618}" destId="{286B3F23-A42F-0046-8E98-1D8E3D66638B}" srcOrd="0" destOrd="0" presId="urn:microsoft.com/office/officeart/2005/8/layout/matrix2"/>
    <dgm:cxn modelId="{D6866050-3C6D-384C-9B8E-5D4AFBFC1B66}" srcId="{1ACF38C1-7BE8-9146-AD92-8443A49B1618}" destId="{083F1E2C-C9BE-4A44-95B1-BE7AFD2D9BDB}" srcOrd="2" destOrd="0" parTransId="{8EA5701B-EC0B-3341-87AF-30E2444527C0}" sibTransId="{15FA812D-DC67-9541-80B9-ED9BEDC61CEE}"/>
    <dgm:cxn modelId="{7B3FFB51-2FB9-EF47-9C4E-39CA1DE8FE36}" type="presOf" srcId="{81D2128C-0ECA-46DC-974C-0985775AC2BC}" destId="{A5CA6372-C4BA-0F47-BEB1-5F32650B4DE8}" srcOrd="0" destOrd="3" presId="urn:microsoft.com/office/officeart/2005/8/layout/matrix2"/>
    <dgm:cxn modelId="{C40FC672-0739-4030-B3EB-3CFADA520F1E}" srcId="{F7E2D285-D378-D846-898D-B08BC67604D4}" destId="{699B988E-4B77-406E-A0A9-8D2E84DA2372}" srcOrd="0" destOrd="0" parTransId="{E06A552E-2E92-4463-BBCA-F282ECE7C209}" sibTransId="{ECD23746-1051-46C3-B29F-DCD519F95B04}"/>
    <dgm:cxn modelId="{DB05A373-3A36-F64F-85BB-08FF8A918DA4}" type="presOf" srcId="{3E005EC5-0900-4178-92B1-11B3F99DD38D}" destId="{CEEF39E9-520E-8E44-BAD2-D0AD7E3D160D}" srcOrd="0" destOrd="2" presId="urn:microsoft.com/office/officeart/2005/8/layout/matrix2"/>
    <dgm:cxn modelId="{AA5EA955-4126-439A-8AFE-D4B1B8EAD514}" srcId="{F7E2D285-D378-D846-898D-B08BC67604D4}" destId="{81D2128C-0ECA-46DC-974C-0985775AC2BC}" srcOrd="2" destOrd="0" parTransId="{BCEBF9C4-1962-4570-882D-622F62B01765}" sibTransId="{F31A9A23-FB4B-4C94-8EA1-14D2CFD5D775}"/>
    <dgm:cxn modelId="{16B74359-7C46-48BD-93FE-693CB843DB54}" srcId="{50E781A3-A0E1-2B40-8C91-02FBD7E597C4}" destId="{1369D0D3-9CD9-4826-BEFC-5D4CB9004193}" srcOrd="2" destOrd="0" parTransId="{6A9C4ECA-9E51-467A-8F3C-FAD57E9ACE14}" sibTransId="{3B2CF81A-78B4-459B-BF9F-A12BA140916A}"/>
    <dgm:cxn modelId="{3B01805A-816F-514D-B545-FFF4B4644954}" type="presOf" srcId="{03C49BBC-14C4-4CE3-8636-09C70F1DD92F}" destId="{A5CA6372-C4BA-0F47-BEB1-5F32650B4DE8}" srcOrd="0" destOrd="2" presId="urn:microsoft.com/office/officeart/2005/8/layout/matrix2"/>
    <dgm:cxn modelId="{C49FF67A-2EB6-4381-A5D8-8954FF2CDAC5}" srcId="{F7E2D285-D378-D846-898D-B08BC67604D4}" destId="{B9973AB0-3656-4B44-97E7-AD80A2BAE0A3}" srcOrd="3" destOrd="0" parTransId="{BAE6A47F-9146-4A08-8707-06D365A18DA7}" sibTransId="{8EF47CD5-D76E-404D-8F40-0B6405228DD1}"/>
    <dgm:cxn modelId="{E3CDB28F-1B64-4D34-A74E-18C1F0D66781}" srcId="{50E781A3-A0E1-2B40-8C91-02FBD7E597C4}" destId="{8E1ECE58-4E17-4A56-8ECD-F658AB254C6C}" srcOrd="1" destOrd="0" parTransId="{055435D9-92FE-4B9F-97B7-66E1CE54AD50}" sibTransId="{C5A4E08F-EBE8-4C73-A837-4121C7322D74}"/>
    <dgm:cxn modelId="{2BF83C91-8F67-4426-9471-5DCBC9336A0C}" srcId="{083F1E2C-C9BE-4A44-95B1-BE7AFD2D9BDB}" destId="{A9F8BA61-97E1-42E8-B487-00FAB58412FC}" srcOrd="0" destOrd="0" parTransId="{92398E57-A524-4199-A8E1-B3C329CED67C}" sibTransId="{E1EC9BDF-8D9A-460F-A27C-331B80523355}"/>
    <dgm:cxn modelId="{47E6B693-A835-2845-9E2F-1CD863801073}" type="presOf" srcId="{50E781A3-A0E1-2B40-8C91-02FBD7E597C4}" destId="{2ABFA7B1-211F-A14E-9F42-3F755354A661}" srcOrd="0" destOrd="1" presId="urn:microsoft.com/office/officeart/2005/8/layout/matrix2"/>
    <dgm:cxn modelId="{61206E95-1A59-DA41-9487-78C8E580507C}" srcId="{1ACF38C1-7BE8-9146-AD92-8443A49B1618}" destId="{33B0A04B-10CE-704C-B25C-F28059E79E8A}" srcOrd="1" destOrd="0" parTransId="{1B789D84-0F8A-3043-8020-4CE571B3248E}" sibTransId="{8CADF8EF-7B7F-3E46-B12D-2B39849E30A2}"/>
    <dgm:cxn modelId="{23E5B796-5FB9-634B-83A3-284BC90CE66B}" type="presOf" srcId="{9FC4363C-33DC-4E87-8A37-60115BEA9AC7}" destId="{A5CA6372-C4BA-0F47-BEB1-5F32650B4DE8}" srcOrd="0" destOrd="5" presId="urn:microsoft.com/office/officeart/2005/8/layout/matrix2"/>
    <dgm:cxn modelId="{1DCBCEA3-3838-4F4D-9B94-5049470B23DE}" type="presOf" srcId="{7C9FB773-5E14-4914-B589-E3859369C226}" destId="{2ABFA7B1-211F-A14E-9F42-3F755354A661}" srcOrd="0" destOrd="5" presId="urn:microsoft.com/office/officeart/2005/8/layout/matrix2"/>
    <dgm:cxn modelId="{BF1F18A8-8728-DC49-B400-4EF0BA354263}" type="presOf" srcId="{A9F8BA61-97E1-42E8-B487-00FAB58412FC}" destId="{320F640B-87FF-DF41-A46D-35F19F2C9653}" srcOrd="0" destOrd="1" presId="urn:microsoft.com/office/officeart/2005/8/layout/matrix2"/>
    <dgm:cxn modelId="{6E66F5A8-7B21-4876-B5FF-D2CD13A4D89E}" srcId="{083F1E2C-C9BE-4A44-95B1-BE7AFD2D9BDB}" destId="{197AF593-D5FB-43DF-85C4-35E782CA59F9}" srcOrd="3" destOrd="0" parTransId="{E865D91B-3A12-4DDF-8D55-FBFEDA8EA396}" sibTransId="{BAC81BC9-14AE-4A21-B21A-59E2116DF5F0}"/>
    <dgm:cxn modelId="{F7763BAA-E3E7-FB4D-AF7C-671228BF5784}" type="presOf" srcId="{8EBF1F6E-8307-4F80-90AA-238AD33821C6}" destId="{CEEF39E9-520E-8E44-BAD2-D0AD7E3D160D}" srcOrd="0" destOrd="4" presId="urn:microsoft.com/office/officeart/2005/8/layout/matrix2"/>
    <dgm:cxn modelId="{B893E8B3-AC66-7E48-9B70-7D575083CD92}" type="presOf" srcId="{E3E1B1FC-66B8-4454-B612-E4B6AC80419E}" destId="{CEEF39E9-520E-8E44-BAD2-D0AD7E3D160D}" srcOrd="0" destOrd="3" presId="urn:microsoft.com/office/officeart/2005/8/layout/matrix2"/>
    <dgm:cxn modelId="{119433B5-6169-4074-B2A9-B3880BE0FFAB}" srcId="{50E781A3-A0E1-2B40-8C91-02FBD7E597C4}" destId="{7C9FB773-5E14-4914-B589-E3859369C226}" srcOrd="3" destOrd="0" parTransId="{E5B13E61-506F-4D99-BFCC-ED9CE8A605F3}" sibTransId="{00260604-41E7-4381-BC0E-4E15ED809ECF}"/>
    <dgm:cxn modelId="{9A431EB9-80C6-2C44-AF97-80B8B8B55F72}" srcId="{1ACF38C1-7BE8-9146-AD92-8443A49B1618}" destId="{F7E2D285-D378-D846-898D-B08BC67604D4}" srcOrd="3" destOrd="0" parTransId="{8464A4DD-24E5-1D46-AFD0-3F4AF71A3487}" sibTransId="{B8CCDB28-6D15-0C4B-A16E-4864AB9C3123}"/>
    <dgm:cxn modelId="{2580FCC7-AEEB-6A4F-A0C4-CCB9090C9447}" type="presOf" srcId="{699B988E-4B77-406E-A0A9-8D2E84DA2372}" destId="{A5CA6372-C4BA-0F47-BEB1-5F32650B4DE8}" srcOrd="0" destOrd="1" presId="urn:microsoft.com/office/officeart/2005/8/layout/matrix2"/>
    <dgm:cxn modelId="{9B15B0CA-AD30-3749-A130-0F917FF353BE}" type="presOf" srcId="{083F1E2C-C9BE-4A44-95B1-BE7AFD2D9BDB}" destId="{320F640B-87FF-DF41-A46D-35F19F2C9653}" srcOrd="0" destOrd="0" presId="urn:microsoft.com/office/officeart/2005/8/layout/matrix2"/>
    <dgm:cxn modelId="{BFA9E2D2-01F0-2444-BD7D-66C8B8EA4E79}" type="presOf" srcId="{F7E2D285-D378-D846-898D-B08BC67604D4}" destId="{A5CA6372-C4BA-0F47-BEB1-5F32650B4DE8}" srcOrd="0" destOrd="0" presId="urn:microsoft.com/office/officeart/2005/8/layout/matrix2"/>
    <dgm:cxn modelId="{E0BEA7DA-99D4-4436-9DAC-1E4FE99AD973}" srcId="{083F1E2C-C9BE-4A44-95B1-BE7AFD2D9BDB}" destId="{0F7B199B-2CB1-4681-877F-AD54A275EB8D}" srcOrd="2" destOrd="0" parTransId="{7D0F24A8-EC12-42C2-9B90-396F40680927}" sibTransId="{75C98846-3999-431A-9C08-501E8E45E492}"/>
    <dgm:cxn modelId="{6E5CDBDD-7F1C-4210-A5E8-BE346F249BB9}" srcId="{50E781A3-A0E1-2B40-8C91-02FBD7E597C4}" destId="{9F6443D3-25C4-4017-B8EA-25653D290FBC}" srcOrd="0" destOrd="0" parTransId="{F7611F8E-1088-4C9B-986A-3126989F7C88}" sibTransId="{76047B4E-67AD-44DE-9FB1-7D025E41633C}"/>
    <dgm:cxn modelId="{0DE20BE5-BC3B-0E4A-A6F5-A05A904EE7DC}" type="presOf" srcId="{197AF593-D5FB-43DF-85C4-35E782CA59F9}" destId="{320F640B-87FF-DF41-A46D-35F19F2C9653}" srcOrd="0" destOrd="4" presId="urn:microsoft.com/office/officeart/2005/8/layout/matrix2"/>
    <dgm:cxn modelId="{C5D39EEC-C672-C648-8172-FB48D7D1047B}" type="presOf" srcId="{33A5C9B8-145D-F345-A53E-24F75E17E220}" destId="{2ABFA7B1-211F-A14E-9F42-3F755354A661}" srcOrd="0" destOrd="0" presId="urn:microsoft.com/office/officeart/2005/8/layout/matrix2"/>
    <dgm:cxn modelId="{D554C4F2-9365-7F4D-A457-E71396FA2451}" type="presOf" srcId="{6B49CEDC-0E2C-40DD-B6F2-7A32E9564B99}" destId="{320F640B-87FF-DF41-A46D-35F19F2C9653}" srcOrd="0" destOrd="2" presId="urn:microsoft.com/office/officeart/2005/8/layout/matrix2"/>
    <dgm:cxn modelId="{736E60F6-A769-1247-99CE-8B95D9B3C6BE}" type="presOf" srcId="{0F7B199B-2CB1-4681-877F-AD54A275EB8D}" destId="{320F640B-87FF-DF41-A46D-35F19F2C9653}" srcOrd="0" destOrd="3" presId="urn:microsoft.com/office/officeart/2005/8/layout/matrix2"/>
    <dgm:cxn modelId="{78D794BA-725B-E145-B9D8-23E697CC3B78}" type="presParOf" srcId="{286B3F23-A42F-0046-8E98-1D8E3D66638B}" destId="{C14F94A1-AFF9-0448-90DA-DCDA3F6CD142}" srcOrd="0" destOrd="0" presId="urn:microsoft.com/office/officeart/2005/8/layout/matrix2"/>
    <dgm:cxn modelId="{1826A718-6702-F149-AC34-53B4F2A91672}" type="presParOf" srcId="{286B3F23-A42F-0046-8E98-1D8E3D66638B}" destId="{2ABFA7B1-211F-A14E-9F42-3F755354A661}" srcOrd="1" destOrd="0" presId="urn:microsoft.com/office/officeart/2005/8/layout/matrix2"/>
    <dgm:cxn modelId="{72FAF9C0-5783-0440-B825-50BDB6ABD84E}" type="presParOf" srcId="{286B3F23-A42F-0046-8E98-1D8E3D66638B}" destId="{CEEF39E9-520E-8E44-BAD2-D0AD7E3D160D}" srcOrd="2" destOrd="0" presId="urn:microsoft.com/office/officeart/2005/8/layout/matrix2"/>
    <dgm:cxn modelId="{502EB409-F700-2C49-BA79-E304E1335421}" type="presParOf" srcId="{286B3F23-A42F-0046-8E98-1D8E3D66638B}" destId="{320F640B-87FF-DF41-A46D-35F19F2C9653}" srcOrd="3" destOrd="0" presId="urn:microsoft.com/office/officeart/2005/8/layout/matrix2"/>
    <dgm:cxn modelId="{609A44D2-5B71-2D46-9DA0-2060F815688D}" type="presParOf" srcId="{286B3F23-A42F-0046-8E98-1D8E3D66638B}" destId="{A5CA6372-C4BA-0F47-BEB1-5F32650B4DE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E9F67F-AF7C-4D4F-8221-A20A7B4ED542}" type="doc">
      <dgm:prSet loTypeId="urn:microsoft.com/office/officeart/2005/8/layout/vList5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740D48-5813-48C6-BBED-AF546BCD0E1F}">
      <dgm:prSet custT="1"/>
      <dgm:spPr/>
      <dgm:t>
        <a:bodyPr/>
        <a:lstStyle/>
        <a:p>
          <a:r>
            <a:rPr lang="en-US" sz="2400" dirty="0"/>
            <a:t>Phase I</a:t>
          </a:r>
        </a:p>
      </dgm:t>
    </dgm:pt>
    <dgm:pt modelId="{AC53F334-9F36-4793-AC64-C475E5D4E440}" type="parTrans" cxnId="{8CB157F8-14C6-425B-8FDC-24B079BD6599}">
      <dgm:prSet/>
      <dgm:spPr/>
      <dgm:t>
        <a:bodyPr/>
        <a:lstStyle/>
        <a:p>
          <a:endParaRPr lang="en-US" sz="2000"/>
        </a:p>
      </dgm:t>
    </dgm:pt>
    <dgm:pt modelId="{570CE323-748A-42C1-9121-0511E01BB445}" type="sibTrans" cxnId="{8CB157F8-14C6-425B-8FDC-24B079BD6599}">
      <dgm:prSet/>
      <dgm:spPr/>
      <dgm:t>
        <a:bodyPr/>
        <a:lstStyle/>
        <a:p>
          <a:endParaRPr lang="en-US" sz="2000"/>
        </a:p>
      </dgm:t>
    </dgm:pt>
    <dgm:pt modelId="{7B26E52E-4684-4855-815E-92EC117987AE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 dirty="0"/>
            <a:t>Build a CI/CD Pipeline to Automate Build and Deployment</a:t>
          </a:r>
        </a:p>
      </dgm:t>
    </dgm:pt>
    <dgm:pt modelId="{714DDF5E-6673-497D-A4A6-3EDBBAE8F404}" type="parTrans" cxnId="{CC034871-5C16-402E-B8EE-4B91AD90B038}">
      <dgm:prSet/>
      <dgm:spPr/>
      <dgm:t>
        <a:bodyPr/>
        <a:lstStyle/>
        <a:p>
          <a:endParaRPr lang="en-US" sz="2000"/>
        </a:p>
      </dgm:t>
    </dgm:pt>
    <dgm:pt modelId="{F1F9F7A9-27D1-4961-B275-F3A18D2521A8}" type="sibTrans" cxnId="{CC034871-5C16-402E-B8EE-4B91AD90B038}">
      <dgm:prSet/>
      <dgm:spPr/>
      <dgm:t>
        <a:bodyPr/>
        <a:lstStyle/>
        <a:p>
          <a:endParaRPr lang="en-US" sz="2000"/>
        </a:p>
      </dgm:t>
    </dgm:pt>
    <dgm:pt modelId="{82DFE9E8-F3EB-4C3F-8397-87D27CF1F73A}">
      <dgm:prSet custT="1"/>
      <dgm:spPr/>
      <dgm:t>
        <a:bodyPr/>
        <a:lstStyle/>
        <a:p>
          <a:r>
            <a:rPr lang="en-US" sz="2400"/>
            <a:t>Phase II</a:t>
          </a:r>
        </a:p>
      </dgm:t>
    </dgm:pt>
    <dgm:pt modelId="{C52AC417-B275-419D-9131-0A6E8C1C50EE}" type="parTrans" cxnId="{A632CBCD-0AFE-4A9C-9483-700CB36E92C1}">
      <dgm:prSet/>
      <dgm:spPr/>
      <dgm:t>
        <a:bodyPr/>
        <a:lstStyle/>
        <a:p>
          <a:endParaRPr lang="en-US" sz="2000"/>
        </a:p>
      </dgm:t>
    </dgm:pt>
    <dgm:pt modelId="{8FB01287-E467-4E99-BAEA-DF2B5DD572DF}" type="sibTrans" cxnId="{A632CBCD-0AFE-4A9C-9483-700CB36E92C1}">
      <dgm:prSet/>
      <dgm:spPr/>
      <dgm:t>
        <a:bodyPr/>
        <a:lstStyle/>
        <a:p>
          <a:endParaRPr lang="en-US" sz="2000"/>
        </a:p>
      </dgm:t>
    </dgm:pt>
    <dgm:pt modelId="{1D3C70F2-6D94-4737-99FC-E4380E9425AF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 dirty="0"/>
            <a:t>Containerize Apps</a:t>
          </a:r>
        </a:p>
      </dgm:t>
    </dgm:pt>
    <dgm:pt modelId="{F377B7F1-571A-4D50-A870-3D4DDE0D5A4F}" type="parTrans" cxnId="{D1E8D7E1-AC78-4689-977A-AF5E2DD57DAA}">
      <dgm:prSet/>
      <dgm:spPr/>
      <dgm:t>
        <a:bodyPr/>
        <a:lstStyle/>
        <a:p>
          <a:endParaRPr lang="en-US" sz="2000"/>
        </a:p>
      </dgm:t>
    </dgm:pt>
    <dgm:pt modelId="{CAAC2CD1-6003-4936-B6EE-3E4888163C8E}" type="sibTrans" cxnId="{D1E8D7E1-AC78-4689-977A-AF5E2DD57DAA}">
      <dgm:prSet/>
      <dgm:spPr/>
      <dgm:t>
        <a:bodyPr/>
        <a:lstStyle/>
        <a:p>
          <a:endParaRPr lang="en-US" sz="2000"/>
        </a:p>
      </dgm:t>
    </dgm:pt>
    <dgm:pt modelId="{C1D40127-8013-47FA-8988-021F3F69E35B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/>
            <a:t>Use App Containers to Build Environments</a:t>
          </a:r>
        </a:p>
      </dgm:t>
    </dgm:pt>
    <dgm:pt modelId="{8380569D-3900-415B-A260-137836F32979}" type="parTrans" cxnId="{36673B25-0027-47C4-80D0-9BCAEA7F3BFE}">
      <dgm:prSet/>
      <dgm:spPr/>
      <dgm:t>
        <a:bodyPr/>
        <a:lstStyle/>
        <a:p>
          <a:endParaRPr lang="en-US" sz="2000"/>
        </a:p>
      </dgm:t>
    </dgm:pt>
    <dgm:pt modelId="{B3420352-7B2C-4AFA-A44A-6DC6624562EE}" type="sibTrans" cxnId="{36673B25-0027-47C4-80D0-9BCAEA7F3BFE}">
      <dgm:prSet/>
      <dgm:spPr/>
      <dgm:t>
        <a:bodyPr/>
        <a:lstStyle/>
        <a:p>
          <a:endParaRPr lang="en-US" sz="2000"/>
        </a:p>
      </dgm:t>
    </dgm:pt>
    <dgm:pt modelId="{3A736869-1383-458A-9AD1-B43E197E4550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/>
            <a:t>Deploy to Containers as though they were servers</a:t>
          </a:r>
        </a:p>
      </dgm:t>
    </dgm:pt>
    <dgm:pt modelId="{4DAFCCD9-3066-4C52-8128-F03AF19171AB}" type="parTrans" cxnId="{669F73B1-30B4-4759-86E1-939B324197EF}">
      <dgm:prSet/>
      <dgm:spPr/>
      <dgm:t>
        <a:bodyPr/>
        <a:lstStyle/>
        <a:p>
          <a:endParaRPr lang="en-US" sz="2000"/>
        </a:p>
      </dgm:t>
    </dgm:pt>
    <dgm:pt modelId="{CDE87E74-0201-42DE-A6F3-D2475FAC3104}" type="sibTrans" cxnId="{669F73B1-30B4-4759-86E1-939B324197EF}">
      <dgm:prSet/>
      <dgm:spPr/>
      <dgm:t>
        <a:bodyPr/>
        <a:lstStyle/>
        <a:p>
          <a:endParaRPr lang="en-US" sz="2000"/>
        </a:p>
      </dgm:t>
    </dgm:pt>
    <dgm:pt modelId="{A4123A5E-E7FA-498E-9DAC-42DE56069477}">
      <dgm:prSet custT="1"/>
      <dgm:spPr/>
      <dgm:t>
        <a:bodyPr/>
        <a:lstStyle/>
        <a:p>
          <a:r>
            <a:rPr lang="en-US" sz="2400"/>
            <a:t>Phase III</a:t>
          </a:r>
        </a:p>
      </dgm:t>
    </dgm:pt>
    <dgm:pt modelId="{CDCFF470-6C8F-4804-9419-2F495081EE10}" type="parTrans" cxnId="{A03B25CA-2A8D-49DA-A42F-4EA55B6E02BD}">
      <dgm:prSet/>
      <dgm:spPr/>
      <dgm:t>
        <a:bodyPr/>
        <a:lstStyle/>
        <a:p>
          <a:endParaRPr lang="en-US" sz="2000"/>
        </a:p>
      </dgm:t>
    </dgm:pt>
    <dgm:pt modelId="{5CE813C5-4FBC-4189-895A-B7956E20DE3B}" type="sibTrans" cxnId="{A03B25CA-2A8D-49DA-A42F-4EA55B6E02BD}">
      <dgm:prSet/>
      <dgm:spPr/>
      <dgm:t>
        <a:bodyPr/>
        <a:lstStyle/>
        <a:p>
          <a:endParaRPr lang="en-US" sz="2000"/>
        </a:p>
      </dgm:t>
    </dgm:pt>
    <dgm:pt modelId="{9FF8E9E2-C749-4842-AC33-50B7B5A778FC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 dirty="0"/>
            <a:t>Build Containers within the CI/CD Pipeline</a:t>
          </a:r>
        </a:p>
      </dgm:t>
    </dgm:pt>
    <dgm:pt modelId="{55B21E79-52F0-4B4F-8381-998BC46BBA48}" type="parTrans" cxnId="{0C8A0647-4E3E-42E5-9CBF-40013344DC55}">
      <dgm:prSet/>
      <dgm:spPr/>
      <dgm:t>
        <a:bodyPr/>
        <a:lstStyle/>
        <a:p>
          <a:endParaRPr lang="en-US" sz="2000"/>
        </a:p>
      </dgm:t>
    </dgm:pt>
    <dgm:pt modelId="{FB18A715-327A-4814-9F09-4379E4006D3E}" type="sibTrans" cxnId="{0C8A0647-4E3E-42E5-9CBF-40013344DC55}">
      <dgm:prSet/>
      <dgm:spPr/>
      <dgm:t>
        <a:bodyPr/>
        <a:lstStyle/>
        <a:p>
          <a:endParaRPr lang="en-US" sz="2000"/>
        </a:p>
      </dgm:t>
    </dgm:pt>
    <dgm:pt modelId="{5ADC78DE-AA76-45B8-8104-4B66220F0986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 dirty="0"/>
            <a:t>Deploy Containers to Environments through and Orchestrated Delivery Platform</a:t>
          </a:r>
        </a:p>
      </dgm:t>
    </dgm:pt>
    <dgm:pt modelId="{677EB06D-F6CE-4097-A744-45171D6E0254}" type="parTrans" cxnId="{129614E8-88C2-4375-84EA-15C2C5928CD5}">
      <dgm:prSet/>
      <dgm:spPr/>
      <dgm:t>
        <a:bodyPr/>
        <a:lstStyle/>
        <a:p>
          <a:endParaRPr lang="en-US" sz="2000"/>
        </a:p>
      </dgm:t>
    </dgm:pt>
    <dgm:pt modelId="{53829507-0996-41CD-BA62-7B2B42CFA897}" type="sibTrans" cxnId="{129614E8-88C2-4375-84EA-15C2C5928CD5}">
      <dgm:prSet/>
      <dgm:spPr/>
      <dgm:t>
        <a:bodyPr/>
        <a:lstStyle/>
        <a:p>
          <a:endParaRPr lang="en-US" sz="2000"/>
        </a:p>
      </dgm:t>
    </dgm:pt>
    <dgm:pt modelId="{20B95106-0DF2-BA4D-8361-4900897837ED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 dirty="0"/>
            <a:t>Implement a microservices strategy</a:t>
          </a:r>
        </a:p>
      </dgm:t>
    </dgm:pt>
    <dgm:pt modelId="{2CDFBF8B-DE14-404F-A6F4-C9C5298DD749}" type="parTrans" cxnId="{51E6888E-110E-E640-AB16-61BB4DC9676D}">
      <dgm:prSet/>
      <dgm:spPr/>
    </dgm:pt>
    <dgm:pt modelId="{251B3B40-0F1B-DC44-8FFF-744D7133982F}" type="sibTrans" cxnId="{51E6888E-110E-E640-AB16-61BB4DC9676D}">
      <dgm:prSet/>
      <dgm:spPr/>
    </dgm:pt>
    <dgm:pt modelId="{CBE4AA58-B2FE-4021-8170-B7E402F9B35C}" type="pres">
      <dgm:prSet presAssocID="{14E9F67F-AF7C-4D4F-8221-A20A7B4ED542}" presName="Name0" presStyleCnt="0">
        <dgm:presLayoutVars>
          <dgm:dir/>
          <dgm:animLvl val="lvl"/>
          <dgm:resizeHandles val="exact"/>
        </dgm:presLayoutVars>
      </dgm:prSet>
      <dgm:spPr/>
    </dgm:pt>
    <dgm:pt modelId="{39AC7DF6-7E4B-4C3D-8DDC-6BCEB8C738CB}" type="pres">
      <dgm:prSet presAssocID="{6A740D48-5813-48C6-BBED-AF546BCD0E1F}" presName="linNode" presStyleCnt="0"/>
      <dgm:spPr/>
    </dgm:pt>
    <dgm:pt modelId="{3A15EFBD-EBA1-45CC-BBC5-AC2C1C39FDE6}" type="pres">
      <dgm:prSet presAssocID="{6A740D48-5813-48C6-BBED-AF546BCD0E1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6C0EF65-0A72-465B-A710-BA4CDF613EF1}" type="pres">
      <dgm:prSet presAssocID="{6A740D48-5813-48C6-BBED-AF546BCD0E1F}" presName="descendantText" presStyleLbl="alignAccFollowNode1" presStyleIdx="0" presStyleCnt="3">
        <dgm:presLayoutVars>
          <dgm:bulletEnabled val="1"/>
        </dgm:presLayoutVars>
      </dgm:prSet>
      <dgm:spPr/>
    </dgm:pt>
    <dgm:pt modelId="{0139B0B0-20B4-424B-B6A7-C23338F3AF42}" type="pres">
      <dgm:prSet presAssocID="{570CE323-748A-42C1-9121-0511E01BB445}" presName="sp" presStyleCnt="0"/>
      <dgm:spPr/>
    </dgm:pt>
    <dgm:pt modelId="{B014BA77-6439-460E-B8E4-300B3651D1C8}" type="pres">
      <dgm:prSet presAssocID="{82DFE9E8-F3EB-4C3F-8397-87D27CF1F73A}" presName="linNode" presStyleCnt="0"/>
      <dgm:spPr/>
    </dgm:pt>
    <dgm:pt modelId="{464FB2E5-838D-4029-8F9C-06C46FC8EB28}" type="pres">
      <dgm:prSet presAssocID="{82DFE9E8-F3EB-4C3F-8397-87D27CF1F73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9D1D593-6FDA-4788-ACE8-5F20E79D8468}" type="pres">
      <dgm:prSet presAssocID="{82DFE9E8-F3EB-4C3F-8397-87D27CF1F73A}" presName="descendantText" presStyleLbl="alignAccFollowNode1" presStyleIdx="1" presStyleCnt="3">
        <dgm:presLayoutVars>
          <dgm:bulletEnabled val="1"/>
        </dgm:presLayoutVars>
      </dgm:prSet>
      <dgm:spPr/>
    </dgm:pt>
    <dgm:pt modelId="{0F2B9911-35A9-4323-9600-30CD3E39D1E4}" type="pres">
      <dgm:prSet presAssocID="{8FB01287-E467-4E99-BAEA-DF2B5DD572DF}" presName="sp" presStyleCnt="0"/>
      <dgm:spPr/>
    </dgm:pt>
    <dgm:pt modelId="{CB872FDC-7B6F-406B-A030-FD02D1D56045}" type="pres">
      <dgm:prSet presAssocID="{A4123A5E-E7FA-498E-9DAC-42DE56069477}" presName="linNode" presStyleCnt="0"/>
      <dgm:spPr/>
    </dgm:pt>
    <dgm:pt modelId="{12626116-9040-435D-93C9-F2FAAC617529}" type="pres">
      <dgm:prSet presAssocID="{A4123A5E-E7FA-498E-9DAC-42DE5606947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E58470A-B5C0-450D-A26D-F14734407436}" type="pres">
      <dgm:prSet presAssocID="{A4123A5E-E7FA-498E-9DAC-42DE5606947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6673B25-0027-47C4-80D0-9BCAEA7F3BFE}" srcId="{82DFE9E8-F3EB-4C3F-8397-87D27CF1F73A}" destId="{C1D40127-8013-47FA-8988-021F3F69E35B}" srcOrd="1" destOrd="0" parTransId="{8380569D-3900-415B-A260-137836F32979}" sibTransId="{B3420352-7B2C-4AFA-A44A-6DC6624562EE}"/>
    <dgm:cxn modelId="{2C4F2C2B-A744-4474-8E16-F3FB0E5AA7B9}" type="presOf" srcId="{9FF8E9E2-C749-4842-AC33-50B7B5A778FC}" destId="{9E58470A-B5C0-450D-A26D-F14734407436}" srcOrd="0" destOrd="0" presId="urn:microsoft.com/office/officeart/2005/8/layout/vList5"/>
    <dgm:cxn modelId="{0C8A0647-4E3E-42E5-9CBF-40013344DC55}" srcId="{A4123A5E-E7FA-498E-9DAC-42DE56069477}" destId="{9FF8E9E2-C749-4842-AC33-50B7B5A778FC}" srcOrd="0" destOrd="0" parTransId="{55B21E79-52F0-4B4F-8381-998BC46BBA48}" sibTransId="{FB18A715-327A-4814-9F09-4379E4006D3E}"/>
    <dgm:cxn modelId="{82DF7B4D-0778-41A9-A70E-2E5400639D39}" type="presOf" srcId="{A4123A5E-E7FA-498E-9DAC-42DE56069477}" destId="{12626116-9040-435D-93C9-F2FAAC617529}" srcOrd="0" destOrd="0" presId="urn:microsoft.com/office/officeart/2005/8/layout/vList5"/>
    <dgm:cxn modelId="{CC034871-5C16-402E-B8EE-4B91AD90B038}" srcId="{6A740D48-5813-48C6-BBED-AF546BCD0E1F}" destId="{7B26E52E-4684-4855-815E-92EC117987AE}" srcOrd="0" destOrd="0" parTransId="{714DDF5E-6673-497D-A4A6-3EDBBAE8F404}" sibTransId="{F1F9F7A9-27D1-4961-B275-F3A18D2521A8}"/>
    <dgm:cxn modelId="{555E4A74-9B86-F14B-B1B3-35C6FA85FA0B}" type="presOf" srcId="{20B95106-0DF2-BA4D-8361-4900897837ED}" destId="{16C0EF65-0A72-465B-A710-BA4CDF613EF1}" srcOrd="0" destOrd="1" presId="urn:microsoft.com/office/officeart/2005/8/layout/vList5"/>
    <dgm:cxn modelId="{1E646F77-5936-4219-BA6B-77502191064C}" type="presOf" srcId="{82DFE9E8-F3EB-4C3F-8397-87D27CF1F73A}" destId="{464FB2E5-838D-4029-8F9C-06C46FC8EB28}" srcOrd="0" destOrd="0" presId="urn:microsoft.com/office/officeart/2005/8/layout/vList5"/>
    <dgm:cxn modelId="{FF85DC81-C49E-4D21-A2F9-483A5A4A1A98}" type="presOf" srcId="{6A740D48-5813-48C6-BBED-AF546BCD0E1F}" destId="{3A15EFBD-EBA1-45CC-BBC5-AC2C1C39FDE6}" srcOrd="0" destOrd="0" presId="urn:microsoft.com/office/officeart/2005/8/layout/vList5"/>
    <dgm:cxn modelId="{56E27E89-1063-40FF-8BE8-EF0CEFB6977A}" type="presOf" srcId="{C1D40127-8013-47FA-8988-021F3F69E35B}" destId="{69D1D593-6FDA-4788-ACE8-5F20E79D8468}" srcOrd="0" destOrd="1" presId="urn:microsoft.com/office/officeart/2005/8/layout/vList5"/>
    <dgm:cxn modelId="{51E6888E-110E-E640-AB16-61BB4DC9676D}" srcId="{6A740D48-5813-48C6-BBED-AF546BCD0E1F}" destId="{20B95106-0DF2-BA4D-8361-4900897837ED}" srcOrd="1" destOrd="0" parTransId="{2CDFBF8B-DE14-404F-A6F4-C9C5298DD749}" sibTransId="{251B3B40-0F1B-DC44-8FFF-744D7133982F}"/>
    <dgm:cxn modelId="{D9D08AAC-49AF-4DFE-B4D1-21D7F75D1297}" type="presOf" srcId="{1D3C70F2-6D94-4737-99FC-E4380E9425AF}" destId="{69D1D593-6FDA-4788-ACE8-5F20E79D8468}" srcOrd="0" destOrd="0" presId="urn:microsoft.com/office/officeart/2005/8/layout/vList5"/>
    <dgm:cxn modelId="{4D1EB5AF-678E-4CD1-9E9A-2D41DDF0C325}" type="presOf" srcId="{7B26E52E-4684-4855-815E-92EC117987AE}" destId="{16C0EF65-0A72-465B-A710-BA4CDF613EF1}" srcOrd="0" destOrd="0" presId="urn:microsoft.com/office/officeart/2005/8/layout/vList5"/>
    <dgm:cxn modelId="{669F73B1-30B4-4759-86E1-939B324197EF}" srcId="{82DFE9E8-F3EB-4C3F-8397-87D27CF1F73A}" destId="{3A736869-1383-458A-9AD1-B43E197E4550}" srcOrd="2" destOrd="0" parTransId="{4DAFCCD9-3066-4C52-8128-F03AF19171AB}" sibTransId="{CDE87E74-0201-42DE-A6F3-D2475FAC3104}"/>
    <dgm:cxn modelId="{19712DBD-D0AD-4E01-8307-EC680A675DEA}" type="presOf" srcId="{14E9F67F-AF7C-4D4F-8221-A20A7B4ED542}" destId="{CBE4AA58-B2FE-4021-8170-B7E402F9B35C}" srcOrd="0" destOrd="0" presId="urn:microsoft.com/office/officeart/2005/8/layout/vList5"/>
    <dgm:cxn modelId="{A03B25CA-2A8D-49DA-A42F-4EA55B6E02BD}" srcId="{14E9F67F-AF7C-4D4F-8221-A20A7B4ED542}" destId="{A4123A5E-E7FA-498E-9DAC-42DE56069477}" srcOrd="2" destOrd="0" parTransId="{CDCFF470-6C8F-4804-9419-2F495081EE10}" sibTransId="{5CE813C5-4FBC-4189-895A-B7956E20DE3B}"/>
    <dgm:cxn modelId="{A632CBCD-0AFE-4A9C-9483-700CB36E92C1}" srcId="{14E9F67F-AF7C-4D4F-8221-A20A7B4ED542}" destId="{82DFE9E8-F3EB-4C3F-8397-87D27CF1F73A}" srcOrd="1" destOrd="0" parTransId="{C52AC417-B275-419D-9131-0A6E8C1C50EE}" sibTransId="{8FB01287-E467-4E99-BAEA-DF2B5DD572DF}"/>
    <dgm:cxn modelId="{AB6DC8D3-DDF8-43EE-BEE8-D083CA62A9B2}" type="presOf" srcId="{3A736869-1383-458A-9AD1-B43E197E4550}" destId="{69D1D593-6FDA-4788-ACE8-5F20E79D8468}" srcOrd="0" destOrd="2" presId="urn:microsoft.com/office/officeart/2005/8/layout/vList5"/>
    <dgm:cxn modelId="{D1E8D7E1-AC78-4689-977A-AF5E2DD57DAA}" srcId="{82DFE9E8-F3EB-4C3F-8397-87D27CF1F73A}" destId="{1D3C70F2-6D94-4737-99FC-E4380E9425AF}" srcOrd="0" destOrd="0" parTransId="{F377B7F1-571A-4D50-A870-3D4DDE0D5A4F}" sibTransId="{CAAC2CD1-6003-4936-B6EE-3E4888163C8E}"/>
    <dgm:cxn modelId="{E26709E3-6C45-4EAB-A6C9-C4FE34248BBF}" type="presOf" srcId="{5ADC78DE-AA76-45B8-8104-4B66220F0986}" destId="{9E58470A-B5C0-450D-A26D-F14734407436}" srcOrd="0" destOrd="1" presId="urn:microsoft.com/office/officeart/2005/8/layout/vList5"/>
    <dgm:cxn modelId="{129614E8-88C2-4375-84EA-15C2C5928CD5}" srcId="{A4123A5E-E7FA-498E-9DAC-42DE56069477}" destId="{5ADC78DE-AA76-45B8-8104-4B66220F0986}" srcOrd="1" destOrd="0" parTransId="{677EB06D-F6CE-4097-A744-45171D6E0254}" sibTransId="{53829507-0996-41CD-BA62-7B2B42CFA897}"/>
    <dgm:cxn modelId="{8CB157F8-14C6-425B-8FDC-24B079BD6599}" srcId="{14E9F67F-AF7C-4D4F-8221-A20A7B4ED542}" destId="{6A740D48-5813-48C6-BBED-AF546BCD0E1F}" srcOrd="0" destOrd="0" parTransId="{AC53F334-9F36-4793-AC64-C475E5D4E440}" sibTransId="{570CE323-748A-42C1-9121-0511E01BB445}"/>
    <dgm:cxn modelId="{05CEFFCE-FC70-4828-B9C6-B8088920D25B}" type="presParOf" srcId="{CBE4AA58-B2FE-4021-8170-B7E402F9B35C}" destId="{39AC7DF6-7E4B-4C3D-8DDC-6BCEB8C738CB}" srcOrd="0" destOrd="0" presId="urn:microsoft.com/office/officeart/2005/8/layout/vList5"/>
    <dgm:cxn modelId="{4F794433-8A8C-4AF7-9F40-47E29A00DE82}" type="presParOf" srcId="{39AC7DF6-7E4B-4C3D-8DDC-6BCEB8C738CB}" destId="{3A15EFBD-EBA1-45CC-BBC5-AC2C1C39FDE6}" srcOrd="0" destOrd="0" presId="urn:microsoft.com/office/officeart/2005/8/layout/vList5"/>
    <dgm:cxn modelId="{EBED8A48-22AA-47AE-BD84-3DE137733048}" type="presParOf" srcId="{39AC7DF6-7E4B-4C3D-8DDC-6BCEB8C738CB}" destId="{16C0EF65-0A72-465B-A710-BA4CDF613EF1}" srcOrd="1" destOrd="0" presId="urn:microsoft.com/office/officeart/2005/8/layout/vList5"/>
    <dgm:cxn modelId="{618F7C81-7A60-467B-8F8E-A7C20297560C}" type="presParOf" srcId="{CBE4AA58-B2FE-4021-8170-B7E402F9B35C}" destId="{0139B0B0-20B4-424B-B6A7-C23338F3AF42}" srcOrd="1" destOrd="0" presId="urn:microsoft.com/office/officeart/2005/8/layout/vList5"/>
    <dgm:cxn modelId="{F31B7102-1F70-40A8-8FD8-967A80400C9B}" type="presParOf" srcId="{CBE4AA58-B2FE-4021-8170-B7E402F9B35C}" destId="{B014BA77-6439-460E-B8E4-300B3651D1C8}" srcOrd="2" destOrd="0" presId="urn:microsoft.com/office/officeart/2005/8/layout/vList5"/>
    <dgm:cxn modelId="{A39D776A-A6F9-46E1-A784-E34F4AF88A26}" type="presParOf" srcId="{B014BA77-6439-460E-B8E4-300B3651D1C8}" destId="{464FB2E5-838D-4029-8F9C-06C46FC8EB28}" srcOrd="0" destOrd="0" presId="urn:microsoft.com/office/officeart/2005/8/layout/vList5"/>
    <dgm:cxn modelId="{693B5678-D425-4EA3-94BC-F6E292C6B1AA}" type="presParOf" srcId="{B014BA77-6439-460E-B8E4-300B3651D1C8}" destId="{69D1D593-6FDA-4788-ACE8-5F20E79D8468}" srcOrd="1" destOrd="0" presId="urn:microsoft.com/office/officeart/2005/8/layout/vList5"/>
    <dgm:cxn modelId="{1EAE1460-A68F-4405-9EF4-D91CEDA7CC05}" type="presParOf" srcId="{CBE4AA58-B2FE-4021-8170-B7E402F9B35C}" destId="{0F2B9911-35A9-4323-9600-30CD3E39D1E4}" srcOrd="3" destOrd="0" presId="urn:microsoft.com/office/officeart/2005/8/layout/vList5"/>
    <dgm:cxn modelId="{6D1E5E99-06A8-4D11-8EC9-D24E26EAB964}" type="presParOf" srcId="{CBE4AA58-B2FE-4021-8170-B7E402F9B35C}" destId="{CB872FDC-7B6F-406B-A030-FD02D1D56045}" srcOrd="4" destOrd="0" presId="urn:microsoft.com/office/officeart/2005/8/layout/vList5"/>
    <dgm:cxn modelId="{5E8D691D-E70A-4B6B-A076-66371999B5A8}" type="presParOf" srcId="{CB872FDC-7B6F-406B-A030-FD02D1D56045}" destId="{12626116-9040-435D-93C9-F2FAAC617529}" srcOrd="0" destOrd="0" presId="urn:microsoft.com/office/officeart/2005/8/layout/vList5"/>
    <dgm:cxn modelId="{10C35224-1B79-4E1C-A9A8-21BB3F817D47}" type="presParOf" srcId="{CB872FDC-7B6F-406B-A030-FD02D1D56045}" destId="{9E58470A-B5C0-450D-A26D-F1473440743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E6AE54-559D-4EAD-B2BE-8B8C7EA71AC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2652AC-1745-47A0-B73E-7030C8CF0A9B}">
      <dgm:prSet custT="1"/>
      <dgm:spPr/>
      <dgm:t>
        <a:bodyPr/>
        <a:lstStyle/>
        <a:p>
          <a:r>
            <a:rPr lang="en-US" sz="1400" dirty="0"/>
            <a:t>SAP = Black Box</a:t>
          </a:r>
        </a:p>
      </dgm:t>
    </dgm:pt>
    <dgm:pt modelId="{D7332476-5412-4F60-B9FA-66C408D7C367}" type="parTrans" cxnId="{B8D37C63-17BB-4ACA-9CBC-B2C73E4EDF58}">
      <dgm:prSet/>
      <dgm:spPr/>
      <dgm:t>
        <a:bodyPr/>
        <a:lstStyle/>
        <a:p>
          <a:endParaRPr lang="en-US" sz="3600"/>
        </a:p>
      </dgm:t>
    </dgm:pt>
    <dgm:pt modelId="{D8BD1A81-0272-4DFA-8648-8A7B2BFE7B75}" type="sibTrans" cxnId="{B8D37C63-17BB-4ACA-9CBC-B2C73E4EDF58}">
      <dgm:prSet/>
      <dgm:spPr/>
      <dgm:t>
        <a:bodyPr/>
        <a:lstStyle/>
        <a:p>
          <a:endParaRPr lang="en-US" sz="3600"/>
        </a:p>
      </dgm:t>
    </dgm:pt>
    <dgm:pt modelId="{6ACFA95D-D012-4D2E-A6DC-484C3FC09765}">
      <dgm:prSet custT="1"/>
      <dgm:spPr/>
      <dgm:t>
        <a:bodyPr/>
        <a:lstStyle/>
        <a:p>
          <a:r>
            <a:rPr lang="en-US" sz="1400" dirty="0"/>
            <a:t>Closed System</a:t>
          </a:r>
        </a:p>
      </dgm:t>
    </dgm:pt>
    <dgm:pt modelId="{68C800E6-6942-4B0E-AAB5-BBECFC623ED8}" type="parTrans" cxnId="{16EEF9F4-BB27-4418-A21D-D29053F66B5B}">
      <dgm:prSet/>
      <dgm:spPr/>
      <dgm:t>
        <a:bodyPr/>
        <a:lstStyle/>
        <a:p>
          <a:endParaRPr lang="en-US" sz="3600"/>
        </a:p>
      </dgm:t>
    </dgm:pt>
    <dgm:pt modelId="{FB19EF19-CE67-4D2A-BD96-EC18C941F33C}" type="sibTrans" cxnId="{16EEF9F4-BB27-4418-A21D-D29053F66B5B}">
      <dgm:prSet/>
      <dgm:spPr/>
      <dgm:t>
        <a:bodyPr/>
        <a:lstStyle/>
        <a:p>
          <a:endParaRPr lang="en-US" sz="3600"/>
        </a:p>
      </dgm:t>
    </dgm:pt>
    <dgm:pt modelId="{46A0FDD0-CCC3-419B-8760-43649FCC9C98}">
      <dgm:prSet custT="1"/>
      <dgm:spPr/>
      <dgm:t>
        <a:bodyPr/>
        <a:lstStyle/>
        <a:p>
          <a:r>
            <a:rPr lang="en-US" sz="1050" dirty="0"/>
            <a:t>Code Dev</a:t>
          </a:r>
        </a:p>
      </dgm:t>
    </dgm:pt>
    <dgm:pt modelId="{A5192C07-1E8A-46EC-850E-3509C966C023}" type="parTrans" cxnId="{344A7E90-428D-4DB8-9417-755CABD53695}">
      <dgm:prSet/>
      <dgm:spPr/>
      <dgm:t>
        <a:bodyPr/>
        <a:lstStyle/>
        <a:p>
          <a:endParaRPr lang="en-US" sz="3600"/>
        </a:p>
      </dgm:t>
    </dgm:pt>
    <dgm:pt modelId="{682E46F3-F309-4403-87A9-56E1B10384A3}" type="sibTrans" cxnId="{344A7E90-428D-4DB8-9417-755CABD53695}">
      <dgm:prSet/>
      <dgm:spPr/>
      <dgm:t>
        <a:bodyPr/>
        <a:lstStyle/>
        <a:p>
          <a:endParaRPr lang="en-US" sz="3600"/>
        </a:p>
      </dgm:t>
    </dgm:pt>
    <dgm:pt modelId="{3C5BD36C-3C94-4C81-B60C-7A258154CCF5}">
      <dgm:prSet custT="1"/>
      <dgm:spPr/>
      <dgm:t>
        <a:bodyPr/>
        <a:lstStyle/>
        <a:p>
          <a:r>
            <a:rPr lang="en-US" sz="1050" dirty="0"/>
            <a:t>Source Control</a:t>
          </a:r>
        </a:p>
      </dgm:t>
    </dgm:pt>
    <dgm:pt modelId="{7EE31814-A193-4703-A1BC-1A32B95AC9E5}" type="parTrans" cxnId="{FC22D99C-880E-414D-AC99-AC22AAFCFFC1}">
      <dgm:prSet/>
      <dgm:spPr/>
      <dgm:t>
        <a:bodyPr/>
        <a:lstStyle/>
        <a:p>
          <a:endParaRPr lang="en-US" sz="3600"/>
        </a:p>
      </dgm:t>
    </dgm:pt>
    <dgm:pt modelId="{36C44B59-74AA-4C1D-AFFF-538896AEBA92}" type="sibTrans" cxnId="{FC22D99C-880E-414D-AC99-AC22AAFCFFC1}">
      <dgm:prSet/>
      <dgm:spPr/>
      <dgm:t>
        <a:bodyPr/>
        <a:lstStyle/>
        <a:p>
          <a:endParaRPr lang="en-US" sz="3600"/>
        </a:p>
      </dgm:t>
    </dgm:pt>
    <dgm:pt modelId="{0E55BC7F-D9C9-4F47-B4CA-922844B4AC89}">
      <dgm:prSet custT="1"/>
      <dgm:spPr/>
      <dgm:t>
        <a:bodyPr/>
        <a:lstStyle/>
        <a:p>
          <a:r>
            <a:rPr lang="en-US" sz="1050" dirty="0"/>
            <a:t>Testing</a:t>
          </a:r>
        </a:p>
      </dgm:t>
    </dgm:pt>
    <dgm:pt modelId="{2F452A7B-2904-4FEF-B485-32BDBBD970B6}" type="parTrans" cxnId="{3658A22E-2528-4768-9866-A475389C79B0}">
      <dgm:prSet/>
      <dgm:spPr/>
      <dgm:t>
        <a:bodyPr/>
        <a:lstStyle/>
        <a:p>
          <a:endParaRPr lang="en-US" sz="3600"/>
        </a:p>
      </dgm:t>
    </dgm:pt>
    <dgm:pt modelId="{3F13C6F9-71D5-4F79-ADA9-6B6CB012136C}" type="sibTrans" cxnId="{3658A22E-2528-4768-9866-A475389C79B0}">
      <dgm:prSet/>
      <dgm:spPr/>
      <dgm:t>
        <a:bodyPr/>
        <a:lstStyle/>
        <a:p>
          <a:endParaRPr lang="en-US" sz="3600"/>
        </a:p>
      </dgm:t>
    </dgm:pt>
    <dgm:pt modelId="{7BB363EE-3D8F-4ABD-B5A8-50C9F9915254}">
      <dgm:prSet custT="1"/>
      <dgm:spPr/>
      <dgm:t>
        <a:bodyPr/>
        <a:lstStyle/>
        <a:p>
          <a:r>
            <a:rPr lang="en-US" sz="1050" dirty="0"/>
            <a:t>Deployment</a:t>
          </a:r>
        </a:p>
      </dgm:t>
    </dgm:pt>
    <dgm:pt modelId="{EC92B1C1-344C-40BD-AB04-8C54E2B73D00}" type="parTrans" cxnId="{6A82D853-ABEE-4581-A717-C70B75A66437}">
      <dgm:prSet/>
      <dgm:spPr/>
      <dgm:t>
        <a:bodyPr/>
        <a:lstStyle/>
        <a:p>
          <a:endParaRPr lang="en-US" sz="3600"/>
        </a:p>
      </dgm:t>
    </dgm:pt>
    <dgm:pt modelId="{40618E5D-521C-44EA-BB1F-CFF35B680056}" type="sibTrans" cxnId="{6A82D853-ABEE-4581-A717-C70B75A66437}">
      <dgm:prSet/>
      <dgm:spPr/>
      <dgm:t>
        <a:bodyPr/>
        <a:lstStyle/>
        <a:p>
          <a:endParaRPr lang="en-US" sz="3600"/>
        </a:p>
      </dgm:t>
    </dgm:pt>
    <dgm:pt modelId="{69B5071F-C3D9-483E-A1B6-B0629E658A1C}">
      <dgm:prSet custT="1"/>
      <dgm:spPr/>
      <dgm:t>
        <a:bodyPr/>
        <a:lstStyle/>
        <a:p>
          <a:r>
            <a:rPr lang="en-US" sz="1050" dirty="0"/>
            <a:t>Merge Quality</a:t>
          </a:r>
        </a:p>
      </dgm:t>
    </dgm:pt>
    <dgm:pt modelId="{0721A83E-4415-4FE7-AA62-36F3D44E0A70}" type="parTrans" cxnId="{39FA0513-64A7-40E1-93C9-F368D546E0B5}">
      <dgm:prSet/>
      <dgm:spPr/>
      <dgm:t>
        <a:bodyPr/>
        <a:lstStyle/>
        <a:p>
          <a:endParaRPr lang="en-US" sz="3600"/>
        </a:p>
      </dgm:t>
    </dgm:pt>
    <dgm:pt modelId="{D997E329-D7B8-467A-B32E-9655F5F393C0}" type="sibTrans" cxnId="{39FA0513-64A7-40E1-93C9-F368D546E0B5}">
      <dgm:prSet/>
      <dgm:spPr/>
      <dgm:t>
        <a:bodyPr/>
        <a:lstStyle/>
        <a:p>
          <a:endParaRPr lang="en-US" sz="3600"/>
        </a:p>
      </dgm:t>
    </dgm:pt>
    <dgm:pt modelId="{ADF3D5AD-2E6F-4B3E-84C2-8528AB032220}">
      <dgm:prSet custT="1"/>
      <dgm:spPr/>
      <dgm:t>
        <a:bodyPr/>
        <a:lstStyle/>
        <a:p>
          <a:r>
            <a:rPr lang="en-US" sz="1050" dirty="0"/>
            <a:t>Code Quality</a:t>
          </a:r>
        </a:p>
      </dgm:t>
    </dgm:pt>
    <dgm:pt modelId="{97D66C8B-E707-45AD-9A3C-849B9D562B20}" type="parTrans" cxnId="{0DD05128-AF25-4955-8FBC-41ECE636ABD4}">
      <dgm:prSet/>
      <dgm:spPr/>
      <dgm:t>
        <a:bodyPr/>
        <a:lstStyle/>
        <a:p>
          <a:endParaRPr lang="en-US" sz="3600"/>
        </a:p>
      </dgm:t>
    </dgm:pt>
    <dgm:pt modelId="{86817AF9-460B-4AF0-A3C6-110F645D5B0D}" type="sibTrans" cxnId="{0DD05128-AF25-4955-8FBC-41ECE636ABD4}">
      <dgm:prSet/>
      <dgm:spPr/>
      <dgm:t>
        <a:bodyPr/>
        <a:lstStyle/>
        <a:p>
          <a:endParaRPr lang="en-US" sz="3600"/>
        </a:p>
      </dgm:t>
    </dgm:pt>
    <dgm:pt modelId="{0A23C3D7-9500-403D-AC45-51D9962D1EEC}">
      <dgm:prSet custT="1"/>
      <dgm:spPr/>
      <dgm:t>
        <a:bodyPr/>
        <a:lstStyle/>
        <a:p>
          <a:r>
            <a:rPr lang="en-US" sz="1050" dirty="0"/>
            <a:t>Test Results</a:t>
          </a:r>
        </a:p>
      </dgm:t>
    </dgm:pt>
    <dgm:pt modelId="{8520C319-9BDC-4B98-BFDF-BB0960B4D19C}" type="parTrans" cxnId="{CD636DE0-F3B1-4FBB-B185-04AE6583A2DF}">
      <dgm:prSet/>
      <dgm:spPr/>
      <dgm:t>
        <a:bodyPr/>
        <a:lstStyle/>
        <a:p>
          <a:endParaRPr lang="en-US" sz="3600"/>
        </a:p>
      </dgm:t>
    </dgm:pt>
    <dgm:pt modelId="{118ADCB7-D813-4631-8AA5-B75D852617DC}" type="sibTrans" cxnId="{CD636DE0-F3B1-4FBB-B185-04AE6583A2DF}">
      <dgm:prSet/>
      <dgm:spPr/>
      <dgm:t>
        <a:bodyPr/>
        <a:lstStyle/>
        <a:p>
          <a:endParaRPr lang="en-US" sz="3600"/>
        </a:p>
      </dgm:t>
    </dgm:pt>
    <dgm:pt modelId="{E8D21516-F7BF-4EB2-A300-78E472352B6A}">
      <dgm:prSet custT="1"/>
      <dgm:spPr/>
      <dgm:t>
        <a:bodyPr/>
        <a:lstStyle/>
        <a:p>
          <a:r>
            <a:rPr lang="en-US" sz="1050" dirty="0"/>
            <a:t>Deployment</a:t>
          </a:r>
        </a:p>
      </dgm:t>
    </dgm:pt>
    <dgm:pt modelId="{26DF0F89-5761-4EA2-8F9D-5149187FAE96}" type="parTrans" cxnId="{E9F1BB2E-C648-434B-8D93-571C27C3F7C0}">
      <dgm:prSet/>
      <dgm:spPr/>
      <dgm:t>
        <a:bodyPr/>
        <a:lstStyle/>
        <a:p>
          <a:endParaRPr lang="en-US" sz="3600"/>
        </a:p>
      </dgm:t>
    </dgm:pt>
    <dgm:pt modelId="{FAEF0FFE-38D9-4811-8642-103240B7EEAB}" type="sibTrans" cxnId="{E9F1BB2E-C648-434B-8D93-571C27C3F7C0}">
      <dgm:prSet/>
      <dgm:spPr/>
      <dgm:t>
        <a:bodyPr/>
        <a:lstStyle/>
        <a:p>
          <a:endParaRPr lang="en-US" sz="3600"/>
        </a:p>
      </dgm:t>
    </dgm:pt>
    <dgm:pt modelId="{ADD06E61-ADFB-4AC5-B6C9-2196EF7DB615}">
      <dgm:prSet custT="1"/>
      <dgm:spPr/>
      <dgm:t>
        <a:bodyPr/>
        <a:lstStyle/>
        <a:p>
          <a:r>
            <a:rPr lang="en-US" sz="1400" dirty="0"/>
            <a:t>Manual Effort</a:t>
          </a:r>
        </a:p>
      </dgm:t>
    </dgm:pt>
    <dgm:pt modelId="{1BCE5058-E619-4561-AD8E-76C00C679F29}" type="parTrans" cxnId="{A99D47CE-FF7C-4270-ACA0-A544B7110305}">
      <dgm:prSet/>
      <dgm:spPr/>
      <dgm:t>
        <a:bodyPr/>
        <a:lstStyle/>
        <a:p>
          <a:endParaRPr lang="en-US" sz="3600"/>
        </a:p>
      </dgm:t>
    </dgm:pt>
    <dgm:pt modelId="{797EF323-6E86-4D93-9D14-9B7DB0996E54}" type="sibTrans" cxnId="{A99D47CE-FF7C-4270-ACA0-A544B7110305}">
      <dgm:prSet/>
      <dgm:spPr/>
      <dgm:t>
        <a:bodyPr/>
        <a:lstStyle/>
        <a:p>
          <a:endParaRPr lang="en-US" sz="3600"/>
        </a:p>
      </dgm:t>
    </dgm:pt>
    <dgm:pt modelId="{225C92D0-6A2B-4628-836C-CF774F2E3D49}">
      <dgm:prSet custT="1"/>
      <dgm:spPr/>
      <dgm:t>
        <a:bodyPr/>
        <a:lstStyle/>
        <a:p>
          <a:r>
            <a:rPr lang="en-US" sz="1000" dirty="0"/>
            <a:t>Environment Orchestration</a:t>
          </a:r>
        </a:p>
      </dgm:t>
    </dgm:pt>
    <dgm:pt modelId="{5435A50A-3A62-4854-9A53-4DC3654E9D0B}" type="parTrans" cxnId="{93F8AC55-D1B7-464E-8968-3511C166F02B}">
      <dgm:prSet/>
      <dgm:spPr/>
      <dgm:t>
        <a:bodyPr/>
        <a:lstStyle/>
        <a:p>
          <a:endParaRPr lang="en-US" sz="3600"/>
        </a:p>
      </dgm:t>
    </dgm:pt>
    <dgm:pt modelId="{C63F85CD-CD1C-472B-9145-3744EB4C6295}" type="sibTrans" cxnId="{93F8AC55-D1B7-464E-8968-3511C166F02B}">
      <dgm:prSet/>
      <dgm:spPr/>
      <dgm:t>
        <a:bodyPr/>
        <a:lstStyle/>
        <a:p>
          <a:endParaRPr lang="en-US" sz="3600"/>
        </a:p>
      </dgm:t>
    </dgm:pt>
    <dgm:pt modelId="{573CA2F2-FB44-4C6F-9B1B-92E2D2826F2F}">
      <dgm:prSet custT="1"/>
      <dgm:spPr/>
      <dgm:t>
        <a:bodyPr/>
        <a:lstStyle/>
        <a:p>
          <a:r>
            <a:rPr lang="en-US" sz="1050" dirty="0"/>
            <a:t>Deployment</a:t>
          </a:r>
        </a:p>
      </dgm:t>
    </dgm:pt>
    <dgm:pt modelId="{8F5A189D-DAF9-467F-8C87-5D725BDAF8B7}" type="parTrans" cxnId="{1EDABDEB-201F-4EC8-A5A1-61A2016B531A}">
      <dgm:prSet/>
      <dgm:spPr/>
      <dgm:t>
        <a:bodyPr/>
        <a:lstStyle/>
        <a:p>
          <a:endParaRPr lang="en-US" sz="3600"/>
        </a:p>
      </dgm:t>
    </dgm:pt>
    <dgm:pt modelId="{2544DE71-CAC8-407C-A09A-67A2366BEF4F}" type="sibTrans" cxnId="{1EDABDEB-201F-4EC8-A5A1-61A2016B531A}">
      <dgm:prSet/>
      <dgm:spPr/>
      <dgm:t>
        <a:bodyPr/>
        <a:lstStyle/>
        <a:p>
          <a:endParaRPr lang="en-US" sz="3600"/>
        </a:p>
      </dgm:t>
    </dgm:pt>
    <dgm:pt modelId="{CA74FCFF-CE3A-479E-AC57-0E75EC841E7E}">
      <dgm:prSet custT="1"/>
      <dgm:spPr/>
      <dgm:t>
        <a:bodyPr/>
        <a:lstStyle/>
        <a:p>
          <a:r>
            <a:rPr lang="en-US" sz="1200" dirty="0"/>
            <a:t>Non Standard</a:t>
          </a:r>
        </a:p>
      </dgm:t>
    </dgm:pt>
    <dgm:pt modelId="{86EA7248-931D-4CE8-993D-65E8659F8A67}" type="parTrans" cxnId="{BBBF0E51-ECB1-4454-A9B0-1485C482E06A}">
      <dgm:prSet/>
      <dgm:spPr/>
      <dgm:t>
        <a:bodyPr/>
        <a:lstStyle/>
        <a:p>
          <a:endParaRPr lang="en-US" sz="3600"/>
        </a:p>
      </dgm:t>
    </dgm:pt>
    <dgm:pt modelId="{6C25926A-B1CD-44C4-B9F4-B7DB549AB4FF}" type="sibTrans" cxnId="{BBBF0E51-ECB1-4454-A9B0-1485C482E06A}">
      <dgm:prSet/>
      <dgm:spPr/>
      <dgm:t>
        <a:bodyPr/>
        <a:lstStyle/>
        <a:p>
          <a:endParaRPr lang="en-US" sz="3600"/>
        </a:p>
      </dgm:t>
    </dgm:pt>
    <dgm:pt modelId="{E716A8D6-DA16-455F-94DD-E24966A53E06}">
      <dgm:prSet custT="1"/>
      <dgm:spPr/>
      <dgm:t>
        <a:bodyPr/>
        <a:lstStyle/>
        <a:p>
          <a:r>
            <a:rPr lang="en-US" sz="1050" dirty="0"/>
            <a:t>No Real Branching Strategy</a:t>
          </a:r>
        </a:p>
      </dgm:t>
    </dgm:pt>
    <dgm:pt modelId="{C623A679-F891-4F73-8A22-247FA3517057}" type="parTrans" cxnId="{7B78662C-B7AD-40E5-97C4-98D0B3B22F16}">
      <dgm:prSet/>
      <dgm:spPr/>
      <dgm:t>
        <a:bodyPr/>
        <a:lstStyle/>
        <a:p>
          <a:endParaRPr lang="en-US" sz="3600"/>
        </a:p>
      </dgm:t>
    </dgm:pt>
    <dgm:pt modelId="{8711D21F-7118-4BAE-B29F-BDD2D65E31E7}" type="sibTrans" cxnId="{7B78662C-B7AD-40E5-97C4-98D0B3B22F16}">
      <dgm:prSet/>
      <dgm:spPr/>
      <dgm:t>
        <a:bodyPr/>
        <a:lstStyle/>
        <a:p>
          <a:endParaRPr lang="en-US" sz="3600"/>
        </a:p>
      </dgm:t>
    </dgm:pt>
    <dgm:pt modelId="{92D0D0EB-12D9-4CAE-B3F9-9AE84E432EAB}" type="pres">
      <dgm:prSet presAssocID="{91E6AE54-559D-4EAD-B2BE-8B8C7EA71AC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F3146D6-0344-4257-A45D-0787639B6FBA}" type="pres">
      <dgm:prSet presAssocID="{B02652AC-1745-47A0-B73E-7030C8CF0A9B}" presName="horFlow" presStyleCnt="0"/>
      <dgm:spPr/>
    </dgm:pt>
    <dgm:pt modelId="{6CC0A67D-3018-409C-9760-E806FA16CFAE}" type="pres">
      <dgm:prSet presAssocID="{B02652AC-1745-47A0-B73E-7030C8CF0A9B}" presName="bigChev" presStyleLbl="node1" presStyleIdx="0" presStyleCnt="4" custScaleY="142924"/>
      <dgm:spPr/>
    </dgm:pt>
    <dgm:pt modelId="{C99ABD32-E6C7-45C9-B360-9E9BC4F3CFCD}" type="pres">
      <dgm:prSet presAssocID="{A5192C07-1E8A-46EC-850E-3509C966C023}" presName="parTrans" presStyleCnt="0"/>
      <dgm:spPr/>
    </dgm:pt>
    <dgm:pt modelId="{0056D7F5-61FF-4B7D-826D-48342BA8696D}" type="pres">
      <dgm:prSet presAssocID="{46A0FDD0-CCC3-419B-8760-43649FCC9C98}" presName="node" presStyleLbl="alignAccFollowNode1" presStyleIdx="0" presStyleCnt="11">
        <dgm:presLayoutVars>
          <dgm:bulletEnabled val="1"/>
        </dgm:presLayoutVars>
      </dgm:prSet>
      <dgm:spPr/>
    </dgm:pt>
    <dgm:pt modelId="{3DC4ABF0-E688-4DA7-BA99-EB7C5B1CFC65}" type="pres">
      <dgm:prSet presAssocID="{682E46F3-F309-4403-87A9-56E1B10384A3}" presName="sibTrans" presStyleCnt="0"/>
      <dgm:spPr/>
    </dgm:pt>
    <dgm:pt modelId="{97861894-FCAE-4686-9BF8-740983275F2D}" type="pres">
      <dgm:prSet presAssocID="{3C5BD36C-3C94-4C81-B60C-7A258154CCF5}" presName="node" presStyleLbl="alignAccFollowNode1" presStyleIdx="1" presStyleCnt="11">
        <dgm:presLayoutVars>
          <dgm:bulletEnabled val="1"/>
        </dgm:presLayoutVars>
      </dgm:prSet>
      <dgm:spPr/>
    </dgm:pt>
    <dgm:pt modelId="{8140784E-434B-497B-9B5F-42C9D2720A93}" type="pres">
      <dgm:prSet presAssocID="{36C44B59-74AA-4C1D-AFFF-538896AEBA92}" presName="sibTrans" presStyleCnt="0"/>
      <dgm:spPr/>
    </dgm:pt>
    <dgm:pt modelId="{C7B4260F-D81B-4AE9-A986-0740BB19560E}" type="pres">
      <dgm:prSet presAssocID="{0E55BC7F-D9C9-4F47-B4CA-922844B4AC89}" presName="node" presStyleLbl="alignAccFollowNode1" presStyleIdx="2" presStyleCnt="11">
        <dgm:presLayoutVars>
          <dgm:bulletEnabled val="1"/>
        </dgm:presLayoutVars>
      </dgm:prSet>
      <dgm:spPr/>
    </dgm:pt>
    <dgm:pt modelId="{7C56AF47-C8DE-4762-82AA-7479749DBF4F}" type="pres">
      <dgm:prSet presAssocID="{3F13C6F9-71D5-4F79-ADA9-6B6CB012136C}" presName="sibTrans" presStyleCnt="0"/>
      <dgm:spPr/>
    </dgm:pt>
    <dgm:pt modelId="{D18FEFA4-C1FF-479A-BCB9-1D5B07B83C0E}" type="pres">
      <dgm:prSet presAssocID="{7BB363EE-3D8F-4ABD-B5A8-50C9F9915254}" presName="node" presStyleLbl="alignAccFollowNode1" presStyleIdx="3" presStyleCnt="11">
        <dgm:presLayoutVars>
          <dgm:bulletEnabled val="1"/>
        </dgm:presLayoutVars>
      </dgm:prSet>
      <dgm:spPr/>
    </dgm:pt>
    <dgm:pt modelId="{B025FE0A-C43B-4593-BB07-8A117073C8A0}" type="pres">
      <dgm:prSet presAssocID="{B02652AC-1745-47A0-B73E-7030C8CF0A9B}" presName="vSp" presStyleCnt="0"/>
      <dgm:spPr/>
    </dgm:pt>
    <dgm:pt modelId="{DE1F598D-C706-46C0-BF3C-D94C971F0198}" type="pres">
      <dgm:prSet presAssocID="{6ACFA95D-D012-4D2E-A6DC-484C3FC09765}" presName="horFlow" presStyleCnt="0"/>
      <dgm:spPr/>
    </dgm:pt>
    <dgm:pt modelId="{58CDD3A3-7987-4DCA-B8C4-2238B8D4ABDC}" type="pres">
      <dgm:prSet presAssocID="{6ACFA95D-D012-4D2E-A6DC-484C3FC09765}" presName="bigChev" presStyleLbl="node1" presStyleIdx="1" presStyleCnt="4" custScaleY="142924"/>
      <dgm:spPr/>
    </dgm:pt>
    <dgm:pt modelId="{8785DBF4-34D8-4F26-8A79-BC858FBF03D3}" type="pres">
      <dgm:prSet presAssocID="{0721A83E-4415-4FE7-AA62-36F3D44E0A70}" presName="parTrans" presStyleCnt="0"/>
      <dgm:spPr/>
    </dgm:pt>
    <dgm:pt modelId="{F5593FF2-2630-492D-B3E9-236B0E29A9E5}" type="pres">
      <dgm:prSet presAssocID="{69B5071F-C3D9-483E-A1B6-B0629E658A1C}" presName="node" presStyleLbl="alignAccFollowNode1" presStyleIdx="4" presStyleCnt="11">
        <dgm:presLayoutVars>
          <dgm:bulletEnabled val="1"/>
        </dgm:presLayoutVars>
      </dgm:prSet>
      <dgm:spPr/>
    </dgm:pt>
    <dgm:pt modelId="{90B02C9E-4628-4E84-AC22-C36092942EEB}" type="pres">
      <dgm:prSet presAssocID="{D997E329-D7B8-467A-B32E-9655F5F393C0}" presName="sibTrans" presStyleCnt="0"/>
      <dgm:spPr/>
    </dgm:pt>
    <dgm:pt modelId="{D974FDD5-C7C3-4F0F-ABF7-7A9C32101408}" type="pres">
      <dgm:prSet presAssocID="{ADF3D5AD-2E6F-4B3E-84C2-8528AB032220}" presName="node" presStyleLbl="alignAccFollowNode1" presStyleIdx="5" presStyleCnt="11">
        <dgm:presLayoutVars>
          <dgm:bulletEnabled val="1"/>
        </dgm:presLayoutVars>
      </dgm:prSet>
      <dgm:spPr/>
    </dgm:pt>
    <dgm:pt modelId="{8E48D3F6-46C0-4576-A655-DA648BDE99EC}" type="pres">
      <dgm:prSet presAssocID="{86817AF9-460B-4AF0-A3C6-110F645D5B0D}" presName="sibTrans" presStyleCnt="0"/>
      <dgm:spPr/>
    </dgm:pt>
    <dgm:pt modelId="{BFA259CE-ADC7-49D9-97F3-84E782A940F3}" type="pres">
      <dgm:prSet presAssocID="{0A23C3D7-9500-403D-AC45-51D9962D1EEC}" presName="node" presStyleLbl="alignAccFollowNode1" presStyleIdx="6" presStyleCnt="11">
        <dgm:presLayoutVars>
          <dgm:bulletEnabled val="1"/>
        </dgm:presLayoutVars>
      </dgm:prSet>
      <dgm:spPr/>
    </dgm:pt>
    <dgm:pt modelId="{9535D38E-E0B1-43E5-8CF5-5FD7452F7BD9}" type="pres">
      <dgm:prSet presAssocID="{118ADCB7-D813-4631-8AA5-B75D852617DC}" presName="sibTrans" presStyleCnt="0"/>
      <dgm:spPr/>
    </dgm:pt>
    <dgm:pt modelId="{15462822-9047-45EB-B0D8-DDD8343B0ACB}" type="pres">
      <dgm:prSet presAssocID="{E8D21516-F7BF-4EB2-A300-78E472352B6A}" presName="node" presStyleLbl="alignAccFollowNode1" presStyleIdx="7" presStyleCnt="11">
        <dgm:presLayoutVars>
          <dgm:bulletEnabled val="1"/>
        </dgm:presLayoutVars>
      </dgm:prSet>
      <dgm:spPr/>
    </dgm:pt>
    <dgm:pt modelId="{92055DE3-AB75-47D1-B058-9F184EC057BE}" type="pres">
      <dgm:prSet presAssocID="{6ACFA95D-D012-4D2E-A6DC-484C3FC09765}" presName="vSp" presStyleCnt="0"/>
      <dgm:spPr/>
    </dgm:pt>
    <dgm:pt modelId="{DB2B83C0-94B4-4C36-A462-81FE68BA6181}" type="pres">
      <dgm:prSet presAssocID="{ADD06E61-ADFB-4AC5-B6C9-2196EF7DB615}" presName="horFlow" presStyleCnt="0"/>
      <dgm:spPr/>
    </dgm:pt>
    <dgm:pt modelId="{B6634469-79AD-4500-BD4B-B9848FD639CB}" type="pres">
      <dgm:prSet presAssocID="{ADD06E61-ADFB-4AC5-B6C9-2196EF7DB615}" presName="bigChev" presStyleLbl="node1" presStyleIdx="2" presStyleCnt="4" custScaleY="142924"/>
      <dgm:spPr/>
    </dgm:pt>
    <dgm:pt modelId="{9E73D3BE-D479-4AC2-AC81-B602D0C38282}" type="pres">
      <dgm:prSet presAssocID="{5435A50A-3A62-4854-9A53-4DC3654E9D0B}" presName="parTrans" presStyleCnt="0"/>
      <dgm:spPr/>
    </dgm:pt>
    <dgm:pt modelId="{1529720B-8BF9-468A-A8E4-F7A1572C394D}" type="pres">
      <dgm:prSet presAssocID="{225C92D0-6A2B-4628-836C-CF774F2E3D49}" presName="node" presStyleLbl="alignAccFollowNode1" presStyleIdx="8" presStyleCnt="11">
        <dgm:presLayoutVars>
          <dgm:bulletEnabled val="1"/>
        </dgm:presLayoutVars>
      </dgm:prSet>
      <dgm:spPr/>
    </dgm:pt>
    <dgm:pt modelId="{204176FB-7F74-4BD3-AA05-92D0542E1749}" type="pres">
      <dgm:prSet presAssocID="{C63F85CD-CD1C-472B-9145-3744EB4C6295}" presName="sibTrans" presStyleCnt="0"/>
      <dgm:spPr/>
    </dgm:pt>
    <dgm:pt modelId="{A1527F8B-A767-434E-8ACE-9EDD8A8BE6D0}" type="pres">
      <dgm:prSet presAssocID="{573CA2F2-FB44-4C6F-9B1B-92E2D2826F2F}" presName="node" presStyleLbl="alignAccFollowNode1" presStyleIdx="9" presStyleCnt="11">
        <dgm:presLayoutVars>
          <dgm:bulletEnabled val="1"/>
        </dgm:presLayoutVars>
      </dgm:prSet>
      <dgm:spPr/>
    </dgm:pt>
    <dgm:pt modelId="{96A467DD-B16F-471A-8D9D-298003E48B86}" type="pres">
      <dgm:prSet presAssocID="{ADD06E61-ADFB-4AC5-B6C9-2196EF7DB615}" presName="vSp" presStyleCnt="0"/>
      <dgm:spPr/>
    </dgm:pt>
    <dgm:pt modelId="{33FFDD0E-5B4D-42E3-BA44-BC4FAF98C0C9}" type="pres">
      <dgm:prSet presAssocID="{CA74FCFF-CE3A-479E-AC57-0E75EC841E7E}" presName="horFlow" presStyleCnt="0"/>
      <dgm:spPr/>
    </dgm:pt>
    <dgm:pt modelId="{7B96F55D-7B57-42BE-9A98-706DF8BDDF08}" type="pres">
      <dgm:prSet presAssocID="{CA74FCFF-CE3A-479E-AC57-0E75EC841E7E}" presName="bigChev" presStyleLbl="node1" presStyleIdx="3" presStyleCnt="4" custScaleY="142924"/>
      <dgm:spPr/>
    </dgm:pt>
    <dgm:pt modelId="{5C8A0AE1-3DCB-4B31-958A-31EC5C99294D}" type="pres">
      <dgm:prSet presAssocID="{C623A679-F891-4F73-8A22-247FA3517057}" presName="parTrans" presStyleCnt="0"/>
      <dgm:spPr/>
    </dgm:pt>
    <dgm:pt modelId="{5EC540AE-A40C-486E-91A6-471692424A94}" type="pres">
      <dgm:prSet presAssocID="{E716A8D6-DA16-455F-94DD-E24966A53E06}" presName="node" presStyleLbl="alignAccFollowNode1" presStyleIdx="10" presStyleCnt="11">
        <dgm:presLayoutVars>
          <dgm:bulletEnabled val="1"/>
        </dgm:presLayoutVars>
      </dgm:prSet>
      <dgm:spPr/>
    </dgm:pt>
  </dgm:ptLst>
  <dgm:cxnLst>
    <dgm:cxn modelId="{39FA0513-64A7-40E1-93C9-F368D546E0B5}" srcId="{6ACFA95D-D012-4D2E-A6DC-484C3FC09765}" destId="{69B5071F-C3D9-483E-A1B6-B0629E658A1C}" srcOrd="0" destOrd="0" parTransId="{0721A83E-4415-4FE7-AA62-36F3D44E0A70}" sibTransId="{D997E329-D7B8-467A-B32E-9655F5F393C0}"/>
    <dgm:cxn modelId="{A2137B1A-948D-4996-9710-4FEFDC02CE34}" type="presOf" srcId="{E8D21516-F7BF-4EB2-A300-78E472352B6A}" destId="{15462822-9047-45EB-B0D8-DDD8343B0ACB}" srcOrd="0" destOrd="0" presId="urn:microsoft.com/office/officeart/2005/8/layout/lProcess3"/>
    <dgm:cxn modelId="{0DD05128-AF25-4955-8FBC-41ECE636ABD4}" srcId="{6ACFA95D-D012-4D2E-A6DC-484C3FC09765}" destId="{ADF3D5AD-2E6F-4B3E-84C2-8528AB032220}" srcOrd="1" destOrd="0" parTransId="{97D66C8B-E707-45AD-9A3C-849B9D562B20}" sibTransId="{86817AF9-460B-4AF0-A3C6-110F645D5B0D}"/>
    <dgm:cxn modelId="{A812292A-6596-484E-94E1-C5BF64716185}" type="presOf" srcId="{225C92D0-6A2B-4628-836C-CF774F2E3D49}" destId="{1529720B-8BF9-468A-A8E4-F7A1572C394D}" srcOrd="0" destOrd="0" presId="urn:microsoft.com/office/officeart/2005/8/layout/lProcess3"/>
    <dgm:cxn modelId="{7B78662C-B7AD-40E5-97C4-98D0B3B22F16}" srcId="{CA74FCFF-CE3A-479E-AC57-0E75EC841E7E}" destId="{E716A8D6-DA16-455F-94DD-E24966A53E06}" srcOrd="0" destOrd="0" parTransId="{C623A679-F891-4F73-8A22-247FA3517057}" sibTransId="{8711D21F-7118-4BAE-B29F-BDD2D65E31E7}"/>
    <dgm:cxn modelId="{7D12682E-85BF-4FB1-A309-B779A6E04CE0}" type="presOf" srcId="{CA74FCFF-CE3A-479E-AC57-0E75EC841E7E}" destId="{7B96F55D-7B57-42BE-9A98-706DF8BDDF08}" srcOrd="0" destOrd="0" presId="urn:microsoft.com/office/officeart/2005/8/layout/lProcess3"/>
    <dgm:cxn modelId="{3658A22E-2528-4768-9866-A475389C79B0}" srcId="{B02652AC-1745-47A0-B73E-7030C8CF0A9B}" destId="{0E55BC7F-D9C9-4F47-B4CA-922844B4AC89}" srcOrd="2" destOrd="0" parTransId="{2F452A7B-2904-4FEF-B485-32BDBBD970B6}" sibTransId="{3F13C6F9-71D5-4F79-ADA9-6B6CB012136C}"/>
    <dgm:cxn modelId="{E9F1BB2E-C648-434B-8D93-571C27C3F7C0}" srcId="{6ACFA95D-D012-4D2E-A6DC-484C3FC09765}" destId="{E8D21516-F7BF-4EB2-A300-78E472352B6A}" srcOrd="3" destOrd="0" parTransId="{26DF0F89-5761-4EA2-8F9D-5149187FAE96}" sibTransId="{FAEF0FFE-38D9-4811-8642-103240B7EEAB}"/>
    <dgm:cxn modelId="{C2CDC340-E10E-4996-B596-31A4197E1881}" type="presOf" srcId="{46A0FDD0-CCC3-419B-8760-43649FCC9C98}" destId="{0056D7F5-61FF-4B7D-826D-48342BA8696D}" srcOrd="0" destOrd="0" presId="urn:microsoft.com/office/officeart/2005/8/layout/lProcess3"/>
    <dgm:cxn modelId="{B8D37C63-17BB-4ACA-9CBC-B2C73E4EDF58}" srcId="{91E6AE54-559D-4EAD-B2BE-8B8C7EA71ACF}" destId="{B02652AC-1745-47A0-B73E-7030C8CF0A9B}" srcOrd="0" destOrd="0" parTransId="{D7332476-5412-4F60-B9FA-66C408D7C367}" sibTransId="{D8BD1A81-0272-4DFA-8648-8A7B2BFE7B75}"/>
    <dgm:cxn modelId="{30151A68-769D-462B-9B9E-AB05B72501D1}" type="presOf" srcId="{573CA2F2-FB44-4C6F-9B1B-92E2D2826F2F}" destId="{A1527F8B-A767-434E-8ACE-9EDD8A8BE6D0}" srcOrd="0" destOrd="0" presId="urn:microsoft.com/office/officeart/2005/8/layout/lProcess3"/>
    <dgm:cxn modelId="{BBBF0E51-ECB1-4454-A9B0-1485C482E06A}" srcId="{91E6AE54-559D-4EAD-B2BE-8B8C7EA71ACF}" destId="{CA74FCFF-CE3A-479E-AC57-0E75EC841E7E}" srcOrd="3" destOrd="0" parTransId="{86EA7248-931D-4CE8-993D-65E8659F8A67}" sibTransId="{6C25926A-B1CD-44C4-B9F4-B7DB549AB4FF}"/>
    <dgm:cxn modelId="{6A82D853-ABEE-4581-A717-C70B75A66437}" srcId="{B02652AC-1745-47A0-B73E-7030C8CF0A9B}" destId="{7BB363EE-3D8F-4ABD-B5A8-50C9F9915254}" srcOrd="3" destOrd="0" parTransId="{EC92B1C1-344C-40BD-AB04-8C54E2B73D00}" sibTransId="{40618E5D-521C-44EA-BB1F-CFF35B680056}"/>
    <dgm:cxn modelId="{68483075-9CAD-46F0-8129-DABC43D2975E}" type="presOf" srcId="{0E55BC7F-D9C9-4F47-B4CA-922844B4AC89}" destId="{C7B4260F-D81B-4AE9-A986-0740BB19560E}" srcOrd="0" destOrd="0" presId="urn:microsoft.com/office/officeart/2005/8/layout/lProcess3"/>
    <dgm:cxn modelId="{93F8AC55-D1B7-464E-8968-3511C166F02B}" srcId="{ADD06E61-ADFB-4AC5-B6C9-2196EF7DB615}" destId="{225C92D0-6A2B-4628-836C-CF774F2E3D49}" srcOrd="0" destOrd="0" parTransId="{5435A50A-3A62-4854-9A53-4DC3654E9D0B}" sibTransId="{C63F85CD-CD1C-472B-9145-3744EB4C6295}"/>
    <dgm:cxn modelId="{EFE05F7D-BE2D-4B6B-8971-8F0900C84E73}" type="presOf" srcId="{69B5071F-C3D9-483E-A1B6-B0629E658A1C}" destId="{F5593FF2-2630-492D-B3E9-236B0E29A9E5}" srcOrd="0" destOrd="0" presId="urn:microsoft.com/office/officeart/2005/8/layout/lProcess3"/>
    <dgm:cxn modelId="{344A7E90-428D-4DB8-9417-755CABD53695}" srcId="{B02652AC-1745-47A0-B73E-7030C8CF0A9B}" destId="{46A0FDD0-CCC3-419B-8760-43649FCC9C98}" srcOrd="0" destOrd="0" parTransId="{A5192C07-1E8A-46EC-850E-3509C966C023}" sibTransId="{682E46F3-F309-4403-87A9-56E1B10384A3}"/>
    <dgm:cxn modelId="{FC22D99C-880E-414D-AC99-AC22AAFCFFC1}" srcId="{B02652AC-1745-47A0-B73E-7030C8CF0A9B}" destId="{3C5BD36C-3C94-4C81-B60C-7A258154CCF5}" srcOrd="1" destOrd="0" parTransId="{7EE31814-A193-4703-A1BC-1A32B95AC9E5}" sibTransId="{36C44B59-74AA-4C1D-AFFF-538896AEBA92}"/>
    <dgm:cxn modelId="{0E8D60B4-2521-4142-BC0B-095A1147B276}" type="presOf" srcId="{ADF3D5AD-2E6F-4B3E-84C2-8528AB032220}" destId="{D974FDD5-C7C3-4F0F-ABF7-7A9C32101408}" srcOrd="0" destOrd="0" presId="urn:microsoft.com/office/officeart/2005/8/layout/lProcess3"/>
    <dgm:cxn modelId="{59E96CB4-1A2E-4850-84E2-2C5B636C32FF}" type="presOf" srcId="{91E6AE54-559D-4EAD-B2BE-8B8C7EA71ACF}" destId="{92D0D0EB-12D9-4CAE-B3F9-9AE84E432EAB}" srcOrd="0" destOrd="0" presId="urn:microsoft.com/office/officeart/2005/8/layout/lProcess3"/>
    <dgm:cxn modelId="{461F14BA-45D9-4919-B0A4-488797AEFA0C}" type="presOf" srcId="{6ACFA95D-D012-4D2E-A6DC-484C3FC09765}" destId="{58CDD3A3-7987-4DCA-B8C4-2238B8D4ABDC}" srcOrd="0" destOrd="0" presId="urn:microsoft.com/office/officeart/2005/8/layout/lProcess3"/>
    <dgm:cxn modelId="{09D48DBC-7F08-4D84-B0FE-7545581C8B2B}" type="presOf" srcId="{7BB363EE-3D8F-4ABD-B5A8-50C9F9915254}" destId="{D18FEFA4-C1FF-479A-BCB9-1D5B07B83C0E}" srcOrd="0" destOrd="0" presId="urn:microsoft.com/office/officeart/2005/8/layout/lProcess3"/>
    <dgm:cxn modelId="{164A84BF-F103-46F9-AA72-2803A9F3799D}" type="presOf" srcId="{E716A8D6-DA16-455F-94DD-E24966A53E06}" destId="{5EC540AE-A40C-486E-91A6-471692424A94}" srcOrd="0" destOrd="0" presId="urn:microsoft.com/office/officeart/2005/8/layout/lProcess3"/>
    <dgm:cxn modelId="{A99D47CE-FF7C-4270-ACA0-A544B7110305}" srcId="{91E6AE54-559D-4EAD-B2BE-8B8C7EA71ACF}" destId="{ADD06E61-ADFB-4AC5-B6C9-2196EF7DB615}" srcOrd="2" destOrd="0" parTransId="{1BCE5058-E619-4561-AD8E-76C00C679F29}" sibTransId="{797EF323-6E86-4D93-9D14-9B7DB0996E54}"/>
    <dgm:cxn modelId="{CD636DE0-F3B1-4FBB-B185-04AE6583A2DF}" srcId="{6ACFA95D-D012-4D2E-A6DC-484C3FC09765}" destId="{0A23C3D7-9500-403D-AC45-51D9962D1EEC}" srcOrd="2" destOrd="0" parTransId="{8520C319-9BDC-4B98-BFDF-BB0960B4D19C}" sibTransId="{118ADCB7-D813-4631-8AA5-B75D852617DC}"/>
    <dgm:cxn modelId="{1EDABDEB-201F-4EC8-A5A1-61A2016B531A}" srcId="{ADD06E61-ADFB-4AC5-B6C9-2196EF7DB615}" destId="{573CA2F2-FB44-4C6F-9B1B-92E2D2826F2F}" srcOrd="1" destOrd="0" parTransId="{8F5A189D-DAF9-467F-8C87-5D725BDAF8B7}" sibTransId="{2544DE71-CAC8-407C-A09A-67A2366BEF4F}"/>
    <dgm:cxn modelId="{FA3D0AF3-28FF-4C3D-B74E-AE2418495826}" type="presOf" srcId="{ADD06E61-ADFB-4AC5-B6C9-2196EF7DB615}" destId="{B6634469-79AD-4500-BD4B-B9848FD639CB}" srcOrd="0" destOrd="0" presId="urn:microsoft.com/office/officeart/2005/8/layout/lProcess3"/>
    <dgm:cxn modelId="{16EEF9F4-BB27-4418-A21D-D29053F66B5B}" srcId="{91E6AE54-559D-4EAD-B2BE-8B8C7EA71ACF}" destId="{6ACFA95D-D012-4D2E-A6DC-484C3FC09765}" srcOrd="1" destOrd="0" parTransId="{68C800E6-6942-4B0E-AAB5-BBECFC623ED8}" sibTransId="{FB19EF19-CE67-4D2A-BD96-EC18C941F33C}"/>
    <dgm:cxn modelId="{545439F9-53A2-46BD-9229-19A8A4D1DF24}" type="presOf" srcId="{3C5BD36C-3C94-4C81-B60C-7A258154CCF5}" destId="{97861894-FCAE-4686-9BF8-740983275F2D}" srcOrd="0" destOrd="0" presId="urn:microsoft.com/office/officeart/2005/8/layout/lProcess3"/>
    <dgm:cxn modelId="{6CD0FCFC-4BE4-4764-A6E4-06D971D8EE8F}" type="presOf" srcId="{0A23C3D7-9500-403D-AC45-51D9962D1EEC}" destId="{BFA259CE-ADC7-49D9-97F3-84E782A940F3}" srcOrd="0" destOrd="0" presId="urn:microsoft.com/office/officeart/2005/8/layout/lProcess3"/>
    <dgm:cxn modelId="{87CC09FD-C6D0-4D0D-8F17-E8EA21517197}" type="presOf" srcId="{B02652AC-1745-47A0-B73E-7030C8CF0A9B}" destId="{6CC0A67D-3018-409C-9760-E806FA16CFAE}" srcOrd="0" destOrd="0" presId="urn:microsoft.com/office/officeart/2005/8/layout/lProcess3"/>
    <dgm:cxn modelId="{27E91C48-8997-4931-BFE7-6D6380759EB7}" type="presParOf" srcId="{92D0D0EB-12D9-4CAE-B3F9-9AE84E432EAB}" destId="{2F3146D6-0344-4257-A45D-0787639B6FBA}" srcOrd="0" destOrd="0" presId="urn:microsoft.com/office/officeart/2005/8/layout/lProcess3"/>
    <dgm:cxn modelId="{45244C30-F353-43B2-88D4-6C50FE2932B3}" type="presParOf" srcId="{2F3146D6-0344-4257-A45D-0787639B6FBA}" destId="{6CC0A67D-3018-409C-9760-E806FA16CFAE}" srcOrd="0" destOrd="0" presId="urn:microsoft.com/office/officeart/2005/8/layout/lProcess3"/>
    <dgm:cxn modelId="{91F7D718-07A8-4ACD-B785-765E560CFB66}" type="presParOf" srcId="{2F3146D6-0344-4257-A45D-0787639B6FBA}" destId="{C99ABD32-E6C7-45C9-B360-9E9BC4F3CFCD}" srcOrd="1" destOrd="0" presId="urn:microsoft.com/office/officeart/2005/8/layout/lProcess3"/>
    <dgm:cxn modelId="{4E1537A6-EFFF-4D70-AEF4-920A6617B279}" type="presParOf" srcId="{2F3146D6-0344-4257-A45D-0787639B6FBA}" destId="{0056D7F5-61FF-4B7D-826D-48342BA8696D}" srcOrd="2" destOrd="0" presId="urn:microsoft.com/office/officeart/2005/8/layout/lProcess3"/>
    <dgm:cxn modelId="{81015468-5956-45DF-B6C8-E5D7CBA75048}" type="presParOf" srcId="{2F3146D6-0344-4257-A45D-0787639B6FBA}" destId="{3DC4ABF0-E688-4DA7-BA99-EB7C5B1CFC65}" srcOrd="3" destOrd="0" presId="urn:microsoft.com/office/officeart/2005/8/layout/lProcess3"/>
    <dgm:cxn modelId="{522C427F-BEF9-4718-9391-A2CFFE2F1316}" type="presParOf" srcId="{2F3146D6-0344-4257-A45D-0787639B6FBA}" destId="{97861894-FCAE-4686-9BF8-740983275F2D}" srcOrd="4" destOrd="0" presId="urn:microsoft.com/office/officeart/2005/8/layout/lProcess3"/>
    <dgm:cxn modelId="{7CB11278-5492-4155-AE79-02959E75CB63}" type="presParOf" srcId="{2F3146D6-0344-4257-A45D-0787639B6FBA}" destId="{8140784E-434B-497B-9B5F-42C9D2720A93}" srcOrd="5" destOrd="0" presId="urn:microsoft.com/office/officeart/2005/8/layout/lProcess3"/>
    <dgm:cxn modelId="{E3C4CFB7-56DF-40DA-94A9-297BDFD66325}" type="presParOf" srcId="{2F3146D6-0344-4257-A45D-0787639B6FBA}" destId="{C7B4260F-D81B-4AE9-A986-0740BB19560E}" srcOrd="6" destOrd="0" presId="urn:microsoft.com/office/officeart/2005/8/layout/lProcess3"/>
    <dgm:cxn modelId="{860220B8-B823-4537-9E9A-5CA70C4C251C}" type="presParOf" srcId="{2F3146D6-0344-4257-A45D-0787639B6FBA}" destId="{7C56AF47-C8DE-4762-82AA-7479749DBF4F}" srcOrd="7" destOrd="0" presId="urn:microsoft.com/office/officeart/2005/8/layout/lProcess3"/>
    <dgm:cxn modelId="{42978DDE-1183-4526-A3AC-8ABBFCF9FF82}" type="presParOf" srcId="{2F3146D6-0344-4257-A45D-0787639B6FBA}" destId="{D18FEFA4-C1FF-479A-BCB9-1D5B07B83C0E}" srcOrd="8" destOrd="0" presId="urn:microsoft.com/office/officeart/2005/8/layout/lProcess3"/>
    <dgm:cxn modelId="{DC4EE451-AF27-4D38-B706-243EAA058B76}" type="presParOf" srcId="{92D0D0EB-12D9-4CAE-B3F9-9AE84E432EAB}" destId="{B025FE0A-C43B-4593-BB07-8A117073C8A0}" srcOrd="1" destOrd="0" presId="urn:microsoft.com/office/officeart/2005/8/layout/lProcess3"/>
    <dgm:cxn modelId="{C3FCB21E-33DC-4862-8B51-A1FC5B92CD73}" type="presParOf" srcId="{92D0D0EB-12D9-4CAE-B3F9-9AE84E432EAB}" destId="{DE1F598D-C706-46C0-BF3C-D94C971F0198}" srcOrd="2" destOrd="0" presId="urn:microsoft.com/office/officeart/2005/8/layout/lProcess3"/>
    <dgm:cxn modelId="{F86E6C8F-4943-431D-8BE2-EBAC86376C25}" type="presParOf" srcId="{DE1F598D-C706-46C0-BF3C-D94C971F0198}" destId="{58CDD3A3-7987-4DCA-B8C4-2238B8D4ABDC}" srcOrd="0" destOrd="0" presId="urn:microsoft.com/office/officeart/2005/8/layout/lProcess3"/>
    <dgm:cxn modelId="{0E9DE551-E19E-4602-A4EC-DCC38A43F015}" type="presParOf" srcId="{DE1F598D-C706-46C0-BF3C-D94C971F0198}" destId="{8785DBF4-34D8-4F26-8A79-BC858FBF03D3}" srcOrd="1" destOrd="0" presId="urn:microsoft.com/office/officeart/2005/8/layout/lProcess3"/>
    <dgm:cxn modelId="{F4165B43-340F-4F4C-BE5E-36DCC84728CD}" type="presParOf" srcId="{DE1F598D-C706-46C0-BF3C-D94C971F0198}" destId="{F5593FF2-2630-492D-B3E9-236B0E29A9E5}" srcOrd="2" destOrd="0" presId="urn:microsoft.com/office/officeart/2005/8/layout/lProcess3"/>
    <dgm:cxn modelId="{D01B59A8-696E-4578-8897-6B6215014B33}" type="presParOf" srcId="{DE1F598D-C706-46C0-BF3C-D94C971F0198}" destId="{90B02C9E-4628-4E84-AC22-C36092942EEB}" srcOrd="3" destOrd="0" presId="urn:microsoft.com/office/officeart/2005/8/layout/lProcess3"/>
    <dgm:cxn modelId="{6785E5D4-329F-43DE-8ED0-7C76B6C050EE}" type="presParOf" srcId="{DE1F598D-C706-46C0-BF3C-D94C971F0198}" destId="{D974FDD5-C7C3-4F0F-ABF7-7A9C32101408}" srcOrd="4" destOrd="0" presId="urn:microsoft.com/office/officeart/2005/8/layout/lProcess3"/>
    <dgm:cxn modelId="{93561834-1046-46D6-AD48-80E6EEF5F577}" type="presParOf" srcId="{DE1F598D-C706-46C0-BF3C-D94C971F0198}" destId="{8E48D3F6-46C0-4576-A655-DA648BDE99EC}" srcOrd="5" destOrd="0" presId="urn:microsoft.com/office/officeart/2005/8/layout/lProcess3"/>
    <dgm:cxn modelId="{1FE85309-BEBB-40D6-9DB4-107AE6F8D058}" type="presParOf" srcId="{DE1F598D-C706-46C0-BF3C-D94C971F0198}" destId="{BFA259CE-ADC7-49D9-97F3-84E782A940F3}" srcOrd="6" destOrd="0" presId="urn:microsoft.com/office/officeart/2005/8/layout/lProcess3"/>
    <dgm:cxn modelId="{0D7745C7-032F-4902-8FAE-7E643FFB1820}" type="presParOf" srcId="{DE1F598D-C706-46C0-BF3C-D94C971F0198}" destId="{9535D38E-E0B1-43E5-8CF5-5FD7452F7BD9}" srcOrd="7" destOrd="0" presId="urn:microsoft.com/office/officeart/2005/8/layout/lProcess3"/>
    <dgm:cxn modelId="{EEA0EB71-4E81-462A-A76F-B19E8AB14DCB}" type="presParOf" srcId="{DE1F598D-C706-46C0-BF3C-D94C971F0198}" destId="{15462822-9047-45EB-B0D8-DDD8343B0ACB}" srcOrd="8" destOrd="0" presId="urn:microsoft.com/office/officeart/2005/8/layout/lProcess3"/>
    <dgm:cxn modelId="{671D1D5A-8DC6-435D-93F5-B2EE17ABFF40}" type="presParOf" srcId="{92D0D0EB-12D9-4CAE-B3F9-9AE84E432EAB}" destId="{92055DE3-AB75-47D1-B058-9F184EC057BE}" srcOrd="3" destOrd="0" presId="urn:microsoft.com/office/officeart/2005/8/layout/lProcess3"/>
    <dgm:cxn modelId="{85519CDB-6256-4C4C-A0F3-24B268418D12}" type="presParOf" srcId="{92D0D0EB-12D9-4CAE-B3F9-9AE84E432EAB}" destId="{DB2B83C0-94B4-4C36-A462-81FE68BA6181}" srcOrd="4" destOrd="0" presId="urn:microsoft.com/office/officeart/2005/8/layout/lProcess3"/>
    <dgm:cxn modelId="{39E455B7-2475-414C-9D7F-CF6784CF47C1}" type="presParOf" srcId="{DB2B83C0-94B4-4C36-A462-81FE68BA6181}" destId="{B6634469-79AD-4500-BD4B-B9848FD639CB}" srcOrd="0" destOrd="0" presId="urn:microsoft.com/office/officeart/2005/8/layout/lProcess3"/>
    <dgm:cxn modelId="{6D73B9AC-311F-4654-89D7-0781F5288243}" type="presParOf" srcId="{DB2B83C0-94B4-4C36-A462-81FE68BA6181}" destId="{9E73D3BE-D479-4AC2-AC81-B602D0C38282}" srcOrd="1" destOrd="0" presId="urn:microsoft.com/office/officeart/2005/8/layout/lProcess3"/>
    <dgm:cxn modelId="{400DEA58-9F9F-416E-8365-DA0A6188A34D}" type="presParOf" srcId="{DB2B83C0-94B4-4C36-A462-81FE68BA6181}" destId="{1529720B-8BF9-468A-A8E4-F7A1572C394D}" srcOrd="2" destOrd="0" presId="urn:microsoft.com/office/officeart/2005/8/layout/lProcess3"/>
    <dgm:cxn modelId="{0455F2CF-15FD-487F-B98C-F843C450E535}" type="presParOf" srcId="{DB2B83C0-94B4-4C36-A462-81FE68BA6181}" destId="{204176FB-7F74-4BD3-AA05-92D0542E1749}" srcOrd="3" destOrd="0" presId="urn:microsoft.com/office/officeart/2005/8/layout/lProcess3"/>
    <dgm:cxn modelId="{50D7CBF8-CA03-4F6C-82DA-712BFDC7B13D}" type="presParOf" srcId="{DB2B83C0-94B4-4C36-A462-81FE68BA6181}" destId="{A1527F8B-A767-434E-8ACE-9EDD8A8BE6D0}" srcOrd="4" destOrd="0" presId="urn:microsoft.com/office/officeart/2005/8/layout/lProcess3"/>
    <dgm:cxn modelId="{1ECBE9F6-0423-4861-A36F-7ED452B8CF1F}" type="presParOf" srcId="{92D0D0EB-12D9-4CAE-B3F9-9AE84E432EAB}" destId="{96A467DD-B16F-471A-8D9D-298003E48B86}" srcOrd="5" destOrd="0" presId="urn:microsoft.com/office/officeart/2005/8/layout/lProcess3"/>
    <dgm:cxn modelId="{A4A3453E-E364-4D46-AE07-B10F81C2577C}" type="presParOf" srcId="{92D0D0EB-12D9-4CAE-B3F9-9AE84E432EAB}" destId="{33FFDD0E-5B4D-42E3-BA44-BC4FAF98C0C9}" srcOrd="6" destOrd="0" presId="urn:microsoft.com/office/officeart/2005/8/layout/lProcess3"/>
    <dgm:cxn modelId="{C1430AEC-693E-416D-93A6-7E5706D3588C}" type="presParOf" srcId="{33FFDD0E-5B4D-42E3-BA44-BC4FAF98C0C9}" destId="{7B96F55D-7B57-42BE-9A98-706DF8BDDF08}" srcOrd="0" destOrd="0" presId="urn:microsoft.com/office/officeart/2005/8/layout/lProcess3"/>
    <dgm:cxn modelId="{211D4B35-489A-45BA-9EA1-EA055865B1E7}" type="presParOf" srcId="{33FFDD0E-5B4D-42E3-BA44-BC4FAF98C0C9}" destId="{5C8A0AE1-3DCB-4B31-958A-31EC5C99294D}" srcOrd="1" destOrd="0" presId="urn:microsoft.com/office/officeart/2005/8/layout/lProcess3"/>
    <dgm:cxn modelId="{3DE4CC36-8FF5-4588-A50A-934355250152}" type="presParOf" srcId="{33FFDD0E-5B4D-42E3-BA44-BC4FAF98C0C9}" destId="{5EC540AE-A40C-486E-91A6-471692424A94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93560-2E3D-BB4E-9C81-65C404AD0FB9}">
      <dsp:nvSpPr>
        <dsp:cNvPr id="0" name=""/>
        <dsp:cNvSpPr/>
      </dsp:nvSpPr>
      <dsp:spPr>
        <a:xfrm>
          <a:off x="3000313" y="-116900"/>
          <a:ext cx="2228972" cy="1114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Respond Quickly to Market Pressures</a:t>
          </a:r>
        </a:p>
      </dsp:txBody>
      <dsp:txXfrm>
        <a:off x="3032955" y="-84258"/>
        <a:ext cx="2163688" cy="1049202"/>
      </dsp:txXfrm>
    </dsp:sp>
    <dsp:sp modelId="{DE4DEA1E-156A-BC49-A423-C16BABCFBC0F}">
      <dsp:nvSpPr>
        <dsp:cNvPr id="0" name=""/>
        <dsp:cNvSpPr/>
      </dsp:nvSpPr>
      <dsp:spPr>
        <a:xfrm rot="2951270">
          <a:off x="4460692" y="1543385"/>
          <a:ext cx="1478646" cy="30730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552883" y="1604846"/>
        <a:ext cx="1294264" cy="184382"/>
      </dsp:txXfrm>
    </dsp:sp>
    <dsp:sp modelId="{95C525B2-DDED-5449-A248-C35289FAD433}">
      <dsp:nvSpPr>
        <dsp:cNvPr id="0" name=""/>
        <dsp:cNvSpPr/>
      </dsp:nvSpPr>
      <dsp:spPr>
        <a:xfrm>
          <a:off x="5170745" y="2396489"/>
          <a:ext cx="2228972" cy="1114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Sharpen the Competitive Edge</a:t>
          </a:r>
        </a:p>
      </dsp:txBody>
      <dsp:txXfrm>
        <a:off x="5203387" y="2429131"/>
        <a:ext cx="2163688" cy="1049202"/>
      </dsp:txXfrm>
    </dsp:sp>
    <dsp:sp modelId="{6D186854-C491-404F-BD33-937CD12EF0BA}">
      <dsp:nvSpPr>
        <dsp:cNvPr id="0" name=""/>
        <dsp:cNvSpPr/>
      </dsp:nvSpPr>
      <dsp:spPr>
        <a:xfrm rot="10800007">
          <a:off x="3344989" y="2800076"/>
          <a:ext cx="1478646" cy="30730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437180" y="2861537"/>
        <a:ext cx="1294264" cy="184382"/>
      </dsp:txXfrm>
    </dsp:sp>
    <dsp:sp modelId="{E166A162-63CA-2648-B633-DC2AAFAFE282}">
      <dsp:nvSpPr>
        <dsp:cNvPr id="0" name=""/>
        <dsp:cNvSpPr/>
      </dsp:nvSpPr>
      <dsp:spPr>
        <a:xfrm>
          <a:off x="768907" y="2396480"/>
          <a:ext cx="2228972" cy="1114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Continuous Customer Satisfaction</a:t>
          </a:r>
        </a:p>
      </dsp:txBody>
      <dsp:txXfrm>
        <a:off x="801549" y="2429122"/>
        <a:ext cx="2163688" cy="1049202"/>
      </dsp:txXfrm>
    </dsp:sp>
    <dsp:sp modelId="{BC4B56EA-44F2-E144-9915-762FBF57E795}">
      <dsp:nvSpPr>
        <dsp:cNvPr id="0" name=""/>
        <dsp:cNvSpPr/>
      </dsp:nvSpPr>
      <dsp:spPr>
        <a:xfrm rot="18695940">
          <a:off x="2259773" y="1543381"/>
          <a:ext cx="1478646" cy="30730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351964" y="1604842"/>
        <a:ext cx="1294264" cy="184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B849A-7342-4A4E-BF6A-920B8A7ABE76}">
      <dsp:nvSpPr>
        <dsp:cNvPr id="0" name=""/>
        <dsp:cNvSpPr/>
      </dsp:nvSpPr>
      <dsp:spPr>
        <a:xfrm rot="5400000">
          <a:off x="4110854" y="-1690584"/>
          <a:ext cx="920257" cy="430210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en-US" sz="1400" kern="1200" dirty="0"/>
            <a:t>Deliver measurable Business Value quickly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en-US" sz="1400" kern="1200" dirty="0"/>
            <a:t>Eliminate redundant manual effort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en-US" sz="1400" kern="1200" dirty="0"/>
            <a:t>Automate everything!</a:t>
          </a:r>
        </a:p>
      </dsp:txBody>
      <dsp:txXfrm rot="-5400000">
        <a:off x="2419933" y="45260"/>
        <a:ext cx="4257178" cy="830411"/>
      </dsp:txXfrm>
    </dsp:sp>
    <dsp:sp modelId="{F806F1FD-4A0C-7A4E-994D-CA6C01947077}">
      <dsp:nvSpPr>
        <dsp:cNvPr id="0" name=""/>
        <dsp:cNvSpPr/>
      </dsp:nvSpPr>
      <dsp:spPr>
        <a:xfrm>
          <a:off x="0" y="12361"/>
          <a:ext cx="2419931" cy="71437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2000" b="0" i="0" u="none" strike="noStrike" kern="1200" cap="none" spc="0" normalizeH="0" baseline="0" noProof="0" dirty="0">
              <a:ln/>
              <a:effectLst/>
              <a:uLnTx/>
              <a:uFillTx/>
              <a:latin typeface="+mn-lt"/>
              <a:cs typeface="Arial"/>
              <a:sym typeface="Arial"/>
            </a:rPr>
            <a:t>Increase velocity of </a:t>
          </a:r>
          <a:r>
            <a:rPr lang="en-US" sz="2000" b="0" kern="1200" dirty="0">
              <a:latin typeface="+mn-lt"/>
            </a:rPr>
            <a:t>E2E delivery lifecycle</a:t>
          </a:r>
          <a:endParaRPr lang="en-US" sz="2000" kern="1200" dirty="0">
            <a:latin typeface="+mn-lt"/>
          </a:endParaRPr>
        </a:p>
      </dsp:txBody>
      <dsp:txXfrm>
        <a:off x="34873" y="47234"/>
        <a:ext cx="2350185" cy="644629"/>
      </dsp:txXfrm>
    </dsp:sp>
    <dsp:sp modelId="{AAB9D1A4-2A17-D045-B4A7-1030C66291A8}">
      <dsp:nvSpPr>
        <dsp:cNvPr id="0" name=""/>
        <dsp:cNvSpPr/>
      </dsp:nvSpPr>
      <dsp:spPr>
        <a:xfrm rot="5400000">
          <a:off x="3903127" y="-515425"/>
          <a:ext cx="1335710" cy="4302101"/>
        </a:xfrm>
        <a:prstGeom prst="round2Same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63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en-US" sz="1400" kern="1200" dirty="0"/>
            <a:t>More Code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Faster Feedback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First time right!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Component re-use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>
              <a:latin typeface="Calibri"/>
              <a:ea typeface="+mn-ea"/>
              <a:cs typeface="+mn-cs"/>
            </a:rPr>
            <a:t>Eliminate Environment Configuration Issues</a:t>
          </a:r>
          <a:endParaRPr lang="en-US" sz="1400" kern="1200" dirty="0">
            <a:latin typeface="Calibri"/>
            <a:ea typeface="+mn-ea"/>
            <a:cs typeface="+mn-cs"/>
          </a:endParaRPr>
        </a:p>
      </dsp:txBody>
      <dsp:txXfrm rot="-5400000">
        <a:off x="2419932" y="1032974"/>
        <a:ext cx="4236897" cy="1205302"/>
      </dsp:txXfrm>
    </dsp:sp>
    <dsp:sp modelId="{053189B0-BA6F-B641-9940-C85E6CDB09D3}">
      <dsp:nvSpPr>
        <dsp:cNvPr id="0" name=""/>
        <dsp:cNvSpPr/>
      </dsp:nvSpPr>
      <dsp:spPr>
        <a:xfrm>
          <a:off x="0" y="975519"/>
          <a:ext cx="2419931" cy="686481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Increase productivity</a:t>
          </a:r>
        </a:p>
      </dsp:txBody>
      <dsp:txXfrm>
        <a:off x="33511" y="1009030"/>
        <a:ext cx="2352909" cy="619459"/>
      </dsp:txXfrm>
    </dsp:sp>
    <dsp:sp modelId="{4FF510B1-0403-CA47-BC39-8AEF3D5C9021}">
      <dsp:nvSpPr>
        <dsp:cNvPr id="0" name=""/>
        <dsp:cNvSpPr/>
      </dsp:nvSpPr>
      <dsp:spPr>
        <a:xfrm rot="5400000">
          <a:off x="4051370" y="719217"/>
          <a:ext cx="1039224" cy="4302101"/>
        </a:xfrm>
        <a:prstGeom prst="round2Same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Cost of poor quality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Cost of human error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Cost of manual processes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Cost of missing SLAs</a:t>
          </a:r>
        </a:p>
      </dsp:txBody>
      <dsp:txXfrm rot="-5400000">
        <a:off x="2419932" y="2401387"/>
        <a:ext cx="4251370" cy="937762"/>
      </dsp:txXfrm>
    </dsp:sp>
    <dsp:sp modelId="{E8CE7FF5-DCA8-6947-8C83-D4AF780F1530}">
      <dsp:nvSpPr>
        <dsp:cNvPr id="0" name=""/>
        <dsp:cNvSpPr/>
      </dsp:nvSpPr>
      <dsp:spPr>
        <a:xfrm>
          <a:off x="0" y="2362655"/>
          <a:ext cx="2419931" cy="676251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Reduce cost</a:t>
          </a:r>
        </a:p>
      </dsp:txBody>
      <dsp:txXfrm>
        <a:off x="33012" y="2395667"/>
        <a:ext cx="2353907" cy="610227"/>
      </dsp:txXfrm>
    </dsp:sp>
    <dsp:sp modelId="{233B9900-1602-4945-A064-29BD2B7388A0}">
      <dsp:nvSpPr>
        <dsp:cNvPr id="0" name=""/>
        <dsp:cNvSpPr/>
      </dsp:nvSpPr>
      <dsp:spPr>
        <a:xfrm rot="5400000">
          <a:off x="4207812" y="1648216"/>
          <a:ext cx="735276" cy="4306306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Software delivery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Release management</a:t>
          </a:r>
        </a:p>
      </dsp:txBody>
      <dsp:txXfrm rot="-5400000">
        <a:off x="2422298" y="3469624"/>
        <a:ext cx="4270413" cy="663490"/>
      </dsp:txXfrm>
    </dsp:sp>
    <dsp:sp modelId="{59D364A0-26C7-D748-A581-1EF454DAA42D}">
      <dsp:nvSpPr>
        <dsp:cNvPr id="0" name=""/>
        <dsp:cNvSpPr/>
      </dsp:nvSpPr>
      <dsp:spPr>
        <a:xfrm>
          <a:off x="0" y="3449604"/>
          <a:ext cx="2422297" cy="71940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Improve quality</a:t>
          </a:r>
        </a:p>
      </dsp:txBody>
      <dsp:txXfrm>
        <a:off x="35118" y="3484722"/>
        <a:ext cx="2352061" cy="649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F94A1-AFF9-0448-90DA-DCDA3F6CD142}">
      <dsp:nvSpPr>
        <dsp:cNvPr id="0" name=""/>
        <dsp:cNvSpPr/>
      </dsp:nvSpPr>
      <dsp:spPr>
        <a:xfrm>
          <a:off x="948822" y="0"/>
          <a:ext cx="5143235" cy="4064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FA7B1-211F-A14E-9F42-3F755354A661}">
      <dsp:nvSpPr>
        <dsp:cNvPr id="0" name=""/>
        <dsp:cNvSpPr/>
      </dsp:nvSpPr>
      <dsp:spPr>
        <a:xfrm>
          <a:off x="841158" y="35559"/>
          <a:ext cx="2523939" cy="173736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</a:rPr>
            <a:t>Solution Architecture</a:t>
          </a:r>
          <a:endParaRPr lang="en-US" sz="1400" b="1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>
              <a:solidFill>
                <a:schemeClr val="tx1"/>
              </a:solidFill>
            </a:rPr>
            <a:t>15+ different systems...</a:t>
          </a:r>
          <a:endParaRPr lang="en-US" sz="1400" b="0" kern="1200" dirty="0">
            <a:solidFill>
              <a:schemeClr val="tx1"/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</a:rPr>
            <a:t>SAP</a:t>
          </a:r>
          <a:endParaRPr lang="en-US" sz="1400" kern="1200" dirty="0">
            <a:solidFill>
              <a:schemeClr val="tx1"/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</a:rPr>
            <a:t>Tibco</a:t>
          </a:r>
          <a:endParaRPr lang="en-US" sz="1400" kern="1200" dirty="0">
            <a:solidFill>
              <a:schemeClr val="tx1"/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</a:rPr>
            <a:t>Oracle</a:t>
          </a:r>
          <a:endParaRPr lang="en-US" sz="1400" kern="1200" dirty="0">
            <a:solidFill>
              <a:schemeClr val="tx1"/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</a:rPr>
            <a:t>Ericsson Proprietary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925969" y="120370"/>
        <a:ext cx="2354317" cy="1567738"/>
      </dsp:txXfrm>
    </dsp:sp>
    <dsp:sp modelId="{CEEF39E9-520E-8E44-BAD2-D0AD7E3D160D}">
      <dsp:nvSpPr>
        <dsp:cNvPr id="0" name=""/>
        <dsp:cNvSpPr/>
      </dsp:nvSpPr>
      <dsp:spPr>
        <a:xfrm>
          <a:off x="3721510" y="35559"/>
          <a:ext cx="2523939" cy="173736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</a:rPr>
            <a:t>Cross-team Alignment</a:t>
          </a:r>
          <a:endParaRPr lang="en-US" sz="1400" b="1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</a:rPr>
            <a:t>Team Silos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</a:rPr>
            <a:t>Different Ways of Working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</a:rPr>
            <a:t>Different Tools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</a:rPr>
            <a:t>Different Delivery Processes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806321" y="120370"/>
        <a:ext cx="2354317" cy="1567738"/>
      </dsp:txXfrm>
    </dsp:sp>
    <dsp:sp modelId="{320F640B-87FF-DF41-A46D-35F19F2C9653}">
      <dsp:nvSpPr>
        <dsp:cNvPr id="0" name=""/>
        <dsp:cNvSpPr/>
      </dsp:nvSpPr>
      <dsp:spPr>
        <a:xfrm>
          <a:off x="841158" y="2240280"/>
          <a:ext cx="2523939" cy="173736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</a:rPr>
            <a:t>Ops-Enabled Delivery</a:t>
          </a:r>
          <a:endParaRPr lang="en-US" sz="1400" b="1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</a:rPr>
            <a:t>Static Environments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</a:rPr>
            <a:t>Manual Environment Management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</a:rPr>
            <a:t>Manual Deployment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</a:rPr>
            <a:t>Manual Errors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925969" y="2325091"/>
        <a:ext cx="2354317" cy="1567738"/>
      </dsp:txXfrm>
    </dsp:sp>
    <dsp:sp modelId="{A5CA6372-C4BA-0F47-BEB1-5F32650B4DE8}">
      <dsp:nvSpPr>
        <dsp:cNvPr id="0" name=""/>
        <dsp:cNvSpPr/>
      </dsp:nvSpPr>
      <dsp:spPr>
        <a:xfrm>
          <a:off x="3721510" y="2240280"/>
          <a:ext cx="2523939" cy="173736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</a:rPr>
            <a:t>Human Dynamics</a:t>
          </a:r>
          <a:endParaRPr lang="en-US" sz="1400" b="1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</a:rPr>
            <a:t>Focused on Deliver, Deliver, Deliver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</a:rPr>
            <a:t>Stretched Thin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Myopic View of Delivery Process (not E2E)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</a:rPr>
            <a:t>Threatened by DevOps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3806321" y="2325091"/>
        <a:ext cx="2354317" cy="15677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0EF65-0A72-465B-A710-BA4CDF613EF1}">
      <dsp:nvSpPr>
        <dsp:cNvPr id="0" name=""/>
        <dsp:cNvSpPr/>
      </dsp:nvSpPr>
      <dsp:spPr>
        <a:xfrm rot="5400000">
          <a:off x="3546103" y="-1327895"/>
          <a:ext cx="870428" cy="374712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Build a CI/CD Pipeline to Automate Build and Deployment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Implement a microservices strategy</a:t>
          </a:r>
        </a:p>
      </dsp:txBody>
      <dsp:txXfrm rot="-5400000">
        <a:off x="2107756" y="152943"/>
        <a:ext cx="3704632" cy="785446"/>
      </dsp:txXfrm>
    </dsp:sp>
    <dsp:sp modelId="{3A15EFBD-EBA1-45CC-BBC5-AC2C1C39FDE6}">
      <dsp:nvSpPr>
        <dsp:cNvPr id="0" name=""/>
        <dsp:cNvSpPr/>
      </dsp:nvSpPr>
      <dsp:spPr>
        <a:xfrm>
          <a:off x="0" y="1648"/>
          <a:ext cx="2107756" cy="108803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Phase I</a:t>
          </a:r>
        </a:p>
      </dsp:txBody>
      <dsp:txXfrm>
        <a:off x="53114" y="54762"/>
        <a:ext cx="2001528" cy="981808"/>
      </dsp:txXfrm>
    </dsp:sp>
    <dsp:sp modelId="{69D1D593-6FDA-4788-ACE8-5F20E79D8468}">
      <dsp:nvSpPr>
        <dsp:cNvPr id="0" name=""/>
        <dsp:cNvSpPr/>
      </dsp:nvSpPr>
      <dsp:spPr>
        <a:xfrm rot="5400000">
          <a:off x="3546103" y="-185457"/>
          <a:ext cx="870428" cy="3747123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Containerize Apps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Use App Containers to Build Environments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Deploy to Containers as though they were servers</a:t>
          </a:r>
        </a:p>
      </dsp:txBody>
      <dsp:txXfrm rot="-5400000">
        <a:off x="2107756" y="1295381"/>
        <a:ext cx="3704632" cy="785446"/>
      </dsp:txXfrm>
    </dsp:sp>
    <dsp:sp modelId="{464FB2E5-838D-4029-8F9C-06C46FC8EB28}">
      <dsp:nvSpPr>
        <dsp:cNvPr id="0" name=""/>
        <dsp:cNvSpPr/>
      </dsp:nvSpPr>
      <dsp:spPr>
        <a:xfrm>
          <a:off x="0" y="1144086"/>
          <a:ext cx="2107756" cy="1088036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Phase II</a:t>
          </a:r>
        </a:p>
      </dsp:txBody>
      <dsp:txXfrm>
        <a:off x="53114" y="1197200"/>
        <a:ext cx="2001528" cy="981808"/>
      </dsp:txXfrm>
    </dsp:sp>
    <dsp:sp modelId="{9E58470A-B5C0-450D-A26D-F14734407436}">
      <dsp:nvSpPr>
        <dsp:cNvPr id="0" name=""/>
        <dsp:cNvSpPr/>
      </dsp:nvSpPr>
      <dsp:spPr>
        <a:xfrm rot="5400000">
          <a:off x="3546103" y="956980"/>
          <a:ext cx="870428" cy="3747123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Build Containers within the CI/CD Pipeline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Deploy Containers to Environments through and Orchestrated Delivery Platform</a:t>
          </a:r>
        </a:p>
      </dsp:txBody>
      <dsp:txXfrm rot="-5400000">
        <a:off x="2107756" y="2437819"/>
        <a:ext cx="3704632" cy="785446"/>
      </dsp:txXfrm>
    </dsp:sp>
    <dsp:sp modelId="{12626116-9040-435D-93C9-F2FAAC617529}">
      <dsp:nvSpPr>
        <dsp:cNvPr id="0" name=""/>
        <dsp:cNvSpPr/>
      </dsp:nvSpPr>
      <dsp:spPr>
        <a:xfrm>
          <a:off x="0" y="2286524"/>
          <a:ext cx="2107756" cy="1088036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Phase III</a:t>
          </a:r>
        </a:p>
      </dsp:txBody>
      <dsp:txXfrm>
        <a:off x="53114" y="2339638"/>
        <a:ext cx="2001528" cy="9818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0A67D-3018-409C-9760-E806FA16CFAE}">
      <dsp:nvSpPr>
        <dsp:cNvPr id="0" name=""/>
        <dsp:cNvSpPr/>
      </dsp:nvSpPr>
      <dsp:spPr>
        <a:xfrm>
          <a:off x="197568" y="1534"/>
          <a:ext cx="1480331" cy="846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SAP = Black Box</a:t>
          </a:r>
        </a:p>
      </dsp:txBody>
      <dsp:txXfrm>
        <a:off x="620718" y="1534"/>
        <a:ext cx="634032" cy="846299"/>
      </dsp:txXfrm>
    </dsp:sp>
    <dsp:sp modelId="{0056D7F5-61FF-4B7D-826D-48342BA8696D}">
      <dsp:nvSpPr>
        <dsp:cNvPr id="0" name=""/>
        <dsp:cNvSpPr/>
      </dsp:nvSpPr>
      <dsp:spPr>
        <a:xfrm>
          <a:off x="1485457" y="178949"/>
          <a:ext cx="1228675" cy="4914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Code Dev</a:t>
          </a:r>
        </a:p>
      </dsp:txBody>
      <dsp:txXfrm>
        <a:off x="1731192" y="178949"/>
        <a:ext cx="737205" cy="491470"/>
      </dsp:txXfrm>
    </dsp:sp>
    <dsp:sp modelId="{97861894-FCAE-4686-9BF8-740983275F2D}">
      <dsp:nvSpPr>
        <dsp:cNvPr id="0" name=""/>
        <dsp:cNvSpPr/>
      </dsp:nvSpPr>
      <dsp:spPr>
        <a:xfrm>
          <a:off x="2542117" y="178949"/>
          <a:ext cx="1228675" cy="4914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Source Control</a:t>
          </a:r>
        </a:p>
      </dsp:txBody>
      <dsp:txXfrm>
        <a:off x="2787852" y="178949"/>
        <a:ext cx="737205" cy="491470"/>
      </dsp:txXfrm>
    </dsp:sp>
    <dsp:sp modelId="{C7B4260F-D81B-4AE9-A986-0740BB19560E}">
      <dsp:nvSpPr>
        <dsp:cNvPr id="0" name=""/>
        <dsp:cNvSpPr/>
      </dsp:nvSpPr>
      <dsp:spPr>
        <a:xfrm>
          <a:off x="3598778" y="178949"/>
          <a:ext cx="1228675" cy="4914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Testing</a:t>
          </a:r>
        </a:p>
      </dsp:txBody>
      <dsp:txXfrm>
        <a:off x="3844513" y="178949"/>
        <a:ext cx="737205" cy="491470"/>
      </dsp:txXfrm>
    </dsp:sp>
    <dsp:sp modelId="{D18FEFA4-C1FF-479A-BCB9-1D5B07B83C0E}">
      <dsp:nvSpPr>
        <dsp:cNvPr id="0" name=""/>
        <dsp:cNvSpPr/>
      </dsp:nvSpPr>
      <dsp:spPr>
        <a:xfrm>
          <a:off x="4655439" y="178949"/>
          <a:ext cx="1228675" cy="4914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Deployment</a:t>
          </a:r>
        </a:p>
      </dsp:txBody>
      <dsp:txXfrm>
        <a:off x="4901174" y="178949"/>
        <a:ext cx="737205" cy="491470"/>
      </dsp:txXfrm>
    </dsp:sp>
    <dsp:sp modelId="{58CDD3A3-7987-4DCA-B8C4-2238B8D4ABDC}">
      <dsp:nvSpPr>
        <dsp:cNvPr id="0" name=""/>
        <dsp:cNvSpPr/>
      </dsp:nvSpPr>
      <dsp:spPr>
        <a:xfrm>
          <a:off x="197568" y="930732"/>
          <a:ext cx="1480331" cy="846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Closed System</a:t>
          </a:r>
        </a:p>
      </dsp:txBody>
      <dsp:txXfrm>
        <a:off x="620718" y="930732"/>
        <a:ext cx="634032" cy="846299"/>
      </dsp:txXfrm>
    </dsp:sp>
    <dsp:sp modelId="{F5593FF2-2630-492D-B3E9-236B0E29A9E5}">
      <dsp:nvSpPr>
        <dsp:cNvPr id="0" name=""/>
        <dsp:cNvSpPr/>
      </dsp:nvSpPr>
      <dsp:spPr>
        <a:xfrm>
          <a:off x="1485457" y="1108147"/>
          <a:ext cx="1228675" cy="4914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Merge Quality</a:t>
          </a:r>
        </a:p>
      </dsp:txBody>
      <dsp:txXfrm>
        <a:off x="1731192" y="1108147"/>
        <a:ext cx="737205" cy="491470"/>
      </dsp:txXfrm>
    </dsp:sp>
    <dsp:sp modelId="{D974FDD5-C7C3-4F0F-ABF7-7A9C32101408}">
      <dsp:nvSpPr>
        <dsp:cNvPr id="0" name=""/>
        <dsp:cNvSpPr/>
      </dsp:nvSpPr>
      <dsp:spPr>
        <a:xfrm>
          <a:off x="2542117" y="1108147"/>
          <a:ext cx="1228675" cy="4914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Code Quality</a:t>
          </a:r>
        </a:p>
      </dsp:txBody>
      <dsp:txXfrm>
        <a:off x="2787852" y="1108147"/>
        <a:ext cx="737205" cy="491470"/>
      </dsp:txXfrm>
    </dsp:sp>
    <dsp:sp modelId="{BFA259CE-ADC7-49D9-97F3-84E782A940F3}">
      <dsp:nvSpPr>
        <dsp:cNvPr id="0" name=""/>
        <dsp:cNvSpPr/>
      </dsp:nvSpPr>
      <dsp:spPr>
        <a:xfrm>
          <a:off x="3598778" y="1108147"/>
          <a:ext cx="1228675" cy="4914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Test Results</a:t>
          </a:r>
        </a:p>
      </dsp:txBody>
      <dsp:txXfrm>
        <a:off x="3844513" y="1108147"/>
        <a:ext cx="737205" cy="491470"/>
      </dsp:txXfrm>
    </dsp:sp>
    <dsp:sp modelId="{15462822-9047-45EB-B0D8-DDD8343B0ACB}">
      <dsp:nvSpPr>
        <dsp:cNvPr id="0" name=""/>
        <dsp:cNvSpPr/>
      </dsp:nvSpPr>
      <dsp:spPr>
        <a:xfrm>
          <a:off x="4655439" y="1108147"/>
          <a:ext cx="1228675" cy="4914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Deployment</a:t>
          </a:r>
        </a:p>
      </dsp:txBody>
      <dsp:txXfrm>
        <a:off x="4901174" y="1108147"/>
        <a:ext cx="737205" cy="491470"/>
      </dsp:txXfrm>
    </dsp:sp>
    <dsp:sp modelId="{B6634469-79AD-4500-BD4B-B9848FD639CB}">
      <dsp:nvSpPr>
        <dsp:cNvPr id="0" name=""/>
        <dsp:cNvSpPr/>
      </dsp:nvSpPr>
      <dsp:spPr>
        <a:xfrm>
          <a:off x="197568" y="1859930"/>
          <a:ext cx="1480331" cy="846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Manual Effort</a:t>
          </a:r>
        </a:p>
      </dsp:txBody>
      <dsp:txXfrm>
        <a:off x="620718" y="1859930"/>
        <a:ext cx="634032" cy="846299"/>
      </dsp:txXfrm>
    </dsp:sp>
    <dsp:sp modelId="{1529720B-8BF9-468A-A8E4-F7A1572C394D}">
      <dsp:nvSpPr>
        <dsp:cNvPr id="0" name=""/>
        <dsp:cNvSpPr/>
      </dsp:nvSpPr>
      <dsp:spPr>
        <a:xfrm>
          <a:off x="1485457" y="2037345"/>
          <a:ext cx="1228675" cy="4914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Environment Orchestration</a:t>
          </a:r>
        </a:p>
      </dsp:txBody>
      <dsp:txXfrm>
        <a:off x="1731192" y="2037345"/>
        <a:ext cx="737205" cy="491470"/>
      </dsp:txXfrm>
    </dsp:sp>
    <dsp:sp modelId="{A1527F8B-A767-434E-8ACE-9EDD8A8BE6D0}">
      <dsp:nvSpPr>
        <dsp:cNvPr id="0" name=""/>
        <dsp:cNvSpPr/>
      </dsp:nvSpPr>
      <dsp:spPr>
        <a:xfrm>
          <a:off x="2542117" y="2037345"/>
          <a:ext cx="1228675" cy="4914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Deployment</a:t>
          </a:r>
        </a:p>
      </dsp:txBody>
      <dsp:txXfrm>
        <a:off x="2787852" y="2037345"/>
        <a:ext cx="737205" cy="491470"/>
      </dsp:txXfrm>
    </dsp:sp>
    <dsp:sp modelId="{7B96F55D-7B57-42BE-9A98-706DF8BDDF08}">
      <dsp:nvSpPr>
        <dsp:cNvPr id="0" name=""/>
        <dsp:cNvSpPr/>
      </dsp:nvSpPr>
      <dsp:spPr>
        <a:xfrm>
          <a:off x="197568" y="2789128"/>
          <a:ext cx="1480331" cy="846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Non Standard</a:t>
          </a:r>
        </a:p>
      </dsp:txBody>
      <dsp:txXfrm>
        <a:off x="620718" y="2789128"/>
        <a:ext cx="634032" cy="846299"/>
      </dsp:txXfrm>
    </dsp:sp>
    <dsp:sp modelId="{5EC540AE-A40C-486E-91A6-471692424A94}">
      <dsp:nvSpPr>
        <dsp:cNvPr id="0" name=""/>
        <dsp:cNvSpPr/>
      </dsp:nvSpPr>
      <dsp:spPr>
        <a:xfrm>
          <a:off x="1485457" y="2966543"/>
          <a:ext cx="1228675" cy="4914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No Real Branching Strategy</a:t>
          </a:r>
        </a:p>
      </dsp:txBody>
      <dsp:txXfrm>
        <a:off x="1731192" y="2966543"/>
        <a:ext cx="737205" cy="491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1173A-1EC8-7F44-8C30-92677BA6009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53010-651E-D949-9DAC-31102706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1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7CA816D-1088-0346-9F1B-A196EA7C6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93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 pitchFamily="34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 pitchFamily="34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 pitchFamily="34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 pitchFamily="34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 pitchFamily="34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CA816D-1088-0346-9F1B-A196EA7C604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22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Ericsson realized what they wanted to achieve</a:t>
            </a:r>
          </a:p>
          <a:p>
            <a:r>
              <a:rPr lang="en-GB" dirty="0"/>
              <a:t>Bridge tech and functional gap for CI/CD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0369-3BD6-C548-A02F-C52A03BD73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21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heard from Ericsson that they wanted to like other software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0369-3BD6-C548-A02F-C52A03BD73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1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0369-3BD6-C548-A02F-C52A03BD73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86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7D05-443C-4D05-A0A5-ED52E3FFD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29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0369-3BD6-C548-A02F-C52A03BD73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23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0369-3BD6-C548-A02F-C52A03BD73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0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CA816D-1088-0346-9F1B-A196EA7C604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5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7D05-443C-4D05-A0A5-ED52E3FFD1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4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7D05-443C-4D05-A0A5-ED52E3FFD1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9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0369-3BD6-C548-A02F-C52A03BD73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4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7D05-443C-4D05-A0A5-ED52E3FFD1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14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7D05-443C-4D05-A0A5-ED52E3FFD1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06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7D05-443C-4D05-A0A5-ED52E3FFD1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3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Transport path complexity</a:t>
            </a:r>
          </a:p>
          <a:p>
            <a:r>
              <a:rPr lang="en-US" dirty="0"/>
              <a:t>N+1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CA816D-1088-0346-9F1B-A196EA7C60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0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SAP arch. More complex that the rest of the software</a:t>
            </a:r>
          </a:p>
          <a:p>
            <a:r>
              <a:rPr lang="en-GB" dirty="0"/>
              <a:t>What about……???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7D05-443C-4D05-A0A5-ED52E3FFD1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4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C321-B047-46F4-81F6-ECA456B2D3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 anchorCtr="0"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7416-E6BC-4AD4-AB31-81EC7EFE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73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_AC_PPT_16-9_SPEAKER_v24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95" y="-25757"/>
            <a:ext cx="9176195" cy="516925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310257A-4B53-487D-996F-1BCCF81D7B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63976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78BE2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3EC69-E441-4C47-8563-EB2E9FD0C994}"/>
              </a:ext>
            </a:extLst>
          </p:cNvPr>
          <p:cNvSpPr txBox="1"/>
          <p:nvPr userDrawn="1"/>
        </p:nvSpPr>
        <p:spPr>
          <a:xfrm>
            <a:off x="348096" y="2651950"/>
            <a:ext cx="7886700" cy="227560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B3096F-9AB8-471D-BE43-5DBF77DC63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235360"/>
            <a:ext cx="7886699" cy="188753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78BE20"/>
              </a:buClr>
              <a:buFont typeface="Arial" panose="020B0604020202020204" pitchFamily="34" charset="0"/>
              <a:buChar char="•"/>
              <a:defRPr/>
            </a:lvl1pPr>
            <a:lvl2pPr marL="831850" indent="-285750">
              <a:buClr>
                <a:srgbClr val="78BE2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78BE20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rgbClr val="78BE20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rgbClr val="78BE2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5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BAAE-B34A-499E-91A9-DD9C66B28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0D11-4706-493E-9E74-02B3F2B3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46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0A8D-0B91-489A-A872-E930902D40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AFA5-7234-4404-98EE-F002D1756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47136-F8F1-4BC9-8AB5-03D592529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231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F777-A116-497F-ACF4-912CE54D9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79444-F629-4B53-BB31-557E7D56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029D3-74CD-4E52-BF3A-344384BE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9D807-A8A3-4DB9-91E2-E4D5FB911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9ECD3-D343-44B3-9F7B-14E347C2C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658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5AA1-080F-44A7-8C2F-1DACCD199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90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02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3ECE-14DB-4BCC-AE69-99D1FAD1A2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7414-E300-487C-B87B-69422FE66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42109-D9A9-41D1-ADAE-2EE4F3C1E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53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0FEC-BEAC-4DB9-8C39-C4FB6A150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27EC8-0614-4768-88CA-9A85BA106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34024-5F94-4A26-A0F2-518A51063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48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2DC3-2BDA-4D73-A67A-EF517A95B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63976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78BE20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5434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B9D754-8C5F-4C17-BFBA-8A462D04863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" y="0"/>
            <a:ext cx="9121898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B08E5-F142-4DFF-AB66-0104B051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95D65-EBDC-4D7E-9214-F91249F37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59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rgbClr val="78BE2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8BE2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8BE2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8BE2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8BE2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8BE2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_AC_PPT_16-9_SPEAKER_v24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6" y="-1"/>
            <a:ext cx="9176195" cy="51692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 spc="50">
          <a:solidFill>
            <a:schemeClr val="bg1"/>
          </a:solidFill>
          <a:latin typeface="Calibri"/>
          <a:ea typeface="MS PGothic" pitchFamily="34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Calibri" pitchFamily="34" charset="0"/>
          <a:ea typeface="MS PGothic" pitchFamily="34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Calibri" pitchFamily="34" charset="0"/>
          <a:ea typeface="MS PGothic" pitchFamily="34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Calibri" pitchFamily="34" charset="0"/>
          <a:ea typeface="MS PGothic" pitchFamily="34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Calibri" pitchFamily="34" charset="0"/>
          <a:ea typeface="MS PGothic" pitchFamily="34" charset="-128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ts val="1300"/>
        </a:spcAft>
        <a:buClr>
          <a:schemeClr val="hlink"/>
        </a:buClr>
        <a:buFont typeface="Wingdings" charset="0"/>
        <a:buChar char="§"/>
        <a:defRPr sz="2600"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1pPr>
      <a:lvl2pPr marL="831850" indent="-285750" algn="l" rtl="0" eaLnBrk="0" fontAlgn="base" hangingPunct="0">
        <a:lnSpc>
          <a:spcPts val="2400"/>
        </a:lnSpc>
        <a:spcBef>
          <a:spcPct val="0"/>
        </a:spcBef>
        <a:spcAft>
          <a:spcPts val="200"/>
        </a:spcAft>
        <a:buClr>
          <a:schemeClr val="accent2"/>
        </a:buClr>
        <a:buFont typeface="Wingdings" charset="0"/>
        <a:buChar char="§"/>
        <a:defRPr sz="2200"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iff"/><Relationship Id="rId5" Type="http://schemas.openxmlformats.org/officeDocument/2006/relationships/image" Target="../media/image12.jpeg"/><Relationship Id="rId4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iff"/><Relationship Id="rId5" Type="http://schemas.openxmlformats.org/officeDocument/2006/relationships/image" Target="../media/image14.png"/><Relationship Id="rId4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iff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3.tiff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tiff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CC27B6-BCB9-0A4A-8C50-271A19514EA3}"/>
              </a:ext>
            </a:extLst>
          </p:cNvPr>
          <p:cNvSpPr txBox="1"/>
          <p:nvPr/>
        </p:nvSpPr>
        <p:spPr>
          <a:xfrm>
            <a:off x="142520" y="1909393"/>
            <a:ext cx="88589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n-lt"/>
              </a:rPr>
              <a:t>DevOps Automation for SAP: </a:t>
            </a:r>
          </a:p>
          <a:p>
            <a:pPr algn="ctr"/>
            <a:r>
              <a:rPr lang="en-US" sz="3800" dirty="0">
                <a:latin typeface="+mn-lt"/>
              </a:rPr>
              <a:t>How a leading communication technology provider is driving innovation </a:t>
            </a:r>
          </a:p>
          <a:p>
            <a:pPr algn="ctr"/>
            <a:endParaRPr lang="en-US" sz="1000" dirty="0">
              <a:latin typeface="+mn-lt"/>
            </a:endParaRPr>
          </a:p>
          <a:p>
            <a:pPr algn="ctr"/>
            <a:r>
              <a:rPr lang="en-US" dirty="0">
                <a:latin typeface="+mn-lt"/>
              </a:rPr>
              <a:t>Christopher Hale &amp; </a:t>
            </a:r>
            <a:r>
              <a:rPr lang="en-US">
                <a:latin typeface="+mn-lt"/>
              </a:rPr>
              <a:t>Syed Fahad</a:t>
            </a:r>
          </a:p>
          <a:p>
            <a:pPr algn="ctr"/>
            <a:r>
              <a:rPr lang="en-US">
                <a:latin typeface="+mn-lt"/>
              </a:rPr>
              <a:t>Basis </a:t>
            </a:r>
            <a:r>
              <a:rPr lang="en-US" dirty="0">
                <a:latin typeface="+mn-lt"/>
              </a:rPr>
              <a:t>Technologies</a:t>
            </a:r>
          </a:p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569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17">
            <a:extLst>
              <a:ext uri="{FF2B5EF4-FFF2-40B4-BE49-F238E27FC236}">
                <a16:creationId xmlns:a16="http://schemas.microsoft.com/office/drawing/2014/main" id="{35D78F82-1F81-F447-A05B-6B8F3423A3DD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1634674" y="1021936"/>
          <a:ext cx="6081683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2">
            <a:extLst>
              <a:ext uri="{FF2B5EF4-FFF2-40B4-BE49-F238E27FC236}">
                <a16:creationId xmlns:a16="http://schemas.microsoft.com/office/drawing/2014/main" id="{F4BBF9E2-AD2D-6B4C-BFBB-E980A5F15C62}"/>
              </a:ext>
            </a:extLst>
          </p:cNvPr>
          <p:cNvSpPr txBox="1">
            <a:spLocks/>
          </p:cNvSpPr>
          <p:nvPr/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78BE20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400" dirty="0"/>
              <a:t>DevOps Technical Strategy: SAP Challenges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268599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F2468051-A887-1943-9F0F-8B689A97B1C4}"/>
              </a:ext>
            </a:extLst>
          </p:cNvPr>
          <p:cNvSpPr/>
          <p:nvPr/>
        </p:nvSpPr>
        <p:spPr>
          <a:xfrm>
            <a:off x="3869192" y="1589754"/>
            <a:ext cx="1905113" cy="1824820"/>
          </a:xfrm>
          <a:prstGeom prst="ellipse">
            <a:avLst/>
          </a:prstGeom>
          <a:solidFill>
            <a:srgbClr val="FFD5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86C2B-4A0F-984A-A965-14147DCB9D0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5661" y="1879429"/>
            <a:ext cx="742853" cy="7428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DBF613-B0ED-BC4F-9B8C-FDD0022D6645}"/>
              </a:ext>
            </a:extLst>
          </p:cNvPr>
          <p:cNvSpPr txBox="1"/>
          <p:nvPr/>
        </p:nvSpPr>
        <p:spPr>
          <a:xfrm>
            <a:off x="4110380" y="3448556"/>
            <a:ext cx="13921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Automatic </a:t>
            </a:r>
            <a:br>
              <a:rPr lang="en-GB" sz="2200" dirty="0"/>
            </a:br>
            <a:r>
              <a:rPr lang="en-GB" sz="2200" dirty="0"/>
              <a:t>build, test, deploy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3F8E0E-549D-B849-8F30-366247EECB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7135" y="117816"/>
            <a:ext cx="1529226" cy="79031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98A21C-35B5-1647-9311-011B84B7F0E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0482" y="1076467"/>
            <a:ext cx="348584" cy="344954"/>
          </a:xfrm>
          <a:prstGeom prst="rect">
            <a:avLst/>
          </a:prstGeom>
        </p:spPr>
      </p:pic>
      <p:sp>
        <p:nvSpPr>
          <p:cNvPr id="30" name="Left-Right Arrow 29">
            <a:extLst>
              <a:ext uri="{FF2B5EF4-FFF2-40B4-BE49-F238E27FC236}">
                <a16:creationId xmlns:a16="http://schemas.microsoft.com/office/drawing/2014/main" id="{AEE4E899-CF4A-5E42-B918-5056808477D5}"/>
              </a:ext>
            </a:extLst>
          </p:cNvPr>
          <p:cNvSpPr/>
          <p:nvPr/>
        </p:nvSpPr>
        <p:spPr>
          <a:xfrm>
            <a:off x="1987053" y="2298883"/>
            <a:ext cx="1870012" cy="43482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61CAD2F6-7767-A547-BF66-6B669E224571}"/>
              </a:ext>
            </a:extLst>
          </p:cNvPr>
          <p:cNvSpPr/>
          <p:nvPr/>
        </p:nvSpPr>
        <p:spPr>
          <a:xfrm>
            <a:off x="5786433" y="2294243"/>
            <a:ext cx="1870012" cy="43482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BDAEE429-E598-4E47-B4B8-CB3E12C7A83E}"/>
              </a:ext>
            </a:extLst>
          </p:cNvPr>
          <p:cNvSpPr/>
          <p:nvPr/>
        </p:nvSpPr>
        <p:spPr>
          <a:xfrm rot="8174309">
            <a:off x="3212012" y="3363859"/>
            <a:ext cx="1107860" cy="43482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8C9B2CCE-B58B-0C4E-ABB7-F0618D56D2A8}"/>
              </a:ext>
            </a:extLst>
          </p:cNvPr>
          <p:cNvSpPr/>
          <p:nvPr/>
        </p:nvSpPr>
        <p:spPr>
          <a:xfrm rot="2715684">
            <a:off x="5284297" y="3418269"/>
            <a:ext cx="1107860" cy="43482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7B62AD97-47A3-8343-8876-973C44C61B21}"/>
              </a:ext>
            </a:extLst>
          </p:cNvPr>
          <p:cNvSpPr/>
          <p:nvPr/>
        </p:nvSpPr>
        <p:spPr>
          <a:xfrm rot="5400000">
            <a:off x="4494644" y="1039900"/>
            <a:ext cx="664889" cy="434822"/>
          </a:xfrm>
          <a:prstGeom prst="leftRightArrow">
            <a:avLst/>
          </a:prstGeom>
          <a:solidFill>
            <a:srgbClr val="FF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BFDB9E83-95FC-CB4D-AF0B-847C593B7D0E}"/>
              </a:ext>
            </a:extLst>
          </p:cNvPr>
          <p:cNvSpPr/>
          <p:nvPr/>
        </p:nvSpPr>
        <p:spPr>
          <a:xfrm flipH="1">
            <a:off x="4428760" y="1186882"/>
            <a:ext cx="785975" cy="171371"/>
          </a:xfrm>
          <a:prstGeom prst="lightningBolt">
            <a:avLst/>
          </a:pr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0FEE0B-9FEF-FC4F-B5F7-0A65A5AB189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6782" y="2574382"/>
            <a:ext cx="1589579" cy="594011"/>
          </a:xfrm>
          <a:prstGeom prst="rect">
            <a:avLst/>
          </a:prstGeom>
        </p:spPr>
      </p:pic>
      <p:sp>
        <p:nvSpPr>
          <p:cNvPr id="12" name="Can 11">
            <a:extLst>
              <a:ext uri="{FF2B5EF4-FFF2-40B4-BE49-F238E27FC236}">
                <a16:creationId xmlns:a16="http://schemas.microsoft.com/office/drawing/2014/main" id="{2612FAC1-EADF-C141-89B0-72F3BAEA678C}"/>
              </a:ext>
            </a:extLst>
          </p:cNvPr>
          <p:cNvSpPr/>
          <p:nvPr/>
        </p:nvSpPr>
        <p:spPr>
          <a:xfrm>
            <a:off x="6382557" y="4010338"/>
            <a:ext cx="894875" cy="83699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8A4A1-4C9E-B443-9F8D-0FEBEAAF8E10}"/>
              </a:ext>
            </a:extLst>
          </p:cNvPr>
          <p:cNvSpPr txBox="1"/>
          <p:nvPr/>
        </p:nvSpPr>
        <p:spPr>
          <a:xfrm>
            <a:off x="6253139" y="4316774"/>
            <a:ext cx="115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App 3</a:t>
            </a: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57A12970-DD08-1647-B77F-2096EFED08C0}"/>
              </a:ext>
            </a:extLst>
          </p:cNvPr>
          <p:cNvSpPr/>
          <p:nvPr/>
        </p:nvSpPr>
        <p:spPr>
          <a:xfrm>
            <a:off x="856113" y="2116741"/>
            <a:ext cx="894875" cy="83699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94930-3FE1-B245-8EDB-873A90D478F4}"/>
              </a:ext>
            </a:extLst>
          </p:cNvPr>
          <p:cNvSpPr txBox="1"/>
          <p:nvPr/>
        </p:nvSpPr>
        <p:spPr>
          <a:xfrm>
            <a:off x="726695" y="2423177"/>
            <a:ext cx="115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App 1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BA7B7144-ED1A-D441-9686-9781E36FB199}"/>
              </a:ext>
            </a:extLst>
          </p:cNvPr>
          <p:cNvSpPr/>
          <p:nvPr/>
        </p:nvSpPr>
        <p:spPr>
          <a:xfrm>
            <a:off x="2362745" y="4010338"/>
            <a:ext cx="894875" cy="83699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AFEDC2-F76C-F14F-A3C0-BAD47941743F}"/>
              </a:ext>
            </a:extLst>
          </p:cNvPr>
          <p:cNvSpPr txBox="1"/>
          <p:nvPr/>
        </p:nvSpPr>
        <p:spPr>
          <a:xfrm>
            <a:off x="2233327" y="4316774"/>
            <a:ext cx="115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App 2</a:t>
            </a: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5FBFF38C-26AD-6F4D-8AB3-7048AED84C2B}"/>
              </a:ext>
            </a:extLst>
          </p:cNvPr>
          <p:cNvSpPr/>
          <p:nvPr/>
        </p:nvSpPr>
        <p:spPr>
          <a:xfrm>
            <a:off x="7892509" y="2093163"/>
            <a:ext cx="894875" cy="83699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DD5DF3-BF7C-B54E-8D65-7BABFA43D6F2}"/>
              </a:ext>
            </a:extLst>
          </p:cNvPr>
          <p:cNvSpPr txBox="1"/>
          <p:nvPr/>
        </p:nvSpPr>
        <p:spPr>
          <a:xfrm>
            <a:off x="7787198" y="2210123"/>
            <a:ext cx="1153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300" dirty="0">
                <a:solidFill>
                  <a:schemeClr val="bg1"/>
                </a:solidFill>
              </a:rPr>
              <a:t>App N…</a:t>
            </a:r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9DE0D1DB-B40F-D247-B720-9E651631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18" y="112275"/>
            <a:ext cx="3824817" cy="1010343"/>
          </a:xfrm>
        </p:spPr>
        <p:txBody>
          <a:bodyPr>
            <a:noAutofit/>
          </a:bodyPr>
          <a:lstStyle/>
          <a:p>
            <a:r>
              <a:rPr lang="en-GB" dirty="0"/>
              <a:t>Solving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375293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F2468051-A887-1943-9F0F-8B689A97B1C4}"/>
              </a:ext>
            </a:extLst>
          </p:cNvPr>
          <p:cNvSpPr/>
          <p:nvPr/>
        </p:nvSpPr>
        <p:spPr>
          <a:xfrm>
            <a:off x="3869192" y="1589754"/>
            <a:ext cx="1905113" cy="18248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86C2B-4A0F-984A-A965-14147DCB9D0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5661" y="1879429"/>
            <a:ext cx="742853" cy="7428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DBF613-B0ED-BC4F-9B8C-FDD0022D6645}"/>
              </a:ext>
            </a:extLst>
          </p:cNvPr>
          <p:cNvSpPr txBox="1"/>
          <p:nvPr/>
        </p:nvSpPr>
        <p:spPr>
          <a:xfrm>
            <a:off x="4110380" y="3490119"/>
            <a:ext cx="1378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Automatic </a:t>
            </a:r>
            <a:br>
              <a:rPr lang="en-GB" sz="2200" dirty="0"/>
            </a:br>
            <a:r>
              <a:rPr lang="en-GB" sz="2200" dirty="0"/>
              <a:t>build, test, deploy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3F8E0E-549D-B849-8F30-366247EECB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7135" y="117816"/>
            <a:ext cx="1529226" cy="79031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2884B0-46F5-4E4F-BB36-A2FD29BAAAF5}"/>
              </a:ext>
            </a:extLst>
          </p:cNvPr>
          <p:cNvSpPr txBox="1"/>
          <p:nvPr/>
        </p:nvSpPr>
        <p:spPr>
          <a:xfrm>
            <a:off x="618858" y="3026399"/>
            <a:ext cx="167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7DC54E-BE83-5A47-BA62-B561DDAE8EC4}"/>
              </a:ext>
            </a:extLst>
          </p:cNvPr>
          <p:cNvSpPr txBox="1"/>
          <p:nvPr/>
        </p:nvSpPr>
        <p:spPr>
          <a:xfrm>
            <a:off x="1199314" y="3606779"/>
            <a:ext cx="167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462637-C376-7640-A273-985A105AA083}"/>
              </a:ext>
            </a:extLst>
          </p:cNvPr>
          <p:cNvSpPr txBox="1"/>
          <p:nvPr/>
        </p:nvSpPr>
        <p:spPr>
          <a:xfrm>
            <a:off x="6721438" y="3520897"/>
            <a:ext cx="2054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Supply chain</a:t>
            </a:r>
          </a:p>
        </p:txBody>
      </p:sp>
      <p:sp>
        <p:nvSpPr>
          <p:cNvPr id="30" name="Left-Right Arrow 29">
            <a:extLst>
              <a:ext uri="{FF2B5EF4-FFF2-40B4-BE49-F238E27FC236}">
                <a16:creationId xmlns:a16="http://schemas.microsoft.com/office/drawing/2014/main" id="{AEE4E899-CF4A-5E42-B918-5056808477D5}"/>
              </a:ext>
            </a:extLst>
          </p:cNvPr>
          <p:cNvSpPr/>
          <p:nvPr/>
        </p:nvSpPr>
        <p:spPr>
          <a:xfrm>
            <a:off x="1987053" y="2298883"/>
            <a:ext cx="1870012" cy="434822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61CAD2F6-7767-A547-BF66-6B669E224571}"/>
              </a:ext>
            </a:extLst>
          </p:cNvPr>
          <p:cNvSpPr/>
          <p:nvPr/>
        </p:nvSpPr>
        <p:spPr>
          <a:xfrm>
            <a:off x="5786433" y="2294243"/>
            <a:ext cx="1870012" cy="434822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BDAEE429-E598-4E47-B4B8-CB3E12C7A83E}"/>
              </a:ext>
            </a:extLst>
          </p:cNvPr>
          <p:cNvSpPr/>
          <p:nvPr/>
        </p:nvSpPr>
        <p:spPr>
          <a:xfrm rot="8174309">
            <a:off x="3212012" y="3363859"/>
            <a:ext cx="1107860" cy="434822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8C9B2CCE-B58B-0C4E-ABB7-F0618D56D2A8}"/>
              </a:ext>
            </a:extLst>
          </p:cNvPr>
          <p:cNvSpPr/>
          <p:nvPr/>
        </p:nvSpPr>
        <p:spPr>
          <a:xfrm rot="2715684">
            <a:off x="5284297" y="3418269"/>
            <a:ext cx="1107860" cy="434822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BA640DBC-AAD7-1644-883B-11C1F2884EFD}"/>
              </a:ext>
            </a:extLst>
          </p:cNvPr>
          <p:cNvSpPr/>
          <p:nvPr/>
        </p:nvSpPr>
        <p:spPr>
          <a:xfrm rot="5400000">
            <a:off x="4494644" y="1039900"/>
            <a:ext cx="664889" cy="434822"/>
          </a:xfrm>
          <a:prstGeom prst="leftRightArrow">
            <a:avLst/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D0AE63B-3E8A-0747-9AB4-F55E9F2C1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264" y="704263"/>
            <a:ext cx="2314349" cy="1322486"/>
          </a:xfrm>
          <a:prstGeom prst="rect">
            <a:avLst/>
          </a:prstGeom>
        </p:spPr>
      </p:pic>
      <p:sp>
        <p:nvSpPr>
          <p:cNvPr id="27" name="Title 4">
            <a:extLst>
              <a:ext uri="{FF2B5EF4-FFF2-40B4-BE49-F238E27FC236}">
                <a16:creationId xmlns:a16="http://schemas.microsoft.com/office/drawing/2014/main" id="{BB503950-BCB0-1A42-A8C2-5B55D424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18" y="112275"/>
            <a:ext cx="3824817" cy="1010343"/>
          </a:xfrm>
        </p:spPr>
        <p:txBody>
          <a:bodyPr>
            <a:noAutofit/>
          </a:bodyPr>
          <a:lstStyle/>
          <a:p>
            <a:r>
              <a:rPr lang="en-GB" dirty="0"/>
              <a:t>Solving the Problem: </a:t>
            </a:r>
            <a:r>
              <a:rPr lang="en-GB" dirty="0" err="1"/>
              <a:t>ActiveControl</a:t>
            </a:r>
            <a:endParaRPr lang="en-GB" dirty="0"/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735263BB-A48C-F041-B59F-4504BE454D53}"/>
              </a:ext>
            </a:extLst>
          </p:cNvPr>
          <p:cNvSpPr/>
          <p:nvPr/>
        </p:nvSpPr>
        <p:spPr>
          <a:xfrm>
            <a:off x="6382557" y="4010338"/>
            <a:ext cx="894875" cy="83699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019D68-9DE5-F04C-9FC0-3C8C0273E791}"/>
              </a:ext>
            </a:extLst>
          </p:cNvPr>
          <p:cNvSpPr txBox="1"/>
          <p:nvPr/>
        </p:nvSpPr>
        <p:spPr>
          <a:xfrm>
            <a:off x="6253139" y="4316774"/>
            <a:ext cx="115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App 3</a:t>
            </a: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BAF234D1-4D32-AF40-9750-179895982380}"/>
              </a:ext>
            </a:extLst>
          </p:cNvPr>
          <p:cNvSpPr/>
          <p:nvPr/>
        </p:nvSpPr>
        <p:spPr>
          <a:xfrm>
            <a:off x="856113" y="2116741"/>
            <a:ext cx="894875" cy="83699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3BF9C1-C588-544E-9586-91912A8533FF}"/>
              </a:ext>
            </a:extLst>
          </p:cNvPr>
          <p:cNvSpPr txBox="1"/>
          <p:nvPr/>
        </p:nvSpPr>
        <p:spPr>
          <a:xfrm>
            <a:off x="726695" y="2423177"/>
            <a:ext cx="115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App 1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6F14B1CF-F4B7-F14D-A527-A83518BD84D9}"/>
              </a:ext>
            </a:extLst>
          </p:cNvPr>
          <p:cNvSpPr/>
          <p:nvPr/>
        </p:nvSpPr>
        <p:spPr>
          <a:xfrm>
            <a:off x="2362745" y="4010338"/>
            <a:ext cx="894875" cy="83699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9B1362-24AB-A643-9583-5BA39164A0F9}"/>
              </a:ext>
            </a:extLst>
          </p:cNvPr>
          <p:cNvSpPr txBox="1"/>
          <p:nvPr/>
        </p:nvSpPr>
        <p:spPr>
          <a:xfrm>
            <a:off x="2233327" y="4316774"/>
            <a:ext cx="115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App 2</a:t>
            </a: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739BC413-F12C-A74E-9945-DC5F05559CB1}"/>
              </a:ext>
            </a:extLst>
          </p:cNvPr>
          <p:cNvSpPr/>
          <p:nvPr/>
        </p:nvSpPr>
        <p:spPr>
          <a:xfrm>
            <a:off x="7892509" y="2093163"/>
            <a:ext cx="894875" cy="83699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7033F5-8DF5-2D4F-A634-EBECCAEA2D33}"/>
              </a:ext>
            </a:extLst>
          </p:cNvPr>
          <p:cNvSpPr txBox="1"/>
          <p:nvPr/>
        </p:nvSpPr>
        <p:spPr>
          <a:xfrm>
            <a:off x="7763093" y="2226180"/>
            <a:ext cx="11537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300" dirty="0">
                <a:solidFill>
                  <a:schemeClr val="bg1"/>
                </a:solidFill>
              </a:rPr>
              <a:t>App N…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412E683-49DB-014E-982C-20EC0C11108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6782" y="2574382"/>
            <a:ext cx="1589579" cy="59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4421157-4AAF-334B-8D4C-E2A9F7C38447}"/>
              </a:ext>
            </a:extLst>
          </p:cNvPr>
          <p:cNvGrpSpPr/>
          <p:nvPr/>
        </p:nvGrpSpPr>
        <p:grpSpPr>
          <a:xfrm>
            <a:off x="204583" y="667512"/>
            <a:ext cx="8500967" cy="4057192"/>
            <a:chOff x="204583" y="540045"/>
            <a:chExt cx="8500967" cy="418296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D17F9C8-3ABC-4F77-8C4C-FDFDA0F2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92523" y="679379"/>
              <a:ext cx="654557" cy="6545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D7709F-51FB-477F-B6DA-0D9A229C8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19632" y="540045"/>
              <a:ext cx="933227" cy="933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44A48DA-5F22-4517-A307-83FC9C920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8095" y="596939"/>
              <a:ext cx="819438" cy="81943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A99F7BC-D0E4-4551-B555-44F021644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411" y="628332"/>
              <a:ext cx="743542" cy="74354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01A3DA-EE00-4DC0-A909-01425980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459" y="566064"/>
              <a:ext cx="881187" cy="881187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C0A99BF-3C2B-4E81-94DD-F719847B1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1344" y="3668473"/>
              <a:ext cx="993723" cy="353207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5EEFB0-0AB8-40E7-B7DF-65F033956FC5}"/>
                </a:ext>
              </a:extLst>
            </p:cNvPr>
            <p:cNvCxnSpPr>
              <a:cxnSpLocks/>
            </p:cNvCxnSpPr>
            <p:nvPr/>
          </p:nvCxnSpPr>
          <p:spPr>
            <a:xfrm>
              <a:off x="1077157" y="1808505"/>
              <a:ext cx="6983168" cy="18513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6834211-7551-4C8E-A397-1A87780636CA}"/>
                </a:ext>
              </a:extLst>
            </p:cNvPr>
            <p:cNvSpPr/>
            <p:nvPr/>
          </p:nvSpPr>
          <p:spPr>
            <a:xfrm>
              <a:off x="998878" y="1688831"/>
              <a:ext cx="233795" cy="2415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5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F8AC9C6-E55E-4C49-981D-6AD30B830F7C}"/>
                </a:ext>
              </a:extLst>
            </p:cNvPr>
            <p:cNvSpPr/>
            <p:nvPr/>
          </p:nvSpPr>
          <p:spPr>
            <a:xfrm>
              <a:off x="2685268" y="1696300"/>
              <a:ext cx="233795" cy="24158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5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F6503AD-2653-40DA-B7B5-A56923A1CF15}"/>
                </a:ext>
              </a:extLst>
            </p:cNvPr>
            <p:cNvSpPr/>
            <p:nvPr/>
          </p:nvSpPr>
          <p:spPr>
            <a:xfrm>
              <a:off x="4472221" y="1696300"/>
              <a:ext cx="233795" cy="2415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5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1F24D23-236E-4AAB-8E51-1272D7D308DB}"/>
                </a:ext>
              </a:extLst>
            </p:cNvPr>
            <p:cNvSpPr/>
            <p:nvPr/>
          </p:nvSpPr>
          <p:spPr>
            <a:xfrm>
              <a:off x="6280917" y="1696300"/>
              <a:ext cx="233795" cy="24158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5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6E653B3-4295-446A-A397-DB1A2B413986}"/>
                </a:ext>
              </a:extLst>
            </p:cNvPr>
            <p:cNvSpPr/>
            <p:nvPr/>
          </p:nvSpPr>
          <p:spPr>
            <a:xfrm>
              <a:off x="7943428" y="1696300"/>
              <a:ext cx="233795" cy="24158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5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6CB5D9-3179-4CF6-9F8B-5D620E9BE125}"/>
                </a:ext>
              </a:extLst>
            </p:cNvPr>
            <p:cNvSpPr txBox="1"/>
            <p:nvPr/>
          </p:nvSpPr>
          <p:spPr>
            <a:xfrm>
              <a:off x="2261416" y="1369996"/>
              <a:ext cx="10800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schemeClr val="accent3"/>
                  </a:solidFill>
                  <a:latin typeface="+mj-lt"/>
                  <a:ea typeface="Tahoma" charset="0"/>
                  <a:cs typeface="Effra" panose="020B0603020203020204" pitchFamily="34" charset="0"/>
                </a:rPr>
                <a:t>Build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1C5AF6-6635-49D5-A877-4B2F665332CB}"/>
                </a:ext>
              </a:extLst>
            </p:cNvPr>
            <p:cNvSpPr txBox="1"/>
            <p:nvPr/>
          </p:nvSpPr>
          <p:spPr>
            <a:xfrm>
              <a:off x="5857814" y="1369996"/>
              <a:ext cx="10800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srgbClr val="C80038"/>
                  </a:solidFill>
                  <a:latin typeface="+mj-lt"/>
                  <a:ea typeface="Tahoma" charset="0"/>
                  <a:cs typeface="Effra" panose="020B0603020203020204" pitchFamily="34" charset="0"/>
                </a:rPr>
                <a:t>Deploy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4A3CC3-159C-4D9D-9F61-B28505E68675}"/>
                </a:ext>
              </a:extLst>
            </p:cNvPr>
            <p:cNvSpPr txBox="1"/>
            <p:nvPr/>
          </p:nvSpPr>
          <p:spPr>
            <a:xfrm>
              <a:off x="204583" y="1369996"/>
              <a:ext cx="184574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srgbClr val="000000"/>
                  </a:solidFill>
                  <a:latin typeface="+mj-lt"/>
                  <a:ea typeface="Tahoma" charset="0"/>
                  <a:cs typeface="Effra" panose="020B0603020203020204" pitchFamily="34" charset="0"/>
                </a:rPr>
                <a:t>Manage &amp; Collaborate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F6066E-D4CE-4262-88D9-0F9CE754755C}"/>
                </a:ext>
              </a:extLst>
            </p:cNvPr>
            <p:cNvSpPr txBox="1"/>
            <p:nvPr/>
          </p:nvSpPr>
          <p:spPr>
            <a:xfrm>
              <a:off x="4038116" y="1367801"/>
              <a:ext cx="10800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schemeClr val="accent1"/>
                  </a:solidFill>
                  <a:latin typeface="+mj-lt"/>
                  <a:ea typeface="Tahoma" charset="0"/>
                  <a:cs typeface="Effra" panose="020B0603020203020204" pitchFamily="34" charset="0"/>
                </a:rPr>
                <a:t>Test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C2A56C-3A31-4B93-A4D6-F3C8A16763BB}"/>
                </a:ext>
              </a:extLst>
            </p:cNvPr>
            <p:cNvSpPr txBox="1"/>
            <p:nvPr/>
          </p:nvSpPr>
          <p:spPr>
            <a:xfrm>
              <a:off x="7520325" y="1362499"/>
              <a:ext cx="10800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srgbClr val="FF5732"/>
                  </a:solidFill>
                  <a:latin typeface="+mj-lt"/>
                  <a:ea typeface="Tahoma" charset="0"/>
                  <a:cs typeface="Effra" panose="020B0603020203020204" pitchFamily="34" charset="0"/>
                </a:rPr>
                <a:t>Run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3212B5E-44C2-496D-A673-3689F666004E}"/>
                </a:ext>
              </a:extLst>
            </p:cNvPr>
            <p:cNvSpPr/>
            <p:nvPr/>
          </p:nvSpPr>
          <p:spPr>
            <a:xfrm>
              <a:off x="2062732" y="2176479"/>
              <a:ext cx="3251273" cy="516167"/>
            </a:xfrm>
            <a:prstGeom prst="rect">
              <a:avLst/>
            </a:prstGeom>
            <a:gradFill flip="none" rotWithShape="1">
              <a:gsLst>
                <a:gs pos="41000">
                  <a:schemeClr val="bg1"/>
                </a:gs>
                <a:gs pos="94000">
                  <a:srgbClr val="FFF7A9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D8B4DD7-FCF4-46C5-929C-D3CC998A0E6D}"/>
                </a:ext>
              </a:extLst>
            </p:cNvPr>
            <p:cNvSpPr txBox="1"/>
            <p:nvPr/>
          </p:nvSpPr>
          <p:spPr>
            <a:xfrm>
              <a:off x="2062683" y="2042179"/>
              <a:ext cx="3251324" cy="18466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txBody>
            <a:bodyPr wrap="square" tIns="0" bIns="0" rtlCol="0">
              <a:spAutoFit/>
            </a:bodyPr>
            <a:lstStyle/>
            <a:p>
              <a:pPr algn="ctr" defTabSz="685800">
                <a:defRPr/>
              </a:pPr>
              <a:r>
                <a:rPr lang="en-GB" sz="1200" dirty="0">
                  <a:solidFill>
                    <a:srgbClr val="FFFFFF"/>
                  </a:solidFill>
                  <a:latin typeface="+mj-lt"/>
                  <a:cs typeface="Effra" panose="020B0603020203020204" pitchFamily="34" charset="0"/>
                </a:rPr>
                <a:t>Continuous Integration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B04528A-E1FD-4B02-A710-6538AB9CE79B}"/>
                </a:ext>
              </a:extLst>
            </p:cNvPr>
            <p:cNvSpPr/>
            <p:nvPr/>
          </p:nvSpPr>
          <p:spPr>
            <a:xfrm>
              <a:off x="5454226" y="2176479"/>
              <a:ext cx="3251324" cy="516167"/>
            </a:xfrm>
            <a:prstGeom prst="rect">
              <a:avLst/>
            </a:prstGeom>
            <a:gradFill>
              <a:gsLst>
                <a:gs pos="41000">
                  <a:schemeClr val="bg1"/>
                </a:gs>
                <a:gs pos="94000">
                  <a:srgbClr val="FFF7A9"/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0AAEAE7-0CD8-4422-A020-FB1E71AC5CD5}"/>
                </a:ext>
              </a:extLst>
            </p:cNvPr>
            <p:cNvSpPr txBox="1"/>
            <p:nvPr/>
          </p:nvSpPr>
          <p:spPr>
            <a:xfrm>
              <a:off x="5454226" y="2038564"/>
              <a:ext cx="3251324" cy="184666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txBody>
            <a:bodyPr wrap="square" tIns="0" bIns="0" rtlCol="0">
              <a:spAutoFit/>
            </a:bodyPr>
            <a:lstStyle/>
            <a:p>
              <a:pPr algn="ctr" defTabSz="685800">
                <a:defRPr/>
              </a:pPr>
              <a:r>
                <a:rPr lang="en-GB" sz="1200" dirty="0">
                  <a:solidFill>
                    <a:srgbClr val="FFFFFF"/>
                  </a:solidFill>
                  <a:latin typeface="+mj-lt"/>
                  <a:cs typeface="Effra" panose="020B0603020203020204" pitchFamily="34" charset="0"/>
                </a:rPr>
                <a:t>Continuous Delivery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49DE26-0944-461E-A2DC-0DE5279BFAB7}"/>
                </a:ext>
              </a:extLst>
            </p:cNvPr>
            <p:cNvSpPr/>
            <p:nvPr/>
          </p:nvSpPr>
          <p:spPr>
            <a:xfrm>
              <a:off x="353886" y="3064208"/>
              <a:ext cx="1516051" cy="16588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4CB4BF2-E271-474D-AA28-24B41662DC93}"/>
                </a:ext>
              </a:extLst>
            </p:cNvPr>
            <p:cNvSpPr txBox="1"/>
            <p:nvPr/>
          </p:nvSpPr>
          <p:spPr>
            <a:xfrm>
              <a:off x="353885" y="2907268"/>
              <a:ext cx="1516052" cy="18466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 tIns="0" bIns="0" rtlCol="0">
              <a:spAutoFit/>
            </a:bodyPr>
            <a:lstStyle/>
            <a:p>
              <a:pPr algn="ctr" defTabSz="685800">
                <a:defRPr/>
              </a:pPr>
              <a:r>
                <a:rPr lang="en-GB" sz="1200" dirty="0">
                  <a:solidFill>
                    <a:srgbClr val="FFFFFF"/>
                  </a:solidFill>
                  <a:latin typeface="+mj-lt"/>
                  <a:cs typeface="Effra" panose="020B0603020203020204" pitchFamily="34" charset="0"/>
                </a:rPr>
                <a:t>ITSM &amp; Agile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C71D32-F791-4921-A10E-3587B3D8ACB2}"/>
                </a:ext>
              </a:extLst>
            </p:cNvPr>
            <p:cNvSpPr/>
            <p:nvPr/>
          </p:nvSpPr>
          <p:spPr>
            <a:xfrm>
              <a:off x="2878484" y="3205506"/>
              <a:ext cx="1516051" cy="1517506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A03683-420A-4FC2-9C14-46137154B97B}"/>
                </a:ext>
              </a:extLst>
            </p:cNvPr>
            <p:cNvSpPr txBox="1"/>
            <p:nvPr/>
          </p:nvSpPr>
          <p:spPr>
            <a:xfrm>
              <a:off x="2878435" y="2892563"/>
              <a:ext cx="1516052" cy="393082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txBody>
            <a:bodyPr wrap="square" tIns="27000" bIns="27000" rtlCol="0">
              <a:spAutoFit/>
            </a:bodyPr>
            <a:lstStyle/>
            <a:p>
              <a:pPr algn="ctr" defTabSz="685800">
                <a:defRPr/>
              </a:pPr>
              <a:r>
                <a:rPr lang="en-GB" sz="1100" dirty="0">
                  <a:solidFill>
                    <a:srgbClr val="FFFFFF"/>
                  </a:solidFill>
                  <a:latin typeface="+mj-lt"/>
                  <a:cs typeface="Effra" panose="020B0603020203020204" pitchFamily="34" charset="0"/>
                </a:rPr>
                <a:t>Source Code &amp; Version Control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02D05B2-78D2-49E4-9D74-F6A58D34D936}"/>
                </a:ext>
              </a:extLst>
            </p:cNvPr>
            <p:cNvSpPr/>
            <p:nvPr/>
          </p:nvSpPr>
          <p:spPr>
            <a:xfrm>
              <a:off x="357800" y="2243240"/>
              <a:ext cx="1516051" cy="453084"/>
            </a:xfrm>
            <a:prstGeom prst="rect">
              <a:avLst/>
            </a:prstGeom>
            <a:gradFill>
              <a:gsLst>
                <a:gs pos="41000">
                  <a:schemeClr val="bg1"/>
                </a:gs>
                <a:gs pos="94000">
                  <a:srgbClr val="FFF7A9"/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CAE7E8-2EF8-450A-A076-0CC32F4B32E6}"/>
                </a:ext>
              </a:extLst>
            </p:cNvPr>
            <p:cNvSpPr txBox="1"/>
            <p:nvPr/>
          </p:nvSpPr>
          <p:spPr>
            <a:xfrm>
              <a:off x="357750" y="2042728"/>
              <a:ext cx="1516052" cy="19302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 tIns="27000" bIns="27000" rtlCol="0">
              <a:spAutoFit/>
            </a:bodyPr>
            <a:lstStyle/>
            <a:p>
              <a:pPr algn="ctr" defTabSz="685800">
                <a:defRPr/>
              </a:pPr>
              <a:r>
                <a:rPr lang="en-GB" sz="900" dirty="0">
                  <a:solidFill>
                    <a:srgbClr val="FFFFFF"/>
                  </a:solidFill>
                  <a:latin typeface="+mj-lt"/>
                  <a:cs typeface="Effra" panose="020B0603020203020204" pitchFamily="34" charset="0"/>
                </a:rPr>
                <a:t>Requirements &amp; Backlog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60A58A8-89FD-47FA-BA20-565ECB73E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7048" y="2039272"/>
              <a:ext cx="1574998" cy="90000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E790CD4-08D1-B244-ADCF-4F0719DE9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97222" y="2012904"/>
              <a:ext cx="1574999" cy="9000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1977D223-07A8-6C40-BC35-45B4341CD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79569" y="2010398"/>
              <a:ext cx="1574999" cy="90000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F65D9634-6260-B648-BCD1-B69F5A99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GB" dirty="0"/>
              <a:t>Integrate Toolsets and Applications</a:t>
            </a:r>
            <a:endParaRPr lang="en-US" dirty="0"/>
          </a:p>
        </p:txBody>
      </p:sp>
      <p:pic>
        <p:nvPicPr>
          <p:cNvPr id="65" name="Picture 10" descr="Image result for ca agile central logo">
            <a:extLst>
              <a:ext uri="{FF2B5EF4-FFF2-40B4-BE49-F238E27FC236}">
                <a16:creationId xmlns:a16="http://schemas.microsoft.com/office/drawing/2014/main" id="{9C8BF4CC-E332-4C80-9B0C-BFCE9FDF5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6" y="3701873"/>
            <a:ext cx="1410230" cy="4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6D5745-0E94-4B41-BCC7-64E8D563D6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0818" y="191451"/>
            <a:ext cx="1184082" cy="420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CE4E3F-9B79-6F4E-A53E-51BED4620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239" y="-45391"/>
            <a:ext cx="1587373" cy="90707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F79CF0-67A5-C242-B9ED-2DC1F7A1168E}"/>
              </a:ext>
            </a:extLst>
          </p:cNvPr>
          <p:cNvSpPr/>
          <p:nvPr/>
        </p:nvSpPr>
        <p:spPr>
          <a:xfrm>
            <a:off x="7893628" y="54706"/>
            <a:ext cx="1167245" cy="6944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Multi-domain environment (all apps)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E81EA44-A57F-644E-AF95-AB6D7A04A3EA}"/>
              </a:ext>
            </a:extLst>
          </p:cNvPr>
          <p:cNvSpPr/>
          <p:nvPr/>
        </p:nvSpPr>
        <p:spPr>
          <a:xfrm>
            <a:off x="6544085" y="54706"/>
            <a:ext cx="1167245" cy="6944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Single-domain environment (e.g. SAP)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8DCD1A-86B0-7B4B-8F17-F20056E9B879}"/>
              </a:ext>
            </a:extLst>
          </p:cNvPr>
          <p:cNvGrpSpPr/>
          <p:nvPr/>
        </p:nvGrpSpPr>
        <p:grpSpPr>
          <a:xfrm>
            <a:off x="3138578" y="188719"/>
            <a:ext cx="1241448" cy="695821"/>
            <a:chOff x="3216252" y="412962"/>
            <a:chExt cx="1365990" cy="7656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96FD80-A2EF-3848-A9EF-42BB64B52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6252" y="412962"/>
              <a:ext cx="1293252" cy="45976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01C5B6-0154-8B41-BF26-9C6102190FFB}"/>
                </a:ext>
              </a:extLst>
            </p:cNvPr>
            <p:cNvSpPr txBox="1"/>
            <p:nvPr/>
          </p:nvSpPr>
          <p:spPr>
            <a:xfrm>
              <a:off x="3288989" y="806070"/>
              <a:ext cx="1293253" cy="372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CI pipeline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3032E3-9285-D042-9A90-7E29E43FA3C0}"/>
              </a:ext>
            </a:extLst>
          </p:cNvPr>
          <p:cNvCxnSpPr>
            <a:cxnSpLocks/>
          </p:cNvCxnSpPr>
          <p:nvPr/>
        </p:nvCxnSpPr>
        <p:spPr>
          <a:xfrm>
            <a:off x="5465619" y="852051"/>
            <a:ext cx="0" cy="40524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614616-E6B7-EA4E-82E5-70642A9CD73E}"/>
              </a:ext>
            </a:extLst>
          </p:cNvPr>
          <p:cNvCxnSpPr>
            <a:cxnSpLocks/>
          </p:cNvCxnSpPr>
          <p:nvPr/>
        </p:nvCxnSpPr>
        <p:spPr>
          <a:xfrm>
            <a:off x="676399" y="852051"/>
            <a:ext cx="0" cy="40524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CE4AC7-881A-0946-B803-605568035806}"/>
              </a:ext>
            </a:extLst>
          </p:cNvPr>
          <p:cNvCxnSpPr>
            <a:cxnSpLocks/>
          </p:cNvCxnSpPr>
          <p:nvPr/>
        </p:nvCxnSpPr>
        <p:spPr>
          <a:xfrm>
            <a:off x="2230583" y="852051"/>
            <a:ext cx="0" cy="40524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D6F3E4-A2E4-0F40-B793-35E4EAE07D95}"/>
              </a:ext>
            </a:extLst>
          </p:cNvPr>
          <p:cNvCxnSpPr>
            <a:cxnSpLocks/>
          </p:cNvCxnSpPr>
          <p:nvPr/>
        </p:nvCxnSpPr>
        <p:spPr>
          <a:xfrm>
            <a:off x="3792683" y="852051"/>
            <a:ext cx="0" cy="40524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D2459B-A08E-D846-AAED-9E7A5990FBB9}"/>
              </a:ext>
            </a:extLst>
          </p:cNvPr>
          <p:cNvCxnSpPr>
            <a:cxnSpLocks/>
          </p:cNvCxnSpPr>
          <p:nvPr/>
        </p:nvCxnSpPr>
        <p:spPr>
          <a:xfrm>
            <a:off x="7127707" y="852051"/>
            <a:ext cx="0" cy="40524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07026A-5655-E748-91C6-0176A3AD235A}"/>
              </a:ext>
            </a:extLst>
          </p:cNvPr>
          <p:cNvCxnSpPr>
            <a:cxnSpLocks/>
          </p:cNvCxnSpPr>
          <p:nvPr/>
        </p:nvCxnSpPr>
        <p:spPr>
          <a:xfrm>
            <a:off x="8569037" y="852051"/>
            <a:ext cx="0" cy="36472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16CA18-19A8-AA41-BE14-40D88D6E91D8}"/>
              </a:ext>
            </a:extLst>
          </p:cNvPr>
          <p:cNvGrpSpPr/>
          <p:nvPr/>
        </p:nvGrpSpPr>
        <p:grpSpPr>
          <a:xfrm>
            <a:off x="2238927" y="685797"/>
            <a:ext cx="3807909" cy="641444"/>
            <a:chOff x="2238927" y="685797"/>
            <a:chExt cx="3807909" cy="6414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E5DBD37-5CA1-9A4B-9354-5F6753F93EE9}"/>
                </a:ext>
              </a:extLst>
            </p:cNvPr>
            <p:cNvSpPr/>
            <p:nvPr/>
          </p:nvSpPr>
          <p:spPr>
            <a:xfrm>
              <a:off x="4879591" y="685797"/>
              <a:ext cx="1167245" cy="31172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Create business requirement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D00FEA01-E092-0741-9B9F-69B1F80BB895}"/>
                </a:ext>
              </a:extLst>
            </p:cNvPr>
            <p:cNvSpPr/>
            <p:nvPr/>
          </p:nvSpPr>
          <p:spPr>
            <a:xfrm>
              <a:off x="2238927" y="1005121"/>
              <a:ext cx="3218349" cy="322120"/>
            </a:xfrm>
            <a:prstGeom prst="lef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Check in SAP info (incl. Task ID)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3E2D3AD-9AF6-B546-8E7E-A740FDD2A1EA}"/>
              </a:ext>
            </a:extLst>
          </p:cNvPr>
          <p:cNvGrpSpPr/>
          <p:nvPr/>
        </p:nvGrpSpPr>
        <p:grpSpPr>
          <a:xfrm>
            <a:off x="682375" y="1330161"/>
            <a:ext cx="4791510" cy="874972"/>
            <a:chOff x="682375" y="1330161"/>
            <a:chExt cx="4791510" cy="1124784"/>
          </a:xfrm>
        </p:grpSpPr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F2537BCB-9B1F-9045-AE4A-779DFD130BE0}"/>
                </a:ext>
              </a:extLst>
            </p:cNvPr>
            <p:cNvSpPr/>
            <p:nvPr/>
          </p:nvSpPr>
          <p:spPr>
            <a:xfrm>
              <a:off x="2277785" y="1330161"/>
              <a:ext cx="1506555" cy="32646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Commit trigger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5B9D3560-B73F-B947-BD5A-02A2FC066417}"/>
                </a:ext>
              </a:extLst>
            </p:cNvPr>
            <p:cNvSpPr/>
            <p:nvPr/>
          </p:nvSpPr>
          <p:spPr>
            <a:xfrm>
              <a:off x="682375" y="1615052"/>
              <a:ext cx="3074541" cy="322120"/>
            </a:xfrm>
            <a:prstGeom prst="leftArrow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Validate Task ID</a:t>
              </a: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C5AE0A18-6A49-9841-B958-F1F6A6D38998}"/>
                </a:ext>
              </a:extLst>
            </p:cNvPr>
            <p:cNvSpPr/>
            <p:nvPr/>
          </p:nvSpPr>
          <p:spPr>
            <a:xfrm>
              <a:off x="2280053" y="1905392"/>
              <a:ext cx="1476863" cy="32646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Deployment trigger</a:t>
              </a: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804FCA70-CE4A-6F48-ADE7-98DB2D6C6464}"/>
                </a:ext>
              </a:extLst>
            </p:cNvPr>
            <p:cNvSpPr/>
            <p:nvPr/>
          </p:nvSpPr>
          <p:spPr>
            <a:xfrm>
              <a:off x="3841932" y="2128484"/>
              <a:ext cx="1631953" cy="32646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Trigger deployment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A3376A-47D4-1A40-9CF8-FC91FA1A8F8D}"/>
              </a:ext>
            </a:extLst>
          </p:cNvPr>
          <p:cNvGrpSpPr/>
          <p:nvPr/>
        </p:nvGrpSpPr>
        <p:grpSpPr>
          <a:xfrm>
            <a:off x="3813963" y="2104675"/>
            <a:ext cx="3303314" cy="719710"/>
            <a:chOff x="3813963" y="2312496"/>
            <a:chExt cx="3303314" cy="81962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3DACAE5-4EC9-1349-905C-7E1B7C6A4E15}"/>
                </a:ext>
              </a:extLst>
            </p:cNvPr>
            <p:cNvGrpSpPr/>
            <p:nvPr/>
          </p:nvGrpSpPr>
          <p:grpSpPr>
            <a:xfrm>
              <a:off x="5457276" y="2312496"/>
              <a:ext cx="1660001" cy="599879"/>
              <a:chOff x="5457276" y="2312496"/>
              <a:chExt cx="1660001" cy="599879"/>
            </a:xfrm>
          </p:grpSpPr>
          <p:sp>
            <p:nvSpPr>
              <p:cNvPr id="30" name="Right Arrow 29">
                <a:extLst>
                  <a:ext uri="{FF2B5EF4-FFF2-40B4-BE49-F238E27FC236}">
                    <a16:creationId xmlns:a16="http://schemas.microsoft.com/office/drawing/2014/main" id="{8E79B809-EA47-F94F-A915-B8C39CEC7E33}"/>
                  </a:ext>
                </a:extLst>
              </p:cNvPr>
              <p:cNvSpPr/>
              <p:nvPr/>
            </p:nvSpPr>
            <p:spPr>
              <a:xfrm>
                <a:off x="5492580" y="2312496"/>
                <a:ext cx="1624697" cy="326461"/>
              </a:xfrm>
              <a:prstGeom prst="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Deploy to single </a:t>
                </a:r>
                <a:r>
                  <a:rPr lang="en-GB" sz="1000" dirty="0" err="1">
                    <a:solidFill>
                      <a:schemeClr val="tx1"/>
                    </a:solidFill>
                  </a:rPr>
                  <a:t>env</a:t>
                </a:r>
                <a:r>
                  <a:rPr lang="en-GB" sz="1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A136AC67-94E9-2A49-940D-659B85CA9CF8}"/>
                  </a:ext>
                </a:extLst>
              </p:cNvPr>
              <p:cNvSpPr/>
              <p:nvPr/>
            </p:nvSpPr>
            <p:spPr>
              <a:xfrm>
                <a:off x="5457276" y="2590255"/>
                <a:ext cx="1660001" cy="322120"/>
              </a:xfrm>
              <a:prstGeom prst="leftArrow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Return deployment status</a:t>
                </a:r>
              </a:p>
            </p:txBody>
          </p:sp>
        </p:grp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78E2E581-0245-CD49-A837-67542802D962}"/>
                </a:ext>
              </a:extLst>
            </p:cNvPr>
            <p:cNvSpPr/>
            <p:nvPr/>
          </p:nvSpPr>
          <p:spPr>
            <a:xfrm>
              <a:off x="3813963" y="2810004"/>
              <a:ext cx="1647486" cy="322120"/>
            </a:xfrm>
            <a:prstGeom prst="lef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Return deployment status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19ECFE-E073-094E-B212-1DCC87E3D75E}"/>
              </a:ext>
            </a:extLst>
          </p:cNvPr>
          <p:cNvGrpSpPr/>
          <p:nvPr/>
        </p:nvGrpSpPr>
        <p:grpSpPr>
          <a:xfrm>
            <a:off x="3811212" y="2838967"/>
            <a:ext cx="3313742" cy="766664"/>
            <a:chOff x="3811212" y="3046787"/>
            <a:chExt cx="3313742" cy="899443"/>
          </a:xfrm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900B07CA-CE10-4C46-B642-738F80E40ED9}"/>
                </a:ext>
              </a:extLst>
            </p:cNvPr>
            <p:cNvSpPr/>
            <p:nvPr/>
          </p:nvSpPr>
          <p:spPr>
            <a:xfrm>
              <a:off x="3813964" y="3046787"/>
              <a:ext cx="3310990" cy="32646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Trigger single domain tests</a:t>
              </a:r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8660B6C9-92F0-7641-99ED-3BC6E915634C}"/>
                </a:ext>
              </a:extLst>
            </p:cNvPr>
            <p:cNvSpPr/>
            <p:nvPr/>
          </p:nvSpPr>
          <p:spPr>
            <a:xfrm>
              <a:off x="3811212" y="3320205"/>
              <a:ext cx="3306066" cy="322120"/>
            </a:xfrm>
            <a:prstGeom prst="lef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Return test results</a:t>
              </a: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5EF522BF-7472-5A48-B59B-39C7A29C40F4}"/>
                </a:ext>
              </a:extLst>
            </p:cNvPr>
            <p:cNvSpPr/>
            <p:nvPr/>
          </p:nvSpPr>
          <p:spPr>
            <a:xfrm>
              <a:off x="3828451" y="3619769"/>
              <a:ext cx="1631953" cy="32646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Trigger deployment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D448C1-A458-D442-AB0A-C57834CC0F7A}"/>
              </a:ext>
            </a:extLst>
          </p:cNvPr>
          <p:cNvGrpSpPr/>
          <p:nvPr/>
        </p:nvGrpSpPr>
        <p:grpSpPr>
          <a:xfrm>
            <a:off x="3820684" y="3521597"/>
            <a:ext cx="4748353" cy="732798"/>
            <a:chOff x="3820684" y="3822936"/>
            <a:chExt cx="4748353" cy="813994"/>
          </a:xfrm>
        </p:grpSpPr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0BDEEC24-E799-254C-98E9-D54E313DC705}"/>
                </a:ext>
              </a:extLst>
            </p:cNvPr>
            <p:cNvSpPr/>
            <p:nvPr/>
          </p:nvSpPr>
          <p:spPr>
            <a:xfrm>
              <a:off x="5513858" y="3822936"/>
              <a:ext cx="3055179" cy="326461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Deploy to multi-domain </a:t>
              </a:r>
              <a:r>
                <a:rPr lang="en-GB" sz="1000" dirty="0" err="1">
                  <a:solidFill>
                    <a:schemeClr val="tx1"/>
                  </a:solidFill>
                </a:rPr>
                <a:t>env</a:t>
              </a:r>
              <a:r>
                <a:rPr lang="en-GB" sz="10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7" name="Left Arrow 36">
              <a:extLst>
                <a:ext uri="{FF2B5EF4-FFF2-40B4-BE49-F238E27FC236}">
                  <a16:creationId xmlns:a16="http://schemas.microsoft.com/office/drawing/2014/main" id="{62DA4EC1-3CDB-5841-B99A-A610AF72CCA1}"/>
                </a:ext>
              </a:extLst>
            </p:cNvPr>
            <p:cNvSpPr/>
            <p:nvPr/>
          </p:nvSpPr>
          <p:spPr>
            <a:xfrm>
              <a:off x="5492581" y="4092013"/>
              <a:ext cx="3048750" cy="322120"/>
            </a:xfrm>
            <a:prstGeom prst="lef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Return deployment status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C98DDB4F-A711-EC4C-997E-BBBCCB8896C1}"/>
                </a:ext>
              </a:extLst>
            </p:cNvPr>
            <p:cNvSpPr/>
            <p:nvPr/>
          </p:nvSpPr>
          <p:spPr>
            <a:xfrm>
              <a:off x="3820684" y="4314810"/>
              <a:ext cx="1647486" cy="322120"/>
            </a:xfrm>
            <a:prstGeom prst="lef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Return deployment status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C0AC976-B2E8-F149-B86F-D81D8C3E9FF6}"/>
              </a:ext>
            </a:extLst>
          </p:cNvPr>
          <p:cNvGrpSpPr/>
          <p:nvPr/>
        </p:nvGrpSpPr>
        <p:grpSpPr>
          <a:xfrm>
            <a:off x="3820476" y="4231107"/>
            <a:ext cx="4720855" cy="476377"/>
            <a:chOff x="3820476" y="4642314"/>
            <a:chExt cx="4720855" cy="595538"/>
          </a:xfrm>
        </p:grpSpPr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D49CB146-B65F-E941-8AE2-6FD059745A14}"/>
                </a:ext>
              </a:extLst>
            </p:cNvPr>
            <p:cNvSpPr/>
            <p:nvPr/>
          </p:nvSpPr>
          <p:spPr>
            <a:xfrm>
              <a:off x="3823229" y="4642314"/>
              <a:ext cx="4718102" cy="32646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Trigger multi-domain tests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7337A171-DBDD-194D-BAD7-F858C2F40EDA}"/>
                </a:ext>
              </a:extLst>
            </p:cNvPr>
            <p:cNvSpPr/>
            <p:nvPr/>
          </p:nvSpPr>
          <p:spPr>
            <a:xfrm>
              <a:off x="3820476" y="4915732"/>
              <a:ext cx="4711085" cy="322120"/>
            </a:xfrm>
            <a:prstGeom prst="lef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Return test results</a:t>
              </a:r>
            </a:p>
          </p:txBody>
        </p:sp>
      </p:grpSp>
      <p:pic>
        <p:nvPicPr>
          <p:cNvPr id="45" name="Picture 10" descr="Image result for ca agile central logo">
            <a:extLst>
              <a:ext uri="{FF2B5EF4-FFF2-40B4-BE49-F238E27FC236}">
                <a16:creationId xmlns:a16="http://schemas.microsoft.com/office/drawing/2014/main" id="{35E7EF0A-6F96-4848-9802-04727FCA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16" y="238994"/>
            <a:ext cx="1410230" cy="4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42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49E0-D24B-7440-8146-1A2EF173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en-US" dirty="0"/>
              <a:t>Achieving Multi-App Domain Delivery (with SAP)</a:t>
            </a:r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2757E0CD-234D-3848-B6F0-81E44F8993E7}"/>
              </a:ext>
            </a:extLst>
          </p:cNvPr>
          <p:cNvSpPr/>
          <p:nvPr/>
        </p:nvSpPr>
        <p:spPr>
          <a:xfrm>
            <a:off x="2637692" y="1831312"/>
            <a:ext cx="2839783" cy="2931608"/>
          </a:xfrm>
          <a:prstGeom prst="roundRect">
            <a:avLst>
              <a:gd name="adj" fmla="val 3336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1200" dirty="0">
                <a:solidFill>
                  <a:schemeClr val="tx1"/>
                </a:solidFill>
                <a:cs typeface="Effra" panose="020B0603020203020204" pitchFamily="34" charset="0"/>
              </a:rPr>
              <a:t>Continuous Integration build process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30DF44-62BB-644F-AE0F-BDD1CF1BA7A8}"/>
              </a:ext>
            </a:extLst>
          </p:cNvPr>
          <p:cNvSpPr/>
          <p:nvPr/>
        </p:nvSpPr>
        <p:spPr>
          <a:xfrm>
            <a:off x="1207157" y="1912843"/>
            <a:ext cx="4542351" cy="503069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35412E2-3622-044D-B1DD-4EAF045052E7}"/>
              </a:ext>
            </a:extLst>
          </p:cNvPr>
          <p:cNvSpPr/>
          <p:nvPr/>
        </p:nvSpPr>
        <p:spPr>
          <a:xfrm>
            <a:off x="5749508" y="1018164"/>
            <a:ext cx="1366520" cy="663292"/>
          </a:xfrm>
          <a:prstGeom prst="roundRect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50" dirty="0">
                <a:solidFill>
                  <a:schemeClr val="tx1"/>
                </a:solidFill>
                <a:cs typeface="Effra" panose="020B0603020203020204" pitchFamily="34" charset="0"/>
              </a:rPr>
              <a:t>Integration Test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B14EEC-A3EF-1946-ABB6-A136FEDE7D59}"/>
              </a:ext>
            </a:extLst>
          </p:cNvPr>
          <p:cNvSpPr/>
          <p:nvPr/>
        </p:nvSpPr>
        <p:spPr>
          <a:xfrm>
            <a:off x="4191554" y="1018162"/>
            <a:ext cx="1255776" cy="663292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50" dirty="0">
                <a:solidFill>
                  <a:schemeClr val="tx1"/>
                </a:solidFill>
                <a:cs typeface="Effra" panose="020B0603020203020204" pitchFamily="34" charset="0"/>
              </a:rPr>
              <a:t>Application Test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3F1936C-2CE8-CD4B-9C7F-D4AE6D7D49BA}"/>
              </a:ext>
            </a:extLst>
          </p:cNvPr>
          <p:cNvSpPr/>
          <p:nvPr/>
        </p:nvSpPr>
        <p:spPr>
          <a:xfrm>
            <a:off x="2707768" y="1019236"/>
            <a:ext cx="1181608" cy="6632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50" dirty="0">
                <a:solidFill>
                  <a:schemeClr val="tx1"/>
                </a:solidFill>
                <a:cs typeface="Effra" panose="020B0603020203020204" pitchFamily="34" charset="0"/>
              </a:rPr>
              <a:t>Build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6F3D724-8A20-3C43-ABE6-94FAD0868289}"/>
              </a:ext>
            </a:extLst>
          </p:cNvPr>
          <p:cNvSpPr/>
          <p:nvPr/>
        </p:nvSpPr>
        <p:spPr>
          <a:xfrm>
            <a:off x="7418207" y="1019236"/>
            <a:ext cx="1255776" cy="6632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  <a:cs typeface="Effra" panose="020B0603020203020204" pitchFamily="34" charset="0"/>
              </a:rPr>
              <a:t>Deploy to Customer Environment</a:t>
            </a: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A312DCEE-D191-B342-B86C-992D2CA6AA3C}"/>
              </a:ext>
            </a:extLst>
          </p:cNvPr>
          <p:cNvSpPr/>
          <p:nvPr/>
        </p:nvSpPr>
        <p:spPr>
          <a:xfrm>
            <a:off x="5806633" y="1959623"/>
            <a:ext cx="1252269" cy="2487388"/>
          </a:xfrm>
          <a:prstGeom prst="roundRect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cs typeface="Effra" panose="020B0603020203020204" pitchFamily="34" charset="0"/>
              </a:rPr>
              <a:t>Multi-domain QA environment (all apps)</a:t>
            </a:r>
          </a:p>
        </p:txBody>
      </p:sp>
      <p:sp>
        <p:nvSpPr>
          <p:cNvPr id="46" name="Rounded Rectangle 7">
            <a:extLst>
              <a:ext uri="{FF2B5EF4-FFF2-40B4-BE49-F238E27FC236}">
                <a16:creationId xmlns:a16="http://schemas.microsoft.com/office/drawing/2014/main" id="{8B3A2A83-9195-814D-BE6B-88487D887BAF}"/>
              </a:ext>
            </a:extLst>
          </p:cNvPr>
          <p:cNvSpPr/>
          <p:nvPr/>
        </p:nvSpPr>
        <p:spPr>
          <a:xfrm>
            <a:off x="4191554" y="2998630"/>
            <a:ext cx="1255776" cy="4192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QA environment</a:t>
            </a:r>
          </a:p>
        </p:txBody>
      </p:sp>
      <p:sp>
        <p:nvSpPr>
          <p:cNvPr id="47" name="Rounded Rectangle 17">
            <a:extLst>
              <a:ext uri="{FF2B5EF4-FFF2-40B4-BE49-F238E27FC236}">
                <a16:creationId xmlns:a16="http://schemas.microsoft.com/office/drawing/2014/main" id="{A172E621-93C2-5E42-8C5F-F25B8F9A67A3}"/>
              </a:ext>
            </a:extLst>
          </p:cNvPr>
          <p:cNvSpPr/>
          <p:nvPr/>
        </p:nvSpPr>
        <p:spPr>
          <a:xfrm>
            <a:off x="1223982" y="1019236"/>
            <a:ext cx="1181608" cy="66221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  <a:cs typeface="Effra" panose="020B0603020203020204" pitchFamily="34" charset="0"/>
              </a:rPr>
              <a:t>Create business requirement</a:t>
            </a:r>
          </a:p>
        </p:txBody>
      </p:sp>
      <p:sp>
        <p:nvSpPr>
          <p:cNvPr id="48" name="Rounded Rectangle 7">
            <a:extLst>
              <a:ext uri="{FF2B5EF4-FFF2-40B4-BE49-F238E27FC236}">
                <a16:creationId xmlns:a16="http://schemas.microsoft.com/office/drawing/2014/main" id="{8180B738-DBB9-F14B-B40F-767627B3A50B}"/>
              </a:ext>
            </a:extLst>
          </p:cNvPr>
          <p:cNvSpPr/>
          <p:nvPr/>
        </p:nvSpPr>
        <p:spPr>
          <a:xfrm>
            <a:off x="4191554" y="3516661"/>
            <a:ext cx="1255776" cy="4192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QA environment</a:t>
            </a:r>
          </a:p>
        </p:txBody>
      </p:sp>
      <p:sp>
        <p:nvSpPr>
          <p:cNvPr id="49" name="Rounded Rectangle 7">
            <a:extLst>
              <a:ext uri="{FF2B5EF4-FFF2-40B4-BE49-F238E27FC236}">
                <a16:creationId xmlns:a16="http://schemas.microsoft.com/office/drawing/2014/main" id="{D0F2A573-F224-2E4E-91B3-6F7CC8A0AB24}"/>
              </a:ext>
            </a:extLst>
          </p:cNvPr>
          <p:cNvSpPr/>
          <p:nvPr/>
        </p:nvSpPr>
        <p:spPr>
          <a:xfrm>
            <a:off x="4191554" y="4034690"/>
            <a:ext cx="1255776" cy="4192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QA environment</a:t>
            </a:r>
          </a:p>
        </p:txBody>
      </p:sp>
      <p:sp>
        <p:nvSpPr>
          <p:cNvPr id="50" name="Rounded Rectangle 7">
            <a:extLst>
              <a:ext uri="{FF2B5EF4-FFF2-40B4-BE49-F238E27FC236}">
                <a16:creationId xmlns:a16="http://schemas.microsoft.com/office/drawing/2014/main" id="{D72008ED-570C-8847-AA89-8BF47C7A55DA}"/>
              </a:ext>
            </a:extLst>
          </p:cNvPr>
          <p:cNvSpPr/>
          <p:nvPr/>
        </p:nvSpPr>
        <p:spPr>
          <a:xfrm>
            <a:off x="4191554" y="2480600"/>
            <a:ext cx="1255776" cy="4192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QA environment</a:t>
            </a:r>
          </a:p>
        </p:txBody>
      </p:sp>
      <p:sp>
        <p:nvSpPr>
          <p:cNvPr id="51" name="Rounded Rectangle 7">
            <a:extLst>
              <a:ext uri="{FF2B5EF4-FFF2-40B4-BE49-F238E27FC236}">
                <a16:creationId xmlns:a16="http://schemas.microsoft.com/office/drawing/2014/main" id="{18A5CA88-6156-6B49-9EDA-DB141C3B7A77}"/>
              </a:ext>
            </a:extLst>
          </p:cNvPr>
          <p:cNvSpPr/>
          <p:nvPr/>
        </p:nvSpPr>
        <p:spPr>
          <a:xfrm>
            <a:off x="4191554" y="1962570"/>
            <a:ext cx="1255776" cy="4192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QA environment</a:t>
            </a:r>
          </a:p>
        </p:txBody>
      </p:sp>
      <p:sp>
        <p:nvSpPr>
          <p:cNvPr id="52" name="Rounded Rectangle 7">
            <a:extLst>
              <a:ext uri="{FF2B5EF4-FFF2-40B4-BE49-F238E27FC236}">
                <a16:creationId xmlns:a16="http://schemas.microsoft.com/office/drawing/2014/main" id="{8AB1FDB2-56A4-C249-A117-9D6CD2F52C1A}"/>
              </a:ext>
            </a:extLst>
          </p:cNvPr>
          <p:cNvSpPr/>
          <p:nvPr/>
        </p:nvSpPr>
        <p:spPr>
          <a:xfrm>
            <a:off x="2666969" y="2995684"/>
            <a:ext cx="1255776" cy="4192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Dev environment</a:t>
            </a:r>
          </a:p>
        </p:txBody>
      </p:sp>
      <p:sp>
        <p:nvSpPr>
          <p:cNvPr id="53" name="Rounded Rectangle 7">
            <a:extLst>
              <a:ext uri="{FF2B5EF4-FFF2-40B4-BE49-F238E27FC236}">
                <a16:creationId xmlns:a16="http://schemas.microsoft.com/office/drawing/2014/main" id="{A85393C7-0461-4247-9974-AF650CAB3B01}"/>
              </a:ext>
            </a:extLst>
          </p:cNvPr>
          <p:cNvSpPr/>
          <p:nvPr/>
        </p:nvSpPr>
        <p:spPr>
          <a:xfrm>
            <a:off x="2666969" y="3513714"/>
            <a:ext cx="1255776" cy="4192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Dev environment</a:t>
            </a:r>
          </a:p>
        </p:txBody>
      </p:sp>
      <p:sp>
        <p:nvSpPr>
          <p:cNvPr id="54" name="Rounded Rectangle 7">
            <a:extLst>
              <a:ext uri="{FF2B5EF4-FFF2-40B4-BE49-F238E27FC236}">
                <a16:creationId xmlns:a16="http://schemas.microsoft.com/office/drawing/2014/main" id="{1EE6EF72-87AA-2B4C-89BF-0547B3EFF5DE}"/>
              </a:ext>
            </a:extLst>
          </p:cNvPr>
          <p:cNvSpPr/>
          <p:nvPr/>
        </p:nvSpPr>
        <p:spPr>
          <a:xfrm>
            <a:off x="2666969" y="4031743"/>
            <a:ext cx="1255776" cy="4192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Dev environment</a:t>
            </a:r>
          </a:p>
        </p:txBody>
      </p:sp>
      <p:sp>
        <p:nvSpPr>
          <p:cNvPr id="55" name="Rounded Rectangle 7">
            <a:extLst>
              <a:ext uri="{FF2B5EF4-FFF2-40B4-BE49-F238E27FC236}">
                <a16:creationId xmlns:a16="http://schemas.microsoft.com/office/drawing/2014/main" id="{FEBAC5E4-A556-AF46-8447-8870BF784194}"/>
              </a:ext>
            </a:extLst>
          </p:cNvPr>
          <p:cNvSpPr/>
          <p:nvPr/>
        </p:nvSpPr>
        <p:spPr>
          <a:xfrm>
            <a:off x="2666969" y="2477653"/>
            <a:ext cx="1255776" cy="4192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Dev environment</a:t>
            </a:r>
          </a:p>
        </p:txBody>
      </p:sp>
      <p:sp>
        <p:nvSpPr>
          <p:cNvPr id="56" name="Rounded Rectangle 7">
            <a:extLst>
              <a:ext uri="{FF2B5EF4-FFF2-40B4-BE49-F238E27FC236}">
                <a16:creationId xmlns:a16="http://schemas.microsoft.com/office/drawing/2014/main" id="{0A0CED43-0C8F-B143-9BFC-CFC91C1AD5E3}"/>
              </a:ext>
            </a:extLst>
          </p:cNvPr>
          <p:cNvSpPr/>
          <p:nvPr/>
        </p:nvSpPr>
        <p:spPr>
          <a:xfrm>
            <a:off x="2666969" y="1959623"/>
            <a:ext cx="1255776" cy="4192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Dev environment</a:t>
            </a:r>
          </a:p>
        </p:txBody>
      </p:sp>
      <p:sp>
        <p:nvSpPr>
          <p:cNvPr id="57" name="Rounded Rectangle 5">
            <a:extLst>
              <a:ext uri="{FF2B5EF4-FFF2-40B4-BE49-F238E27FC236}">
                <a16:creationId xmlns:a16="http://schemas.microsoft.com/office/drawing/2014/main" id="{A03249A8-B3BE-F34D-AE26-631A3B295382}"/>
              </a:ext>
            </a:extLst>
          </p:cNvPr>
          <p:cNvSpPr/>
          <p:nvPr/>
        </p:nvSpPr>
        <p:spPr>
          <a:xfrm>
            <a:off x="7418204" y="1967652"/>
            <a:ext cx="1252269" cy="24873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cs typeface="Effra" panose="020B0603020203020204" pitchFamily="34" charset="0"/>
              </a:rPr>
              <a:t>Customer Production environment (all apps)</a:t>
            </a:r>
          </a:p>
        </p:txBody>
      </p:sp>
      <p:sp>
        <p:nvSpPr>
          <p:cNvPr id="58" name="Arrow: Right 6">
            <a:extLst>
              <a:ext uri="{FF2B5EF4-FFF2-40B4-BE49-F238E27FC236}">
                <a16:creationId xmlns:a16="http://schemas.microsoft.com/office/drawing/2014/main" id="{BA22BA38-E468-784E-936E-BA1A4EDC9430}"/>
              </a:ext>
            </a:extLst>
          </p:cNvPr>
          <p:cNvSpPr/>
          <p:nvPr/>
        </p:nvSpPr>
        <p:spPr>
          <a:xfrm>
            <a:off x="3983480" y="3127004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59" name="Arrow: Right 47">
            <a:extLst>
              <a:ext uri="{FF2B5EF4-FFF2-40B4-BE49-F238E27FC236}">
                <a16:creationId xmlns:a16="http://schemas.microsoft.com/office/drawing/2014/main" id="{F324C42E-5DB2-7641-8E37-698AF4E24C70}"/>
              </a:ext>
            </a:extLst>
          </p:cNvPr>
          <p:cNvSpPr/>
          <p:nvPr/>
        </p:nvSpPr>
        <p:spPr>
          <a:xfrm>
            <a:off x="7160320" y="3128512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0" name="Arrow: Right 48">
            <a:extLst>
              <a:ext uri="{FF2B5EF4-FFF2-40B4-BE49-F238E27FC236}">
                <a16:creationId xmlns:a16="http://schemas.microsoft.com/office/drawing/2014/main" id="{642F8A65-EE0A-674A-85B4-882263B100D0}"/>
              </a:ext>
            </a:extLst>
          </p:cNvPr>
          <p:cNvSpPr/>
          <p:nvPr/>
        </p:nvSpPr>
        <p:spPr>
          <a:xfrm>
            <a:off x="3983480" y="3651467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1" name="Arrow: Right 49">
            <a:extLst>
              <a:ext uri="{FF2B5EF4-FFF2-40B4-BE49-F238E27FC236}">
                <a16:creationId xmlns:a16="http://schemas.microsoft.com/office/drawing/2014/main" id="{C00FA9A5-6682-F943-9E47-5C3F2CF5F860}"/>
              </a:ext>
            </a:extLst>
          </p:cNvPr>
          <p:cNvSpPr/>
          <p:nvPr/>
        </p:nvSpPr>
        <p:spPr>
          <a:xfrm>
            <a:off x="3983480" y="4169497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2" name="Arrow: Right 50">
            <a:extLst>
              <a:ext uri="{FF2B5EF4-FFF2-40B4-BE49-F238E27FC236}">
                <a16:creationId xmlns:a16="http://schemas.microsoft.com/office/drawing/2014/main" id="{81542E3E-4170-7145-90B9-95077CA47D6A}"/>
              </a:ext>
            </a:extLst>
          </p:cNvPr>
          <p:cNvSpPr/>
          <p:nvPr/>
        </p:nvSpPr>
        <p:spPr>
          <a:xfrm>
            <a:off x="3983480" y="2615407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3" name="Arrow: Right 51">
            <a:extLst>
              <a:ext uri="{FF2B5EF4-FFF2-40B4-BE49-F238E27FC236}">
                <a16:creationId xmlns:a16="http://schemas.microsoft.com/office/drawing/2014/main" id="{6195F708-1D79-6041-ADD2-40CC93A633E5}"/>
              </a:ext>
            </a:extLst>
          </p:cNvPr>
          <p:cNvSpPr/>
          <p:nvPr/>
        </p:nvSpPr>
        <p:spPr>
          <a:xfrm>
            <a:off x="3983480" y="2097376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4" name="Arrow: Right 52">
            <a:extLst>
              <a:ext uri="{FF2B5EF4-FFF2-40B4-BE49-F238E27FC236}">
                <a16:creationId xmlns:a16="http://schemas.microsoft.com/office/drawing/2014/main" id="{AD816AA8-8518-F04B-A27A-4C9EBB592AB2}"/>
              </a:ext>
            </a:extLst>
          </p:cNvPr>
          <p:cNvSpPr/>
          <p:nvPr/>
        </p:nvSpPr>
        <p:spPr>
          <a:xfrm>
            <a:off x="5544372" y="3127004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5" name="Arrow: Right 53">
            <a:extLst>
              <a:ext uri="{FF2B5EF4-FFF2-40B4-BE49-F238E27FC236}">
                <a16:creationId xmlns:a16="http://schemas.microsoft.com/office/drawing/2014/main" id="{B918717D-9B8B-B14D-BF9D-E92533702EC2}"/>
              </a:ext>
            </a:extLst>
          </p:cNvPr>
          <p:cNvSpPr/>
          <p:nvPr/>
        </p:nvSpPr>
        <p:spPr>
          <a:xfrm>
            <a:off x="5544372" y="3651467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6" name="Arrow: Right 54">
            <a:extLst>
              <a:ext uri="{FF2B5EF4-FFF2-40B4-BE49-F238E27FC236}">
                <a16:creationId xmlns:a16="http://schemas.microsoft.com/office/drawing/2014/main" id="{3E610431-8D26-3D40-9501-357D2E3BC88E}"/>
              </a:ext>
            </a:extLst>
          </p:cNvPr>
          <p:cNvSpPr/>
          <p:nvPr/>
        </p:nvSpPr>
        <p:spPr>
          <a:xfrm>
            <a:off x="5544372" y="4169497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7" name="Arrow: Right 55">
            <a:extLst>
              <a:ext uri="{FF2B5EF4-FFF2-40B4-BE49-F238E27FC236}">
                <a16:creationId xmlns:a16="http://schemas.microsoft.com/office/drawing/2014/main" id="{A8A212AF-EB13-ED49-BC30-A500D2355C7F}"/>
              </a:ext>
            </a:extLst>
          </p:cNvPr>
          <p:cNvSpPr/>
          <p:nvPr/>
        </p:nvSpPr>
        <p:spPr>
          <a:xfrm>
            <a:off x="5544372" y="2615407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CE9840-9D87-BA47-9A1E-D79CFF93859E}"/>
              </a:ext>
            </a:extLst>
          </p:cNvPr>
          <p:cNvSpPr txBox="1"/>
          <p:nvPr/>
        </p:nvSpPr>
        <p:spPr>
          <a:xfrm>
            <a:off x="213601" y="2033653"/>
            <a:ext cx="1316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>
                <a:cs typeface="Effra" panose="020B0603020203020204" pitchFamily="34" charset="0"/>
              </a:rPr>
              <a:t>ERP</a:t>
            </a:r>
          </a:p>
        </p:txBody>
      </p:sp>
      <p:sp>
        <p:nvSpPr>
          <p:cNvPr id="69" name="Arrow: Right 44">
            <a:extLst>
              <a:ext uri="{FF2B5EF4-FFF2-40B4-BE49-F238E27FC236}">
                <a16:creationId xmlns:a16="http://schemas.microsoft.com/office/drawing/2014/main" id="{A92CCEE4-C0F8-F146-A2EB-C6EF082D47C2}"/>
              </a:ext>
            </a:extLst>
          </p:cNvPr>
          <p:cNvSpPr/>
          <p:nvPr/>
        </p:nvSpPr>
        <p:spPr>
          <a:xfrm>
            <a:off x="5546157" y="2103809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6D8FEE-75E1-5C49-8B2B-551659C557E8}"/>
              </a:ext>
            </a:extLst>
          </p:cNvPr>
          <p:cNvSpPr txBox="1"/>
          <p:nvPr/>
        </p:nvSpPr>
        <p:spPr>
          <a:xfrm>
            <a:off x="768220" y="2589580"/>
            <a:ext cx="1316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>
                <a:cs typeface="Effra" panose="020B0603020203020204" pitchFamily="34" charset="0"/>
              </a:rPr>
              <a:t>Application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20B7F58-6540-9E45-862D-C6DC56952315}"/>
              </a:ext>
            </a:extLst>
          </p:cNvPr>
          <p:cNvSpPr txBox="1"/>
          <p:nvPr/>
        </p:nvSpPr>
        <p:spPr>
          <a:xfrm>
            <a:off x="768220" y="3096895"/>
            <a:ext cx="1316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>
                <a:cs typeface="Effra" panose="020B0603020203020204" pitchFamily="34" charset="0"/>
              </a:rPr>
              <a:t>Application 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896075-8154-8A42-B200-6A2E38D112AE}"/>
              </a:ext>
            </a:extLst>
          </p:cNvPr>
          <p:cNvSpPr txBox="1"/>
          <p:nvPr/>
        </p:nvSpPr>
        <p:spPr>
          <a:xfrm>
            <a:off x="768220" y="3604210"/>
            <a:ext cx="1316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>
                <a:cs typeface="Effra" panose="020B0603020203020204" pitchFamily="34" charset="0"/>
              </a:rPr>
              <a:t>Application 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9306F0-2414-9F48-BF11-C5317AC609BA}"/>
              </a:ext>
            </a:extLst>
          </p:cNvPr>
          <p:cNvSpPr txBox="1"/>
          <p:nvPr/>
        </p:nvSpPr>
        <p:spPr>
          <a:xfrm>
            <a:off x="768220" y="4111524"/>
            <a:ext cx="1316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>
                <a:cs typeface="Effra" panose="020B0603020203020204" pitchFamily="34" charset="0"/>
              </a:rPr>
              <a:t>Application N</a:t>
            </a:r>
          </a:p>
        </p:txBody>
      </p:sp>
      <p:pic>
        <p:nvPicPr>
          <p:cNvPr id="74" name="Grafik 16">
            <a:extLst>
              <a:ext uri="{FF2B5EF4-FFF2-40B4-BE49-F238E27FC236}">
                <a16:creationId xmlns:a16="http://schemas.microsoft.com/office/drawing/2014/main" id="{3F7E0EA8-719A-654C-AAA8-B6491052E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50" y="2009461"/>
            <a:ext cx="626610" cy="3195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81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F2BF-2052-214D-929A-4645348F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Continuous Delivery in Action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37311FB1-EE4D-C445-BB96-2162FB989C09}"/>
              </a:ext>
            </a:extLst>
          </p:cNvPr>
          <p:cNvSpPr/>
          <p:nvPr/>
        </p:nvSpPr>
        <p:spPr>
          <a:xfrm>
            <a:off x="4393889" y="2189019"/>
            <a:ext cx="463379" cy="850743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8F9D3883-CFE4-B744-9E27-EBF3D747A38C}"/>
              </a:ext>
            </a:extLst>
          </p:cNvPr>
          <p:cNvSpPr/>
          <p:nvPr/>
        </p:nvSpPr>
        <p:spPr>
          <a:xfrm rot="3238470">
            <a:off x="2366601" y="1391693"/>
            <a:ext cx="499696" cy="74962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026775E3-96C1-5746-B529-9EDCC0D4D075}"/>
              </a:ext>
            </a:extLst>
          </p:cNvPr>
          <p:cNvSpPr/>
          <p:nvPr/>
        </p:nvSpPr>
        <p:spPr>
          <a:xfrm rot="18725272">
            <a:off x="6308443" y="1415872"/>
            <a:ext cx="490607" cy="739976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EE01D7-5E8C-4F4E-AF82-6970C353F486}"/>
              </a:ext>
            </a:extLst>
          </p:cNvPr>
          <p:cNvSpPr/>
          <p:nvPr/>
        </p:nvSpPr>
        <p:spPr>
          <a:xfrm>
            <a:off x="285433" y="2192614"/>
            <a:ext cx="2506494" cy="213440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Co-ordinated,  automated deployments across</a:t>
            </a:r>
            <a:r>
              <a:rPr lang="en-GB" sz="2000" dirty="0">
                <a:latin typeface="Effra" panose="020B0603020203020204" pitchFamily="34" charset="0"/>
                <a:cs typeface="Effra" panose="020B0603020203020204" pitchFamily="34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15 IT applications</a:t>
            </a:r>
            <a:r>
              <a:rPr lang="en-GB" sz="2000" dirty="0">
                <a:latin typeface="Effra" panose="020B0603020203020204" pitchFamily="34" charset="0"/>
                <a:cs typeface="Effra" panose="020B0603020203020204" pitchFamily="34" charset="0"/>
              </a:rPr>
              <a:t>, </a:t>
            </a:r>
            <a:r>
              <a:rPr lang="en-GB" sz="20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including an </a:t>
            </a:r>
            <a:r>
              <a:rPr lang="en-GB" sz="2000" dirty="0">
                <a:solidFill>
                  <a:srgbClr val="FF0000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N+10 SAP landscape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0A19DB-6AC3-D34B-B7A9-B00BEA97513A}"/>
              </a:ext>
            </a:extLst>
          </p:cNvPr>
          <p:cNvSpPr/>
          <p:nvPr/>
        </p:nvSpPr>
        <p:spPr>
          <a:xfrm>
            <a:off x="3341130" y="3145046"/>
            <a:ext cx="2547520" cy="17967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Continuous, on-demand delivery of up to </a:t>
            </a:r>
            <a:r>
              <a:rPr lang="en-GB" sz="2100" dirty="0">
                <a:solidFill>
                  <a:srgbClr val="FF0000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2,500 SAP transports </a:t>
            </a:r>
            <a:r>
              <a:rPr lang="en-GB" sz="21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in a 2-week period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8DC59D-2D1B-3F43-AD5C-F8A6B8CBCD26}"/>
              </a:ext>
            </a:extLst>
          </p:cNvPr>
          <p:cNvSpPr/>
          <p:nvPr/>
        </p:nvSpPr>
        <p:spPr>
          <a:xfrm>
            <a:off x="6389356" y="2189019"/>
            <a:ext cx="2516777" cy="21555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Seamless management of change across a </a:t>
            </a:r>
            <a:r>
              <a:rPr lang="en-GB" sz="2100" dirty="0">
                <a:solidFill>
                  <a:srgbClr val="FF0000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dynamic SAP landscape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1C249A-1486-8742-9547-0FD9A456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441"/>
            <a:ext cx="2451606" cy="1400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225C6A-A8D1-4040-93CA-FEB4670B7213}"/>
              </a:ext>
            </a:extLst>
          </p:cNvPr>
          <p:cNvSpPr txBox="1"/>
          <p:nvPr/>
        </p:nvSpPr>
        <p:spPr>
          <a:xfrm>
            <a:off x="3074925" y="904253"/>
            <a:ext cx="29211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Major telecom provider</a:t>
            </a:r>
          </a:p>
        </p:txBody>
      </p:sp>
    </p:spTree>
    <p:extLst>
      <p:ext uri="{BB962C8B-B14F-4D97-AF65-F5344CB8AC3E}">
        <p14:creationId xmlns:p14="http://schemas.microsoft.com/office/powerpoint/2010/main" val="2129763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DC6545-5F64-4C46-BE53-B329A43C98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6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070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2C6D54-3C20-964C-B4A6-3E6BD2D32D5C}"/>
              </a:ext>
            </a:extLst>
          </p:cNvPr>
          <p:cNvSpPr/>
          <p:nvPr/>
        </p:nvSpPr>
        <p:spPr>
          <a:xfrm>
            <a:off x="0" y="0"/>
            <a:ext cx="9144000" cy="5070763"/>
          </a:xfrm>
          <a:prstGeom prst="rect">
            <a:avLst/>
          </a:prstGeom>
          <a:gradFill flip="none" rotWithShape="1">
            <a:gsLst>
              <a:gs pos="13000">
                <a:schemeClr val="tx1">
                  <a:lumMod val="95000"/>
                  <a:alpha val="20000"/>
                </a:schemeClr>
              </a:gs>
              <a:gs pos="39000">
                <a:schemeClr val="accent6">
                  <a:lumMod val="0"/>
                  <a:lumOff val="100000"/>
                  <a:alpha val="61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7EF2C3-ED4B-AA49-8C41-0295A2DCDBC3}"/>
              </a:ext>
            </a:extLst>
          </p:cNvPr>
          <p:cNvSpPr txBox="1">
            <a:spLocks/>
          </p:cNvSpPr>
          <p:nvPr/>
        </p:nvSpPr>
        <p:spPr>
          <a:xfrm>
            <a:off x="457200" y="985638"/>
            <a:ext cx="5548745" cy="3351610"/>
          </a:xfrm>
          <a:prstGeom prst="rect">
            <a:avLst/>
          </a:prstGeom>
        </p:spPr>
        <p:txBody>
          <a:bodyPr/>
          <a:lstStyle>
            <a:lvl1pPr marL="312738" indent="-3127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tabLst/>
              <a:defRPr sz="2800" b="0" i="0" kern="1200">
                <a:solidFill>
                  <a:schemeClr val="bg1"/>
                </a:solidFill>
                <a:latin typeface="Effra" charset="0"/>
                <a:ea typeface="Effra" charset="0"/>
                <a:cs typeface="Effra" charset="0"/>
              </a:defRPr>
            </a:lvl1pPr>
            <a:lvl2pPr marL="71120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tabLst/>
              <a:defRPr sz="2400" b="0" i="0" kern="1200">
                <a:solidFill>
                  <a:schemeClr val="bg1"/>
                </a:solidFill>
                <a:latin typeface="Effra" charset="0"/>
                <a:ea typeface="Effra" charset="0"/>
                <a:cs typeface="Effra" charset="0"/>
              </a:defRPr>
            </a:lvl2pPr>
            <a:lvl3pPr marL="1157288" indent="-2428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tabLst/>
              <a:defRPr sz="2000" b="0" i="0" kern="1200">
                <a:solidFill>
                  <a:schemeClr val="bg1"/>
                </a:solidFill>
                <a:latin typeface="Effra" charset="0"/>
                <a:ea typeface="Effra" charset="0"/>
                <a:cs typeface="Effr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bg1"/>
                </a:solidFill>
                <a:latin typeface="Effra" charset="0"/>
                <a:ea typeface="Effra" charset="0"/>
                <a:cs typeface="Effr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bg1"/>
                </a:solidFill>
                <a:latin typeface="Effra" charset="0"/>
                <a:ea typeface="Effra" charset="0"/>
                <a:cs typeface="Effr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Automatic,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co-ordinated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build, test and deployment of change (SAP and non-SAP)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j-lt"/>
              </a:rPr>
              <a:t>SAP deployment in sync with other app domains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j-lt"/>
              </a:rPr>
              <a:t>SAP deployment triggered automatically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+mj-lt"/>
              </a:rPr>
              <a:t>SAP development is integrated into wider application delivery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j-lt"/>
              </a:rPr>
              <a:t>SAP team delivers quality KPIs to project branch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j-lt"/>
              </a:rPr>
              <a:t>Enables tracking and coherence in delivery process</a:t>
            </a:r>
            <a:endParaRPr lang="en-US" sz="1500" dirty="0">
              <a:solidFill>
                <a:schemeClr val="tx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  <a:latin typeface="+mj-lt"/>
              </a:rPr>
              <a:t>Faster business response and product rollout </a:t>
            </a:r>
            <a:r>
              <a:rPr lang="en-US" sz="2100" dirty="0">
                <a:solidFill>
                  <a:schemeClr val="tx1"/>
                </a:solidFill>
                <a:latin typeface="+mj-lt"/>
              </a:rPr>
              <a:t>via frequent deployment of integrated, cross-application change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853974E-A93A-9941-B92C-B0C7201488DE}"/>
              </a:ext>
            </a:extLst>
          </p:cNvPr>
          <p:cNvSpPr txBox="1">
            <a:spLocks/>
          </p:cNvSpPr>
          <p:nvPr/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78BE20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dirty="0"/>
              <a:t>Benefits of </a:t>
            </a:r>
            <a:r>
              <a:rPr lang="en-GB" dirty="0" err="1"/>
              <a:t>ActiveControl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27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GB" dirty="0"/>
              <a:t>About Basis Technologies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201" y="952605"/>
            <a:ext cx="8582296" cy="1863599"/>
          </a:xfrm>
          <a:prstGeom prst="rect">
            <a:avLst/>
          </a:prstGeom>
        </p:spPr>
        <p:txBody>
          <a:bodyPr>
            <a:noAutofit/>
          </a:bodyPr>
          <a:lstStyle>
            <a:lvl1pPr marL="234554" indent="-234554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Blip>
                <a:blip r:embed="rId3"/>
              </a:buBlip>
              <a:tabLst/>
              <a:defRPr sz="210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1pPr>
            <a:lvl2pPr marL="533400" indent="-1905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tabLst/>
              <a:defRPr sz="180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2pPr>
            <a:lvl3pPr marL="867966" indent="-1821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tabLst/>
              <a:defRPr sz="150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35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35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+mj-lt"/>
                <a:cs typeface="Effra" panose="020B0603020203020204" pitchFamily="34" charset="0"/>
              </a:rPr>
              <a:t>We build software automation that enables our customers to optimize the way they run SAP.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+mj-lt"/>
                <a:cs typeface="Effra" panose="020B0603020203020204" pitchFamily="34" charset="0"/>
              </a:rPr>
              <a:t>We focus on bringing DevOps &amp; Continuous Delivery to SAP environments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+mj-lt"/>
                <a:cs typeface="Effra" panose="020B0603020203020204" pitchFamily="34" charset="0"/>
              </a:rPr>
              <a:t>Global offices serving customer base of multi-national brands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4135" y="4277225"/>
            <a:ext cx="1273187" cy="13750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0678" y="4191970"/>
            <a:ext cx="1111852" cy="30801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3950" y="3320393"/>
            <a:ext cx="613000" cy="30218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7646" y="4133560"/>
            <a:ext cx="881372" cy="4248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3801" y="3362083"/>
            <a:ext cx="1201166" cy="1998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2440" y="4224054"/>
            <a:ext cx="1016020" cy="243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A82252-ADBF-0E49-86F6-2A077E286792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205799"/>
            <a:ext cx="904402" cy="566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E6A665-B398-9F48-9A32-447D63245445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2379" y="3090681"/>
            <a:ext cx="657521" cy="6988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3352B2-4655-9C49-9BAA-F247844745C7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5496" y="3296397"/>
            <a:ext cx="890114" cy="2365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65153F-2C90-2C44-9383-2F7ECD8B49C4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9108" y="3188271"/>
            <a:ext cx="625711" cy="5474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843772-F1AA-DA48-BF6E-4196F2C49646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5540" y="4077538"/>
            <a:ext cx="652082" cy="5554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D0C9CB-F328-6047-8D60-5B701479DE75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264" y="4058939"/>
            <a:ext cx="609770" cy="5740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3D0CA3-A12E-5445-AB3A-82937EE82542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5200" y="3055657"/>
            <a:ext cx="890884" cy="804109"/>
          </a:xfrm>
          <a:prstGeom prst="rect">
            <a:avLst/>
          </a:prstGeom>
        </p:spPr>
      </p:pic>
      <p:pic>
        <p:nvPicPr>
          <p:cNvPr id="21" name="Picture 20" descr="A picture containing sitting, clock, meter&#10;&#10;Description automatically generated">
            <a:extLst>
              <a:ext uri="{FF2B5EF4-FFF2-40B4-BE49-F238E27FC236}">
                <a16:creationId xmlns:a16="http://schemas.microsoft.com/office/drawing/2014/main" id="{3755D3DF-1A46-0B47-A8DA-CF9A8C6C2436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6" y="4253750"/>
            <a:ext cx="1280893" cy="21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0" y="2225948"/>
            <a:ext cx="91440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300"/>
              </a:spcAft>
              <a:buClr>
                <a:schemeClr val="hlink"/>
              </a:buClr>
              <a:buFont typeface="Wingdings" charset="0"/>
              <a:buChar char="§"/>
              <a:defRPr sz="26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defRPr>
            </a:lvl1pPr>
            <a:lvl2pPr marL="831850" indent="-285750"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>
                <a:schemeClr val="accent2"/>
              </a:buClr>
              <a:buFont typeface="Wingdings" charset="0"/>
              <a:buChar char="§"/>
              <a:defRPr sz="2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dirty="0"/>
              <a:t> </a:t>
            </a:r>
          </a:p>
          <a:p>
            <a:pPr marL="0" indent="0" algn="ctr">
              <a:buNone/>
            </a:pPr>
            <a:r>
              <a:rPr lang="en-GB" dirty="0" err="1"/>
              <a:t>www.basistechnologies.com</a:t>
            </a:r>
            <a:endParaRPr lang="en-US" dirty="0"/>
          </a:p>
        </p:txBody>
      </p:sp>
      <p:sp>
        <p:nvSpPr>
          <p:cNvPr id="3" name="Title 9">
            <a:extLst>
              <a:ext uri="{FF2B5EF4-FFF2-40B4-BE49-F238E27FC236}">
                <a16:creationId xmlns:a16="http://schemas.microsoft.com/office/drawing/2014/main" id="{3804E265-E627-4572-84AF-CA76ACB2A8A1}"/>
              </a:ext>
            </a:extLst>
          </p:cNvPr>
          <p:cNvSpPr txBox="1">
            <a:spLocks/>
          </p:cNvSpPr>
          <p:nvPr/>
        </p:nvSpPr>
        <p:spPr>
          <a:xfrm>
            <a:off x="457200" y="1196801"/>
            <a:ext cx="8229600" cy="891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7AC143"/>
                </a:solidFill>
              </a:rPr>
              <a:t>Questions?</a:t>
            </a:r>
            <a:endParaRPr lang="en-US" sz="5000" dirty="0">
              <a:solidFill>
                <a:srgbClr val="7AC1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450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merging Business">
            <a:extLst>
              <a:ext uri="{FF2B5EF4-FFF2-40B4-BE49-F238E27FC236}">
                <a16:creationId xmlns:a16="http://schemas.microsoft.com/office/drawing/2014/main" id="{99052832-6B1C-6A4D-86D6-626E8EDEA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900" y="3648177"/>
            <a:ext cx="1832705" cy="103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gital Services">
            <a:extLst>
              <a:ext uri="{FF2B5EF4-FFF2-40B4-BE49-F238E27FC236}">
                <a16:creationId xmlns:a16="http://schemas.microsoft.com/office/drawing/2014/main" id="{FDAFC4B7-2BBC-2F4D-9B14-989FEB178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900" y="2351575"/>
            <a:ext cx="1857029" cy="10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etworks">
            <a:extLst>
              <a:ext uri="{FF2B5EF4-FFF2-40B4-BE49-F238E27FC236}">
                <a16:creationId xmlns:a16="http://schemas.microsoft.com/office/drawing/2014/main" id="{E2E442E2-BEFF-C14A-9292-F642D8D90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900" y="1068691"/>
            <a:ext cx="1905675" cy="10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0000CF-0F65-5949-BE95-4C72A2D4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GB" dirty="0"/>
              <a:t>About The Customer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6EB2D4-0D8F-784B-9CCD-40CB370CE31B}"/>
              </a:ext>
            </a:extLst>
          </p:cNvPr>
          <p:cNvSpPr/>
          <p:nvPr/>
        </p:nvSpPr>
        <p:spPr>
          <a:xfrm>
            <a:off x="2689308" y="1056498"/>
            <a:ext cx="4678680" cy="11403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>
                <a:solidFill>
                  <a:schemeClr val="tx1"/>
                </a:solidFill>
              </a:rPr>
              <a:t>Global </a:t>
            </a:r>
            <a:r>
              <a:rPr lang="en-US" b="1" dirty="0" err="1">
                <a:solidFill>
                  <a:schemeClr val="tx1"/>
                </a:solidFill>
              </a:rPr>
              <a:t>Telecomms</a:t>
            </a:r>
            <a:r>
              <a:rPr lang="en-US" b="1" dirty="0">
                <a:solidFill>
                  <a:schemeClr val="tx1"/>
                </a:solidFill>
              </a:rPr>
              <a:t> leader: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120,000 employees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&gt; 45,000 patents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6DB5109-90EF-F848-A2E5-55FF44C0C51D}"/>
              </a:ext>
            </a:extLst>
          </p:cNvPr>
          <p:cNvSpPr/>
          <p:nvPr/>
        </p:nvSpPr>
        <p:spPr>
          <a:xfrm>
            <a:off x="2689308" y="2325664"/>
            <a:ext cx="4678680" cy="11403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>
                <a:solidFill>
                  <a:schemeClr val="tx1"/>
                </a:solidFill>
              </a:rPr>
              <a:t>Business focus:</a:t>
            </a: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Digital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Managed Services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4C9177-6BF1-B448-ADB0-273D626D2758}"/>
              </a:ext>
            </a:extLst>
          </p:cNvPr>
          <p:cNvSpPr/>
          <p:nvPr/>
        </p:nvSpPr>
        <p:spPr>
          <a:xfrm>
            <a:off x="2689308" y="3627599"/>
            <a:ext cx="4678680" cy="11403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>
                <a:solidFill>
                  <a:schemeClr val="tx1"/>
                </a:solidFill>
              </a:rPr>
              <a:t>Emerging Business: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5G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R&amp;D</a:t>
            </a:r>
          </a:p>
        </p:txBody>
      </p:sp>
    </p:spTree>
    <p:extLst>
      <p:ext uri="{BB962C8B-B14F-4D97-AF65-F5344CB8AC3E}">
        <p14:creationId xmlns:p14="http://schemas.microsoft.com/office/powerpoint/2010/main" val="279832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3804E265-E627-4572-84AF-CA76ACB2A8A1}"/>
              </a:ext>
            </a:extLst>
          </p:cNvPr>
          <p:cNvSpPr txBox="1">
            <a:spLocks/>
          </p:cNvSpPr>
          <p:nvPr/>
        </p:nvSpPr>
        <p:spPr>
          <a:xfrm>
            <a:off x="473542" y="1681684"/>
            <a:ext cx="8229600" cy="891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/>
              <a:t>Thank you for your 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70AFA7-0815-47BB-AA55-A4A9313CF35F}"/>
              </a:ext>
            </a:extLst>
          </p:cNvPr>
          <p:cNvCxnSpPr/>
          <p:nvPr/>
        </p:nvCxnSpPr>
        <p:spPr>
          <a:xfrm>
            <a:off x="1344752" y="3545876"/>
            <a:ext cx="6487181" cy="0"/>
          </a:xfrm>
          <a:prstGeom prst="line">
            <a:avLst/>
          </a:prstGeom>
          <a:ln>
            <a:solidFill>
              <a:srgbClr val="6AB8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0DF554-FD35-4D14-94AC-CA8542279A23}"/>
              </a:ext>
            </a:extLst>
          </p:cNvPr>
          <p:cNvCxnSpPr/>
          <p:nvPr/>
        </p:nvCxnSpPr>
        <p:spPr>
          <a:xfrm>
            <a:off x="1344752" y="1599854"/>
            <a:ext cx="6487181" cy="0"/>
          </a:xfrm>
          <a:prstGeom prst="line">
            <a:avLst/>
          </a:prstGeom>
          <a:ln>
            <a:solidFill>
              <a:srgbClr val="6AB8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7772378-9A82-40B5-8C58-C50A4841955A}"/>
              </a:ext>
            </a:extLst>
          </p:cNvPr>
          <p:cNvSpPr/>
          <p:nvPr/>
        </p:nvSpPr>
        <p:spPr>
          <a:xfrm>
            <a:off x="1487837" y="2797760"/>
            <a:ext cx="6152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Calibri"/>
                <a:cs typeface="Calibri"/>
              </a:rPr>
              <a:t>Follow us on           at @ASUG365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0BA874A-777C-4558-A6CF-D7245ECF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39762"/>
          </a:xfrm>
        </p:spPr>
        <p:txBody>
          <a:bodyPr anchor="t"/>
          <a:lstStyle/>
          <a:p>
            <a:r>
              <a:rPr lang="en-US" b="0" dirty="0"/>
              <a:t>Follow Us</a:t>
            </a:r>
          </a:p>
        </p:txBody>
      </p:sp>
      <p:pic>
        <p:nvPicPr>
          <p:cNvPr id="10" name="Picture 9" descr="TWITTER_BLACK_CIRCLE-01.png">
            <a:extLst>
              <a:ext uri="{FF2B5EF4-FFF2-40B4-BE49-F238E27FC236}">
                <a16:creationId xmlns:a16="http://schemas.microsoft.com/office/drawing/2014/main" id="{B74EBE2C-A075-4D1E-B240-FE31DEB5E3E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00" y="2653134"/>
            <a:ext cx="692200" cy="6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7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E6E82E-0D5B-F843-BFB5-88CC92D0C7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151382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C2C58AF-E6D7-CF47-84FA-5A70891C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Change IT Methodology?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A1540-1FF5-BF43-91E2-6BA3CFD1F6FD}"/>
              </a:ext>
            </a:extLst>
          </p:cNvPr>
          <p:cNvSpPr txBox="1"/>
          <p:nvPr/>
        </p:nvSpPr>
        <p:spPr>
          <a:xfrm>
            <a:off x="3614928" y="2974848"/>
            <a:ext cx="19141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269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3"/>
          <p:cNvSpPr/>
          <p:nvPr/>
        </p:nvSpPr>
        <p:spPr>
          <a:xfrm>
            <a:off x="806958" y="1355342"/>
            <a:ext cx="7530084" cy="1489370"/>
          </a:xfrm>
          <a:prstGeom prst="rightArrow">
            <a:avLst>
              <a:gd name="adj1" fmla="val 50000"/>
              <a:gd name="adj2" fmla="val 25828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508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latin typeface="Effra" panose="020B0603020203020204" pitchFamily="34" charset="0"/>
            </a:endParaRPr>
          </a:p>
        </p:txBody>
      </p:sp>
      <p:sp>
        <p:nvSpPr>
          <p:cNvPr id="8" name="Rounded Rectangle 6"/>
          <p:cNvSpPr/>
          <p:nvPr/>
        </p:nvSpPr>
        <p:spPr>
          <a:xfrm>
            <a:off x="3747423" y="1788177"/>
            <a:ext cx="1332977" cy="58672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508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300" dirty="0">
                <a:solidFill>
                  <a:schemeClr val="tx1"/>
                </a:solidFill>
                <a:latin typeface="+mj-lt"/>
              </a:rPr>
              <a:t>Agile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279687" y="2778718"/>
            <a:ext cx="2437599" cy="16551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38125" indent="-23812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Blip>
                <a:blip r:embed="rId3"/>
              </a:buBlip>
              <a:tabLst/>
              <a:defRPr sz="210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1pPr>
            <a:lvl2pPr marL="533400" indent="-1905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tabLst/>
              <a:defRPr sz="180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2pPr>
            <a:lvl3pPr marL="867966" indent="-1821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tabLst/>
              <a:defRPr sz="150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35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35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313" indent="-160313">
              <a:buFont typeface="Wingdings" panose="05000000000000000000" pitchFamily="2" charset="2"/>
              <a:buChar char="ü"/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Short &amp; frequent releases</a:t>
            </a:r>
          </a:p>
          <a:p>
            <a:pPr marL="160313" indent="-160313">
              <a:buFont typeface="Wingdings" panose="05000000000000000000" pitchFamily="2" charset="2"/>
              <a:buChar char="ü"/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More responsive</a:t>
            </a:r>
          </a:p>
          <a:p>
            <a:pPr marL="160313" indent="-160313">
              <a:buFont typeface="Wingdings" panose="05000000000000000000" pitchFamily="2" charset="2"/>
              <a:buChar char="ü"/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Business gets new features faster</a:t>
            </a:r>
          </a:p>
          <a:p>
            <a:pPr marL="160313" indent="-160313">
              <a:buFont typeface="Wingdings" panose="05000000000000000000" pitchFamily="2" charset="2"/>
              <a:buChar char="ü"/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Testing, risk, impact and recovery time are low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 lvl="0"/>
            <a:r>
              <a:rPr lang="en-GB" dirty="0"/>
              <a:t>Evolution towards agile/DevOps</a:t>
            </a:r>
          </a:p>
        </p:txBody>
      </p:sp>
      <p:sp>
        <p:nvSpPr>
          <p:cNvPr id="15" name="Rounded Rectangle 4"/>
          <p:cNvSpPr/>
          <p:nvPr/>
        </p:nvSpPr>
        <p:spPr>
          <a:xfrm>
            <a:off x="1218787" y="1788175"/>
            <a:ext cx="1332977" cy="58672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508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300" dirty="0">
                <a:solidFill>
                  <a:schemeClr val="tx1"/>
                </a:solidFill>
                <a:latin typeface="+mj-lt"/>
              </a:rPr>
              <a:t>Waterfall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747034" y="2778718"/>
            <a:ext cx="2532653" cy="16551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38125" indent="-23812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Blip>
                <a:blip r:embed="rId3"/>
              </a:buBlip>
              <a:tabLst/>
              <a:defRPr sz="210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1pPr>
            <a:lvl2pPr marL="533400" indent="-1905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tabLst/>
              <a:defRPr sz="180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2pPr>
            <a:lvl3pPr marL="867966" indent="-1821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tabLst/>
              <a:defRPr sz="150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35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35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Long  pre-planned release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Can be difficult to change direction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Business may wait a long time for delivery</a:t>
            </a:r>
          </a:p>
        </p:txBody>
      </p:sp>
      <p:sp>
        <p:nvSpPr>
          <p:cNvPr id="12" name="Rounded Rectangle 5"/>
          <p:cNvSpPr/>
          <p:nvPr/>
        </p:nvSpPr>
        <p:spPr>
          <a:xfrm>
            <a:off x="6276059" y="1788176"/>
            <a:ext cx="1332977" cy="586721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508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300" dirty="0">
                <a:solidFill>
                  <a:schemeClr val="tx1"/>
                </a:solidFill>
                <a:latin typeface="+mj-lt"/>
              </a:rPr>
              <a:t>DevOps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5808643" y="2778718"/>
            <a:ext cx="3001347" cy="16551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38125" indent="-23812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Blip>
                <a:blip r:embed="rId3"/>
              </a:buBlip>
              <a:tabLst/>
              <a:defRPr sz="210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1pPr>
            <a:lvl2pPr marL="533400" indent="-1905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tabLst/>
              <a:defRPr sz="180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2pPr>
            <a:lvl3pPr marL="867966" indent="-1821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tabLst/>
              <a:defRPr sz="150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35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35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313" indent="-160313">
              <a:buFont typeface="Wingdings" panose="05000000000000000000" pitchFamily="2" charset="2"/>
              <a:buChar char="ü"/>
            </a:pPr>
            <a:r>
              <a:rPr lang="en-GB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Continuous delivery to business</a:t>
            </a:r>
          </a:p>
          <a:p>
            <a:pPr marL="160313" indent="-160313">
              <a:buFont typeface="Wingdings" panose="05000000000000000000" pitchFamily="2" charset="2"/>
              <a:buChar char="ü"/>
            </a:pPr>
            <a:r>
              <a:rPr lang="en-GB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Highly responsive</a:t>
            </a:r>
          </a:p>
          <a:p>
            <a:pPr marL="160313" indent="-160313">
              <a:buFont typeface="Wingdings" panose="05000000000000000000" pitchFamily="2" charset="2"/>
              <a:buChar char="ü"/>
            </a:pPr>
            <a:r>
              <a:rPr lang="en-GB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Automation reduce risks and improves quality</a:t>
            </a:r>
          </a:p>
          <a:p>
            <a:pPr marL="160313" indent="-160313">
              <a:buFont typeface="Wingdings" panose="05000000000000000000" pitchFamily="2" charset="2"/>
              <a:buChar char="ü"/>
            </a:pPr>
            <a:r>
              <a:rPr lang="en-GB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business alignment &amp; satisfaction</a:t>
            </a:r>
          </a:p>
          <a:p>
            <a:pPr marL="160313" indent="-160313">
              <a:buFont typeface="Wingdings" panose="05000000000000000000" pitchFamily="2" charset="2"/>
              <a:buChar char="ü"/>
            </a:pPr>
            <a:r>
              <a:rPr lang="en-GB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Improved productivity &amp; efficiency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594B0C0-0D96-4613-8359-CD72CC9E9DE7}"/>
              </a:ext>
            </a:extLst>
          </p:cNvPr>
          <p:cNvSpPr txBox="1">
            <a:spLocks/>
          </p:cNvSpPr>
          <p:nvPr/>
        </p:nvSpPr>
        <p:spPr>
          <a:xfrm>
            <a:off x="651510" y="901316"/>
            <a:ext cx="7884160" cy="165514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38125" indent="-23812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Blip>
                <a:blip r:embed="rId3"/>
              </a:buBlip>
              <a:tabLst/>
              <a:defRPr sz="210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1pPr>
            <a:lvl2pPr marL="533400" indent="-1905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tabLst/>
              <a:defRPr sz="180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2pPr>
            <a:lvl3pPr marL="867966" indent="-1821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tabLst/>
              <a:defRPr sz="150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35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350" b="0" kern="1200">
                <a:solidFill>
                  <a:schemeClr val="bg1"/>
                </a:solidFill>
                <a:latin typeface="Effra W" charset="0"/>
                <a:ea typeface="Effra W" charset="0"/>
                <a:cs typeface="Effra W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DevOps is built on agile principles and provides a platform for greater speed, versatility and agility</a:t>
            </a:r>
          </a:p>
        </p:txBody>
      </p:sp>
    </p:spTree>
    <p:extLst>
      <p:ext uri="{BB962C8B-B14F-4D97-AF65-F5344CB8AC3E}">
        <p14:creationId xmlns:p14="http://schemas.microsoft.com/office/powerpoint/2010/main" val="39502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2CCC4F-7B2B-3543-A596-B7ECB71FBD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2642" y="780944"/>
          <a:ext cx="6728604" cy="4169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04E0792-4EE7-3942-A121-B0D52675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DevOps Project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6260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F7AB-DBC2-47D1-B428-EDF6307D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Challenges in DevOps Transformation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7DFBD23-8F01-AC4B-9471-B34F76C8FC94}"/>
              </a:ext>
            </a:extLst>
          </p:cNvPr>
          <p:cNvGraphicFramePr/>
          <p:nvPr/>
        </p:nvGraphicFramePr>
        <p:xfrm>
          <a:off x="836838" y="878480"/>
          <a:ext cx="70408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tar: 5 Points 1">
            <a:extLst>
              <a:ext uri="{FF2B5EF4-FFF2-40B4-BE49-F238E27FC236}">
                <a16:creationId xmlns:a16="http://schemas.microsoft.com/office/drawing/2014/main" id="{3B642F64-C197-B44D-B9C6-46945D42CACE}"/>
              </a:ext>
            </a:extLst>
          </p:cNvPr>
          <p:cNvSpPr/>
          <p:nvPr/>
        </p:nvSpPr>
        <p:spPr>
          <a:xfrm>
            <a:off x="1414145" y="2921876"/>
            <a:ext cx="2932541" cy="2020604"/>
          </a:xfrm>
          <a:prstGeom prst="star5">
            <a:avLst>
              <a:gd name="adj" fmla="val 27548"/>
              <a:gd name="hf" fmla="val 105146"/>
              <a:gd name="vf" fmla="val 110557"/>
            </a:avLst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1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292D9B1-D576-4E31-ABC4-5AFA6502E69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443067" y="1367423"/>
          <a:ext cx="5854880" cy="3376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A5FAE7-5A29-4B8C-AA3B-5C9D96AAC423}"/>
              </a:ext>
            </a:extLst>
          </p:cNvPr>
          <p:cNvSpPr txBox="1">
            <a:spLocks/>
          </p:cNvSpPr>
          <p:nvPr/>
        </p:nvSpPr>
        <p:spPr>
          <a:xfrm>
            <a:off x="457200" y="3055528"/>
            <a:ext cx="4522764" cy="89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4D61C-3FE7-436C-A187-4D939A5C3F45}"/>
              </a:ext>
            </a:extLst>
          </p:cNvPr>
          <p:cNvSpPr/>
          <p:nvPr/>
        </p:nvSpPr>
        <p:spPr>
          <a:xfrm>
            <a:off x="3773210" y="849930"/>
            <a:ext cx="1597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Approach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6B9200-EBE0-8B41-8FE5-7926E254B37B}"/>
              </a:ext>
            </a:extLst>
          </p:cNvPr>
          <p:cNvSpPr txBox="1">
            <a:spLocks/>
          </p:cNvSpPr>
          <p:nvPr/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rgbClr val="78BE20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DevOps Technical Strategy</a:t>
            </a:r>
          </a:p>
        </p:txBody>
      </p:sp>
    </p:spTree>
    <p:extLst>
      <p:ext uri="{BB962C8B-B14F-4D97-AF65-F5344CB8AC3E}">
        <p14:creationId xmlns:p14="http://schemas.microsoft.com/office/powerpoint/2010/main" val="37065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83B6-9FE9-C047-9454-F730F87C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4638"/>
            <a:ext cx="8351721" cy="993775"/>
          </a:xfrm>
        </p:spPr>
        <p:txBody>
          <a:bodyPr anchor="t" anchorCtr="0">
            <a:noAutofit/>
          </a:bodyPr>
          <a:lstStyle/>
          <a:p>
            <a:r>
              <a:rPr lang="en-US" dirty="0"/>
              <a:t>Multi-App Domain Delivery (SAP disconnected)</a:t>
            </a:r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4398B29C-D217-FD45-8AF3-9611A521C658}"/>
              </a:ext>
            </a:extLst>
          </p:cNvPr>
          <p:cNvSpPr/>
          <p:nvPr/>
        </p:nvSpPr>
        <p:spPr>
          <a:xfrm>
            <a:off x="2637692" y="1831312"/>
            <a:ext cx="2839783" cy="2931608"/>
          </a:xfrm>
          <a:prstGeom prst="roundRect">
            <a:avLst>
              <a:gd name="adj" fmla="val 3336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1200" dirty="0">
                <a:solidFill>
                  <a:schemeClr val="tx1"/>
                </a:solidFill>
                <a:cs typeface="Effra" panose="020B0603020203020204" pitchFamily="34" charset="0"/>
              </a:rPr>
              <a:t>Continuous Integration build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F24E1-8763-7044-8173-5578D155DFAB}"/>
              </a:ext>
            </a:extLst>
          </p:cNvPr>
          <p:cNvSpPr/>
          <p:nvPr/>
        </p:nvSpPr>
        <p:spPr>
          <a:xfrm>
            <a:off x="1207157" y="1912843"/>
            <a:ext cx="4542351" cy="503069"/>
          </a:xfrm>
          <a:prstGeom prst="rect">
            <a:avLst/>
          </a:prstGeom>
          <a:solidFill>
            <a:srgbClr val="FF0000">
              <a:alpha val="1500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6DC10AE-BF99-A147-92B3-C04DF6B1F4BA}"/>
              </a:ext>
            </a:extLst>
          </p:cNvPr>
          <p:cNvSpPr/>
          <p:nvPr/>
        </p:nvSpPr>
        <p:spPr>
          <a:xfrm>
            <a:off x="5749508" y="1018164"/>
            <a:ext cx="1366520" cy="663292"/>
          </a:xfrm>
          <a:prstGeom prst="roundRect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50" dirty="0">
                <a:solidFill>
                  <a:schemeClr val="tx1"/>
                </a:solidFill>
                <a:cs typeface="Effra" panose="020B0603020203020204" pitchFamily="34" charset="0"/>
              </a:rPr>
              <a:t>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6B9AEC-67B7-8346-ACD0-4A16C7885705}"/>
              </a:ext>
            </a:extLst>
          </p:cNvPr>
          <p:cNvSpPr/>
          <p:nvPr/>
        </p:nvSpPr>
        <p:spPr>
          <a:xfrm>
            <a:off x="4191554" y="1018162"/>
            <a:ext cx="1255776" cy="663292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50" dirty="0">
                <a:solidFill>
                  <a:schemeClr val="tx1"/>
                </a:solidFill>
                <a:cs typeface="Effra" panose="020B0603020203020204" pitchFamily="34" charset="0"/>
              </a:rPr>
              <a:t>Application Test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0DE990-4192-D040-89FD-0DD292889974}"/>
              </a:ext>
            </a:extLst>
          </p:cNvPr>
          <p:cNvSpPr/>
          <p:nvPr/>
        </p:nvSpPr>
        <p:spPr>
          <a:xfrm>
            <a:off x="2707768" y="1019236"/>
            <a:ext cx="1181608" cy="6632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50" dirty="0">
                <a:solidFill>
                  <a:schemeClr val="tx1"/>
                </a:solidFill>
                <a:cs typeface="Effra" panose="020B0603020203020204" pitchFamily="34" charset="0"/>
              </a:rPr>
              <a:t>Build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D21A70E-9D1C-784D-BFE3-D58F90341F8F}"/>
              </a:ext>
            </a:extLst>
          </p:cNvPr>
          <p:cNvSpPr/>
          <p:nvPr/>
        </p:nvSpPr>
        <p:spPr>
          <a:xfrm>
            <a:off x="7418207" y="1019236"/>
            <a:ext cx="1255776" cy="6632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  <a:cs typeface="Effra" panose="020B0603020203020204" pitchFamily="34" charset="0"/>
              </a:rPr>
              <a:t>Deploy to Customer Environment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E08441FB-25CF-5E48-8D32-1613388AC4ED}"/>
              </a:ext>
            </a:extLst>
          </p:cNvPr>
          <p:cNvSpPr/>
          <p:nvPr/>
        </p:nvSpPr>
        <p:spPr>
          <a:xfrm>
            <a:off x="5806633" y="1959623"/>
            <a:ext cx="1252269" cy="2487388"/>
          </a:xfrm>
          <a:prstGeom prst="roundRect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cs typeface="Effra" panose="020B0603020203020204" pitchFamily="34" charset="0"/>
              </a:rPr>
              <a:t>Multi-domain QA environment (all apps)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3BC82AD5-50A1-244B-8AD2-B8E8461CACF8}"/>
              </a:ext>
            </a:extLst>
          </p:cNvPr>
          <p:cNvSpPr/>
          <p:nvPr/>
        </p:nvSpPr>
        <p:spPr>
          <a:xfrm>
            <a:off x="4191554" y="2998630"/>
            <a:ext cx="1255776" cy="4192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QA environment</a:t>
            </a: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4678DB33-1DFD-DC43-904F-00FC90191FA0}"/>
              </a:ext>
            </a:extLst>
          </p:cNvPr>
          <p:cNvSpPr/>
          <p:nvPr/>
        </p:nvSpPr>
        <p:spPr>
          <a:xfrm>
            <a:off x="1223982" y="1019236"/>
            <a:ext cx="1181608" cy="66221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  <a:cs typeface="Effra" panose="020B0603020203020204" pitchFamily="34" charset="0"/>
              </a:rPr>
              <a:t>Create business requirement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6D974657-A060-E84E-A500-D406AC496A06}"/>
              </a:ext>
            </a:extLst>
          </p:cNvPr>
          <p:cNvSpPr/>
          <p:nvPr/>
        </p:nvSpPr>
        <p:spPr>
          <a:xfrm>
            <a:off x="4191554" y="3516661"/>
            <a:ext cx="1255776" cy="4192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QA environment</a:t>
            </a: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8749704F-12B9-C24D-8209-E214E88B0AB0}"/>
              </a:ext>
            </a:extLst>
          </p:cNvPr>
          <p:cNvSpPr/>
          <p:nvPr/>
        </p:nvSpPr>
        <p:spPr>
          <a:xfrm>
            <a:off x="4191554" y="4034690"/>
            <a:ext cx="1255776" cy="4192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QA environment</a:t>
            </a: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ED4E1488-ACE9-544E-A30A-AFBB25E7566D}"/>
              </a:ext>
            </a:extLst>
          </p:cNvPr>
          <p:cNvSpPr/>
          <p:nvPr/>
        </p:nvSpPr>
        <p:spPr>
          <a:xfrm>
            <a:off x="4191554" y="2480600"/>
            <a:ext cx="1255776" cy="4192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QA environment</a:t>
            </a: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95D52957-46D0-5C44-B66E-787AACBBDC02}"/>
              </a:ext>
            </a:extLst>
          </p:cNvPr>
          <p:cNvSpPr/>
          <p:nvPr/>
        </p:nvSpPr>
        <p:spPr>
          <a:xfrm>
            <a:off x="4191554" y="1962570"/>
            <a:ext cx="1255776" cy="4192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QA environment</a:t>
            </a:r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236ED63C-7D5D-9249-BB73-8C81AE48C31D}"/>
              </a:ext>
            </a:extLst>
          </p:cNvPr>
          <p:cNvSpPr/>
          <p:nvPr/>
        </p:nvSpPr>
        <p:spPr>
          <a:xfrm>
            <a:off x="2666969" y="2995684"/>
            <a:ext cx="1255776" cy="4192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Dev environment</a:t>
            </a: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38128F98-4F01-E44F-969A-5A1B09E82191}"/>
              </a:ext>
            </a:extLst>
          </p:cNvPr>
          <p:cNvSpPr/>
          <p:nvPr/>
        </p:nvSpPr>
        <p:spPr>
          <a:xfrm>
            <a:off x="2666969" y="3513714"/>
            <a:ext cx="1255776" cy="4192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Dev environment</a:t>
            </a:r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0CE54FF3-36AA-FF40-861A-FCCA9FD5FC4A}"/>
              </a:ext>
            </a:extLst>
          </p:cNvPr>
          <p:cNvSpPr/>
          <p:nvPr/>
        </p:nvSpPr>
        <p:spPr>
          <a:xfrm>
            <a:off x="2666969" y="4031743"/>
            <a:ext cx="1255776" cy="4192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Dev environment</a:t>
            </a: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E7B4F44D-C0E4-704A-A5A9-142E531611D1}"/>
              </a:ext>
            </a:extLst>
          </p:cNvPr>
          <p:cNvSpPr/>
          <p:nvPr/>
        </p:nvSpPr>
        <p:spPr>
          <a:xfrm>
            <a:off x="2666969" y="2477653"/>
            <a:ext cx="1255776" cy="4192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Dev environment</a:t>
            </a: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B369B84F-E071-6C4B-9D55-5190E2196B43}"/>
              </a:ext>
            </a:extLst>
          </p:cNvPr>
          <p:cNvSpPr/>
          <p:nvPr/>
        </p:nvSpPr>
        <p:spPr>
          <a:xfrm>
            <a:off x="2666969" y="1959623"/>
            <a:ext cx="1255776" cy="4192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cs typeface="Effra" panose="020B0603020203020204" pitchFamily="34" charset="0"/>
              </a:rPr>
              <a:t>Single-domain Dev environment</a:t>
            </a: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5462E925-DC77-E74E-9E5A-D657537B0079}"/>
              </a:ext>
            </a:extLst>
          </p:cNvPr>
          <p:cNvSpPr/>
          <p:nvPr/>
        </p:nvSpPr>
        <p:spPr>
          <a:xfrm>
            <a:off x="7418204" y="1967652"/>
            <a:ext cx="1252269" cy="24873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cs typeface="Effra" panose="020B0603020203020204" pitchFamily="34" charset="0"/>
              </a:rPr>
              <a:t>Customer Production environment (all apps)</a:t>
            </a:r>
          </a:p>
        </p:txBody>
      </p:sp>
      <p:sp>
        <p:nvSpPr>
          <p:cNvPr id="22" name="Arrow: Right 6">
            <a:extLst>
              <a:ext uri="{FF2B5EF4-FFF2-40B4-BE49-F238E27FC236}">
                <a16:creationId xmlns:a16="http://schemas.microsoft.com/office/drawing/2014/main" id="{8DC9097E-5DE5-D141-AA22-82A1B35ABBD5}"/>
              </a:ext>
            </a:extLst>
          </p:cNvPr>
          <p:cNvSpPr/>
          <p:nvPr/>
        </p:nvSpPr>
        <p:spPr>
          <a:xfrm>
            <a:off x="3983480" y="3127004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3" name="Arrow: Right 47">
            <a:extLst>
              <a:ext uri="{FF2B5EF4-FFF2-40B4-BE49-F238E27FC236}">
                <a16:creationId xmlns:a16="http://schemas.microsoft.com/office/drawing/2014/main" id="{C75A6B75-15EB-DC47-BB4F-88E8E58C0DC5}"/>
              </a:ext>
            </a:extLst>
          </p:cNvPr>
          <p:cNvSpPr/>
          <p:nvPr/>
        </p:nvSpPr>
        <p:spPr>
          <a:xfrm>
            <a:off x="7160320" y="3128512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4" name="Arrow: Right 48">
            <a:extLst>
              <a:ext uri="{FF2B5EF4-FFF2-40B4-BE49-F238E27FC236}">
                <a16:creationId xmlns:a16="http://schemas.microsoft.com/office/drawing/2014/main" id="{8256C5F3-FDA6-084E-97BE-8FBEC37200B1}"/>
              </a:ext>
            </a:extLst>
          </p:cNvPr>
          <p:cNvSpPr/>
          <p:nvPr/>
        </p:nvSpPr>
        <p:spPr>
          <a:xfrm>
            <a:off x="3983480" y="3651467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5" name="Arrow: Right 49">
            <a:extLst>
              <a:ext uri="{FF2B5EF4-FFF2-40B4-BE49-F238E27FC236}">
                <a16:creationId xmlns:a16="http://schemas.microsoft.com/office/drawing/2014/main" id="{E374DDB7-CC1B-E946-A912-19F271D52058}"/>
              </a:ext>
            </a:extLst>
          </p:cNvPr>
          <p:cNvSpPr/>
          <p:nvPr/>
        </p:nvSpPr>
        <p:spPr>
          <a:xfrm>
            <a:off x="3983480" y="4169497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6" name="Arrow: Right 50">
            <a:extLst>
              <a:ext uri="{FF2B5EF4-FFF2-40B4-BE49-F238E27FC236}">
                <a16:creationId xmlns:a16="http://schemas.microsoft.com/office/drawing/2014/main" id="{7E1B2E8D-F59A-BB43-B2A1-1F24BB8C581A}"/>
              </a:ext>
            </a:extLst>
          </p:cNvPr>
          <p:cNvSpPr/>
          <p:nvPr/>
        </p:nvSpPr>
        <p:spPr>
          <a:xfrm>
            <a:off x="3983480" y="2615407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7" name="Arrow: Right 51">
            <a:extLst>
              <a:ext uri="{FF2B5EF4-FFF2-40B4-BE49-F238E27FC236}">
                <a16:creationId xmlns:a16="http://schemas.microsoft.com/office/drawing/2014/main" id="{6EFE76D7-3ECB-2348-85AA-6DA736E8C137}"/>
              </a:ext>
            </a:extLst>
          </p:cNvPr>
          <p:cNvSpPr/>
          <p:nvPr/>
        </p:nvSpPr>
        <p:spPr>
          <a:xfrm>
            <a:off x="3983480" y="2097376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8" name="Arrow: Right 52">
            <a:extLst>
              <a:ext uri="{FF2B5EF4-FFF2-40B4-BE49-F238E27FC236}">
                <a16:creationId xmlns:a16="http://schemas.microsoft.com/office/drawing/2014/main" id="{29E21A6C-A18C-2D4C-BAC6-2C0814805FC7}"/>
              </a:ext>
            </a:extLst>
          </p:cNvPr>
          <p:cNvSpPr/>
          <p:nvPr/>
        </p:nvSpPr>
        <p:spPr>
          <a:xfrm>
            <a:off x="5544372" y="3127004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9" name="Arrow: Right 53">
            <a:extLst>
              <a:ext uri="{FF2B5EF4-FFF2-40B4-BE49-F238E27FC236}">
                <a16:creationId xmlns:a16="http://schemas.microsoft.com/office/drawing/2014/main" id="{F2336052-5041-C141-A64E-8A54A66A97E7}"/>
              </a:ext>
            </a:extLst>
          </p:cNvPr>
          <p:cNvSpPr/>
          <p:nvPr/>
        </p:nvSpPr>
        <p:spPr>
          <a:xfrm>
            <a:off x="5544372" y="3651467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0" name="Arrow: Right 54">
            <a:extLst>
              <a:ext uri="{FF2B5EF4-FFF2-40B4-BE49-F238E27FC236}">
                <a16:creationId xmlns:a16="http://schemas.microsoft.com/office/drawing/2014/main" id="{D9C21680-95D3-F44E-8AFF-D7F5E931C3FE}"/>
              </a:ext>
            </a:extLst>
          </p:cNvPr>
          <p:cNvSpPr/>
          <p:nvPr/>
        </p:nvSpPr>
        <p:spPr>
          <a:xfrm>
            <a:off x="5544372" y="4169497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1" name="Arrow: Right 55">
            <a:extLst>
              <a:ext uri="{FF2B5EF4-FFF2-40B4-BE49-F238E27FC236}">
                <a16:creationId xmlns:a16="http://schemas.microsoft.com/office/drawing/2014/main" id="{E7E1ED9B-8F82-5247-A2E9-96FE7056B957}"/>
              </a:ext>
            </a:extLst>
          </p:cNvPr>
          <p:cNvSpPr/>
          <p:nvPr/>
        </p:nvSpPr>
        <p:spPr>
          <a:xfrm>
            <a:off x="5544372" y="2615407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AFE90E-6BD9-7D47-9BD4-4CE4491C0100}"/>
              </a:ext>
            </a:extLst>
          </p:cNvPr>
          <p:cNvSpPr txBox="1"/>
          <p:nvPr/>
        </p:nvSpPr>
        <p:spPr>
          <a:xfrm>
            <a:off x="213601" y="2033653"/>
            <a:ext cx="1316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>
                <a:cs typeface="Effra" panose="020B0603020203020204" pitchFamily="34" charset="0"/>
              </a:rPr>
              <a:t>ERP</a:t>
            </a:r>
          </a:p>
        </p:txBody>
      </p:sp>
      <p:sp>
        <p:nvSpPr>
          <p:cNvPr id="33" name="Arrow: Right 44">
            <a:extLst>
              <a:ext uri="{FF2B5EF4-FFF2-40B4-BE49-F238E27FC236}">
                <a16:creationId xmlns:a16="http://schemas.microsoft.com/office/drawing/2014/main" id="{EBD371F1-F34F-804E-A032-E70959A4F6EF}"/>
              </a:ext>
            </a:extLst>
          </p:cNvPr>
          <p:cNvSpPr/>
          <p:nvPr/>
        </p:nvSpPr>
        <p:spPr>
          <a:xfrm>
            <a:off x="5546157" y="2103809"/>
            <a:ext cx="147338" cy="14374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57FAE6-B027-894D-B44A-D09A80238D0F}"/>
              </a:ext>
            </a:extLst>
          </p:cNvPr>
          <p:cNvSpPr txBox="1"/>
          <p:nvPr/>
        </p:nvSpPr>
        <p:spPr>
          <a:xfrm>
            <a:off x="768220" y="2589580"/>
            <a:ext cx="1316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>
                <a:cs typeface="Effra" panose="020B0603020203020204" pitchFamily="34" charset="0"/>
              </a:rPr>
              <a:t>Application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10A51E-1A40-D641-8F23-445ADD0F55AE}"/>
              </a:ext>
            </a:extLst>
          </p:cNvPr>
          <p:cNvSpPr txBox="1"/>
          <p:nvPr/>
        </p:nvSpPr>
        <p:spPr>
          <a:xfrm>
            <a:off x="768220" y="3096895"/>
            <a:ext cx="1316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>
                <a:cs typeface="Effra" panose="020B0603020203020204" pitchFamily="34" charset="0"/>
              </a:rPr>
              <a:t>Application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884569-C2A8-FB42-B3F3-EAD7B4CE6D5C}"/>
              </a:ext>
            </a:extLst>
          </p:cNvPr>
          <p:cNvSpPr txBox="1"/>
          <p:nvPr/>
        </p:nvSpPr>
        <p:spPr>
          <a:xfrm>
            <a:off x="768220" y="3604210"/>
            <a:ext cx="1316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>
                <a:cs typeface="Effra" panose="020B0603020203020204" pitchFamily="34" charset="0"/>
              </a:rPr>
              <a:t>Application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6E7EAA-7DE8-D742-AADD-74EF4B66C7F3}"/>
              </a:ext>
            </a:extLst>
          </p:cNvPr>
          <p:cNvSpPr txBox="1"/>
          <p:nvPr/>
        </p:nvSpPr>
        <p:spPr>
          <a:xfrm>
            <a:off x="768220" y="4111524"/>
            <a:ext cx="1316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>
                <a:cs typeface="Effra" panose="020B0603020203020204" pitchFamily="34" charset="0"/>
              </a:rPr>
              <a:t>Application N</a:t>
            </a:r>
          </a:p>
        </p:txBody>
      </p:sp>
      <p:pic>
        <p:nvPicPr>
          <p:cNvPr id="38" name="Grafik 16">
            <a:extLst>
              <a:ext uri="{FF2B5EF4-FFF2-40B4-BE49-F238E27FC236}">
                <a16:creationId xmlns:a16="http://schemas.microsoft.com/office/drawing/2014/main" id="{A6F989A2-B6FC-0F48-83D3-F6416666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50" y="2009461"/>
            <a:ext cx="626610" cy="3195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655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Content Placeholder 391">
            <a:extLst>
              <a:ext uri="{FF2B5EF4-FFF2-40B4-BE49-F238E27FC236}">
                <a16:creationId xmlns:a16="http://schemas.microsoft.com/office/drawing/2014/main" id="{805D6697-A0C4-4975-80E7-5EAAAD28F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75"/>
          <a:stretch/>
        </p:blipFill>
        <p:spPr>
          <a:xfrm>
            <a:off x="1198005" y="771525"/>
            <a:ext cx="6478482" cy="406241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7B1CFD-769B-4446-BCD6-69F40D67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GB" dirty="0"/>
              <a:t>Complex, Multi-track SAP Landscape</a:t>
            </a:r>
          </a:p>
        </p:txBody>
      </p:sp>
    </p:spTree>
    <p:extLst>
      <p:ext uri="{BB962C8B-B14F-4D97-AF65-F5344CB8AC3E}">
        <p14:creationId xmlns:p14="http://schemas.microsoft.com/office/powerpoint/2010/main" val="17580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ASUG_FALL_FOCUS_1 3">
      <a:dk1>
        <a:srgbClr val="000000"/>
      </a:dk1>
      <a:lt1>
        <a:srgbClr val="FFFFFF"/>
      </a:lt1>
      <a:dk2>
        <a:srgbClr val="00539F"/>
      </a:dk2>
      <a:lt2>
        <a:srgbClr val="00579F"/>
      </a:lt2>
      <a:accent1>
        <a:srgbClr val="00539F"/>
      </a:accent1>
      <a:accent2>
        <a:srgbClr val="FF8E29"/>
      </a:accent2>
      <a:accent3>
        <a:srgbClr val="FFFFFF"/>
      </a:accent3>
      <a:accent4>
        <a:srgbClr val="000000"/>
      </a:accent4>
      <a:accent5>
        <a:srgbClr val="AAB3CD"/>
      </a:accent5>
      <a:accent6>
        <a:srgbClr val="E78024"/>
      </a:accent6>
      <a:hlink>
        <a:srgbClr val="00539F"/>
      </a:hlink>
      <a:folHlink>
        <a:srgbClr val="BF002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Gill Sans MT" pitchFamily="34" charset="0"/>
          </a:defRPr>
        </a:defPPr>
      </a:lstStyle>
    </a:lnDef>
    <a:txDef>
      <a:spPr/>
      <a:bodyPr/>
      <a:lstStyle>
        <a:defPPr>
          <a:defRPr dirty="0" smtClean="0"/>
        </a:defPPr>
      </a:lstStyle>
    </a:txDef>
  </a:objectDefaults>
  <a:extraClrSchemeLst>
    <a:extraClrScheme>
      <a:clrScheme name="ASUG_FALL_FOCUS_1 1">
        <a:dk1>
          <a:srgbClr val="000000"/>
        </a:dk1>
        <a:lt1>
          <a:srgbClr val="FFFFFF"/>
        </a:lt1>
        <a:dk2>
          <a:srgbClr val="00539F"/>
        </a:dk2>
        <a:lt2>
          <a:srgbClr val="97999F"/>
        </a:lt2>
        <a:accent1>
          <a:srgbClr val="97999F"/>
        </a:accent1>
        <a:accent2>
          <a:srgbClr val="FF8E29"/>
        </a:accent2>
        <a:accent3>
          <a:srgbClr val="FFFFFF"/>
        </a:accent3>
        <a:accent4>
          <a:srgbClr val="000000"/>
        </a:accent4>
        <a:accent5>
          <a:srgbClr val="C9CACD"/>
        </a:accent5>
        <a:accent6>
          <a:srgbClr val="E78024"/>
        </a:accent6>
        <a:hlink>
          <a:srgbClr val="00539F"/>
        </a:hlink>
        <a:folHlink>
          <a:srgbClr val="BF00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UG_FALL_FOCUS_1 2">
        <a:dk1>
          <a:srgbClr val="000000"/>
        </a:dk1>
        <a:lt1>
          <a:srgbClr val="FFFFFF"/>
        </a:lt1>
        <a:dk2>
          <a:srgbClr val="00539F"/>
        </a:dk2>
        <a:lt2>
          <a:srgbClr val="97999F"/>
        </a:lt2>
        <a:accent1>
          <a:srgbClr val="00539F"/>
        </a:accent1>
        <a:accent2>
          <a:srgbClr val="FF8E29"/>
        </a:accent2>
        <a:accent3>
          <a:srgbClr val="FFFFFF"/>
        </a:accent3>
        <a:accent4>
          <a:srgbClr val="000000"/>
        </a:accent4>
        <a:accent5>
          <a:srgbClr val="AAB3CD"/>
        </a:accent5>
        <a:accent6>
          <a:srgbClr val="E78024"/>
        </a:accent6>
        <a:hlink>
          <a:srgbClr val="00539F"/>
        </a:hlink>
        <a:folHlink>
          <a:srgbClr val="BF00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UG_FALL_FOCUS_1 3">
        <a:dk1>
          <a:srgbClr val="000000"/>
        </a:dk1>
        <a:lt1>
          <a:srgbClr val="FFFFFF"/>
        </a:lt1>
        <a:dk2>
          <a:srgbClr val="00539F"/>
        </a:dk2>
        <a:lt2>
          <a:srgbClr val="00579F"/>
        </a:lt2>
        <a:accent1>
          <a:srgbClr val="00539F"/>
        </a:accent1>
        <a:accent2>
          <a:srgbClr val="FF8E29"/>
        </a:accent2>
        <a:accent3>
          <a:srgbClr val="FFFFFF"/>
        </a:accent3>
        <a:accent4>
          <a:srgbClr val="000000"/>
        </a:accent4>
        <a:accent5>
          <a:srgbClr val="AAB3CD"/>
        </a:accent5>
        <a:accent6>
          <a:srgbClr val="E78024"/>
        </a:accent6>
        <a:hlink>
          <a:srgbClr val="00539F"/>
        </a:hlink>
        <a:folHlink>
          <a:srgbClr val="B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8431E0BD85714DA61F74D9063A5019" ma:contentTypeVersion="17" ma:contentTypeDescription="Create a new document." ma:contentTypeScope="" ma:versionID="6555f365366025f5ff70df2fc10ca28f">
  <xsd:schema xmlns:xsd="http://www.w3.org/2001/XMLSchema" xmlns:xs="http://www.w3.org/2001/XMLSchema" xmlns:p="http://schemas.microsoft.com/office/2006/metadata/properties" xmlns:ns2="f30feb56-18b9-48ce-bf47-6e6900332ec3" xmlns:ns3="87e46d22-8d35-48cf-8c0b-8b91e45b98c2" targetNamespace="http://schemas.microsoft.com/office/2006/metadata/properties" ma:root="true" ma:fieldsID="ad51a38d6d0c4bca6183ebb6477588d1" ns2:_="" ns3:_="">
    <xsd:import namespace="f30feb56-18b9-48ce-bf47-6e6900332ec3"/>
    <xsd:import namespace="87e46d22-8d35-48cf-8c0b-8b91e45b98c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DateTim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feb56-18b9-48ce-bf47-6e6900332ec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46d22-8d35-48cf-8c0b-8b91e45b9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ateTime" ma:index="21" nillable="true" ma:displayName="Date &amp; Time" ma:format="DateOnly" ma:internalName="DateTime">
      <xsd:simpleType>
        <xsd:restriction base="dms:DateTime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Time xmlns="87e46d22-8d35-48cf-8c0b-8b91e45b98c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E9E6B6-E0D0-4B09-8755-87944BC0A264}"/>
</file>

<file path=customXml/itemProps2.xml><?xml version="1.0" encoding="utf-8"?>
<ds:datastoreItem xmlns:ds="http://schemas.openxmlformats.org/officeDocument/2006/customXml" ds:itemID="{07A8A726-799A-41E4-AE71-BF5B7A988CB5}">
  <ds:schemaRefs>
    <ds:schemaRef ds:uri="http://schemas.microsoft.com/office/2006/documentManagement/types"/>
    <ds:schemaRef ds:uri="http://purl.org/dc/elements/1.1/"/>
    <ds:schemaRef ds:uri="http://www.w3.org/XML/1998/namespace"/>
    <ds:schemaRef ds:uri="58cfa1de-6aea-4694-b2c3-d297ff41cac6"/>
    <ds:schemaRef ds:uri="http://purl.org/dc/dcmitype/"/>
    <ds:schemaRef ds:uri="f30feb56-18b9-48ce-bf47-6e6900332ec3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CFB498A-CD77-4E00-A13C-2162FF2506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2012bouc_speaker_template_1b</Template>
  <TotalTime>15841</TotalTime>
  <Words>915</Words>
  <Application>Microsoft Office PowerPoint</Application>
  <PresentationFormat>On-screen Show (16:9)</PresentationFormat>
  <Paragraphs>250</Paragraphs>
  <Slides>20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Effra</vt:lpstr>
      <vt:lpstr>Gill Sans MT</vt:lpstr>
      <vt:lpstr>Wingdings</vt:lpstr>
      <vt:lpstr>Custom Design</vt:lpstr>
      <vt:lpstr>Blank</vt:lpstr>
      <vt:lpstr>PowerPoint Presentation</vt:lpstr>
      <vt:lpstr>About The Customer</vt:lpstr>
      <vt:lpstr>Why Change IT Methodology?</vt:lpstr>
      <vt:lpstr>Evolution towards agile/DevOps</vt:lpstr>
      <vt:lpstr>DevOps Project Objectives</vt:lpstr>
      <vt:lpstr>Challenges in DevOps Transformation</vt:lpstr>
      <vt:lpstr>PowerPoint Presentation</vt:lpstr>
      <vt:lpstr>Multi-App Domain Delivery (SAP disconnected)</vt:lpstr>
      <vt:lpstr>Complex, Multi-track SAP Landscape</vt:lpstr>
      <vt:lpstr>PowerPoint Presentation</vt:lpstr>
      <vt:lpstr>Solving the Problem</vt:lpstr>
      <vt:lpstr>Solving the Problem: ActiveControl</vt:lpstr>
      <vt:lpstr>Integrate Toolsets and Applications</vt:lpstr>
      <vt:lpstr>PowerPoint Presentation</vt:lpstr>
      <vt:lpstr>Achieving Multi-App Domain Delivery (with SAP)</vt:lpstr>
      <vt:lpstr>Continuous Delivery in Action</vt:lpstr>
      <vt:lpstr>PowerPoint Presentation</vt:lpstr>
      <vt:lpstr>About Basis Technologies</vt:lpstr>
      <vt:lpstr>PowerPoint Presentation</vt:lpstr>
      <vt:lpstr>Follow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Marrisa</dc:creator>
  <cp:lastModifiedBy>syed fahad</cp:lastModifiedBy>
  <cp:revision>480</cp:revision>
  <cp:lastPrinted>2013-10-30T20:06:38Z</cp:lastPrinted>
  <dcterms:created xsi:type="dcterms:W3CDTF">2012-07-09T14:21:30Z</dcterms:created>
  <dcterms:modified xsi:type="dcterms:W3CDTF">2022-02-18T21:06:44Z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0x010100B78431E0BD85714DA61F74D9063A5019</vt:lpwstr>
  </property>
  <property fmtid="{D5CDD505-2E9C-101B-9397-08002B2CF9AE}" pid="3" name="Order">
    <vt:r8>1000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