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3" r:id="rId2"/>
    <p:sldMasterId id="2147483686" r:id="rId3"/>
  </p:sldMasterIdLst>
  <p:sldIdLst>
    <p:sldId id="256" r:id="rId4"/>
    <p:sldId id="282" r:id="rId5"/>
    <p:sldId id="283" r:id="rId6"/>
    <p:sldId id="284" r:id="rId7"/>
    <p:sldId id="286" r:id="rId8"/>
    <p:sldId id="287" r:id="rId9"/>
    <p:sldId id="306" r:id="rId10"/>
    <p:sldId id="288" r:id="rId11"/>
    <p:sldId id="289" r:id="rId12"/>
    <p:sldId id="290" r:id="rId13"/>
    <p:sldId id="303" r:id="rId14"/>
    <p:sldId id="311" r:id="rId15"/>
    <p:sldId id="291" r:id="rId16"/>
    <p:sldId id="299" r:id="rId17"/>
    <p:sldId id="300" r:id="rId18"/>
    <p:sldId id="301" r:id="rId19"/>
    <p:sldId id="302" r:id="rId20"/>
    <p:sldId id="304" r:id="rId21"/>
    <p:sldId id="307" r:id="rId22"/>
    <p:sldId id="308" r:id="rId23"/>
    <p:sldId id="309" r:id="rId24"/>
    <p:sldId id="310" r:id="rId25"/>
    <p:sldId id="312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5411"/>
    <a:srgbClr val="5B9BD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E9777-9A67-4533-8D9A-A25E78EE8D3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67DE84-99CE-4737-8F3A-87EC911A9E2B}">
      <dgm:prSet/>
      <dgm:spPr/>
      <dgm:t>
        <a:bodyPr/>
        <a:lstStyle/>
        <a:p>
          <a:pPr rtl="0"/>
          <a:r>
            <a:rPr lang="en-US" smtClean="0"/>
            <a:t>Compute</a:t>
          </a:r>
          <a:endParaRPr lang="en-US"/>
        </a:p>
      </dgm:t>
    </dgm:pt>
    <dgm:pt modelId="{8608BB82-53E8-490D-87F9-F74C3E444F83}" type="parTrans" cxnId="{55F72AA5-31AA-4CD2-B4D9-5155E4E9A56D}">
      <dgm:prSet/>
      <dgm:spPr/>
      <dgm:t>
        <a:bodyPr/>
        <a:lstStyle/>
        <a:p>
          <a:endParaRPr lang="en-US"/>
        </a:p>
      </dgm:t>
    </dgm:pt>
    <dgm:pt modelId="{8659CE4C-193A-4F1A-BBB0-A91FF2C31653}" type="sibTrans" cxnId="{55F72AA5-31AA-4CD2-B4D9-5155E4E9A56D}">
      <dgm:prSet/>
      <dgm:spPr/>
      <dgm:t>
        <a:bodyPr/>
        <a:lstStyle/>
        <a:p>
          <a:endParaRPr lang="en-US"/>
        </a:p>
      </dgm:t>
    </dgm:pt>
    <dgm:pt modelId="{8BD0F7DF-B79E-4A0E-8B25-7FDEB4C2B23F}">
      <dgm:prSet/>
      <dgm:spPr/>
      <dgm:t>
        <a:bodyPr/>
        <a:lstStyle/>
        <a:p>
          <a:pPr rtl="0"/>
          <a:r>
            <a:rPr lang="en-US" smtClean="0"/>
            <a:t>How does the processing take place?</a:t>
          </a:r>
          <a:endParaRPr lang="en-US"/>
        </a:p>
      </dgm:t>
    </dgm:pt>
    <dgm:pt modelId="{7C379D04-CE77-4CDF-A6E5-D966DF09FC70}" type="parTrans" cxnId="{6F4D9CA8-7FB8-464A-8C5D-902795284457}">
      <dgm:prSet/>
      <dgm:spPr/>
      <dgm:t>
        <a:bodyPr/>
        <a:lstStyle/>
        <a:p>
          <a:endParaRPr lang="en-US"/>
        </a:p>
      </dgm:t>
    </dgm:pt>
    <dgm:pt modelId="{559FFA4C-A6E6-4414-B04E-429E045B6A41}" type="sibTrans" cxnId="{6F4D9CA8-7FB8-464A-8C5D-902795284457}">
      <dgm:prSet/>
      <dgm:spPr/>
      <dgm:t>
        <a:bodyPr/>
        <a:lstStyle/>
        <a:p>
          <a:endParaRPr lang="en-US"/>
        </a:p>
      </dgm:t>
    </dgm:pt>
    <dgm:pt modelId="{88CDA249-3CCD-44FC-9F03-93BE281BA58C}">
      <dgm:prSet/>
      <dgm:spPr/>
      <dgm:t>
        <a:bodyPr/>
        <a:lstStyle/>
        <a:p>
          <a:pPr rtl="0"/>
          <a:r>
            <a:rPr lang="en-US" smtClean="0"/>
            <a:t>Storage</a:t>
          </a:r>
          <a:endParaRPr lang="en-US"/>
        </a:p>
      </dgm:t>
    </dgm:pt>
    <dgm:pt modelId="{C9EA2A8D-787C-468F-9AAE-8CC670C5350A}" type="parTrans" cxnId="{25C24D38-4B1E-4D45-8498-BD84650A82F0}">
      <dgm:prSet/>
      <dgm:spPr/>
      <dgm:t>
        <a:bodyPr/>
        <a:lstStyle/>
        <a:p>
          <a:endParaRPr lang="en-US"/>
        </a:p>
      </dgm:t>
    </dgm:pt>
    <dgm:pt modelId="{9ECE08F7-D834-4E8F-80DC-25B9875D9F2E}" type="sibTrans" cxnId="{25C24D38-4B1E-4D45-8498-BD84650A82F0}">
      <dgm:prSet/>
      <dgm:spPr/>
      <dgm:t>
        <a:bodyPr/>
        <a:lstStyle/>
        <a:p>
          <a:endParaRPr lang="en-US"/>
        </a:p>
      </dgm:t>
    </dgm:pt>
    <dgm:pt modelId="{34F150DD-7407-4396-B866-585EEA89891B}">
      <dgm:prSet/>
      <dgm:spPr/>
      <dgm:t>
        <a:bodyPr/>
        <a:lstStyle/>
        <a:p>
          <a:pPr rtl="0"/>
          <a:r>
            <a:rPr lang="en-US" smtClean="0"/>
            <a:t>How is information persistence managed?</a:t>
          </a:r>
          <a:endParaRPr lang="en-US"/>
        </a:p>
      </dgm:t>
    </dgm:pt>
    <dgm:pt modelId="{50D65F60-6A26-4093-A367-5DF8E7F69C06}" type="parTrans" cxnId="{EF2FE225-2490-4454-BCBD-9E514759BCD2}">
      <dgm:prSet/>
      <dgm:spPr/>
      <dgm:t>
        <a:bodyPr/>
        <a:lstStyle/>
        <a:p>
          <a:endParaRPr lang="en-US"/>
        </a:p>
      </dgm:t>
    </dgm:pt>
    <dgm:pt modelId="{666DF8E8-23A4-40C8-8B01-F2E019930EF4}" type="sibTrans" cxnId="{EF2FE225-2490-4454-BCBD-9E514759BCD2}">
      <dgm:prSet/>
      <dgm:spPr/>
      <dgm:t>
        <a:bodyPr/>
        <a:lstStyle/>
        <a:p>
          <a:endParaRPr lang="en-US"/>
        </a:p>
      </dgm:t>
    </dgm:pt>
    <dgm:pt modelId="{B2867C4B-0343-42F0-80ED-5C7AF945B73A}">
      <dgm:prSet/>
      <dgm:spPr/>
      <dgm:t>
        <a:bodyPr/>
        <a:lstStyle/>
        <a:p>
          <a:pPr rtl="0"/>
          <a:r>
            <a:rPr lang="en-US" smtClean="0"/>
            <a:t>Network</a:t>
          </a:r>
          <a:endParaRPr lang="en-US"/>
        </a:p>
      </dgm:t>
    </dgm:pt>
    <dgm:pt modelId="{675FA0F0-B882-44A9-A438-DBB239F10869}" type="parTrans" cxnId="{4821EAFB-121A-4DE9-95C0-3343221E07BD}">
      <dgm:prSet/>
      <dgm:spPr/>
      <dgm:t>
        <a:bodyPr/>
        <a:lstStyle/>
        <a:p>
          <a:endParaRPr lang="en-US"/>
        </a:p>
      </dgm:t>
    </dgm:pt>
    <dgm:pt modelId="{48A35CAB-A763-4D32-AAA0-B5427BBF0F89}" type="sibTrans" cxnId="{4821EAFB-121A-4DE9-95C0-3343221E07BD}">
      <dgm:prSet/>
      <dgm:spPr/>
      <dgm:t>
        <a:bodyPr/>
        <a:lstStyle/>
        <a:p>
          <a:endParaRPr lang="en-US"/>
        </a:p>
      </dgm:t>
    </dgm:pt>
    <dgm:pt modelId="{EF358BF1-6ECB-48C5-88DA-85E90946EB4E}">
      <dgm:prSet/>
      <dgm:spPr/>
      <dgm:t>
        <a:bodyPr/>
        <a:lstStyle/>
        <a:p>
          <a:pPr rtl="0"/>
          <a:r>
            <a:rPr lang="en-US" smtClean="0"/>
            <a:t>How is the communication with users established</a:t>
          </a:r>
          <a:endParaRPr lang="en-US"/>
        </a:p>
      </dgm:t>
    </dgm:pt>
    <dgm:pt modelId="{EF1A8B26-A933-4DBA-BE8C-52FA6C448A95}" type="parTrans" cxnId="{BB030531-7D8A-4C11-9335-A3C8E8E38740}">
      <dgm:prSet/>
      <dgm:spPr/>
      <dgm:t>
        <a:bodyPr/>
        <a:lstStyle/>
        <a:p>
          <a:endParaRPr lang="en-US"/>
        </a:p>
      </dgm:t>
    </dgm:pt>
    <dgm:pt modelId="{FD09E794-8FE2-47C6-8D03-1A7F02E0EFB6}" type="sibTrans" cxnId="{BB030531-7D8A-4C11-9335-A3C8E8E38740}">
      <dgm:prSet/>
      <dgm:spPr/>
      <dgm:t>
        <a:bodyPr/>
        <a:lstStyle/>
        <a:p>
          <a:endParaRPr lang="en-US"/>
        </a:p>
      </dgm:t>
    </dgm:pt>
    <dgm:pt modelId="{EFD4999C-DE49-4198-97B6-B71349E24189}" type="pres">
      <dgm:prSet presAssocID="{28FE9777-9A67-4533-8D9A-A25E78EE8D3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7CB510-B533-4B82-A6DF-61EB26A294F4}" type="pres">
      <dgm:prSet presAssocID="{C867DE84-99CE-4737-8F3A-87EC911A9E2B}" presName="root" presStyleCnt="0"/>
      <dgm:spPr/>
    </dgm:pt>
    <dgm:pt modelId="{5C49D541-484F-4C40-9897-F60C343DE8F9}" type="pres">
      <dgm:prSet presAssocID="{C867DE84-99CE-4737-8F3A-87EC911A9E2B}" presName="rootComposite" presStyleCnt="0"/>
      <dgm:spPr/>
    </dgm:pt>
    <dgm:pt modelId="{A17E5C35-0825-495B-8ECC-A72F12C01BFF}" type="pres">
      <dgm:prSet presAssocID="{C867DE84-99CE-4737-8F3A-87EC911A9E2B}" presName="rootText" presStyleLbl="node1" presStyleIdx="0" presStyleCnt="3"/>
      <dgm:spPr/>
      <dgm:t>
        <a:bodyPr/>
        <a:lstStyle/>
        <a:p>
          <a:endParaRPr lang="en-US"/>
        </a:p>
      </dgm:t>
    </dgm:pt>
    <dgm:pt modelId="{747A9840-EA9F-4595-9A02-CDF2904ADB0F}" type="pres">
      <dgm:prSet presAssocID="{C867DE84-99CE-4737-8F3A-87EC911A9E2B}" presName="rootConnector" presStyleLbl="node1" presStyleIdx="0" presStyleCnt="3"/>
      <dgm:spPr/>
      <dgm:t>
        <a:bodyPr/>
        <a:lstStyle/>
        <a:p>
          <a:endParaRPr lang="en-US"/>
        </a:p>
      </dgm:t>
    </dgm:pt>
    <dgm:pt modelId="{7E198444-4DB9-4976-862D-5CDD93FE6D16}" type="pres">
      <dgm:prSet presAssocID="{C867DE84-99CE-4737-8F3A-87EC911A9E2B}" presName="childShape" presStyleCnt="0"/>
      <dgm:spPr/>
    </dgm:pt>
    <dgm:pt modelId="{420AE3DC-550A-4C30-ABAB-85F44E9FEF1F}" type="pres">
      <dgm:prSet presAssocID="{7C379D04-CE77-4CDF-A6E5-D966DF09FC70}" presName="Name13" presStyleLbl="parChTrans1D2" presStyleIdx="0" presStyleCnt="3"/>
      <dgm:spPr/>
      <dgm:t>
        <a:bodyPr/>
        <a:lstStyle/>
        <a:p>
          <a:endParaRPr lang="en-US"/>
        </a:p>
      </dgm:t>
    </dgm:pt>
    <dgm:pt modelId="{FC722E0B-ED1E-4BD0-94D1-91C5E18A511A}" type="pres">
      <dgm:prSet presAssocID="{8BD0F7DF-B79E-4A0E-8B25-7FDEB4C2B23F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992F8B-F298-4631-A13A-E94FFC8ADD15}" type="pres">
      <dgm:prSet presAssocID="{88CDA249-3CCD-44FC-9F03-93BE281BA58C}" presName="root" presStyleCnt="0"/>
      <dgm:spPr/>
    </dgm:pt>
    <dgm:pt modelId="{99266913-25A5-43AF-9214-E2CEE33539B7}" type="pres">
      <dgm:prSet presAssocID="{88CDA249-3CCD-44FC-9F03-93BE281BA58C}" presName="rootComposite" presStyleCnt="0"/>
      <dgm:spPr/>
    </dgm:pt>
    <dgm:pt modelId="{2A749113-0431-45F6-8B60-2D2B932B7EC7}" type="pres">
      <dgm:prSet presAssocID="{88CDA249-3CCD-44FC-9F03-93BE281BA58C}" presName="rootText" presStyleLbl="node1" presStyleIdx="1" presStyleCnt="3"/>
      <dgm:spPr/>
      <dgm:t>
        <a:bodyPr/>
        <a:lstStyle/>
        <a:p>
          <a:endParaRPr lang="en-US"/>
        </a:p>
      </dgm:t>
    </dgm:pt>
    <dgm:pt modelId="{EDA993F6-EE55-4FC6-BF55-05CC8FE2474A}" type="pres">
      <dgm:prSet presAssocID="{88CDA249-3CCD-44FC-9F03-93BE281BA58C}" presName="rootConnector" presStyleLbl="node1" presStyleIdx="1" presStyleCnt="3"/>
      <dgm:spPr/>
      <dgm:t>
        <a:bodyPr/>
        <a:lstStyle/>
        <a:p>
          <a:endParaRPr lang="en-US"/>
        </a:p>
      </dgm:t>
    </dgm:pt>
    <dgm:pt modelId="{1C5D9E11-8729-45A1-B086-72CC0E182A35}" type="pres">
      <dgm:prSet presAssocID="{88CDA249-3CCD-44FC-9F03-93BE281BA58C}" presName="childShape" presStyleCnt="0"/>
      <dgm:spPr/>
    </dgm:pt>
    <dgm:pt modelId="{769C5056-5F8B-4F11-8381-15723C6989B8}" type="pres">
      <dgm:prSet presAssocID="{50D65F60-6A26-4093-A367-5DF8E7F69C0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979806FF-4F50-41E6-AB09-F608500AE8A9}" type="pres">
      <dgm:prSet presAssocID="{34F150DD-7407-4396-B866-585EEA89891B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805A4-448B-4B60-90FD-CDCE0267038F}" type="pres">
      <dgm:prSet presAssocID="{B2867C4B-0343-42F0-80ED-5C7AF945B73A}" presName="root" presStyleCnt="0"/>
      <dgm:spPr/>
    </dgm:pt>
    <dgm:pt modelId="{E097EECC-D6A8-48E2-832A-0B506716B490}" type="pres">
      <dgm:prSet presAssocID="{B2867C4B-0343-42F0-80ED-5C7AF945B73A}" presName="rootComposite" presStyleCnt="0"/>
      <dgm:spPr/>
    </dgm:pt>
    <dgm:pt modelId="{A6221EC1-B1BB-4631-82BB-ECA7BFAFA55C}" type="pres">
      <dgm:prSet presAssocID="{B2867C4B-0343-42F0-80ED-5C7AF945B73A}" presName="rootText" presStyleLbl="node1" presStyleIdx="2" presStyleCnt="3"/>
      <dgm:spPr/>
      <dgm:t>
        <a:bodyPr/>
        <a:lstStyle/>
        <a:p>
          <a:endParaRPr lang="en-US"/>
        </a:p>
      </dgm:t>
    </dgm:pt>
    <dgm:pt modelId="{50A9E310-C1A0-45F4-8D88-F16178463D10}" type="pres">
      <dgm:prSet presAssocID="{B2867C4B-0343-42F0-80ED-5C7AF945B73A}" presName="rootConnector" presStyleLbl="node1" presStyleIdx="2" presStyleCnt="3"/>
      <dgm:spPr/>
      <dgm:t>
        <a:bodyPr/>
        <a:lstStyle/>
        <a:p>
          <a:endParaRPr lang="en-US"/>
        </a:p>
      </dgm:t>
    </dgm:pt>
    <dgm:pt modelId="{5A047194-FEC5-46CB-BB94-9F6B335C2A87}" type="pres">
      <dgm:prSet presAssocID="{B2867C4B-0343-42F0-80ED-5C7AF945B73A}" presName="childShape" presStyleCnt="0"/>
      <dgm:spPr/>
    </dgm:pt>
    <dgm:pt modelId="{8EA075DE-9369-471E-A561-AAAF64CC22DC}" type="pres">
      <dgm:prSet presAssocID="{EF1A8B26-A933-4DBA-BE8C-52FA6C448A95}" presName="Name13" presStyleLbl="parChTrans1D2" presStyleIdx="2" presStyleCnt="3"/>
      <dgm:spPr/>
      <dgm:t>
        <a:bodyPr/>
        <a:lstStyle/>
        <a:p>
          <a:endParaRPr lang="en-US"/>
        </a:p>
      </dgm:t>
    </dgm:pt>
    <dgm:pt modelId="{4E01DB5B-4095-49CD-A8E7-455122483133}" type="pres">
      <dgm:prSet presAssocID="{EF358BF1-6ECB-48C5-88DA-85E90946EB4E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FDAB73-3919-4DB1-BA25-C0ACC4B20017}" type="presOf" srcId="{50D65F60-6A26-4093-A367-5DF8E7F69C06}" destId="{769C5056-5F8B-4F11-8381-15723C6989B8}" srcOrd="0" destOrd="0" presId="urn:microsoft.com/office/officeart/2005/8/layout/hierarchy3"/>
    <dgm:cxn modelId="{A55A7349-C7B6-472E-9CF8-477F3C8C2095}" type="presOf" srcId="{8BD0F7DF-B79E-4A0E-8B25-7FDEB4C2B23F}" destId="{FC722E0B-ED1E-4BD0-94D1-91C5E18A511A}" srcOrd="0" destOrd="0" presId="urn:microsoft.com/office/officeart/2005/8/layout/hierarchy3"/>
    <dgm:cxn modelId="{55F72AA5-31AA-4CD2-B4D9-5155E4E9A56D}" srcId="{28FE9777-9A67-4533-8D9A-A25E78EE8D38}" destId="{C867DE84-99CE-4737-8F3A-87EC911A9E2B}" srcOrd="0" destOrd="0" parTransId="{8608BB82-53E8-490D-87F9-F74C3E444F83}" sibTransId="{8659CE4C-193A-4F1A-BBB0-A91FF2C31653}"/>
    <dgm:cxn modelId="{E98C00BD-16F6-4780-A2AF-2070A261A9E3}" type="presOf" srcId="{B2867C4B-0343-42F0-80ED-5C7AF945B73A}" destId="{50A9E310-C1A0-45F4-8D88-F16178463D10}" srcOrd="1" destOrd="0" presId="urn:microsoft.com/office/officeart/2005/8/layout/hierarchy3"/>
    <dgm:cxn modelId="{6F4D9CA8-7FB8-464A-8C5D-902795284457}" srcId="{C867DE84-99CE-4737-8F3A-87EC911A9E2B}" destId="{8BD0F7DF-B79E-4A0E-8B25-7FDEB4C2B23F}" srcOrd="0" destOrd="0" parTransId="{7C379D04-CE77-4CDF-A6E5-D966DF09FC70}" sibTransId="{559FFA4C-A6E6-4414-B04E-429E045B6A41}"/>
    <dgm:cxn modelId="{ED7B0F9B-3598-4BA7-A285-26731BAC8014}" type="presOf" srcId="{28FE9777-9A67-4533-8D9A-A25E78EE8D38}" destId="{EFD4999C-DE49-4198-97B6-B71349E24189}" srcOrd="0" destOrd="0" presId="urn:microsoft.com/office/officeart/2005/8/layout/hierarchy3"/>
    <dgm:cxn modelId="{EF2FE225-2490-4454-BCBD-9E514759BCD2}" srcId="{88CDA249-3CCD-44FC-9F03-93BE281BA58C}" destId="{34F150DD-7407-4396-B866-585EEA89891B}" srcOrd="0" destOrd="0" parTransId="{50D65F60-6A26-4093-A367-5DF8E7F69C06}" sibTransId="{666DF8E8-23A4-40C8-8B01-F2E019930EF4}"/>
    <dgm:cxn modelId="{3405E9E7-3D1C-44CF-91F7-F3DD0E6C3881}" type="presOf" srcId="{C867DE84-99CE-4737-8F3A-87EC911A9E2B}" destId="{A17E5C35-0825-495B-8ECC-A72F12C01BFF}" srcOrd="0" destOrd="0" presId="urn:microsoft.com/office/officeart/2005/8/layout/hierarchy3"/>
    <dgm:cxn modelId="{BB030531-7D8A-4C11-9335-A3C8E8E38740}" srcId="{B2867C4B-0343-42F0-80ED-5C7AF945B73A}" destId="{EF358BF1-6ECB-48C5-88DA-85E90946EB4E}" srcOrd="0" destOrd="0" parTransId="{EF1A8B26-A933-4DBA-BE8C-52FA6C448A95}" sibTransId="{FD09E794-8FE2-47C6-8D03-1A7F02E0EFB6}"/>
    <dgm:cxn modelId="{FFDB9C4B-437A-47CB-B8EE-86D1B23FF624}" type="presOf" srcId="{88CDA249-3CCD-44FC-9F03-93BE281BA58C}" destId="{EDA993F6-EE55-4FC6-BF55-05CC8FE2474A}" srcOrd="1" destOrd="0" presId="urn:microsoft.com/office/officeart/2005/8/layout/hierarchy3"/>
    <dgm:cxn modelId="{4408128D-2313-49FB-AA1B-DBE476B78E39}" type="presOf" srcId="{7C379D04-CE77-4CDF-A6E5-D966DF09FC70}" destId="{420AE3DC-550A-4C30-ABAB-85F44E9FEF1F}" srcOrd="0" destOrd="0" presId="urn:microsoft.com/office/officeart/2005/8/layout/hierarchy3"/>
    <dgm:cxn modelId="{2D46255D-7770-481A-945F-88E4704A7C41}" type="presOf" srcId="{88CDA249-3CCD-44FC-9F03-93BE281BA58C}" destId="{2A749113-0431-45F6-8B60-2D2B932B7EC7}" srcOrd="0" destOrd="0" presId="urn:microsoft.com/office/officeart/2005/8/layout/hierarchy3"/>
    <dgm:cxn modelId="{EAA08798-D5B5-47F4-ACE3-79DD45C4450E}" type="presOf" srcId="{C867DE84-99CE-4737-8F3A-87EC911A9E2B}" destId="{747A9840-EA9F-4595-9A02-CDF2904ADB0F}" srcOrd="1" destOrd="0" presId="urn:microsoft.com/office/officeart/2005/8/layout/hierarchy3"/>
    <dgm:cxn modelId="{9B29BEC1-6014-41DE-8199-6B529FF238F0}" type="presOf" srcId="{EF1A8B26-A933-4DBA-BE8C-52FA6C448A95}" destId="{8EA075DE-9369-471E-A561-AAAF64CC22DC}" srcOrd="0" destOrd="0" presId="urn:microsoft.com/office/officeart/2005/8/layout/hierarchy3"/>
    <dgm:cxn modelId="{4821EAFB-121A-4DE9-95C0-3343221E07BD}" srcId="{28FE9777-9A67-4533-8D9A-A25E78EE8D38}" destId="{B2867C4B-0343-42F0-80ED-5C7AF945B73A}" srcOrd="2" destOrd="0" parTransId="{675FA0F0-B882-44A9-A438-DBB239F10869}" sibTransId="{48A35CAB-A763-4D32-AAA0-B5427BBF0F89}"/>
    <dgm:cxn modelId="{1161CD3B-B060-45EB-AB07-58DDF1128AFA}" type="presOf" srcId="{34F150DD-7407-4396-B866-585EEA89891B}" destId="{979806FF-4F50-41E6-AB09-F608500AE8A9}" srcOrd="0" destOrd="0" presId="urn:microsoft.com/office/officeart/2005/8/layout/hierarchy3"/>
    <dgm:cxn modelId="{E764DB74-7C63-493F-A996-E3596C049A41}" type="presOf" srcId="{EF358BF1-6ECB-48C5-88DA-85E90946EB4E}" destId="{4E01DB5B-4095-49CD-A8E7-455122483133}" srcOrd="0" destOrd="0" presId="urn:microsoft.com/office/officeart/2005/8/layout/hierarchy3"/>
    <dgm:cxn modelId="{25C24D38-4B1E-4D45-8498-BD84650A82F0}" srcId="{28FE9777-9A67-4533-8D9A-A25E78EE8D38}" destId="{88CDA249-3CCD-44FC-9F03-93BE281BA58C}" srcOrd="1" destOrd="0" parTransId="{C9EA2A8D-787C-468F-9AAE-8CC670C5350A}" sibTransId="{9ECE08F7-D834-4E8F-80DC-25B9875D9F2E}"/>
    <dgm:cxn modelId="{DEF28782-3834-49FB-A163-3410D872A8DB}" type="presOf" srcId="{B2867C4B-0343-42F0-80ED-5C7AF945B73A}" destId="{A6221EC1-B1BB-4631-82BB-ECA7BFAFA55C}" srcOrd="0" destOrd="0" presId="urn:microsoft.com/office/officeart/2005/8/layout/hierarchy3"/>
    <dgm:cxn modelId="{68FD3764-1982-4805-9C80-883FE436C354}" type="presParOf" srcId="{EFD4999C-DE49-4198-97B6-B71349E24189}" destId="{4E7CB510-B533-4B82-A6DF-61EB26A294F4}" srcOrd="0" destOrd="0" presId="urn:microsoft.com/office/officeart/2005/8/layout/hierarchy3"/>
    <dgm:cxn modelId="{3D8B8AA3-8510-49D6-8647-4ABC009D98E6}" type="presParOf" srcId="{4E7CB510-B533-4B82-A6DF-61EB26A294F4}" destId="{5C49D541-484F-4C40-9897-F60C343DE8F9}" srcOrd="0" destOrd="0" presId="urn:microsoft.com/office/officeart/2005/8/layout/hierarchy3"/>
    <dgm:cxn modelId="{CF07EBDE-1859-4E3F-9CB0-A6A3FAAA1AFB}" type="presParOf" srcId="{5C49D541-484F-4C40-9897-F60C343DE8F9}" destId="{A17E5C35-0825-495B-8ECC-A72F12C01BFF}" srcOrd="0" destOrd="0" presId="urn:microsoft.com/office/officeart/2005/8/layout/hierarchy3"/>
    <dgm:cxn modelId="{78F875DC-E91B-45D5-B357-BA120ABE4EBD}" type="presParOf" srcId="{5C49D541-484F-4C40-9897-F60C343DE8F9}" destId="{747A9840-EA9F-4595-9A02-CDF2904ADB0F}" srcOrd="1" destOrd="0" presId="urn:microsoft.com/office/officeart/2005/8/layout/hierarchy3"/>
    <dgm:cxn modelId="{11F0BEA6-3870-4037-905E-778D5EEA40EA}" type="presParOf" srcId="{4E7CB510-B533-4B82-A6DF-61EB26A294F4}" destId="{7E198444-4DB9-4976-862D-5CDD93FE6D16}" srcOrd="1" destOrd="0" presId="urn:microsoft.com/office/officeart/2005/8/layout/hierarchy3"/>
    <dgm:cxn modelId="{281BE0D5-7BA6-4622-9A6E-D0975B2C6F5B}" type="presParOf" srcId="{7E198444-4DB9-4976-862D-5CDD93FE6D16}" destId="{420AE3DC-550A-4C30-ABAB-85F44E9FEF1F}" srcOrd="0" destOrd="0" presId="urn:microsoft.com/office/officeart/2005/8/layout/hierarchy3"/>
    <dgm:cxn modelId="{6804090C-CCC0-438D-A53E-0854E60CFEFD}" type="presParOf" srcId="{7E198444-4DB9-4976-862D-5CDD93FE6D16}" destId="{FC722E0B-ED1E-4BD0-94D1-91C5E18A511A}" srcOrd="1" destOrd="0" presId="urn:microsoft.com/office/officeart/2005/8/layout/hierarchy3"/>
    <dgm:cxn modelId="{2333845C-9B90-45F4-9BC3-E49EA8EE4130}" type="presParOf" srcId="{EFD4999C-DE49-4198-97B6-B71349E24189}" destId="{89992F8B-F298-4631-A13A-E94FFC8ADD15}" srcOrd="1" destOrd="0" presId="urn:microsoft.com/office/officeart/2005/8/layout/hierarchy3"/>
    <dgm:cxn modelId="{A366E84F-7CE7-4870-82CD-1067D962D92C}" type="presParOf" srcId="{89992F8B-F298-4631-A13A-E94FFC8ADD15}" destId="{99266913-25A5-43AF-9214-E2CEE33539B7}" srcOrd="0" destOrd="0" presId="urn:microsoft.com/office/officeart/2005/8/layout/hierarchy3"/>
    <dgm:cxn modelId="{D41BBA9F-C95D-4A1E-BFF7-D452E13DAABA}" type="presParOf" srcId="{99266913-25A5-43AF-9214-E2CEE33539B7}" destId="{2A749113-0431-45F6-8B60-2D2B932B7EC7}" srcOrd="0" destOrd="0" presId="urn:microsoft.com/office/officeart/2005/8/layout/hierarchy3"/>
    <dgm:cxn modelId="{072BCDC7-93C0-463F-A63C-B5FD8762B4B8}" type="presParOf" srcId="{99266913-25A5-43AF-9214-E2CEE33539B7}" destId="{EDA993F6-EE55-4FC6-BF55-05CC8FE2474A}" srcOrd="1" destOrd="0" presId="urn:microsoft.com/office/officeart/2005/8/layout/hierarchy3"/>
    <dgm:cxn modelId="{C1DD2F6C-B924-4BFF-8F5A-417AD75F3A2E}" type="presParOf" srcId="{89992F8B-F298-4631-A13A-E94FFC8ADD15}" destId="{1C5D9E11-8729-45A1-B086-72CC0E182A35}" srcOrd="1" destOrd="0" presId="urn:microsoft.com/office/officeart/2005/8/layout/hierarchy3"/>
    <dgm:cxn modelId="{A4E5DDEB-B6A9-4459-BD1B-7A098569F947}" type="presParOf" srcId="{1C5D9E11-8729-45A1-B086-72CC0E182A35}" destId="{769C5056-5F8B-4F11-8381-15723C6989B8}" srcOrd="0" destOrd="0" presId="urn:microsoft.com/office/officeart/2005/8/layout/hierarchy3"/>
    <dgm:cxn modelId="{210AF493-BAF4-495C-81B5-8E129CBE2F42}" type="presParOf" srcId="{1C5D9E11-8729-45A1-B086-72CC0E182A35}" destId="{979806FF-4F50-41E6-AB09-F608500AE8A9}" srcOrd="1" destOrd="0" presId="urn:microsoft.com/office/officeart/2005/8/layout/hierarchy3"/>
    <dgm:cxn modelId="{BE88F09D-10EC-4875-81E0-CA3A5F59E6BA}" type="presParOf" srcId="{EFD4999C-DE49-4198-97B6-B71349E24189}" destId="{2DB805A4-448B-4B60-90FD-CDCE0267038F}" srcOrd="2" destOrd="0" presId="urn:microsoft.com/office/officeart/2005/8/layout/hierarchy3"/>
    <dgm:cxn modelId="{0B1471EF-BD69-4A36-9766-86A10865F2EC}" type="presParOf" srcId="{2DB805A4-448B-4B60-90FD-CDCE0267038F}" destId="{E097EECC-D6A8-48E2-832A-0B506716B490}" srcOrd="0" destOrd="0" presId="urn:microsoft.com/office/officeart/2005/8/layout/hierarchy3"/>
    <dgm:cxn modelId="{1B95B644-21FB-4C54-9A3E-3AE442EF19F1}" type="presParOf" srcId="{E097EECC-D6A8-48E2-832A-0B506716B490}" destId="{A6221EC1-B1BB-4631-82BB-ECA7BFAFA55C}" srcOrd="0" destOrd="0" presId="urn:microsoft.com/office/officeart/2005/8/layout/hierarchy3"/>
    <dgm:cxn modelId="{51A0EA48-7E0C-4875-A858-B08D60834907}" type="presParOf" srcId="{E097EECC-D6A8-48E2-832A-0B506716B490}" destId="{50A9E310-C1A0-45F4-8D88-F16178463D10}" srcOrd="1" destOrd="0" presId="urn:microsoft.com/office/officeart/2005/8/layout/hierarchy3"/>
    <dgm:cxn modelId="{06C1FDB8-B276-4B81-B56A-D734284F8501}" type="presParOf" srcId="{2DB805A4-448B-4B60-90FD-CDCE0267038F}" destId="{5A047194-FEC5-46CB-BB94-9F6B335C2A87}" srcOrd="1" destOrd="0" presId="urn:microsoft.com/office/officeart/2005/8/layout/hierarchy3"/>
    <dgm:cxn modelId="{239A8E91-EF8C-4898-9F42-FFBB10E94B9D}" type="presParOf" srcId="{5A047194-FEC5-46CB-BB94-9F6B335C2A87}" destId="{8EA075DE-9369-471E-A561-AAAF64CC22DC}" srcOrd="0" destOrd="0" presId="urn:microsoft.com/office/officeart/2005/8/layout/hierarchy3"/>
    <dgm:cxn modelId="{B40A29F4-7A33-44DF-B475-0756E4D5AC78}" type="presParOf" srcId="{5A047194-FEC5-46CB-BB94-9F6B335C2A87}" destId="{4E01DB5B-4095-49CD-A8E7-45512248313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E9777-9A67-4533-8D9A-A25E78EE8D3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67DE84-99CE-4737-8F3A-87EC911A9E2B}">
      <dgm:prSet/>
      <dgm:spPr/>
      <dgm:t>
        <a:bodyPr/>
        <a:lstStyle/>
        <a:p>
          <a:pPr rtl="0"/>
          <a:r>
            <a:rPr lang="en-US" dirty="0" smtClean="0"/>
            <a:t>Software Elements</a:t>
          </a:r>
          <a:endParaRPr lang="en-US" dirty="0"/>
        </a:p>
      </dgm:t>
    </dgm:pt>
    <dgm:pt modelId="{8608BB82-53E8-490D-87F9-F74C3E444F83}" type="parTrans" cxnId="{55F72AA5-31AA-4CD2-B4D9-5155E4E9A56D}">
      <dgm:prSet/>
      <dgm:spPr/>
      <dgm:t>
        <a:bodyPr/>
        <a:lstStyle/>
        <a:p>
          <a:endParaRPr lang="en-US"/>
        </a:p>
      </dgm:t>
    </dgm:pt>
    <dgm:pt modelId="{8659CE4C-193A-4F1A-BBB0-A91FF2C31653}" type="sibTrans" cxnId="{55F72AA5-31AA-4CD2-B4D9-5155E4E9A56D}">
      <dgm:prSet/>
      <dgm:spPr/>
      <dgm:t>
        <a:bodyPr/>
        <a:lstStyle/>
        <a:p>
          <a:endParaRPr lang="en-US"/>
        </a:p>
      </dgm:t>
    </dgm:pt>
    <dgm:pt modelId="{8BD0F7DF-B79E-4A0E-8B25-7FDEB4C2B23F}">
      <dgm:prSet/>
      <dgm:spPr/>
      <dgm:t>
        <a:bodyPr/>
        <a:lstStyle/>
        <a:p>
          <a:pPr rtl="0"/>
          <a:r>
            <a:rPr lang="en-US" dirty="0" smtClean="0"/>
            <a:t>COTS vs Bespoke</a:t>
          </a:r>
        </a:p>
        <a:p>
          <a:pPr rtl="0"/>
          <a:r>
            <a:rPr lang="en-US" dirty="0" smtClean="0"/>
            <a:t>Open Source vs Proprietary</a:t>
          </a:r>
        </a:p>
      </dgm:t>
    </dgm:pt>
    <dgm:pt modelId="{7C379D04-CE77-4CDF-A6E5-D966DF09FC70}" type="parTrans" cxnId="{6F4D9CA8-7FB8-464A-8C5D-902795284457}">
      <dgm:prSet/>
      <dgm:spPr/>
      <dgm:t>
        <a:bodyPr/>
        <a:lstStyle/>
        <a:p>
          <a:endParaRPr lang="en-US"/>
        </a:p>
      </dgm:t>
    </dgm:pt>
    <dgm:pt modelId="{559FFA4C-A6E6-4414-B04E-429E045B6A41}" type="sibTrans" cxnId="{6F4D9CA8-7FB8-464A-8C5D-902795284457}">
      <dgm:prSet/>
      <dgm:spPr/>
      <dgm:t>
        <a:bodyPr/>
        <a:lstStyle/>
        <a:p>
          <a:endParaRPr lang="en-US"/>
        </a:p>
      </dgm:t>
    </dgm:pt>
    <dgm:pt modelId="{88CDA249-3CCD-44FC-9F03-93BE281BA58C}">
      <dgm:prSet/>
      <dgm:spPr/>
      <dgm:t>
        <a:bodyPr/>
        <a:lstStyle/>
        <a:p>
          <a:pPr rtl="0"/>
          <a:r>
            <a:rPr lang="en-US" dirty="0" smtClean="0"/>
            <a:t>Hardware Elements</a:t>
          </a:r>
          <a:endParaRPr lang="en-US" dirty="0"/>
        </a:p>
      </dgm:t>
    </dgm:pt>
    <dgm:pt modelId="{C9EA2A8D-787C-468F-9AAE-8CC670C5350A}" type="parTrans" cxnId="{25C24D38-4B1E-4D45-8498-BD84650A82F0}">
      <dgm:prSet/>
      <dgm:spPr/>
      <dgm:t>
        <a:bodyPr/>
        <a:lstStyle/>
        <a:p>
          <a:endParaRPr lang="en-US"/>
        </a:p>
      </dgm:t>
    </dgm:pt>
    <dgm:pt modelId="{9ECE08F7-D834-4E8F-80DC-25B9875D9F2E}" type="sibTrans" cxnId="{25C24D38-4B1E-4D45-8498-BD84650A82F0}">
      <dgm:prSet/>
      <dgm:spPr/>
      <dgm:t>
        <a:bodyPr/>
        <a:lstStyle/>
        <a:p>
          <a:endParaRPr lang="en-US"/>
        </a:p>
      </dgm:t>
    </dgm:pt>
    <dgm:pt modelId="{34F150DD-7407-4396-B866-585EEA89891B}">
      <dgm:prSet/>
      <dgm:spPr/>
      <dgm:t>
        <a:bodyPr/>
        <a:lstStyle/>
        <a:p>
          <a:pPr rtl="0"/>
          <a:r>
            <a:rPr lang="en-US" dirty="0" smtClean="0"/>
            <a:t>Compute, Storage and Network</a:t>
          </a:r>
          <a:endParaRPr lang="en-US" dirty="0"/>
        </a:p>
      </dgm:t>
    </dgm:pt>
    <dgm:pt modelId="{50D65F60-6A26-4093-A367-5DF8E7F69C06}" type="parTrans" cxnId="{EF2FE225-2490-4454-BCBD-9E514759BCD2}">
      <dgm:prSet/>
      <dgm:spPr/>
      <dgm:t>
        <a:bodyPr/>
        <a:lstStyle/>
        <a:p>
          <a:endParaRPr lang="en-US"/>
        </a:p>
      </dgm:t>
    </dgm:pt>
    <dgm:pt modelId="{666DF8E8-23A4-40C8-8B01-F2E019930EF4}" type="sibTrans" cxnId="{EF2FE225-2490-4454-BCBD-9E514759BCD2}">
      <dgm:prSet/>
      <dgm:spPr/>
      <dgm:t>
        <a:bodyPr/>
        <a:lstStyle/>
        <a:p>
          <a:endParaRPr lang="en-US"/>
        </a:p>
      </dgm:t>
    </dgm:pt>
    <dgm:pt modelId="{B2867C4B-0343-42F0-80ED-5C7AF945B73A}">
      <dgm:prSet/>
      <dgm:spPr/>
      <dgm:t>
        <a:bodyPr/>
        <a:lstStyle/>
        <a:p>
          <a:pPr rtl="0"/>
          <a:r>
            <a:rPr lang="en-US" dirty="0" smtClean="0"/>
            <a:t>Architecture Principles</a:t>
          </a:r>
          <a:endParaRPr lang="en-US" dirty="0"/>
        </a:p>
      </dgm:t>
    </dgm:pt>
    <dgm:pt modelId="{675FA0F0-B882-44A9-A438-DBB239F10869}" type="parTrans" cxnId="{4821EAFB-121A-4DE9-95C0-3343221E07BD}">
      <dgm:prSet/>
      <dgm:spPr/>
      <dgm:t>
        <a:bodyPr/>
        <a:lstStyle/>
        <a:p>
          <a:endParaRPr lang="en-US"/>
        </a:p>
      </dgm:t>
    </dgm:pt>
    <dgm:pt modelId="{48A35CAB-A763-4D32-AAA0-B5427BBF0F89}" type="sibTrans" cxnId="{4821EAFB-121A-4DE9-95C0-3343221E07BD}">
      <dgm:prSet/>
      <dgm:spPr/>
      <dgm:t>
        <a:bodyPr/>
        <a:lstStyle/>
        <a:p>
          <a:endParaRPr lang="en-US"/>
        </a:p>
      </dgm:t>
    </dgm:pt>
    <dgm:pt modelId="{B547A660-DB56-4F7C-A7A2-AF1FBB889A9F}">
      <dgm:prSet/>
      <dgm:spPr/>
      <dgm:t>
        <a:bodyPr/>
        <a:lstStyle/>
        <a:p>
          <a:pPr rtl="0"/>
          <a:r>
            <a:rPr lang="en-US" dirty="0" smtClean="0"/>
            <a:t>Rules governing the interfacing between H/W and S/W</a:t>
          </a:r>
          <a:endParaRPr lang="en-US" dirty="0"/>
        </a:p>
      </dgm:t>
    </dgm:pt>
    <dgm:pt modelId="{6E69F345-B426-4D7D-8F08-A1A964DE8AF9}" type="parTrans" cxnId="{0F85F113-83A2-4D1A-880D-D37DC01ED6BA}">
      <dgm:prSet/>
      <dgm:spPr/>
      <dgm:t>
        <a:bodyPr/>
        <a:lstStyle/>
        <a:p>
          <a:endParaRPr lang="en-US"/>
        </a:p>
      </dgm:t>
    </dgm:pt>
    <dgm:pt modelId="{89AE11B5-C69B-4E0E-A8DC-E42E3837E9DE}" type="sibTrans" cxnId="{0F85F113-83A2-4D1A-880D-D37DC01ED6BA}">
      <dgm:prSet/>
      <dgm:spPr/>
      <dgm:t>
        <a:bodyPr/>
        <a:lstStyle/>
        <a:p>
          <a:endParaRPr lang="en-US"/>
        </a:p>
      </dgm:t>
    </dgm:pt>
    <dgm:pt modelId="{26696C0B-24A3-492D-B410-F695B761D93C}">
      <dgm:prSet/>
      <dgm:spPr/>
      <dgm:t>
        <a:bodyPr/>
        <a:lstStyle/>
        <a:p>
          <a:pPr rtl="0"/>
          <a:r>
            <a:rPr lang="en-US" dirty="0" smtClean="0"/>
            <a:t>Rules governing choice and use of Hardware</a:t>
          </a:r>
          <a:endParaRPr lang="en-US" dirty="0"/>
        </a:p>
      </dgm:t>
    </dgm:pt>
    <dgm:pt modelId="{7B815989-ECC9-430E-9644-A117355FDDDB}" type="parTrans" cxnId="{E691F6BA-10D8-45AF-A74B-432AA2917594}">
      <dgm:prSet/>
      <dgm:spPr/>
      <dgm:t>
        <a:bodyPr/>
        <a:lstStyle/>
        <a:p>
          <a:endParaRPr lang="en-US"/>
        </a:p>
      </dgm:t>
    </dgm:pt>
    <dgm:pt modelId="{C5261DD8-416A-46D4-8091-4E59DA04AD7A}" type="sibTrans" cxnId="{E691F6BA-10D8-45AF-A74B-432AA2917594}">
      <dgm:prSet/>
      <dgm:spPr/>
      <dgm:t>
        <a:bodyPr/>
        <a:lstStyle/>
        <a:p>
          <a:endParaRPr lang="en-US"/>
        </a:p>
      </dgm:t>
    </dgm:pt>
    <dgm:pt modelId="{FA4C5872-022F-4147-9A3A-F24DD7EFF0E6}">
      <dgm:prSet/>
      <dgm:spPr/>
      <dgm:t>
        <a:bodyPr/>
        <a:lstStyle/>
        <a:p>
          <a:pPr rtl="0"/>
          <a:r>
            <a:rPr lang="en-US" dirty="0" smtClean="0"/>
            <a:t>Rules governing choice, creation and use of software</a:t>
          </a:r>
          <a:endParaRPr lang="en-US" dirty="0"/>
        </a:p>
      </dgm:t>
    </dgm:pt>
    <dgm:pt modelId="{203D7646-3EA2-4929-A759-269A54BA45B4}" type="parTrans" cxnId="{0FC61290-5807-4B1A-95D6-5A9CAB5F7BC7}">
      <dgm:prSet/>
      <dgm:spPr/>
      <dgm:t>
        <a:bodyPr/>
        <a:lstStyle/>
        <a:p>
          <a:endParaRPr lang="en-US"/>
        </a:p>
      </dgm:t>
    </dgm:pt>
    <dgm:pt modelId="{15CAE254-A22E-4CCC-8DC0-45F24F094030}" type="sibTrans" cxnId="{0FC61290-5807-4B1A-95D6-5A9CAB5F7BC7}">
      <dgm:prSet/>
      <dgm:spPr/>
      <dgm:t>
        <a:bodyPr/>
        <a:lstStyle/>
        <a:p>
          <a:endParaRPr lang="en-US"/>
        </a:p>
      </dgm:t>
    </dgm:pt>
    <dgm:pt modelId="{011F1C2C-A841-4BF7-A5A8-52ABB9557292}" type="pres">
      <dgm:prSet presAssocID="{28FE9777-9A67-4533-8D9A-A25E78EE8D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6BD436-0123-41C7-9AAB-B8A7FFE2FD76}" type="pres">
      <dgm:prSet presAssocID="{C867DE84-99CE-4737-8F3A-87EC911A9E2B}" presName="root1" presStyleCnt="0"/>
      <dgm:spPr/>
    </dgm:pt>
    <dgm:pt modelId="{17B9814C-0B5E-4289-A271-024CE8BA3BE7}" type="pres">
      <dgm:prSet presAssocID="{C867DE84-99CE-4737-8F3A-87EC911A9E2B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73F1B-4AC5-4212-A0ED-4D7CACB55E65}" type="pres">
      <dgm:prSet presAssocID="{C867DE84-99CE-4737-8F3A-87EC911A9E2B}" presName="level2hierChild" presStyleCnt="0"/>
      <dgm:spPr/>
    </dgm:pt>
    <dgm:pt modelId="{8884CB21-670A-409F-B7D8-28D5114D98D3}" type="pres">
      <dgm:prSet presAssocID="{7C379D04-CE77-4CDF-A6E5-D966DF09FC70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5BCB9788-250E-4190-BE72-65DA831469C6}" type="pres">
      <dgm:prSet presAssocID="{7C379D04-CE77-4CDF-A6E5-D966DF09FC70}" presName="connTx" presStyleLbl="parChTrans1D2" presStyleIdx="0" presStyleCnt="5"/>
      <dgm:spPr/>
      <dgm:t>
        <a:bodyPr/>
        <a:lstStyle/>
        <a:p>
          <a:endParaRPr lang="en-US"/>
        </a:p>
      </dgm:t>
    </dgm:pt>
    <dgm:pt modelId="{1F7E1B21-4A72-44E1-B9D2-C598DD465FEB}" type="pres">
      <dgm:prSet presAssocID="{8BD0F7DF-B79E-4A0E-8B25-7FDEB4C2B23F}" presName="root2" presStyleCnt="0"/>
      <dgm:spPr/>
    </dgm:pt>
    <dgm:pt modelId="{9F03B25F-68A3-4F3A-ACDD-69EC16B7AC35}" type="pres">
      <dgm:prSet presAssocID="{8BD0F7DF-B79E-4A0E-8B25-7FDEB4C2B23F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36CE05-8A90-469C-904C-9E48183D5FA9}" type="pres">
      <dgm:prSet presAssocID="{8BD0F7DF-B79E-4A0E-8B25-7FDEB4C2B23F}" presName="level3hierChild" presStyleCnt="0"/>
      <dgm:spPr/>
    </dgm:pt>
    <dgm:pt modelId="{2E81C257-5976-45CC-A543-CA6308DA49A2}" type="pres">
      <dgm:prSet presAssocID="{88CDA249-3CCD-44FC-9F03-93BE281BA58C}" presName="root1" presStyleCnt="0"/>
      <dgm:spPr/>
    </dgm:pt>
    <dgm:pt modelId="{DF2261AC-7B6E-476D-837B-BC4192FD3405}" type="pres">
      <dgm:prSet presAssocID="{88CDA249-3CCD-44FC-9F03-93BE281BA58C}" presName="LevelOneTextNod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5A9D09-EB6A-4890-AD8B-4F2769B05733}" type="pres">
      <dgm:prSet presAssocID="{88CDA249-3CCD-44FC-9F03-93BE281BA58C}" presName="level2hierChild" presStyleCnt="0"/>
      <dgm:spPr/>
    </dgm:pt>
    <dgm:pt modelId="{C2E9C9FA-A54F-48E4-8034-FE48497A7C90}" type="pres">
      <dgm:prSet presAssocID="{50D65F60-6A26-4093-A367-5DF8E7F69C06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66F0CFBB-BF66-445E-8B4F-ABF0C7309F1E}" type="pres">
      <dgm:prSet presAssocID="{50D65F60-6A26-4093-A367-5DF8E7F69C06}" presName="connTx" presStyleLbl="parChTrans1D2" presStyleIdx="1" presStyleCnt="5"/>
      <dgm:spPr/>
      <dgm:t>
        <a:bodyPr/>
        <a:lstStyle/>
        <a:p>
          <a:endParaRPr lang="en-US"/>
        </a:p>
      </dgm:t>
    </dgm:pt>
    <dgm:pt modelId="{697D1AFE-9FA8-48F1-A1F8-3D5B7B10DB23}" type="pres">
      <dgm:prSet presAssocID="{34F150DD-7407-4396-B866-585EEA89891B}" presName="root2" presStyleCnt="0"/>
      <dgm:spPr/>
    </dgm:pt>
    <dgm:pt modelId="{93FD4E9A-7892-4AF5-8732-329FB67B01DC}" type="pres">
      <dgm:prSet presAssocID="{34F150DD-7407-4396-B866-585EEA89891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B7EC2A-F2DA-4E35-BBDB-05A7AAE7ADF1}" type="pres">
      <dgm:prSet presAssocID="{34F150DD-7407-4396-B866-585EEA89891B}" presName="level3hierChild" presStyleCnt="0"/>
      <dgm:spPr/>
    </dgm:pt>
    <dgm:pt modelId="{EB39B3EC-783D-4D50-AB71-72BF37C1E01E}" type="pres">
      <dgm:prSet presAssocID="{B2867C4B-0343-42F0-80ED-5C7AF945B73A}" presName="root1" presStyleCnt="0"/>
      <dgm:spPr/>
    </dgm:pt>
    <dgm:pt modelId="{9B39793D-02A9-4A87-86BF-9E55E2B1ED6C}" type="pres">
      <dgm:prSet presAssocID="{B2867C4B-0343-42F0-80ED-5C7AF945B73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DF13E0-6F70-4BBA-B0E6-2E6C3D83C4F9}" type="pres">
      <dgm:prSet presAssocID="{B2867C4B-0343-42F0-80ED-5C7AF945B73A}" presName="level2hierChild" presStyleCnt="0"/>
      <dgm:spPr/>
    </dgm:pt>
    <dgm:pt modelId="{634743F1-C1A2-4925-9DAB-FA67A36CCE86}" type="pres">
      <dgm:prSet presAssocID="{7B815989-ECC9-430E-9644-A117355FDDDB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6B6A60FC-FB67-49D2-9433-0147DD833692}" type="pres">
      <dgm:prSet presAssocID="{7B815989-ECC9-430E-9644-A117355FDDDB}" presName="connTx" presStyleLbl="parChTrans1D2" presStyleIdx="2" presStyleCnt="5"/>
      <dgm:spPr/>
      <dgm:t>
        <a:bodyPr/>
        <a:lstStyle/>
        <a:p>
          <a:endParaRPr lang="en-US"/>
        </a:p>
      </dgm:t>
    </dgm:pt>
    <dgm:pt modelId="{D2113BC5-160E-4636-AD33-6F669361ADC4}" type="pres">
      <dgm:prSet presAssocID="{26696C0B-24A3-492D-B410-F695B761D93C}" presName="root2" presStyleCnt="0"/>
      <dgm:spPr/>
    </dgm:pt>
    <dgm:pt modelId="{0C6F7981-EDAE-4173-A099-B6D38B887D0A}" type="pres">
      <dgm:prSet presAssocID="{26696C0B-24A3-492D-B410-F695B761D93C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734777-5F22-4DDF-883D-D9E81F8D3D1E}" type="pres">
      <dgm:prSet presAssocID="{26696C0B-24A3-492D-B410-F695B761D93C}" presName="level3hierChild" presStyleCnt="0"/>
      <dgm:spPr/>
    </dgm:pt>
    <dgm:pt modelId="{63441EEF-FDF3-4D7E-9673-46D2F33E3726}" type="pres">
      <dgm:prSet presAssocID="{203D7646-3EA2-4929-A759-269A54BA45B4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309937E7-2241-423F-8614-940FC1DA3F05}" type="pres">
      <dgm:prSet presAssocID="{203D7646-3EA2-4929-A759-269A54BA45B4}" presName="connTx" presStyleLbl="parChTrans1D2" presStyleIdx="3" presStyleCnt="5"/>
      <dgm:spPr/>
      <dgm:t>
        <a:bodyPr/>
        <a:lstStyle/>
        <a:p>
          <a:endParaRPr lang="en-US"/>
        </a:p>
      </dgm:t>
    </dgm:pt>
    <dgm:pt modelId="{B2E55E3C-21CE-4362-8FD3-E78A0A45F5B7}" type="pres">
      <dgm:prSet presAssocID="{FA4C5872-022F-4147-9A3A-F24DD7EFF0E6}" presName="root2" presStyleCnt="0"/>
      <dgm:spPr/>
    </dgm:pt>
    <dgm:pt modelId="{C68C5EAF-CECD-4429-A3CF-59F2482FD5B5}" type="pres">
      <dgm:prSet presAssocID="{FA4C5872-022F-4147-9A3A-F24DD7EFF0E6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E8E120-8229-49EE-A6B4-6B61A70233E3}" type="pres">
      <dgm:prSet presAssocID="{FA4C5872-022F-4147-9A3A-F24DD7EFF0E6}" presName="level3hierChild" presStyleCnt="0"/>
      <dgm:spPr/>
    </dgm:pt>
    <dgm:pt modelId="{BAAD0432-0591-4E5B-A838-B8E4BCAEF75A}" type="pres">
      <dgm:prSet presAssocID="{6E69F345-B426-4D7D-8F08-A1A964DE8AF9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4A8B6261-DC3C-4D5A-AEC7-3ECB6ACA566A}" type="pres">
      <dgm:prSet presAssocID="{6E69F345-B426-4D7D-8F08-A1A964DE8AF9}" presName="connTx" presStyleLbl="parChTrans1D2" presStyleIdx="4" presStyleCnt="5"/>
      <dgm:spPr/>
      <dgm:t>
        <a:bodyPr/>
        <a:lstStyle/>
        <a:p>
          <a:endParaRPr lang="en-US"/>
        </a:p>
      </dgm:t>
    </dgm:pt>
    <dgm:pt modelId="{725FBC7A-116F-4216-966C-A133828775A9}" type="pres">
      <dgm:prSet presAssocID="{B547A660-DB56-4F7C-A7A2-AF1FBB889A9F}" presName="root2" presStyleCnt="0"/>
      <dgm:spPr/>
    </dgm:pt>
    <dgm:pt modelId="{843FF55D-94F7-4624-AD6D-53953F537761}" type="pres">
      <dgm:prSet presAssocID="{B547A660-DB56-4F7C-A7A2-AF1FBB889A9F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F10730-B637-4587-A6F1-F0FBC6F71D0A}" type="pres">
      <dgm:prSet presAssocID="{B547A660-DB56-4F7C-A7A2-AF1FBB889A9F}" presName="level3hierChild" presStyleCnt="0"/>
      <dgm:spPr/>
    </dgm:pt>
  </dgm:ptLst>
  <dgm:cxnLst>
    <dgm:cxn modelId="{766C0EA1-5B37-43E2-983A-BA4457AD26A9}" type="presOf" srcId="{6E69F345-B426-4D7D-8F08-A1A964DE8AF9}" destId="{BAAD0432-0591-4E5B-A838-B8E4BCAEF75A}" srcOrd="0" destOrd="0" presId="urn:microsoft.com/office/officeart/2005/8/layout/hierarchy2"/>
    <dgm:cxn modelId="{55F72AA5-31AA-4CD2-B4D9-5155E4E9A56D}" srcId="{28FE9777-9A67-4533-8D9A-A25E78EE8D38}" destId="{C867DE84-99CE-4737-8F3A-87EC911A9E2B}" srcOrd="0" destOrd="0" parTransId="{8608BB82-53E8-490D-87F9-F74C3E444F83}" sibTransId="{8659CE4C-193A-4F1A-BBB0-A91FF2C31653}"/>
    <dgm:cxn modelId="{254A335B-FB25-4ABE-B119-B9F170D712A1}" type="presOf" srcId="{B547A660-DB56-4F7C-A7A2-AF1FBB889A9F}" destId="{843FF55D-94F7-4624-AD6D-53953F537761}" srcOrd="0" destOrd="0" presId="urn:microsoft.com/office/officeart/2005/8/layout/hierarchy2"/>
    <dgm:cxn modelId="{4D134A0E-49DA-40AE-B91D-D9A2BC91B69C}" type="presOf" srcId="{6E69F345-B426-4D7D-8F08-A1A964DE8AF9}" destId="{4A8B6261-DC3C-4D5A-AEC7-3ECB6ACA566A}" srcOrd="1" destOrd="0" presId="urn:microsoft.com/office/officeart/2005/8/layout/hierarchy2"/>
    <dgm:cxn modelId="{C7155CD3-D00E-49EE-8FB6-742D936AD1A7}" type="presOf" srcId="{8BD0F7DF-B79E-4A0E-8B25-7FDEB4C2B23F}" destId="{9F03B25F-68A3-4F3A-ACDD-69EC16B7AC35}" srcOrd="0" destOrd="0" presId="urn:microsoft.com/office/officeart/2005/8/layout/hierarchy2"/>
    <dgm:cxn modelId="{1647F596-EE78-4CB4-9AAD-F0FE96F2FEA8}" type="presOf" srcId="{50D65F60-6A26-4093-A367-5DF8E7F69C06}" destId="{C2E9C9FA-A54F-48E4-8034-FE48497A7C90}" srcOrd="0" destOrd="0" presId="urn:microsoft.com/office/officeart/2005/8/layout/hierarchy2"/>
    <dgm:cxn modelId="{BC4866C1-F97A-4BD5-9D02-2C82CA1F2837}" type="presOf" srcId="{26696C0B-24A3-492D-B410-F695B761D93C}" destId="{0C6F7981-EDAE-4173-A099-B6D38B887D0A}" srcOrd="0" destOrd="0" presId="urn:microsoft.com/office/officeart/2005/8/layout/hierarchy2"/>
    <dgm:cxn modelId="{44989986-8609-48B7-89A2-ADCDBB147B22}" type="presOf" srcId="{C867DE84-99CE-4737-8F3A-87EC911A9E2B}" destId="{17B9814C-0B5E-4289-A271-024CE8BA3BE7}" srcOrd="0" destOrd="0" presId="urn:microsoft.com/office/officeart/2005/8/layout/hierarchy2"/>
    <dgm:cxn modelId="{41F6D58A-5D4A-431A-9905-5D3618728B6F}" type="presOf" srcId="{28FE9777-9A67-4533-8D9A-A25E78EE8D38}" destId="{011F1C2C-A841-4BF7-A5A8-52ABB9557292}" srcOrd="0" destOrd="0" presId="urn:microsoft.com/office/officeart/2005/8/layout/hierarchy2"/>
    <dgm:cxn modelId="{EF2FE225-2490-4454-BCBD-9E514759BCD2}" srcId="{88CDA249-3CCD-44FC-9F03-93BE281BA58C}" destId="{34F150DD-7407-4396-B866-585EEA89891B}" srcOrd="0" destOrd="0" parTransId="{50D65F60-6A26-4093-A367-5DF8E7F69C06}" sibTransId="{666DF8E8-23A4-40C8-8B01-F2E019930EF4}"/>
    <dgm:cxn modelId="{25C24D38-4B1E-4D45-8498-BD84650A82F0}" srcId="{28FE9777-9A67-4533-8D9A-A25E78EE8D38}" destId="{88CDA249-3CCD-44FC-9F03-93BE281BA58C}" srcOrd="1" destOrd="0" parTransId="{C9EA2A8D-787C-468F-9AAE-8CC670C5350A}" sibTransId="{9ECE08F7-D834-4E8F-80DC-25B9875D9F2E}"/>
    <dgm:cxn modelId="{625BB4DF-4A0A-4072-B182-540627047D07}" type="presOf" srcId="{203D7646-3EA2-4929-A759-269A54BA45B4}" destId="{309937E7-2241-423F-8614-940FC1DA3F05}" srcOrd="1" destOrd="0" presId="urn:microsoft.com/office/officeart/2005/8/layout/hierarchy2"/>
    <dgm:cxn modelId="{E691F6BA-10D8-45AF-A74B-432AA2917594}" srcId="{B2867C4B-0343-42F0-80ED-5C7AF945B73A}" destId="{26696C0B-24A3-492D-B410-F695B761D93C}" srcOrd="0" destOrd="0" parTransId="{7B815989-ECC9-430E-9644-A117355FDDDB}" sibTransId="{C5261DD8-416A-46D4-8091-4E59DA04AD7A}"/>
    <dgm:cxn modelId="{273CC420-C7B6-4D94-8378-5228A29C1C9D}" type="presOf" srcId="{7B815989-ECC9-430E-9644-A117355FDDDB}" destId="{6B6A60FC-FB67-49D2-9433-0147DD833692}" srcOrd="1" destOrd="0" presId="urn:microsoft.com/office/officeart/2005/8/layout/hierarchy2"/>
    <dgm:cxn modelId="{2E873A7B-45F0-4438-AAC9-B7CBD92C6765}" type="presOf" srcId="{88CDA249-3CCD-44FC-9F03-93BE281BA58C}" destId="{DF2261AC-7B6E-476D-837B-BC4192FD3405}" srcOrd="0" destOrd="0" presId="urn:microsoft.com/office/officeart/2005/8/layout/hierarchy2"/>
    <dgm:cxn modelId="{192147F6-7B66-4C6B-AA1D-28E37014DD39}" type="presOf" srcId="{FA4C5872-022F-4147-9A3A-F24DD7EFF0E6}" destId="{C68C5EAF-CECD-4429-A3CF-59F2482FD5B5}" srcOrd="0" destOrd="0" presId="urn:microsoft.com/office/officeart/2005/8/layout/hierarchy2"/>
    <dgm:cxn modelId="{62A1419D-7449-4C8A-9EB4-BA9AD1AD839C}" type="presOf" srcId="{B2867C4B-0343-42F0-80ED-5C7AF945B73A}" destId="{9B39793D-02A9-4A87-86BF-9E55E2B1ED6C}" srcOrd="0" destOrd="0" presId="urn:microsoft.com/office/officeart/2005/8/layout/hierarchy2"/>
    <dgm:cxn modelId="{CEFE1EAC-37AC-4575-93FB-E7CC440D80CA}" type="presOf" srcId="{7C379D04-CE77-4CDF-A6E5-D966DF09FC70}" destId="{5BCB9788-250E-4190-BE72-65DA831469C6}" srcOrd="1" destOrd="0" presId="urn:microsoft.com/office/officeart/2005/8/layout/hierarchy2"/>
    <dgm:cxn modelId="{0F85F113-83A2-4D1A-880D-D37DC01ED6BA}" srcId="{B2867C4B-0343-42F0-80ED-5C7AF945B73A}" destId="{B547A660-DB56-4F7C-A7A2-AF1FBB889A9F}" srcOrd="2" destOrd="0" parTransId="{6E69F345-B426-4D7D-8F08-A1A964DE8AF9}" sibTransId="{89AE11B5-C69B-4E0E-A8DC-E42E3837E9DE}"/>
    <dgm:cxn modelId="{67D1131D-83A1-4E91-A10C-2FA2DC7F20AA}" type="presOf" srcId="{7B815989-ECC9-430E-9644-A117355FDDDB}" destId="{634743F1-C1A2-4925-9DAB-FA67A36CCE86}" srcOrd="0" destOrd="0" presId="urn:microsoft.com/office/officeart/2005/8/layout/hierarchy2"/>
    <dgm:cxn modelId="{D0B1DB11-CC81-4168-BE4E-640CE5B705DA}" type="presOf" srcId="{34F150DD-7407-4396-B866-585EEA89891B}" destId="{93FD4E9A-7892-4AF5-8732-329FB67B01DC}" srcOrd="0" destOrd="0" presId="urn:microsoft.com/office/officeart/2005/8/layout/hierarchy2"/>
    <dgm:cxn modelId="{002C1510-9691-406E-B706-A77B410DD126}" type="presOf" srcId="{203D7646-3EA2-4929-A759-269A54BA45B4}" destId="{63441EEF-FDF3-4D7E-9673-46D2F33E3726}" srcOrd="0" destOrd="0" presId="urn:microsoft.com/office/officeart/2005/8/layout/hierarchy2"/>
    <dgm:cxn modelId="{0FC61290-5807-4B1A-95D6-5A9CAB5F7BC7}" srcId="{B2867C4B-0343-42F0-80ED-5C7AF945B73A}" destId="{FA4C5872-022F-4147-9A3A-F24DD7EFF0E6}" srcOrd="1" destOrd="0" parTransId="{203D7646-3EA2-4929-A759-269A54BA45B4}" sibTransId="{15CAE254-A22E-4CCC-8DC0-45F24F094030}"/>
    <dgm:cxn modelId="{D2BA6A33-ED35-48DF-A8AE-C943DBFB21E8}" type="presOf" srcId="{50D65F60-6A26-4093-A367-5DF8E7F69C06}" destId="{66F0CFBB-BF66-445E-8B4F-ABF0C7309F1E}" srcOrd="1" destOrd="0" presId="urn:microsoft.com/office/officeart/2005/8/layout/hierarchy2"/>
    <dgm:cxn modelId="{4821EAFB-121A-4DE9-95C0-3343221E07BD}" srcId="{28FE9777-9A67-4533-8D9A-A25E78EE8D38}" destId="{B2867C4B-0343-42F0-80ED-5C7AF945B73A}" srcOrd="2" destOrd="0" parTransId="{675FA0F0-B882-44A9-A438-DBB239F10869}" sibTransId="{48A35CAB-A763-4D32-AAA0-B5427BBF0F89}"/>
    <dgm:cxn modelId="{6F4D9CA8-7FB8-464A-8C5D-902795284457}" srcId="{C867DE84-99CE-4737-8F3A-87EC911A9E2B}" destId="{8BD0F7DF-B79E-4A0E-8B25-7FDEB4C2B23F}" srcOrd="0" destOrd="0" parTransId="{7C379D04-CE77-4CDF-A6E5-D966DF09FC70}" sibTransId="{559FFA4C-A6E6-4414-B04E-429E045B6A41}"/>
    <dgm:cxn modelId="{17CC1F79-FC73-4BBC-9A74-B4A2EC91A5D3}" type="presOf" srcId="{7C379D04-CE77-4CDF-A6E5-D966DF09FC70}" destId="{8884CB21-670A-409F-B7D8-28D5114D98D3}" srcOrd="0" destOrd="0" presId="urn:microsoft.com/office/officeart/2005/8/layout/hierarchy2"/>
    <dgm:cxn modelId="{E0120AA6-5F74-49DB-8802-D409E455E9F0}" type="presParOf" srcId="{011F1C2C-A841-4BF7-A5A8-52ABB9557292}" destId="{E06BD436-0123-41C7-9AAB-B8A7FFE2FD76}" srcOrd="0" destOrd="0" presId="urn:microsoft.com/office/officeart/2005/8/layout/hierarchy2"/>
    <dgm:cxn modelId="{D80EE6AE-E3C3-45A8-BCF9-F132794486EF}" type="presParOf" srcId="{E06BD436-0123-41C7-9AAB-B8A7FFE2FD76}" destId="{17B9814C-0B5E-4289-A271-024CE8BA3BE7}" srcOrd="0" destOrd="0" presId="urn:microsoft.com/office/officeart/2005/8/layout/hierarchy2"/>
    <dgm:cxn modelId="{CE911064-72F0-4FAC-B473-49A6F82129FD}" type="presParOf" srcId="{E06BD436-0123-41C7-9AAB-B8A7FFE2FD76}" destId="{29B73F1B-4AC5-4212-A0ED-4D7CACB55E65}" srcOrd="1" destOrd="0" presId="urn:microsoft.com/office/officeart/2005/8/layout/hierarchy2"/>
    <dgm:cxn modelId="{F761997B-EAB9-4BC0-9DE0-C98A87B1A570}" type="presParOf" srcId="{29B73F1B-4AC5-4212-A0ED-4D7CACB55E65}" destId="{8884CB21-670A-409F-B7D8-28D5114D98D3}" srcOrd="0" destOrd="0" presId="urn:microsoft.com/office/officeart/2005/8/layout/hierarchy2"/>
    <dgm:cxn modelId="{E9589B31-A8AC-4F96-A6AC-58F4714D16E6}" type="presParOf" srcId="{8884CB21-670A-409F-B7D8-28D5114D98D3}" destId="{5BCB9788-250E-4190-BE72-65DA831469C6}" srcOrd="0" destOrd="0" presId="urn:microsoft.com/office/officeart/2005/8/layout/hierarchy2"/>
    <dgm:cxn modelId="{AC305C08-CE7D-405F-8BBD-A22A0877BBD8}" type="presParOf" srcId="{29B73F1B-4AC5-4212-A0ED-4D7CACB55E65}" destId="{1F7E1B21-4A72-44E1-B9D2-C598DD465FEB}" srcOrd="1" destOrd="0" presId="urn:microsoft.com/office/officeart/2005/8/layout/hierarchy2"/>
    <dgm:cxn modelId="{A6C2AA14-4BD2-4841-81A5-DEDE3E4378DC}" type="presParOf" srcId="{1F7E1B21-4A72-44E1-B9D2-C598DD465FEB}" destId="{9F03B25F-68A3-4F3A-ACDD-69EC16B7AC35}" srcOrd="0" destOrd="0" presId="urn:microsoft.com/office/officeart/2005/8/layout/hierarchy2"/>
    <dgm:cxn modelId="{A805991B-49AB-4277-A4A4-18CFF6F8E6EE}" type="presParOf" srcId="{1F7E1B21-4A72-44E1-B9D2-C598DD465FEB}" destId="{5A36CE05-8A90-469C-904C-9E48183D5FA9}" srcOrd="1" destOrd="0" presId="urn:microsoft.com/office/officeart/2005/8/layout/hierarchy2"/>
    <dgm:cxn modelId="{32230686-3A5E-413F-BC87-73ED5218D725}" type="presParOf" srcId="{011F1C2C-A841-4BF7-A5A8-52ABB9557292}" destId="{2E81C257-5976-45CC-A543-CA6308DA49A2}" srcOrd="1" destOrd="0" presId="urn:microsoft.com/office/officeart/2005/8/layout/hierarchy2"/>
    <dgm:cxn modelId="{350EEFA4-21B8-419E-9AC9-8A547FBE8F65}" type="presParOf" srcId="{2E81C257-5976-45CC-A543-CA6308DA49A2}" destId="{DF2261AC-7B6E-476D-837B-BC4192FD3405}" srcOrd="0" destOrd="0" presId="urn:microsoft.com/office/officeart/2005/8/layout/hierarchy2"/>
    <dgm:cxn modelId="{0F479097-DCAA-48FB-B971-B7EB22E8ECF3}" type="presParOf" srcId="{2E81C257-5976-45CC-A543-CA6308DA49A2}" destId="{1B5A9D09-EB6A-4890-AD8B-4F2769B05733}" srcOrd="1" destOrd="0" presId="urn:microsoft.com/office/officeart/2005/8/layout/hierarchy2"/>
    <dgm:cxn modelId="{BCD91A23-E676-4EA1-A31B-8851FE8AC355}" type="presParOf" srcId="{1B5A9D09-EB6A-4890-AD8B-4F2769B05733}" destId="{C2E9C9FA-A54F-48E4-8034-FE48497A7C90}" srcOrd="0" destOrd="0" presId="urn:microsoft.com/office/officeart/2005/8/layout/hierarchy2"/>
    <dgm:cxn modelId="{A40E6029-A8F2-449E-9E1D-F89EF28527CE}" type="presParOf" srcId="{C2E9C9FA-A54F-48E4-8034-FE48497A7C90}" destId="{66F0CFBB-BF66-445E-8B4F-ABF0C7309F1E}" srcOrd="0" destOrd="0" presId="urn:microsoft.com/office/officeart/2005/8/layout/hierarchy2"/>
    <dgm:cxn modelId="{BC21133C-D6AA-4BD1-865E-4CDC4A1087D4}" type="presParOf" srcId="{1B5A9D09-EB6A-4890-AD8B-4F2769B05733}" destId="{697D1AFE-9FA8-48F1-A1F8-3D5B7B10DB23}" srcOrd="1" destOrd="0" presId="urn:microsoft.com/office/officeart/2005/8/layout/hierarchy2"/>
    <dgm:cxn modelId="{C9DC8FE6-6B8C-4681-B326-8C0494F385BF}" type="presParOf" srcId="{697D1AFE-9FA8-48F1-A1F8-3D5B7B10DB23}" destId="{93FD4E9A-7892-4AF5-8732-329FB67B01DC}" srcOrd="0" destOrd="0" presId="urn:microsoft.com/office/officeart/2005/8/layout/hierarchy2"/>
    <dgm:cxn modelId="{85EDF850-886E-4B2D-B013-4B75340BFAE3}" type="presParOf" srcId="{697D1AFE-9FA8-48F1-A1F8-3D5B7B10DB23}" destId="{4EB7EC2A-F2DA-4E35-BBDB-05A7AAE7ADF1}" srcOrd="1" destOrd="0" presId="urn:microsoft.com/office/officeart/2005/8/layout/hierarchy2"/>
    <dgm:cxn modelId="{C1926408-EBB5-4F68-B817-80314B937E76}" type="presParOf" srcId="{011F1C2C-A841-4BF7-A5A8-52ABB9557292}" destId="{EB39B3EC-783D-4D50-AB71-72BF37C1E01E}" srcOrd="2" destOrd="0" presId="urn:microsoft.com/office/officeart/2005/8/layout/hierarchy2"/>
    <dgm:cxn modelId="{F1FF1BF6-141B-470D-B350-F4DE1F2CE998}" type="presParOf" srcId="{EB39B3EC-783D-4D50-AB71-72BF37C1E01E}" destId="{9B39793D-02A9-4A87-86BF-9E55E2B1ED6C}" srcOrd="0" destOrd="0" presId="urn:microsoft.com/office/officeart/2005/8/layout/hierarchy2"/>
    <dgm:cxn modelId="{342C6207-7C71-4AC5-BBB6-2B7190287A2D}" type="presParOf" srcId="{EB39B3EC-783D-4D50-AB71-72BF37C1E01E}" destId="{08DF13E0-6F70-4BBA-B0E6-2E6C3D83C4F9}" srcOrd="1" destOrd="0" presId="urn:microsoft.com/office/officeart/2005/8/layout/hierarchy2"/>
    <dgm:cxn modelId="{0C270B89-C651-40BF-AF76-FF8BD1E00B48}" type="presParOf" srcId="{08DF13E0-6F70-4BBA-B0E6-2E6C3D83C4F9}" destId="{634743F1-C1A2-4925-9DAB-FA67A36CCE86}" srcOrd="0" destOrd="0" presId="urn:microsoft.com/office/officeart/2005/8/layout/hierarchy2"/>
    <dgm:cxn modelId="{A8EB4F4E-B32A-41E8-8301-93ACF04128BC}" type="presParOf" srcId="{634743F1-C1A2-4925-9DAB-FA67A36CCE86}" destId="{6B6A60FC-FB67-49D2-9433-0147DD833692}" srcOrd="0" destOrd="0" presId="urn:microsoft.com/office/officeart/2005/8/layout/hierarchy2"/>
    <dgm:cxn modelId="{DBCEA8BF-A0D0-4856-8C9E-1A7434ABF0FA}" type="presParOf" srcId="{08DF13E0-6F70-4BBA-B0E6-2E6C3D83C4F9}" destId="{D2113BC5-160E-4636-AD33-6F669361ADC4}" srcOrd="1" destOrd="0" presId="urn:microsoft.com/office/officeart/2005/8/layout/hierarchy2"/>
    <dgm:cxn modelId="{857D74F3-91C9-42A2-9120-4DD9731E2541}" type="presParOf" srcId="{D2113BC5-160E-4636-AD33-6F669361ADC4}" destId="{0C6F7981-EDAE-4173-A099-B6D38B887D0A}" srcOrd="0" destOrd="0" presId="urn:microsoft.com/office/officeart/2005/8/layout/hierarchy2"/>
    <dgm:cxn modelId="{AF34A4B8-6EEE-4603-A89A-CAF97CA93413}" type="presParOf" srcId="{D2113BC5-160E-4636-AD33-6F669361ADC4}" destId="{AA734777-5F22-4DDF-883D-D9E81F8D3D1E}" srcOrd="1" destOrd="0" presId="urn:microsoft.com/office/officeart/2005/8/layout/hierarchy2"/>
    <dgm:cxn modelId="{771CD980-3FCC-43F5-B9CF-1C2A31468227}" type="presParOf" srcId="{08DF13E0-6F70-4BBA-B0E6-2E6C3D83C4F9}" destId="{63441EEF-FDF3-4D7E-9673-46D2F33E3726}" srcOrd="2" destOrd="0" presId="urn:microsoft.com/office/officeart/2005/8/layout/hierarchy2"/>
    <dgm:cxn modelId="{2C465606-1862-4FCE-920D-88D6082F66B9}" type="presParOf" srcId="{63441EEF-FDF3-4D7E-9673-46D2F33E3726}" destId="{309937E7-2241-423F-8614-940FC1DA3F05}" srcOrd="0" destOrd="0" presId="urn:microsoft.com/office/officeart/2005/8/layout/hierarchy2"/>
    <dgm:cxn modelId="{8D328EF1-6732-4ED8-B214-32A2A6AF4196}" type="presParOf" srcId="{08DF13E0-6F70-4BBA-B0E6-2E6C3D83C4F9}" destId="{B2E55E3C-21CE-4362-8FD3-E78A0A45F5B7}" srcOrd="3" destOrd="0" presId="urn:microsoft.com/office/officeart/2005/8/layout/hierarchy2"/>
    <dgm:cxn modelId="{88591EDB-5554-4B5C-AADF-39FF013E3C10}" type="presParOf" srcId="{B2E55E3C-21CE-4362-8FD3-E78A0A45F5B7}" destId="{C68C5EAF-CECD-4429-A3CF-59F2482FD5B5}" srcOrd="0" destOrd="0" presId="urn:microsoft.com/office/officeart/2005/8/layout/hierarchy2"/>
    <dgm:cxn modelId="{92F00B05-17AA-4B5B-A5F3-1CCDBD6F64DC}" type="presParOf" srcId="{B2E55E3C-21CE-4362-8FD3-E78A0A45F5B7}" destId="{EFE8E120-8229-49EE-A6B4-6B61A70233E3}" srcOrd="1" destOrd="0" presId="urn:microsoft.com/office/officeart/2005/8/layout/hierarchy2"/>
    <dgm:cxn modelId="{6FF381C8-DA97-4C81-9840-AD54E7288937}" type="presParOf" srcId="{08DF13E0-6F70-4BBA-B0E6-2E6C3D83C4F9}" destId="{BAAD0432-0591-4E5B-A838-B8E4BCAEF75A}" srcOrd="4" destOrd="0" presId="urn:microsoft.com/office/officeart/2005/8/layout/hierarchy2"/>
    <dgm:cxn modelId="{C159266F-3940-473C-85BE-441DC1342D78}" type="presParOf" srcId="{BAAD0432-0591-4E5B-A838-B8E4BCAEF75A}" destId="{4A8B6261-DC3C-4D5A-AEC7-3ECB6ACA566A}" srcOrd="0" destOrd="0" presId="urn:microsoft.com/office/officeart/2005/8/layout/hierarchy2"/>
    <dgm:cxn modelId="{B9D7CC16-802A-40C5-92EC-78B6686A7668}" type="presParOf" srcId="{08DF13E0-6F70-4BBA-B0E6-2E6C3D83C4F9}" destId="{725FBC7A-116F-4216-966C-A133828775A9}" srcOrd="5" destOrd="0" presId="urn:microsoft.com/office/officeart/2005/8/layout/hierarchy2"/>
    <dgm:cxn modelId="{A25A0076-5273-4A00-B8C6-5504D57FA041}" type="presParOf" srcId="{725FBC7A-116F-4216-966C-A133828775A9}" destId="{843FF55D-94F7-4624-AD6D-53953F537761}" srcOrd="0" destOrd="0" presId="urn:microsoft.com/office/officeart/2005/8/layout/hierarchy2"/>
    <dgm:cxn modelId="{ED3FC376-1E53-418F-B952-F61525CABA77}" type="presParOf" srcId="{725FBC7A-116F-4216-966C-A133828775A9}" destId="{E9F10730-B637-4587-A6F1-F0FBC6F71D0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071EB-052D-4016-95F3-1AEDAD6B32B9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81C2D3-5EFB-4310-B25C-FA463B5CAFA8}">
      <dgm:prSet/>
      <dgm:spPr/>
      <dgm:t>
        <a:bodyPr/>
        <a:lstStyle/>
        <a:p>
          <a:pPr rtl="0"/>
          <a:r>
            <a:rPr lang="en-US" dirty="0" smtClean="0"/>
            <a:t>Logical</a:t>
          </a:r>
          <a:endParaRPr lang="en-US" dirty="0"/>
        </a:p>
      </dgm:t>
    </dgm:pt>
    <dgm:pt modelId="{C5454505-49EB-4BCC-B5B4-0BB8AD0A6B03}" type="parTrans" cxnId="{5BB3FEA4-7E72-476D-8336-F47707ECA60B}">
      <dgm:prSet/>
      <dgm:spPr/>
      <dgm:t>
        <a:bodyPr/>
        <a:lstStyle/>
        <a:p>
          <a:endParaRPr lang="en-US"/>
        </a:p>
      </dgm:t>
    </dgm:pt>
    <dgm:pt modelId="{9380E0DB-77D1-433F-9C05-915881B0723E}" type="sibTrans" cxnId="{5BB3FEA4-7E72-476D-8336-F47707ECA60B}">
      <dgm:prSet/>
      <dgm:spPr/>
      <dgm:t>
        <a:bodyPr/>
        <a:lstStyle/>
        <a:p>
          <a:endParaRPr lang="en-US"/>
        </a:p>
      </dgm:t>
    </dgm:pt>
    <dgm:pt modelId="{6939D940-F719-4FF2-8A2E-902F23727558}">
      <dgm:prSet/>
      <dgm:spPr/>
      <dgm:t>
        <a:bodyPr/>
        <a:lstStyle/>
        <a:p>
          <a:pPr rtl="0"/>
          <a:r>
            <a:rPr lang="en-US" dirty="0" smtClean="0"/>
            <a:t>Credit card payment + NEFT payment </a:t>
          </a:r>
          <a:endParaRPr lang="en-US" dirty="0"/>
        </a:p>
      </dgm:t>
    </dgm:pt>
    <dgm:pt modelId="{5986847D-0211-4D80-8D1C-647B94026C30}" type="parTrans" cxnId="{98C9EE7F-3F17-4F45-BA74-85B8AA6F344A}">
      <dgm:prSet/>
      <dgm:spPr/>
      <dgm:t>
        <a:bodyPr/>
        <a:lstStyle/>
        <a:p>
          <a:endParaRPr lang="en-US"/>
        </a:p>
      </dgm:t>
    </dgm:pt>
    <dgm:pt modelId="{BAF82BCD-35AA-46CA-8508-01DAA7755194}" type="sibTrans" cxnId="{98C9EE7F-3F17-4F45-BA74-85B8AA6F344A}">
      <dgm:prSet/>
      <dgm:spPr/>
      <dgm:t>
        <a:bodyPr/>
        <a:lstStyle/>
        <a:p>
          <a:endParaRPr lang="en-US"/>
        </a:p>
      </dgm:t>
    </dgm:pt>
    <dgm:pt modelId="{AE49B1B6-7F8F-4129-B7B1-DE9EA83F47BE}">
      <dgm:prSet/>
      <dgm:spPr/>
      <dgm:t>
        <a:bodyPr/>
        <a:lstStyle/>
        <a:p>
          <a:pPr rtl="0"/>
          <a:r>
            <a:rPr lang="en-US" dirty="0" smtClean="0"/>
            <a:t>Temporal</a:t>
          </a:r>
          <a:endParaRPr lang="en-US" dirty="0"/>
        </a:p>
      </dgm:t>
    </dgm:pt>
    <dgm:pt modelId="{61390BDA-AD13-4940-99FE-BAF0C09E8574}" type="parTrans" cxnId="{AF14EAF1-DAD3-49E6-AE6B-26FA9DA8317B}">
      <dgm:prSet/>
      <dgm:spPr/>
      <dgm:t>
        <a:bodyPr/>
        <a:lstStyle/>
        <a:p>
          <a:endParaRPr lang="en-US"/>
        </a:p>
      </dgm:t>
    </dgm:pt>
    <dgm:pt modelId="{C5B8AA1E-1B1B-4E58-B9A8-DB612BE2F053}" type="sibTrans" cxnId="{AF14EAF1-DAD3-49E6-AE6B-26FA9DA8317B}">
      <dgm:prSet/>
      <dgm:spPr/>
      <dgm:t>
        <a:bodyPr/>
        <a:lstStyle/>
        <a:p>
          <a:endParaRPr lang="en-US"/>
        </a:p>
      </dgm:t>
    </dgm:pt>
    <dgm:pt modelId="{23C1DF3C-D77A-4311-9833-28FD52327970}">
      <dgm:prSet/>
      <dgm:spPr/>
      <dgm:t>
        <a:bodyPr/>
        <a:lstStyle/>
        <a:p>
          <a:pPr rtl="0"/>
          <a:r>
            <a:rPr lang="en-US" smtClean="0"/>
            <a:t>Init of DB + Init of Web server + Init O/S</a:t>
          </a:r>
          <a:endParaRPr lang="en-US"/>
        </a:p>
      </dgm:t>
    </dgm:pt>
    <dgm:pt modelId="{BBF64073-DF0C-4FA1-983E-BEDD45D5B33D}" type="parTrans" cxnId="{16ED66FA-4485-41D0-A5FA-023D3CF8763D}">
      <dgm:prSet/>
      <dgm:spPr/>
      <dgm:t>
        <a:bodyPr/>
        <a:lstStyle/>
        <a:p>
          <a:endParaRPr lang="en-US"/>
        </a:p>
      </dgm:t>
    </dgm:pt>
    <dgm:pt modelId="{E7E2416C-C503-4A69-B6D5-B6258ED64827}" type="sibTrans" cxnId="{16ED66FA-4485-41D0-A5FA-023D3CF8763D}">
      <dgm:prSet/>
      <dgm:spPr/>
      <dgm:t>
        <a:bodyPr/>
        <a:lstStyle/>
        <a:p>
          <a:endParaRPr lang="en-US"/>
        </a:p>
      </dgm:t>
    </dgm:pt>
    <dgm:pt modelId="{407D53BC-7EEC-448E-B954-D9E18DF0BA11}">
      <dgm:prSet/>
      <dgm:spPr/>
      <dgm:t>
        <a:bodyPr/>
        <a:lstStyle/>
        <a:p>
          <a:pPr rtl="0"/>
          <a:r>
            <a:rPr lang="en-US" dirty="0" smtClean="0"/>
            <a:t>Procedural</a:t>
          </a:r>
          <a:endParaRPr lang="en-US" dirty="0"/>
        </a:p>
      </dgm:t>
    </dgm:pt>
    <dgm:pt modelId="{86429B4E-9F11-4348-B7E2-17AE7A53D2D9}" type="parTrans" cxnId="{8CD5CD47-41D6-4A75-86E8-95E3C8DAEC5F}">
      <dgm:prSet/>
      <dgm:spPr/>
      <dgm:t>
        <a:bodyPr/>
        <a:lstStyle/>
        <a:p>
          <a:endParaRPr lang="en-US"/>
        </a:p>
      </dgm:t>
    </dgm:pt>
    <dgm:pt modelId="{E58C70C0-EDE1-4900-80DD-1865B2605D5D}" type="sibTrans" cxnId="{8CD5CD47-41D6-4A75-86E8-95E3C8DAEC5F}">
      <dgm:prSet/>
      <dgm:spPr/>
      <dgm:t>
        <a:bodyPr/>
        <a:lstStyle/>
        <a:p>
          <a:endParaRPr lang="en-US"/>
        </a:p>
      </dgm:t>
    </dgm:pt>
    <dgm:pt modelId="{C03C786F-AB30-4A65-85F3-0C3681149C52}">
      <dgm:prSet/>
      <dgm:spPr/>
      <dgm:t>
        <a:bodyPr/>
        <a:lstStyle/>
        <a:p>
          <a:pPr rtl="0"/>
          <a:r>
            <a:rPr lang="en-US" dirty="0" smtClean="0"/>
            <a:t>Loan verification + Loan evaluation + Loan underwriting</a:t>
          </a:r>
          <a:endParaRPr lang="en-US" dirty="0"/>
        </a:p>
      </dgm:t>
    </dgm:pt>
    <dgm:pt modelId="{98A35D47-DA6B-493C-9DE9-706A9C28CEB6}" type="parTrans" cxnId="{3A1D955D-D94E-46C8-88F0-C851EFD62E92}">
      <dgm:prSet/>
      <dgm:spPr/>
      <dgm:t>
        <a:bodyPr/>
        <a:lstStyle/>
        <a:p>
          <a:endParaRPr lang="en-US"/>
        </a:p>
      </dgm:t>
    </dgm:pt>
    <dgm:pt modelId="{0AB562A5-0CBB-4FA0-AB49-405677613611}" type="sibTrans" cxnId="{3A1D955D-D94E-46C8-88F0-C851EFD62E92}">
      <dgm:prSet/>
      <dgm:spPr/>
      <dgm:t>
        <a:bodyPr/>
        <a:lstStyle/>
        <a:p>
          <a:endParaRPr lang="en-US"/>
        </a:p>
      </dgm:t>
    </dgm:pt>
    <dgm:pt modelId="{5721A6DD-25CA-4418-BD63-D2854B7FC528}">
      <dgm:prSet/>
      <dgm:spPr/>
      <dgm:t>
        <a:bodyPr/>
        <a:lstStyle/>
        <a:p>
          <a:pPr rtl="0"/>
          <a:r>
            <a:rPr lang="en-US" smtClean="0"/>
            <a:t>I/O oriented</a:t>
          </a:r>
          <a:endParaRPr lang="en-US"/>
        </a:p>
      </dgm:t>
    </dgm:pt>
    <dgm:pt modelId="{B4B7964E-580B-4F85-8B0C-01C9578A8361}" type="parTrans" cxnId="{02BC6668-595E-4F82-BA61-A940AF0EF02C}">
      <dgm:prSet/>
      <dgm:spPr/>
      <dgm:t>
        <a:bodyPr/>
        <a:lstStyle/>
        <a:p>
          <a:endParaRPr lang="en-US"/>
        </a:p>
      </dgm:t>
    </dgm:pt>
    <dgm:pt modelId="{2381F5D7-DCF6-49F7-BFE4-997791589ACB}" type="sibTrans" cxnId="{02BC6668-595E-4F82-BA61-A940AF0EF02C}">
      <dgm:prSet/>
      <dgm:spPr/>
      <dgm:t>
        <a:bodyPr/>
        <a:lstStyle/>
        <a:p>
          <a:endParaRPr lang="en-US"/>
        </a:p>
      </dgm:t>
    </dgm:pt>
    <dgm:pt modelId="{4FFB3670-23B8-427F-9C32-1048CF35E08B}">
      <dgm:prSet/>
      <dgm:spPr/>
      <dgm:t>
        <a:bodyPr/>
        <a:lstStyle/>
        <a:p>
          <a:pPr rtl="0"/>
          <a:r>
            <a:rPr lang="en-US" smtClean="0"/>
            <a:t>PO printing + PO saving + PO mailing </a:t>
          </a:r>
          <a:endParaRPr lang="en-US"/>
        </a:p>
      </dgm:t>
    </dgm:pt>
    <dgm:pt modelId="{115BFD3B-2AA7-4B0D-BF82-AD42A14CF662}" type="parTrans" cxnId="{B78F916A-A7B0-40F0-8124-AABA4595291C}">
      <dgm:prSet/>
      <dgm:spPr/>
      <dgm:t>
        <a:bodyPr/>
        <a:lstStyle/>
        <a:p>
          <a:endParaRPr lang="en-US"/>
        </a:p>
      </dgm:t>
    </dgm:pt>
    <dgm:pt modelId="{5E14BF56-4E9D-45DF-BA33-D40E22E33412}" type="sibTrans" cxnId="{B78F916A-A7B0-40F0-8124-AABA4595291C}">
      <dgm:prSet/>
      <dgm:spPr/>
      <dgm:t>
        <a:bodyPr/>
        <a:lstStyle/>
        <a:p>
          <a:endParaRPr lang="en-US"/>
        </a:p>
      </dgm:t>
    </dgm:pt>
    <dgm:pt modelId="{3ADAC8D1-5498-46B3-B283-173F8814E6B3}">
      <dgm:prSet/>
      <dgm:spPr/>
      <dgm:t>
        <a:bodyPr/>
        <a:lstStyle/>
        <a:p>
          <a:pPr rtl="0"/>
          <a:r>
            <a:rPr lang="en-US" smtClean="0"/>
            <a:t>Sequential</a:t>
          </a:r>
          <a:endParaRPr lang="en-US"/>
        </a:p>
      </dgm:t>
    </dgm:pt>
    <dgm:pt modelId="{C914D260-FA88-4CA7-B200-FA2DC657A974}" type="parTrans" cxnId="{B32B73F6-4528-4404-8C63-3812016FA2F0}">
      <dgm:prSet/>
      <dgm:spPr/>
      <dgm:t>
        <a:bodyPr/>
        <a:lstStyle/>
        <a:p>
          <a:endParaRPr lang="en-US"/>
        </a:p>
      </dgm:t>
    </dgm:pt>
    <dgm:pt modelId="{0BE3F5B7-4230-4041-B9A0-BBB3258FC9E2}" type="sibTrans" cxnId="{B32B73F6-4528-4404-8C63-3812016FA2F0}">
      <dgm:prSet/>
      <dgm:spPr/>
      <dgm:t>
        <a:bodyPr/>
        <a:lstStyle/>
        <a:p>
          <a:endParaRPr lang="en-US"/>
        </a:p>
      </dgm:t>
    </dgm:pt>
    <dgm:pt modelId="{31C63AE8-6A18-4CEA-B5E1-8665AC2B16DF}">
      <dgm:prSet/>
      <dgm:spPr/>
      <dgm:t>
        <a:bodyPr/>
        <a:lstStyle/>
        <a:p>
          <a:pPr rtl="0"/>
          <a:r>
            <a:rPr lang="en-US" smtClean="0"/>
            <a:t>Search </a:t>
          </a:r>
          <a:r>
            <a:rPr lang="en-US" smtClean="0">
              <a:sym typeface="Wingdings" panose="05000000000000000000" pitchFamily="2" charset="2"/>
            </a:rPr>
            <a:t></a:t>
          </a:r>
          <a:r>
            <a:rPr lang="en-US" smtClean="0"/>
            <a:t> Select </a:t>
          </a:r>
          <a:r>
            <a:rPr lang="en-US" smtClean="0">
              <a:sym typeface="Wingdings" panose="05000000000000000000" pitchFamily="2" charset="2"/>
            </a:rPr>
            <a:t></a:t>
          </a:r>
          <a:r>
            <a:rPr lang="en-US" smtClean="0"/>
            <a:t> Add </a:t>
          </a:r>
          <a:r>
            <a:rPr lang="en-US" smtClean="0">
              <a:sym typeface="Wingdings" panose="05000000000000000000" pitchFamily="2" charset="2"/>
            </a:rPr>
            <a:t></a:t>
          </a:r>
          <a:r>
            <a:rPr lang="en-US" smtClean="0"/>
            <a:t> Checkout</a:t>
          </a:r>
          <a:endParaRPr lang="en-US"/>
        </a:p>
      </dgm:t>
    </dgm:pt>
    <dgm:pt modelId="{7AD2CA0C-4453-4DC1-A59A-08D9F6E942DC}" type="parTrans" cxnId="{51554293-BD26-473E-BCAB-6D31EEE235C6}">
      <dgm:prSet/>
      <dgm:spPr/>
      <dgm:t>
        <a:bodyPr/>
        <a:lstStyle/>
        <a:p>
          <a:endParaRPr lang="en-US"/>
        </a:p>
      </dgm:t>
    </dgm:pt>
    <dgm:pt modelId="{56ED5393-BE90-499F-AD0C-9A67C322AA00}" type="sibTrans" cxnId="{51554293-BD26-473E-BCAB-6D31EEE235C6}">
      <dgm:prSet/>
      <dgm:spPr/>
      <dgm:t>
        <a:bodyPr/>
        <a:lstStyle/>
        <a:p>
          <a:endParaRPr lang="en-US"/>
        </a:p>
      </dgm:t>
    </dgm:pt>
    <dgm:pt modelId="{EFEE1644-F044-4AF0-B97C-9A83C1AF05C3}">
      <dgm:prSet/>
      <dgm:spPr/>
      <dgm:t>
        <a:bodyPr/>
        <a:lstStyle/>
        <a:p>
          <a:pPr rtl="0"/>
          <a:r>
            <a:rPr lang="en-US" smtClean="0"/>
            <a:t>Functional</a:t>
          </a:r>
          <a:endParaRPr lang="en-US"/>
        </a:p>
      </dgm:t>
    </dgm:pt>
    <dgm:pt modelId="{3EFFD612-708A-420C-82E9-EB906375E3E4}" type="parTrans" cxnId="{C4612025-28CE-4056-B341-A711262EAA54}">
      <dgm:prSet/>
      <dgm:spPr/>
      <dgm:t>
        <a:bodyPr/>
        <a:lstStyle/>
        <a:p>
          <a:endParaRPr lang="en-US"/>
        </a:p>
      </dgm:t>
    </dgm:pt>
    <dgm:pt modelId="{C75B563B-92B4-4C0E-A919-08B2A8AC97E6}" type="sibTrans" cxnId="{C4612025-28CE-4056-B341-A711262EAA54}">
      <dgm:prSet/>
      <dgm:spPr/>
      <dgm:t>
        <a:bodyPr/>
        <a:lstStyle/>
        <a:p>
          <a:endParaRPr lang="en-US"/>
        </a:p>
      </dgm:t>
    </dgm:pt>
    <dgm:pt modelId="{2A375A54-005D-4806-B0B7-B7CB325F4614}">
      <dgm:prSet/>
      <dgm:spPr/>
      <dgm:t>
        <a:bodyPr/>
        <a:lstStyle/>
        <a:p>
          <a:pPr rtl="0"/>
          <a:r>
            <a:rPr lang="en-US" dirty="0" smtClean="0"/>
            <a:t>Self-contained (search to payment)</a:t>
          </a:r>
          <a:endParaRPr lang="en-US" dirty="0"/>
        </a:p>
      </dgm:t>
    </dgm:pt>
    <dgm:pt modelId="{3FE2EDF3-6F20-49D0-A0C2-8A0B338A92DA}" type="parTrans" cxnId="{8FA65AFD-A525-4BC5-B384-F703159E9DDC}">
      <dgm:prSet/>
      <dgm:spPr/>
      <dgm:t>
        <a:bodyPr/>
        <a:lstStyle/>
        <a:p>
          <a:endParaRPr lang="en-US"/>
        </a:p>
      </dgm:t>
    </dgm:pt>
    <dgm:pt modelId="{B8530E0B-87D9-4F8F-A9FA-6B4D4FD488DA}" type="sibTrans" cxnId="{8FA65AFD-A525-4BC5-B384-F703159E9DDC}">
      <dgm:prSet/>
      <dgm:spPr/>
      <dgm:t>
        <a:bodyPr/>
        <a:lstStyle/>
        <a:p>
          <a:endParaRPr lang="en-US"/>
        </a:p>
      </dgm:t>
    </dgm:pt>
    <dgm:pt modelId="{B1EB001B-95F4-432B-8A32-7507E47AD94F}" type="pres">
      <dgm:prSet presAssocID="{CFC071EB-052D-4016-95F3-1AEDAD6B32B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D47B48-5929-4010-8D31-A621FC2228BC}" type="pres">
      <dgm:prSet presAssocID="{3F81C2D3-5EFB-4310-B25C-FA463B5CAFA8}" presName="composite" presStyleCnt="0"/>
      <dgm:spPr/>
    </dgm:pt>
    <dgm:pt modelId="{00EB5FF7-BE27-4760-9BDF-0CD2B0D9B14A}" type="pres">
      <dgm:prSet presAssocID="{3F81C2D3-5EFB-4310-B25C-FA463B5CAFA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C7196-DB8D-4C67-BD36-108AAFE36DD3}" type="pres">
      <dgm:prSet presAssocID="{3F81C2D3-5EFB-4310-B25C-FA463B5CAFA8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EFE6D-7F06-4101-BE86-C465DA0DDF50}" type="pres">
      <dgm:prSet presAssocID="{3F81C2D3-5EFB-4310-B25C-FA463B5CAFA8}" presName="Accent" presStyleLbl="parChTrans1D1" presStyleIdx="0" presStyleCnt="6"/>
      <dgm:spPr/>
    </dgm:pt>
    <dgm:pt modelId="{BB4D8C72-195F-4322-9386-2EC267B3C9F0}" type="pres">
      <dgm:prSet presAssocID="{9380E0DB-77D1-433F-9C05-915881B0723E}" presName="sibTrans" presStyleCnt="0"/>
      <dgm:spPr/>
    </dgm:pt>
    <dgm:pt modelId="{C30EEF99-9F89-40DB-8AA2-B38B1DD185F0}" type="pres">
      <dgm:prSet presAssocID="{AE49B1B6-7F8F-4129-B7B1-DE9EA83F47BE}" presName="composite" presStyleCnt="0"/>
      <dgm:spPr/>
    </dgm:pt>
    <dgm:pt modelId="{F4FDBFBC-EF25-48B8-B010-3E50A6B0B1B7}" type="pres">
      <dgm:prSet presAssocID="{AE49B1B6-7F8F-4129-B7B1-DE9EA83F47BE}" presName="First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C1F43-DCF8-4A51-BE0F-19F37BBD8DE3}" type="pres">
      <dgm:prSet presAssocID="{AE49B1B6-7F8F-4129-B7B1-DE9EA83F47BE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F2801-03B1-45C4-919A-04867C8609AC}" type="pres">
      <dgm:prSet presAssocID="{AE49B1B6-7F8F-4129-B7B1-DE9EA83F47BE}" presName="Accent" presStyleLbl="parChTrans1D1" presStyleIdx="1" presStyleCnt="6"/>
      <dgm:spPr/>
    </dgm:pt>
    <dgm:pt modelId="{7B7EE22B-FB1F-425F-BA20-52381DC15B45}" type="pres">
      <dgm:prSet presAssocID="{C5B8AA1E-1B1B-4E58-B9A8-DB612BE2F053}" presName="sibTrans" presStyleCnt="0"/>
      <dgm:spPr/>
    </dgm:pt>
    <dgm:pt modelId="{33DADA6F-321C-4287-8589-FF1DEACC0018}" type="pres">
      <dgm:prSet presAssocID="{407D53BC-7EEC-448E-B954-D9E18DF0BA11}" presName="composite" presStyleCnt="0"/>
      <dgm:spPr/>
    </dgm:pt>
    <dgm:pt modelId="{76CE7976-C7C3-4DF6-949A-44F971645C8F}" type="pres">
      <dgm:prSet presAssocID="{407D53BC-7EEC-448E-B954-D9E18DF0BA1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11048-1689-4279-8872-5E1F7DF10C91}" type="pres">
      <dgm:prSet presAssocID="{407D53BC-7EEC-448E-B954-D9E18DF0BA11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71307-2203-4499-B238-9E7D4DAB3620}" type="pres">
      <dgm:prSet presAssocID="{407D53BC-7EEC-448E-B954-D9E18DF0BA11}" presName="Accent" presStyleLbl="parChTrans1D1" presStyleIdx="2" presStyleCnt="6"/>
      <dgm:spPr/>
    </dgm:pt>
    <dgm:pt modelId="{B43D53EE-D754-4CB8-B3F6-165F9512442C}" type="pres">
      <dgm:prSet presAssocID="{E58C70C0-EDE1-4900-80DD-1865B2605D5D}" presName="sibTrans" presStyleCnt="0"/>
      <dgm:spPr/>
    </dgm:pt>
    <dgm:pt modelId="{54B20CE4-DEFE-4069-8EDB-418A3C9671C6}" type="pres">
      <dgm:prSet presAssocID="{5721A6DD-25CA-4418-BD63-D2854B7FC528}" presName="composite" presStyleCnt="0"/>
      <dgm:spPr/>
    </dgm:pt>
    <dgm:pt modelId="{8467EFDF-81FC-447E-AF3A-21A1F361D331}" type="pres">
      <dgm:prSet presAssocID="{5721A6DD-25CA-4418-BD63-D2854B7FC528}" presName="First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D76B1-6FE4-4717-9839-0B929382FCA0}" type="pres">
      <dgm:prSet presAssocID="{5721A6DD-25CA-4418-BD63-D2854B7FC528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0569DA-39EA-4801-A8CC-ACEAC9E60F4A}" type="pres">
      <dgm:prSet presAssocID="{5721A6DD-25CA-4418-BD63-D2854B7FC528}" presName="Accent" presStyleLbl="parChTrans1D1" presStyleIdx="3" presStyleCnt="6"/>
      <dgm:spPr/>
    </dgm:pt>
    <dgm:pt modelId="{65D7C6D1-7299-47F3-B4BA-6187068F0DCC}" type="pres">
      <dgm:prSet presAssocID="{2381F5D7-DCF6-49F7-BFE4-997791589ACB}" presName="sibTrans" presStyleCnt="0"/>
      <dgm:spPr/>
    </dgm:pt>
    <dgm:pt modelId="{AA326466-E8BB-41ED-91AA-AAB10E9D1D7D}" type="pres">
      <dgm:prSet presAssocID="{3ADAC8D1-5498-46B3-B283-173F8814E6B3}" presName="composite" presStyleCnt="0"/>
      <dgm:spPr/>
    </dgm:pt>
    <dgm:pt modelId="{AE517ADA-F7DB-4673-ACDD-8103C7026520}" type="pres">
      <dgm:prSet presAssocID="{3ADAC8D1-5498-46B3-B283-173F8814E6B3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7A0C6-B129-4711-994C-4C39C78DADAE}" type="pres">
      <dgm:prSet presAssocID="{3ADAC8D1-5498-46B3-B283-173F8814E6B3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B3A9F-FFE5-4D70-9DE5-3E9F7B8ACF06}" type="pres">
      <dgm:prSet presAssocID="{3ADAC8D1-5498-46B3-B283-173F8814E6B3}" presName="Accent" presStyleLbl="parChTrans1D1" presStyleIdx="4" presStyleCnt="6"/>
      <dgm:spPr/>
    </dgm:pt>
    <dgm:pt modelId="{0BDDF1EA-B741-4171-BF45-C29F427E2D11}" type="pres">
      <dgm:prSet presAssocID="{0BE3F5B7-4230-4041-B9A0-BBB3258FC9E2}" presName="sibTrans" presStyleCnt="0"/>
      <dgm:spPr/>
    </dgm:pt>
    <dgm:pt modelId="{AEDC071E-C65A-48A7-B597-4DD324F947D2}" type="pres">
      <dgm:prSet presAssocID="{EFEE1644-F044-4AF0-B97C-9A83C1AF05C3}" presName="composite" presStyleCnt="0"/>
      <dgm:spPr/>
    </dgm:pt>
    <dgm:pt modelId="{68BF2BE9-05EB-485A-BE40-C413FF04EB39}" type="pres">
      <dgm:prSet presAssocID="{EFEE1644-F044-4AF0-B97C-9A83C1AF05C3}" presName="First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85173-3B74-4E62-8E02-8B93B555074B}" type="pres">
      <dgm:prSet presAssocID="{EFEE1644-F044-4AF0-B97C-9A83C1AF05C3}" presName="Parent" presStyleLbl="alignNode1" presStyleIdx="5" presStyleCnt="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FCD68-D148-4D60-8EA7-A9AF5F94876B}" type="pres">
      <dgm:prSet presAssocID="{EFEE1644-F044-4AF0-B97C-9A83C1AF05C3}" presName="Accent" presStyleLbl="parChTrans1D1" presStyleIdx="5" presStyleCnt="6"/>
      <dgm:spPr/>
    </dgm:pt>
  </dgm:ptLst>
  <dgm:cxnLst>
    <dgm:cxn modelId="{5BB3FEA4-7E72-476D-8336-F47707ECA60B}" srcId="{CFC071EB-052D-4016-95F3-1AEDAD6B32B9}" destId="{3F81C2D3-5EFB-4310-B25C-FA463B5CAFA8}" srcOrd="0" destOrd="0" parTransId="{C5454505-49EB-4BCC-B5B4-0BB8AD0A6B03}" sibTransId="{9380E0DB-77D1-433F-9C05-915881B0723E}"/>
    <dgm:cxn modelId="{D13A8E92-D27A-473E-82C8-B8B0DAB6BB54}" type="presOf" srcId="{6939D940-F719-4FF2-8A2E-902F23727558}" destId="{00EB5FF7-BE27-4760-9BDF-0CD2B0D9B14A}" srcOrd="0" destOrd="0" presId="urn:microsoft.com/office/officeart/2011/layout/TabList"/>
    <dgm:cxn modelId="{0DC0583F-1106-4693-BE0C-FA1E7DF85CCE}" type="presOf" srcId="{31C63AE8-6A18-4CEA-B5E1-8665AC2B16DF}" destId="{AE517ADA-F7DB-4673-ACDD-8103C7026520}" srcOrd="0" destOrd="0" presId="urn:microsoft.com/office/officeart/2011/layout/TabList"/>
    <dgm:cxn modelId="{304840A9-3AF4-4B3C-A4B1-5ED25583A644}" type="presOf" srcId="{C03C786F-AB30-4A65-85F3-0C3681149C52}" destId="{76CE7976-C7C3-4DF6-949A-44F971645C8F}" srcOrd="0" destOrd="0" presId="urn:microsoft.com/office/officeart/2011/layout/TabList"/>
    <dgm:cxn modelId="{8FA65AFD-A525-4BC5-B384-F703159E9DDC}" srcId="{EFEE1644-F044-4AF0-B97C-9A83C1AF05C3}" destId="{2A375A54-005D-4806-B0B7-B7CB325F4614}" srcOrd="0" destOrd="0" parTransId="{3FE2EDF3-6F20-49D0-A0C2-8A0B338A92DA}" sibTransId="{B8530E0B-87D9-4F8F-A9FA-6B4D4FD488DA}"/>
    <dgm:cxn modelId="{5452BC56-387C-4C87-B993-B8EC27B21107}" type="presOf" srcId="{3F81C2D3-5EFB-4310-B25C-FA463B5CAFA8}" destId="{431C7196-DB8D-4C67-BD36-108AAFE36DD3}" srcOrd="0" destOrd="0" presId="urn:microsoft.com/office/officeart/2011/layout/TabList"/>
    <dgm:cxn modelId="{9E4EFE86-A03E-4A7E-BB35-A0816D55F612}" type="presOf" srcId="{2A375A54-005D-4806-B0B7-B7CB325F4614}" destId="{68BF2BE9-05EB-485A-BE40-C413FF04EB39}" srcOrd="0" destOrd="0" presId="urn:microsoft.com/office/officeart/2011/layout/TabList"/>
    <dgm:cxn modelId="{B78F916A-A7B0-40F0-8124-AABA4595291C}" srcId="{5721A6DD-25CA-4418-BD63-D2854B7FC528}" destId="{4FFB3670-23B8-427F-9C32-1048CF35E08B}" srcOrd="0" destOrd="0" parTransId="{115BFD3B-2AA7-4B0D-BF82-AD42A14CF662}" sibTransId="{5E14BF56-4E9D-45DF-BA33-D40E22E33412}"/>
    <dgm:cxn modelId="{3A1D955D-D94E-46C8-88F0-C851EFD62E92}" srcId="{407D53BC-7EEC-448E-B954-D9E18DF0BA11}" destId="{C03C786F-AB30-4A65-85F3-0C3681149C52}" srcOrd="0" destOrd="0" parTransId="{98A35D47-DA6B-493C-9DE9-706A9C28CEB6}" sibTransId="{0AB562A5-0CBB-4FA0-AB49-405677613611}"/>
    <dgm:cxn modelId="{0BD238A9-94B2-44F7-9B7A-630C4E43A881}" type="presOf" srcId="{3ADAC8D1-5498-46B3-B283-173F8814E6B3}" destId="{4147A0C6-B129-4711-994C-4C39C78DADAE}" srcOrd="0" destOrd="0" presId="urn:microsoft.com/office/officeart/2011/layout/TabList"/>
    <dgm:cxn modelId="{0D5DF222-5AE7-4B92-807E-C46640D2ED5A}" type="presOf" srcId="{407D53BC-7EEC-448E-B954-D9E18DF0BA11}" destId="{7D211048-1689-4279-8872-5E1F7DF10C91}" srcOrd="0" destOrd="0" presId="urn:microsoft.com/office/officeart/2011/layout/TabList"/>
    <dgm:cxn modelId="{C3C7998A-10CF-427A-B355-9460EE209781}" type="presOf" srcId="{23C1DF3C-D77A-4311-9833-28FD52327970}" destId="{F4FDBFBC-EF25-48B8-B010-3E50A6B0B1B7}" srcOrd="0" destOrd="0" presId="urn:microsoft.com/office/officeart/2011/layout/TabList"/>
    <dgm:cxn modelId="{8244B910-A14A-4984-8A46-426573F2963D}" type="presOf" srcId="{4FFB3670-23B8-427F-9C32-1048CF35E08B}" destId="{8467EFDF-81FC-447E-AF3A-21A1F361D331}" srcOrd="0" destOrd="0" presId="urn:microsoft.com/office/officeart/2011/layout/TabList"/>
    <dgm:cxn modelId="{98C9EE7F-3F17-4F45-BA74-85B8AA6F344A}" srcId="{3F81C2D3-5EFB-4310-B25C-FA463B5CAFA8}" destId="{6939D940-F719-4FF2-8A2E-902F23727558}" srcOrd="0" destOrd="0" parTransId="{5986847D-0211-4D80-8D1C-647B94026C30}" sibTransId="{BAF82BCD-35AA-46CA-8508-01DAA7755194}"/>
    <dgm:cxn modelId="{B32B73F6-4528-4404-8C63-3812016FA2F0}" srcId="{CFC071EB-052D-4016-95F3-1AEDAD6B32B9}" destId="{3ADAC8D1-5498-46B3-B283-173F8814E6B3}" srcOrd="4" destOrd="0" parTransId="{C914D260-FA88-4CA7-B200-FA2DC657A974}" sibTransId="{0BE3F5B7-4230-4041-B9A0-BBB3258FC9E2}"/>
    <dgm:cxn modelId="{02BC6668-595E-4F82-BA61-A940AF0EF02C}" srcId="{CFC071EB-052D-4016-95F3-1AEDAD6B32B9}" destId="{5721A6DD-25CA-4418-BD63-D2854B7FC528}" srcOrd="3" destOrd="0" parTransId="{B4B7964E-580B-4F85-8B0C-01C9578A8361}" sibTransId="{2381F5D7-DCF6-49F7-BFE4-997791589ACB}"/>
    <dgm:cxn modelId="{220F3253-350B-4022-B508-3054BF5ECE99}" type="presOf" srcId="{AE49B1B6-7F8F-4129-B7B1-DE9EA83F47BE}" destId="{C38C1F43-DCF8-4A51-BE0F-19F37BBD8DE3}" srcOrd="0" destOrd="0" presId="urn:microsoft.com/office/officeart/2011/layout/TabList"/>
    <dgm:cxn modelId="{F0969006-FD4D-4C97-8D4B-070CD09BADA5}" type="presOf" srcId="{5721A6DD-25CA-4418-BD63-D2854B7FC528}" destId="{FC0D76B1-6FE4-4717-9839-0B929382FCA0}" srcOrd="0" destOrd="0" presId="urn:microsoft.com/office/officeart/2011/layout/TabList"/>
    <dgm:cxn modelId="{30C9FB18-4D7E-45E6-A486-810476AD60DE}" type="presOf" srcId="{EFEE1644-F044-4AF0-B97C-9A83C1AF05C3}" destId="{79385173-3B74-4E62-8E02-8B93B555074B}" srcOrd="0" destOrd="0" presId="urn:microsoft.com/office/officeart/2011/layout/TabList"/>
    <dgm:cxn modelId="{C4612025-28CE-4056-B341-A711262EAA54}" srcId="{CFC071EB-052D-4016-95F3-1AEDAD6B32B9}" destId="{EFEE1644-F044-4AF0-B97C-9A83C1AF05C3}" srcOrd="5" destOrd="0" parTransId="{3EFFD612-708A-420C-82E9-EB906375E3E4}" sibTransId="{C75B563B-92B4-4C0E-A919-08B2A8AC97E6}"/>
    <dgm:cxn modelId="{AF14EAF1-DAD3-49E6-AE6B-26FA9DA8317B}" srcId="{CFC071EB-052D-4016-95F3-1AEDAD6B32B9}" destId="{AE49B1B6-7F8F-4129-B7B1-DE9EA83F47BE}" srcOrd="1" destOrd="0" parTransId="{61390BDA-AD13-4940-99FE-BAF0C09E8574}" sibTransId="{C5B8AA1E-1B1B-4E58-B9A8-DB612BE2F053}"/>
    <dgm:cxn modelId="{8CD5CD47-41D6-4A75-86E8-95E3C8DAEC5F}" srcId="{CFC071EB-052D-4016-95F3-1AEDAD6B32B9}" destId="{407D53BC-7EEC-448E-B954-D9E18DF0BA11}" srcOrd="2" destOrd="0" parTransId="{86429B4E-9F11-4348-B7E2-17AE7A53D2D9}" sibTransId="{E58C70C0-EDE1-4900-80DD-1865B2605D5D}"/>
    <dgm:cxn modelId="{16ED66FA-4485-41D0-A5FA-023D3CF8763D}" srcId="{AE49B1B6-7F8F-4129-B7B1-DE9EA83F47BE}" destId="{23C1DF3C-D77A-4311-9833-28FD52327970}" srcOrd="0" destOrd="0" parTransId="{BBF64073-DF0C-4FA1-983E-BEDD45D5B33D}" sibTransId="{E7E2416C-C503-4A69-B6D5-B6258ED64827}"/>
    <dgm:cxn modelId="{51554293-BD26-473E-BCAB-6D31EEE235C6}" srcId="{3ADAC8D1-5498-46B3-B283-173F8814E6B3}" destId="{31C63AE8-6A18-4CEA-B5E1-8665AC2B16DF}" srcOrd="0" destOrd="0" parTransId="{7AD2CA0C-4453-4DC1-A59A-08D9F6E942DC}" sibTransId="{56ED5393-BE90-499F-AD0C-9A67C322AA00}"/>
    <dgm:cxn modelId="{9ABCE7C3-944A-49CF-A4B4-886235375CEB}" type="presOf" srcId="{CFC071EB-052D-4016-95F3-1AEDAD6B32B9}" destId="{B1EB001B-95F4-432B-8A32-7507E47AD94F}" srcOrd="0" destOrd="0" presId="urn:microsoft.com/office/officeart/2011/layout/TabList"/>
    <dgm:cxn modelId="{41E32C68-CD59-44DE-80F7-AB544F1F8DEC}" type="presParOf" srcId="{B1EB001B-95F4-432B-8A32-7507E47AD94F}" destId="{60D47B48-5929-4010-8D31-A621FC2228BC}" srcOrd="0" destOrd="0" presId="urn:microsoft.com/office/officeart/2011/layout/TabList"/>
    <dgm:cxn modelId="{841B2F73-74B8-4AA1-BF6E-B7BD1C2716E7}" type="presParOf" srcId="{60D47B48-5929-4010-8D31-A621FC2228BC}" destId="{00EB5FF7-BE27-4760-9BDF-0CD2B0D9B14A}" srcOrd="0" destOrd="0" presId="urn:microsoft.com/office/officeart/2011/layout/TabList"/>
    <dgm:cxn modelId="{2262F21F-DB77-42EC-AFCE-89F86CE58BFF}" type="presParOf" srcId="{60D47B48-5929-4010-8D31-A621FC2228BC}" destId="{431C7196-DB8D-4C67-BD36-108AAFE36DD3}" srcOrd="1" destOrd="0" presId="urn:microsoft.com/office/officeart/2011/layout/TabList"/>
    <dgm:cxn modelId="{FEA577C0-E5BE-4EF5-A3C7-BEE6F4299661}" type="presParOf" srcId="{60D47B48-5929-4010-8D31-A621FC2228BC}" destId="{D3FEFE6D-7F06-4101-BE86-C465DA0DDF50}" srcOrd="2" destOrd="0" presId="urn:microsoft.com/office/officeart/2011/layout/TabList"/>
    <dgm:cxn modelId="{EA1E2DD0-EEBA-4FB5-A75A-45E231F65EAE}" type="presParOf" srcId="{B1EB001B-95F4-432B-8A32-7507E47AD94F}" destId="{BB4D8C72-195F-4322-9386-2EC267B3C9F0}" srcOrd="1" destOrd="0" presId="urn:microsoft.com/office/officeart/2011/layout/TabList"/>
    <dgm:cxn modelId="{21EC6345-A8FA-4EE9-8F3A-C621F42C6431}" type="presParOf" srcId="{B1EB001B-95F4-432B-8A32-7507E47AD94F}" destId="{C30EEF99-9F89-40DB-8AA2-B38B1DD185F0}" srcOrd="2" destOrd="0" presId="urn:microsoft.com/office/officeart/2011/layout/TabList"/>
    <dgm:cxn modelId="{CEB5EF9E-CD9B-46DF-A132-33DDC0473CC6}" type="presParOf" srcId="{C30EEF99-9F89-40DB-8AA2-B38B1DD185F0}" destId="{F4FDBFBC-EF25-48B8-B010-3E50A6B0B1B7}" srcOrd="0" destOrd="0" presId="urn:microsoft.com/office/officeart/2011/layout/TabList"/>
    <dgm:cxn modelId="{30C99FDB-F7C3-451C-A0D2-B2934233ADBA}" type="presParOf" srcId="{C30EEF99-9F89-40DB-8AA2-B38B1DD185F0}" destId="{C38C1F43-DCF8-4A51-BE0F-19F37BBD8DE3}" srcOrd="1" destOrd="0" presId="urn:microsoft.com/office/officeart/2011/layout/TabList"/>
    <dgm:cxn modelId="{F4289C62-315D-40A3-B9D1-BC895A0C3545}" type="presParOf" srcId="{C30EEF99-9F89-40DB-8AA2-B38B1DD185F0}" destId="{A46F2801-03B1-45C4-919A-04867C8609AC}" srcOrd="2" destOrd="0" presId="urn:microsoft.com/office/officeart/2011/layout/TabList"/>
    <dgm:cxn modelId="{36D7B048-4A1F-492B-9231-672E8946AF2B}" type="presParOf" srcId="{B1EB001B-95F4-432B-8A32-7507E47AD94F}" destId="{7B7EE22B-FB1F-425F-BA20-52381DC15B45}" srcOrd="3" destOrd="0" presId="urn:microsoft.com/office/officeart/2011/layout/TabList"/>
    <dgm:cxn modelId="{798E353B-BB92-4939-8BE4-D4580F250B7D}" type="presParOf" srcId="{B1EB001B-95F4-432B-8A32-7507E47AD94F}" destId="{33DADA6F-321C-4287-8589-FF1DEACC0018}" srcOrd="4" destOrd="0" presId="urn:microsoft.com/office/officeart/2011/layout/TabList"/>
    <dgm:cxn modelId="{D3C801F1-D932-403D-8C79-283FF7B40BB3}" type="presParOf" srcId="{33DADA6F-321C-4287-8589-FF1DEACC0018}" destId="{76CE7976-C7C3-4DF6-949A-44F971645C8F}" srcOrd="0" destOrd="0" presId="urn:microsoft.com/office/officeart/2011/layout/TabList"/>
    <dgm:cxn modelId="{39A94668-62A5-467E-9AFC-9C1797CFD499}" type="presParOf" srcId="{33DADA6F-321C-4287-8589-FF1DEACC0018}" destId="{7D211048-1689-4279-8872-5E1F7DF10C91}" srcOrd="1" destOrd="0" presId="urn:microsoft.com/office/officeart/2011/layout/TabList"/>
    <dgm:cxn modelId="{5D3C11AD-B57B-445D-97A8-3BCB5B696E84}" type="presParOf" srcId="{33DADA6F-321C-4287-8589-FF1DEACC0018}" destId="{32071307-2203-4499-B238-9E7D4DAB3620}" srcOrd="2" destOrd="0" presId="urn:microsoft.com/office/officeart/2011/layout/TabList"/>
    <dgm:cxn modelId="{DCEE135D-1055-4F1B-8F3B-2AD8955AA219}" type="presParOf" srcId="{B1EB001B-95F4-432B-8A32-7507E47AD94F}" destId="{B43D53EE-D754-4CB8-B3F6-165F9512442C}" srcOrd="5" destOrd="0" presId="urn:microsoft.com/office/officeart/2011/layout/TabList"/>
    <dgm:cxn modelId="{70748C0B-62B1-4DD7-82EA-8D49BEDAB205}" type="presParOf" srcId="{B1EB001B-95F4-432B-8A32-7507E47AD94F}" destId="{54B20CE4-DEFE-4069-8EDB-418A3C9671C6}" srcOrd="6" destOrd="0" presId="urn:microsoft.com/office/officeart/2011/layout/TabList"/>
    <dgm:cxn modelId="{9ACFA265-7C1B-4878-B9B5-209F50E641DB}" type="presParOf" srcId="{54B20CE4-DEFE-4069-8EDB-418A3C9671C6}" destId="{8467EFDF-81FC-447E-AF3A-21A1F361D331}" srcOrd="0" destOrd="0" presId="urn:microsoft.com/office/officeart/2011/layout/TabList"/>
    <dgm:cxn modelId="{0B476118-F62B-421D-B5B7-9680738AD02B}" type="presParOf" srcId="{54B20CE4-DEFE-4069-8EDB-418A3C9671C6}" destId="{FC0D76B1-6FE4-4717-9839-0B929382FCA0}" srcOrd="1" destOrd="0" presId="urn:microsoft.com/office/officeart/2011/layout/TabList"/>
    <dgm:cxn modelId="{B7532826-95FC-416D-8A6E-3943209593FF}" type="presParOf" srcId="{54B20CE4-DEFE-4069-8EDB-418A3C9671C6}" destId="{A20569DA-39EA-4801-A8CC-ACEAC9E60F4A}" srcOrd="2" destOrd="0" presId="urn:microsoft.com/office/officeart/2011/layout/TabList"/>
    <dgm:cxn modelId="{5F075BE8-8E66-4D0E-B8E1-B7EF9F15F350}" type="presParOf" srcId="{B1EB001B-95F4-432B-8A32-7507E47AD94F}" destId="{65D7C6D1-7299-47F3-B4BA-6187068F0DCC}" srcOrd="7" destOrd="0" presId="urn:microsoft.com/office/officeart/2011/layout/TabList"/>
    <dgm:cxn modelId="{BD814AA3-80A7-4628-8F41-C557286FDD7A}" type="presParOf" srcId="{B1EB001B-95F4-432B-8A32-7507E47AD94F}" destId="{AA326466-E8BB-41ED-91AA-AAB10E9D1D7D}" srcOrd="8" destOrd="0" presId="urn:microsoft.com/office/officeart/2011/layout/TabList"/>
    <dgm:cxn modelId="{B8D4FB3F-3945-4CC4-9D9A-9D50F2A4E8C6}" type="presParOf" srcId="{AA326466-E8BB-41ED-91AA-AAB10E9D1D7D}" destId="{AE517ADA-F7DB-4673-ACDD-8103C7026520}" srcOrd="0" destOrd="0" presId="urn:microsoft.com/office/officeart/2011/layout/TabList"/>
    <dgm:cxn modelId="{AF6CC546-0795-4208-AAC8-BD064C8CCE72}" type="presParOf" srcId="{AA326466-E8BB-41ED-91AA-AAB10E9D1D7D}" destId="{4147A0C6-B129-4711-994C-4C39C78DADAE}" srcOrd="1" destOrd="0" presId="urn:microsoft.com/office/officeart/2011/layout/TabList"/>
    <dgm:cxn modelId="{AB5BD9C4-BCB5-4EF1-BE53-B48B5EF4F253}" type="presParOf" srcId="{AA326466-E8BB-41ED-91AA-AAB10E9D1D7D}" destId="{8D6B3A9F-FFE5-4D70-9DE5-3E9F7B8ACF06}" srcOrd="2" destOrd="0" presId="urn:microsoft.com/office/officeart/2011/layout/TabList"/>
    <dgm:cxn modelId="{F159B219-4211-43B4-8B40-0F7A7E883DC3}" type="presParOf" srcId="{B1EB001B-95F4-432B-8A32-7507E47AD94F}" destId="{0BDDF1EA-B741-4171-BF45-C29F427E2D11}" srcOrd="9" destOrd="0" presId="urn:microsoft.com/office/officeart/2011/layout/TabList"/>
    <dgm:cxn modelId="{2E00D596-FBFB-4A7E-B555-FEF56126A376}" type="presParOf" srcId="{B1EB001B-95F4-432B-8A32-7507E47AD94F}" destId="{AEDC071E-C65A-48A7-B597-4DD324F947D2}" srcOrd="10" destOrd="0" presId="urn:microsoft.com/office/officeart/2011/layout/TabList"/>
    <dgm:cxn modelId="{5531C7D2-B0BD-467B-901D-CD7D1D9E36D9}" type="presParOf" srcId="{AEDC071E-C65A-48A7-B597-4DD324F947D2}" destId="{68BF2BE9-05EB-485A-BE40-C413FF04EB39}" srcOrd="0" destOrd="0" presId="urn:microsoft.com/office/officeart/2011/layout/TabList"/>
    <dgm:cxn modelId="{F1CDA3DE-904D-4FAA-9A9C-5808B438C90A}" type="presParOf" srcId="{AEDC071E-C65A-48A7-B597-4DD324F947D2}" destId="{79385173-3B74-4E62-8E02-8B93B555074B}" srcOrd="1" destOrd="0" presId="urn:microsoft.com/office/officeart/2011/layout/TabList"/>
    <dgm:cxn modelId="{D7F5206F-2023-4047-9C79-BC1E17C73961}" type="presParOf" srcId="{AEDC071E-C65A-48A7-B597-4DD324F947D2}" destId="{1D0FCD68-D148-4D60-8EA7-A9AF5F94876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FBBD28-8F25-4359-97BA-165C6B56C33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2D6A85-A9F1-4E1A-B5B2-4D0323477389}">
      <dgm:prSet/>
      <dgm:spPr/>
      <dgm:t>
        <a:bodyPr/>
        <a:lstStyle/>
        <a:p>
          <a:pPr rtl="0"/>
          <a:r>
            <a:rPr lang="en-US" smtClean="0"/>
            <a:t>Layered</a:t>
          </a:r>
          <a:endParaRPr lang="en-US"/>
        </a:p>
      </dgm:t>
    </dgm:pt>
    <dgm:pt modelId="{77881E2A-8730-4C3E-ADAE-684171A2D4B1}" type="parTrans" cxnId="{13933B77-334F-4EF8-9E9D-904D8B2E94C3}">
      <dgm:prSet/>
      <dgm:spPr/>
      <dgm:t>
        <a:bodyPr/>
        <a:lstStyle/>
        <a:p>
          <a:endParaRPr lang="en-US"/>
        </a:p>
      </dgm:t>
    </dgm:pt>
    <dgm:pt modelId="{3F1AF4B8-BBE5-49ED-ADDB-5BF07388E169}" type="sibTrans" cxnId="{13933B77-334F-4EF8-9E9D-904D8B2E94C3}">
      <dgm:prSet/>
      <dgm:spPr/>
      <dgm:t>
        <a:bodyPr/>
        <a:lstStyle/>
        <a:p>
          <a:endParaRPr lang="en-US"/>
        </a:p>
      </dgm:t>
    </dgm:pt>
    <dgm:pt modelId="{CF3A7B64-D1C7-4C3A-ACED-DF5CF8EEC3DC}">
      <dgm:prSet/>
      <dgm:spPr/>
      <dgm:t>
        <a:bodyPr/>
        <a:lstStyle/>
        <a:p>
          <a:pPr rtl="0"/>
          <a:r>
            <a:rPr lang="en-US" smtClean="0"/>
            <a:t>Event-Driven</a:t>
          </a:r>
          <a:endParaRPr lang="en-US"/>
        </a:p>
      </dgm:t>
    </dgm:pt>
    <dgm:pt modelId="{73B63EAF-17D4-4D6C-9488-384FB280D7CE}" type="parTrans" cxnId="{96446815-59E4-4654-9645-219418376574}">
      <dgm:prSet/>
      <dgm:spPr/>
      <dgm:t>
        <a:bodyPr/>
        <a:lstStyle/>
        <a:p>
          <a:endParaRPr lang="en-US"/>
        </a:p>
      </dgm:t>
    </dgm:pt>
    <dgm:pt modelId="{511DAFA4-AD15-4843-963D-2AA57D66FDBA}" type="sibTrans" cxnId="{96446815-59E4-4654-9645-219418376574}">
      <dgm:prSet/>
      <dgm:spPr/>
      <dgm:t>
        <a:bodyPr/>
        <a:lstStyle/>
        <a:p>
          <a:endParaRPr lang="en-US"/>
        </a:p>
      </dgm:t>
    </dgm:pt>
    <dgm:pt modelId="{BFC6179B-F19D-4741-A984-57C162DAF195}">
      <dgm:prSet/>
      <dgm:spPr/>
      <dgm:t>
        <a:bodyPr/>
        <a:lstStyle/>
        <a:p>
          <a:pPr rtl="0"/>
          <a:r>
            <a:rPr lang="en-US" smtClean="0"/>
            <a:t>Microkernel</a:t>
          </a:r>
          <a:endParaRPr lang="en-US"/>
        </a:p>
      </dgm:t>
    </dgm:pt>
    <dgm:pt modelId="{024439D8-F9A8-497E-AAB6-A9480D664914}" type="parTrans" cxnId="{ED37C490-9619-4F1B-A52F-4752A7026F7D}">
      <dgm:prSet/>
      <dgm:spPr/>
      <dgm:t>
        <a:bodyPr/>
        <a:lstStyle/>
        <a:p>
          <a:endParaRPr lang="en-US"/>
        </a:p>
      </dgm:t>
    </dgm:pt>
    <dgm:pt modelId="{06115D5E-29FB-4541-8B8B-F1B941373458}" type="sibTrans" cxnId="{ED37C490-9619-4F1B-A52F-4752A7026F7D}">
      <dgm:prSet/>
      <dgm:spPr/>
      <dgm:t>
        <a:bodyPr/>
        <a:lstStyle/>
        <a:p>
          <a:endParaRPr lang="en-US"/>
        </a:p>
      </dgm:t>
    </dgm:pt>
    <dgm:pt modelId="{776D1C5C-37C3-4525-A5A2-92FAFE234B62}">
      <dgm:prSet/>
      <dgm:spPr/>
      <dgm:t>
        <a:bodyPr/>
        <a:lstStyle/>
        <a:p>
          <a:pPr rtl="0"/>
          <a:r>
            <a:rPr lang="en-US" dirty="0" smtClean="0"/>
            <a:t>Micro-services</a:t>
          </a:r>
          <a:endParaRPr lang="en-US" dirty="0"/>
        </a:p>
      </dgm:t>
    </dgm:pt>
    <dgm:pt modelId="{4FD87E11-4A44-4F3E-B539-E2B9FF5D0D5C}" type="parTrans" cxnId="{527F583A-6EBD-406E-94B9-63061FDBC41D}">
      <dgm:prSet/>
      <dgm:spPr/>
      <dgm:t>
        <a:bodyPr/>
        <a:lstStyle/>
        <a:p>
          <a:endParaRPr lang="en-US"/>
        </a:p>
      </dgm:t>
    </dgm:pt>
    <dgm:pt modelId="{22F66D28-BF80-44A9-A191-53D42BCCBF28}" type="sibTrans" cxnId="{527F583A-6EBD-406E-94B9-63061FDBC41D}">
      <dgm:prSet/>
      <dgm:spPr/>
      <dgm:t>
        <a:bodyPr/>
        <a:lstStyle/>
        <a:p>
          <a:endParaRPr lang="en-US"/>
        </a:p>
      </dgm:t>
    </dgm:pt>
    <dgm:pt modelId="{7D062805-CC9C-4411-B472-2F948BB54881}" type="pres">
      <dgm:prSet presAssocID="{FEFBBD28-8F25-4359-97BA-165C6B56C33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0324282-34CD-43B7-B90F-3A1A1BE881F3}" type="pres">
      <dgm:prSet presAssocID="{9D2D6A85-A9F1-4E1A-B5B2-4D0323477389}" presName="root" presStyleCnt="0"/>
      <dgm:spPr/>
    </dgm:pt>
    <dgm:pt modelId="{E4578EC5-812D-41DE-BDC2-7A9C1E9D0AA8}" type="pres">
      <dgm:prSet presAssocID="{9D2D6A85-A9F1-4E1A-B5B2-4D0323477389}" presName="rootComposite" presStyleCnt="0"/>
      <dgm:spPr/>
    </dgm:pt>
    <dgm:pt modelId="{DCF27661-5787-475F-8A8C-E8895640349E}" type="pres">
      <dgm:prSet presAssocID="{9D2D6A85-A9F1-4E1A-B5B2-4D0323477389}" presName="rootText" presStyleLbl="node1" presStyleIdx="0" presStyleCnt="4"/>
      <dgm:spPr/>
      <dgm:t>
        <a:bodyPr/>
        <a:lstStyle/>
        <a:p>
          <a:endParaRPr lang="en-US"/>
        </a:p>
      </dgm:t>
    </dgm:pt>
    <dgm:pt modelId="{FAE760D3-9371-4CF9-9C7E-CC73A3D94497}" type="pres">
      <dgm:prSet presAssocID="{9D2D6A85-A9F1-4E1A-B5B2-4D0323477389}" presName="rootConnector" presStyleLbl="node1" presStyleIdx="0" presStyleCnt="4"/>
      <dgm:spPr/>
      <dgm:t>
        <a:bodyPr/>
        <a:lstStyle/>
        <a:p>
          <a:endParaRPr lang="en-US"/>
        </a:p>
      </dgm:t>
    </dgm:pt>
    <dgm:pt modelId="{11625872-C263-4737-A530-1F089FB2971F}" type="pres">
      <dgm:prSet presAssocID="{9D2D6A85-A9F1-4E1A-B5B2-4D0323477389}" presName="childShape" presStyleCnt="0"/>
      <dgm:spPr/>
    </dgm:pt>
    <dgm:pt modelId="{7B9B381B-8462-44F0-9994-167B191A4804}" type="pres">
      <dgm:prSet presAssocID="{CF3A7B64-D1C7-4C3A-ACED-DF5CF8EEC3DC}" presName="root" presStyleCnt="0"/>
      <dgm:spPr/>
    </dgm:pt>
    <dgm:pt modelId="{5EAA4D73-4AD6-40E4-B764-DA85E4601EA7}" type="pres">
      <dgm:prSet presAssocID="{CF3A7B64-D1C7-4C3A-ACED-DF5CF8EEC3DC}" presName="rootComposite" presStyleCnt="0"/>
      <dgm:spPr/>
    </dgm:pt>
    <dgm:pt modelId="{BFC61EC1-91AB-468B-B459-84B035F394A3}" type="pres">
      <dgm:prSet presAssocID="{CF3A7B64-D1C7-4C3A-ACED-DF5CF8EEC3DC}" presName="rootText" presStyleLbl="node1" presStyleIdx="1" presStyleCnt="4"/>
      <dgm:spPr/>
      <dgm:t>
        <a:bodyPr/>
        <a:lstStyle/>
        <a:p>
          <a:endParaRPr lang="en-US"/>
        </a:p>
      </dgm:t>
    </dgm:pt>
    <dgm:pt modelId="{F329EA16-149F-4B10-8275-C29523595DE0}" type="pres">
      <dgm:prSet presAssocID="{CF3A7B64-D1C7-4C3A-ACED-DF5CF8EEC3DC}" presName="rootConnector" presStyleLbl="node1" presStyleIdx="1" presStyleCnt="4"/>
      <dgm:spPr/>
      <dgm:t>
        <a:bodyPr/>
        <a:lstStyle/>
        <a:p>
          <a:endParaRPr lang="en-US"/>
        </a:p>
      </dgm:t>
    </dgm:pt>
    <dgm:pt modelId="{B715B2C0-A322-44C4-91E3-A765D9B29B6F}" type="pres">
      <dgm:prSet presAssocID="{CF3A7B64-D1C7-4C3A-ACED-DF5CF8EEC3DC}" presName="childShape" presStyleCnt="0"/>
      <dgm:spPr/>
    </dgm:pt>
    <dgm:pt modelId="{78BFFC3B-C296-4C8F-B36A-49E0F0E8D78F}" type="pres">
      <dgm:prSet presAssocID="{BFC6179B-F19D-4741-A984-57C162DAF195}" presName="root" presStyleCnt="0"/>
      <dgm:spPr/>
    </dgm:pt>
    <dgm:pt modelId="{71DA08F4-A816-4347-BC0B-F4D54C337FAE}" type="pres">
      <dgm:prSet presAssocID="{BFC6179B-F19D-4741-A984-57C162DAF195}" presName="rootComposite" presStyleCnt="0"/>
      <dgm:spPr/>
    </dgm:pt>
    <dgm:pt modelId="{B38020F3-CF12-49E7-B6ED-EB65FC55D474}" type="pres">
      <dgm:prSet presAssocID="{BFC6179B-F19D-4741-A984-57C162DAF195}" presName="rootText" presStyleLbl="node1" presStyleIdx="2" presStyleCnt="4"/>
      <dgm:spPr/>
      <dgm:t>
        <a:bodyPr/>
        <a:lstStyle/>
        <a:p>
          <a:endParaRPr lang="en-US"/>
        </a:p>
      </dgm:t>
    </dgm:pt>
    <dgm:pt modelId="{CD509E08-BE29-4495-A8C4-5FCC5E728244}" type="pres">
      <dgm:prSet presAssocID="{BFC6179B-F19D-4741-A984-57C162DAF195}" presName="rootConnector" presStyleLbl="node1" presStyleIdx="2" presStyleCnt="4"/>
      <dgm:spPr/>
      <dgm:t>
        <a:bodyPr/>
        <a:lstStyle/>
        <a:p>
          <a:endParaRPr lang="en-US"/>
        </a:p>
      </dgm:t>
    </dgm:pt>
    <dgm:pt modelId="{5AAAA031-AFC3-4873-84AD-9CBE1D4B687B}" type="pres">
      <dgm:prSet presAssocID="{BFC6179B-F19D-4741-A984-57C162DAF195}" presName="childShape" presStyleCnt="0"/>
      <dgm:spPr/>
    </dgm:pt>
    <dgm:pt modelId="{3FA90085-D230-4920-B4A7-E737939BBBB5}" type="pres">
      <dgm:prSet presAssocID="{776D1C5C-37C3-4525-A5A2-92FAFE234B62}" presName="root" presStyleCnt="0"/>
      <dgm:spPr/>
    </dgm:pt>
    <dgm:pt modelId="{381283B1-6BC8-4A5B-908C-4DD599D7513D}" type="pres">
      <dgm:prSet presAssocID="{776D1C5C-37C3-4525-A5A2-92FAFE234B62}" presName="rootComposite" presStyleCnt="0"/>
      <dgm:spPr/>
    </dgm:pt>
    <dgm:pt modelId="{A5451E7C-6DF3-42A7-9817-AABD61CFD680}" type="pres">
      <dgm:prSet presAssocID="{776D1C5C-37C3-4525-A5A2-92FAFE234B62}" presName="rootText" presStyleLbl="node1" presStyleIdx="3" presStyleCnt="4"/>
      <dgm:spPr/>
      <dgm:t>
        <a:bodyPr/>
        <a:lstStyle/>
        <a:p>
          <a:endParaRPr lang="en-US"/>
        </a:p>
      </dgm:t>
    </dgm:pt>
    <dgm:pt modelId="{91CD3A22-B7B0-42C7-AEB0-FF639D3306FD}" type="pres">
      <dgm:prSet presAssocID="{776D1C5C-37C3-4525-A5A2-92FAFE234B62}" presName="rootConnector" presStyleLbl="node1" presStyleIdx="3" presStyleCnt="4"/>
      <dgm:spPr/>
      <dgm:t>
        <a:bodyPr/>
        <a:lstStyle/>
        <a:p>
          <a:endParaRPr lang="en-US"/>
        </a:p>
      </dgm:t>
    </dgm:pt>
    <dgm:pt modelId="{56607823-60A3-4F76-8644-5C67519C3C92}" type="pres">
      <dgm:prSet presAssocID="{776D1C5C-37C3-4525-A5A2-92FAFE234B62}" presName="childShape" presStyleCnt="0"/>
      <dgm:spPr/>
    </dgm:pt>
  </dgm:ptLst>
  <dgm:cxnLst>
    <dgm:cxn modelId="{F5FE0508-80F7-43A1-9D4A-46CEB5493087}" type="presOf" srcId="{776D1C5C-37C3-4525-A5A2-92FAFE234B62}" destId="{A5451E7C-6DF3-42A7-9817-AABD61CFD680}" srcOrd="0" destOrd="0" presId="urn:microsoft.com/office/officeart/2005/8/layout/hierarchy3"/>
    <dgm:cxn modelId="{4B83B660-3405-4D9E-B2FC-D6688ACF4CA5}" type="presOf" srcId="{BFC6179B-F19D-4741-A984-57C162DAF195}" destId="{B38020F3-CF12-49E7-B6ED-EB65FC55D474}" srcOrd="0" destOrd="0" presId="urn:microsoft.com/office/officeart/2005/8/layout/hierarchy3"/>
    <dgm:cxn modelId="{96446815-59E4-4654-9645-219418376574}" srcId="{FEFBBD28-8F25-4359-97BA-165C6B56C33D}" destId="{CF3A7B64-D1C7-4C3A-ACED-DF5CF8EEC3DC}" srcOrd="1" destOrd="0" parTransId="{73B63EAF-17D4-4D6C-9488-384FB280D7CE}" sibTransId="{511DAFA4-AD15-4843-963D-2AA57D66FDBA}"/>
    <dgm:cxn modelId="{CCD9554F-871A-4FF9-8AC7-0796A8ADA17B}" type="presOf" srcId="{BFC6179B-F19D-4741-A984-57C162DAF195}" destId="{CD509E08-BE29-4495-A8C4-5FCC5E728244}" srcOrd="1" destOrd="0" presId="urn:microsoft.com/office/officeart/2005/8/layout/hierarchy3"/>
    <dgm:cxn modelId="{13933B77-334F-4EF8-9E9D-904D8B2E94C3}" srcId="{FEFBBD28-8F25-4359-97BA-165C6B56C33D}" destId="{9D2D6A85-A9F1-4E1A-B5B2-4D0323477389}" srcOrd="0" destOrd="0" parTransId="{77881E2A-8730-4C3E-ADAE-684171A2D4B1}" sibTransId="{3F1AF4B8-BBE5-49ED-ADDB-5BF07388E169}"/>
    <dgm:cxn modelId="{ED37C490-9619-4F1B-A52F-4752A7026F7D}" srcId="{FEFBBD28-8F25-4359-97BA-165C6B56C33D}" destId="{BFC6179B-F19D-4741-A984-57C162DAF195}" srcOrd="2" destOrd="0" parTransId="{024439D8-F9A8-497E-AAB6-A9480D664914}" sibTransId="{06115D5E-29FB-4541-8B8B-F1B941373458}"/>
    <dgm:cxn modelId="{F696DD41-7ECC-472B-8168-04C602142656}" type="presOf" srcId="{9D2D6A85-A9F1-4E1A-B5B2-4D0323477389}" destId="{DCF27661-5787-475F-8A8C-E8895640349E}" srcOrd="0" destOrd="0" presId="urn:microsoft.com/office/officeart/2005/8/layout/hierarchy3"/>
    <dgm:cxn modelId="{29CCC83E-5C3F-40F2-9B0B-B5EE01B1C564}" type="presOf" srcId="{CF3A7B64-D1C7-4C3A-ACED-DF5CF8EEC3DC}" destId="{BFC61EC1-91AB-468B-B459-84B035F394A3}" srcOrd="0" destOrd="0" presId="urn:microsoft.com/office/officeart/2005/8/layout/hierarchy3"/>
    <dgm:cxn modelId="{9A254702-117A-4639-9D7E-085750363FBB}" type="presOf" srcId="{FEFBBD28-8F25-4359-97BA-165C6B56C33D}" destId="{7D062805-CC9C-4411-B472-2F948BB54881}" srcOrd="0" destOrd="0" presId="urn:microsoft.com/office/officeart/2005/8/layout/hierarchy3"/>
    <dgm:cxn modelId="{527F583A-6EBD-406E-94B9-63061FDBC41D}" srcId="{FEFBBD28-8F25-4359-97BA-165C6B56C33D}" destId="{776D1C5C-37C3-4525-A5A2-92FAFE234B62}" srcOrd="3" destOrd="0" parTransId="{4FD87E11-4A44-4F3E-B539-E2B9FF5D0D5C}" sibTransId="{22F66D28-BF80-44A9-A191-53D42BCCBF28}"/>
    <dgm:cxn modelId="{0877AEBD-980E-4031-B9A8-91AE23591608}" type="presOf" srcId="{9D2D6A85-A9F1-4E1A-B5B2-4D0323477389}" destId="{FAE760D3-9371-4CF9-9C7E-CC73A3D94497}" srcOrd="1" destOrd="0" presId="urn:microsoft.com/office/officeart/2005/8/layout/hierarchy3"/>
    <dgm:cxn modelId="{D8918043-7858-43D4-9225-D1714759219A}" type="presOf" srcId="{776D1C5C-37C3-4525-A5A2-92FAFE234B62}" destId="{91CD3A22-B7B0-42C7-AEB0-FF639D3306FD}" srcOrd="1" destOrd="0" presId="urn:microsoft.com/office/officeart/2005/8/layout/hierarchy3"/>
    <dgm:cxn modelId="{9A40569D-0AE8-40BE-9D75-4941002470F1}" type="presOf" srcId="{CF3A7B64-D1C7-4C3A-ACED-DF5CF8EEC3DC}" destId="{F329EA16-149F-4B10-8275-C29523595DE0}" srcOrd="1" destOrd="0" presId="urn:microsoft.com/office/officeart/2005/8/layout/hierarchy3"/>
    <dgm:cxn modelId="{BA49DB79-7844-4E76-92FC-5DB372F43CC1}" type="presParOf" srcId="{7D062805-CC9C-4411-B472-2F948BB54881}" destId="{20324282-34CD-43B7-B90F-3A1A1BE881F3}" srcOrd="0" destOrd="0" presId="urn:microsoft.com/office/officeart/2005/8/layout/hierarchy3"/>
    <dgm:cxn modelId="{C97AF4D6-5339-4159-A32C-8F4D6219AF24}" type="presParOf" srcId="{20324282-34CD-43B7-B90F-3A1A1BE881F3}" destId="{E4578EC5-812D-41DE-BDC2-7A9C1E9D0AA8}" srcOrd="0" destOrd="0" presId="urn:microsoft.com/office/officeart/2005/8/layout/hierarchy3"/>
    <dgm:cxn modelId="{61156ECF-9BCA-4856-B87B-A8C24AB7F364}" type="presParOf" srcId="{E4578EC5-812D-41DE-BDC2-7A9C1E9D0AA8}" destId="{DCF27661-5787-475F-8A8C-E8895640349E}" srcOrd="0" destOrd="0" presId="urn:microsoft.com/office/officeart/2005/8/layout/hierarchy3"/>
    <dgm:cxn modelId="{DFA00786-9B9E-44B8-A020-D8BC72CDAF6A}" type="presParOf" srcId="{E4578EC5-812D-41DE-BDC2-7A9C1E9D0AA8}" destId="{FAE760D3-9371-4CF9-9C7E-CC73A3D94497}" srcOrd="1" destOrd="0" presId="urn:microsoft.com/office/officeart/2005/8/layout/hierarchy3"/>
    <dgm:cxn modelId="{0150CF4D-7919-4178-ABEC-DDB1F67AB30A}" type="presParOf" srcId="{20324282-34CD-43B7-B90F-3A1A1BE881F3}" destId="{11625872-C263-4737-A530-1F089FB2971F}" srcOrd="1" destOrd="0" presId="urn:microsoft.com/office/officeart/2005/8/layout/hierarchy3"/>
    <dgm:cxn modelId="{89A7C9AC-98B7-4A16-AF62-5EF654143AC2}" type="presParOf" srcId="{7D062805-CC9C-4411-B472-2F948BB54881}" destId="{7B9B381B-8462-44F0-9994-167B191A4804}" srcOrd="1" destOrd="0" presId="urn:microsoft.com/office/officeart/2005/8/layout/hierarchy3"/>
    <dgm:cxn modelId="{45396119-282E-4AD7-8651-0CB13EBAC3A8}" type="presParOf" srcId="{7B9B381B-8462-44F0-9994-167B191A4804}" destId="{5EAA4D73-4AD6-40E4-B764-DA85E4601EA7}" srcOrd="0" destOrd="0" presId="urn:microsoft.com/office/officeart/2005/8/layout/hierarchy3"/>
    <dgm:cxn modelId="{F2477979-4729-4DEF-B09B-E5A973E24012}" type="presParOf" srcId="{5EAA4D73-4AD6-40E4-B764-DA85E4601EA7}" destId="{BFC61EC1-91AB-468B-B459-84B035F394A3}" srcOrd="0" destOrd="0" presId="urn:microsoft.com/office/officeart/2005/8/layout/hierarchy3"/>
    <dgm:cxn modelId="{6EBE6A6D-DA71-4979-95FE-2BF2BF188FF7}" type="presParOf" srcId="{5EAA4D73-4AD6-40E4-B764-DA85E4601EA7}" destId="{F329EA16-149F-4B10-8275-C29523595DE0}" srcOrd="1" destOrd="0" presId="urn:microsoft.com/office/officeart/2005/8/layout/hierarchy3"/>
    <dgm:cxn modelId="{7BDA519E-03CE-4211-8BCF-0F344178BC09}" type="presParOf" srcId="{7B9B381B-8462-44F0-9994-167B191A4804}" destId="{B715B2C0-A322-44C4-91E3-A765D9B29B6F}" srcOrd="1" destOrd="0" presId="urn:microsoft.com/office/officeart/2005/8/layout/hierarchy3"/>
    <dgm:cxn modelId="{905E3B05-16EE-4FA1-A13E-2DBB280632D9}" type="presParOf" srcId="{7D062805-CC9C-4411-B472-2F948BB54881}" destId="{78BFFC3B-C296-4C8F-B36A-49E0F0E8D78F}" srcOrd="2" destOrd="0" presId="urn:microsoft.com/office/officeart/2005/8/layout/hierarchy3"/>
    <dgm:cxn modelId="{058923F5-B338-42A1-924B-88906C3B5291}" type="presParOf" srcId="{78BFFC3B-C296-4C8F-B36A-49E0F0E8D78F}" destId="{71DA08F4-A816-4347-BC0B-F4D54C337FAE}" srcOrd="0" destOrd="0" presId="urn:microsoft.com/office/officeart/2005/8/layout/hierarchy3"/>
    <dgm:cxn modelId="{BEF0ABB2-41F7-4DB8-B751-5DD15A2D4411}" type="presParOf" srcId="{71DA08F4-A816-4347-BC0B-F4D54C337FAE}" destId="{B38020F3-CF12-49E7-B6ED-EB65FC55D474}" srcOrd="0" destOrd="0" presId="urn:microsoft.com/office/officeart/2005/8/layout/hierarchy3"/>
    <dgm:cxn modelId="{E08D0332-35C5-435D-B3D9-407A045B169A}" type="presParOf" srcId="{71DA08F4-A816-4347-BC0B-F4D54C337FAE}" destId="{CD509E08-BE29-4495-A8C4-5FCC5E728244}" srcOrd="1" destOrd="0" presId="urn:microsoft.com/office/officeart/2005/8/layout/hierarchy3"/>
    <dgm:cxn modelId="{20F962E0-7812-4721-B3BB-7DF01B3B9154}" type="presParOf" srcId="{78BFFC3B-C296-4C8F-B36A-49E0F0E8D78F}" destId="{5AAAA031-AFC3-4873-84AD-9CBE1D4B687B}" srcOrd="1" destOrd="0" presId="urn:microsoft.com/office/officeart/2005/8/layout/hierarchy3"/>
    <dgm:cxn modelId="{9A00A648-DA0B-467C-99B0-AF2AFB2C48B1}" type="presParOf" srcId="{7D062805-CC9C-4411-B472-2F948BB54881}" destId="{3FA90085-D230-4920-B4A7-E737939BBBB5}" srcOrd="3" destOrd="0" presId="urn:microsoft.com/office/officeart/2005/8/layout/hierarchy3"/>
    <dgm:cxn modelId="{81F0C59D-1F50-41C5-A81B-244910D66D54}" type="presParOf" srcId="{3FA90085-D230-4920-B4A7-E737939BBBB5}" destId="{381283B1-6BC8-4A5B-908C-4DD599D7513D}" srcOrd="0" destOrd="0" presId="urn:microsoft.com/office/officeart/2005/8/layout/hierarchy3"/>
    <dgm:cxn modelId="{ECFBD534-DD88-4124-9AB7-DB6875D40350}" type="presParOf" srcId="{381283B1-6BC8-4A5B-908C-4DD599D7513D}" destId="{A5451E7C-6DF3-42A7-9817-AABD61CFD680}" srcOrd="0" destOrd="0" presId="urn:microsoft.com/office/officeart/2005/8/layout/hierarchy3"/>
    <dgm:cxn modelId="{180E1828-44BE-4FE4-8430-997FA1A88A25}" type="presParOf" srcId="{381283B1-6BC8-4A5B-908C-4DD599D7513D}" destId="{91CD3A22-B7B0-42C7-AEB0-FF639D3306FD}" srcOrd="1" destOrd="0" presId="urn:microsoft.com/office/officeart/2005/8/layout/hierarchy3"/>
    <dgm:cxn modelId="{11BD1F74-1DC4-4806-914A-9D10959E09F6}" type="presParOf" srcId="{3FA90085-D230-4920-B4A7-E737939BBBB5}" destId="{56607823-60A3-4F76-8644-5C67519C3C9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9F843A-C4C2-4E50-B0AE-E7C3C2C9BD1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79107B-53F6-4172-8228-8797EDAF98F6}">
      <dgm:prSet/>
      <dgm:spPr/>
      <dgm:t>
        <a:bodyPr/>
        <a:lstStyle/>
        <a:p>
          <a:pPr rtl="0"/>
          <a:r>
            <a:rPr lang="en-US" smtClean="0"/>
            <a:t>What?</a:t>
          </a:r>
          <a:endParaRPr lang="en-US"/>
        </a:p>
      </dgm:t>
    </dgm:pt>
    <dgm:pt modelId="{C076CD97-4C9E-4039-9E3F-415195D1A858}" type="parTrans" cxnId="{133E3759-23DF-4CA5-92DB-530ECACCB548}">
      <dgm:prSet/>
      <dgm:spPr/>
      <dgm:t>
        <a:bodyPr/>
        <a:lstStyle/>
        <a:p>
          <a:endParaRPr lang="en-US"/>
        </a:p>
      </dgm:t>
    </dgm:pt>
    <dgm:pt modelId="{20F016DE-0074-4D04-A756-92AEF478196E}" type="sibTrans" cxnId="{133E3759-23DF-4CA5-92DB-530ECACCB548}">
      <dgm:prSet/>
      <dgm:spPr/>
      <dgm:t>
        <a:bodyPr/>
        <a:lstStyle/>
        <a:p>
          <a:endParaRPr lang="en-US"/>
        </a:p>
      </dgm:t>
    </dgm:pt>
    <dgm:pt modelId="{4B2737A9-4BB5-4A78-AAF2-959536FC8B85}">
      <dgm:prSet/>
      <dgm:spPr/>
      <dgm:t>
        <a:bodyPr/>
        <a:lstStyle/>
        <a:p>
          <a:pPr rtl="0"/>
          <a:r>
            <a:rPr lang="en-US" smtClean="0"/>
            <a:t>Deployment is the process implementing an IT solution comprised of all necessary hardware and software</a:t>
          </a:r>
          <a:endParaRPr lang="en-US"/>
        </a:p>
      </dgm:t>
    </dgm:pt>
    <dgm:pt modelId="{3EC4E0F8-1E74-48C0-A9A4-0E7CC67B2DD4}" type="parTrans" cxnId="{3B8962D4-D67B-4E14-A441-8F825C606A4E}">
      <dgm:prSet/>
      <dgm:spPr/>
      <dgm:t>
        <a:bodyPr/>
        <a:lstStyle/>
        <a:p>
          <a:endParaRPr lang="en-US"/>
        </a:p>
      </dgm:t>
    </dgm:pt>
    <dgm:pt modelId="{2D95059F-9F40-4C85-95D6-90184A8EF940}" type="sibTrans" cxnId="{3B8962D4-D67B-4E14-A441-8F825C606A4E}">
      <dgm:prSet/>
      <dgm:spPr/>
      <dgm:t>
        <a:bodyPr/>
        <a:lstStyle/>
        <a:p>
          <a:endParaRPr lang="en-US"/>
        </a:p>
      </dgm:t>
    </dgm:pt>
    <dgm:pt modelId="{C04A9320-4E11-4DCB-A24E-EAC45098ED11}">
      <dgm:prSet/>
      <dgm:spPr/>
      <dgm:t>
        <a:bodyPr/>
        <a:lstStyle/>
        <a:p>
          <a:pPr rtl="0"/>
          <a:r>
            <a:rPr lang="en-US" smtClean="0"/>
            <a:t>Where?</a:t>
          </a:r>
          <a:endParaRPr lang="en-US"/>
        </a:p>
      </dgm:t>
    </dgm:pt>
    <dgm:pt modelId="{E8BD80BF-E6D4-4F48-B117-941EAD4D5464}" type="parTrans" cxnId="{9A034697-9385-4E20-AF33-67E0FC2F4CB7}">
      <dgm:prSet/>
      <dgm:spPr/>
      <dgm:t>
        <a:bodyPr/>
        <a:lstStyle/>
        <a:p>
          <a:endParaRPr lang="en-US"/>
        </a:p>
      </dgm:t>
    </dgm:pt>
    <dgm:pt modelId="{120EE273-0E08-4ECE-A5E8-27CF2ECDCCD8}" type="sibTrans" cxnId="{9A034697-9385-4E20-AF33-67E0FC2F4CB7}">
      <dgm:prSet/>
      <dgm:spPr/>
      <dgm:t>
        <a:bodyPr/>
        <a:lstStyle/>
        <a:p>
          <a:endParaRPr lang="en-US"/>
        </a:p>
      </dgm:t>
    </dgm:pt>
    <dgm:pt modelId="{87EA4188-6BFF-4273-99B5-1C6616F5F68A}">
      <dgm:prSet/>
      <dgm:spPr/>
      <dgm:t>
        <a:bodyPr/>
        <a:lstStyle/>
        <a:p>
          <a:pPr rtl="0"/>
          <a:r>
            <a:rPr lang="en-US" smtClean="0"/>
            <a:t>On-Premise</a:t>
          </a:r>
          <a:endParaRPr lang="en-US"/>
        </a:p>
      </dgm:t>
    </dgm:pt>
    <dgm:pt modelId="{527FDF3B-CABB-4539-A6F9-CE83540AEBA8}" type="parTrans" cxnId="{0B377233-F673-45B4-9480-F5C61FDB5CB5}">
      <dgm:prSet/>
      <dgm:spPr/>
      <dgm:t>
        <a:bodyPr/>
        <a:lstStyle/>
        <a:p>
          <a:endParaRPr lang="en-US"/>
        </a:p>
      </dgm:t>
    </dgm:pt>
    <dgm:pt modelId="{40FE366C-144A-451B-A3FD-CD7C05DE7AEC}" type="sibTrans" cxnId="{0B377233-F673-45B4-9480-F5C61FDB5CB5}">
      <dgm:prSet/>
      <dgm:spPr/>
      <dgm:t>
        <a:bodyPr/>
        <a:lstStyle/>
        <a:p>
          <a:endParaRPr lang="en-US"/>
        </a:p>
      </dgm:t>
    </dgm:pt>
    <dgm:pt modelId="{A325E0FE-2C5B-4985-9638-854C097F7E95}">
      <dgm:prSet/>
      <dgm:spPr/>
      <dgm:t>
        <a:bodyPr/>
        <a:lstStyle/>
        <a:p>
          <a:pPr rtl="0"/>
          <a:r>
            <a:rPr lang="en-US" smtClean="0"/>
            <a:t>Cloud</a:t>
          </a:r>
          <a:endParaRPr lang="en-US"/>
        </a:p>
      </dgm:t>
    </dgm:pt>
    <dgm:pt modelId="{D1333EF1-3D5F-4286-AF01-6875691260B8}" type="parTrans" cxnId="{357ED617-E093-4CE6-A4A1-B2845DFD1814}">
      <dgm:prSet/>
      <dgm:spPr/>
      <dgm:t>
        <a:bodyPr/>
        <a:lstStyle/>
        <a:p>
          <a:endParaRPr lang="en-US"/>
        </a:p>
      </dgm:t>
    </dgm:pt>
    <dgm:pt modelId="{0DD721CC-2756-4A5D-B2F9-443E800B6392}" type="sibTrans" cxnId="{357ED617-E093-4CE6-A4A1-B2845DFD1814}">
      <dgm:prSet/>
      <dgm:spPr/>
      <dgm:t>
        <a:bodyPr/>
        <a:lstStyle/>
        <a:p>
          <a:endParaRPr lang="en-US"/>
        </a:p>
      </dgm:t>
    </dgm:pt>
    <dgm:pt modelId="{44160DAB-BF59-4D85-9164-D442D631A9A0}">
      <dgm:prSet/>
      <dgm:spPr/>
      <dgm:t>
        <a:bodyPr/>
        <a:lstStyle/>
        <a:p>
          <a:pPr rtl="0"/>
          <a:r>
            <a:rPr lang="en-US" dirty="0" smtClean="0"/>
            <a:t>Who?</a:t>
          </a:r>
          <a:endParaRPr lang="en-US" dirty="0"/>
        </a:p>
      </dgm:t>
    </dgm:pt>
    <dgm:pt modelId="{206AB536-608C-4D7B-B245-B2E100ECF469}" type="parTrans" cxnId="{DD42AA34-7D47-4FCB-A54D-F7D8F3673714}">
      <dgm:prSet/>
      <dgm:spPr/>
      <dgm:t>
        <a:bodyPr/>
        <a:lstStyle/>
        <a:p>
          <a:endParaRPr lang="en-US"/>
        </a:p>
      </dgm:t>
    </dgm:pt>
    <dgm:pt modelId="{B6D07EE8-5E32-4B22-84DD-C71C6C1695B0}" type="sibTrans" cxnId="{DD42AA34-7D47-4FCB-A54D-F7D8F3673714}">
      <dgm:prSet/>
      <dgm:spPr/>
      <dgm:t>
        <a:bodyPr/>
        <a:lstStyle/>
        <a:p>
          <a:endParaRPr lang="en-US"/>
        </a:p>
      </dgm:t>
    </dgm:pt>
    <dgm:pt modelId="{5DA76D89-338B-4820-98CD-78414017375D}">
      <dgm:prSet/>
      <dgm:spPr/>
      <dgm:t>
        <a:bodyPr/>
        <a:lstStyle/>
        <a:p>
          <a:pPr rtl="0"/>
          <a:r>
            <a:rPr lang="en-US" smtClean="0"/>
            <a:t>Sys Admin, Hardware Specialists, Network Admins, etc.</a:t>
          </a:r>
          <a:endParaRPr lang="en-US"/>
        </a:p>
      </dgm:t>
    </dgm:pt>
    <dgm:pt modelId="{0DD12986-DB92-4045-8CA5-5CC12E0E8558}" type="parTrans" cxnId="{29124C41-86B5-4EA1-B34C-1A32AA86E72D}">
      <dgm:prSet/>
      <dgm:spPr/>
      <dgm:t>
        <a:bodyPr/>
        <a:lstStyle/>
        <a:p>
          <a:endParaRPr lang="en-US"/>
        </a:p>
      </dgm:t>
    </dgm:pt>
    <dgm:pt modelId="{6AAD9EA8-4286-45BC-887D-56DA8AF79A05}" type="sibTrans" cxnId="{29124C41-86B5-4EA1-B34C-1A32AA86E72D}">
      <dgm:prSet/>
      <dgm:spPr/>
      <dgm:t>
        <a:bodyPr/>
        <a:lstStyle/>
        <a:p>
          <a:endParaRPr lang="en-US"/>
        </a:p>
      </dgm:t>
    </dgm:pt>
    <dgm:pt modelId="{299F33CF-2AFA-4BEF-96E1-5A62C72633A0}">
      <dgm:prSet/>
      <dgm:spPr/>
      <dgm:t>
        <a:bodyPr/>
        <a:lstStyle/>
        <a:p>
          <a:pPr rtl="0"/>
          <a:r>
            <a:rPr lang="en-US" smtClean="0"/>
            <a:t>When?</a:t>
          </a:r>
          <a:endParaRPr lang="en-US"/>
        </a:p>
      </dgm:t>
    </dgm:pt>
    <dgm:pt modelId="{690DD2A5-6EB9-4869-A735-2D95FC409DA1}" type="parTrans" cxnId="{38230EC4-9A6C-4F50-BD59-42558748512A}">
      <dgm:prSet/>
      <dgm:spPr/>
      <dgm:t>
        <a:bodyPr/>
        <a:lstStyle/>
        <a:p>
          <a:endParaRPr lang="en-US"/>
        </a:p>
      </dgm:t>
    </dgm:pt>
    <dgm:pt modelId="{88C6F086-7F02-4D39-93FF-74B67A2B6A4A}" type="sibTrans" cxnId="{38230EC4-9A6C-4F50-BD59-42558748512A}">
      <dgm:prSet/>
      <dgm:spPr/>
      <dgm:t>
        <a:bodyPr/>
        <a:lstStyle/>
        <a:p>
          <a:endParaRPr lang="en-US"/>
        </a:p>
      </dgm:t>
    </dgm:pt>
    <dgm:pt modelId="{E274DD08-3462-4288-BB6C-79101D481DB1}">
      <dgm:prSet/>
      <dgm:spPr/>
      <dgm:t>
        <a:bodyPr/>
        <a:lstStyle/>
        <a:p>
          <a:pPr rtl="0"/>
          <a:r>
            <a:rPr lang="en-US" dirty="0" smtClean="0"/>
            <a:t>Once a “ready-to-use” product is available</a:t>
          </a:r>
          <a:endParaRPr lang="en-US" dirty="0"/>
        </a:p>
      </dgm:t>
    </dgm:pt>
    <dgm:pt modelId="{1A08E451-2951-4F76-B7A2-61D9527D7C84}" type="parTrans" cxnId="{B1F04458-9528-4FC7-8FBF-51B218BE041B}">
      <dgm:prSet/>
      <dgm:spPr/>
      <dgm:t>
        <a:bodyPr/>
        <a:lstStyle/>
        <a:p>
          <a:endParaRPr lang="en-US"/>
        </a:p>
      </dgm:t>
    </dgm:pt>
    <dgm:pt modelId="{3CEC7E8C-41FF-4E0B-A3BA-80FC8C94B78B}" type="sibTrans" cxnId="{B1F04458-9528-4FC7-8FBF-51B218BE041B}">
      <dgm:prSet/>
      <dgm:spPr/>
      <dgm:t>
        <a:bodyPr/>
        <a:lstStyle/>
        <a:p>
          <a:endParaRPr lang="en-US"/>
        </a:p>
      </dgm:t>
    </dgm:pt>
    <dgm:pt modelId="{9EA8F150-389B-4B5B-A829-3C6F12C828C0}">
      <dgm:prSet/>
      <dgm:spPr/>
      <dgm:t>
        <a:bodyPr/>
        <a:lstStyle/>
        <a:p>
          <a:pPr rtl="0"/>
          <a:r>
            <a:rPr lang="en-US" dirty="0" smtClean="0"/>
            <a:t>How?</a:t>
          </a:r>
          <a:endParaRPr lang="en-US" dirty="0"/>
        </a:p>
      </dgm:t>
    </dgm:pt>
    <dgm:pt modelId="{E9E91AD1-79B9-4CA8-84F8-7D7B8ACC3B59}" type="parTrans" cxnId="{9F872019-089A-4172-BF06-2EC7BEC21B24}">
      <dgm:prSet/>
      <dgm:spPr/>
      <dgm:t>
        <a:bodyPr/>
        <a:lstStyle/>
        <a:p>
          <a:endParaRPr lang="en-US"/>
        </a:p>
      </dgm:t>
    </dgm:pt>
    <dgm:pt modelId="{DFEB97DC-FE04-4EFE-8BF3-5D111D6F4F83}" type="sibTrans" cxnId="{9F872019-089A-4172-BF06-2EC7BEC21B24}">
      <dgm:prSet/>
      <dgm:spPr/>
      <dgm:t>
        <a:bodyPr/>
        <a:lstStyle/>
        <a:p>
          <a:endParaRPr lang="en-US"/>
        </a:p>
      </dgm:t>
    </dgm:pt>
    <dgm:pt modelId="{44D062C4-6E2C-4593-9D55-A37552A1040F}">
      <dgm:prSet/>
      <dgm:spPr/>
      <dgm:t>
        <a:bodyPr/>
        <a:lstStyle/>
        <a:p>
          <a:pPr rtl="0"/>
          <a:r>
            <a:rPr lang="en-US" dirty="0" smtClean="0"/>
            <a:t>Manual</a:t>
          </a:r>
          <a:endParaRPr lang="en-US" dirty="0"/>
        </a:p>
      </dgm:t>
    </dgm:pt>
    <dgm:pt modelId="{B11257C3-7B84-4B5E-A4B8-8F4C82C57653}" type="parTrans" cxnId="{74E96333-F281-4E25-8F06-D8BB5F86F496}">
      <dgm:prSet/>
      <dgm:spPr/>
      <dgm:t>
        <a:bodyPr/>
        <a:lstStyle/>
        <a:p>
          <a:endParaRPr lang="en-US"/>
        </a:p>
      </dgm:t>
    </dgm:pt>
    <dgm:pt modelId="{16B20BE6-BFCF-4D5A-BCA5-8E05AA776DD7}" type="sibTrans" cxnId="{74E96333-F281-4E25-8F06-D8BB5F86F496}">
      <dgm:prSet/>
      <dgm:spPr/>
      <dgm:t>
        <a:bodyPr/>
        <a:lstStyle/>
        <a:p>
          <a:endParaRPr lang="en-US"/>
        </a:p>
      </dgm:t>
    </dgm:pt>
    <dgm:pt modelId="{964F9B8B-180B-4D30-AEDA-E93CD2E41873}">
      <dgm:prSet/>
      <dgm:spPr/>
      <dgm:t>
        <a:bodyPr/>
        <a:lstStyle/>
        <a:p>
          <a:pPr rtl="0"/>
          <a:r>
            <a:rPr lang="en-US" dirty="0" smtClean="0"/>
            <a:t>Automated</a:t>
          </a:r>
          <a:endParaRPr lang="en-US" dirty="0"/>
        </a:p>
      </dgm:t>
    </dgm:pt>
    <dgm:pt modelId="{716FE2B7-5B29-4C42-93A6-CAF1A69648CC}" type="parTrans" cxnId="{3DE4472E-DDE3-49E2-907B-6F4AE3528999}">
      <dgm:prSet/>
      <dgm:spPr/>
      <dgm:t>
        <a:bodyPr/>
        <a:lstStyle/>
        <a:p>
          <a:endParaRPr lang="en-US"/>
        </a:p>
      </dgm:t>
    </dgm:pt>
    <dgm:pt modelId="{73AF7361-2ED9-4179-82A0-854F3BA33A6D}" type="sibTrans" cxnId="{3DE4472E-DDE3-49E2-907B-6F4AE3528999}">
      <dgm:prSet/>
      <dgm:spPr/>
      <dgm:t>
        <a:bodyPr/>
        <a:lstStyle/>
        <a:p>
          <a:endParaRPr lang="en-US"/>
        </a:p>
      </dgm:t>
    </dgm:pt>
    <dgm:pt modelId="{81A50B7A-3EEA-481E-BB1C-FA76854549D5}">
      <dgm:prSet/>
      <dgm:spPr/>
      <dgm:t>
        <a:bodyPr/>
        <a:lstStyle/>
        <a:p>
          <a:pPr rtl="0"/>
          <a:r>
            <a:rPr lang="en-US" dirty="0" smtClean="0"/>
            <a:t>Why</a:t>
          </a:r>
          <a:endParaRPr lang="en-US" dirty="0"/>
        </a:p>
      </dgm:t>
    </dgm:pt>
    <dgm:pt modelId="{45F4F483-6D5D-4B80-BF17-3226470FF267}" type="parTrans" cxnId="{F3984DDD-D687-4A6B-A4C6-8773E34CC73C}">
      <dgm:prSet/>
      <dgm:spPr/>
      <dgm:t>
        <a:bodyPr/>
        <a:lstStyle/>
        <a:p>
          <a:endParaRPr lang="en-US"/>
        </a:p>
      </dgm:t>
    </dgm:pt>
    <dgm:pt modelId="{6D280F73-EFD8-49CB-AB73-E76148585B69}" type="sibTrans" cxnId="{F3984DDD-D687-4A6B-A4C6-8773E34CC73C}">
      <dgm:prSet/>
      <dgm:spPr/>
      <dgm:t>
        <a:bodyPr/>
        <a:lstStyle/>
        <a:p>
          <a:endParaRPr lang="en-US"/>
        </a:p>
      </dgm:t>
    </dgm:pt>
    <dgm:pt modelId="{C23F17DF-4806-4D1C-AA05-D2062335AD67}">
      <dgm:prSet/>
      <dgm:spPr/>
      <dgm:t>
        <a:bodyPr/>
        <a:lstStyle/>
        <a:p>
          <a:pPr rtl="0"/>
          <a:r>
            <a:rPr lang="en-US" dirty="0" smtClean="0"/>
            <a:t>Easy of use</a:t>
          </a:r>
          <a:endParaRPr lang="en-US" dirty="0"/>
        </a:p>
      </dgm:t>
    </dgm:pt>
    <dgm:pt modelId="{87AD9091-C18A-4F93-8FC0-35CF4663EBCB}" type="parTrans" cxnId="{4FACC0B3-07CA-4F50-B2A9-372AE383638F}">
      <dgm:prSet/>
      <dgm:spPr/>
      <dgm:t>
        <a:bodyPr/>
        <a:lstStyle/>
        <a:p>
          <a:endParaRPr lang="en-US"/>
        </a:p>
      </dgm:t>
    </dgm:pt>
    <dgm:pt modelId="{4770F66D-56CF-425A-B494-858352B2F494}" type="sibTrans" cxnId="{4FACC0B3-07CA-4F50-B2A9-372AE383638F}">
      <dgm:prSet/>
      <dgm:spPr/>
      <dgm:t>
        <a:bodyPr/>
        <a:lstStyle/>
        <a:p>
          <a:endParaRPr lang="en-US"/>
        </a:p>
      </dgm:t>
    </dgm:pt>
    <dgm:pt modelId="{058F300C-A2FF-4A3D-9E44-1FD2D2047DA3}">
      <dgm:prSet/>
      <dgm:spPr/>
      <dgm:t>
        <a:bodyPr/>
        <a:lstStyle/>
        <a:p>
          <a:pPr rtl="0"/>
          <a:r>
            <a:rPr lang="en-US" dirty="0" smtClean="0"/>
            <a:t>Better agility</a:t>
          </a:r>
          <a:endParaRPr lang="en-US" dirty="0"/>
        </a:p>
      </dgm:t>
    </dgm:pt>
    <dgm:pt modelId="{63FAEA37-235E-4757-BECB-37A5091EC834}" type="parTrans" cxnId="{6A1308C2-1BB9-447C-9158-B79C6BE28370}">
      <dgm:prSet/>
      <dgm:spPr/>
      <dgm:t>
        <a:bodyPr/>
        <a:lstStyle/>
        <a:p>
          <a:endParaRPr lang="en-US"/>
        </a:p>
      </dgm:t>
    </dgm:pt>
    <dgm:pt modelId="{FACCD7ED-BEB8-4CAB-A59B-24F3D9B0A74D}" type="sibTrans" cxnId="{6A1308C2-1BB9-447C-9158-B79C6BE28370}">
      <dgm:prSet/>
      <dgm:spPr/>
      <dgm:t>
        <a:bodyPr/>
        <a:lstStyle/>
        <a:p>
          <a:endParaRPr lang="en-US"/>
        </a:p>
      </dgm:t>
    </dgm:pt>
    <dgm:pt modelId="{6C7EE403-624B-4C0C-A849-5CE57523534C}">
      <dgm:prSet/>
      <dgm:spPr/>
      <dgm:t>
        <a:bodyPr/>
        <a:lstStyle/>
        <a:p>
          <a:pPr rtl="0"/>
          <a:r>
            <a:rPr lang="en-US" dirty="0" smtClean="0"/>
            <a:t>Cost efficiency</a:t>
          </a:r>
          <a:endParaRPr lang="en-US" dirty="0"/>
        </a:p>
      </dgm:t>
    </dgm:pt>
    <dgm:pt modelId="{5DD14574-9A9F-4A90-9D2D-03F72295B58E}" type="parTrans" cxnId="{EEED5457-FEFF-4D88-BF93-BBFE3DF6AB2C}">
      <dgm:prSet/>
      <dgm:spPr/>
      <dgm:t>
        <a:bodyPr/>
        <a:lstStyle/>
        <a:p>
          <a:endParaRPr lang="en-US"/>
        </a:p>
      </dgm:t>
    </dgm:pt>
    <dgm:pt modelId="{44C97247-D560-4811-8B42-800F81D23E17}" type="sibTrans" cxnId="{EEED5457-FEFF-4D88-BF93-BBFE3DF6AB2C}">
      <dgm:prSet/>
      <dgm:spPr/>
      <dgm:t>
        <a:bodyPr/>
        <a:lstStyle/>
        <a:p>
          <a:endParaRPr lang="en-US"/>
        </a:p>
      </dgm:t>
    </dgm:pt>
    <dgm:pt modelId="{672F955B-1019-4445-AADC-CF181B0BE446}" type="pres">
      <dgm:prSet presAssocID="{ED9F843A-C4C2-4E50-B0AE-E7C3C2C9BD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9224035-06F1-472D-9ACB-F63ABCB2F92D}" type="pres">
      <dgm:prSet presAssocID="{8E79107B-53F6-4172-8228-8797EDAF98F6}" presName="root" presStyleCnt="0"/>
      <dgm:spPr/>
    </dgm:pt>
    <dgm:pt modelId="{2AB6B2B7-3B70-4172-8D63-7319D01C26D9}" type="pres">
      <dgm:prSet presAssocID="{8E79107B-53F6-4172-8228-8797EDAF98F6}" presName="rootComposite" presStyleCnt="0"/>
      <dgm:spPr/>
    </dgm:pt>
    <dgm:pt modelId="{AF40BCFB-1255-42CA-9BAD-5E80FFF58F83}" type="pres">
      <dgm:prSet presAssocID="{8E79107B-53F6-4172-8228-8797EDAF98F6}" presName="rootText" presStyleLbl="node1" presStyleIdx="0" presStyleCnt="6"/>
      <dgm:spPr/>
      <dgm:t>
        <a:bodyPr/>
        <a:lstStyle/>
        <a:p>
          <a:endParaRPr lang="en-US"/>
        </a:p>
      </dgm:t>
    </dgm:pt>
    <dgm:pt modelId="{B4FA3CCF-1340-49D4-AEEC-4DF8683FC24F}" type="pres">
      <dgm:prSet presAssocID="{8E79107B-53F6-4172-8228-8797EDAF98F6}" presName="rootConnector" presStyleLbl="node1" presStyleIdx="0" presStyleCnt="6"/>
      <dgm:spPr/>
      <dgm:t>
        <a:bodyPr/>
        <a:lstStyle/>
        <a:p>
          <a:endParaRPr lang="en-US"/>
        </a:p>
      </dgm:t>
    </dgm:pt>
    <dgm:pt modelId="{F43D5375-93EB-4FB1-B6C5-D311F7B9CD38}" type="pres">
      <dgm:prSet presAssocID="{8E79107B-53F6-4172-8228-8797EDAF98F6}" presName="childShape" presStyleCnt="0"/>
      <dgm:spPr/>
    </dgm:pt>
    <dgm:pt modelId="{8B7F0124-A5D9-4CFB-8B3A-FEA3C0701BCB}" type="pres">
      <dgm:prSet presAssocID="{3EC4E0F8-1E74-48C0-A9A4-0E7CC67B2DD4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9CD5555E-C61B-44B6-B616-BB14A5AF8359}" type="pres">
      <dgm:prSet presAssocID="{4B2737A9-4BB5-4A78-AAF2-959536FC8B85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BC92F-F65F-4965-8137-080F93AF38E1}" type="pres">
      <dgm:prSet presAssocID="{C04A9320-4E11-4DCB-A24E-EAC45098ED11}" presName="root" presStyleCnt="0"/>
      <dgm:spPr/>
    </dgm:pt>
    <dgm:pt modelId="{8549320A-60F6-4C47-8821-65E2AC12D4A7}" type="pres">
      <dgm:prSet presAssocID="{C04A9320-4E11-4DCB-A24E-EAC45098ED11}" presName="rootComposite" presStyleCnt="0"/>
      <dgm:spPr/>
    </dgm:pt>
    <dgm:pt modelId="{D0B6262E-784D-4F1E-8A83-D65B3DC693E2}" type="pres">
      <dgm:prSet presAssocID="{C04A9320-4E11-4DCB-A24E-EAC45098ED11}" presName="rootText" presStyleLbl="node1" presStyleIdx="1" presStyleCnt="6"/>
      <dgm:spPr/>
      <dgm:t>
        <a:bodyPr/>
        <a:lstStyle/>
        <a:p>
          <a:endParaRPr lang="en-US"/>
        </a:p>
      </dgm:t>
    </dgm:pt>
    <dgm:pt modelId="{A4D3B64F-6864-4587-AA93-DE119E77780C}" type="pres">
      <dgm:prSet presAssocID="{C04A9320-4E11-4DCB-A24E-EAC45098ED11}" presName="rootConnector" presStyleLbl="node1" presStyleIdx="1" presStyleCnt="6"/>
      <dgm:spPr/>
      <dgm:t>
        <a:bodyPr/>
        <a:lstStyle/>
        <a:p>
          <a:endParaRPr lang="en-US"/>
        </a:p>
      </dgm:t>
    </dgm:pt>
    <dgm:pt modelId="{D11565B4-A6E0-4CD1-A312-F5A03147DB61}" type="pres">
      <dgm:prSet presAssocID="{C04A9320-4E11-4DCB-A24E-EAC45098ED11}" presName="childShape" presStyleCnt="0"/>
      <dgm:spPr/>
    </dgm:pt>
    <dgm:pt modelId="{26AB03A6-B1C7-40DE-BAE7-DAB22B3AC818}" type="pres">
      <dgm:prSet presAssocID="{527FDF3B-CABB-4539-A6F9-CE83540AEBA8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12336B2E-D965-4713-AD72-FE914223BDD8}" type="pres">
      <dgm:prSet presAssocID="{87EA4188-6BFF-4273-99B5-1C6616F5F68A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170CC-9245-425A-8AAE-0F71D3C6A52D}" type="pres">
      <dgm:prSet presAssocID="{D1333EF1-3D5F-4286-AF01-6875691260B8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801D60CA-A0A6-4DFA-AAF9-46CF852CE7C3}" type="pres">
      <dgm:prSet presAssocID="{A325E0FE-2C5B-4985-9638-854C097F7E95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0A8FE-6AF9-4C19-88A0-8A217A89AF7D}" type="pres">
      <dgm:prSet presAssocID="{44160DAB-BF59-4D85-9164-D442D631A9A0}" presName="root" presStyleCnt="0"/>
      <dgm:spPr/>
    </dgm:pt>
    <dgm:pt modelId="{0E34EBE7-B618-4A9A-9A95-A5C7854CE79A}" type="pres">
      <dgm:prSet presAssocID="{44160DAB-BF59-4D85-9164-D442D631A9A0}" presName="rootComposite" presStyleCnt="0"/>
      <dgm:spPr/>
    </dgm:pt>
    <dgm:pt modelId="{86C2867F-BDE0-4F20-9B68-5CE5F84748AF}" type="pres">
      <dgm:prSet presAssocID="{44160DAB-BF59-4D85-9164-D442D631A9A0}" presName="rootText" presStyleLbl="node1" presStyleIdx="2" presStyleCnt="6"/>
      <dgm:spPr/>
      <dgm:t>
        <a:bodyPr/>
        <a:lstStyle/>
        <a:p>
          <a:endParaRPr lang="en-US"/>
        </a:p>
      </dgm:t>
    </dgm:pt>
    <dgm:pt modelId="{D607C755-5EF1-4BC4-8711-76891EC49624}" type="pres">
      <dgm:prSet presAssocID="{44160DAB-BF59-4D85-9164-D442D631A9A0}" presName="rootConnector" presStyleLbl="node1" presStyleIdx="2" presStyleCnt="6"/>
      <dgm:spPr/>
      <dgm:t>
        <a:bodyPr/>
        <a:lstStyle/>
        <a:p>
          <a:endParaRPr lang="en-US"/>
        </a:p>
      </dgm:t>
    </dgm:pt>
    <dgm:pt modelId="{9332DFA9-2CF2-4D46-B0C6-25152F960E05}" type="pres">
      <dgm:prSet presAssocID="{44160DAB-BF59-4D85-9164-D442D631A9A0}" presName="childShape" presStyleCnt="0"/>
      <dgm:spPr/>
    </dgm:pt>
    <dgm:pt modelId="{2D4F4CAE-26DE-475D-8A31-151617745515}" type="pres">
      <dgm:prSet presAssocID="{0DD12986-DB92-4045-8CA5-5CC12E0E8558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DBCE19F9-2846-4E83-8940-D5A39FF2C319}" type="pres">
      <dgm:prSet presAssocID="{5DA76D89-338B-4820-98CD-78414017375D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3C61F-BEAE-48AF-B22B-74FB9860AB09}" type="pres">
      <dgm:prSet presAssocID="{299F33CF-2AFA-4BEF-96E1-5A62C72633A0}" presName="root" presStyleCnt="0"/>
      <dgm:spPr/>
    </dgm:pt>
    <dgm:pt modelId="{DDDAF4DC-5CF0-4691-8B10-EC2E5ACCBB44}" type="pres">
      <dgm:prSet presAssocID="{299F33CF-2AFA-4BEF-96E1-5A62C72633A0}" presName="rootComposite" presStyleCnt="0"/>
      <dgm:spPr/>
    </dgm:pt>
    <dgm:pt modelId="{81DE1EDF-EC81-4DE1-B6FD-AFC026848722}" type="pres">
      <dgm:prSet presAssocID="{299F33CF-2AFA-4BEF-96E1-5A62C72633A0}" presName="rootText" presStyleLbl="node1" presStyleIdx="3" presStyleCnt="6"/>
      <dgm:spPr/>
      <dgm:t>
        <a:bodyPr/>
        <a:lstStyle/>
        <a:p>
          <a:endParaRPr lang="en-US"/>
        </a:p>
      </dgm:t>
    </dgm:pt>
    <dgm:pt modelId="{18A9B2E8-F820-45EC-98F1-19FD905CF547}" type="pres">
      <dgm:prSet presAssocID="{299F33CF-2AFA-4BEF-96E1-5A62C72633A0}" presName="rootConnector" presStyleLbl="node1" presStyleIdx="3" presStyleCnt="6"/>
      <dgm:spPr/>
      <dgm:t>
        <a:bodyPr/>
        <a:lstStyle/>
        <a:p>
          <a:endParaRPr lang="en-US"/>
        </a:p>
      </dgm:t>
    </dgm:pt>
    <dgm:pt modelId="{59A3F39C-09FF-476E-8F06-D28B3030FA2E}" type="pres">
      <dgm:prSet presAssocID="{299F33CF-2AFA-4BEF-96E1-5A62C72633A0}" presName="childShape" presStyleCnt="0"/>
      <dgm:spPr/>
    </dgm:pt>
    <dgm:pt modelId="{8D1F22B6-9EBE-42FE-B480-1ED233D85B5F}" type="pres">
      <dgm:prSet presAssocID="{1A08E451-2951-4F76-B7A2-61D9527D7C84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05D70D02-1BC0-425A-9429-DC7A51CA1731}" type="pres">
      <dgm:prSet presAssocID="{E274DD08-3462-4288-BB6C-79101D481DB1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9E831-EAFC-46E9-8816-9B465EA6A019}" type="pres">
      <dgm:prSet presAssocID="{9EA8F150-389B-4B5B-A829-3C6F12C828C0}" presName="root" presStyleCnt="0"/>
      <dgm:spPr/>
    </dgm:pt>
    <dgm:pt modelId="{D412A071-4B4A-44D1-BCDB-D8D6E9A9BD13}" type="pres">
      <dgm:prSet presAssocID="{9EA8F150-389B-4B5B-A829-3C6F12C828C0}" presName="rootComposite" presStyleCnt="0"/>
      <dgm:spPr/>
    </dgm:pt>
    <dgm:pt modelId="{7CB60532-73C2-490C-9AB6-C2FB91FF2139}" type="pres">
      <dgm:prSet presAssocID="{9EA8F150-389B-4B5B-A829-3C6F12C828C0}" presName="rootText" presStyleLbl="node1" presStyleIdx="4" presStyleCnt="6"/>
      <dgm:spPr/>
      <dgm:t>
        <a:bodyPr/>
        <a:lstStyle/>
        <a:p>
          <a:endParaRPr lang="en-US"/>
        </a:p>
      </dgm:t>
    </dgm:pt>
    <dgm:pt modelId="{86C78A89-07F4-46D5-85EB-6A18D5CE2863}" type="pres">
      <dgm:prSet presAssocID="{9EA8F150-389B-4B5B-A829-3C6F12C828C0}" presName="rootConnector" presStyleLbl="node1" presStyleIdx="4" presStyleCnt="6"/>
      <dgm:spPr/>
      <dgm:t>
        <a:bodyPr/>
        <a:lstStyle/>
        <a:p>
          <a:endParaRPr lang="en-US"/>
        </a:p>
      </dgm:t>
    </dgm:pt>
    <dgm:pt modelId="{76AE0247-2FA1-4965-A14C-91FBA30DE18F}" type="pres">
      <dgm:prSet presAssocID="{9EA8F150-389B-4B5B-A829-3C6F12C828C0}" presName="childShape" presStyleCnt="0"/>
      <dgm:spPr/>
    </dgm:pt>
    <dgm:pt modelId="{7811F238-EA0C-4639-BB5F-B8302C647C09}" type="pres">
      <dgm:prSet presAssocID="{B11257C3-7B84-4B5E-A4B8-8F4C82C57653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766EDFAB-E497-41C5-814B-171F668D0251}" type="pres">
      <dgm:prSet presAssocID="{44D062C4-6E2C-4593-9D55-A37552A1040F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96720-3717-449F-AB3A-B997C914FCA3}" type="pres">
      <dgm:prSet presAssocID="{716FE2B7-5B29-4C42-93A6-CAF1A69648CC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ABDC7372-2E3C-4BF6-AF7C-2B2641EEA212}" type="pres">
      <dgm:prSet presAssocID="{964F9B8B-180B-4D30-AEDA-E93CD2E41873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395C9-9667-4D92-A687-F0DDD52C25DD}" type="pres">
      <dgm:prSet presAssocID="{81A50B7A-3EEA-481E-BB1C-FA76854549D5}" presName="root" presStyleCnt="0"/>
      <dgm:spPr/>
    </dgm:pt>
    <dgm:pt modelId="{ABBBF42C-C6FB-4F1E-AD49-89244D7CB307}" type="pres">
      <dgm:prSet presAssocID="{81A50B7A-3EEA-481E-BB1C-FA76854549D5}" presName="rootComposite" presStyleCnt="0"/>
      <dgm:spPr/>
    </dgm:pt>
    <dgm:pt modelId="{51657A4E-1B3F-460A-88E7-CC95B654BD67}" type="pres">
      <dgm:prSet presAssocID="{81A50B7A-3EEA-481E-BB1C-FA76854549D5}" presName="rootText" presStyleLbl="node1" presStyleIdx="5" presStyleCnt="6"/>
      <dgm:spPr/>
      <dgm:t>
        <a:bodyPr/>
        <a:lstStyle/>
        <a:p>
          <a:endParaRPr lang="en-US"/>
        </a:p>
      </dgm:t>
    </dgm:pt>
    <dgm:pt modelId="{1B277B2D-F932-46E2-9A56-05C3D72296B2}" type="pres">
      <dgm:prSet presAssocID="{81A50B7A-3EEA-481E-BB1C-FA76854549D5}" presName="rootConnector" presStyleLbl="node1" presStyleIdx="5" presStyleCnt="6"/>
      <dgm:spPr/>
      <dgm:t>
        <a:bodyPr/>
        <a:lstStyle/>
        <a:p>
          <a:endParaRPr lang="en-US"/>
        </a:p>
      </dgm:t>
    </dgm:pt>
    <dgm:pt modelId="{DA2606F4-4570-4CE6-86F6-A1D4D666C2E8}" type="pres">
      <dgm:prSet presAssocID="{81A50B7A-3EEA-481E-BB1C-FA76854549D5}" presName="childShape" presStyleCnt="0"/>
      <dgm:spPr/>
    </dgm:pt>
    <dgm:pt modelId="{999C428D-3548-45E6-B914-73C732E87737}" type="pres">
      <dgm:prSet presAssocID="{87AD9091-C18A-4F93-8FC0-35CF4663EBCB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98A613AB-7F57-4722-B336-84F2009BBFC6}" type="pres">
      <dgm:prSet presAssocID="{C23F17DF-4806-4D1C-AA05-D2062335AD67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5FAC9D-AD5B-4F51-9542-485312A17394}" type="pres">
      <dgm:prSet presAssocID="{63FAEA37-235E-4757-BECB-37A5091EC834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74596FD9-C722-489C-8103-EDD02EEB92C6}" type="pres">
      <dgm:prSet presAssocID="{058F300C-A2FF-4A3D-9E44-1FD2D2047DA3}" presName="childText" presStyleLbl="b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ADFE4-0156-488B-85D8-130F246326C2}" type="pres">
      <dgm:prSet presAssocID="{5DD14574-9A9F-4A90-9D2D-03F72295B58E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D75CCFD9-44DB-41CF-8B48-114BAA410D16}" type="pres">
      <dgm:prSet presAssocID="{6C7EE403-624B-4C0C-A849-5CE57523534C}" presName="childText" presStyleLbl="b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D99DAA-6E9C-497A-AE09-352F0A85911F}" type="presOf" srcId="{4B2737A9-4BB5-4A78-AAF2-959536FC8B85}" destId="{9CD5555E-C61B-44B6-B616-BB14A5AF8359}" srcOrd="0" destOrd="0" presId="urn:microsoft.com/office/officeart/2005/8/layout/hierarchy3"/>
    <dgm:cxn modelId="{85B69A57-E761-49C7-9421-40EB1BF10DE9}" type="presOf" srcId="{0DD12986-DB92-4045-8CA5-5CC12E0E8558}" destId="{2D4F4CAE-26DE-475D-8A31-151617745515}" srcOrd="0" destOrd="0" presId="urn:microsoft.com/office/officeart/2005/8/layout/hierarchy3"/>
    <dgm:cxn modelId="{215647FB-96DE-4D9A-BE98-9EAEE2A8A88A}" type="presOf" srcId="{44160DAB-BF59-4D85-9164-D442D631A9A0}" destId="{86C2867F-BDE0-4F20-9B68-5CE5F84748AF}" srcOrd="0" destOrd="0" presId="urn:microsoft.com/office/officeart/2005/8/layout/hierarchy3"/>
    <dgm:cxn modelId="{F8705B3D-6469-4019-85F4-5D3B15F60469}" type="presOf" srcId="{6C7EE403-624B-4C0C-A849-5CE57523534C}" destId="{D75CCFD9-44DB-41CF-8B48-114BAA410D16}" srcOrd="0" destOrd="0" presId="urn:microsoft.com/office/officeart/2005/8/layout/hierarchy3"/>
    <dgm:cxn modelId="{133E3759-23DF-4CA5-92DB-530ECACCB548}" srcId="{ED9F843A-C4C2-4E50-B0AE-E7C3C2C9BD12}" destId="{8E79107B-53F6-4172-8228-8797EDAF98F6}" srcOrd="0" destOrd="0" parTransId="{C076CD97-4C9E-4039-9E3F-415195D1A858}" sibTransId="{20F016DE-0074-4D04-A756-92AEF478196E}"/>
    <dgm:cxn modelId="{EEED5457-FEFF-4D88-BF93-BBFE3DF6AB2C}" srcId="{81A50B7A-3EEA-481E-BB1C-FA76854549D5}" destId="{6C7EE403-624B-4C0C-A849-5CE57523534C}" srcOrd="2" destOrd="0" parTransId="{5DD14574-9A9F-4A90-9D2D-03F72295B58E}" sibTransId="{44C97247-D560-4811-8B42-800F81D23E17}"/>
    <dgm:cxn modelId="{594B73D7-2F80-4322-B3DC-2F2B27F3CC3C}" type="presOf" srcId="{058F300C-A2FF-4A3D-9E44-1FD2D2047DA3}" destId="{74596FD9-C722-489C-8103-EDD02EEB92C6}" srcOrd="0" destOrd="0" presId="urn:microsoft.com/office/officeart/2005/8/layout/hierarchy3"/>
    <dgm:cxn modelId="{DC7A089D-6FB5-4584-A892-5A6A86F1274D}" type="presOf" srcId="{527FDF3B-CABB-4539-A6F9-CE83540AEBA8}" destId="{26AB03A6-B1C7-40DE-BAE7-DAB22B3AC818}" srcOrd="0" destOrd="0" presId="urn:microsoft.com/office/officeart/2005/8/layout/hierarchy3"/>
    <dgm:cxn modelId="{B1F04458-9528-4FC7-8FBF-51B218BE041B}" srcId="{299F33CF-2AFA-4BEF-96E1-5A62C72633A0}" destId="{E274DD08-3462-4288-BB6C-79101D481DB1}" srcOrd="0" destOrd="0" parTransId="{1A08E451-2951-4F76-B7A2-61D9527D7C84}" sibTransId="{3CEC7E8C-41FF-4E0B-A3BA-80FC8C94B78B}"/>
    <dgm:cxn modelId="{581C3301-831C-44DC-9759-1ABEB51FABD5}" type="presOf" srcId="{63FAEA37-235E-4757-BECB-37A5091EC834}" destId="{275FAC9D-AD5B-4F51-9542-485312A17394}" srcOrd="0" destOrd="0" presId="urn:microsoft.com/office/officeart/2005/8/layout/hierarchy3"/>
    <dgm:cxn modelId="{26A84F26-6AB6-4064-92D1-EC5872DEF23D}" type="presOf" srcId="{5DD14574-9A9F-4A90-9D2D-03F72295B58E}" destId="{033ADFE4-0156-488B-85D8-130F246326C2}" srcOrd="0" destOrd="0" presId="urn:microsoft.com/office/officeart/2005/8/layout/hierarchy3"/>
    <dgm:cxn modelId="{A82ED9B2-E572-4A19-B3FE-446418D43699}" type="presOf" srcId="{964F9B8B-180B-4D30-AEDA-E93CD2E41873}" destId="{ABDC7372-2E3C-4BF6-AF7C-2B2641EEA212}" srcOrd="0" destOrd="0" presId="urn:microsoft.com/office/officeart/2005/8/layout/hierarchy3"/>
    <dgm:cxn modelId="{9F872019-089A-4172-BF06-2EC7BEC21B24}" srcId="{ED9F843A-C4C2-4E50-B0AE-E7C3C2C9BD12}" destId="{9EA8F150-389B-4B5B-A829-3C6F12C828C0}" srcOrd="4" destOrd="0" parTransId="{E9E91AD1-79B9-4CA8-84F8-7D7B8ACC3B59}" sibTransId="{DFEB97DC-FE04-4EFE-8BF3-5D111D6F4F83}"/>
    <dgm:cxn modelId="{357ED617-E093-4CE6-A4A1-B2845DFD1814}" srcId="{C04A9320-4E11-4DCB-A24E-EAC45098ED11}" destId="{A325E0FE-2C5B-4985-9638-854C097F7E95}" srcOrd="1" destOrd="0" parTransId="{D1333EF1-3D5F-4286-AF01-6875691260B8}" sibTransId="{0DD721CC-2756-4A5D-B2F9-443E800B6392}"/>
    <dgm:cxn modelId="{38230EC4-9A6C-4F50-BD59-42558748512A}" srcId="{ED9F843A-C4C2-4E50-B0AE-E7C3C2C9BD12}" destId="{299F33CF-2AFA-4BEF-96E1-5A62C72633A0}" srcOrd="3" destOrd="0" parTransId="{690DD2A5-6EB9-4869-A735-2D95FC409DA1}" sibTransId="{88C6F086-7F02-4D39-93FF-74B67A2B6A4A}"/>
    <dgm:cxn modelId="{3B8962D4-D67B-4E14-A441-8F825C606A4E}" srcId="{8E79107B-53F6-4172-8228-8797EDAF98F6}" destId="{4B2737A9-4BB5-4A78-AAF2-959536FC8B85}" srcOrd="0" destOrd="0" parTransId="{3EC4E0F8-1E74-48C0-A9A4-0E7CC67B2DD4}" sibTransId="{2D95059F-9F40-4C85-95D6-90184A8EF940}"/>
    <dgm:cxn modelId="{AE2C754A-AA2B-4B39-B0CA-F2419E1FC756}" type="presOf" srcId="{299F33CF-2AFA-4BEF-96E1-5A62C72633A0}" destId="{18A9B2E8-F820-45EC-98F1-19FD905CF547}" srcOrd="1" destOrd="0" presId="urn:microsoft.com/office/officeart/2005/8/layout/hierarchy3"/>
    <dgm:cxn modelId="{28A7BA26-91A0-45DE-9ADD-E9AD01A96ECE}" type="presOf" srcId="{B11257C3-7B84-4B5E-A4B8-8F4C82C57653}" destId="{7811F238-EA0C-4639-BB5F-B8302C647C09}" srcOrd="0" destOrd="0" presId="urn:microsoft.com/office/officeart/2005/8/layout/hierarchy3"/>
    <dgm:cxn modelId="{8BBB159F-C5A1-4FC7-BBC2-F5B744055DE7}" type="presOf" srcId="{87EA4188-6BFF-4273-99B5-1C6616F5F68A}" destId="{12336B2E-D965-4713-AD72-FE914223BDD8}" srcOrd="0" destOrd="0" presId="urn:microsoft.com/office/officeart/2005/8/layout/hierarchy3"/>
    <dgm:cxn modelId="{CCA56D72-CA09-4C25-9E5A-F25785789DF3}" type="presOf" srcId="{81A50B7A-3EEA-481E-BB1C-FA76854549D5}" destId="{51657A4E-1B3F-460A-88E7-CC95B654BD67}" srcOrd="0" destOrd="0" presId="urn:microsoft.com/office/officeart/2005/8/layout/hierarchy3"/>
    <dgm:cxn modelId="{6052461D-8A52-43A2-BDC2-FA052D761C61}" type="presOf" srcId="{3EC4E0F8-1E74-48C0-A9A4-0E7CC67B2DD4}" destId="{8B7F0124-A5D9-4CFB-8B3A-FEA3C0701BCB}" srcOrd="0" destOrd="0" presId="urn:microsoft.com/office/officeart/2005/8/layout/hierarchy3"/>
    <dgm:cxn modelId="{6A1308C2-1BB9-447C-9158-B79C6BE28370}" srcId="{81A50B7A-3EEA-481E-BB1C-FA76854549D5}" destId="{058F300C-A2FF-4A3D-9E44-1FD2D2047DA3}" srcOrd="1" destOrd="0" parTransId="{63FAEA37-235E-4757-BECB-37A5091EC834}" sibTransId="{FACCD7ED-BEB8-4CAB-A59B-24F3D9B0A74D}"/>
    <dgm:cxn modelId="{68C26E7D-2BA7-47EB-BBF0-AA12DFDDE49E}" type="presOf" srcId="{716FE2B7-5B29-4C42-93A6-CAF1A69648CC}" destId="{E7996720-3717-449F-AB3A-B997C914FCA3}" srcOrd="0" destOrd="0" presId="urn:microsoft.com/office/officeart/2005/8/layout/hierarchy3"/>
    <dgm:cxn modelId="{3DE4472E-DDE3-49E2-907B-6F4AE3528999}" srcId="{9EA8F150-389B-4B5B-A829-3C6F12C828C0}" destId="{964F9B8B-180B-4D30-AEDA-E93CD2E41873}" srcOrd="1" destOrd="0" parTransId="{716FE2B7-5B29-4C42-93A6-CAF1A69648CC}" sibTransId="{73AF7361-2ED9-4179-82A0-854F3BA33A6D}"/>
    <dgm:cxn modelId="{29124C41-86B5-4EA1-B34C-1A32AA86E72D}" srcId="{44160DAB-BF59-4D85-9164-D442D631A9A0}" destId="{5DA76D89-338B-4820-98CD-78414017375D}" srcOrd="0" destOrd="0" parTransId="{0DD12986-DB92-4045-8CA5-5CC12E0E8558}" sibTransId="{6AAD9EA8-4286-45BC-887D-56DA8AF79A05}"/>
    <dgm:cxn modelId="{A13E2A5B-DA74-45E6-BFAC-78B1FA849AA5}" type="presOf" srcId="{C04A9320-4E11-4DCB-A24E-EAC45098ED11}" destId="{D0B6262E-784D-4F1E-8A83-D65B3DC693E2}" srcOrd="0" destOrd="0" presId="urn:microsoft.com/office/officeart/2005/8/layout/hierarchy3"/>
    <dgm:cxn modelId="{564C643D-357E-40A8-A8FD-92EEDC4D26B3}" type="presOf" srcId="{8E79107B-53F6-4172-8228-8797EDAF98F6}" destId="{B4FA3CCF-1340-49D4-AEEC-4DF8683FC24F}" srcOrd="1" destOrd="0" presId="urn:microsoft.com/office/officeart/2005/8/layout/hierarchy3"/>
    <dgm:cxn modelId="{74E96333-F281-4E25-8F06-D8BB5F86F496}" srcId="{9EA8F150-389B-4B5B-A829-3C6F12C828C0}" destId="{44D062C4-6E2C-4593-9D55-A37552A1040F}" srcOrd="0" destOrd="0" parTransId="{B11257C3-7B84-4B5E-A4B8-8F4C82C57653}" sibTransId="{16B20BE6-BFCF-4D5A-BCA5-8E05AA776DD7}"/>
    <dgm:cxn modelId="{E707D6D9-F9BC-4F75-928E-10D50D19FA98}" type="presOf" srcId="{E274DD08-3462-4288-BB6C-79101D481DB1}" destId="{05D70D02-1BC0-425A-9429-DC7A51CA1731}" srcOrd="0" destOrd="0" presId="urn:microsoft.com/office/officeart/2005/8/layout/hierarchy3"/>
    <dgm:cxn modelId="{0B377233-F673-45B4-9480-F5C61FDB5CB5}" srcId="{C04A9320-4E11-4DCB-A24E-EAC45098ED11}" destId="{87EA4188-6BFF-4273-99B5-1C6616F5F68A}" srcOrd="0" destOrd="0" parTransId="{527FDF3B-CABB-4539-A6F9-CE83540AEBA8}" sibTransId="{40FE366C-144A-451B-A3FD-CD7C05DE7AEC}"/>
    <dgm:cxn modelId="{572D59B3-194F-4840-89B7-1F67C7FC52D2}" type="presOf" srcId="{5DA76D89-338B-4820-98CD-78414017375D}" destId="{DBCE19F9-2846-4E83-8940-D5A39FF2C319}" srcOrd="0" destOrd="0" presId="urn:microsoft.com/office/officeart/2005/8/layout/hierarchy3"/>
    <dgm:cxn modelId="{02CC3CDD-4DBB-407A-888F-CAA4387BDAC6}" type="presOf" srcId="{ED9F843A-C4C2-4E50-B0AE-E7C3C2C9BD12}" destId="{672F955B-1019-4445-AADC-CF181B0BE446}" srcOrd="0" destOrd="0" presId="urn:microsoft.com/office/officeart/2005/8/layout/hierarchy3"/>
    <dgm:cxn modelId="{FC7FDD86-1369-46AA-BFC5-6569394CA865}" type="presOf" srcId="{C04A9320-4E11-4DCB-A24E-EAC45098ED11}" destId="{A4D3B64F-6864-4587-AA93-DE119E77780C}" srcOrd="1" destOrd="0" presId="urn:microsoft.com/office/officeart/2005/8/layout/hierarchy3"/>
    <dgm:cxn modelId="{EA7262F7-4CC2-4A19-9DA9-46A57C93B618}" type="presOf" srcId="{8E79107B-53F6-4172-8228-8797EDAF98F6}" destId="{AF40BCFB-1255-42CA-9BAD-5E80FFF58F83}" srcOrd="0" destOrd="0" presId="urn:microsoft.com/office/officeart/2005/8/layout/hierarchy3"/>
    <dgm:cxn modelId="{DD42AA34-7D47-4FCB-A54D-F7D8F3673714}" srcId="{ED9F843A-C4C2-4E50-B0AE-E7C3C2C9BD12}" destId="{44160DAB-BF59-4D85-9164-D442D631A9A0}" srcOrd="2" destOrd="0" parTransId="{206AB536-608C-4D7B-B245-B2E100ECF469}" sibTransId="{B6D07EE8-5E32-4B22-84DD-C71C6C1695B0}"/>
    <dgm:cxn modelId="{99CB31BB-1B2A-4838-94D7-735C8A717CF0}" type="presOf" srcId="{81A50B7A-3EEA-481E-BB1C-FA76854549D5}" destId="{1B277B2D-F932-46E2-9A56-05C3D72296B2}" srcOrd="1" destOrd="0" presId="urn:microsoft.com/office/officeart/2005/8/layout/hierarchy3"/>
    <dgm:cxn modelId="{34F5F7E2-7F93-4EE6-AA83-BC73F7BFE5B9}" type="presOf" srcId="{87AD9091-C18A-4F93-8FC0-35CF4663EBCB}" destId="{999C428D-3548-45E6-B914-73C732E87737}" srcOrd="0" destOrd="0" presId="urn:microsoft.com/office/officeart/2005/8/layout/hierarchy3"/>
    <dgm:cxn modelId="{DDD0291F-2E73-4BBE-AC66-F45C0C5F55B6}" type="presOf" srcId="{D1333EF1-3D5F-4286-AF01-6875691260B8}" destId="{C69170CC-9245-425A-8AAE-0F71D3C6A52D}" srcOrd="0" destOrd="0" presId="urn:microsoft.com/office/officeart/2005/8/layout/hierarchy3"/>
    <dgm:cxn modelId="{E41EECBB-4583-41C2-947B-83021139C980}" type="presOf" srcId="{9EA8F150-389B-4B5B-A829-3C6F12C828C0}" destId="{86C78A89-07F4-46D5-85EB-6A18D5CE2863}" srcOrd="1" destOrd="0" presId="urn:microsoft.com/office/officeart/2005/8/layout/hierarchy3"/>
    <dgm:cxn modelId="{4FACC0B3-07CA-4F50-B2A9-372AE383638F}" srcId="{81A50B7A-3EEA-481E-BB1C-FA76854549D5}" destId="{C23F17DF-4806-4D1C-AA05-D2062335AD67}" srcOrd="0" destOrd="0" parTransId="{87AD9091-C18A-4F93-8FC0-35CF4663EBCB}" sibTransId="{4770F66D-56CF-425A-B494-858352B2F494}"/>
    <dgm:cxn modelId="{9A034697-9385-4E20-AF33-67E0FC2F4CB7}" srcId="{ED9F843A-C4C2-4E50-B0AE-E7C3C2C9BD12}" destId="{C04A9320-4E11-4DCB-A24E-EAC45098ED11}" srcOrd="1" destOrd="0" parTransId="{E8BD80BF-E6D4-4F48-B117-941EAD4D5464}" sibTransId="{120EE273-0E08-4ECE-A5E8-27CF2ECDCCD8}"/>
    <dgm:cxn modelId="{1D2D53BE-A64E-4444-B260-4E75F8253D2E}" type="presOf" srcId="{A325E0FE-2C5B-4985-9638-854C097F7E95}" destId="{801D60CA-A0A6-4DFA-AAF9-46CF852CE7C3}" srcOrd="0" destOrd="0" presId="urn:microsoft.com/office/officeart/2005/8/layout/hierarchy3"/>
    <dgm:cxn modelId="{DC7DF203-F5C5-4DFC-B8D7-A6AE071881C4}" type="presOf" srcId="{C23F17DF-4806-4D1C-AA05-D2062335AD67}" destId="{98A613AB-7F57-4722-B336-84F2009BBFC6}" srcOrd="0" destOrd="0" presId="urn:microsoft.com/office/officeart/2005/8/layout/hierarchy3"/>
    <dgm:cxn modelId="{BF86E785-087D-4369-BB03-AA9FE9B63727}" type="presOf" srcId="{299F33CF-2AFA-4BEF-96E1-5A62C72633A0}" destId="{81DE1EDF-EC81-4DE1-B6FD-AFC026848722}" srcOrd="0" destOrd="0" presId="urn:microsoft.com/office/officeart/2005/8/layout/hierarchy3"/>
    <dgm:cxn modelId="{B25DA670-AE0C-49BC-80D9-06FE4C97D3B2}" type="presOf" srcId="{9EA8F150-389B-4B5B-A829-3C6F12C828C0}" destId="{7CB60532-73C2-490C-9AB6-C2FB91FF2139}" srcOrd="0" destOrd="0" presId="urn:microsoft.com/office/officeart/2005/8/layout/hierarchy3"/>
    <dgm:cxn modelId="{8F512A7A-669A-4355-8A1E-04F0810250A8}" type="presOf" srcId="{1A08E451-2951-4F76-B7A2-61D9527D7C84}" destId="{8D1F22B6-9EBE-42FE-B480-1ED233D85B5F}" srcOrd="0" destOrd="0" presId="urn:microsoft.com/office/officeart/2005/8/layout/hierarchy3"/>
    <dgm:cxn modelId="{F3984DDD-D687-4A6B-A4C6-8773E34CC73C}" srcId="{ED9F843A-C4C2-4E50-B0AE-E7C3C2C9BD12}" destId="{81A50B7A-3EEA-481E-BB1C-FA76854549D5}" srcOrd="5" destOrd="0" parTransId="{45F4F483-6D5D-4B80-BF17-3226470FF267}" sibTransId="{6D280F73-EFD8-49CB-AB73-E76148585B69}"/>
    <dgm:cxn modelId="{92DCD4F0-7F33-4313-BD81-6500972DE0AF}" type="presOf" srcId="{44D062C4-6E2C-4593-9D55-A37552A1040F}" destId="{766EDFAB-E497-41C5-814B-171F668D0251}" srcOrd="0" destOrd="0" presId="urn:microsoft.com/office/officeart/2005/8/layout/hierarchy3"/>
    <dgm:cxn modelId="{F2AEBA78-743F-4866-8B75-EAB4B95D3127}" type="presOf" srcId="{44160DAB-BF59-4D85-9164-D442D631A9A0}" destId="{D607C755-5EF1-4BC4-8711-76891EC49624}" srcOrd="1" destOrd="0" presId="urn:microsoft.com/office/officeart/2005/8/layout/hierarchy3"/>
    <dgm:cxn modelId="{84C6D9F9-3BF0-447E-A3AB-AC7D9AC69D83}" type="presParOf" srcId="{672F955B-1019-4445-AADC-CF181B0BE446}" destId="{B9224035-06F1-472D-9ACB-F63ABCB2F92D}" srcOrd="0" destOrd="0" presId="urn:microsoft.com/office/officeart/2005/8/layout/hierarchy3"/>
    <dgm:cxn modelId="{A7DE61FA-C244-432C-AA69-54AADEC8902B}" type="presParOf" srcId="{B9224035-06F1-472D-9ACB-F63ABCB2F92D}" destId="{2AB6B2B7-3B70-4172-8D63-7319D01C26D9}" srcOrd="0" destOrd="0" presId="urn:microsoft.com/office/officeart/2005/8/layout/hierarchy3"/>
    <dgm:cxn modelId="{3DA35072-BE82-4241-AAF6-51C0CB2FF8B3}" type="presParOf" srcId="{2AB6B2B7-3B70-4172-8D63-7319D01C26D9}" destId="{AF40BCFB-1255-42CA-9BAD-5E80FFF58F83}" srcOrd="0" destOrd="0" presId="urn:microsoft.com/office/officeart/2005/8/layout/hierarchy3"/>
    <dgm:cxn modelId="{08D8E435-2A49-4C27-B88C-E07DC96D99BF}" type="presParOf" srcId="{2AB6B2B7-3B70-4172-8D63-7319D01C26D9}" destId="{B4FA3CCF-1340-49D4-AEEC-4DF8683FC24F}" srcOrd="1" destOrd="0" presId="urn:microsoft.com/office/officeart/2005/8/layout/hierarchy3"/>
    <dgm:cxn modelId="{2816E5C3-7A80-4DAD-BA35-1E82EC7B261B}" type="presParOf" srcId="{B9224035-06F1-472D-9ACB-F63ABCB2F92D}" destId="{F43D5375-93EB-4FB1-B6C5-D311F7B9CD38}" srcOrd="1" destOrd="0" presId="urn:microsoft.com/office/officeart/2005/8/layout/hierarchy3"/>
    <dgm:cxn modelId="{5A0887A8-0092-41A6-97F2-01C4FB9A2761}" type="presParOf" srcId="{F43D5375-93EB-4FB1-B6C5-D311F7B9CD38}" destId="{8B7F0124-A5D9-4CFB-8B3A-FEA3C0701BCB}" srcOrd="0" destOrd="0" presId="urn:microsoft.com/office/officeart/2005/8/layout/hierarchy3"/>
    <dgm:cxn modelId="{7D57B430-AE2A-4F78-AE5D-755F61B432C8}" type="presParOf" srcId="{F43D5375-93EB-4FB1-B6C5-D311F7B9CD38}" destId="{9CD5555E-C61B-44B6-B616-BB14A5AF8359}" srcOrd="1" destOrd="0" presId="urn:microsoft.com/office/officeart/2005/8/layout/hierarchy3"/>
    <dgm:cxn modelId="{D1C3C3BC-965E-43EB-98B6-395AB007BECC}" type="presParOf" srcId="{672F955B-1019-4445-AADC-CF181B0BE446}" destId="{FF2BC92F-F65F-4965-8137-080F93AF38E1}" srcOrd="1" destOrd="0" presId="urn:microsoft.com/office/officeart/2005/8/layout/hierarchy3"/>
    <dgm:cxn modelId="{F51ECDA6-C8B2-4E19-B0A8-6A75E2708E18}" type="presParOf" srcId="{FF2BC92F-F65F-4965-8137-080F93AF38E1}" destId="{8549320A-60F6-4C47-8821-65E2AC12D4A7}" srcOrd="0" destOrd="0" presId="urn:microsoft.com/office/officeart/2005/8/layout/hierarchy3"/>
    <dgm:cxn modelId="{01EA9BE0-CC12-487B-AC33-4ABCFDB37913}" type="presParOf" srcId="{8549320A-60F6-4C47-8821-65E2AC12D4A7}" destId="{D0B6262E-784D-4F1E-8A83-D65B3DC693E2}" srcOrd="0" destOrd="0" presId="urn:microsoft.com/office/officeart/2005/8/layout/hierarchy3"/>
    <dgm:cxn modelId="{72A17A09-1FDF-4E23-9A31-8AA39D589704}" type="presParOf" srcId="{8549320A-60F6-4C47-8821-65E2AC12D4A7}" destId="{A4D3B64F-6864-4587-AA93-DE119E77780C}" srcOrd="1" destOrd="0" presId="urn:microsoft.com/office/officeart/2005/8/layout/hierarchy3"/>
    <dgm:cxn modelId="{2B33DC38-CF4C-410C-8635-4063AA41DACA}" type="presParOf" srcId="{FF2BC92F-F65F-4965-8137-080F93AF38E1}" destId="{D11565B4-A6E0-4CD1-A312-F5A03147DB61}" srcOrd="1" destOrd="0" presId="urn:microsoft.com/office/officeart/2005/8/layout/hierarchy3"/>
    <dgm:cxn modelId="{92A48082-233E-4085-88E9-DD4BB4FDBD5F}" type="presParOf" srcId="{D11565B4-A6E0-4CD1-A312-F5A03147DB61}" destId="{26AB03A6-B1C7-40DE-BAE7-DAB22B3AC818}" srcOrd="0" destOrd="0" presId="urn:microsoft.com/office/officeart/2005/8/layout/hierarchy3"/>
    <dgm:cxn modelId="{91FD51CD-285D-4376-8992-F1F26823BE6C}" type="presParOf" srcId="{D11565B4-A6E0-4CD1-A312-F5A03147DB61}" destId="{12336B2E-D965-4713-AD72-FE914223BDD8}" srcOrd="1" destOrd="0" presId="urn:microsoft.com/office/officeart/2005/8/layout/hierarchy3"/>
    <dgm:cxn modelId="{0F03747F-C4A1-451F-A615-9F90D6BEE0EC}" type="presParOf" srcId="{D11565B4-A6E0-4CD1-A312-F5A03147DB61}" destId="{C69170CC-9245-425A-8AAE-0F71D3C6A52D}" srcOrd="2" destOrd="0" presId="urn:microsoft.com/office/officeart/2005/8/layout/hierarchy3"/>
    <dgm:cxn modelId="{83190D75-3DC1-490B-A6D0-B0C284D07912}" type="presParOf" srcId="{D11565B4-A6E0-4CD1-A312-F5A03147DB61}" destId="{801D60CA-A0A6-4DFA-AAF9-46CF852CE7C3}" srcOrd="3" destOrd="0" presId="urn:microsoft.com/office/officeart/2005/8/layout/hierarchy3"/>
    <dgm:cxn modelId="{EB229E99-F781-4503-BAAE-45E3286A8F61}" type="presParOf" srcId="{672F955B-1019-4445-AADC-CF181B0BE446}" destId="{FA40A8FE-6AF9-4C19-88A0-8A217A89AF7D}" srcOrd="2" destOrd="0" presId="urn:microsoft.com/office/officeart/2005/8/layout/hierarchy3"/>
    <dgm:cxn modelId="{591BD894-F9DF-4D03-9CC5-A7FBB5340B14}" type="presParOf" srcId="{FA40A8FE-6AF9-4C19-88A0-8A217A89AF7D}" destId="{0E34EBE7-B618-4A9A-9A95-A5C7854CE79A}" srcOrd="0" destOrd="0" presId="urn:microsoft.com/office/officeart/2005/8/layout/hierarchy3"/>
    <dgm:cxn modelId="{0B67C41D-112B-4A8C-BBBF-D0BB366C5E4D}" type="presParOf" srcId="{0E34EBE7-B618-4A9A-9A95-A5C7854CE79A}" destId="{86C2867F-BDE0-4F20-9B68-5CE5F84748AF}" srcOrd="0" destOrd="0" presId="urn:microsoft.com/office/officeart/2005/8/layout/hierarchy3"/>
    <dgm:cxn modelId="{F789645D-7129-4670-AE2B-7475A832C7B8}" type="presParOf" srcId="{0E34EBE7-B618-4A9A-9A95-A5C7854CE79A}" destId="{D607C755-5EF1-4BC4-8711-76891EC49624}" srcOrd="1" destOrd="0" presId="urn:microsoft.com/office/officeart/2005/8/layout/hierarchy3"/>
    <dgm:cxn modelId="{237F4428-F181-4FE0-9849-C325952BACF2}" type="presParOf" srcId="{FA40A8FE-6AF9-4C19-88A0-8A217A89AF7D}" destId="{9332DFA9-2CF2-4D46-B0C6-25152F960E05}" srcOrd="1" destOrd="0" presId="urn:microsoft.com/office/officeart/2005/8/layout/hierarchy3"/>
    <dgm:cxn modelId="{E7D8E8E9-9847-437D-AF85-102E96E64071}" type="presParOf" srcId="{9332DFA9-2CF2-4D46-B0C6-25152F960E05}" destId="{2D4F4CAE-26DE-475D-8A31-151617745515}" srcOrd="0" destOrd="0" presId="urn:microsoft.com/office/officeart/2005/8/layout/hierarchy3"/>
    <dgm:cxn modelId="{7B71438D-2CA3-42CF-A8CB-D3D859BE7105}" type="presParOf" srcId="{9332DFA9-2CF2-4D46-B0C6-25152F960E05}" destId="{DBCE19F9-2846-4E83-8940-D5A39FF2C319}" srcOrd="1" destOrd="0" presId="urn:microsoft.com/office/officeart/2005/8/layout/hierarchy3"/>
    <dgm:cxn modelId="{C060283D-5023-4C08-8B24-1227B1E38125}" type="presParOf" srcId="{672F955B-1019-4445-AADC-CF181B0BE446}" destId="{DF83C61F-BEAE-48AF-B22B-74FB9860AB09}" srcOrd="3" destOrd="0" presId="urn:microsoft.com/office/officeart/2005/8/layout/hierarchy3"/>
    <dgm:cxn modelId="{059189D9-F06A-4A1E-8DB0-00263FBE9262}" type="presParOf" srcId="{DF83C61F-BEAE-48AF-B22B-74FB9860AB09}" destId="{DDDAF4DC-5CF0-4691-8B10-EC2E5ACCBB44}" srcOrd="0" destOrd="0" presId="urn:microsoft.com/office/officeart/2005/8/layout/hierarchy3"/>
    <dgm:cxn modelId="{28EC3F33-6F7F-4C3A-8577-BC1B3802AD19}" type="presParOf" srcId="{DDDAF4DC-5CF0-4691-8B10-EC2E5ACCBB44}" destId="{81DE1EDF-EC81-4DE1-B6FD-AFC026848722}" srcOrd="0" destOrd="0" presId="urn:microsoft.com/office/officeart/2005/8/layout/hierarchy3"/>
    <dgm:cxn modelId="{02AB1A07-AA07-4910-B9F6-0639035D61E2}" type="presParOf" srcId="{DDDAF4DC-5CF0-4691-8B10-EC2E5ACCBB44}" destId="{18A9B2E8-F820-45EC-98F1-19FD905CF547}" srcOrd="1" destOrd="0" presId="urn:microsoft.com/office/officeart/2005/8/layout/hierarchy3"/>
    <dgm:cxn modelId="{7B6EFCFB-D1F9-4D77-BB95-79BD2E0CD42C}" type="presParOf" srcId="{DF83C61F-BEAE-48AF-B22B-74FB9860AB09}" destId="{59A3F39C-09FF-476E-8F06-D28B3030FA2E}" srcOrd="1" destOrd="0" presId="urn:microsoft.com/office/officeart/2005/8/layout/hierarchy3"/>
    <dgm:cxn modelId="{525DC284-50EF-4CBD-AAFC-7AD5C41D710E}" type="presParOf" srcId="{59A3F39C-09FF-476E-8F06-D28B3030FA2E}" destId="{8D1F22B6-9EBE-42FE-B480-1ED233D85B5F}" srcOrd="0" destOrd="0" presId="urn:microsoft.com/office/officeart/2005/8/layout/hierarchy3"/>
    <dgm:cxn modelId="{711ADFA0-9ECF-4F1A-B3F0-2C0895BB7DAB}" type="presParOf" srcId="{59A3F39C-09FF-476E-8F06-D28B3030FA2E}" destId="{05D70D02-1BC0-425A-9429-DC7A51CA1731}" srcOrd="1" destOrd="0" presId="urn:microsoft.com/office/officeart/2005/8/layout/hierarchy3"/>
    <dgm:cxn modelId="{B40E854D-7C4B-4595-8980-DF5CC0C6E985}" type="presParOf" srcId="{672F955B-1019-4445-AADC-CF181B0BE446}" destId="{9409E831-EAFC-46E9-8816-9B465EA6A019}" srcOrd="4" destOrd="0" presId="urn:microsoft.com/office/officeart/2005/8/layout/hierarchy3"/>
    <dgm:cxn modelId="{487C8A57-E87C-4E5B-9934-B155D52722A8}" type="presParOf" srcId="{9409E831-EAFC-46E9-8816-9B465EA6A019}" destId="{D412A071-4B4A-44D1-BCDB-D8D6E9A9BD13}" srcOrd="0" destOrd="0" presId="urn:microsoft.com/office/officeart/2005/8/layout/hierarchy3"/>
    <dgm:cxn modelId="{A3FD01D0-5031-413D-B4E7-8ED87C857B7C}" type="presParOf" srcId="{D412A071-4B4A-44D1-BCDB-D8D6E9A9BD13}" destId="{7CB60532-73C2-490C-9AB6-C2FB91FF2139}" srcOrd="0" destOrd="0" presId="urn:microsoft.com/office/officeart/2005/8/layout/hierarchy3"/>
    <dgm:cxn modelId="{97D21866-00B4-4DC7-93D5-30D5DCFD0FBE}" type="presParOf" srcId="{D412A071-4B4A-44D1-BCDB-D8D6E9A9BD13}" destId="{86C78A89-07F4-46D5-85EB-6A18D5CE2863}" srcOrd="1" destOrd="0" presId="urn:microsoft.com/office/officeart/2005/8/layout/hierarchy3"/>
    <dgm:cxn modelId="{39626419-31E3-447C-908B-BD0F322B6B01}" type="presParOf" srcId="{9409E831-EAFC-46E9-8816-9B465EA6A019}" destId="{76AE0247-2FA1-4965-A14C-91FBA30DE18F}" srcOrd="1" destOrd="0" presId="urn:microsoft.com/office/officeart/2005/8/layout/hierarchy3"/>
    <dgm:cxn modelId="{D85DCE63-7837-4670-B3A6-47E376EB0D0C}" type="presParOf" srcId="{76AE0247-2FA1-4965-A14C-91FBA30DE18F}" destId="{7811F238-EA0C-4639-BB5F-B8302C647C09}" srcOrd="0" destOrd="0" presId="urn:microsoft.com/office/officeart/2005/8/layout/hierarchy3"/>
    <dgm:cxn modelId="{86BA694C-D60A-4644-83C4-DA9FA73089ED}" type="presParOf" srcId="{76AE0247-2FA1-4965-A14C-91FBA30DE18F}" destId="{766EDFAB-E497-41C5-814B-171F668D0251}" srcOrd="1" destOrd="0" presId="urn:microsoft.com/office/officeart/2005/8/layout/hierarchy3"/>
    <dgm:cxn modelId="{44C7CF55-FAD0-484F-9864-1ED2F0980465}" type="presParOf" srcId="{76AE0247-2FA1-4965-A14C-91FBA30DE18F}" destId="{E7996720-3717-449F-AB3A-B997C914FCA3}" srcOrd="2" destOrd="0" presId="urn:microsoft.com/office/officeart/2005/8/layout/hierarchy3"/>
    <dgm:cxn modelId="{93E9007E-35DA-4D57-BE77-8B2FCC680608}" type="presParOf" srcId="{76AE0247-2FA1-4965-A14C-91FBA30DE18F}" destId="{ABDC7372-2E3C-4BF6-AF7C-2B2641EEA212}" srcOrd="3" destOrd="0" presId="urn:microsoft.com/office/officeart/2005/8/layout/hierarchy3"/>
    <dgm:cxn modelId="{66DAC2A8-CFEE-439F-81AE-CF6DB834DA23}" type="presParOf" srcId="{672F955B-1019-4445-AADC-CF181B0BE446}" destId="{01B395C9-9667-4D92-A687-F0DDD52C25DD}" srcOrd="5" destOrd="0" presId="urn:microsoft.com/office/officeart/2005/8/layout/hierarchy3"/>
    <dgm:cxn modelId="{6CB16782-1880-4AE8-AEAC-CBFB79DADC4C}" type="presParOf" srcId="{01B395C9-9667-4D92-A687-F0DDD52C25DD}" destId="{ABBBF42C-C6FB-4F1E-AD49-89244D7CB307}" srcOrd="0" destOrd="0" presId="urn:microsoft.com/office/officeart/2005/8/layout/hierarchy3"/>
    <dgm:cxn modelId="{2864A35E-EE1A-4C01-B11D-B6BA9E0735E2}" type="presParOf" srcId="{ABBBF42C-C6FB-4F1E-AD49-89244D7CB307}" destId="{51657A4E-1B3F-460A-88E7-CC95B654BD67}" srcOrd="0" destOrd="0" presId="urn:microsoft.com/office/officeart/2005/8/layout/hierarchy3"/>
    <dgm:cxn modelId="{B9E259F5-B166-4D1C-B865-3201B4EA4FF6}" type="presParOf" srcId="{ABBBF42C-C6FB-4F1E-AD49-89244D7CB307}" destId="{1B277B2D-F932-46E2-9A56-05C3D72296B2}" srcOrd="1" destOrd="0" presId="urn:microsoft.com/office/officeart/2005/8/layout/hierarchy3"/>
    <dgm:cxn modelId="{8B3D83DC-F6FF-4D69-9C76-40D537DACD6A}" type="presParOf" srcId="{01B395C9-9667-4D92-A687-F0DDD52C25DD}" destId="{DA2606F4-4570-4CE6-86F6-A1D4D666C2E8}" srcOrd="1" destOrd="0" presId="urn:microsoft.com/office/officeart/2005/8/layout/hierarchy3"/>
    <dgm:cxn modelId="{E104AF24-E7C4-4E01-A98F-693A8235FCF0}" type="presParOf" srcId="{DA2606F4-4570-4CE6-86F6-A1D4D666C2E8}" destId="{999C428D-3548-45E6-B914-73C732E87737}" srcOrd="0" destOrd="0" presId="urn:microsoft.com/office/officeart/2005/8/layout/hierarchy3"/>
    <dgm:cxn modelId="{865DD02E-1541-43A8-99BC-B460B9D845D4}" type="presParOf" srcId="{DA2606F4-4570-4CE6-86F6-A1D4D666C2E8}" destId="{98A613AB-7F57-4722-B336-84F2009BBFC6}" srcOrd="1" destOrd="0" presId="urn:microsoft.com/office/officeart/2005/8/layout/hierarchy3"/>
    <dgm:cxn modelId="{141B10E8-3816-4C3A-93C2-576E57F166D8}" type="presParOf" srcId="{DA2606F4-4570-4CE6-86F6-A1D4D666C2E8}" destId="{275FAC9D-AD5B-4F51-9542-485312A17394}" srcOrd="2" destOrd="0" presId="urn:microsoft.com/office/officeart/2005/8/layout/hierarchy3"/>
    <dgm:cxn modelId="{92383B1A-6C9D-4CEE-B3E1-D0DAC37293CF}" type="presParOf" srcId="{DA2606F4-4570-4CE6-86F6-A1D4D666C2E8}" destId="{74596FD9-C722-489C-8103-EDD02EEB92C6}" srcOrd="3" destOrd="0" presId="urn:microsoft.com/office/officeart/2005/8/layout/hierarchy3"/>
    <dgm:cxn modelId="{42DD24E6-4461-4F23-A449-F0A3DFEE5909}" type="presParOf" srcId="{DA2606F4-4570-4CE6-86F6-A1D4D666C2E8}" destId="{033ADFE4-0156-488B-85D8-130F246326C2}" srcOrd="4" destOrd="0" presId="urn:microsoft.com/office/officeart/2005/8/layout/hierarchy3"/>
    <dgm:cxn modelId="{01BA5D33-28F9-42BC-A47A-DB84CCA21D8C}" type="presParOf" srcId="{DA2606F4-4570-4CE6-86F6-A1D4D666C2E8}" destId="{D75CCFD9-44DB-41CF-8B48-114BAA410D1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5C35-0825-495B-8ECC-A72F12C01BFF}">
      <dsp:nvSpPr>
        <dsp:cNvPr id="0" name=""/>
        <dsp:cNvSpPr/>
      </dsp:nvSpPr>
      <dsp:spPr>
        <a:xfrm>
          <a:off x="1339" y="690426"/>
          <a:ext cx="3134320" cy="15671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Compute</a:t>
          </a:r>
          <a:endParaRPr lang="en-US" sz="4900" kern="1200"/>
        </a:p>
      </dsp:txBody>
      <dsp:txXfrm>
        <a:off x="47240" y="736327"/>
        <a:ext cx="3042518" cy="1475358"/>
      </dsp:txXfrm>
    </dsp:sp>
    <dsp:sp modelId="{420AE3DC-550A-4C30-ABAB-85F44E9FEF1F}">
      <dsp:nvSpPr>
        <dsp:cNvPr id="0" name=""/>
        <dsp:cNvSpPr/>
      </dsp:nvSpPr>
      <dsp:spPr>
        <a:xfrm>
          <a:off x="314771" y="2257586"/>
          <a:ext cx="313432" cy="117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370"/>
              </a:lnTo>
              <a:lnTo>
                <a:pt x="313432" y="11753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722E0B-ED1E-4BD0-94D1-91C5E18A511A}">
      <dsp:nvSpPr>
        <dsp:cNvPr id="0" name=""/>
        <dsp:cNvSpPr/>
      </dsp:nvSpPr>
      <dsp:spPr>
        <a:xfrm>
          <a:off x="628203" y="2649376"/>
          <a:ext cx="2507456" cy="1567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How does the processing take place?</a:t>
          </a:r>
          <a:endParaRPr lang="en-US" sz="2300" kern="1200"/>
        </a:p>
      </dsp:txBody>
      <dsp:txXfrm>
        <a:off x="674104" y="2695277"/>
        <a:ext cx="2415654" cy="1475358"/>
      </dsp:txXfrm>
    </dsp:sp>
    <dsp:sp modelId="{2A749113-0431-45F6-8B60-2D2B932B7EC7}">
      <dsp:nvSpPr>
        <dsp:cNvPr id="0" name=""/>
        <dsp:cNvSpPr/>
      </dsp:nvSpPr>
      <dsp:spPr>
        <a:xfrm>
          <a:off x="3919239" y="690426"/>
          <a:ext cx="3134320" cy="15671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Storage</a:t>
          </a:r>
          <a:endParaRPr lang="en-US" sz="4900" kern="1200"/>
        </a:p>
      </dsp:txBody>
      <dsp:txXfrm>
        <a:off x="3965140" y="736327"/>
        <a:ext cx="3042518" cy="1475358"/>
      </dsp:txXfrm>
    </dsp:sp>
    <dsp:sp modelId="{769C5056-5F8B-4F11-8381-15723C6989B8}">
      <dsp:nvSpPr>
        <dsp:cNvPr id="0" name=""/>
        <dsp:cNvSpPr/>
      </dsp:nvSpPr>
      <dsp:spPr>
        <a:xfrm>
          <a:off x="4232671" y="2257586"/>
          <a:ext cx="313432" cy="117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370"/>
              </a:lnTo>
              <a:lnTo>
                <a:pt x="313432" y="11753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806FF-4F50-41E6-AB09-F608500AE8A9}">
      <dsp:nvSpPr>
        <dsp:cNvPr id="0" name=""/>
        <dsp:cNvSpPr/>
      </dsp:nvSpPr>
      <dsp:spPr>
        <a:xfrm>
          <a:off x="4546103" y="2649376"/>
          <a:ext cx="2507456" cy="1567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How is information persistence managed?</a:t>
          </a:r>
          <a:endParaRPr lang="en-US" sz="2300" kern="1200"/>
        </a:p>
      </dsp:txBody>
      <dsp:txXfrm>
        <a:off x="4592004" y="2695277"/>
        <a:ext cx="2415654" cy="1475358"/>
      </dsp:txXfrm>
    </dsp:sp>
    <dsp:sp modelId="{A6221EC1-B1BB-4631-82BB-ECA7BFAFA55C}">
      <dsp:nvSpPr>
        <dsp:cNvPr id="0" name=""/>
        <dsp:cNvSpPr/>
      </dsp:nvSpPr>
      <dsp:spPr>
        <a:xfrm>
          <a:off x="7837140" y="690426"/>
          <a:ext cx="3134320" cy="15671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Network</a:t>
          </a:r>
          <a:endParaRPr lang="en-US" sz="4900" kern="1200"/>
        </a:p>
      </dsp:txBody>
      <dsp:txXfrm>
        <a:off x="7883041" y="736327"/>
        <a:ext cx="3042518" cy="1475358"/>
      </dsp:txXfrm>
    </dsp:sp>
    <dsp:sp modelId="{8EA075DE-9369-471E-A561-AAAF64CC22DC}">
      <dsp:nvSpPr>
        <dsp:cNvPr id="0" name=""/>
        <dsp:cNvSpPr/>
      </dsp:nvSpPr>
      <dsp:spPr>
        <a:xfrm>
          <a:off x="8150572" y="2257586"/>
          <a:ext cx="313432" cy="117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5370"/>
              </a:lnTo>
              <a:lnTo>
                <a:pt x="313432" y="11753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1DB5B-4095-49CD-A8E7-455122483133}">
      <dsp:nvSpPr>
        <dsp:cNvPr id="0" name=""/>
        <dsp:cNvSpPr/>
      </dsp:nvSpPr>
      <dsp:spPr>
        <a:xfrm>
          <a:off x="8464004" y="2649376"/>
          <a:ext cx="2507456" cy="15671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How is the communication with users established</a:t>
          </a:r>
          <a:endParaRPr lang="en-US" sz="2300" kern="1200"/>
        </a:p>
      </dsp:txBody>
      <dsp:txXfrm>
        <a:off x="8509905" y="2695277"/>
        <a:ext cx="2415654" cy="1475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9814C-0B5E-4289-A271-024CE8BA3BE7}">
      <dsp:nvSpPr>
        <dsp:cNvPr id="0" name=""/>
        <dsp:cNvSpPr/>
      </dsp:nvSpPr>
      <dsp:spPr>
        <a:xfrm>
          <a:off x="3384648" y="1437"/>
          <a:ext cx="1751459" cy="875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Elements</a:t>
          </a:r>
          <a:endParaRPr lang="en-US" sz="1400" kern="1200" dirty="0"/>
        </a:p>
      </dsp:txBody>
      <dsp:txXfrm>
        <a:off x="3410297" y="27086"/>
        <a:ext cx="1700161" cy="824431"/>
      </dsp:txXfrm>
    </dsp:sp>
    <dsp:sp modelId="{8884CB21-670A-409F-B7D8-28D5114D98D3}">
      <dsp:nvSpPr>
        <dsp:cNvPr id="0" name=""/>
        <dsp:cNvSpPr/>
      </dsp:nvSpPr>
      <dsp:spPr>
        <a:xfrm>
          <a:off x="5136108" y="423240"/>
          <a:ext cx="7005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00583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68885" y="421787"/>
        <a:ext cx="35029" cy="35029"/>
      </dsp:txXfrm>
    </dsp:sp>
    <dsp:sp modelId="{9F03B25F-68A3-4F3A-ACDD-69EC16B7AC35}">
      <dsp:nvSpPr>
        <dsp:cNvPr id="0" name=""/>
        <dsp:cNvSpPr/>
      </dsp:nvSpPr>
      <dsp:spPr>
        <a:xfrm>
          <a:off x="5836691" y="1437"/>
          <a:ext cx="1751459" cy="8757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COTS vs Bespoke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Source vs Proprietary</a:t>
          </a:r>
        </a:p>
      </dsp:txBody>
      <dsp:txXfrm>
        <a:off x="5862340" y="27086"/>
        <a:ext cx="1700161" cy="824431"/>
      </dsp:txXfrm>
    </dsp:sp>
    <dsp:sp modelId="{DF2261AC-7B6E-476D-837B-BC4192FD3405}">
      <dsp:nvSpPr>
        <dsp:cNvPr id="0" name=""/>
        <dsp:cNvSpPr/>
      </dsp:nvSpPr>
      <dsp:spPr>
        <a:xfrm>
          <a:off x="3384648" y="1008527"/>
          <a:ext cx="1751459" cy="875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Hardware Elements</a:t>
          </a:r>
          <a:endParaRPr lang="en-US" sz="1400" kern="1200" dirty="0"/>
        </a:p>
      </dsp:txBody>
      <dsp:txXfrm>
        <a:off x="3410297" y="1034176"/>
        <a:ext cx="1700161" cy="824431"/>
      </dsp:txXfrm>
    </dsp:sp>
    <dsp:sp modelId="{C2E9C9FA-A54F-48E4-8034-FE48497A7C90}">
      <dsp:nvSpPr>
        <dsp:cNvPr id="0" name=""/>
        <dsp:cNvSpPr/>
      </dsp:nvSpPr>
      <dsp:spPr>
        <a:xfrm>
          <a:off x="5136108" y="1430330"/>
          <a:ext cx="7005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00583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68885" y="1428877"/>
        <a:ext cx="35029" cy="35029"/>
      </dsp:txXfrm>
    </dsp:sp>
    <dsp:sp modelId="{93FD4E9A-7892-4AF5-8732-329FB67B01DC}">
      <dsp:nvSpPr>
        <dsp:cNvPr id="0" name=""/>
        <dsp:cNvSpPr/>
      </dsp:nvSpPr>
      <dsp:spPr>
        <a:xfrm>
          <a:off x="5836691" y="1008527"/>
          <a:ext cx="1751459" cy="8757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Compute, Storage and Network</a:t>
          </a:r>
          <a:endParaRPr lang="en-US" sz="1400" kern="1200" dirty="0"/>
        </a:p>
      </dsp:txBody>
      <dsp:txXfrm>
        <a:off x="5862340" y="1034176"/>
        <a:ext cx="1700161" cy="824431"/>
      </dsp:txXfrm>
    </dsp:sp>
    <dsp:sp modelId="{9B39793D-02A9-4A87-86BF-9E55E2B1ED6C}">
      <dsp:nvSpPr>
        <dsp:cNvPr id="0" name=""/>
        <dsp:cNvSpPr/>
      </dsp:nvSpPr>
      <dsp:spPr>
        <a:xfrm>
          <a:off x="3384648" y="3022705"/>
          <a:ext cx="1751459" cy="875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Architecture Principles</a:t>
          </a:r>
          <a:endParaRPr lang="en-US" sz="1400" kern="1200" dirty="0"/>
        </a:p>
      </dsp:txBody>
      <dsp:txXfrm>
        <a:off x="3410297" y="3048354"/>
        <a:ext cx="1700161" cy="824431"/>
      </dsp:txXfrm>
    </dsp:sp>
    <dsp:sp modelId="{634743F1-C1A2-4925-9DAB-FA67A36CCE86}">
      <dsp:nvSpPr>
        <dsp:cNvPr id="0" name=""/>
        <dsp:cNvSpPr/>
      </dsp:nvSpPr>
      <dsp:spPr>
        <a:xfrm rot="18289469">
          <a:off x="4872998" y="2940964"/>
          <a:ext cx="12268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26803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5729" y="2926356"/>
        <a:ext cx="61340" cy="61340"/>
      </dsp:txXfrm>
    </dsp:sp>
    <dsp:sp modelId="{0C6F7981-EDAE-4173-A099-B6D38B887D0A}">
      <dsp:nvSpPr>
        <dsp:cNvPr id="0" name=""/>
        <dsp:cNvSpPr/>
      </dsp:nvSpPr>
      <dsp:spPr>
        <a:xfrm>
          <a:off x="5836691" y="2015616"/>
          <a:ext cx="1751459" cy="8757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Rules governing choice and use of Hardware</a:t>
          </a:r>
          <a:endParaRPr lang="en-US" sz="1400" kern="1200" dirty="0"/>
        </a:p>
      </dsp:txBody>
      <dsp:txXfrm>
        <a:off x="5862340" y="2041265"/>
        <a:ext cx="1700161" cy="824431"/>
      </dsp:txXfrm>
    </dsp:sp>
    <dsp:sp modelId="{63441EEF-FDF3-4D7E-9673-46D2F33E3726}">
      <dsp:nvSpPr>
        <dsp:cNvPr id="0" name=""/>
        <dsp:cNvSpPr/>
      </dsp:nvSpPr>
      <dsp:spPr>
        <a:xfrm>
          <a:off x="5136108" y="3444508"/>
          <a:ext cx="70058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00583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68885" y="3443056"/>
        <a:ext cx="35029" cy="35029"/>
      </dsp:txXfrm>
    </dsp:sp>
    <dsp:sp modelId="{C68C5EAF-CECD-4429-A3CF-59F2482FD5B5}">
      <dsp:nvSpPr>
        <dsp:cNvPr id="0" name=""/>
        <dsp:cNvSpPr/>
      </dsp:nvSpPr>
      <dsp:spPr>
        <a:xfrm>
          <a:off x="5836691" y="3022705"/>
          <a:ext cx="1751459" cy="8757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Rules governing choice, creation and use of software</a:t>
          </a:r>
          <a:endParaRPr lang="en-US" sz="1400" kern="1200" dirty="0"/>
        </a:p>
      </dsp:txBody>
      <dsp:txXfrm>
        <a:off x="5862340" y="3048354"/>
        <a:ext cx="1700161" cy="824431"/>
      </dsp:txXfrm>
    </dsp:sp>
    <dsp:sp modelId="{BAAD0432-0591-4E5B-A838-B8E4BCAEF75A}">
      <dsp:nvSpPr>
        <dsp:cNvPr id="0" name=""/>
        <dsp:cNvSpPr/>
      </dsp:nvSpPr>
      <dsp:spPr>
        <a:xfrm rot="3310531">
          <a:off x="4872998" y="3948053"/>
          <a:ext cx="12268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26803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55729" y="3933445"/>
        <a:ext cx="61340" cy="61340"/>
      </dsp:txXfrm>
    </dsp:sp>
    <dsp:sp modelId="{843FF55D-94F7-4624-AD6D-53953F537761}">
      <dsp:nvSpPr>
        <dsp:cNvPr id="0" name=""/>
        <dsp:cNvSpPr/>
      </dsp:nvSpPr>
      <dsp:spPr>
        <a:xfrm>
          <a:off x="5836691" y="4029795"/>
          <a:ext cx="1751459" cy="8757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Rules governing the interfacing between H/W and S/W</a:t>
          </a:r>
          <a:endParaRPr lang="en-US" sz="1400" kern="1200" dirty="0"/>
        </a:p>
      </dsp:txBody>
      <dsp:txXfrm>
        <a:off x="5862340" y="4055444"/>
        <a:ext cx="1700161" cy="824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FCD68-D148-4D60-8EA7-A9AF5F94876B}">
      <dsp:nvSpPr>
        <dsp:cNvPr id="0" name=""/>
        <dsp:cNvSpPr/>
      </dsp:nvSpPr>
      <dsp:spPr>
        <a:xfrm>
          <a:off x="0" y="4906617"/>
          <a:ext cx="9657347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6B3A9F-FFE5-4D70-9DE5-3E9F7B8ACF06}">
      <dsp:nvSpPr>
        <dsp:cNvPr id="0" name=""/>
        <dsp:cNvSpPr/>
      </dsp:nvSpPr>
      <dsp:spPr>
        <a:xfrm>
          <a:off x="0" y="4082364"/>
          <a:ext cx="9657347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569DA-39EA-4801-A8CC-ACEAC9E60F4A}">
      <dsp:nvSpPr>
        <dsp:cNvPr id="0" name=""/>
        <dsp:cNvSpPr/>
      </dsp:nvSpPr>
      <dsp:spPr>
        <a:xfrm>
          <a:off x="0" y="3258110"/>
          <a:ext cx="9657347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71307-2203-4499-B238-9E7D4DAB3620}">
      <dsp:nvSpPr>
        <dsp:cNvPr id="0" name=""/>
        <dsp:cNvSpPr/>
      </dsp:nvSpPr>
      <dsp:spPr>
        <a:xfrm>
          <a:off x="0" y="2433856"/>
          <a:ext cx="9657347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F2801-03B1-45C4-919A-04867C8609AC}">
      <dsp:nvSpPr>
        <dsp:cNvPr id="0" name=""/>
        <dsp:cNvSpPr/>
      </dsp:nvSpPr>
      <dsp:spPr>
        <a:xfrm>
          <a:off x="0" y="1609602"/>
          <a:ext cx="9657347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EFE6D-7F06-4101-BE86-C465DA0DDF50}">
      <dsp:nvSpPr>
        <dsp:cNvPr id="0" name=""/>
        <dsp:cNvSpPr/>
      </dsp:nvSpPr>
      <dsp:spPr>
        <a:xfrm>
          <a:off x="0" y="785348"/>
          <a:ext cx="9657347" cy="0"/>
        </a:xfrm>
        <a:prstGeom prst="line">
          <a:avLst/>
        </a:pr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B5FF7-BE27-4760-9BDF-0CD2B0D9B14A}">
      <dsp:nvSpPr>
        <dsp:cNvPr id="0" name=""/>
        <dsp:cNvSpPr/>
      </dsp:nvSpPr>
      <dsp:spPr>
        <a:xfrm>
          <a:off x="2510910" y="345"/>
          <a:ext cx="7146436" cy="78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Credit card payment + NEFT payment </a:t>
          </a:r>
          <a:endParaRPr lang="en-US" sz="2400" kern="1200" dirty="0"/>
        </a:p>
      </dsp:txBody>
      <dsp:txXfrm>
        <a:off x="2510910" y="345"/>
        <a:ext cx="7146436" cy="785003"/>
      </dsp:txXfrm>
    </dsp:sp>
    <dsp:sp modelId="{431C7196-DB8D-4C67-BD36-108AAFE36DD3}">
      <dsp:nvSpPr>
        <dsp:cNvPr id="0" name=""/>
        <dsp:cNvSpPr/>
      </dsp:nvSpPr>
      <dsp:spPr>
        <a:xfrm>
          <a:off x="0" y="345"/>
          <a:ext cx="2510910" cy="7850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Logical</a:t>
          </a:r>
          <a:endParaRPr lang="en-US" sz="2900" kern="1200" dirty="0"/>
        </a:p>
      </dsp:txBody>
      <dsp:txXfrm>
        <a:off x="38328" y="38673"/>
        <a:ext cx="2434254" cy="746675"/>
      </dsp:txXfrm>
    </dsp:sp>
    <dsp:sp modelId="{F4FDBFBC-EF25-48B8-B010-3E50A6B0B1B7}">
      <dsp:nvSpPr>
        <dsp:cNvPr id="0" name=""/>
        <dsp:cNvSpPr/>
      </dsp:nvSpPr>
      <dsp:spPr>
        <a:xfrm>
          <a:off x="2510910" y="824598"/>
          <a:ext cx="7146436" cy="78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Init of DB + Init of Web server + Init O/S</a:t>
          </a:r>
          <a:endParaRPr lang="en-US" sz="2400" kern="1200"/>
        </a:p>
      </dsp:txBody>
      <dsp:txXfrm>
        <a:off x="2510910" y="824598"/>
        <a:ext cx="7146436" cy="785003"/>
      </dsp:txXfrm>
    </dsp:sp>
    <dsp:sp modelId="{C38C1F43-DCF8-4A51-BE0F-19F37BBD8DE3}">
      <dsp:nvSpPr>
        <dsp:cNvPr id="0" name=""/>
        <dsp:cNvSpPr/>
      </dsp:nvSpPr>
      <dsp:spPr>
        <a:xfrm>
          <a:off x="0" y="824598"/>
          <a:ext cx="2510910" cy="7850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Temporal</a:t>
          </a:r>
          <a:endParaRPr lang="en-US" sz="2900" kern="1200" dirty="0"/>
        </a:p>
      </dsp:txBody>
      <dsp:txXfrm>
        <a:off x="38328" y="862926"/>
        <a:ext cx="2434254" cy="746675"/>
      </dsp:txXfrm>
    </dsp:sp>
    <dsp:sp modelId="{76CE7976-C7C3-4DF6-949A-44F971645C8F}">
      <dsp:nvSpPr>
        <dsp:cNvPr id="0" name=""/>
        <dsp:cNvSpPr/>
      </dsp:nvSpPr>
      <dsp:spPr>
        <a:xfrm>
          <a:off x="2510910" y="1648852"/>
          <a:ext cx="7146436" cy="78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Loan verification + Loan evaluation + Loan underwriting</a:t>
          </a:r>
          <a:endParaRPr lang="en-US" sz="2400" kern="1200" dirty="0"/>
        </a:p>
      </dsp:txBody>
      <dsp:txXfrm>
        <a:off x="2510910" y="1648852"/>
        <a:ext cx="7146436" cy="785003"/>
      </dsp:txXfrm>
    </dsp:sp>
    <dsp:sp modelId="{7D211048-1689-4279-8872-5E1F7DF10C91}">
      <dsp:nvSpPr>
        <dsp:cNvPr id="0" name=""/>
        <dsp:cNvSpPr/>
      </dsp:nvSpPr>
      <dsp:spPr>
        <a:xfrm>
          <a:off x="0" y="1648852"/>
          <a:ext cx="2510910" cy="7850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Procedural</a:t>
          </a:r>
          <a:endParaRPr lang="en-US" sz="2900" kern="1200" dirty="0"/>
        </a:p>
      </dsp:txBody>
      <dsp:txXfrm>
        <a:off x="38328" y="1687180"/>
        <a:ext cx="2434254" cy="746675"/>
      </dsp:txXfrm>
    </dsp:sp>
    <dsp:sp modelId="{8467EFDF-81FC-447E-AF3A-21A1F361D331}">
      <dsp:nvSpPr>
        <dsp:cNvPr id="0" name=""/>
        <dsp:cNvSpPr/>
      </dsp:nvSpPr>
      <dsp:spPr>
        <a:xfrm>
          <a:off x="2510910" y="2473106"/>
          <a:ext cx="7146436" cy="78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PO printing + PO saving + PO mailing </a:t>
          </a:r>
          <a:endParaRPr lang="en-US" sz="2400" kern="1200"/>
        </a:p>
      </dsp:txBody>
      <dsp:txXfrm>
        <a:off x="2510910" y="2473106"/>
        <a:ext cx="7146436" cy="785003"/>
      </dsp:txXfrm>
    </dsp:sp>
    <dsp:sp modelId="{FC0D76B1-6FE4-4717-9839-0B929382FCA0}">
      <dsp:nvSpPr>
        <dsp:cNvPr id="0" name=""/>
        <dsp:cNvSpPr/>
      </dsp:nvSpPr>
      <dsp:spPr>
        <a:xfrm>
          <a:off x="0" y="2473106"/>
          <a:ext cx="2510910" cy="7850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I/O oriented</a:t>
          </a:r>
          <a:endParaRPr lang="en-US" sz="2900" kern="1200"/>
        </a:p>
      </dsp:txBody>
      <dsp:txXfrm>
        <a:off x="38328" y="2511434"/>
        <a:ext cx="2434254" cy="746675"/>
      </dsp:txXfrm>
    </dsp:sp>
    <dsp:sp modelId="{AE517ADA-F7DB-4673-ACDD-8103C7026520}">
      <dsp:nvSpPr>
        <dsp:cNvPr id="0" name=""/>
        <dsp:cNvSpPr/>
      </dsp:nvSpPr>
      <dsp:spPr>
        <a:xfrm>
          <a:off x="2510910" y="3297360"/>
          <a:ext cx="7146436" cy="78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Search </a:t>
          </a:r>
          <a:r>
            <a:rPr lang="en-US" sz="2400" kern="1200" smtClean="0">
              <a:sym typeface="Wingdings" panose="05000000000000000000" pitchFamily="2" charset="2"/>
            </a:rPr>
            <a:t></a:t>
          </a:r>
          <a:r>
            <a:rPr lang="en-US" sz="2400" kern="1200" smtClean="0"/>
            <a:t> Select </a:t>
          </a:r>
          <a:r>
            <a:rPr lang="en-US" sz="2400" kern="1200" smtClean="0">
              <a:sym typeface="Wingdings" panose="05000000000000000000" pitchFamily="2" charset="2"/>
            </a:rPr>
            <a:t></a:t>
          </a:r>
          <a:r>
            <a:rPr lang="en-US" sz="2400" kern="1200" smtClean="0"/>
            <a:t> Add </a:t>
          </a:r>
          <a:r>
            <a:rPr lang="en-US" sz="2400" kern="1200" smtClean="0">
              <a:sym typeface="Wingdings" panose="05000000000000000000" pitchFamily="2" charset="2"/>
            </a:rPr>
            <a:t></a:t>
          </a:r>
          <a:r>
            <a:rPr lang="en-US" sz="2400" kern="1200" smtClean="0"/>
            <a:t> Checkout</a:t>
          </a:r>
          <a:endParaRPr lang="en-US" sz="2400" kern="1200"/>
        </a:p>
      </dsp:txBody>
      <dsp:txXfrm>
        <a:off x="2510910" y="3297360"/>
        <a:ext cx="7146436" cy="785003"/>
      </dsp:txXfrm>
    </dsp:sp>
    <dsp:sp modelId="{4147A0C6-B129-4711-994C-4C39C78DADAE}">
      <dsp:nvSpPr>
        <dsp:cNvPr id="0" name=""/>
        <dsp:cNvSpPr/>
      </dsp:nvSpPr>
      <dsp:spPr>
        <a:xfrm>
          <a:off x="0" y="3297360"/>
          <a:ext cx="2510910" cy="7850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Sequential</a:t>
          </a:r>
          <a:endParaRPr lang="en-US" sz="2900" kern="1200"/>
        </a:p>
      </dsp:txBody>
      <dsp:txXfrm>
        <a:off x="38328" y="3335688"/>
        <a:ext cx="2434254" cy="746675"/>
      </dsp:txXfrm>
    </dsp:sp>
    <dsp:sp modelId="{68BF2BE9-05EB-485A-BE40-C413FF04EB39}">
      <dsp:nvSpPr>
        <dsp:cNvPr id="0" name=""/>
        <dsp:cNvSpPr/>
      </dsp:nvSpPr>
      <dsp:spPr>
        <a:xfrm>
          <a:off x="2510910" y="4121614"/>
          <a:ext cx="7146436" cy="785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Self-contained (search to payment)</a:t>
          </a:r>
          <a:endParaRPr lang="en-US" sz="2400" kern="1200" dirty="0"/>
        </a:p>
      </dsp:txBody>
      <dsp:txXfrm>
        <a:off x="2510910" y="4121614"/>
        <a:ext cx="7146436" cy="785003"/>
      </dsp:txXfrm>
    </dsp:sp>
    <dsp:sp modelId="{79385173-3B74-4E62-8E02-8B93B555074B}">
      <dsp:nvSpPr>
        <dsp:cNvPr id="0" name=""/>
        <dsp:cNvSpPr/>
      </dsp:nvSpPr>
      <dsp:spPr>
        <a:xfrm>
          <a:off x="0" y="4121614"/>
          <a:ext cx="2510910" cy="7850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Functional</a:t>
          </a:r>
          <a:endParaRPr lang="en-US" sz="2900" kern="1200"/>
        </a:p>
      </dsp:txBody>
      <dsp:txXfrm>
        <a:off x="38328" y="4159942"/>
        <a:ext cx="2434254" cy="746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7661-5787-475F-8A8C-E8895640349E}">
      <dsp:nvSpPr>
        <dsp:cNvPr id="0" name=""/>
        <dsp:cNvSpPr/>
      </dsp:nvSpPr>
      <dsp:spPr>
        <a:xfrm>
          <a:off x="2009" y="1876177"/>
          <a:ext cx="2309217" cy="11546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Layered</a:t>
          </a:r>
          <a:endParaRPr lang="en-US" sz="2900" kern="1200"/>
        </a:p>
      </dsp:txBody>
      <dsp:txXfrm>
        <a:off x="35826" y="1909994"/>
        <a:ext cx="2241583" cy="1086974"/>
      </dsp:txXfrm>
    </dsp:sp>
    <dsp:sp modelId="{BFC61EC1-91AB-468B-B459-84B035F394A3}">
      <dsp:nvSpPr>
        <dsp:cNvPr id="0" name=""/>
        <dsp:cNvSpPr/>
      </dsp:nvSpPr>
      <dsp:spPr>
        <a:xfrm>
          <a:off x="2888530" y="1876177"/>
          <a:ext cx="2309217" cy="11546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Event-Driven</a:t>
          </a:r>
          <a:endParaRPr lang="en-US" sz="2900" kern="1200"/>
        </a:p>
      </dsp:txBody>
      <dsp:txXfrm>
        <a:off x="2922347" y="1909994"/>
        <a:ext cx="2241583" cy="1086974"/>
      </dsp:txXfrm>
    </dsp:sp>
    <dsp:sp modelId="{B38020F3-CF12-49E7-B6ED-EB65FC55D474}">
      <dsp:nvSpPr>
        <dsp:cNvPr id="0" name=""/>
        <dsp:cNvSpPr/>
      </dsp:nvSpPr>
      <dsp:spPr>
        <a:xfrm>
          <a:off x="5775052" y="1876177"/>
          <a:ext cx="2309217" cy="11546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Microkernel</a:t>
          </a:r>
          <a:endParaRPr lang="en-US" sz="2900" kern="1200"/>
        </a:p>
      </dsp:txBody>
      <dsp:txXfrm>
        <a:off x="5808869" y="1909994"/>
        <a:ext cx="2241583" cy="1086974"/>
      </dsp:txXfrm>
    </dsp:sp>
    <dsp:sp modelId="{A5451E7C-6DF3-42A7-9817-AABD61CFD680}">
      <dsp:nvSpPr>
        <dsp:cNvPr id="0" name=""/>
        <dsp:cNvSpPr/>
      </dsp:nvSpPr>
      <dsp:spPr>
        <a:xfrm>
          <a:off x="8661573" y="1876177"/>
          <a:ext cx="2309217" cy="11546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Micro-services</a:t>
          </a:r>
          <a:endParaRPr lang="en-US" sz="2900" kern="1200" dirty="0"/>
        </a:p>
      </dsp:txBody>
      <dsp:txXfrm>
        <a:off x="8695390" y="1909994"/>
        <a:ext cx="2241583" cy="10869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BCFB-1255-42CA-9BAD-5E80FFF58F83}">
      <dsp:nvSpPr>
        <dsp:cNvPr id="0" name=""/>
        <dsp:cNvSpPr/>
      </dsp:nvSpPr>
      <dsp:spPr>
        <a:xfrm>
          <a:off x="9376" y="659284"/>
          <a:ext cx="1510903" cy="75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What?</a:t>
          </a:r>
          <a:endParaRPr lang="en-US" sz="2800" kern="1200"/>
        </a:p>
      </dsp:txBody>
      <dsp:txXfrm>
        <a:off x="31502" y="681410"/>
        <a:ext cx="1466651" cy="711199"/>
      </dsp:txXfrm>
    </dsp:sp>
    <dsp:sp modelId="{8B7F0124-A5D9-4CFB-8B3A-FEA3C0701BCB}">
      <dsp:nvSpPr>
        <dsp:cNvPr id="0" name=""/>
        <dsp:cNvSpPr/>
      </dsp:nvSpPr>
      <dsp:spPr>
        <a:xfrm>
          <a:off x="160466" y="1414735"/>
          <a:ext cx="151090" cy="566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588"/>
              </a:lnTo>
              <a:lnTo>
                <a:pt x="151090" y="566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5555E-C61B-44B6-B616-BB14A5AF8359}">
      <dsp:nvSpPr>
        <dsp:cNvPr id="0" name=""/>
        <dsp:cNvSpPr/>
      </dsp:nvSpPr>
      <dsp:spPr>
        <a:xfrm>
          <a:off x="311556" y="1603598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Deployment is the process implementing an IT solution comprised of all necessary hardware and software</a:t>
          </a:r>
          <a:endParaRPr lang="en-US" sz="800" kern="1200"/>
        </a:p>
      </dsp:txBody>
      <dsp:txXfrm>
        <a:off x="333682" y="1625724"/>
        <a:ext cx="1164470" cy="711199"/>
      </dsp:txXfrm>
    </dsp:sp>
    <dsp:sp modelId="{D0B6262E-784D-4F1E-8A83-D65B3DC693E2}">
      <dsp:nvSpPr>
        <dsp:cNvPr id="0" name=""/>
        <dsp:cNvSpPr/>
      </dsp:nvSpPr>
      <dsp:spPr>
        <a:xfrm>
          <a:off x="1898005" y="659284"/>
          <a:ext cx="1510903" cy="75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Where?</a:t>
          </a:r>
          <a:endParaRPr lang="en-US" sz="2800" kern="1200"/>
        </a:p>
      </dsp:txBody>
      <dsp:txXfrm>
        <a:off x="1920131" y="681410"/>
        <a:ext cx="1466651" cy="711199"/>
      </dsp:txXfrm>
    </dsp:sp>
    <dsp:sp modelId="{26AB03A6-B1C7-40DE-BAE7-DAB22B3AC818}">
      <dsp:nvSpPr>
        <dsp:cNvPr id="0" name=""/>
        <dsp:cNvSpPr/>
      </dsp:nvSpPr>
      <dsp:spPr>
        <a:xfrm>
          <a:off x="2049095" y="1414735"/>
          <a:ext cx="151090" cy="566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588"/>
              </a:lnTo>
              <a:lnTo>
                <a:pt x="151090" y="566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36B2E-D965-4713-AD72-FE914223BDD8}">
      <dsp:nvSpPr>
        <dsp:cNvPr id="0" name=""/>
        <dsp:cNvSpPr/>
      </dsp:nvSpPr>
      <dsp:spPr>
        <a:xfrm>
          <a:off x="2200185" y="1603598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On-Premise</a:t>
          </a:r>
          <a:endParaRPr lang="en-US" sz="800" kern="1200"/>
        </a:p>
      </dsp:txBody>
      <dsp:txXfrm>
        <a:off x="2222311" y="1625724"/>
        <a:ext cx="1164470" cy="711199"/>
      </dsp:txXfrm>
    </dsp:sp>
    <dsp:sp modelId="{C69170CC-9245-425A-8AAE-0F71D3C6A52D}">
      <dsp:nvSpPr>
        <dsp:cNvPr id="0" name=""/>
        <dsp:cNvSpPr/>
      </dsp:nvSpPr>
      <dsp:spPr>
        <a:xfrm>
          <a:off x="2049095" y="1414735"/>
          <a:ext cx="151090" cy="151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903"/>
              </a:lnTo>
              <a:lnTo>
                <a:pt x="151090" y="15109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D60CA-A0A6-4DFA-AAF9-46CF852CE7C3}">
      <dsp:nvSpPr>
        <dsp:cNvPr id="0" name=""/>
        <dsp:cNvSpPr/>
      </dsp:nvSpPr>
      <dsp:spPr>
        <a:xfrm>
          <a:off x="2200185" y="2547912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Cloud</a:t>
          </a:r>
          <a:endParaRPr lang="en-US" sz="800" kern="1200"/>
        </a:p>
      </dsp:txBody>
      <dsp:txXfrm>
        <a:off x="2222311" y="2570038"/>
        <a:ext cx="1164470" cy="711199"/>
      </dsp:txXfrm>
    </dsp:sp>
    <dsp:sp modelId="{86C2867F-BDE0-4F20-9B68-5CE5F84748AF}">
      <dsp:nvSpPr>
        <dsp:cNvPr id="0" name=""/>
        <dsp:cNvSpPr/>
      </dsp:nvSpPr>
      <dsp:spPr>
        <a:xfrm>
          <a:off x="3786633" y="659284"/>
          <a:ext cx="1510903" cy="75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Who?</a:t>
          </a:r>
          <a:endParaRPr lang="en-US" sz="2800" kern="1200" dirty="0"/>
        </a:p>
      </dsp:txBody>
      <dsp:txXfrm>
        <a:off x="3808759" y="681410"/>
        <a:ext cx="1466651" cy="711199"/>
      </dsp:txXfrm>
    </dsp:sp>
    <dsp:sp modelId="{2D4F4CAE-26DE-475D-8A31-151617745515}">
      <dsp:nvSpPr>
        <dsp:cNvPr id="0" name=""/>
        <dsp:cNvSpPr/>
      </dsp:nvSpPr>
      <dsp:spPr>
        <a:xfrm>
          <a:off x="3937724" y="1414735"/>
          <a:ext cx="151090" cy="566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588"/>
              </a:lnTo>
              <a:lnTo>
                <a:pt x="151090" y="566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E19F9-2846-4E83-8940-D5A39FF2C319}">
      <dsp:nvSpPr>
        <dsp:cNvPr id="0" name=""/>
        <dsp:cNvSpPr/>
      </dsp:nvSpPr>
      <dsp:spPr>
        <a:xfrm>
          <a:off x="4088814" y="1603598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Sys Admin, Hardware Specialists, Network Admins, etc.</a:t>
          </a:r>
          <a:endParaRPr lang="en-US" sz="800" kern="1200"/>
        </a:p>
      </dsp:txBody>
      <dsp:txXfrm>
        <a:off x="4110940" y="1625724"/>
        <a:ext cx="1164470" cy="711199"/>
      </dsp:txXfrm>
    </dsp:sp>
    <dsp:sp modelId="{81DE1EDF-EC81-4DE1-B6FD-AFC026848722}">
      <dsp:nvSpPr>
        <dsp:cNvPr id="0" name=""/>
        <dsp:cNvSpPr/>
      </dsp:nvSpPr>
      <dsp:spPr>
        <a:xfrm>
          <a:off x="5675262" y="659284"/>
          <a:ext cx="1510903" cy="75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When?</a:t>
          </a:r>
          <a:endParaRPr lang="en-US" sz="2800" kern="1200"/>
        </a:p>
      </dsp:txBody>
      <dsp:txXfrm>
        <a:off x="5697388" y="681410"/>
        <a:ext cx="1466651" cy="711199"/>
      </dsp:txXfrm>
    </dsp:sp>
    <dsp:sp modelId="{8D1F22B6-9EBE-42FE-B480-1ED233D85B5F}">
      <dsp:nvSpPr>
        <dsp:cNvPr id="0" name=""/>
        <dsp:cNvSpPr/>
      </dsp:nvSpPr>
      <dsp:spPr>
        <a:xfrm>
          <a:off x="5826353" y="1414735"/>
          <a:ext cx="151090" cy="566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588"/>
              </a:lnTo>
              <a:lnTo>
                <a:pt x="151090" y="566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0D02-1BC0-425A-9429-DC7A51CA1731}">
      <dsp:nvSpPr>
        <dsp:cNvPr id="0" name=""/>
        <dsp:cNvSpPr/>
      </dsp:nvSpPr>
      <dsp:spPr>
        <a:xfrm>
          <a:off x="5977443" y="1603598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Once a “ready-to-use” product is available</a:t>
          </a:r>
          <a:endParaRPr lang="en-US" sz="800" kern="1200" dirty="0"/>
        </a:p>
      </dsp:txBody>
      <dsp:txXfrm>
        <a:off x="5999569" y="1625724"/>
        <a:ext cx="1164470" cy="711199"/>
      </dsp:txXfrm>
    </dsp:sp>
    <dsp:sp modelId="{7CB60532-73C2-490C-9AB6-C2FB91FF2139}">
      <dsp:nvSpPr>
        <dsp:cNvPr id="0" name=""/>
        <dsp:cNvSpPr/>
      </dsp:nvSpPr>
      <dsp:spPr>
        <a:xfrm>
          <a:off x="7563891" y="659284"/>
          <a:ext cx="1510903" cy="75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How?</a:t>
          </a:r>
          <a:endParaRPr lang="en-US" sz="2800" kern="1200" dirty="0"/>
        </a:p>
      </dsp:txBody>
      <dsp:txXfrm>
        <a:off x="7586017" y="681410"/>
        <a:ext cx="1466651" cy="711199"/>
      </dsp:txXfrm>
    </dsp:sp>
    <dsp:sp modelId="{7811F238-EA0C-4639-BB5F-B8302C647C09}">
      <dsp:nvSpPr>
        <dsp:cNvPr id="0" name=""/>
        <dsp:cNvSpPr/>
      </dsp:nvSpPr>
      <dsp:spPr>
        <a:xfrm>
          <a:off x="7714982" y="1414735"/>
          <a:ext cx="151090" cy="566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588"/>
              </a:lnTo>
              <a:lnTo>
                <a:pt x="151090" y="566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EDFAB-E497-41C5-814B-171F668D0251}">
      <dsp:nvSpPr>
        <dsp:cNvPr id="0" name=""/>
        <dsp:cNvSpPr/>
      </dsp:nvSpPr>
      <dsp:spPr>
        <a:xfrm>
          <a:off x="7866072" y="1603598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Manual</a:t>
          </a:r>
          <a:endParaRPr lang="en-US" sz="800" kern="1200" dirty="0"/>
        </a:p>
      </dsp:txBody>
      <dsp:txXfrm>
        <a:off x="7888198" y="1625724"/>
        <a:ext cx="1164470" cy="711199"/>
      </dsp:txXfrm>
    </dsp:sp>
    <dsp:sp modelId="{E7996720-3717-449F-AB3A-B997C914FCA3}">
      <dsp:nvSpPr>
        <dsp:cNvPr id="0" name=""/>
        <dsp:cNvSpPr/>
      </dsp:nvSpPr>
      <dsp:spPr>
        <a:xfrm>
          <a:off x="7714982" y="1414735"/>
          <a:ext cx="151090" cy="151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903"/>
              </a:lnTo>
              <a:lnTo>
                <a:pt x="151090" y="15109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C7372-2E3C-4BF6-AF7C-2B2641EEA212}">
      <dsp:nvSpPr>
        <dsp:cNvPr id="0" name=""/>
        <dsp:cNvSpPr/>
      </dsp:nvSpPr>
      <dsp:spPr>
        <a:xfrm>
          <a:off x="7866072" y="2547912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Automated</a:t>
          </a:r>
          <a:endParaRPr lang="en-US" sz="800" kern="1200" dirty="0"/>
        </a:p>
      </dsp:txBody>
      <dsp:txXfrm>
        <a:off x="7888198" y="2570038"/>
        <a:ext cx="1164470" cy="711199"/>
      </dsp:txXfrm>
    </dsp:sp>
    <dsp:sp modelId="{51657A4E-1B3F-460A-88E7-CC95B654BD67}">
      <dsp:nvSpPr>
        <dsp:cNvPr id="0" name=""/>
        <dsp:cNvSpPr/>
      </dsp:nvSpPr>
      <dsp:spPr>
        <a:xfrm>
          <a:off x="9452520" y="659284"/>
          <a:ext cx="1510903" cy="755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Why</a:t>
          </a:r>
          <a:endParaRPr lang="en-US" sz="2800" kern="1200" dirty="0"/>
        </a:p>
      </dsp:txBody>
      <dsp:txXfrm>
        <a:off x="9474646" y="681410"/>
        <a:ext cx="1466651" cy="711199"/>
      </dsp:txXfrm>
    </dsp:sp>
    <dsp:sp modelId="{999C428D-3548-45E6-B914-73C732E87737}">
      <dsp:nvSpPr>
        <dsp:cNvPr id="0" name=""/>
        <dsp:cNvSpPr/>
      </dsp:nvSpPr>
      <dsp:spPr>
        <a:xfrm>
          <a:off x="9603611" y="1414735"/>
          <a:ext cx="151090" cy="566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588"/>
              </a:lnTo>
              <a:lnTo>
                <a:pt x="151090" y="566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613AB-7F57-4722-B336-84F2009BBFC6}">
      <dsp:nvSpPr>
        <dsp:cNvPr id="0" name=""/>
        <dsp:cNvSpPr/>
      </dsp:nvSpPr>
      <dsp:spPr>
        <a:xfrm>
          <a:off x="9754701" y="1603598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Easy of use</a:t>
          </a:r>
          <a:endParaRPr lang="en-US" sz="800" kern="1200" dirty="0"/>
        </a:p>
      </dsp:txBody>
      <dsp:txXfrm>
        <a:off x="9776827" y="1625724"/>
        <a:ext cx="1164470" cy="711199"/>
      </dsp:txXfrm>
    </dsp:sp>
    <dsp:sp modelId="{275FAC9D-AD5B-4F51-9542-485312A17394}">
      <dsp:nvSpPr>
        <dsp:cNvPr id="0" name=""/>
        <dsp:cNvSpPr/>
      </dsp:nvSpPr>
      <dsp:spPr>
        <a:xfrm>
          <a:off x="9603611" y="1414735"/>
          <a:ext cx="151090" cy="151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903"/>
              </a:lnTo>
              <a:lnTo>
                <a:pt x="151090" y="15109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96FD9-C722-489C-8103-EDD02EEB92C6}">
      <dsp:nvSpPr>
        <dsp:cNvPr id="0" name=""/>
        <dsp:cNvSpPr/>
      </dsp:nvSpPr>
      <dsp:spPr>
        <a:xfrm>
          <a:off x="9754701" y="2547912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Better agility</a:t>
          </a:r>
          <a:endParaRPr lang="en-US" sz="800" kern="1200" dirty="0"/>
        </a:p>
      </dsp:txBody>
      <dsp:txXfrm>
        <a:off x="9776827" y="2570038"/>
        <a:ext cx="1164470" cy="711199"/>
      </dsp:txXfrm>
    </dsp:sp>
    <dsp:sp modelId="{033ADFE4-0156-488B-85D8-130F246326C2}">
      <dsp:nvSpPr>
        <dsp:cNvPr id="0" name=""/>
        <dsp:cNvSpPr/>
      </dsp:nvSpPr>
      <dsp:spPr>
        <a:xfrm>
          <a:off x="9603611" y="1414735"/>
          <a:ext cx="151090" cy="2455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5217"/>
              </a:lnTo>
              <a:lnTo>
                <a:pt x="151090" y="2455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CCFD9-44DB-41CF-8B48-114BAA410D16}">
      <dsp:nvSpPr>
        <dsp:cNvPr id="0" name=""/>
        <dsp:cNvSpPr/>
      </dsp:nvSpPr>
      <dsp:spPr>
        <a:xfrm>
          <a:off x="9754701" y="3492227"/>
          <a:ext cx="1208722" cy="755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Cost efficiency</a:t>
          </a:r>
          <a:endParaRPr lang="en-US" sz="800" kern="1200" dirty="0"/>
        </a:p>
      </dsp:txBody>
      <dsp:txXfrm>
        <a:off x="9776827" y="3514353"/>
        <a:ext cx="1164470" cy="71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5480" name="Picture 8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8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0773833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0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0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4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58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7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27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3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5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06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4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6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667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225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2"/>
          <p:cNvSpPr>
            <a:spLocks noChangeShapeType="1"/>
          </p:cNvSpPr>
          <p:nvPr/>
        </p:nvSpPr>
        <p:spPr bwMode="auto">
          <a:xfrm>
            <a:off x="0" y="34290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080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508000" y="62484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September 98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mtClean="0">
                <a:solidFill>
                  <a:srgbClr val="FFFFFF"/>
                </a:solidFill>
              </a:rPr>
              <a:t>Chapter Name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fld id="{EA56C367-F4CD-44A5-937C-E3A0C1FC1B2D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10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E5700B-8D17-48E1-9183-B712ABD273F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78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2E964C-FD03-4FFD-9ED4-94111B2BF8AC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8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D2EC53-BE48-41D5-9277-BE0A39F37E6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95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6C191-42D7-4414-8A96-83B8E289F8C1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0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71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280267-88E1-47C2-9295-DA7E82603E0E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84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2644B-CB02-4ECC-A1FF-A1409B101EB4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52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DC8865-4481-4966-9828-1421CB514BE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53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B7C60F-531A-4E09-BBC6-D77EFA9DCD69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4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DF2C76-FF19-4648-B9F5-E57683D7B1B7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412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266700"/>
            <a:ext cx="27940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6700"/>
            <a:ext cx="8178800" cy="55245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F30721-61E6-4841-B450-0100A5799470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6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80067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634" y="1676400"/>
            <a:ext cx="5050367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9144000" y="61722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CFADEA7-8733-483B-853F-3F5BA2FC8076}" type="slidenum">
              <a:rPr lang="en-GB">
                <a:solidFill>
                  <a:srgbClr val="FFFFFF"/>
                </a:solidFill>
              </a:rPr>
              <a:pPr/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8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8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D4D426C6-F4E3-4010-8513-23C03F47F09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9FADC2-B3DD-48D7-A1AB-5A7E5FF6780E}" type="slidenum">
              <a:rPr lang="en-US" smtClean="0"/>
              <a:t>‹#›</a:t>
            </a:fld>
            <a:endParaRPr lang="en-US"/>
          </a:p>
        </p:txBody>
      </p:sp>
      <p:grpSp>
        <p:nvGrpSpPr>
          <p:cNvPr id="104455" name="Group 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4456" name="Rectangle 8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pic>
          <p:nvPicPr>
            <p:cNvPr id="104457" name="Picture 9" descr="iiit-b_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390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2557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1371600"/>
            <a:ext cx="10701867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smtClean="0">
              <a:solidFill>
                <a:srgbClr val="FFFFFF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66700"/>
            <a:ext cx="103632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067" y="1676400"/>
            <a:ext cx="103039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1722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0337630-F2D2-4E09-9B1B-8E4CFB8E9C95}" type="slidenum">
              <a:rPr lang="en-GB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40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752 Software Architecture and Design Practices</a:t>
            </a:r>
          </a:p>
          <a:p>
            <a:r>
              <a:rPr lang="en-US" dirty="0"/>
              <a:t>Prof. </a:t>
            </a:r>
            <a:r>
              <a:rPr lang="en-US" dirty="0" err="1"/>
              <a:t>Chandrashekar</a:t>
            </a:r>
            <a:r>
              <a:rPr lang="en-US" dirty="0"/>
              <a:t> 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5488" y="5943600"/>
            <a:ext cx="714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Ref: Software Architecture Patterns by Mark Richards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08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Elements and Components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863887"/>
              </p:ext>
            </p:extLst>
          </p:nvPr>
        </p:nvGraphicFramePr>
        <p:xfrm>
          <a:off x="1701105" y="1496094"/>
          <a:ext cx="8144256" cy="4739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2706">
                  <a:extLst>
                    <a:ext uri="{9D8B030D-6E8A-4147-A177-3AD203B41FA5}">
                      <a16:colId xmlns:a16="http://schemas.microsoft.com/office/drawing/2014/main" val="3201408017"/>
                    </a:ext>
                  </a:extLst>
                </a:gridCol>
                <a:gridCol w="705852">
                  <a:extLst>
                    <a:ext uri="{9D8B030D-6E8A-4147-A177-3AD203B41FA5}">
                      <a16:colId xmlns:a16="http://schemas.microsoft.com/office/drawing/2014/main" val="1737104995"/>
                    </a:ext>
                  </a:extLst>
                </a:gridCol>
                <a:gridCol w="3368842">
                  <a:extLst>
                    <a:ext uri="{9D8B030D-6E8A-4147-A177-3AD203B41FA5}">
                      <a16:colId xmlns:a16="http://schemas.microsoft.com/office/drawing/2014/main" val="2744875390"/>
                    </a:ext>
                  </a:extLst>
                </a:gridCol>
                <a:gridCol w="3556856">
                  <a:extLst>
                    <a:ext uri="{9D8B030D-6E8A-4147-A177-3AD203B41FA5}">
                      <a16:colId xmlns:a16="http://schemas.microsoft.com/office/drawing/2014/main" val="1816824732"/>
                    </a:ext>
                  </a:extLst>
                </a:gridCol>
              </a:tblGrid>
              <a:tr h="5106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Elements</a:t>
                      </a:r>
                      <a:endParaRPr lang="en-US" sz="16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1765"/>
                  </a:ext>
                </a:extLst>
              </a:tr>
              <a:tr h="510660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Components</a:t>
                      </a:r>
                      <a:endParaRPr lang="en-U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Hardware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Software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71731"/>
                  </a:ext>
                </a:extLst>
              </a:tr>
              <a:tr h="1133245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Compute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Web</a:t>
                      </a:r>
                      <a:r>
                        <a:rPr lang="en-US" sz="2000" baseline="0" dirty="0" smtClean="0"/>
                        <a:t> server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Database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Operating</a:t>
                      </a:r>
                      <a:r>
                        <a:rPr lang="en-US" sz="2000" baseline="0" dirty="0" smtClean="0"/>
                        <a:t> Systems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Web Server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Application Server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/>
                        <a:t>DBMS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7894"/>
                  </a:ext>
                </a:extLst>
              </a:tr>
              <a:tr h="1096872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NAS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Storage O/S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Backup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21160"/>
                  </a:ext>
                </a:extLst>
              </a:tr>
              <a:tr h="1133245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smtClean="0"/>
                        <a:t>Routers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smtClean="0"/>
                        <a:t>Switches</a:t>
                      </a:r>
                      <a:endParaRPr lang="en-US" sz="20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Cabling media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/>
                        <a:t>Network</a:t>
                      </a:r>
                      <a:r>
                        <a:rPr lang="en-US" sz="2000" baseline="0" dirty="0" smtClean="0"/>
                        <a:t> O/S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smtClean="0"/>
                        <a:t>Firewall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smtClean="0"/>
                        <a:t>Proxy servers</a:t>
                      </a:r>
                      <a:endParaRPr lang="en-US" sz="20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Load Balancer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65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9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201"/>
            <a:ext cx="7997952" cy="4906963"/>
          </a:xfrm>
        </p:spPr>
        <p:txBody>
          <a:bodyPr/>
          <a:lstStyle/>
          <a:p>
            <a:r>
              <a:rPr lang="en-US" dirty="0" smtClean="0"/>
              <a:t>Software Architecture is concerned with all necessary computing needs of a given IT solution</a:t>
            </a:r>
          </a:p>
          <a:p>
            <a:r>
              <a:rPr lang="en-US" dirty="0" smtClean="0"/>
              <a:t>It includes the software needed to provide compute, storage and networking capabilities 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019430"/>
              </p:ext>
            </p:extLst>
          </p:nvPr>
        </p:nvGraphicFramePr>
        <p:xfrm>
          <a:off x="8972925" y="1733061"/>
          <a:ext cx="2929896" cy="3879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255">
                  <a:extLst>
                    <a:ext uri="{9D8B030D-6E8A-4147-A177-3AD203B41FA5}">
                      <a16:colId xmlns:a16="http://schemas.microsoft.com/office/drawing/2014/main" val="3201408017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1737104995"/>
                    </a:ext>
                  </a:extLst>
                </a:gridCol>
                <a:gridCol w="1954537">
                  <a:extLst>
                    <a:ext uri="{9D8B030D-6E8A-4147-A177-3AD203B41FA5}">
                      <a16:colId xmlns:a16="http://schemas.microsoft.com/office/drawing/2014/main" val="1816824732"/>
                    </a:ext>
                  </a:extLst>
                </a:gridCol>
              </a:tblGrid>
              <a:tr h="414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Elements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1765"/>
                  </a:ext>
                </a:extLst>
              </a:tr>
              <a:tr h="42744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Components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Software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71731"/>
                  </a:ext>
                </a:extLst>
              </a:tr>
              <a:tr h="102337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Compute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7894"/>
                  </a:ext>
                </a:extLst>
              </a:tr>
              <a:tr h="990525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21160"/>
                  </a:ext>
                </a:extLst>
              </a:tr>
              <a:tr h="102337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5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4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style specifies a consistent mechanism for designing software</a:t>
            </a:r>
          </a:p>
          <a:p>
            <a:r>
              <a:rPr lang="en-US" dirty="0" smtClean="0"/>
              <a:t>A given IT solution may choose a mixture of styles to suit the specific needs of the solution</a:t>
            </a:r>
          </a:p>
          <a:p>
            <a:r>
              <a:rPr lang="en-US" dirty="0" smtClean="0"/>
              <a:t>A given Application in an IT solution generally is based on only one style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Cohesion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7676" y="210681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Degree to which different components of </a:t>
            </a:r>
            <a:r>
              <a:rPr lang="en-US" sz="3600" b="1" u="sng" dirty="0" smtClean="0"/>
              <a:t>WITHIN</a:t>
            </a:r>
            <a:r>
              <a:rPr lang="en-US" sz="3600" dirty="0" smtClean="0"/>
              <a:t> a </a:t>
            </a:r>
            <a:r>
              <a:rPr lang="en-US" sz="3600" dirty="0"/>
              <a:t>layer are focused on a </a:t>
            </a:r>
            <a:r>
              <a:rPr lang="en-US" sz="3600" dirty="0" smtClean="0"/>
              <a:t>single </a:t>
            </a:r>
            <a:r>
              <a:rPr lang="en-US" sz="3600" dirty="0"/>
              <a:t>objective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85095" y="1198913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High Cohesion</a:t>
            </a:r>
          </a:p>
          <a:p>
            <a:pPr lvl="1"/>
            <a:r>
              <a:rPr lang="en-US" dirty="0" smtClean="0"/>
              <a:t>Improves consistency</a:t>
            </a:r>
          </a:p>
          <a:p>
            <a:pPr lvl="1"/>
            <a:r>
              <a:rPr lang="en-US" dirty="0" smtClean="0"/>
              <a:t>Increase reuse</a:t>
            </a:r>
          </a:p>
          <a:p>
            <a:pPr lvl="1"/>
            <a:r>
              <a:rPr lang="en-US" dirty="0" smtClean="0"/>
              <a:t>Plug-and-play</a:t>
            </a:r>
          </a:p>
          <a:p>
            <a:pPr lvl="1"/>
            <a:r>
              <a:rPr lang="en-US" dirty="0" smtClean="0"/>
              <a:t>Engineering eases (development and testing)</a:t>
            </a:r>
          </a:p>
          <a:p>
            <a:pPr lvl="1"/>
            <a:r>
              <a:rPr lang="en-US" dirty="0" smtClean="0"/>
              <a:t>Localization of expertise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3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forces of cohesion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376272"/>
              </p:ext>
            </p:extLst>
          </p:nvPr>
        </p:nvGraphicFramePr>
        <p:xfrm>
          <a:off x="368971" y="896035"/>
          <a:ext cx="9657347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9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Governs relationships </a:t>
            </a:r>
            <a:r>
              <a:rPr lang="en-US" b="1" u="sng" dirty="0" smtClean="0"/>
              <a:t>ACROSS</a:t>
            </a:r>
            <a:r>
              <a:rPr lang="en-US" dirty="0" smtClean="0"/>
              <a:t> layers</a:t>
            </a:r>
          </a:p>
          <a:p>
            <a:r>
              <a:rPr lang="en-US" dirty="0" smtClean="0"/>
              <a:t>Minimize overlap of responsibilities across layers</a:t>
            </a:r>
          </a:p>
          <a:p>
            <a:r>
              <a:rPr lang="en-US" dirty="0" smtClean="0"/>
              <a:t>Responsibilities are well-defined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Avoid duplication</a:t>
            </a:r>
          </a:p>
          <a:p>
            <a:pPr lvl="1"/>
            <a:r>
              <a:rPr lang="en-US" dirty="0" smtClean="0"/>
              <a:t>Better maintainability</a:t>
            </a:r>
          </a:p>
          <a:p>
            <a:pPr lvl="1"/>
            <a:r>
              <a:rPr lang="en-US" dirty="0" smtClean="0"/>
              <a:t>Reduces coupling / dependencies across layers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Styles to be Covered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664537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3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Components and Elements of Technology Architecture</a:t>
            </a:r>
          </a:p>
          <a:p>
            <a:r>
              <a:rPr lang="en-US" dirty="0" smtClean="0"/>
              <a:t>Software Architecture Styles </a:t>
            </a:r>
          </a:p>
          <a:p>
            <a:r>
              <a:rPr lang="en-US" dirty="0" smtClean="0"/>
              <a:t>Deep Dive – Layered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365319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5233379" y="5369658"/>
            <a:ext cx="4910365" cy="756506"/>
            <a:chOff x="5223135" y="3903255"/>
            <a:chExt cx="4405583" cy="890588"/>
          </a:xfrm>
        </p:grpSpPr>
        <p:pic>
          <p:nvPicPr>
            <p:cNvPr id="14" name="Picture 13" descr="301 Moved Permanently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71118" y="4025383"/>
              <a:ext cx="3657600" cy="369332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Ready-to-use vs Finished?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 flipH="1">
            <a:off x="6498336" y="3672682"/>
            <a:ext cx="719328" cy="16969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109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Components of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8144256" cy="4906963"/>
          </a:xfrm>
        </p:spPr>
        <p:txBody>
          <a:bodyPr/>
          <a:lstStyle/>
          <a:p>
            <a:r>
              <a:rPr lang="en-US" sz="2400" dirty="0" smtClean="0"/>
              <a:t>Compute</a:t>
            </a:r>
          </a:p>
          <a:p>
            <a:pPr lvl="1"/>
            <a:r>
              <a:rPr lang="en-US" sz="2000" dirty="0" smtClean="0"/>
              <a:t>Comprised of servers needed to carry out “computations”</a:t>
            </a:r>
          </a:p>
          <a:p>
            <a:pPr lvl="1"/>
            <a:r>
              <a:rPr lang="en-US" sz="2000" dirty="0" smtClean="0"/>
              <a:t>Software gets deployed on “Compute” nodes</a:t>
            </a:r>
          </a:p>
          <a:p>
            <a:r>
              <a:rPr lang="en-US" sz="2400" dirty="0" smtClean="0"/>
              <a:t>Storage</a:t>
            </a:r>
          </a:p>
          <a:p>
            <a:pPr lvl="1"/>
            <a:r>
              <a:rPr lang="en-US" sz="2000" dirty="0" smtClean="0"/>
              <a:t>Comprised of servers needed to store information</a:t>
            </a:r>
          </a:p>
          <a:p>
            <a:pPr lvl="1"/>
            <a:r>
              <a:rPr lang="en-US" sz="2000" dirty="0" smtClean="0"/>
              <a:t>Storage hardware like HDD, Flash, Tapes get deployed</a:t>
            </a:r>
          </a:p>
          <a:p>
            <a:pPr lvl="1"/>
            <a:r>
              <a:rPr lang="en-US" sz="2000" dirty="0" smtClean="0"/>
              <a:t>Software for managing the hardware gets deployed</a:t>
            </a:r>
          </a:p>
          <a:p>
            <a:r>
              <a:rPr lang="en-US" sz="2400" dirty="0" smtClean="0"/>
              <a:t>Network</a:t>
            </a:r>
          </a:p>
          <a:p>
            <a:pPr lvl="1"/>
            <a:r>
              <a:rPr lang="en-US" sz="2000" dirty="0" smtClean="0"/>
              <a:t>Comprised of networking hardware components like routers, switches, connectivity media</a:t>
            </a:r>
          </a:p>
          <a:p>
            <a:pPr lvl="1"/>
            <a:r>
              <a:rPr lang="en-US" sz="2000" dirty="0" smtClean="0"/>
              <a:t>Software for managing the network gets deployed</a:t>
            </a:r>
          </a:p>
          <a:p>
            <a:endParaRPr lang="en-US" sz="24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133522"/>
              </p:ext>
            </p:extLst>
          </p:nvPr>
        </p:nvGraphicFramePr>
        <p:xfrm>
          <a:off x="8887969" y="1733061"/>
          <a:ext cx="2788150" cy="3879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255">
                  <a:extLst>
                    <a:ext uri="{9D8B030D-6E8A-4147-A177-3AD203B41FA5}">
                      <a16:colId xmlns:a16="http://schemas.microsoft.com/office/drawing/2014/main" val="3201408017"/>
                    </a:ext>
                  </a:extLst>
                </a:gridCol>
                <a:gridCol w="451104">
                  <a:extLst>
                    <a:ext uri="{9D8B030D-6E8A-4147-A177-3AD203B41FA5}">
                      <a16:colId xmlns:a16="http://schemas.microsoft.com/office/drawing/2014/main" val="1737104995"/>
                    </a:ext>
                  </a:extLst>
                </a:gridCol>
                <a:gridCol w="1812791">
                  <a:extLst>
                    <a:ext uri="{9D8B030D-6E8A-4147-A177-3AD203B41FA5}">
                      <a16:colId xmlns:a16="http://schemas.microsoft.com/office/drawing/2014/main" val="2744875390"/>
                    </a:ext>
                  </a:extLst>
                </a:gridCol>
              </a:tblGrid>
              <a:tr h="414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vert="vert2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Elements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1765"/>
                  </a:ext>
                </a:extLst>
              </a:tr>
              <a:tr h="427448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Components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vert="vert27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Hardware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771731"/>
                  </a:ext>
                </a:extLst>
              </a:tr>
              <a:tr h="102337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Compute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aseline="0" dirty="0" smtClean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47894"/>
                  </a:ext>
                </a:extLst>
              </a:tr>
              <a:tr h="990525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Storage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21160"/>
                  </a:ext>
                </a:extLst>
              </a:tr>
              <a:tr h="102337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endParaRPr lang="en-US" sz="1600" dirty="0"/>
                    </a:p>
                  </a:txBody>
                  <a:tcPr vert="vert27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51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82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26496" cy="804672"/>
          </a:xfrm>
        </p:spPr>
        <p:txBody>
          <a:bodyPr/>
          <a:lstStyle/>
          <a:p>
            <a:r>
              <a:rPr lang="en-US" dirty="0" smtClean="0"/>
              <a:t>WHERE - Location of 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084009"/>
            <a:ext cx="5386917" cy="639762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On-Premise (“On-</a:t>
            </a:r>
            <a:r>
              <a:rPr lang="en-US" dirty="0" err="1" smtClean="0">
                <a:solidFill>
                  <a:schemeClr val="bg1"/>
                </a:solidFill>
              </a:rPr>
              <a:t>Prem</a:t>
            </a:r>
            <a:r>
              <a:rPr lang="en-US" dirty="0" smtClean="0">
                <a:solidFill>
                  <a:schemeClr val="bg1"/>
                </a:solidFill>
              </a:rPr>
              <a:t>”)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" y="1840992"/>
            <a:ext cx="5386917" cy="4864608"/>
          </a:xfrm>
          <a:ln w="12700"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/>
              <a:t>Dedicated</a:t>
            </a:r>
            <a:r>
              <a:rPr lang="en-US" dirty="0" smtClean="0"/>
              <a:t> “Data center”</a:t>
            </a:r>
          </a:p>
          <a:p>
            <a:r>
              <a:rPr lang="en-US" b="1" dirty="0" smtClean="0"/>
              <a:t>Owned</a:t>
            </a:r>
            <a:r>
              <a:rPr lang="en-US" dirty="0" smtClean="0"/>
              <a:t> by the Enterprise</a:t>
            </a:r>
          </a:p>
          <a:p>
            <a:r>
              <a:rPr lang="en-US" dirty="0" smtClean="0"/>
              <a:t>Includes all physical infrastructure (space, cooling, power, cabling, hardware, monitoring tools)</a:t>
            </a:r>
          </a:p>
          <a:p>
            <a:r>
              <a:rPr lang="en-US" dirty="0" smtClean="0"/>
              <a:t>Managed by </a:t>
            </a:r>
            <a:r>
              <a:rPr lang="en-US" b="1" dirty="0" smtClean="0"/>
              <a:t>locally</a:t>
            </a:r>
            <a:r>
              <a:rPr lang="en-US" dirty="0" smtClean="0"/>
              <a:t> by the enterprise personnel</a:t>
            </a:r>
          </a:p>
          <a:p>
            <a:r>
              <a:rPr lang="en-US" dirty="0" smtClean="0"/>
              <a:t>Typically separate hardware stack dedicated to specific applications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93368" y="1095122"/>
            <a:ext cx="5389033" cy="639762"/>
          </a:xfrm>
          <a:solidFill>
            <a:schemeClr val="accent6">
              <a:lumMod val="75000"/>
            </a:schemeClr>
          </a:solidFill>
        </p:spPr>
        <p:txBody>
          <a:bodyPr anchor="ctr" anchorCtr="0"/>
          <a:lstStyle/>
          <a:p>
            <a:r>
              <a:rPr lang="en-US" dirty="0" smtClean="0">
                <a:solidFill>
                  <a:schemeClr val="bg1"/>
                </a:solidFill>
              </a:rPr>
              <a:t>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93368" y="1840992"/>
            <a:ext cx="5389033" cy="4864608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 smtClean="0"/>
              <a:t>Shared</a:t>
            </a:r>
            <a:r>
              <a:rPr lang="en-US" dirty="0" smtClean="0"/>
              <a:t> “Data Center”</a:t>
            </a:r>
          </a:p>
          <a:p>
            <a:r>
              <a:rPr lang="en-US" b="1" dirty="0" smtClean="0"/>
              <a:t>Owned</a:t>
            </a:r>
            <a:r>
              <a:rPr lang="en-US" dirty="0" smtClean="0"/>
              <a:t> by service provider and </a:t>
            </a:r>
            <a:r>
              <a:rPr lang="en-US" b="1" dirty="0" smtClean="0"/>
              <a:t>used</a:t>
            </a:r>
            <a:r>
              <a:rPr lang="en-US" dirty="0" smtClean="0"/>
              <a:t> by multiple enterprises</a:t>
            </a:r>
          </a:p>
          <a:p>
            <a:r>
              <a:rPr lang="en-US" dirty="0"/>
              <a:t>Includes all physical infrastructure (space, cooling, power, cabling, hardware, monitoring tools)</a:t>
            </a:r>
          </a:p>
          <a:p>
            <a:r>
              <a:rPr lang="en-US" dirty="0" smtClean="0"/>
              <a:t>Managed </a:t>
            </a:r>
            <a:r>
              <a:rPr lang="en-US" b="1" dirty="0" smtClean="0"/>
              <a:t>centrally</a:t>
            </a:r>
            <a:r>
              <a:rPr lang="en-US" dirty="0" smtClean="0"/>
              <a:t> by service provider personnel</a:t>
            </a:r>
          </a:p>
          <a:p>
            <a:r>
              <a:rPr lang="en-US" dirty="0" smtClean="0"/>
              <a:t>Shared hardware stack across multiple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9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63072" cy="829056"/>
          </a:xfrm>
        </p:spPr>
        <p:txBody>
          <a:bodyPr/>
          <a:lstStyle/>
          <a:p>
            <a:r>
              <a:rPr lang="en-US" dirty="0" smtClean="0"/>
              <a:t>Examples: Zoom and see!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3"/>
          <a:stretch/>
        </p:blipFill>
        <p:spPr>
          <a:xfrm>
            <a:off x="1194816" y="829056"/>
            <a:ext cx="8655191" cy="5867400"/>
          </a:xfrm>
        </p:spPr>
      </p:pic>
    </p:spTree>
    <p:extLst>
      <p:ext uri="{BB962C8B-B14F-4D97-AF65-F5344CB8AC3E}">
        <p14:creationId xmlns:p14="http://schemas.microsoft.com/office/powerpoint/2010/main" val="36874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pic>
        <p:nvPicPr>
          <p:cNvPr id="6" name="Picture 5" descr="301 Moved Permanentl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72" y="3988655"/>
            <a:ext cx="2675267" cy="28693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1449" b="35536"/>
          <a:stretch/>
        </p:blipFill>
        <p:spPr>
          <a:xfrm>
            <a:off x="596931" y="2518610"/>
            <a:ext cx="10998137" cy="162025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296099" y="2358188"/>
            <a:ext cx="3240505" cy="194109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7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Technology Architecture is to specify a structure comprised of </a:t>
            </a:r>
            <a:r>
              <a:rPr lang="en-US" b="1" dirty="0" smtClean="0"/>
              <a:t>hardware</a:t>
            </a:r>
            <a:r>
              <a:rPr lang="en-US" dirty="0" smtClean="0"/>
              <a:t> and </a:t>
            </a:r>
            <a:r>
              <a:rPr lang="en-US" b="1" dirty="0" smtClean="0"/>
              <a:t>software</a:t>
            </a:r>
            <a:r>
              <a:rPr lang="en-US" dirty="0" smtClean="0"/>
              <a:t> for implementing an IT Solution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186278" y="4064757"/>
            <a:ext cx="4530466" cy="890588"/>
            <a:chOff x="5223135" y="3903255"/>
            <a:chExt cx="4405583" cy="890588"/>
          </a:xfrm>
        </p:grpSpPr>
        <p:pic>
          <p:nvPicPr>
            <p:cNvPr id="5" name="Picture 4" descr="301 Moved Permanentl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971118" y="4025383"/>
              <a:ext cx="3657600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Contrast with Functional Architecture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450" y="4186885"/>
            <a:ext cx="4910365" cy="890588"/>
            <a:chOff x="5223135" y="3903255"/>
            <a:chExt cx="4405583" cy="890588"/>
          </a:xfrm>
        </p:grpSpPr>
        <p:pic>
          <p:nvPicPr>
            <p:cNvPr id="8" name="Picture 7" descr="301 Moved Permanentl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71118" y="4025383"/>
              <a:ext cx="3657600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Same as Technical Architecture?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2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with other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Zachman</a:t>
            </a:r>
            <a:r>
              <a:rPr lang="en-US" dirty="0" smtClean="0"/>
              <a:t> Architecture Framework</a:t>
            </a:r>
          </a:p>
          <a:p>
            <a:pPr lvl="1"/>
            <a:r>
              <a:rPr lang="en-US" dirty="0" smtClean="0"/>
              <a:t>Addresses the “How” column from the “Designer”/”Logical” row downwards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08" y="2763204"/>
            <a:ext cx="4913755" cy="409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5583936" y="4206559"/>
            <a:ext cx="573024" cy="2316480"/>
          </a:xfrm>
          <a:prstGeom prst="rect">
            <a:avLst/>
          </a:prstGeom>
          <a:solidFill>
            <a:srgbClr val="FB5411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with other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Functional Architecture</a:t>
            </a:r>
          </a:p>
          <a:p>
            <a:pPr lvl="1"/>
            <a:r>
              <a:rPr lang="en-US" dirty="0" smtClean="0"/>
              <a:t>The “WHAT” of Functional Architecture drives the specifics of “HOW” of Technical Architecture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08" y="2763204"/>
            <a:ext cx="4913755" cy="409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010912" y="3017361"/>
            <a:ext cx="573024" cy="3505677"/>
          </a:xfrm>
          <a:prstGeom prst="rect">
            <a:avLst/>
          </a:prstGeom>
          <a:solidFill>
            <a:schemeClr val="tx2">
              <a:lumMod val="60000"/>
              <a:lumOff val="40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83936" y="4206559"/>
            <a:ext cx="573024" cy="2316480"/>
          </a:xfrm>
          <a:prstGeom prst="rect">
            <a:avLst/>
          </a:prstGeom>
          <a:solidFill>
            <a:srgbClr val="FB5411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with other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Deployment Architecture</a:t>
            </a:r>
          </a:p>
          <a:p>
            <a:pPr lvl="1"/>
            <a:r>
              <a:rPr lang="en-US" dirty="0" smtClean="0"/>
              <a:t>The “HOW” of Technical Architecture drives the specifics of “WHERE” and “WHO” of Deployment Architecture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08" y="2763204"/>
            <a:ext cx="4913755" cy="409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156960" y="4206559"/>
            <a:ext cx="1048512" cy="2316480"/>
          </a:xfrm>
          <a:prstGeom prst="rect">
            <a:avLst/>
          </a:prstGeom>
          <a:solidFill>
            <a:schemeClr val="tx2">
              <a:lumMod val="60000"/>
              <a:lumOff val="40000"/>
              <a:alpha val="7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83936" y="4206559"/>
            <a:ext cx="573024" cy="2316480"/>
          </a:xfrm>
          <a:prstGeom prst="rect">
            <a:avLst/>
          </a:prstGeom>
          <a:solidFill>
            <a:srgbClr val="FB5411">
              <a:alpha val="6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7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Architecture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5888736" cy="4906963"/>
          </a:xfrm>
        </p:spPr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Software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Network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98209" y="1060705"/>
            <a:ext cx="4828031" cy="5333267"/>
            <a:chOff x="6998209" y="999745"/>
            <a:chExt cx="4828031" cy="5333267"/>
          </a:xfrm>
        </p:grpSpPr>
        <p:graphicFrame>
          <p:nvGraphicFramePr>
            <p:cNvPr id="4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5037270"/>
                </p:ext>
              </p:extLst>
            </p:nvPr>
          </p:nvGraphicFramePr>
          <p:xfrm>
            <a:off x="6998209" y="999745"/>
            <a:ext cx="4742687" cy="4452265"/>
          </p:xfrm>
          <a:graphic>
            <a:graphicData uri="http://schemas.openxmlformats.org/drawingml/2006/table">
              <a:tbl>
                <a:tblPr>
                  <a:tableStyleId>{5C22544A-7EE6-4342-B048-85BDC9FD1C3A}</a:tableStyleId>
                </a:tblPr>
                <a:tblGrid>
                  <a:gridCol w="524255">
                    <a:extLst>
                      <a:ext uri="{9D8B030D-6E8A-4147-A177-3AD203B41FA5}">
                        <a16:colId xmlns:a16="http://schemas.microsoft.com/office/drawing/2014/main" val="3201408017"/>
                      </a:ext>
                    </a:extLst>
                  </a:gridCol>
                  <a:gridCol w="451104">
                    <a:extLst>
                      <a:ext uri="{9D8B030D-6E8A-4147-A177-3AD203B41FA5}">
                        <a16:colId xmlns:a16="http://schemas.microsoft.com/office/drawing/2014/main" val="1737104995"/>
                      </a:ext>
                    </a:extLst>
                  </a:gridCol>
                  <a:gridCol w="1812791">
                    <a:extLst>
                      <a:ext uri="{9D8B030D-6E8A-4147-A177-3AD203B41FA5}">
                        <a16:colId xmlns:a16="http://schemas.microsoft.com/office/drawing/2014/main" val="2744875390"/>
                      </a:ext>
                    </a:extLst>
                  </a:gridCol>
                  <a:gridCol w="1954537">
                    <a:extLst>
                      <a:ext uri="{9D8B030D-6E8A-4147-A177-3AD203B41FA5}">
                        <a16:colId xmlns:a16="http://schemas.microsoft.com/office/drawing/2014/main" val="1816824732"/>
                      </a:ext>
                    </a:extLst>
                  </a:gridCol>
                </a:tblGrid>
                <a:tr h="573024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sz="2000" dirty="0" smtClean="0"/>
                          <a:t>Technology Architecture Matrix</a:t>
                        </a:r>
                        <a:endParaRPr lang="en-US" sz="2000" dirty="0"/>
                      </a:p>
                    </a:txBody>
                    <a:tcPr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4047391145"/>
                    </a:ext>
                  </a:extLst>
                </a:tr>
                <a:tr h="414528">
                  <a:tc>
                    <a:txBody>
                      <a:bodyPr/>
                      <a:lstStyle/>
                      <a:p>
                        <a:pPr algn="ctr"/>
                        <a:endParaRPr lang="en-US" sz="1600" dirty="0"/>
                      </a:p>
                    </a:txBody>
                    <a:tcPr vert="vert27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a:t>Elements</a:t>
                        </a:r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 sz="2400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US" sz="2400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0121765"/>
                    </a:ext>
                  </a:extLst>
                </a:tr>
                <a:tr h="427448">
                  <a:tc rowSpan="4"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>
                            <a:solidFill>
                              <a:schemeClr val="bg1"/>
                            </a:solidFill>
                          </a:rPr>
                          <a:t>Components</a:t>
                        </a:r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a:txBody>
                    <a:tcPr vert="vert27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1600" dirty="0"/>
                      </a:p>
                    </a:txBody>
                    <a:tcPr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Hardware</a:t>
                        </a:r>
                        <a:endParaRPr lang="en-US" sz="1600" dirty="0"/>
                      </a:p>
                    </a:txBody>
                    <a:tcPr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Software</a:t>
                        </a:r>
                        <a:endParaRPr lang="en-US" sz="1600" dirty="0"/>
                      </a:p>
                    </a:txBody>
                    <a:tcPr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44771731"/>
                    </a:ext>
                  </a:extLst>
                </a:tr>
                <a:tr h="1023370">
                  <a:tc vMerge="1">
                    <a:txBody>
                      <a:bodyPr/>
                      <a:lstStyle/>
                      <a:p>
                        <a:endParaRPr lang="en-US" sz="2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Compute</a:t>
                        </a:r>
                        <a:endParaRPr lang="en-US" sz="1600" dirty="0"/>
                      </a:p>
                    </a:txBody>
                    <a:tcPr vert="vert270" anchor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indent="-342900">
                          <a:buFont typeface="Arial" panose="020B0604020202020204" pitchFamily="34" charset="0"/>
                          <a:buChar char="•"/>
                        </a:pPr>
                        <a:endParaRPr lang="en-US" sz="2000" baseline="0" dirty="0" smtClean="0"/>
                      </a:p>
                    </a:txBody>
                    <a:tcPr>
                      <a:solidFill>
                        <a:schemeClr val="accent3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indent="-342900">
                          <a:buFont typeface="Arial" panose="020B0604020202020204" pitchFamily="34" charset="0"/>
                          <a:buChar char="•"/>
                        </a:pPr>
                        <a:endParaRPr lang="en-US" sz="2000" dirty="0"/>
                      </a:p>
                    </a:txBody>
                    <a:tcPr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8947894"/>
                    </a:ext>
                  </a:extLst>
                </a:tr>
                <a:tr h="990525">
                  <a:tc vMerge="1">
                    <a:txBody>
                      <a:bodyPr/>
                      <a:lstStyle/>
                      <a:p>
                        <a:endParaRPr lang="en-US" sz="2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Storage</a:t>
                        </a:r>
                        <a:endParaRPr lang="en-US" sz="1600" dirty="0"/>
                      </a:p>
                    </a:txBody>
                    <a:tcPr vert="vert270" anchor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indent="-342900">
                          <a:buFont typeface="Arial" panose="020B0604020202020204" pitchFamily="34" charset="0"/>
                          <a:buChar char="•"/>
                        </a:pPr>
                        <a:endParaRPr lang="en-US" sz="2000" dirty="0"/>
                      </a:p>
                    </a:txBody>
                    <a:tcPr>
                      <a:solidFill>
                        <a:schemeClr val="accent3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indent="-342900">
                          <a:buFont typeface="Arial" panose="020B0604020202020204" pitchFamily="34" charset="0"/>
                          <a:buChar char="•"/>
                        </a:pPr>
                        <a:endParaRPr lang="en-US" sz="2000" dirty="0" smtClean="0"/>
                      </a:p>
                    </a:txBody>
                    <a:tcPr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24521160"/>
                    </a:ext>
                  </a:extLst>
                </a:tr>
                <a:tr h="1023370">
                  <a:tc vMerge="1">
                    <a:txBody>
                      <a:bodyPr/>
                      <a:lstStyle/>
                      <a:p>
                        <a:endParaRPr lang="en-US" sz="2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Network</a:t>
                        </a:r>
                        <a:endParaRPr lang="en-US" sz="1600" dirty="0"/>
                      </a:p>
                    </a:txBody>
                    <a:tcPr vert="vert270" anchor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 typeface="Arial" panose="020B0604020202020204" pitchFamily="34" charset="0"/>
                          <a:buChar char="•"/>
                          <a:tabLst/>
                          <a:defRPr/>
                        </a:pPr>
                        <a:endParaRPr lang="en-US" sz="2000" dirty="0"/>
                      </a:p>
                    </a:txBody>
                    <a:tcPr>
                      <a:solidFill>
                        <a:schemeClr val="accent3">
                          <a:lumMod val="5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indent="-34290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 typeface="Arial" panose="020B0604020202020204" pitchFamily="34" charset="0"/>
                          <a:buChar char="•"/>
                          <a:tabLst/>
                          <a:defRPr/>
                        </a:pPr>
                        <a:endParaRPr lang="en-US" sz="2000" dirty="0"/>
                      </a:p>
                    </a:txBody>
                    <a:tcPr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89651120"/>
                    </a:ext>
                  </a:extLst>
                </a:tr>
              </a:tbl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8046720" y="5686681"/>
              <a:ext cx="17182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Deployment Architecture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04704" y="5686680"/>
              <a:ext cx="1621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Software Architecture</a:t>
              </a:r>
              <a:endParaRPr lang="en-US" dirty="0"/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8753469" y="5489221"/>
              <a:ext cx="304800" cy="280416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10710285" y="5455466"/>
              <a:ext cx="304800" cy="280416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40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414958"/>
              </p:ext>
            </p:extLst>
          </p:nvPr>
        </p:nvGraphicFramePr>
        <p:xfrm>
          <a:off x="609600" y="1219201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672035" y="5680870"/>
            <a:ext cx="4910365" cy="890588"/>
            <a:chOff x="5223135" y="3903255"/>
            <a:chExt cx="4405583" cy="890588"/>
          </a:xfrm>
        </p:grpSpPr>
        <p:pic>
          <p:nvPicPr>
            <p:cNvPr id="7" name="Picture 6" descr="301 Moved Permanently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35" y="3903255"/>
              <a:ext cx="872865" cy="8905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71118" y="4025383"/>
              <a:ext cx="3657600" cy="646331"/>
            </a:xfrm>
            <a:prstGeom prst="rect">
              <a:avLst/>
            </a:prstGeom>
            <a:solidFill>
              <a:srgbClr val="CCFF99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does this compare with Von </a:t>
              </a:r>
              <a:r>
                <a:rPr lang="en-US" dirty="0" err="1" smtClean="0"/>
                <a:t>Neuman</a:t>
              </a:r>
              <a:r>
                <a:rPr lang="en-US" dirty="0" smtClean="0"/>
                <a:t> Architecture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5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Elements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147579"/>
              </p:ext>
            </p:extLst>
          </p:nvPr>
        </p:nvGraphicFramePr>
        <p:xfrm>
          <a:off x="609600" y="1267969"/>
          <a:ext cx="109728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itb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">
  <a:themeElements>
    <a:clrScheme name="Template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plate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iiitbtheme</Template>
  <TotalTime>1496</TotalTime>
  <Words>741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Monotype Sorts</vt:lpstr>
      <vt:lpstr>Times New Roman</vt:lpstr>
      <vt:lpstr>Verdana</vt:lpstr>
      <vt:lpstr>Wingdings</vt:lpstr>
      <vt:lpstr>iiitbtheme</vt:lpstr>
      <vt:lpstr>Template</vt:lpstr>
      <vt:lpstr>1_Template</vt:lpstr>
      <vt:lpstr>Technology Architecture</vt:lpstr>
      <vt:lpstr>Outline</vt:lpstr>
      <vt:lpstr>Technology Architecture</vt:lpstr>
      <vt:lpstr>Relation with other architectures</vt:lpstr>
      <vt:lpstr>Relation with other architectures</vt:lpstr>
      <vt:lpstr>Relation with other architectures</vt:lpstr>
      <vt:lpstr>Technology Architecture Matrix</vt:lpstr>
      <vt:lpstr>Components</vt:lpstr>
      <vt:lpstr>Elements</vt:lpstr>
      <vt:lpstr>Example Elements and Components</vt:lpstr>
      <vt:lpstr>Software Architecture</vt:lpstr>
      <vt:lpstr>Software Architecture</vt:lpstr>
      <vt:lpstr>Software Architecture Styles</vt:lpstr>
      <vt:lpstr>Principle of Cohesion</vt:lpstr>
      <vt:lpstr>Cohesion Characteristics</vt:lpstr>
      <vt:lpstr>Binding forces of cohesion</vt:lpstr>
      <vt:lpstr>Separation of Concerns</vt:lpstr>
      <vt:lpstr>Architecture Styles to be Covered</vt:lpstr>
      <vt:lpstr>deployment Architecture</vt:lpstr>
      <vt:lpstr>Deployment</vt:lpstr>
      <vt:lpstr>WHAT – Components of Deployment</vt:lpstr>
      <vt:lpstr>WHERE - Location of deployment</vt:lpstr>
      <vt:lpstr>Examples: Zoom and see! </vt:lpstr>
      <vt:lpstr>GOING forward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IT Architectures</dc:title>
  <dc:creator>Prof.RC</dc:creator>
  <cp:lastModifiedBy>Prof.RC</cp:lastModifiedBy>
  <cp:revision>115</cp:revision>
  <dcterms:created xsi:type="dcterms:W3CDTF">2020-08-26T16:16:03Z</dcterms:created>
  <dcterms:modified xsi:type="dcterms:W3CDTF">2020-10-08T01:16:36Z</dcterms:modified>
</cp:coreProperties>
</file>