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3" r:id="rId2"/>
    <p:sldMasterId id="2147483686" r:id="rId3"/>
  </p:sldMasterIdLst>
  <p:sldIdLst>
    <p:sldId id="256" r:id="rId4"/>
    <p:sldId id="339" r:id="rId5"/>
    <p:sldId id="340" r:id="rId6"/>
    <p:sldId id="405" r:id="rId7"/>
    <p:sldId id="386" r:id="rId8"/>
    <p:sldId id="387" r:id="rId9"/>
    <p:sldId id="389" r:id="rId10"/>
    <p:sldId id="390" r:id="rId11"/>
    <p:sldId id="404" r:id="rId12"/>
    <p:sldId id="391" r:id="rId13"/>
    <p:sldId id="396" r:id="rId14"/>
    <p:sldId id="397" r:id="rId15"/>
    <p:sldId id="398" r:id="rId16"/>
    <p:sldId id="402" r:id="rId17"/>
    <p:sldId id="401" r:id="rId18"/>
    <p:sldId id="400" r:id="rId19"/>
    <p:sldId id="395" r:id="rId20"/>
    <p:sldId id="407" r:id="rId21"/>
    <p:sldId id="394" r:id="rId22"/>
    <p:sldId id="392" r:id="rId23"/>
    <p:sldId id="403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345" r:id="rId36"/>
    <p:sldId id="359" r:id="rId37"/>
    <p:sldId id="419" r:id="rId38"/>
    <p:sldId id="420" r:id="rId39"/>
    <p:sldId id="421" r:id="rId40"/>
    <p:sldId id="422" r:id="rId41"/>
    <p:sldId id="424" r:id="rId42"/>
    <p:sldId id="425" r:id="rId43"/>
    <p:sldId id="426" r:id="rId44"/>
    <p:sldId id="427" r:id="rId45"/>
    <p:sldId id="428" r:id="rId46"/>
    <p:sldId id="429" r:id="rId47"/>
    <p:sldId id="43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B5411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319F92-FF1C-4DD9-91F4-B678ED82F3D3}" v="60" dt="2020-09-17T06:35:44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microsoft.com/office/2016/11/relationships/changesInfo" Target="changesInfos/changesInfo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. Chandrashekar Ramanathan" userId="185e201e-eade-4912-b061-b701b78cc9bd" providerId="ADAL" clId="{40319F92-FF1C-4DD9-91F4-B678ED82F3D3}"/>
    <pc:docChg chg="modSld">
      <pc:chgData name="Prof. Chandrashekar Ramanathan" userId="185e201e-eade-4912-b061-b701b78cc9bd" providerId="ADAL" clId="{40319F92-FF1C-4DD9-91F4-B678ED82F3D3}" dt="2020-09-17T06:35:44.589" v="59" actId="20577"/>
      <pc:docMkLst>
        <pc:docMk/>
      </pc:docMkLst>
      <pc:sldChg chg="modSp">
        <pc:chgData name="Prof. Chandrashekar Ramanathan" userId="185e201e-eade-4912-b061-b701b78cc9bd" providerId="ADAL" clId="{40319F92-FF1C-4DD9-91F4-B678ED82F3D3}" dt="2020-09-17T06:35:44.589" v="59" actId="20577"/>
        <pc:sldMkLst>
          <pc:docMk/>
          <pc:sldMk cId="1054329900" sldId="397"/>
        </pc:sldMkLst>
        <pc:spChg chg="mod">
          <ac:chgData name="Prof. Chandrashekar Ramanathan" userId="185e201e-eade-4912-b061-b701b78cc9bd" providerId="ADAL" clId="{40319F92-FF1C-4DD9-91F4-B678ED82F3D3}" dt="2020-09-17T06:35:44.589" v="59" actId="20577"/>
          <ac:spMkLst>
            <pc:docMk/>
            <pc:sldMk cId="1054329900" sldId="397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AD4A81-A70E-4600-9ED6-96D2C2C6D27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004522-CCD1-4D64-BBBE-CE646A068767}">
      <dgm:prSet/>
      <dgm:spPr/>
      <dgm:t>
        <a:bodyPr/>
        <a:lstStyle/>
        <a:p>
          <a:pPr rtl="0"/>
          <a:r>
            <a:rPr lang="en-US" smtClean="0"/>
            <a:t>Business Process</a:t>
          </a:r>
          <a:endParaRPr lang="en-US"/>
        </a:p>
      </dgm:t>
    </dgm:pt>
    <dgm:pt modelId="{6D81EC7B-F595-40A8-9B61-E53A41ABD719}" type="parTrans" cxnId="{8C1C2A8E-DC1E-4621-9A13-BA06AE7D45C1}">
      <dgm:prSet/>
      <dgm:spPr/>
      <dgm:t>
        <a:bodyPr/>
        <a:lstStyle/>
        <a:p>
          <a:endParaRPr lang="en-US"/>
        </a:p>
      </dgm:t>
    </dgm:pt>
    <dgm:pt modelId="{83397E8F-D665-42AD-8D4D-7CC53B17B8F5}" type="sibTrans" cxnId="{8C1C2A8E-DC1E-4621-9A13-BA06AE7D45C1}">
      <dgm:prSet/>
      <dgm:spPr/>
      <dgm:t>
        <a:bodyPr/>
        <a:lstStyle/>
        <a:p>
          <a:endParaRPr lang="en-US"/>
        </a:p>
      </dgm:t>
    </dgm:pt>
    <dgm:pt modelId="{2E8CE97D-31B5-45E9-8496-A505837F0E41}">
      <dgm:prSet/>
      <dgm:spPr/>
      <dgm:t>
        <a:bodyPr/>
        <a:lstStyle/>
        <a:p>
          <a:pPr rtl="0"/>
          <a:r>
            <a:rPr lang="en-US" smtClean="0"/>
            <a:t>A formally defined method for achieving a specific goal</a:t>
          </a:r>
          <a:endParaRPr lang="en-US"/>
        </a:p>
      </dgm:t>
    </dgm:pt>
    <dgm:pt modelId="{D6469DFD-9173-4A32-9EF7-5A59BBD9B397}" type="parTrans" cxnId="{97646F52-8AFA-488D-8118-22949DB24712}">
      <dgm:prSet/>
      <dgm:spPr/>
      <dgm:t>
        <a:bodyPr/>
        <a:lstStyle/>
        <a:p>
          <a:endParaRPr lang="en-US"/>
        </a:p>
      </dgm:t>
    </dgm:pt>
    <dgm:pt modelId="{0EAD7B47-CF7A-4F20-BDFC-DAE11775D99B}" type="sibTrans" cxnId="{97646F52-8AFA-488D-8118-22949DB24712}">
      <dgm:prSet/>
      <dgm:spPr/>
      <dgm:t>
        <a:bodyPr/>
        <a:lstStyle/>
        <a:p>
          <a:endParaRPr lang="en-US"/>
        </a:p>
      </dgm:t>
    </dgm:pt>
    <dgm:pt modelId="{661F866A-920B-46DC-BED9-C319A0753DDF}">
      <dgm:prSet/>
      <dgm:spPr/>
      <dgm:t>
        <a:bodyPr/>
        <a:lstStyle/>
        <a:p>
          <a:pPr rtl="0"/>
          <a:r>
            <a:rPr lang="en-US" smtClean="0"/>
            <a:t>Task</a:t>
          </a:r>
          <a:endParaRPr lang="en-US"/>
        </a:p>
      </dgm:t>
    </dgm:pt>
    <dgm:pt modelId="{8257D6AD-6FFC-4384-A07D-421C02B0DA00}" type="parTrans" cxnId="{ECCBE85B-308B-4360-ADF5-2D84A6C28816}">
      <dgm:prSet/>
      <dgm:spPr/>
      <dgm:t>
        <a:bodyPr/>
        <a:lstStyle/>
        <a:p>
          <a:endParaRPr lang="en-US"/>
        </a:p>
      </dgm:t>
    </dgm:pt>
    <dgm:pt modelId="{29CC048C-E61D-43BC-8B42-616FA86E7D20}" type="sibTrans" cxnId="{ECCBE85B-308B-4360-ADF5-2D84A6C28816}">
      <dgm:prSet/>
      <dgm:spPr/>
      <dgm:t>
        <a:bodyPr/>
        <a:lstStyle/>
        <a:p>
          <a:endParaRPr lang="en-US"/>
        </a:p>
      </dgm:t>
    </dgm:pt>
    <dgm:pt modelId="{B4F817CB-7CF8-48D3-859C-819234BA0703}">
      <dgm:prSet/>
      <dgm:spPr/>
      <dgm:t>
        <a:bodyPr/>
        <a:lstStyle/>
        <a:p>
          <a:pPr rtl="0"/>
          <a:r>
            <a:rPr lang="en-US" dirty="0" smtClean="0"/>
            <a:t>Steps involved in a specific business process </a:t>
          </a:r>
          <a:endParaRPr lang="en-US" dirty="0"/>
        </a:p>
      </dgm:t>
    </dgm:pt>
    <dgm:pt modelId="{A2518277-A38F-425A-96DB-B16F97AF49AD}" type="parTrans" cxnId="{1A5ED3AF-40D5-4844-A07F-82DC7E8D7476}">
      <dgm:prSet/>
      <dgm:spPr/>
      <dgm:t>
        <a:bodyPr/>
        <a:lstStyle/>
        <a:p>
          <a:endParaRPr lang="en-US"/>
        </a:p>
      </dgm:t>
    </dgm:pt>
    <dgm:pt modelId="{5D11837F-D4E4-45C9-924E-3F8E97BF22BF}" type="sibTrans" cxnId="{1A5ED3AF-40D5-4844-A07F-82DC7E8D7476}">
      <dgm:prSet/>
      <dgm:spPr/>
      <dgm:t>
        <a:bodyPr/>
        <a:lstStyle/>
        <a:p>
          <a:endParaRPr lang="en-US"/>
        </a:p>
      </dgm:t>
    </dgm:pt>
    <dgm:pt modelId="{A9EEFDE5-C8AF-4319-937A-515881591A2E}">
      <dgm:prSet/>
      <dgm:spPr/>
      <dgm:t>
        <a:bodyPr/>
        <a:lstStyle/>
        <a:p>
          <a:pPr rtl="0"/>
          <a:r>
            <a:rPr lang="en-US" smtClean="0"/>
            <a:t>Process Input</a:t>
          </a:r>
          <a:endParaRPr lang="en-US"/>
        </a:p>
      </dgm:t>
    </dgm:pt>
    <dgm:pt modelId="{D4B15B6B-BA3C-429E-BA07-DE5590AC1869}" type="parTrans" cxnId="{208C700E-D013-48E1-B0F4-2C8DE9910C47}">
      <dgm:prSet/>
      <dgm:spPr/>
      <dgm:t>
        <a:bodyPr/>
        <a:lstStyle/>
        <a:p>
          <a:endParaRPr lang="en-US"/>
        </a:p>
      </dgm:t>
    </dgm:pt>
    <dgm:pt modelId="{DE702A6E-E48A-478E-9EB0-65BCBF1ABCBD}" type="sibTrans" cxnId="{208C700E-D013-48E1-B0F4-2C8DE9910C47}">
      <dgm:prSet/>
      <dgm:spPr/>
      <dgm:t>
        <a:bodyPr/>
        <a:lstStyle/>
        <a:p>
          <a:endParaRPr lang="en-US"/>
        </a:p>
      </dgm:t>
    </dgm:pt>
    <dgm:pt modelId="{94F19F27-D5A3-4E88-8CFD-90F1C922ADD6}">
      <dgm:prSet/>
      <dgm:spPr/>
      <dgm:t>
        <a:bodyPr/>
        <a:lstStyle/>
        <a:p>
          <a:pPr rtl="0"/>
          <a:r>
            <a:rPr lang="en-US" smtClean="0"/>
            <a:t>Information provided when process is triggered</a:t>
          </a:r>
          <a:endParaRPr lang="en-US"/>
        </a:p>
      </dgm:t>
    </dgm:pt>
    <dgm:pt modelId="{6765B126-0478-43AD-8C4A-B0A9F7D88488}" type="parTrans" cxnId="{31519521-6D3B-40BD-ADC7-0D1A082BE776}">
      <dgm:prSet/>
      <dgm:spPr/>
      <dgm:t>
        <a:bodyPr/>
        <a:lstStyle/>
        <a:p>
          <a:endParaRPr lang="en-US"/>
        </a:p>
      </dgm:t>
    </dgm:pt>
    <dgm:pt modelId="{E1A8C94A-99B1-4025-83E1-F0E6A2A9BCD2}" type="sibTrans" cxnId="{31519521-6D3B-40BD-ADC7-0D1A082BE776}">
      <dgm:prSet/>
      <dgm:spPr/>
      <dgm:t>
        <a:bodyPr/>
        <a:lstStyle/>
        <a:p>
          <a:endParaRPr lang="en-US"/>
        </a:p>
      </dgm:t>
    </dgm:pt>
    <dgm:pt modelId="{7987CB8A-2FB5-4CF3-94CF-22C91109695A}">
      <dgm:prSet/>
      <dgm:spPr/>
      <dgm:t>
        <a:bodyPr/>
        <a:lstStyle/>
        <a:p>
          <a:pPr rtl="0"/>
          <a:r>
            <a:rPr lang="en-US" smtClean="0"/>
            <a:t>Process Output</a:t>
          </a:r>
          <a:endParaRPr lang="en-US"/>
        </a:p>
      </dgm:t>
    </dgm:pt>
    <dgm:pt modelId="{7FB4B9A1-F87F-4A19-8015-7B10494CF8B9}" type="parTrans" cxnId="{C65D039E-E488-4253-8416-1D2D94F354B9}">
      <dgm:prSet/>
      <dgm:spPr/>
      <dgm:t>
        <a:bodyPr/>
        <a:lstStyle/>
        <a:p>
          <a:endParaRPr lang="en-US"/>
        </a:p>
      </dgm:t>
    </dgm:pt>
    <dgm:pt modelId="{7228FC30-27DB-4022-B41F-CE6A9C795BF4}" type="sibTrans" cxnId="{C65D039E-E488-4253-8416-1D2D94F354B9}">
      <dgm:prSet/>
      <dgm:spPr/>
      <dgm:t>
        <a:bodyPr/>
        <a:lstStyle/>
        <a:p>
          <a:endParaRPr lang="en-US"/>
        </a:p>
      </dgm:t>
    </dgm:pt>
    <dgm:pt modelId="{EE6D4B57-A233-4CEC-A31A-0EA51D94CE35}">
      <dgm:prSet/>
      <dgm:spPr/>
      <dgm:t>
        <a:bodyPr/>
        <a:lstStyle/>
        <a:p>
          <a:pPr rtl="0"/>
          <a:r>
            <a:rPr lang="en-US" smtClean="0"/>
            <a:t>Information generated after a process is completed </a:t>
          </a:r>
          <a:endParaRPr lang="en-US"/>
        </a:p>
      </dgm:t>
    </dgm:pt>
    <dgm:pt modelId="{EA7E569F-C350-442A-A64A-264E8B22532C}" type="parTrans" cxnId="{EA67689D-00F0-4954-B0D4-A883B1031F57}">
      <dgm:prSet/>
      <dgm:spPr/>
      <dgm:t>
        <a:bodyPr/>
        <a:lstStyle/>
        <a:p>
          <a:endParaRPr lang="en-US"/>
        </a:p>
      </dgm:t>
    </dgm:pt>
    <dgm:pt modelId="{28DC6E22-8CF1-43FC-9DDF-F4620F3D6E1B}" type="sibTrans" cxnId="{EA67689D-00F0-4954-B0D4-A883B1031F57}">
      <dgm:prSet/>
      <dgm:spPr/>
      <dgm:t>
        <a:bodyPr/>
        <a:lstStyle/>
        <a:p>
          <a:endParaRPr lang="en-US"/>
        </a:p>
      </dgm:t>
    </dgm:pt>
    <dgm:pt modelId="{54D0CFA7-B918-4CBF-8732-AAFFBE2CABF0}">
      <dgm:prSet/>
      <dgm:spPr/>
      <dgm:t>
        <a:bodyPr/>
        <a:lstStyle/>
        <a:p>
          <a:pPr rtl="0"/>
          <a:r>
            <a:rPr lang="en-US" smtClean="0"/>
            <a:t>Manual Process</a:t>
          </a:r>
          <a:endParaRPr lang="en-US"/>
        </a:p>
      </dgm:t>
    </dgm:pt>
    <dgm:pt modelId="{52E4D1AB-EAC4-47A9-AB58-00ED37FA69D9}" type="parTrans" cxnId="{5A790957-9348-4D4B-9364-47E6D7B273D7}">
      <dgm:prSet/>
      <dgm:spPr/>
      <dgm:t>
        <a:bodyPr/>
        <a:lstStyle/>
        <a:p>
          <a:endParaRPr lang="en-US"/>
        </a:p>
      </dgm:t>
    </dgm:pt>
    <dgm:pt modelId="{BAF7E0BF-AC37-4025-B409-96231E38A4A9}" type="sibTrans" cxnId="{5A790957-9348-4D4B-9364-47E6D7B273D7}">
      <dgm:prSet/>
      <dgm:spPr/>
      <dgm:t>
        <a:bodyPr/>
        <a:lstStyle/>
        <a:p>
          <a:endParaRPr lang="en-US"/>
        </a:p>
      </dgm:t>
    </dgm:pt>
    <dgm:pt modelId="{9E1573BE-557D-41A6-A52F-DBFA6D28D993}">
      <dgm:prSet/>
      <dgm:spPr/>
      <dgm:t>
        <a:bodyPr/>
        <a:lstStyle/>
        <a:p>
          <a:pPr rtl="0"/>
          <a:r>
            <a:rPr lang="en-US" smtClean="0"/>
            <a:t>Process in which all tasks are exclusively done by humans</a:t>
          </a:r>
          <a:endParaRPr lang="en-US"/>
        </a:p>
      </dgm:t>
    </dgm:pt>
    <dgm:pt modelId="{98BB7E9E-1CA6-4CD2-B4BE-5ED19738DF7C}" type="parTrans" cxnId="{BFC73E2A-6877-41CD-862C-9991A2AFB587}">
      <dgm:prSet/>
      <dgm:spPr/>
      <dgm:t>
        <a:bodyPr/>
        <a:lstStyle/>
        <a:p>
          <a:endParaRPr lang="en-US"/>
        </a:p>
      </dgm:t>
    </dgm:pt>
    <dgm:pt modelId="{46A2C47B-5622-4D8C-AE89-3A812E350F88}" type="sibTrans" cxnId="{BFC73E2A-6877-41CD-862C-9991A2AFB587}">
      <dgm:prSet/>
      <dgm:spPr/>
      <dgm:t>
        <a:bodyPr/>
        <a:lstStyle/>
        <a:p>
          <a:endParaRPr lang="en-US"/>
        </a:p>
      </dgm:t>
    </dgm:pt>
    <dgm:pt modelId="{963C8B97-88D4-4FAF-859B-95B0B68A6EF2}">
      <dgm:prSet/>
      <dgm:spPr/>
      <dgm:t>
        <a:bodyPr/>
        <a:lstStyle/>
        <a:p>
          <a:pPr rtl="0"/>
          <a:r>
            <a:rPr lang="en-US" smtClean="0"/>
            <a:t>Automated Process</a:t>
          </a:r>
          <a:endParaRPr lang="en-US"/>
        </a:p>
      </dgm:t>
    </dgm:pt>
    <dgm:pt modelId="{9E002792-F62B-4EF9-BAC9-71C01591C557}" type="parTrans" cxnId="{E935CD84-99B7-4571-9CAF-31BC1015584B}">
      <dgm:prSet/>
      <dgm:spPr/>
      <dgm:t>
        <a:bodyPr/>
        <a:lstStyle/>
        <a:p>
          <a:endParaRPr lang="en-US"/>
        </a:p>
      </dgm:t>
    </dgm:pt>
    <dgm:pt modelId="{742C8FDD-6B15-4221-9F22-AADD7FDCF783}" type="sibTrans" cxnId="{E935CD84-99B7-4571-9CAF-31BC1015584B}">
      <dgm:prSet/>
      <dgm:spPr/>
      <dgm:t>
        <a:bodyPr/>
        <a:lstStyle/>
        <a:p>
          <a:endParaRPr lang="en-US"/>
        </a:p>
      </dgm:t>
    </dgm:pt>
    <dgm:pt modelId="{20D751DC-A481-471E-B82E-88AB4FC71345}">
      <dgm:prSet/>
      <dgm:spPr/>
      <dgm:t>
        <a:bodyPr/>
        <a:lstStyle/>
        <a:p>
          <a:pPr rtl="0"/>
          <a:r>
            <a:rPr lang="en-US" smtClean="0"/>
            <a:t>Process that is made up of tasks that are fully automated</a:t>
          </a:r>
          <a:endParaRPr lang="en-US"/>
        </a:p>
      </dgm:t>
    </dgm:pt>
    <dgm:pt modelId="{96210DA6-650C-45C0-9A6B-22D8CEB6F9D6}" type="parTrans" cxnId="{D9C8E887-B40B-4CBF-87E1-CC0540301F11}">
      <dgm:prSet/>
      <dgm:spPr/>
      <dgm:t>
        <a:bodyPr/>
        <a:lstStyle/>
        <a:p>
          <a:endParaRPr lang="en-US"/>
        </a:p>
      </dgm:t>
    </dgm:pt>
    <dgm:pt modelId="{A8EDE3B1-9A45-4122-BA33-09DAC04E4901}" type="sibTrans" cxnId="{D9C8E887-B40B-4CBF-87E1-CC0540301F11}">
      <dgm:prSet/>
      <dgm:spPr/>
      <dgm:t>
        <a:bodyPr/>
        <a:lstStyle/>
        <a:p>
          <a:endParaRPr lang="en-US"/>
        </a:p>
      </dgm:t>
    </dgm:pt>
    <dgm:pt modelId="{112A5542-F580-403E-9BFD-4C2B5F42641C}">
      <dgm:prSet/>
      <dgm:spPr/>
      <dgm:t>
        <a:bodyPr/>
        <a:lstStyle/>
        <a:p>
          <a:pPr rtl="0"/>
          <a:r>
            <a:rPr lang="en-US" smtClean="0"/>
            <a:t>Hybrid Process</a:t>
          </a:r>
          <a:endParaRPr lang="en-US"/>
        </a:p>
      </dgm:t>
    </dgm:pt>
    <dgm:pt modelId="{D523C518-B9A9-44D2-A87B-6FB8F061D5E1}" type="parTrans" cxnId="{A12DFBD7-37C0-46A1-A5D3-59895DF123AA}">
      <dgm:prSet/>
      <dgm:spPr/>
      <dgm:t>
        <a:bodyPr/>
        <a:lstStyle/>
        <a:p>
          <a:endParaRPr lang="en-US"/>
        </a:p>
      </dgm:t>
    </dgm:pt>
    <dgm:pt modelId="{1A10FC8D-2012-4721-8081-D5B3E2F36A60}" type="sibTrans" cxnId="{A12DFBD7-37C0-46A1-A5D3-59895DF123AA}">
      <dgm:prSet/>
      <dgm:spPr/>
      <dgm:t>
        <a:bodyPr/>
        <a:lstStyle/>
        <a:p>
          <a:endParaRPr lang="en-US"/>
        </a:p>
      </dgm:t>
    </dgm:pt>
    <dgm:pt modelId="{C37C1973-59AB-4891-AE05-4F99B7E8BD78}">
      <dgm:prSet/>
      <dgm:spPr/>
      <dgm:t>
        <a:bodyPr/>
        <a:lstStyle/>
        <a:p>
          <a:pPr rtl="0"/>
          <a:r>
            <a:rPr lang="en-US" smtClean="0"/>
            <a:t>Process that where some tasks are manual and some are automated</a:t>
          </a:r>
          <a:endParaRPr lang="en-US"/>
        </a:p>
      </dgm:t>
    </dgm:pt>
    <dgm:pt modelId="{52860F78-7962-4362-B4DB-0C9538588282}" type="parTrans" cxnId="{32EBD7F1-D04A-4BDA-90BB-5B5790DDDAF5}">
      <dgm:prSet/>
      <dgm:spPr/>
      <dgm:t>
        <a:bodyPr/>
        <a:lstStyle/>
        <a:p>
          <a:endParaRPr lang="en-US"/>
        </a:p>
      </dgm:t>
    </dgm:pt>
    <dgm:pt modelId="{E4EC1A39-1105-4A2C-9454-24DFCDCE1446}" type="sibTrans" cxnId="{32EBD7F1-D04A-4BDA-90BB-5B5790DDDAF5}">
      <dgm:prSet/>
      <dgm:spPr/>
      <dgm:t>
        <a:bodyPr/>
        <a:lstStyle/>
        <a:p>
          <a:endParaRPr lang="en-US"/>
        </a:p>
      </dgm:t>
    </dgm:pt>
    <dgm:pt modelId="{7D0845D0-6F43-43B7-8E32-AB37242D3CAE}" type="pres">
      <dgm:prSet presAssocID="{ADAD4A81-A70E-4600-9ED6-96D2C2C6D2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BB1299-BB1C-4B9C-A8CF-9A0F59F0A223}" type="pres">
      <dgm:prSet presAssocID="{1B004522-CCD1-4D64-BBBE-CE646A068767}" presName="linNode" presStyleCnt="0"/>
      <dgm:spPr/>
    </dgm:pt>
    <dgm:pt modelId="{B1B3DD73-F2F2-434A-A8C8-74767B5D6632}" type="pres">
      <dgm:prSet presAssocID="{1B004522-CCD1-4D64-BBBE-CE646A068767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D155DF-2CAC-4888-8C44-97150F2F5D32}" type="pres">
      <dgm:prSet presAssocID="{1B004522-CCD1-4D64-BBBE-CE646A068767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530BA-C7AB-4C89-81A1-D09C1DBE960B}" type="pres">
      <dgm:prSet presAssocID="{83397E8F-D665-42AD-8D4D-7CC53B17B8F5}" presName="sp" presStyleCnt="0"/>
      <dgm:spPr/>
    </dgm:pt>
    <dgm:pt modelId="{FD552EFD-B71E-46F1-BC3C-07A95CA8E9C9}" type="pres">
      <dgm:prSet presAssocID="{661F866A-920B-46DC-BED9-C319A0753DDF}" presName="linNode" presStyleCnt="0"/>
      <dgm:spPr/>
    </dgm:pt>
    <dgm:pt modelId="{8A514114-5E99-485B-8EA5-D16941A963EA}" type="pres">
      <dgm:prSet presAssocID="{661F866A-920B-46DC-BED9-C319A0753DDF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97568-B5B2-44DF-899A-112C750C2719}" type="pres">
      <dgm:prSet presAssocID="{661F866A-920B-46DC-BED9-C319A0753DDF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07C11F-0F28-4BD1-B8CC-5676C0993CFA}" type="pres">
      <dgm:prSet presAssocID="{29CC048C-E61D-43BC-8B42-616FA86E7D20}" presName="sp" presStyleCnt="0"/>
      <dgm:spPr/>
    </dgm:pt>
    <dgm:pt modelId="{5FABC5BF-3055-4A03-B6CB-0BEFC5CF531D}" type="pres">
      <dgm:prSet presAssocID="{A9EEFDE5-C8AF-4319-937A-515881591A2E}" presName="linNode" presStyleCnt="0"/>
      <dgm:spPr/>
    </dgm:pt>
    <dgm:pt modelId="{C38ECA7E-C375-4784-B527-1EF282B05DD8}" type="pres">
      <dgm:prSet presAssocID="{A9EEFDE5-C8AF-4319-937A-515881591A2E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540721-9A5D-4854-8630-B2B3E757052C}" type="pres">
      <dgm:prSet presAssocID="{A9EEFDE5-C8AF-4319-937A-515881591A2E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31E72-6451-4DCE-B4E6-EAEDC1A2CB01}" type="pres">
      <dgm:prSet presAssocID="{DE702A6E-E48A-478E-9EB0-65BCBF1ABCBD}" presName="sp" presStyleCnt="0"/>
      <dgm:spPr/>
    </dgm:pt>
    <dgm:pt modelId="{35BAC0FE-E747-48A5-8F05-01A2F7DCC41A}" type="pres">
      <dgm:prSet presAssocID="{7987CB8A-2FB5-4CF3-94CF-22C91109695A}" presName="linNode" presStyleCnt="0"/>
      <dgm:spPr/>
    </dgm:pt>
    <dgm:pt modelId="{636B50BB-C04C-4DD6-B9B7-B9F33FAF0F6F}" type="pres">
      <dgm:prSet presAssocID="{7987CB8A-2FB5-4CF3-94CF-22C91109695A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88F98-AAE0-451C-AE31-ED617AB052F4}" type="pres">
      <dgm:prSet presAssocID="{7987CB8A-2FB5-4CF3-94CF-22C91109695A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30F15-0ADE-4A94-BBEE-707427B45BB4}" type="pres">
      <dgm:prSet presAssocID="{7228FC30-27DB-4022-B41F-CE6A9C795BF4}" presName="sp" presStyleCnt="0"/>
      <dgm:spPr/>
    </dgm:pt>
    <dgm:pt modelId="{58DEA4AC-9D8A-496C-9F76-722017D78207}" type="pres">
      <dgm:prSet presAssocID="{54D0CFA7-B918-4CBF-8732-AAFFBE2CABF0}" presName="linNode" presStyleCnt="0"/>
      <dgm:spPr/>
    </dgm:pt>
    <dgm:pt modelId="{2EF2FBB1-386C-4652-8ED8-8C2B52987160}" type="pres">
      <dgm:prSet presAssocID="{54D0CFA7-B918-4CBF-8732-AAFFBE2CABF0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17D19-AA03-4DA1-B972-B8D5BC874072}" type="pres">
      <dgm:prSet presAssocID="{54D0CFA7-B918-4CBF-8732-AAFFBE2CABF0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E0AF2E-5549-41B1-9DED-EF721E256A47}" type="pres">
      <dgm:prSet presAssocID="{BAF7E0BF-AC37-4025-B409-96231E38A4A9}" presName="sp" presStyleCnt="0"/>
      <dgm:spPr/>
    </dgm:pt>
    <dgm:pt modelId="{18C4541F-7E0D-4403-AFB5-22EC7A20F4DA}" type="pres">
      <dgm:prSet presAssocID="{963C8B97-88D4-4FAF-859B-95B0B68A6EF2}" presName="linNode" presStyleCnt="0"/>
      <dgm:spPr/>
    </dgm:pt>
    <dgm:pt modelId="{B0867024-A635-40DB-AFA6-00F443A76365}" type="pres">
      <dgm:prSet presAssocID="{963C8B97-88D4-4FAF-859B-95B0B68A6EF2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AB534-3B78-4B4E-B1F6-ACF8124A264F}" type="pres">
      <dgm:prSet presAssocID="{963C8B97-88D4-4FAF-859B-95B0B68A6EF2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60CC0-F5FD-4518-9B30-7871B7F4A1AC}" type="pres">
      <dgm:prSet presAssocID="{742C8FDD-6B15-4221-9F22-AADD7FDCF783}" presName="sp" presStyleCnt="0"/>
      <dgm:spPr/>
    </dgm:pt>
    <dgm:pt modelId="{E158A1E6-2B44-4BB8-AFD3-C9CDF51DA70D}" type="pres">
      <dgm:prSet presAssocID="{112A5542-F580-403E-9BFD-4C2B5F42641C}" presName="linNode" presStyleCnt="0"/>
      <dgm:spPr/>
    </dgm:pt>
    <dgm:pt modelId="{9DE6F995-EC18-4AC2-A414-EC3175B623D7}" type="pres">
      <dgm:prSet presAssocID="{112A5542-F580-403E-9BFD-4C2B5F42641C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25D56-B3BC-4AD5-A915-8FD7769817B6}" type="pres">
      <dgm:prSet presAssocID="{112A5542-F580-403E-9BFD-4C2B5F42641C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E0B90C-328F-49B3-87CB-7BBB4FBC2E58}" type="presOf" srcId="{9E1573BE-557D-41A6-A52F-DBFA6D28D993}" destId="{6EB17D19-AA03-4DA1-B972-B8D5BC874072}" srcOrd="0" destOrd="0" presId="urn:microsoft.com/office/officeart/2005/8/layout/vList5"/>
    <dgm:cxn modelId="{208C700E-D013-48E1-B0F4-2C8DE9910C47}" srcId="{ADAD4A81-A70E-4600-9ED6-96D2C2C6D274}" destId="{A9EEFDE5-C8AF-4319-937A-515881591A2E}" srcOrd="2" destOrd="0" parTransId="{D4B15B6B-BA3C-429E-BA07-DE5590AC1869}" sibTransId="{DE702A6E-E48A-478E-9EB0-65BCBF1ABCBD}"/>
    <dgm:cxn modelId="{67C69752-8F89-49F8-8E72-FCDA506F65EC}" type="presOf" srcId="{1B004522-CCD1-4D64-BBBE-CE646A068767}" destId="{B1B3DD73-F2F2-434A-A8C8-74767B5D6632}" srcOrd="0" destOrd="0" presId="urn:microsoft.com/office/officeart/2005/8/layout/vList5"/>
    <dgm:cxn modelId="{D8DF0B70-2109-4E5C-8744-55D94E805575}" type="presOf" srcId="{ADAD4A81-A70E-4600-9ED6-96D2C2C6D274}" destId="{7D0845D0-6F43-43B7-8E32-AB37242D3CAE}" srcOrd="0" destOrd="0" presId="urn:microsoft.com/office/officeart/2005/8/layout/vList5"/>
    <dgm:cxn modelId="{490CEA13-67E3-460C-941F-F2E1E844786B}" type="presOf" srcId="{94F19F27-D5A3-4E88-8CFD-90F1C922ADD6}" destId="{99540721-9A5D-4854-8630-B2B3E757052C}" srcOrd="0" destOrd="0" presId="urn:microsoft.com/office/officeart/2005/8/layout/vList5"/>
    <dgm:cxn modelId="{D9C8E887-B40B-4CBF-87E1-CC0540301F11}" srcId="{963C8B97-88D4-4FAF-859B-95B0B68A6EF2}" destId="{20D751DC-A481-471E-B82E-88AB4FC71345}" srcOrd="0" destOrd="0" parTransId="{96210DA6-650C-45C0-9A6B-22D8CEB6F9D6}" sibTransId="{A8EDE3B1-9A45-4122-BA33-09DAC04E4901}"/>
    <dgm:cxn modelId="{31519521-6D3B-40BD-ADC7-0D1A082BE776}" srcId="{A9EEFDE5-C8AF-4319-937A-515881591A2E}" destId="{94F19F27-D5A3-4E88-8CFD-90F1C922ADD6}" srcOrd="0" destOrd="0" parTransId="{6765B126-0478-43AD-8C4A-B0A9F7D88488}" sibTransId="{E1A8C94A-99B1-4025-83E1-F0E6A2A9BCD2}"/>
    <dgm:cxn modelId="{ECCBE85B-308B-4360-ADF5-2D84A6C28816}" srcId="{ADAD4A81-A70E-4600-9ED6-96D2C2C6D274}" destId="{661F866A-920B-46DC-BED9-C319A0753DDF}" srcOrd="1" destOrd="0" parTransId="{8257D6AD-6FFC-4384-A07D-421C02B0DA00}" sibTransId="{29CC048C-E61D-43BC-8B42-616FA86E7D20}"/>
    <dgm:cxn modelId="{C4834D40-9575-4C7B-8B41-21D0A2A2BD8C}" type="presOf" srcId="{54D0CFA7-B918-4CBF-8732-AAFFBE2CABF0}" destId="{2EF2FBB1-386C-4652-8ED8-8C2B52987160}" srcOrd="0" destOrd="0" presId="urn:microsoft.com/office/officeart/2005/8/layout/vList5"/>
    <dgm:cxn modelId="{19C5A2AB-C0B8-49D4-8B7B-6E587F2837D5}" type="presOf" srcId="{2E8CE97D-31B5-45E9-8496-A505837F0E41}" destId="{2ED155DF-2CAC-4888-8C44-97150F2F5D32}" srcOrd="0" destOrd="0" presId="urn:microsoft.com/office/officeart/2005/8/layout/vList5"/>
    <dgm:cxn modelId="{5A790957-9348-4D4B-9364-47E6D7B273D7}" srcId="{ADAD4A81-A70E-4600-9ED6-96D2C2C6D274}" destId="{54D0CFA7-B918-4CBF-8732-AAFFBE2CABF0}" srcOrd="4" destOrd="0" parTransId="{52E4D1AB-EAC4-47A9-AB58-00ED37FA69D9}" sibTransId="{BAF7E0BF-AC37-4025-B409-96231E38A4A9}"/>
    <dgm:cxn modelId="{4B30E988-A1EC-4979-BF07-3607703E8BDF}" type="presOf" srcId="{661F866A-920B-46DC-BED9-C319A0753DDF}" destId="{8A514114-5E99-485B-8EA5-D16941A963EA}" srcOrd="0" destOrd="0" presId="urn:microsoft.com/office/officeart/2005/8/layout/vList5"/>
    <dgm:cxn modelId="{D5E2CDBC-09C1-45B0-9B54-3467182A7E57}" type="presOf" srcId="{963C8B97-88D4-4FAF-859B-95B0B68A6EF2}" destId="{B0867024-A635-40DB-AFA6-00F443A76365}" srcOrd="0" destOrd="0" presId="urn:microsoft.com/office/officeart/2005/8/layout/vList5"/>
    <dgm:cxn modelId="{32EBD7F1-D04A-4BDA-90BB-5B5790DDDAF5}" srcId="{112A5542-F580-403E-9BFD-4C2B5F42641C}" destId="{C37C1973-59AB-4891-AE05-4F99B7E8BD78}" srcOrd="0" destOrd="0" parTransId="{52860F78-7962-4362-B4DB-0C9538588282}" sibTransId="{E4EC1A39-1105-4A2C-9454-24DFCDCE1446}"/>
    <dgm:cxn modelId="{1A5ED3AF-40D5-4844-A07F-82DC7E8D7476}" srcId="{661F866A-920B-46DC-BED9-C319A0753DDF}" destId="{B4F817CB-7CF8-48D3-859C-819234BA0703}" srcOrd="0" destOrd="0" parTransId="{A2518277-A38F-425A-96DB-B16F97AF49AD}" sibTransId="{5D11837F-D4E4-45C9-924E-3F8E97BF22BF}"/>
    <dgm:cxn modelId="{A12DFBD7-37C0-46A1-A5D3-59895DF123AA}" srcId="{ADAD4A81-A70E-4600-9ED6-96D2C2C6D274}" destId="{112A5542-F580-403E-9BFD-4C2B5F42641C}" srcOrd="6" destOrd="0" parTransId="{D523C518-B9A9-44D2-A87B-6FB8F061D5E1}" sibTransId="{1A10FC8D-2012-4721-8081-D5B3E2F36A60}"/>
    <dgm:cxn modelId="{C2A5C9ED-25B8-40DB-9F4A-E6D67AC03C80}" type="presOf" srcId="{20D751DC-A481-471E-B82E-88AB4FC71345}" destId="{DEAAB534-3B78-4B4E-B1F6-ACF8124A264F}" srcOrd="0" destOrd="0" presId="urn:microsoft.com/office/officeart/2005/8/layout/vList5"/>
    <dgm:cxn modelId="{598FBDEE-26EA-4538-8D98-A05AD697E3F2}" type="presOf" srcId="{112A5542-F580-403E-9BFD-4C2B5F42641C}" destId="{9DE6F995-EC18-4AC2-A414-EC3175B623D7}" srcOrd="0" destOrd="0" presId="urn:microsoft.com/office/officeart/2005/8/layout/vList5"/>
    <dgm:cxn modelId="{BFC73E2A-6877-41CD-862C-9991A2AFB587}" srcId="{54D0CFA7-B918-4CBF-8732-AAFFBE2CABF0}" destId="{9E1573BE-557D-41A6-A52F-DBFA6D28D993}" srcOrd="0" destOrd="0" parTransId="{98BB7E9E-1CA6-4CD2-B4BE-5ED19738DF7C}" sibTransId="{46A2C47B-5622-4D8C-AE89-3A812E350F88}"/>
    <dgm:cxn modelId="{E935CD84-99B7-4571-9CAF-31BC1015584B}" srcId="{ADAD4A81-A70E-4600-9ED6-96D2C2C6D274}" destId="{963C8B97-88D4-4FAF-859B-95B0B68A6EF2}" srcOrd="5" destOrd="0" parTransId="{9E002792-F62B-4EF9-BAC9-71C01591C557}" sibTransId="{742C8FDD-6B15-4221-9F22-AADD7FDCF783}"/>
    <dgm:cxn modelId="{FA700FBC-C3D2-420F-9E8A-B3D22FEFE4CA}" type="presOf" srcId="{C37C1973-59AB-4891-AE05-4F99B7E8BD78}" destId="{0DC25D56-B3BC-4AD5-A915-8FD7769817B6}" srcOrd="0" destOrd="0" presId="urn:microsoft.com/office/officeart/2005/8/layout/vList5"/>
    <dgm:cxn modelId="{EA67689D-00F0-4954-B0D4-A883B1031F57}" srcId="{7987CB8A-2FB5-4CF3-94CF-22C91109695A}" destId="{EE6D4B57-A233-4CEC-A31A-0EA51D94CE35}" srcOrd="0" destOrd="0" parTransId="{EA7E569F-C350-442A-A64A-264E8B22532C}" sibTransId="{28DC6E22-8CF1-43FC-9DDF-F4620F3D6E1B}"/>
    <dgm:cxn modelId="{C65D039E-E488-4253-8416-1D2D94F354B9}" srcId="{ADAD4A81-A70E-4600-9ED6-96D2C2C6D274}" destId="{7987CB8A-2FB5-4CF3-94CF-22C91109695A}" srcOrd="3" destOrd="0" parTransId="{7FB4B9A1-F87F-4A19-8015-7B10494CF8B9}" sibTransId="{7228FC30-27DB-4022-B41F-CE6A9C795BF4}"/>
    <dgm:cxn modelId="{2E17AB78-6D28-49DE-935D-2B3ED8AA6460}" type="presOf" srcId="{7987CB8A-2FB5-4CF3-94CF-22C91109695A}" destId="{636B50BB-C04C-4DD6-B9B7-B9F33FAF0F6F}" srcOrd="0" destOrd="0" presId="urn:microsoft.com/office/officeart/2005/8/layout/vList5"/>
    <dgm:cxn modelId="{EFE4E0E9-9905-439F-96DA-462E813C5412}" type="presOf" srcId="{A9EEFDE5-C8AF-4319-937A-515881591A2E}" destId="{C38ECA7E-C375-4784-B527-1EF282B05DD8}" srcOrd="0" destOrd="0" presId="urn:microsoft.com/office/officeart/2005/8/layout/vList5"/>
    <dgm:cxn modelId="{BE848FF3-BFA0-46BD-8589-E39965C1BBFD}" type="presOf" srcId="{B4F817CB-7CF8-48D3-859C-819234BA0703}" destId="{9F997568-B5B2-44DF-899A-112C750C2719}" srcOrd="0" destOrd="0" presId="urn:microsoft.com/office/officeart/2005/8/layout/vList5"/>
    <dgm:cxn modelId="{C640211F-51A2-4CF4-9D13-FD37F6D20578}" type="presOf" srcId="{EE6D4B57-A233-4CEC-A31A-0EA51D94CE35}" destId="{4A988F98-AAE0-451C-AE31-ED617AB052F4}" srcOrd="0" destOrd="0" presId="urn:microsoft.com/office/officeart/2005/8/layout/vList5"/>
    <dgm:cxn modelId="{97646F52-8AFA-488D-8118-22949DB24712}" srcId="{1B004522-CCD1-4D64-BBBE-CE646A068767}" destId="{2E8CE97D-31B5-45E9-8496-A505837F0E41}" srcOrd="0" destOrd="0" parTransId="{D6469DFD-9173-4A32-9EF7-5A59BBD9B397}" sibTransId="{0EAD7B47-CF7A-4F20-BDFC-DAE11775D99B}"/>
    <dgm:cxn modelId="{8C1C2A8E-DC1E-4621-9A13-BA06AE7D45C1}" srcId="{ADAD4A81-A70E-4600-9ED6-96D2C2C6D274}" destId="{1B004522-CCD1-4D64-BBBE-CE646A068767}" srcOrd="0" destOrd="0" parTransId="{6D81EC7B-F595-40A8-9B61-E53A41ABD719}" sibTransId="{83397E8F-D665-42AD-8D4D-7CC53B17B8F5}"/>
    <dgm:cxn modelId="{B249783E-CC03-4B3E-9FA5-B4578E801743}" type="presParOf" srcId="{7D0845D0-6F43-43B7-8E32-AB37242D3CAE}" destId="{62BB1299-BB1C-4B9C-A8CF-9A0F59F0A223}" srcOrd="0" destOrd="0" presId="urn:microsoft.com/office/officeart/2005/8/layout/vList5"/>
    <dgm:cxn modelId="{E184B339-C68F-45E6-9820-273AEF5CBF9E}" type="presParOf" srcId="{62BB1299-BB1C-4B9C-A8CF-9A0F59F0A223}" destId="{B1B3DD73-F2F2-434A-A8C8-74767B5D6632}" srcOrd="0" destOrd="0" presId="urn:microsoft.com/office/officeart/2005/8/layout/vList5"/>
    <dgm:cxn modelId="{0090EA8D-B062-4114-B91D-29F05BEBEBE8}" type="presParOf" srcId="{62BB1299-BB1C-4B9C-A8CF-9A0F59F0A223}" destId="{2ED155DF-2CAC-4888-8C44-97150F2F5D32}" srcOrd="1" destOrd="0" presId="urn:microsoft.com/office/officeart/2005/8/layout/vList5"/>
    <dgm:cxn modelId="{7D435957-2CD8-4D7A-A330-D9F893D5D3A4}" type="presParOf" srcId="{7D0845D0-6F43-43B7-8E32-AB37242D3CAE}" destId="{E67530BA-C7AB-4C89-81A1-D09C1DBE960B}" srcOrd="1" destOrd="0" presId="urn:microsoft.com/office/officeart/2005/8/layout/vList5"/>
    <dgm:cxn modelId="{B55D83C5-744E-4751-B970-2A0AB3715128}" type="presParOf" srcId="{7D0845D0-6F43-43B7-8E32-AB37242D3CAE}" destId="{FD552EFD-B71E-46F1-BC3C-07A95CA8E9C9}" srcOrd="2" destOrd="0" presId="urn:microsoft.com/office/officeart/2005/8/layout/vList5"/>
    <dgm:cxn modelId="{AC58F5E7-4EBC-487C-B1F1-126085F1D20C}" type="presParOf" srcId="{FD552EFD-B71E-46F1-BC3C-07A95CA8E9C9}" destId="{8A514114-5E99-485B-8EA5-D16941A963EA}" srcOrd="0" destOrd="0" presId="urn:microsoft.com/office/officeart/2005/8/layout/vList5"/>
    <dgm:cxn modelId="{36DD3B8E-C30F-42C5-8975-265B99DEFEC0}" type="presParOf" srcId="{FD552EFD-B71E-46F1-BC3C-07A95CA8E9C9}" destId="{9F997568-B5B2-44DF-899A-112C750C2719}" srcOrd="1" destOrd="0" presId="urn:microsoft.com/office/officeart/2005/8/layout/vList5"/>
    <dgm:cxn modelId="{48B6AE79-C8ED-4F66-8005-5B3E7FB7602F}" type="presParOf" srcId="{7D0845D0-6F43-43B7-8E32-AB37242D3CAE}" destId="{1E07C11F-0F28-4BD1-B8CC-5676C0993CFA}" srcOrd="3" destOrd="0" presId="urn:microsoft.com/office/officeart/2005/8/layout/vList5"/>
    <dgm:cxn modelId="{867234F0-6761-4473-AFAA-4F4A2F82396C}" type="presParOf" srcId="{7D0845D0-6F43-43B7-8E32-AB37242D3CAE}" destId="{5FABC5BF-3055-4A03-B6CB-0BEFC5CF531D}" srcOrd="4" destOrd="0" presId="urn:microsoft.com/office/officeart/2005/8/layout/vList5"/>
    <dgm:cxn modelId="{4E0C4CE4-DD55-44E1-BCBC-AD46D0E681D3}" type="presParOf" srcId="{5FABC5BF-3055-4A03-B6CB-0BEFC5CF531D}" destId="{C38ECA7E-C375-4784-B527-1EF282B05DD8}" srcOrd="0" destOrd="0" presId="urn:microsoft.com/office/officeart/2005/8/layout/vList5"/>
    <dgm:cxn modelId="{4A6E82C1-0CB1-4F6F-AE9A-ADD1B2327339}" type="presParOf" srcId="{5FABC5BF-3055-4A03-B6CB-0BEFC5CF531D}" destId="{99540721-9A5D-4854-8630-B2B3E757052C}" srcOrd="1" destOrd="0" presId="urn:microsoft.com/office/officeart/2005/8/layout/vList5"/>
    <dgm:cxn modelId="{6577571D-4EF5-479A-BDA6-1826EA4DCAB4}" type="presParOf" srcId="{7D0845D0-6F43-43B7-8E32-AB37242D3CAE}" destId="{F5131E72-6451-4DCE-B4E6-EAEDC1A2CB01}" srcOrd="5" destOrd="0" presId="urn:microsoft.com/office/officeart/2005/8/layout/vList5"/>
    <dgm:cxn modelId="{9D1604D3-7FDA-4E84-9864-5FC9ABFFCD76}" type="presParOf" srcId="{7D0845D0-6F43-43B7-8E32-AB37242D3CAE}" destId="{35BAC0FE-E747-48A5-8F05-01A2F7DCC41A}" srcOrd="6" destOrd="0" presId="urn:microsoft.com/office/officeart/2005/8/layout/vList5"/>
    <dgm:cxn modelId="{EBF149E0-71CE-4587-9EFB-8713C9CE8A72}" type="presParOf" srcId="{35BAC0FE-E747-48A5-8F05-01A2F7DCC41A}" destId="{636B50BB-C04C-4DD6-B9B7-B9F33FAF0F6F}" srcOrd="0" destOrd="0" presId="urn:microsoft.com/office/officeart/2005/8/layout/vList5"/>
    <dgm:cxn modelId="{65E61EC1-9136-42BE-8735-1203D3254C50}" type="presParOf" srcId="{35BAC0FE-E747-48A5-8F05-01A2F7DCC41A}" destId="{4A988F98-AAE0-451C-AE31-ED617AB052F4}" srcOrd="1" destOrd="0" presId="urn:microsoft.com/office/officeart/2005/8/layout/vList5"/>
    <dgm:cxn modelId="{E6D9A806-5903-4EC6-B000-20587CD5B462}" type="presParOf" srcId="{7D0845D0-6F43-43B7-8E32-AB37242D3CAE}" destId="{4D130F15-0ADE-4A94-BBEE-707427B45BB4}" srcOrd="7" destOrd="0" presId="urn:microsoft.com/office/officeart/2005/8/layout/vList5"/>
    <dgm:cxn modelId="{96A63E59-856B-4090-A90F-0D20E8FA7EA6}" type="presParOf" srcId="{7D0845D0-6F43-43B7-8E32-AB37242D3CAE}" destId="{58DEA4AC-9D8A-496C-9F76-722017D78207}" srcOrd="8" destOrd="0" presId="urn:microsoft.com/office/officeart/2005/8/layout/vList5"/>
    <dgm:cxn modelId="{B3E595D4-9049-44B4-BB4F-15E4ABB0ECE7}" type="presParOf" srcId="{58DEA4AC-9D8A-496C-9F76-722017D78207}" destId="{2EF2FBB1-386C-4652-8ED8-8C2B52987160}" srcOrd="0" destOrd="0" presId="urn:microsoft.com/office/officeart/2005/8/layout/vList5"/>
    <dgm:cxn modelId="{B0835AF6-0EDC-411A-8DED-D0CBA9CB6089}" type="presParOf" srcId="{58DEA4AC-9D8A-496C-9F76-722017D78207}" destId="{6EB17D19-AA03-4DA1-B972-B8D5BC874072}" srcOrd="1" destOrd="0" presId="urn:microsoft.com/office/officeart/2005/8/layout/vList5"/>
    <dgm:cxn modelId="{8EA3BF05-BB0F-438C-A1FB-9593AA4BB59A}" type="presParOf" srcId="{7D0845D0-6F43-43B7-8E32-AB37242D3CAE}" destId="{F8E0AF2E-5549-41B1-9DED-EF721E256A47}" srcOrd="9" destOrd="0" presId="urn:microsoft.com/office/officeart/2005/8/layout/vList5"/>
    <dgm:cxn modelId="{5C23E8DC-BBDD-4658-ADC9-D745C8FE6C48}" type="presParOf" srcId="{7D0845D0-6F43-43B7-8E32-AB37242D3CAE}" destId="{18C4541F-7E0D-4403-AFB5-22EC7A20F4DA}" srcOrd="10" destOrd="0" presId="urn:microsoft.com/office/officeart/2005/8/layout/vList5"/>
    <dgm:cxn modelId="{A29FAD15-6563-4031-A0EA-BC81D981151E}" type="presParOf" srcId="{18C4541F-7E0D-4403-AFB5-22EC7A20F4DA}" destId="{B0867024-A635-40DB-AFA6-00F443A76365}" srcOrd="0" destOrd="0" presId="urn:microsoft.com/office/officeart/2005/8/layout/vList5"/>
    <dgm:cxn modelId="{CE0CF9DF-CFBD-4CB3-B553-133B0394D4F1}" type="presParOf" srcId="{18C4541F-7E0D-4403-AFB5-22EC7A20F4DA}" destId="{DEAAB534-3B78-4B4E-B1F6-ACF8124A264F}" srcOrd="1" destOrd="0" presId="urn:microsoft.com/office/officeart/2005/8/layout/vList5"/>
    <dgm:cxn modelId="{002F308F-8D61-40B5-A380-50A923D0C027}" type="presParOf" srcId="{7D0845D0-6F43-43B7-8E32-AB37242D3CAE}" destId="{CD660CC0-F5FD-4518-9B30-7871B7F4A1AC}" srcOrd="11" destOrd="0" presId="urn:microsoft.com/office/officeart/2005/8/layout/vList5"/>
    <dgm:cxn modelId="{CD756B68-AC89-4F0B-9A88-4A8628035C45}" type="presParOf" srcId="{7D0845D0-6F43-43B7-8E32-AB37242D3CAE}" destId="{E158A1E6-2B44-4BB8-AFD3-C9CDF51DA70D}" srcOrd="12" destOrd="0" presId="urn:microsoft.com/office/officeart/2005/8/layout/vList5"/>
    <dgm:cxn modelId="{DA1E3846-7018-4146-AACF-7F5103794636}" type="presParOf" srcId="{E158A1E6-2B44-4BB8-AFD3-C9CDF51DA70D}" destId="{9DE6F995-EC18-4AC2-A414-EC3175B623D7}" srcOrd="0" destOrd="0" presId="urn:microsoft.com/office/officeart/2005/8/layout/vList5"/>
    <dgm:cxn modelId="{99E89942-BAB8-4E1A-B64F-39F98B5D3FA3}" type="presParOf" srcId="{E158A1E6-2B44-4BB8-AFD3-C9CDF51DA70D}" destId="{0DC25D56-B3BC-4AD5-A915-8FD7769817B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3797BA-64E3-4B5B-B35D-6F48BB3346B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3F61D7-DA18-4003-953D-336DA7BEF207}">
      <dgm:prSet/>
      <dgm:spPr/>
      <dgm:t>
        <a:bodyPr/>
        <a:lstStyle/>
        <a:p>
          <a:pPr rtl="0"/>
          <a:r>
            <a:rPr lang="en-US" smtClean="0"/>
            <a:t>Service Capability</a:t>
          </a:r>
          <a:endParaRPr lang="en-US"/>
        </a:p>
      </dgm:t>
    </dgm:pt>
    <dgm:pt modelId="{B06A6974-50BB-45B2-8947-9E7D7203C8B3}" type="parTrans" cxnId="{D0080024-0C46-4ADE-80A6-C933C3BFCB11}">
      <dgm:prSet/>
      <dgm:spPr/>
      <dgm:t>
        <a:bodyPr/>
        <a:lstStyle/>
        <a:p>
          <a:endParaRPr lang="en-US"/>
        </a:p>
      </dgm:t>
    </dgm:pt>
    <dgm:pt modelId="{A7DE9C4A-5E81-4D0F-AD56-0F4F6DB50439}" type="sibTrans" cxnId="{D0080024-0C46-4ADE-80A6-C933C3BFCB11}">
      <dgm:prSet/>
      <dgm:spPr/>
      <dgm:t>
        <a:bodyPr/>
        <a:lstStyle/>
        <a:p>
          <a:endParaRPr lang="en-US"/>
        </a:p>
      </dgm:t>
    </dgm:pt>
    <dgm:pt modelId="{997AB2AA-6929-45F9-AD8A-A2142A1E0322}">
      <dgm:prSet/>
      <dgm:spPr/>
      <dgm:t>
        <a:bodyPr/>
        <a:lstStyle/>
        <a:p>
          <a:pPr rtl="0"/>
          <a:r>
            <a:rPr lang="en-US" dirty="0" smtClean="0"/>
            <a:t>Every service is capable of carrying out certain </a:t>
          </a:r>
          <a:r>
            <a:rPr lang="en-US" b="1" dirty="0" smtClean="0"/>
            <a:t>FUNCTION</a:t>
          </a:r>
          <a:endParaRPr lang="en-US" b="1" dirty="0"/>
        </a:p>
      </dgm:t>
    </dgm:pt>
    <dgm:pt modelId="{34CF4638-C400-4A49-BCB3-EF34FEA8A3CA}" type="parTrans" cxnId="{C3513755-7C9E-4FCF-9CCD-8C265DDCBB25}">
      <dgm:prSet/>
      <dgm:spPr/>
      <dgm:t>
        <a:bodyPr/>
        <a:lstStyle/>
        <a:p>
          <a:endParaRPr lang="en-US"/>
        </a:p>
      </dgm:t>
    </dgm:pt>
    <dgm:pt modelId="{08CB6963-AD82-4C77-81D3-930656CD870F}" type="sibTrans" cxnId="{C3513755-7C9E-4FCF-9CCD-8C265DDCBB25}">
      <dgm:prSet/>
      <dgm:spPr/>
      <dgm:t>
        <a:bodyPr/>
        <a:lstStyle/>
        <a:p>
          <a:endParaRPr lang="en-US"/>
        </a:p>
      </dgm:t>
    </dgm:pt>
    <dgm:pt modelId="{B0080392-9042-4E40-BB1C-503008295762}">
      <dgm:prSet/>
      <dgm:spPr/>
      <dgm:t>
        <a:bodyPr/>
        <a:lstStyle/>
        <a:p>
          <a:pPr rtl="0"/>
          <a:r>
            <a:rPr lang="en-US" smtClean="0"/>
            <a:t>Service Contract</a:t>
          </a:r>
          <a:endParaRPr lang="en-US"/>
        </a:p>
      </dgm:t>
    </dgm:pt>
    <dgm:pt modelId="{07A6FC38-0CDE-426C-AC6C-FAA824EBC520}" type="parTrans" cxnId="{B0F1D02B-53FF-4509-A5D9-A41FBE31CDE8}">
      <dgm:prSet/>
      <dgm:spPr/>
      <dgm:t>
        <a:bodyPr/>
        <a:lstStyle/>
        <a:p>
          <a:endParaRPr lang="en-US"/>
        </a:p>
      </dgm:t>
    </dgm:pt>
    <dgm:pt modelId="{0177ADC8-FD1B-42A5-829B-59ECA0D7AF15}" type="sibTrans" cxnId="{B0F1D02B-53FF-4509-A5D9-A41FBE31CDE8}">
      <dgm:prSet/>
      <dgm:spPr/>
      <dgm:t>
        <a:bodyPr/>
        <a:lstStyle/>
        <a:p>
          <a:endParaRPr lang="en-US"/>
        </a:p>
      </dgm:t>
    </dgm:pt>
    <dgm:pt modelId="{15720DA2-0C38-40FF-8AD4-BCB0A0D4C7B3}">
      <dgm:prSet/>
      <dgm:spPr/>
      <dgm:t>
        <a:bodyPr/>
        <a:lstStyle/>
        <a:p>
          <a:pPr rtl="0"/>
          <a:r>
            <a:rPr lang="en-US" dirty="0" smtClean="0"/>
            <a:t>Capability is formally published in the form of a </a:t>
          </a:r>
          <a:r>
            <a:rPr lang="en-US" b="1" dirty="0" smtClean="0"/>
            <a:t>CONTRACT</a:t>
          </a:r>
          <a:endParaRPr lang="en-US" b="1" dirty="0"/>
        </a:p>
      </dgm:t>
    </dgm:pt>
    <dgm:pt modelId="{5B515967-CDB8-4385-9225-64D1768DEE01}" type="parTrans" cxnId="{702B8F85-7DB0-42F0-81F5-D2A18C8AE877}">
      <dgm:prSet/>
      <dgm:spPr/>
      <dgm:t>
        <a:bodyPr/>
        <a:lstStyle/>
        <a:p>
          <a:endParaRPr lang="en-US"/>
        </a:p>
      </dgm:t>
    </dgm:pt>
    <dgm:pt modelId="{487249C0-AF57-4BA0-A011-EBB908C90B05}" type="sibTrans" cxnId="{702B8F85-7DB0-42F0-81F5-D2A18C8AE877}">
      <dgm:prSet/>
      <dgm:spPr/>
      <dgm:t>
        <a:bodyPr/>
        <a:lstStyle/>
        <a:p>
          <a:endParaRPr lang="en-US"/>
        </a:p>
      </dgm:t>
    </dgm:pt>
    <dgm:pt modelId="{B9104B9D-F49F-4A41-8836-54672F0F8D32}">
      <dgm:prSet/>
      <dgm:spPr/>
      <dgm:t>
        <a:bodyPr/>
        <a:lstStyle/>
        <a:p>
          <a:pPr rtl="0"/>
          <a:r>
            <a:rPr lang="en-US" smtClean="0"/>
            <a:t>Service Discovery</a:t>
          </a:r>
          <a:endParaRPr lang="en-US"/>
        </a:p>
      </dgm:t>
    </dgm:pt>
    <dgm:pt modelId="{AA136C91-0A0C-4818-B6DC-F283CA7DAD27}" type="parTrans" cxnId="{EE49E35E-AD7D-485F-B35A-64EED63ACB9D}">
      <dgm:prSet/>
      <dgm:spPr/>
      <dgm:t>
        <a:bodyPr/>
        <a:lstStyle/>
        <a:p>
          <a:endParaRPr lang="en-US"/>
        </a:p>
      </dgm:t>
    </dgm:pt>
    <dgm:pt modelId="{E9DA08DE-47F8-4BD5-BA75-830C41EAA7F4}" type="sibTrans" cxnId="{EE49E35E-AD7D-485F-B35A-64EED63ACB9D}">
      <dgm:prSet/>
      <dgm:spPr/>
      <dgm:t>
        <a:bodyPr/>
        <a:lstStyle/>
        <a:p>
          <a:endParaRPr lang="en-US"/>
        </a:p>
      </dgm:t>
    </dgm:pt>
    <dgm:pt modelId="{02364B5B-5423-48FA-8CBF-0CFDF2E5215E}">
      <dgm:prSet/>
      <dgm:spPr/>
      <dgm:t>
        <a:bodyPr/>
        <a:lstStyle/>
        <a:p>
          <a:pPr rtl="0"/>
          <a:r>
            <a:rPr lang="en-US" dirty="0" smtClean="0"/>
            <a:t>Service consumers should be able find out about both services available from a </a:t>
          </a:r>
          <a:r>
            <a:rPr lang="en-US" b="1" dirty="0" smtClean="0"/>
            <a:t>CATALOG</a:t>
          </a:r>
          <a:r>
            <a:rPr lang="en-US" dirty="0" smtClean="0"/>
            <a:t> and their capabilities via contracts</a:t>
          </a:r>
          <a:endParaRPr lang="en-US" dirty="0"/>
        </a:p>
      </dgm:t>
    </dgm:pt>
    <dgm:pt modelId="{1E81D4C4-9FFB-4B4D-A069-136C89FA5A11}" type="parTrans" cxnId="{EEFF78DC-7831-491D-97A2-112A3155E8DE}">
      <dgm:prSet/>
      <dgm:spPr/>
      <dgm:t>
        <a:bodyPr/>
        <a:lstStyle/>
        <a:p>
          <a:endParaRPr lang="en-US"/>
        </a:p>
      </dgm:t>
    </dgm:pt>
    <dgm:pt modelId="{99DADA54-B5E1-4BE6-9EC7-F08062943217}" type="sibTrans" cxnId="{EEFF78DC-7831-491D-97A2-112A3155E8DE}">
      <dgm:prSet/>
      <dgm:spPr/>
      <dgm:t>
        <a:bodyPr/>
        <a:lstStyle/>
        <a:p>
          <a:endParaRPr lang="en-US"/>
        </a:p>
      </dgm:t>
    </dgm:pt>
    <dgm:pt modelId="{68D4B101-C236-433C-9819-B8841425262D}">
      <dgm:prSet/>
      <dgm:spPr/>
      <dgm:t>
        <a:bodyPr/>
        <a:lstStyle/>
        <a:p>
          <a:pPr rtl="0"/>
          <a:r>
            <a:rPr lang="en-US" smtClean="0"/>
            <a:t>Service Invocation</a:t>
          </a:r>
          <a:endParaRPr lang="en-US"/>
        </a:p>
      </dgm:t>
    </dgm:pt>
    <dgm:pt modelId="{C3F2C8D9-09F3-4412-A41B-A1886A3DF332}" type="parTrans" cxnId="{CFD939AB-9335-434F-8C13-D6E4E0FBF77F}">
      <dgm:prSet/>
      <dgm:spPr/>
      <dgm:t>
        <a:bodyPr/>
        <a:lstStyle/>
        <a:p>
          <a:endParaRPr lang="en-US"/>
        </a:p>
      </dgm:t>
    </dgm:pt>
    <dgm:pt modelId="{B2846D0D-E555-485A-AC37-7DF01EDF7F8A}" type="sibTrans" cxnId="{CFD939AB-9335-434F-8C13-D6E4E0FBF77F}">
      <dgm:prSet/>
      <dgm:spPr/>
      <dgm:t>
        <a:bodyPr/>
        <a:lstStyle/>
        <a:p>
          <a:endParaRPr lang="en-US"/>
        </a:p>
      </dgm:t>
    </dgm:pt>
    <dgm:pt modelId="{07125887-60A8-4572-A70A-442B090CFECD}">
      <dgm:prSet/>
      <dgm:spPr/>
      <dgm:t>
        <a:bodyPr/>
        <a:lstStyle/>
        <a:p>
          <a:pPr rtl="0"/>
          <a:r>
            <a:rPr lang="en-US" dirty="0" smtClean="0"/>
            <a:t>Compose a set of capabilities to carry out </a:t>
          </a:r>
          <a:r>
            <a:rPr lang="en-US" b="1" dirty="0" smtClean="0"/>
            <a:t>TASKS</a:t>
          </a:r>
          <a:endParaRPr lang="en-US" b="1" dirty="0"/>
        </a:p>
      </dgm:t>
    </dgm:pt>
    <dgm:pt modelId="{88B30BEA-6F7A-4A57-AAFA-09064FC3BCF5}" type="parTrans" cxnId="{0D64A90E-350C-46B3-BCFA-9769868597AF}">
      <dgm:prSet/>
      <dgm:spPr/>
      <dgm:t>
        <a:bodyPr/>
        <a:lstStyle/>
        <a:p>
          <a:endParaRPr lang="en-US"/>
        </a:p>
      </dgm:t>
    </dgm:pt>
    <dgm:pt modelId="{23CF2509-BE23-4ECC-856F-29EBEC10CE3C}" type="sibTrans" cxnId="{0D64A90E-350C-46B3-BCFA-9769868597AF}">
      <dgm:prSet/>
      <dgm:spPr/>
      <dgm:t>
        <a:bodyPr/>
        <a:lstStyle/>
        <a:p>
          <a:endParaRPr lang="en-US"/>
        </a:p>
      </dgm:t>
    </dgm:pt>
    <dgm:pt modelId="{819E80CA-4A8F-45BC-B86E-6A1A65A81D3B}" type="pres">
      <dgm:prSet presAssocID="{D03797BA-64E3-4B5B-B35D-6F48BB3346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2B4DBB-D167-4449-8CB9-ED833CA60143}" type="pres">
      <dgm:prSet presAssocID="{223F61D7-DA18-4003-953D-336DA7BEF207}" presName="composite" presStyleCnt="0"/>
      <dgm:spPr/>
    </dgm:pt>
    <dgm:pt modelId="{CC7D76D4-2450-4ABF-A6B2-C83D20D5A4E7}" type="pres">
      <dgm:prSet presAssocID="{223F61D7-DA18-4003-953D-336DA7BEF207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8537BB-A9A8-4685-9302-86EA820F83DA}" type="pres">
      <dgm:prSet presAssocID="{223F61D7-DA18-4003-953D-336DA7BEF207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16811-4E0B-47E6-AE4F-9E14D1DF7D7A}" type="pres">
      <dgm:prSet presAssocID="{A7DE9C4A-5E81-4D0F-AD56-0F4F6DB50439}" presName="sp" presStyleCnt="0"/>
      <dgm:spPr/>
    </dgm:pt>
    <dgm:pt modelId="{6FF84CB5-9C60-455F-8268-D6523FCB87E1}" type="pres">
      <dgm:prSet presAssocID="{B0080392-9042-4E40-BB1C-503008295762}" presName="composite" presStyleCnt="0"/>
      <dgm:spPr/>
    </dgm:pt>
    <dgm:pt modelId="{B318D30A-2FE2-44C4-99FF-2EF882E6AD0E}" type="pres">
      <dgm:prSet presAssocID="{B0080392-9042-4E40-BB1C-50300829576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9B42B-397C-4CF1-A86C-1B9474198C09}" type="pres">
      <dgm:prSet presAssocID="{B0080392-9042-4E40-BB1C-50300829576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91503-739C-43E5-87A9-82E4D98AF3AE}" type="pres">
      <dgm:prSet presAssocID="{0177ADC8-FD1B-42A5-829B-59ECA0D7AF15}" presName="sp" presStyleCnt="0"/>
      <dgm:spPr/>
    </dgm:pt>
    <dgm:pt modelId="{87AF6E63-5A6E-4EDF-A586-3D8C5CB168B8}" type="pres">
      <dgm:prSet presAssocID="{B9104B9D-F49F-4A41-8836-54672F0F8D32}" presName="composite" presStyleCnt="0"/>
      <dgm:spPr/>
    </dgm:pt>
    <dgm:pt modelId="{6613F4E9-8832-46B2-94A4-5CABAEF0C181}" type="pres">
      <dgm:prSet presAssocID="{B9104B9D-F49F-4A41-8836-54672F0F8D32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B36D7-8380-4452-8B2E-530F020210FD}" type="pres">
      <dgm:prSet presAssocID="{B9104B9D-F49F-4A41-8836-54672F0F8D3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89EBB-D6EF-44DF-9CE2-F78CDEE9789B}" type="pres">
      <dgm:prSet presAssocID="{E9DA08DE-47F8-4BD5-BA75-830C41EAA7F4}" presName="sp" presStyleCnt="0"/>
      <dgm:spPr/>
    </dgm:pt>
    <dgm:pt modelId="{22B7AF28-92AD-4010-B063-F822A31DA9B8}" type="pres">
      <dgm:prSet presAssocID="{68D4B101-C236-433C-9819-B8841425262D}" presName="composite" presStyleCnt="0"/>
      <dgm:spPr/>
    </dgm:pt>
    <dgm:pt modelId="{CB95194C-F4D0-4ADE-AA5C-E3DF6599904D}" type="pres">
      <dgm:prSet presAssocID="{68D4B101-C236-433C-9819-B8841425262D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F709F3-9288-4742-8CCD-A90999700109}" type="pres">
      <dgm:prSet presAssocID="{68D4B101-C236-433C-9819-B8841425262D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1D02B-53FF-4509-A5D9-A41FBE31CDE8}" srcId="{D03797BA-64E3-4B5B-B35D-6F48BB3346B8}" destId="{B0080392-9042-4E40-BB1C-503008295762}" srcOrd="1" destOrd="0" parTransId="{07A6FC38-0CDE-426C-AC6C-FAA824EBC520}" sibTransId="{0177ADC8-FD1B-42A5-829B-59ECA0D7AF15}"/>
    <dgm:cxn modelId="{CFD939AB-9335-434F-8C13-D6E4E0FBF77F}" srcId="{D03797BA-64E3-4B5B-B35D-6F48BB3346B8}" destId="{68D4B101-C236-433C-9819-B8841425262D}" srcOrd="3" destOrd="0" parTransId="{C3F2C8D9-09F3-4412-A41B-A1886A3DF332}" sibTransId="{B2846D0D-E555-485A-AC37-7DF01EDF7F8A}"/>
    <dgm:cxn modelId="{CA0F3AFE-AD5D-4209-8F2A-8BDB85D49A16}" type="presOf" srcId="{997AB2AA-6929-45F9-AD8A-A2142A1E0322}" destId="{008537BB-A9A8-4685-9302-86EA820F83DA}" srcOrd="0" destOrd="0" presId="urn:microsoft.com/office/officeart/2005/8/layout/chevron2"/>
    <dgm:cxn modelId="{03E254ED-272B-444D-AE8E-991A8590417E}" type="presOf" srcId="{15720DA2-0C38-40FF-8AD4-BCB0A0D4C7B3}" destId="{87D9B42B-397C-4CF1-A86C-1B9474198C09}" srcOrd="0" destOrd="0" presId="urn:microsoft.com/office/officeart/2005/8/layout/chevron2"/>
    <dgm:cxn modelId="{E209DF73-579E-41C2-A045-D14C324CE611}" type="presOf" srcId="{68D4B101-C236-433C-9819-B8841425262D}" destId="{CB95194C-F4D0-4ADE-AA5C-E3DF6599904D}" srcOrd="0" destOrd="0" presId="urn:microsoft.com/office/officeart/2005/8/layout/chevron2"/>
    <dgm:cxn modelId="{EE49E35E-AD7D-485F-B35A-64EED63ACB9D}" srcId="{D03797BA-64E3-4B5B-B35D-6F48BB3346B8}" destId="{B9104B9D-F49F-4A41-8836-54672F0F8D32}" srcOrd="2" destOrd="0" parTransId="{AA136C91-0A0C-4818-B6DC-F283CA7DAD27}" sibTransId="{E9DA08DE-47F8-4BD5-BA75-830C41EAA7F4}"/>
    <dgm:cxn modelId="{F9ECC34C-A987-47E6-A5E8-B2CF5DE7FBCC}" type="presOf" srcId="{07125887-60A8-4572-A70A-442B090CFECD}" destId="{8EF709F3-9288-4742-8CCD-A90999700109}" srcOrd="0" destOrd="0" presId="urn:microsoft.com/office/officeart/2005/8/layout/chevron2"/>
    <dgm:cxn modelId="{0D64A90E-350C-46B3-BCFA-9769868597AF}" srcId="{68D4B101-C236-433C-9819-B8841425262D}" destId="{07125887-60A8-4572-A70A-442B090CFECD}" srcOrd="0" destOrd="0" parTransId="{88B30BEA-6F7A-4A57-AAFA-09064FC3BCF5}" sibTransId="{23CF2509-BE23-4ECC-856F-29EBEC10CE3C}"/>
    <dgm:cxn modelId="{FEC62E10-92DB-4245-A63A-D76E9FA42367}" type="presOf" srcId="{B0080392-9042-4E40-BB1C-503008295762}" destId="{B318D30A-2FE2-44C4-99FF-2EF882E6AD0E}" srcOrd="0" destOrd="0" presId="urn:microsoft.com/office/officeart/2005/8/layout/chevron2"/>
    <dgm:cxn modelId="{9A81998F-4B09-48A0-B064-0D03DC1C80F4}" type="presOf" srcId="{223F61D7-DA18-4003-953D-336DA7BEF207}" destId="{CC7D76D4-2450-4ABF-A6B2-C83D20D5A4E7}" srcOrd="0" destOrd="0" presId="urn:microsoft.com/office/officeart/2005/8/layout/chevron2"/>
    <dgm:cxn modelId="{702B8F85-7DB0-42F0-81F5-D2A18C8AE877}" srcId="{B0080392-9042-4E40-BB1C-503008295762}" destId="{15720DA2-0C38-40FF-8AD4-BCB0A0D4C7B3}" srcOrd="0" destOrd="0" parTransId="{5B515967-CDB8-4385-9225-64D1768DEE01}" sibTransId="{487249C0-AF57-4BA0-A011-EBB908C90B05}"/>
    <dgm:cxn modelId="{C3513755-7C9E-4FCF-9CCD-8C265DDCBB25}" srcId="{223F61D7-DA18-4003-953D-336DA7BEF207}" destId="{997AB2AA-6929-45F9-AD8A-A2142A1E0322}" srcOrd="0" destOrd="0" parTransId="{34CF4638-C400-4A49-BCB3-EF34FEA8A3CA}" sibTransId="{08CB6963-AD82-4C77-81D3-930656CD870F}"/>
    <dgm:cxn modelId="{6BD474E5-1AC9-488A-9917-172E47AE9A0A}" type="presOf" srcId="{02364B5B-5423-48FA-8CBF-0CFDF2E5215E}" destId="{67AB36D7-8380-4452-8B2E-530F020210FD}" srcOrd="0" destOrd="0" presId="urn:microsoft.com/office/officeart/2005/8/layout/chevron2"/>
    <dgm:cxn modelId="{D0080024-0C46-4ADE-80A6-C933C3BFCB11}" srcId="{D03797BA-64E3-4B5B-B35D-6F48BB3346B8}" destId="{223F61D7-DA18-4003-953D-336DA7BEF207}" srcOrd="0" destOrd="0" parTransId="{B06A6974-50BB-45B2-8947-9E7D7203C8B3}" sibTransId="{A7DE9C4A-5E81-4D0F-AD56-0F4F6DB50439}"/>
    <dgm:cxn modelId="{B7C469F1-758E-406C-A894-62B08E48C037}" type="presOf" srcId="{D03797BA-64E3-4B5B-B35D-6F48BB3346B8}" destId="{819E80CA-4A8F-45BC-B86E-6A1A65A81D3B}" srcOrd="0" destOrd="0" presId="urn:microsoft.com/office/officeart/2005/8/layout/chevron2"/>
    <dgm:cxn modelId="{EEFF78DC-7831-491D-97A2-112A3155E8DE}" srcId="{B9104B9D-F49F-4A41-8836-54672F0F8D32}" destId="{02364B5B-5423-48FA-8CBF-0CFDF2E5215E}" srcOrd="0" destOrd="0" parTransId="{1E81D4C4-9FFB-4B4D-A069-136C89FA5A11}" sibTransId="{99DADA54-B5E1-4BE6-9EC7-F08062943217}"/>
    <dgm:cxn modelId="{C32F3B1B-6963-4D08-BCFA-B24039B2B91D}" type="presOf" srcId="{B9104B9D-F49F-4A41-8836-54672F0F8D32}" destId="{6613F4E9-8832-46B2-94A4-5CABAEF0C181}" srcOrd="0" destOrd="0" presId="urn:microsoft.com/office/officeart/2005/8/layout/chevron2"/>
    <dgm:cxn modelId="{23A30651-8414-47E0-95A5-D73D66DE9CE5}" type="presParOf" srcId="{819E80CA-4A8F-45BC-B86E-6A1A65A81D3B}" destId="{F42B4DBB-D167-4449-8CB9-ED833CA60143}" srcOrd="0" destOrd="0" presId="urn:microsoft.com/office/officeart/2005/8/layout/chevron2"/>
    <dgm:cxn modelId="{4BE7B849-FC96-43EB-9969-450EC24A2567}" type="presParOf" srcId="{F42B4DBB-D167-4449-8CB9-ED833CA60143}" destId="{CC7D76D4-2450-4ABF-A6B2-C83D20D5A4E7}" srcOrd="0" destOrd="0" presId="urn:microsoft.com/office/officeart/2005/8/layout/chevron2"/>
    <dgm:cxn modelId="{8E1C88A0-772E-4CD4-B4B0-02AC1B193952}" type="presParOf" srcId="{F42B4DBB-D167-4449-8CB9-ED833CA60143}" destId="{008537BB-A9A8-4685-9302-86EA820F83DA}" srcOrd="1" destOrd="0" presId="urn:microsoft.com/office/officeart/2005/8/layout/chevron2"/>
    <dgm:cxn modelId="{8D6FB311-DDE8-4FFF-86CC-3294D7698D7C}" type="presParOf" srcId="{819E80CA-4A8F-45BC-B86E-6A1A65A81D3B}" destId="{AE316811-4E0B-47E6-AE4F-9E14D1DF7D7A}" srcOrd="1" destOrd="0" presId="urn:microsoft.com/office/officeart/2005/8/layout/chevron2"/>
    <dgm:cxn modelId="{F01B4F1B-4C2F-44A1-A39A-67C65AEEBD02}" type="presParOf" srcId="{819E80CA-4A8F-45BC-B86E-6A1A65A81D3B}" destId="{6FF84CB5-9C60-455F-8268-D6523FCB87E1}" srcOrd="2" destOrd="0" presId="urn:microsoft.com/office/officeart/2005/8/layout/chevron2"/>
    <dgm:cxn modelId="{514285DD-EA3F-4D59-965B-2ACA20D42770}" type="presParOf" srcId="{6FF84CB5-9C60-455F-8268-D6523FCB87E1}" destId="{B318D30A-2FE2-44C4-99FF-2EF882E6AD0E}" srcOrd="0" destOrd="0" presId="urn:microsoft.com/office/officeart/2005/8/layout/chevron2"/>
    <dgm:cxn modelId="{9CB77C38-7EE8-4EED-B292-80799B9EF62E}" type="presParOf" srcId="{6FF84CB5-9C60-455F-8268-D6523FCB87E1}" destId="{87D9B42B-397C-4CF1-A86C-1B9474198C09}" srcOrd="1" destOrd="0" presId="urn:microsoft.com/office/officeart/2005/8/layout/chevron2"/>
    <dgm:cxn modelId="{C4CC80B3-E240-46ED-9A9F-A65514497493}" type="presParOf" srcId="{819E80CA-4A8F-45BC-B86E-6A1A65A81D3B}" destId="{DAD91503-739C-43E5-87A9-82E4D98AF3AE}" srcOrd="3" destOrd="0" presId="urn:microsoft.com/office/officeart/2005/8/layout/chevron2"/>
    <dgm:cxn modelId="{BFB788D3-097D-4BE0-9777-F6D869A992AF}" type="presParOf" srcId="{819E80CA-4A8F-45BC-B86E-6A1A65A81D3B}" destId="{87AF6E63-5A6E-4EDF-A586-3D8C5CB168B8}" srcOrd="4" destOrd="0" presId="urn:microsoft.com/office/officeart/2005/8/layout/chevron2"/>
    <dgm:cxn modelId="{01A43567-0CDA-4BA4-862E-1A3AD7AA4859}" type="presParOf" srcId="{87AF6E63-5A6E-4EDF-A586-3D8C5CB168B8}" destId="{6613F4E9-8832-46B2-94A4-5CABAEF0C181}" srcOrd="0" destOrd="0" presId="urn:microsoft.com/office/officeart/2005/8/layout/chevron2"/>
    <dgm:cxn modelId="{91724C21-082C-4C96-9399-9F925E5CD5C7}" type="presParOf" srcId="{87AF6E63-5A6E-4EDF-A586-3D8C5CB168B8}" destId="{67AB36D7-8380-4452-8B2E-530F020210FD}" srcOrd="1" destOrd="0" presId="urn:microsoft.com/office/officeart/2005/8/layout/chevron2"/>
    <dgm:cxn modelId="{9618AF3A-D104-4FAF-95ED-E95BFB744B6B}" type="presParOf" srcId="{819E80CA-4A8F-45BC-B86E-6A1A65A81D3B}" destId="{05689EBB-D6EF-44DF-9CE2-F78CDEE9789B}" srcOrd="5" destOrd="0" presId="urn:microsoft.com/office/officeart/2005/8/layout/chevron2"/>
    <dgm:cxn modelId="{779AFB0F-37E6-4FDE-A487-BFEA22DC566C}" type="presParOf" srcId="{819E80CA-4A8F-45BC-B86E-6A1A65A81D3B}" destId="{22B7AF28-92AD-4010-B063-F822A31DA9B8}" srcOrd="6" destOrd="0" presId="urn:microsoft.com/office/officeart/2005/8/layout/chevron2"/>
    <dgm:cxn modelId="{78160E48-4B89-4863-A3D8-17C676ED725B}" type="presParOf" srcId="{22B7AF28-92AD-4010-B063-F822A31DA9B8}" destId="{CB95194C-F4D0-4ADE-AA5C-E3DF6599904D}" srcOrd="0" destOrd="0" presId="urn:microsoft.com/office/officeart/2005/8/layout/chevron2"/>
    <dgm:cxn modelId="{15309E86-8A24-4280-ACBA-64B7BFBF10D6}" type="presParOf" srcId="{22B7AF28-92AD-4010-B063-F822A31DA9B8}" destId="{8EF709F3-9288-4742-8CCD-A909997001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7AACC8-665C-4E39-85C1-E88BC946977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DAEC8-81D4-4169-99E3-338CDB79A098}">
      <dgm:prSet/>
      <dgm:spPr/>
      <dgm:t>
        <a:bodyPr/>
        <a:lstStyle/>
        <a:p>
          <a:pPr rtl="0"/>
          <a:r>
            <a:rPr lang="en-US" dirty="0"/>
            <a:t>SOA for Enterprise Architecture</a:t>
          </a:r>
        </a:p>
      </dgm:t>
    </dgm:pt>
    <dgm:pt modelId="{5396E4FB-B634-48A1-BAA5-CDFADEADE546}" type="parTrans" cxnId="{84803173-D3AA-43EC-A878-6092194CE57E}">
      <dgm:prSet/>
      <dgm:spPr/>
      <dgm:t>
        <a:bodyPr/>
        <a:lstStyle/>
        <a:p>
          <a:endParaRPr lang="en-US"/>
        </a:p>
      </dgm:t>
    </dgm:pt>
    <dgm:pt modelId="{6E44A12C-4B5A-4C86-BBCF-9CFFC1F42463}" type="sibTrans" cxnId="{84803173-D3AA-43EC-A878-6092194CE57E}">
      <dgm:prSet/>
      <dgm:spPr/>
      <dgm:t>
        <a:bodyPr/>
        <a:lstStyle/>
        <a:p>
          <a:endParaRPr lang="en-US"/>
        </a:p>
      </dgm:t>
    </dgm:pt>
    <dgm:pt modelId="{098C4FA4-2444-4FA5-8F46-BC51A825DEAC}">
      <dgm:prSet/>
      <dgm:spPr/>
      <dgm:t>
        <a:bodyPr/>
        <a:lstStyle/>
        <a:p>
          <a:pPr rtl="0"/>
          <a:r>
            <a:rPr lang="en-US" dirty="0"/>
            <a:t>SOA for IT Systems Architecture</a:t>
          </a:r>
        </a:p>
      </dgm:t>
    </dgm:pt>
    <dgm:pt modelId="{4E2D6672-4E26-45E7-B21A-AD079DF6D5D8}" type="parTrans" cxnId="{1F4E5C8F-7199-4F16-B3DF-27DB8FF841D6}">
      <dgm:prSet/>
      <dgm:spPr/>
      <dgm:t>
        <a:bodyPr/>
        <a:lstStyle/>
        <a:p>
          <a:endParaRPr lang="en-US"/>
        </a:p>
      </dgm:t>
    </dgm:pt>
    <dgm:pt modelId="{77548566-66D2-4123-B920-DA130F07DE55}" type="sibTrans" cxnId="{1F4E5C8F-7199-4F16-B3DF-27DB8FF841D6}">
      <dgm:prSet/>
      <dgm:spPr/>
      <dgm:t>
        <a:bodyPr/>
        <a:lstStyle/>
        <a:p>
          <a:endParaRPr lang="en-US"/>
        </a:p>
      </dgm:t>
    </dgm:pt>
    <dgm:pt modelId="{7C965287-A20C-412A-95C5-4A4B1B6AD3CF}">
      <dgm:prSet/>
      <dgm:spPr/>
      <dgm:t>
        <a:bodyPr/>
        <a:lstStyle/>
        <a:p>
          <a:pPr rtl="0"/>
          <a:r>
            <a:rPr lang="en-US" dirty="0"/>
            <a:t>SOA for Technical Architecture</a:t>
          </a:r>
        </a:p>
      </dgm:t>
    </dgm:pt>
    <dgm:pt modelId="{E478BFFE-1E1F-46D2-80FD-5E363D59095C}" type="parTrans" cxnId="{2BE69E0A-C3E3-40C3-94CF-4F7DDF428ED7}">
      <dgm:prSet/>
      <dgm:spPr/>
      <dgm:t>
        <a:bodyPr/>
        <a:lstStyle/>
        <a:p>
          <a:endParaRPr lang="en-US"/>
        </a:p>
      </dgm:t>
    </dgm:pt>
    <dgm:pt modelId="{CEA84DD3-292B-4800-BF2B-97A63B9241A4}" type="sibTrans" cxnId="{2BE69E0A-C3E3-40C3-94CF-4F7DDF428ED7}">
      <dgm:prSet/>
      <dgm:spPr/>
      <dgm:t>
        <a:bodyPr/>
        <a:lstStyle/>
        <a:p>
          <a:endParaRPr lang="en-US"/>
        </a:p>
      </dgm:t>
    </dgm:pt>
    <dgm:pt modelId="{59AF67AA-214A-40FC-9D9D-19690A467594}">
      <dgm:prSet custT="1"/>
      <dgm:spPr/>
      <dgm:t>
        <a:bodyPr/>
        <a:lstStyle/>
        <a:p>
          <a:pPr rtl="0"/>
          <a:r>
            <a:rPr lang="en-US" sz="2000" dirty="0"/>
            <a:t>Focuses on Business</a:t>
          </a:r>
        </a:p>
      </dgm:t>
    </dgm:pt>
    <dgm:pt modelId="{CA3EC9DD-2D4D-4B0F-82A9-3F47F9A8F7D8}" type="parTrans" cxnId="{029ECB24-A9DF-42A8-8923-ED1DA1246248}">
      <dgm:prSet/>
      <dgm:spPr/>
      <dgm:t>
        <a:bodyPr/>
        <a:lstStyle/>
        <a:p>
          <a:endParaRPr lang="en-US"/>
        </a:p>
      </dgm:t>
    </dgm:pt>
    <dgm:pt modelId="{B6230145-9E4A-41A4-959D-B7DD46B4D82A}" type="sibTrans" cxnId="{029ECB24-A9DF-42A8-8923-ED1DA1246248}">
      <dgm:prSet/>
      <dgm:spPr/>
      <dgm:t>
        <a:bodyPr/>
        <a:lstStyle/>
        <a:p>
          <a:endParaRPr lang="en-US"/>
        </a:p>
      </dgm:t>
    </dgm:pt>
    <dgm:pt modelId="{0D0ED8C4-75A1-4DCA-BE34-40FB8D1D5A8E}">
      <dgm:prSet custT="1"/>
      <dgm:spPr/>
      <dgm:t>
        <a:bodyPr/>
        <a:lstStyle/>
        <a:p>
          <a:pPr rtl="0"/>
          <a:r>
            <a:rPr lang="en-US" sz="2000" dirty="0"/>
            <a:t>Business Processes Management</a:t>
          </a:r>
        </a:p>
      </dgm:t>
    </dgm:pt>
    <dgm:pt modelId="{7DA992F1-132E-4E81-9E26-A11D2C54C053}" type="parTrans" cxnId="{EAEBEE20-2BCB-43D2-8B30-E566838996FB}">
      <dgm:prSet/>
      <dgm:spPr/>
      <dgm:t>
        <a:bodyPr/>
        <a:lstStyle/>
        <a:p>
          <a:endParaRPr lang="en-US"/>
        </a:p>
      </dgm:t>
    </dgm:pt>
    <dgm:pt modelId="{9B12F3CE-6096-475F-988D-C35E69C7E969}" type="sibTrans" cxnId="{EAEBEE20-2BCB-43D2-8B30-E566838996FB}">
      <dgm:prSet/>
      <dgm:spPr/>
      <dgm:t>
        <a:bodyPr/>
        <a:lstStyle/>
        <a:p>
          <a:endParaRPr lang="en-US"/>
        </a:p>
      </dgm:t>
    </dgm:pt>
    <dgm:pt modelId="{96742CF0-1F69-451E-85C2-71C13E12DA46}">
      <dgm:prSet custT="1"/>
      <dgm:spPr/>
      <dgm:t>
        <a:bodyPr/>
        <a:lstStyle/>
        <a:p>
          <a:pPr rtl="0"/>
          <a:r>
            <a:rPr lang="en-US" sz="2000" dirty="0"/>
            <a:t>Business Process Execution</a:t>
          </a:r>
        </a:p>
      </dgm:t>
    </dgm:pt>
    <dgm:pt modelId="{FA6DD758-9493-4D8A-B35A-44D835068781}" type="parTrans" cxnId="{DEEC8B18-02DE-4334-A0AE-336600FCBFD2}">
      <dgm:prSet/>
      <dgm:spPr/>
      <dgm:t>
        <a:bodyPr/>
        <a:lstStyle/>
        <a:p>
          <a:endParaRPr lang="en-US"/>
        </a:p>
      </dgm:t>
    </dgm:pt>
    <dgm:pt modelId="{8669D331-E18C-4515-A07E-FF3AF4D6FFE4}" type="sibTrans" cxnId="{DEEC8B18-02DE-4334-A0AE-336600FCBFD2}">
      <dgm:prSet/>
      <dgm:spPr/>
      <dgm:t>
        <a:bodyPr/>
        <a:lstStyle/>
        <a:p>
          <a:endParaRPr lang="en-US"/>
        </a:p>
      </dgm:t>
    </dgm:pt>
    <dgm:pt modelId="{98EE6F64-DA72-410F-B41F-4E6A4B290981}">
      <dgm:prSet custT="1"/>
      <dgm:spPr/>
      <dgm:t>
        <a:bodyPr/>
        <a:lstStyle/>
        <a:p>
          <a:pPr rtl="0"/>
          <a:r>
            <a:rPr lang="en-US" sz="2000" dirty="0"/>
            <a:t>Focuses on IT needs of the enterprise</a:t>
          </a:r>
        </a:p>
      </dgm:t>
    </dgm:pt>
    <dgm:pt modelId="{A0486464-BC9A-48F0-89ED-C8A302045EBE}" type="parTrans" cxnId="{2783640A-8939-4438-A552-EC4714FDF12B}">
      <dgm:prSet/>
      <dgm:spPr/>
      <dgm:t>
        <a:bodyPr/>
        <a:lstStyle/>
        <a:p>
          <a:endParaRPr lang="en-US"/>
        </a:p>
      </dgm:t>
    </dgm:pt>
    <dgm:pt modelId="{72721694-7BBC-44A6-BDE0-154D3C8C1A62}" type="sibTrans" cxnId="{2783640A-8939-4438-A552-EC4714FDF12B}">
      <dgm:prSet/>
      <dgm:spPr/>
      <dgm:t>
        <a:bodyPr/>
        <a:lstStyle/>
        <a:p>
          <a:endParaRPr lang="en-US"/>
        </a:p>
      </dgm:t>
    </dgm:pt>
    <dgm:pt modelId="{BB7694ED-7BA8-4390-BCA8-6AEF1973F95F}">
      <dgm:prSet custT="1"/>
      <dgm:spPr/>
      <dgm:t>
        <a:bodyPr/>
        <a:lstStyle/>
        <a:p>
          <a:pPr rtl="0"/>
          <a:r>
            <a:rPr lang="en-US" sz="2000" dirty="0"/>
            <a:t>IT Services are modeled as shared services</a:t>
          </a:r>
        </a:p>
      </dgm:t>
    </dgm:pt>
    <dgm:pt modelId="{CC42FEC2-152E-4FA2-A5A4-0A9C13EB3D79}" type="parTrans" cxnId="{4EC2EFD3-53D6-45ED-8FDE-A73C0737C1D3}">
      <dgm:prSet/>
      <dgm:spPr/>
      <dgm:t>
        <a:bodyPr/>
        <a:lstStyle/>
        <a:p>
          <a:endParaRPr lang="en-US"/>
        </a:p>
      </dgm:t>
    </dgm:pt>
    <dgm:pt modelId="{4BEA2315-D5DC-4F0F-BFE7-8CFF8830BBAC}" type="sibTrans" cxnId="{4EC2EFD3-53D6-45ED-8FDE-A73C0737C1D3}">
      <dgm:prSet/>
      <dgm:spPr/>
      <dgm:t>
        <a:bodyPr/>
        <a:lstStyle/>
        <a:p>
          <a:endParaRPr lang="en-US"/>
        </a:p>
      </dgm:t>
    </dgm:pt>
    <dgm:pt modelId="{18A802B7-CE14-4236-AEFA-FECB796E77E4}">
      <dgm:prSet custT="1"/>
      <dgm:spPr/>
      <dgm:t>
        <a:bodyPr/>
        <a:lstStyle/>
        <a:p>
          <a:pPr rtl="0"/>
          <a:r>
            <a:rPr lang="en-US" sz="2000" dirty="0"/>
            <a:t>Software architecture for implementing services</a:t>
          </a:r>
        </a:p>
      </dgm:t>
    </dgm:pt>
    <dgm:pt modelId="{88F9FA78-B1EF-443A-AC00-BD4BD19C67B8}" type="parTrans" cxnId="{73EDBB34-A81C-44E9-AB24-DAA82AFD6DBA}">
      <dgm:prSet/>
      <dgm:spPr/>
      <dgm:t>
        <a:bodyPr/>
        <a:lstStyle/>
        <a:p>
          <a:endParaRPr lang="en-US"/>
        </a:p>
      </dgm:t>
    </dgm:pt>
    <dgm:pt modelId="{A5691947-C781-4352-A41D-64FDC15F49E5}" type="sibTrans" cxnId="{73EDBB34-A81C-44E9-AB24-DAA82AFD6DBA}">
      <dgm:prSet/>
      <dgm:spPr/>
      <dgm:t>
        <a:bodyPr/>
        <a:lstStyle/>
        <a:p>
          <a:endParaRPr lang="en-US"/>
        </a:p>
      </dgm:t>
    </dgm:pt>
    <dgm:pt modelId="{50116D88-74AA-4218-9520-C36E375009E5}">
      <dgm:prSet custT="1"/>
      <dgm:spPr/>
      <dgm:t>
        <a:bodyPr/>
        <a:lstStyle/>
        <a:p>
          <a:pPr rtl="0"/>
          <a:r>
            <a:rPr lang="en-US" sz="2000" dirty="0"/>
            <a:t>Hardware infrastructure</a:t>
          </a:r>
        </a:p>
      </dgm:t>
    </dgm:pt>
    <dgm:pt modelId="{0F2D4626-7FF6-4CA4-931E-E226760E1F4D}" type="parTrans" cxnId="{99F51B6A-628D-4359-818A-B69B003FB4AB}">
      <dgm:prSet/>
      <dgm:spPr/>
      <dgm:t>
        <a:bodyPr/>
        <a:lstStyle/>
        <a:p>
          <a:endParaRPr lang="en-US"/>
        </a:p>
      </dgm:t>
    </dgm:pt>
    <dgm:pt modelId="{AE13124E-194F-4D54-B58F-4C4DE5E658FD}" type="sibTrans" cxnId="{99F51B6A-628D-4359-818A-B69B003FB4AB}">
      <dgm:prSet/>
      <dgm:spPr/>
      <dgm:t>
        <a:bodyPr/>
        <a:lstStyle/>
        <a:p>
          <a:endParaRPr lang="en-US"/>
        </a:p>
      </dgm:t>
    </dgm:pt>
    <dgm:pt modelId="{FF20C7DD-31A9-470A-9C35-9E59F3780506}" type="pres">
      <dgm:prSet presAssocID="{B87AACC8-665C-4E39-85C1-E88BC946977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D39D4A-2FE9-48BA-AFF2-5C5EC6FC20A6}" type="pres">
      <dgm:prSet presAssocID="{7F5DAEC8-81D4-4169-99E3-338CDB79A098}" presName="composite" presStyleCnt="0"/>
      <dgm:spPr/>
    </dgm:pt>
    <dgm:pt modelId="{2B3848E9-C855-41C8-9886-1BC299E2491E}" type="pres">
      <dgm:prSet presAssocID="{7F5DAEC8-81D4-4169-99E3-338CDB79A09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DE5D4-2B34-4FED-B499-6CFFA4C0E796}" type="pres">
      <dgm:prSet presAssocID="{7F5DAEC8-81D4-4169-99E3-338CDB79A09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8400A-DA40-4C07-BCDF-3F54DA13F3D3}" type="pres">
      <dgm:prSet presAssocID="{6E44A12C-4B5A-4C86-BBCF-9CFFC1F42463}" presName="space" presStyleCnt="0"/>
      <dgm:spPr/>
    </dgm:pt>
    <dgm:pt modelId="{3655FCCC-AB6E-4D07-A41B-46F58FC1DAA2}" type="pres">
      <dgm:prSet presAssocID="{098C4FA4-2444-4FA5-8F46-BC51A825DEAC}" presName="composite" presStyleCnt="0"/>
      <dgm:spPr/>
    </dgm:pt>
    <dgm:pt modelId="{B104467A-21B5-4333-8C64-0FE75DEDB2B6}" type="pres">
      <dgm:prSet presAssocID="{098C4FA4-2444-4FA5-8F46-BC51A825DEA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C2F2E-CC20-4F05-8474-80D387C7A2B5}" type="pres">
      <dgm:prSet presAssocID="{098C4FA4-2444-4FA5-8F46-BC51A825DEA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26BC5-9EFF-4622-A833-6AA7A12ACF5A}" type="pres">
      <dgm:prSet presAssocID="{77548566-66D2-4123-B920-DA130F07DE55}" presName="space" presStyleCnt="0"/>
      <dgm:spPr/>
    </dgm:pt>
    <dgm:pt modelId="{EEDEDC7F-A453-41DB-BFD4-BD1B94102E9B}" type="pres">
      <dgm:prSet presAssocID="{7C965287-A20C-412A-95C5-4A4B1B6AD3CF}" presName="composite" presStyleCnt="0"/>
      <dgm:spPr/>
    </dgm:pt>
    <dgm:pt modelId="{76638F22-139F-4B5F-8B45-D7055E51D5DB}" type="pres">
      <dgm:prSet presAssocID="{7C965287-A20C-412A-95C5-4A4B1B6AD3C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ADF22-F6B8-4A1B-9EFB-955AEF0EF27A}" type="pres">
      <dgm:prSet presAssocID="{7C965287-A20C-412A-95C5-4A4B1B6AD3C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EBEE20-2BCB-43D2-8B30-E566838996FB}" srcId="{7F5DAEC8-81D4-4169-99E3-338CDB79A098}" destId="{0D0ED8C4-75A1-4DCA-BE34-40FB8D1D5A8E}" srcOrd="1" destOrd="0" parTransId="{7DA992F1-132E-4E81-9E26-A11D2C54C053}" sibTransId="{9B12F3CE-6096-475F-988D-C35E69C7E969}"/>
    <dgm:cxn modelId="{63408EDC-4051-426A-B9DB-7BA09157A253}" type="presOf" srcId="{098C4FA4-2444-4FA5-8F46-BC51A825DEAC}" destId="{B104467A-21B5-4333-8C64-0FE75DEDB2B6}" srcOrd="0" destOrd="0" presId="urn:microsoft.com/office/officeart/2005/8/layout/hList1"/>
    <dgm:cxn modelId="{BFF2E87C-F3D2-4700-8AD4-219E7DC0B654}" type="presOf" srcId="{B87AACC8-665C-4E39-85C1-E88BC946977F}" destId="{FF20C7DD-31A9-470A-9C35-9E59F3780506}" srcOrd="0" destOrd="0" presId="urn:microsoft.com/office/officeart/2005/8/layout/hList1"/>
    <dgm:cxn modelId="{73EDBB34-A81C-44E9-AB24-DAA82AFD6DBA}" srcId="{7C965287-A20C-412A-95C5-4A4B1B6AD3CF}" destId="{18A802B7-CE14-4236-AEFA-FECB796E77E4}" srcOrd="0" destOrd="0" parTransId="{88F9FA78-B1EF-443A-AC00-BD4BD19C67B8}" sibTransId="{A5691947-C781-4352-A41D-64FDC15F49E5}"/>
    <dgm:cxn modelId="{6CDAAB53-D96D-414B-896A-F9A3B1F46713}" type="presOf" srcId="{96742CF0-1F69-451E-85C2-71C13E12DA46}" destId="{E67DE5D4-2B34-4FED-B499-6CFFA4C0E796}" srcOrd="0" destOrd="2" presId="urn:microsoft.com/office/officeart/2005/8/layout/hList1"/>
    <dgm:cxn modelId="{6154E0FB-D3C7-4825-9A48-7C771AACEA99}" type="presOf" srcId="{18A802B7-CE14-4236-AEFA-FECB796E77E4}" destId="{3A5ADF22-F6B8-4A1B-9EFB-955AEF0EF27A}" srcOrd="0" destOrd="0" presId="urn:microsoft.com/office/officeart/2005/8/layout/hList1"/>
    <dgm:cxn modelId="{EA7B57E6-F3B6-499A-9E73-50CDC0B186B0}" type="presOf" srcId="{98EE6F64-DA72-410F-B41F-4E6A4B290981}" destId="{D2DC2F2E-CC20-4F05-8474-80D387C7A2B5}" srcOrd="0" destOrd="0" presId="urn:microsoft.com/office/officeart/2005/8/layout/hList1"/>
    <dgm:cxn modelId="{13B252AD-6593-4873-AEC2-A8F3FAE189A9}" type="presOf" srcId="{0D0ED8C4-75A1-4DCA-BE34-40FB8D1D5A8E}" destId="{E67DE5D4-2B34-4FED-B499-6CFFA4C0E796}" srcOrd="0" destOrd="1" presId="urn:microsoft.com/office/officeart/2005/8/layout/hList1"/>
    <dgm:cxn modelId="{D7FBE3EB-08EB-4E29-8880-7BD0069D9F7E}" type="presOf" srcId="{59AF67AA-214A-40FC-9D9D-19690A467594}" destId="{E67DE5D4-2B34-4FED-B499-6CFFA4C0E796}" srcOrd="0" destOrd="0" presId="urn:microsoft.com/office/officeart/2005/8/layout/hList1"/>
    <dgm:cxn modelId="{2BE69E0A-C3E3-40C3-94CF-4F7DDF428ED7}" srcId="{B87AACC8-665C-4E39-85C1-E88BC946977F}" destId="{7C965287-A20C-412A-95C5-4A4B1B6AD3CF}" srcOrd="2" destOrd="0" parTransId="{E478BFFE-1E1F-46D2-80FD-5E363D59095C}" sibTransId="{CEA84DD3-292B-4800-BF2B-97A63B9241A4}"/>
    <dgm:cxn modelId="{4EC2EFD3-53D6-45ED-8FDE-A73C0737C1D3}" srcId="{098C4FA4-2444-4FA5-8F46-BC51A825DEAC}" destId="{BB7694ED-7BA8-4390-BCA8-6AEF1973F95F}" srcOrd="1" destOrd="0" parTransId="{CC42FEC2-152E-4FA2-A5A4-0A9C13EB3D79}" sibTransId="{4BEA2315-D5DC-4F0F-BFE7-8CFF8830BBAC}"/>
    <dgm:cxn modelId="{07CA05B7-54DA-443F-BBD8-C34D2C16AA8D}" type="presOf" srcId="{7C965287-A20C-412A-95C5-4A4B1B6AD3CF}" destId="{76638F22-139F-4B5F-8B45-D7055E51D5DB}" srcOrd="0" destOrd="0" presId="urn:microsoft.com/office/officeart/2005/8/layout/hList1"/>
    <dgm:cxn modelId="{2783640A-8939-4438-A552-EC4714FDF12B}" srcId="{098C4FA4-2444-4FA5-8F46-BC51A825DEAC}" destId="{98EE6F64-DA72-410F-B41F-4E6A4B290981}" srcOrd="0" destOrd="0" parTransId="{A0486464-BC9A-48F0-89ED-C8A302045EBE}" sibTransId="{72721694-7BBC-44A6-BDE0-154D3C8C1A62}"/>
    <dgm:cxn modelId="{1F4E5C8F-7199-4F16-B3DF-27DB8FF841D6}" srcId="{B87AACC8-665C-4E39-85C1-E88BC946977F}" destId="{098C4FA4-2444-4FA5-8F46-BC51A825DEAC}" srcOrd="1" destOrd="0" parTransId="{4E2D6672-4E26-45E7-B21A-AD079DF6D5D8}" sibTransId="{77548566-66D2-4123-B920-DA130F07DE55}"/>
    <dgm:cxn modelId="{99F51B6A-628D-4359-818A-B69B003FB4AB}" srcId="{7C965287-A20C-412A-95C5-4A4B1B6AD3CF}" destId="{50116D88-74AA-4218-9520-C36E375009E5}" srcOrd="1" destOrd="0" parTransId="{0F2D4626-7FF6-4CA4-931E-E226760E1F4D}" sibTransId="{AE13124E-194F-4D54-B58F-4C4DE5E658FD}"/>
    <dgm:cxn modelId="{029ECB24-A9DF-42A8-8923-ED1DA1246248}" srcId="{7F5DAEC8-81D4-4169-99E3-338CDB79A098}" destId="{59AF67AA-214A-40FC-9D9D-19690A467594}" srcOrd="0" destOrd="0" parTransId="{CA3EC9DD-2D4D-4B0F-82A9-3F47F9A8F7D8}" sibTransId="{B6230145-9E4A-41A4-959D-B7DD46B4D82A}"/>
    <dgm:cxn modelId="{84803173-D3AA-43EC-A878-6092194CE57E}" srcId="{B87AACC8-665C-4E39-85C1-E88BC946977F}" destId="{7F5DAEC8-81D4-4169-99E3-338CDB79A098}" srcOrd="0" destOrd="0" parTransId="{5396E4FB-B634-48A1-BAA5-CDFADEADE546}" sibTransId="{6E44A12C-4B5A-4C86-BBCF-9CFFC1F42463}"/>
    <dgm:cxn modelId="{DEEC8B18-02DE-4334-A0AE-336600FCBFD2}" srcId="{7F5DAEC8-81D4-4169-99E3-338CDB79A098}" destId="{96742CF0-1F69-451E-85C2-71C13E12DA46}" srcOrd="2" destOrd="0" parTransId="{FA6DD758-9493-4D8A-B35A-44D835068781}" sibTransId="{8669D331-E18C-4515-A07E-FF3AF4D6FFE4}"/>
    <dgm:cxn modelId="{DA5B111D-62BF-4A97-B939-914B649C003C}" type="presOf" srcId="{7F5DAEC8-81D4-4169-99E3-338CDB79A098}" destId="{2B3848E9-C855-41C8-9886-1BC299E2491E}" srcOrd="0" destOrd="0" presId="urn:microsoft.com/office/officeart/2005/8/layout/hList1"/>
    <dgm:cxn modelId="{10E03948-754F-4442-B011-D84C4AC26B38}" type="presOf" srcId="{BB7694ED-7BA8-4390-BCA8-6AEF1973F95F}" destId="{D2DC2F2E-CC20-4F05-8474-80D387C7A2B5}" srcOrd="0" destOrd="1" presId="urn:microsoft.com/office/officeart/2005/8/layout/hList1"/>
    <dgm:cxn modelId="{EBF11A93-B370-4902-BEF5-B1517865D83A}" type="presOf" srcId="{50116D88-74AA-4218-9520-C36E375009E5}" destId="{3A5ADF22-F6B8-4A1B-9EFB-955AEF0EF27A}" srcOrd="0" destOrd="1" presId="urn:microsoft.com/office/officeart/2005/8/layout/hList1"/>
    <dgm:cxn modelId="{6A99CABE-10EE-425F-B355-EFE820AE6E6F}" type="presParOf" srcId="{FF20C7DD-31A9-470A-9C35-9E59F3780506}" destId="{F5D39D4A-2FE9-48BA-AFF2-5C5EC6FC20A6}" srcOrd="0" destOrd="0" presId="urn:microsoft.com/office/officeart/2005/8/layout/hList1"/>
    <dgm:cxn modelId="{2F78D310-033B-4167-AE69-8912176A8E04}" type="presParOf" srcId="{F5D39D4A-2FE9-48BA-AFF2-5C5EC6FC20A6}" destId="{2B3848E9-C855-41C8-9886-1BC299E2491E}" srcOrd="0" destOrd="0" presId="urn:microsoft.com/office/officeart/2005/8/layout/hList1"/>
    <dgm:cxn modelId="{FF229642-34FF-4094-966E-C26D350A2A44}" type="presParOf" srcId="{F5D39D4A-2FE9-48BA-AFF2-5C5EC6FC20A6}" destId="{E67DE5D4-2B34-4FED-B499-6CFFA4C0E796}" srcOrd="1" destOrd="0" presId="urn:microsoft.com/office/officeart/2005/8/layout/hList1"/>
    <dgm:cxn modelId="{EF8D727D-31F4-46C4-80F7-83091AA3261B}" type="presParOf" srcId="{FF20C7DD-31A9-470A-9C35-9E59F3780506}" destId="{D8F8400A-DA40-4C07-BCDF-3F54DA13F3D3}" srcOrd="1" destOrd="0" presId="urn:microsoft.com/office/officeart/2005/8/layout/hList1"/>
    <dgm:cxn modelId="{4AF395F1-5081-4225-9139-8A8C950E28DE}" type="presParOf" srcId="{FF20C7DD-31A9-470A-9C35-9E59F3780506}" destId="{3655FCCC-AB6E-4D07-A41B-46F58FC1DAA2}" srcOrd="2" destOrd="0" presId="urn:microsoft.com/office/officeart/2005/8/layout/hList1"/>
    <dgm:cxn modelId="{7F72CF0D-3CDF-4A9C-AEDF-5DAB57AFE051}" type="presParOf" srcId="{3655FCCC-AB6E-4D07-A41B-46F58FC1DAA2}" destId="{B104467A-21B5-4333-8C64-0FE75DEDB2B6}" srcOrd="0" destOrd="0" presId="urn:microsoft.com/office/officeart/2005/8/layout/hList1"/>
    <dgm:cxn modelId="{1B5345E8-46A5-403F-9B6B-4BC7BF1A274C}" type="presParOf" srcId="{3655FCCC-AB6E-4D07-A41B-46F58FC1DAA2}" destId="{D2DC2F2E-CC20-4F05-8474-80D387C7A2B5}" srcOrd="1" destOrd="0" presId="urn:microsoft.com/office/officeart/2005/8/layout/hList1"/>
    <dgm:cxn modelId="{6411B60D-9078-479F-8386-9134FA02EBAC}" type="presParOf" srcId="{FF20C7DD-31A9-470A-9C35-9E59F3780506}" destId="{B0326BC5-9EFF-4622-A833-6AA7A12ACF5A}" srcOrd="3" destOrd="0" presId="urn:microsoft.com/office/officeart/2005/8/layout/hList1"/>
    <dgm:cxn modelId="{51115E3D-CD9A-46BC-8680-7B261E8448E3}" type="presParOf" srcId="{FF20C7DD-31A9-470A-9C35-9E59F3780506}" destId="{EEDEDC7F-A453-41DB-BFD4-BD1B94102E9B}" srcOrd="4" destOrd="0" presId="urn:microsoft.com/office/officeart/2005/8/layout/hList1"/>
    <dgm:cxn modelId="{FE93AC52-2651-4D1A-BF77-0010856454BF}" type="presParOf" srcId="{EEDEDC7F-A453-41DB-BFD4-BD1B94102E9B}" destId="{76638F22-139F-4B5F-8B45-D7055E51D5DB}" srcOrd="0" destOrd="0" presId="urn:microsoft.com/office/officeart/2005/8/layout/hList1"/>
    <dgm:cxn modelId="{89D3D2B2-267E-453B-9A88-995593E17356}" type="presParOf" srcId="{EEDEDC7F-A453-41DB-BFD4-BD1B94102E9B}" destId="{3A5ADF22-F6B8-4A1B-9EFB-955AEF0EF27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74AD93-CC29-4A69-8381-F20719EBB9D3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1AFF13C-4BAE-4A98-9FA8-94D9BDB2770B}">
      <dgm:prSet/>
      <dgm:spPr/>
      <dgm:t>
        <a:bodyPr/>
        <a:lstStyle/>
        <a:p>
          <a:pPr rtl="0"/>
          <a:r>
            <a:rPr lang="en-US" smtClean="0"/>
            <a:t>Technical Function Services</a:t>
          </a:r>
          <a:endParaRPr lang="en-US"/>
        </a:p>
      </dgm:t>
    </dgm:pt>
    <dgm:pt modelId="{B85B73B2-ED77-4B41-B1D9-2A598D940E78}" type="parTrans" cxnId="{9B8080DE-2AD0-4E00-AC71-8F5292900ADF}">
      <dgm:prSet/>
      <dgm:spPr/>
      <dgm:t>
        <a:bodyPr/>
        <a:lstStyle/>
        <a:p>
          <a:endParaRPr lang="en-US"/>
        </a:p>
      </dgm:t>
    </dgm:pt>
    <dgm:pt modelId="{BDC73E50-5D09-4931-A552-D0514E64905B}" type="sibTrans" cxnId="{9B8080DE-2AD0-4E00-AC71-8F5292900ADF}">
      <dgm:prSet/>
      <dgm:spPr/>
      <dgm:t>
        <a:bodyPr/>
        <a:lstStyle/>
        <a:p>
          <a:endParaRPr lang="en-US"/>
        </a:p>
      </dgm:t>
    </dgm:pt>
    <dgm:pt modelId="{043694F2-61B0-49FD-AD01-C8030985FDC9}">
      <dgm:prSet/>
      <dgm:spPr/>
      <dgm:t>
        <a:bodyPr/>
        <a:lstStyle/>
        <a:p>
          <a:pPr rtl="0"/>
          <a:r>
            <a:rPr lang="en-US" smtClean="0"/>
            <a:t>auditEvent, checkUserPassword, and checkUserAuthorization</a:t>
          </a:r>
          <a:endParaRPr lang="en-US"/>
        </a:p>
      </dgm:t>
    </dgm:pt>
    <dgm:pt modelId="{1D87BD13-825D-4770-AA32-91731F37D567}" type="parTrans" cxnId="{5C5480A4-C126-4907-9DF7-81BCB43600AD}">
      <dgm:prSet/>
      <dgm:spPr/>
      <dgm:t>
        <a:bodyPr/>
        <a:lstStyle/>
        <a:p>
          <a:endParaRPr lang="en-US"/>
        </a:p>
      </dgm:t>
    </dgm:pt>
    <dgm:pt modelId="{EDCB7D4D-7C5F-4C07-8D20-BFBE0EC331F1}" type="sibTrans" cxnId="{5C5480A4-C126-4907-9DF7-81BCB43600AD}">
      <dgm:prSet/>
      <dgm:spPr/>
      <dgm:t>
        <a:bodyPr/>
        <a:lstStyle/>
        <a:p>
          <a:endParaRPr lang="en-US"/>
        </a:p>
      </dgm:t>
    </dgm:pt>
    <dgm:pt modelId="{7F605704-6648-4D55-AD17-85CBCFC39DB5}">
      <dgm:prSet/>
      <dgm:spPr/>
      <dgm:t>
        <a:bodyPr/>
        <a:lstStyle/>
        <a:p>
          <a:pPr rtl="0"/>
          <a:r>
            <a:rPr lang="en-US" smtClean="0"/>
            <a:t>Business Function Services</a:t>
          </a:r>
          <a:endParaRPr lang="en-US"/>
        </a:p>
      </dgm:t>
    </dgm:pt>
    <dgm:pt modelId="{B3F67B7E-0536-4390-A2BE-A14E7BBE3FF1}" type="parTrans" cxnId="{F61704B5-E12B-4BDD-98D0-12119DFE30B8}">
      <dgm:prSet/>
      <dgm:spPr/>
      <dgm:t>
        <a:bodyPr/>
        <a:lstStyle/>
        <a:p>
          <a:endParaRPr lang="en-US"/>
        </a:p>
      </dgm:t>
    </dgm:pt>
    <dgm:pt modelId="{B15D4B12-2A8F-412E-AC24-861307BD03A9}" type="sibTrans" cxnId="{F61704B5-E12B-4BDD-98D0-12119DFE30B8}">
      <dgm:prSet/>
      <dgm:spPr/>
      <dgm:t>
        <a:bodyPr/>
        <a:lstStyle/>
        <a:p>
          <a:endParaRPr lang="en-US"/>
        </a:p>
      </dgm:t>
    </dgm:pt>
    <dgm:pt modelId="{D8092107-FCB3-4C88-B48A-2891C03BE63E}">
      <dgm:prSet/>
      <dgm:spPr/>
      <dgm:t>
        <a:bodyPr/>
        <a:lstStyle/>
        <a:p>
          <a:pPr rtl="0"/>
          <a:r>
            <a:rPr lang="en-US" smtClean="0"/>
            <a:t>calculateDollarValueFromYen and getStockPrice</a:t>
          </a:r>
          <a:endParaRPr lang="en-US"/>
        </a:p>
      </dgm:t>
    </dgm:pt>
    <dgm:pt modelId="{1C0869B1-9CEF-4D18-8F01-1422B38697C5}" type="parTrans" cxnId="{E1D023AD-6BB8-4678-A4D0-311B5407EE23}">
      <dgm:prSet/>
      <dgm:spPr/>
      <dgm:t>
        <a:bodyPr/>
        <a:lstStyle/>
        <a:p>
          <a:endParaRPr lang="en-US"/>
        </a:p>
      </dgm:t>
    </dgm:pt>
    <dgm:pt modelId="{F59D2CCC-4E5F-4F72-93CC-259F97705F8C}" type="sibTrans" cxnId="{E1D023AD-6BB8-4678-A4D0-311B5407EE23}">
      <dgm:prSet/>
      <dgm:spPr/>
      <dgm:t>
        <a:bodyPr/>
        <a:lstStyle/>
        <a:p>
          <a:endParaRPr lang="en-US"/>
        </a:p>
      </dgm:t>
    </dgm:pt>
    <dgm:pt modelId="{8682E90E-00E3-41C3-98B2-F179BAC79D4D}">
      <dgm:prSet/>
      <dgm:spPr/>
      <dgm:t>
        <a:bodyPr/>
        <a:lstStyle/>
        <a:p>
          <a:pPr rtl="0"/>
          <a:r>
            <a:rPr lang="en-US" smtClean="0"/>
            <a:t>Business Transaction Services</a:t>
          </a:r>
          <a:endParaRPr lang="en-US"/>
        </a:p>
      </dgm:t>
    </dgm:pt>
    <dgm:pt modelId="{64875E5A-CB83-4E54-A057-612A02EA1400}" type="parTrans" cxnId="{A4E3AC39-F907-407B-A7F0-65E17D41E389}">
      <dgm:prSet/>
      <dgm:spPr/>
      <dgm:t>
        <a:bodyPr/>
        <a:lstStyle/>
        <a:p>
          <a:endParaRPr lang="en-US"/>
        </a:p>
      </dgm:t>
    </dgm:pt>
    <dgm:pt modelId="{46D247FD-4929-448A-A62D-EB286943E0EB}" type="sibTrans" cxnId="{A4E3AC39-F907-407B-A7F0-65E17D41E389}">
      <dgm:prSet/>
      <dgm:spPr/>
      <dgm:t>
        <a:bodyPr/>
        <a:lstStyle/>
        <a:p>
          <a:endParaRPr lang="en-US"/>
        </a:p>
      </dgm:t>
    </dgm:pt>
    <dgm:pt modelId="{A1E75164-BC0E-4F39-BD7A-BA2DB569AA21}">
      <dgm:prSet/>
      <dgm:spPr/>
      <dgm:t>
        <a:bodyPr/>
        <a:lstStyle/>
        <a:p>
          <a:pPr rtl="0"/>
          <a:r>
            <a:rPr lang="en-US" smtClean="0"/>
            <a:t>checkOrderAvailability and createBillingRecord</a:t>
          </a:r>
          <a:endParaRPr lang="en-US"/>
        </a:p>
      </dgm:t>
    </dgm:pt>
    <dgm:pt modelId="{0CE1C2C7-F203-4C3C-BF61-0355B45EEC82}" type="parTrans" cxnId="{28D09B27-5750-4A13-9188-F2A290832FBF}">
      <dgm:prSet/>
      <dgm:spPr/>
      <dgm:t>
        <a:bodyPr/>
        <a:lstStyle/>
        <a:p>
          <a:endParaRPr lang="en-US"/>
        </a:p>
      </dgm:t>
    </dgm:pt>
    <dgm:pt modelId="{2C204F59-4170-493B-A804-996EE145858E}" type="sibTrans" cxnId="{28D09B27-5750-4A13-9188-F2A290832FBF}">
      <dgm:prSet/>
      <dgm:spPr/>
      <dgm:t>
        <a:bodyPr/>
        <a:lstStyle/>
        <a:p>
          <a:endParaRPr lang="en-US"/>
        </a:p>
      </dgm:t>
    </dgm:pt>
    <dgm:pt modelId="{FC3469B4-A3B1-4D39-96C4-49A73C259498}">
      <dgm:prSet/>
      <dgm:spPr/>
      <dgm:t>
        <a:bodyPr/>
        <a:lstStyle/>
        <a:p>
          <a:pPr rtl="0"/>
          <a:r>
            <a:rPr lang="en-US" smtClean="0"/>
            <a:t>Business Process Services</a:t>
          </a:r>
          <a:endParaRPr lang="en-US"/>
        </a:p>
      </dgm:t>
    </dgm:pt>
    <dgm:pt modelId="{9B324859-30EA-46A2-A2F2-22D4212D6106}" type="parTrans" cxnId="{3779E0EE-AF33-44A1-99EB-85B2DA91236A}">
      <dgm:prSet/>
      <dgm:spPr/>
      <dgm:t>
        <a:bodyPr/>
        <a:lstStyle/>
        <a:p>
          <a:endParaRPr lang="en-US"/>
        </a:p>
      </dgm:t>
    </dgm:pt>
    <dgm:pt modelId="{90C16F4B-10AE-4DED-B789-A28C0ECDC8AB}" type="sibTrans" cxnId="{3779E0EE-AF33-44A1-99EB-85B2DA91236A}">
      <dgm:prSet/>
      <dgm:spPr/>
      <dgm:t>
        <a:bodyPr/>
        <a:lstStyle/>
        <a:p>
          <a:endParaRPr lang="en-US"/>
        </a:p>
      </dgm:t>
    </dgm:pt>
    <dgm:pt modelId="{A0B3046C-A66E-4D24-AE6F-0F8C239F7C2F}">
      <dgm:prSet/>
      <dgm:spPr/>
      <dgm:t>
        <a:bodyPr/>
        <a:lstStyle/>
        <a:p>
          <a:pPr rtl="0"/>
          <a:r>
            <a:rPr lang="en-US" smtClean="0"/>
            <a:t>openAccount, createStockOrder, reconcileAccount, and renewPolicy</a:t>
          </a:r>
          <a:endParaRPr lang="en-US"/>
        </a:p>
      </dgm:t>
    </dgm:pt>
    <dgm:pt modelId="{0C9C7351-63CA-410B-9472-E48A07FE832C}" type="parTrans" cxnId="{CDE8E528-DFB2-4C31-B7F0-C5326163F111}">
      <dgm:prSet/>
      <dgm:spPr/>
      <dgm:t>
        <a:bodyPr/>
        <a:lstStyle/>
        <a:p>
          <a:endParaRPr lang="en-US"/>
        </a:p>
      </dgm:t>
    </dgm:pt>
    <dgm:pt modelId="{1FEC2CD5-73E6-423E-8534-F70CDF35B122}" type="sibTrans" cxnId="{CDE8E528-DFB2-4C31-B7F0-C5326163F111}">
      <dgm:prSet/>
      <dgm:spPr/>
      <dgm:t>
        <a:bodyPr/>
        <a:lstStyle/>
        <a:p>
          <a:endParaRPr lang="en-US"/>
        </a:p>
      </dgm:t>
    </dgm:pt>
    <dgm:pt modelId="{2B77D34B-859F-444B-8C49-754E6C7EE144}" type="pres">
      <dgm:prSet presAssocID="{D174AD93-CC29-4A69-8381-F20719EBB9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3267DD-3BFC-4A9E-92BC-C01504A91D79}" type="pres">
      <dgm:prSet presAssocID="{51AFF13C-4BAE-4A98-9FA8-94D9BDB2770B}" presName="linNode" presStyleCnt="0"/>
      <dgm:spPr/>
    </dgm:pt>
    <dgm:pt modelId="{2B7DE46D-3B86-44AD-8FE2-96231552C232}" type="pres">
      <dgm:prSet presAssocID="{51AFF13C-4BAE-4A98-9FA8-94D9BDB2770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EA9D6D-6BF4-4F81-8010-F34913EDEFD5}" type="pres">
      <dgm:prSet presAssocID="{51AFF13C-4BAE-4A98-9FA8-94D9BDB2770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D61D3-2ABA-4BAD-AEE7-3D66EFA82430}" type="pres">
      <dgm:prSet presAssocID="{BDC73E50-5D09-4931-A552-D0514E64905B}" presName="sp" presStyleCnt="0"/>
      <dgm:spPr/>
    </dgm:pt>
    <dgm:pt modelId="{11A81B12-807D-4BAD-9426-6B96E61AFA57}" type="pres">
      <dgm:prSet presAssocID="{7F605704-6648-4D55-AD17-85CBCFC39DB5}" presName="linNode" presStyleCnt="0"/>
      <dgm:spPr/>
    </dgm:pt>
    <dgm:pt modelId="{A025275B-D9F0-4485-A15D-5737101F42DE}" type="pres">
      <dgm:prSet presAssocID="{7F605704-6648-4D55-AD17-85CBCFC39DB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6702CA-6B4C-4721-8B40-8ED7EF800715}" type="pres">
      <dgm:prSet presAssocID="{7F605704-6648-4D55-AD17-85CBCFC39DB5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DFFA9-1510-4F9E-A560-CBD5BF2D73AF}" type="pres">
      <dgm:prSet presAssocID="{B15D4B12-2A8F-412E-AC24-861307BD03A9}" presName="sp" presStyleCnt="0"/>
      <dgm:spPr/>
    </dgm:pt>
    <dgm:pt modelId="{0FC13D60-ABC1-4017-83BE-ED3712963607}" type="pres">
      <dgm:prSet presAssocID="{8682E90E-00E3-41C3-98B2-F179BAC79D4D}" presName="linNode" presStyleCnt="0"/>
      <dgm:spPr/>
    </dgm:pt>
    <dgm:pt modelId="{1B14C359-4EC9-4A06-8FC0-51D08370DA9E}" type="pres">
      <dgm:prSet presAssocID="{8682E90E-00E3-41C3-98B2-F179BAC79D4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37AD0-6254-4E69-9A0B-B93D0D5C9E73}" type="pres">
      <dgm:prSet presAssocID="{8682E90E-00E3-41C3-98B2-F179BAC79D4D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FE976-7CF4-42C7-9E6B-FC001459328F}" type="pres">
      <dgm:prSet presAssocID="{46D247FD-4929-448A-A62D-EB286943E0EB}" presName="sp" presStyleCnt="0"/>
      <dgm:spPr/>
    </dgm:pt>
    <dgm:pt modelId="{646251D4-1710-40E3-8580-1F5EF163630E}" type="pres">
      <dgm:prSet presAssocID="{FC3469B4-A3B1-4D39-96C4-49A73C259498}" presName="linNode" presStyleCnt="0"/>
      <dgm:spPr/>
    </dgm:pt>
    <dgm:pt modelId="{9694B500-9CC3-434C-80E4-6EF37CFCA396}" type="pres">
      <dgm:prSet presAssocID="{FC3469B4-A3B1-4D39-96C4-49A73C25949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864338-0D2D-4C80-866C-DF48A06FD560}" type="pres">
      <dgm:prSet presAssocID="{FC3469B4-A3B1-4D39-96C4-49A73C25949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985C47-DF8F-458B-A5A2-FADEF4C87AF7}" type="presOf" srcId="{A1E75164-BC0E-4F39-BD7A-BA2DB569AA21}" destId="{BFE37AD0-6254-4E69-9A0B-B93D0D5C9E73}" srcOrd="0" destOrd="0" presId="urn:microsoft.com/office/officeart/2005/8/layout/vList5"/>
    <dgm:cxn modelId="{3779E0EE-AF33-44A1-99EB-85B2DA91236A}" srcId="{D174AD93-CC29-4A69-8381-F20719EBB9D3}" destId="{FC3469B4-A3B1-4D39-96C4-49A73C259498}" srcOrd="3" destOrd="0" parTransId="{9B324859-30EA-46A2-A2F2-22D4212D6106}" sibTransId="{90C16F4B-10AE-4DED-B789-A28C0ECDC8AB}"/>
    <dgm:cxn modelId="{17761F2A-98EC-46A0-9D0A-8E504D3CCC64}" type="presOf" srcId="{D174AD93-CC29-4A69-8381-F20719EBB9D3}" destId="{2B77D34B-859F-444B-8C49-754E6C7EE144}" srcOrd="0" destOrd="0" presId="urn:microsoft.com/office/officeart/2005/8/layout/vList5"/>
    <dgm:cxn modelId="{5A6FE2B4-1B02-471B-973A-DFB8E61BC068}" type="presOf" srcId="{043694F2-61B0-49FD-AD01-C8030985FDC9}" destId="{D3EA9D6D-6BF4-4F81-8010-F34913EDEFD5}" srcOrd="0" destOrd="0" presId="urn:microsoft.com/office/officeart/2005/8/layout/vList5"/>
    <dgm:cxn modelId="{9B8080DE-2AD0-4E00-AC71-8F5292900ADF}" srcId="{D174AD93-CC29-4A69-8381-F20719EBB9D3}" destId="{51AFF13C-4BAE-4A98-9FA8-94D9BDB2770B}" srcOrd="0" destOrd="0" parTransId="{B85B73B2-ED77-4B41-B1D9-2A598D940E78}" sibTransId="{BDC73E50-5D09-4931-A552-D0514E64905B}"/>
    <dgm:cxn modelId="{7E399009-0EA4-4489-809F-98D9B7A260D1}" type="presOf" srcId="{A0B3046C-A66E-4D24-AE6F-0F8C239F7C2F}" destId="{E6864338-0D2D-4C80-866C-DF48A06FD560}" srcOrd="0" destOrd="0" presId="urn:microsoft.com/office/officeart/2005/8/layout/vList5"/>
    <dgm:cxn modelId="{F61704B5-E12B-4BDD-98D0-12119DFE30B8}" srcId="{D174AD93-CC29-4A69-8381-F20719EBB9D3}" destId="{7F605704-6648-4D55-AD17-85CBCFC39DB5}" srcOrd="1" destOrd="0" parTransId="{B3F67B7E-0536-4390-A2BE-A14E7BBE3FF1}" sibTransId="{B15D4B12-2A8F-412E-AC24-861307BD03A9}"/>
    <dgm:cxn modelId="{DB8090AE-A448-4ADC-A800-F8508CD600E5}" type="presOf" srcId="{8682E90E-00E3-41C3-98B2-F179BAC79D4D}" destId="{1B14C359-4EC9-4A06-8FC0-51D08370DA9E}" srcOrd="0" destOrd="0" presId="urn:microsoft.com/office/officeart/2005/8/layout/vList5"/>
    <dgm:cxn modelId="{5C5480A4-C126-4907-9DF7-81BCB43600AD}" srcId="{51AFF13C-4BAE-4A98-9FA8-94D9BDB2770B}" destId="{043694F2-61B0-49FD-AD01-C8030985FDC9}" srcOrd="0" destOrd="0" parTransId="{1D87BD13-825D-4770-AA32-91731F37D567}" sibTransId="{EDCB7D4D-7C5F-4C07-8D20-BFBE0EC331F1}"/>
    <dgm:cxn modelId="{82A37909-8EE6-49F7-B080-F5975BBA2019}" type="presOf" srcId="{51AFF13C-4BAE-4A98-9FA8-94D9BDB2770B}" destId="{2B7DE46D-3B86-44AD-8FE2-96231552C232}" srcOrd="0" destOrd="0" presId="urn:microsoft.com/office/officeart/2005/8/layout/vList5"/>
    <dgm:cxn modelId="{28D09B27-5750-4A13-9188-F2A290832FBF}" srcId="{8682E90E-00E3-41C3-98B2-F179BAC79D4D}" destId="{A1E75164-BC0E-4F39-BD7A-BA2DB569AA21}" srcOrd="0" destOrd="0" parTransId="{0CE1C2C7-F203-4C3C-BF61-0355B45EEC82}" sibTransId="{2C204F59-4170-493B-A804-996EE145858E}"/>
    <dgm:cxn modelId="{CDE8E528-DFB2-4C31-B7F0-C5326163F111}" srcId="{FC3469B4-A3B1-4D39-96C4-49A73C259498}" destId="{A0B3046C-A66E-4D24-AE6F-0F8C239F7C2F}" srcOrd="0" destOrd="0" parTransId="{0C9C7351-63CA-410B-9472-E48A07FE832C}" sibTransId="{1FEC2CD5-73E6-423E-8534-F70CDF35B122}"/>
    <dgm:cxn modelId="{4F6E1991-CDDD-456F-8DA3-74F9D258FFF1}" type="presOf" srcId="{7F605704-6648-4D55-AD17-85CBCFC39DB5}" destId="{A025275B-D9F0-4485-A15D-5737101F42DE}" srcOrd="0" destOrd="0" presId="urn:microsoft.com/office/officeart/2005/8/layout/vList5"/>
    <dgm:cxn modelId="{896C0A4B-6695-474E-901E-BC51211EBE76}" type="presOf" srcId="{D8092107-FCB3-4C88-B48A-2891C03BE63E}" destId="{8A6702CA-6B4C-4721-8B40-8ED7EF800715}" srcOrd="0" destOrd="0" presId="urn:microsoft.com/office/officeart/2005/8/layout/vList5"/>
    <dgm:cxn modelId="{E1D023AD-6BB8-4678-A4D0-311B5407EE23}" srcId="{7F605704-6648-4D55-AD17-85CBCFC39DB5}" destId="{D8092107-FCB3-4C88-B48A-2891C03BE63E}" srcOrd="0" destOrd="0" parTransId="{1C0869B1-9CEF-4D18-8F01-1422B38697C5}" sibTransId="{F59D2CCC-4E5F-4F72-93CC-259F97705F8C}"/>
    <dgm:cxn modelId="{4DB048E0-AB7C-4049-B89A-A88505060D95}" type="presOf" srcId="{FC3469B4-A3B1-4D39-96C4-49A73C259498}" destId="{9694B500-9CC3-434C-80E4-6EF37CFCA396}" srcOrd="0" destOrd="0" presId="urn:microsoft.com/office/officeart/2005/8/layout/vList5"/>
    <dgm:cxn modelId="{A4E3AC39-F907-407B-A7F0-65E17D41E389}" srcId="{D174AD93-CC29-4A69-8381-F20719EBB9D3}" destId="{8682E90E-00E3-41C3-98B2-F179BAC79D4D}" srcOrd="2" destOrd="0" parTransId="{64875E5A-CB83-4E54-A057-612A02EA1400}" sibTransId="{46D247FD-4929-448A-A62D-EB286943E0EB}"/>
    <dgm:cxn modelId="{FE351ECE-B628-403A-B5D3-B66548354C8E}" type="presParOf" srcId="{2B77D34B-859F-444B-8C49-754E6C7EE144}" destId="{EB3267DD-3BFC-4A9E-92BC-C01504A91D79}" srcOrd="0" destOrd="0" presId="urn:microsoft.com/office/officeart/2005/8/layout/vList5"/>
    <dgm:cxn modelId="{24AAA032-5FDF-4EE3-8B14-A4140128D3AA}" type="presParOf" srcId="{EB3267DD-3BFC-4A9E-92BC-C01504A91D79}" destId="{2B7DE46D-3B86-44AD-8FE2-96231552C232}" srcOrd="0" destOrd="0" presId="urn:microsoft.com/office/officeart/2005/8/layout/vList5"/>
    <dgm:cxn modelId="{0417197F-DCC7-49E1-8E81-82C74BA184F9}" type="presParOf" srcId="{EB3267DD-3BFC-4A9E-92BC-C01504A91D79}" destId="{D3EA9D6D-6BF4-4F81-8010-F34913EDEFD5}" srcOrd="1" destOrd="0" presId="urn:microsoft.com/office/officeart/2005/8/layout/vList5"/>
    <dgm:cxn modelId="{7160559B-A786-40CA-B69F-01FF8040258B}" type="presParOf" srcId="{2B77D34B-859F-444B-8C49-754E6C7EE144}" destId="{606D61D3-2ABA-4BAD-AEE7-3D66EFA82430}" srcOrd="1" destOrd="0" presId="urn:microsoft.com/office/officeart/2005/8/layout/vList5"/>
    <dgm:cxn modelId="{D5A3DAE6-9A3E-432D-BEA1-F50CE2F7A6CD}" type="presParOf" srcId="{2B77D34B-859F-444B-8C49-754E6C7EE144}" destId="{11A81B12-807D-4BAD-9426-6B96E61AFA57}" srcOrd="2" destOrd="0" presId="urn:microsoft.com/office/officeart/2005/8/layout/vList5"/>
    <dgm:cxn modelId="{A1B821F2-4563-467C-AC5D-1FA4E5ABD2EF}" type="presParOf" srcId="{11A81B12-807D-4BAD-9426-6B96E61AFA57}" destId="{A025275B-D9F0-4485-A15D-5737101F42DE}" srcOrd="0" destOrd="0" presId="urn:microsoft.com/office/officeart/2005/8/layout/vList5"/>
    <dgm:cxn modelId="{A6B0938B-B67B-4408-BBF1-7D09D7D8E362}" type="presParOf" srcId="{11A81B12-807D-4BAD-9426-6B96E61AFA57}" destId="{8A6702CA-6B4C-4721-8B40-8ED7EF800715}" srcOrd="1" destOrd="0" presId="urn:microsoft.com/office/officeart/2005/8/layout/vList5"/>
    <dgm:cxn modelId="{FD24E601-88CC-4A95-8FA6-683AECED9414}" type="presParOf" srcId="{2B77D34B-859F-444B-8C49-754E6C7EE144}" destId="{E17DFFA9-1510-4F9E-A560-CBD5BF2D73AF}" srcOrd="3" destOrd="0" presId="urn:microsoft.com/office/officeart/2005/8/layout/vList5"/>
    <dgm:cxn modelId="{7B260E70-6C07-438F-93CC-E9F271CD9008}" type="presParOf" srcId="{2B77D34B-859F-444B-8C49-754E6C7EE144}" destId="{0FC13D60-ABC1-4017-83BE-ED3712963607}" srcOrd="4" destOrd="0" presId="urn:microsoft.com/office/officeart/2005/8/layout/vList5"/>
    <dgm:cxn modelId="{014B25A4-3032-4390-A3D5-A456D1300C3A}" type="presParOf" srcId="{0FC13D60-ABC1-4017-83BE-ED3712963607}" destId="{1B14C359-4EC9-4A06-8FC0-51D08370DA9E}" srcOrd="0" destOrd="0" presId="urn:microsoft.com/office/officeart/2005/8/layout/vList5"/>
    <dgm:cxn modelId="{64897F18-88E0-4D39-A9DB-93A0085C71C5}" type="presParOf" srcId="{0FC13D60-ABC1-4017-83BE-ED3712963607}" destId="{BFE37AD0-6254-4E69-9A0B-B93D0D5C9E73}" srcOrd="1" destOrd="0" presId="urn:microsoft.com/office/officeart/2005/8/layout/vList5"/>
    <dgm:cxn modelId="{71858BD2-51F2-402F-BA4F-05DB36BD1F44}" type="presParOf" srcId="{2B77D34B-859F-444B-8C49-754E6C7EE144}" destId="{69CFE976-7CF4-42C7-9E6B-FC001459328F}" srcOrd="5" destOrd="0" presId="urn:microsoft.com/office/officeart/2005/8/layout/vList5"/>
    <dgm:cxn modelId="{EEDE710F-BA38-4DA7-A69C-12D0BE4CFC2C}" type="presParOf" srcId="{2B77D34B-859F-444B-8C49-754E6C7EE144}" destId="{646251D4-1710-40E3-8580-1F5EF163630E}" srcOrd="6" destOrd="0" presId="urn:microsoft.com/office/officeart/2005/8/layout/vList5"/>
    <dgm:cxn modelId="{C1335B98-D6FF-451E-A887-081B37DC3B35}" type="presParOf" srcId="{646251D4-1710-40E3-8580-1F5EF163630E}" destId="{9694B500-9CC3-434C-80E4-6EF37CFCA396}" srcOrd="0" destOrd="0" presId="urn:microsoft.com/office/officeart/2005/8/layout/vList5"/>
    <dgm:cxn modelId="{CC92048B-1A31-43D5-8BEE-E06EBCBF9B3C}" type="presParOf" srcId="{646251D4-1710-40E3-8580-1F5EF163630E}" destId="{E6864338-0D2D-4C80-866C-DF48A06FD56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106E1A-BAD0-4ADE-B44C-3BD0B1E16D11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6378CD8-C277-42A0-884E-882629AE1A5A}">
      <dgm:prSet/>
      <dgm:spPr/>
      <dgm:t>
        <a:bodyPr/>
        <a:lstStyle/>
        <a:p>
          <a:pPr rtl="0"/>
          <a:r>
            <a:rPr lang="en-US" smtClean="0"/>
            <a:t>Service Architecture</a:t>
          </a:r>
          <a:endParaRPr lang="en-US"/>
        </a:p>
      </dgm:t>
    </dgm:pt>
    <dgm:pt modelId="{E690927E-CE06-434B-8247-365EA94E02B2}" type="parTrans" cxnId="{35FD3A44-9DEF-4E89-B78C-048611112E6F}">
      <dgm:prSet/>
      <dgm:spPr/>
      <dgm:t>
        <a:bodyPr/>
        <a:lstStyle/>
        <a:p>
          <a:endParaRPr lang="en-US"/>
        </a:p>
      </dgm:t>
    </dgm:pt>
    <dgm:pt modelId="{A177340D-4D8D-43D8-8C3A-7D84C0FBB824}" type="sibTrans" cxnId="{35FD3A44-9DEF-4E89-B78C-048611112E6F}">
      <dgm:prSet/>
      <dgm:spPr/>
      <dgm:t>
        <a:bodyPr/>
        <a:lstStyle/>
        <a:p>
          <a:endParaRPr lang="en-US"/>
        </a:p>
      </dgm:t>
    </dgm:pt>
    <dgm:pt modelId="{05B5BFF7-5931-444B-877E-C5F5117679D3}">
      <dgm:prSet/>
      <dgm:spPr/>
      <dgm:t>
        <a:bodyPr/>
        <a:lstStyle/>
        <a:p>
          <a:pPr rtl="0"/>
          <a:r>
            <a:rPr lang="en-US" smtClean="0"/>
            <a:t>Service Composition Architecture</a:t>
          </a:r>
          <a:endParaRPr lang="en-US"/>
        </a:p>
      </dgm:t>
    </dgm:pt>
    <dgm:pt modelId="{65DE77A2-1DCA-4739-9B21-D0B639756E4A}" type="parTrans" cxnId="{223006BB-B0AA-482F-8156-8F49CC3958A9}">
      <dgm:prSet/>
      <dgm:spPr/>
      <dgm:t>
        <a:bodyPr/>
        <a:lstStyle/>
        <a:p>
          <a:endParaRPr lang="en-US"/>
        </a:p>
      </dgm:t>
    </dgm:pt>
    <dgm:pt modelId="{74F33555-C7FF-4C7A-923E-F97F53521C68}" type="sibTrans" cxnId="{223006BB-B0AA-482F-8156-8F49CC3958A9}">
      <dgm:prSet/>
      <dgm:spPr/>
      <dgm:t>
        <a:bodyPr/>
        <a:lstStyle/>
        <a:p>
          <a:endParaRPr lang="en-US"/>
        </a:p>
      </dgm:t>
    </dgm:pt>
    <dgm:pt modelId="{1CD73F81-C8D2-46CA-8E1B-94BA82B19843}">
      <dgm:prSet/>
      <dgm:spPr/>
      <dgm:t>
        <a:bodyPr/>
        <a:lstStyle/>
        <a:p>
          <a:pPr rtl="0"/>
          <a:r>
            <a:rPr lang="en-US" smtClean="0"/>
            <a:t>Service Inventory Architecture</a:t>
          </a:r>
          <a:endParaRPr lang="en-US"/>
        </a:p>
      </dgm:t>
    </dgm:pt>
    <dgm:pt modelId="{6089F3E1-DAD5-4339-91CA-BF13AE96C96B}" type="parTrans" cxnId="{C98BBBB1-3426-46F0-8E13-2730EA7AEC0D}">
      <dgm:prSet/>
      <dgm:spPr/>
      <dgm:t>
        <a:bodyPr/>
        <a:lstStyle/>
        <a:p>
          <a:endParaRPr lang="en-US"/>
        </a:p>
      </dgm:t>
    </dgm:pt>
    <dgm:pt modelId="{160D6E13-DE33-4A72-BBF0-E1F9EA45F25F}" type="sibTrans" cxnId="{C98BBBB1-3426-46F0-8E13-2730EA7AEC0D}">
      <dgm:prSet/>
      <dgm:spPr/>
      <dgm:t>
        <a:bodyPr/>
        <a:lstStyle/>
        <a:p>
          <a:endParaRPr lang="en-US"/>
        </a:p>
      </dgm:t>
    </dgm:pt>
    <dgm:pt modelId="{512A4B10-E46C-4BA4-AB32-B5C61BB4DAD0}">
      <dgm:prSet/>
      <dgm:spPr/>
      <dgm:t>
        <a:bodyPr/>
        <a:lstStyle/>
        <a:p>
          <a:pPr rtl="0"/>
          <a:r>
            <a:rPr lang="en-US" smtClean="0"/>
            <a:t>Enterprise SOA</a:t>
          </a:r>
          <a:endParaRPr lang="en-US"/>
        </a:p>
      </dgm:t>
    </dgm:pt>
    <dgm:pt modelId="{17613C31-8B87-4B34-BC95-4BDCC769F297}" type="parTrans" cxnId="{8DE338FE-7748-4E46-B891-544308DDCDAD}">
      <dgm:prSet/>
      <dgm:spPr/>
      <dgm:t>
        <a:bodyPr/>
        <a:lstStyle/>
        <a:p>
          <a:endParaRPr lang="en-US"/>
        </a:p>
      </dgm:t>
    </dgm:pt>
    <dgm:pt modelId="{14706B81-415A-46B3-B06F-E5B1D7FD2ABD}" type="sibTrans" cxnId="{8DE338FE-7748-4E46-B891-544308DDCDAD}">
      <dgm:prSet/>
      <dgm:spPr/>
      <dgm:t>
        <a:bodyPr/>
        <a:lstStyle/>
        <a:p>
          <a:endParaRPr lang="en-US"/>
        </a:p>
      </dgm:t>
    </dgm:pt>
    <dgm:pt modelId="{62E5DF2F-8AE1-4B1E-A9C2-36C624EFF63D}" type="pres">
      <dgm:prSet presAssocID="{32106E1A-BAD0-4ADE-B44C-3BD0B1E16D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F026CB-706E-41C4-B9AA-23589301CAA5}" type="pres">
      <dgm:prSet presAssocID="{C6378CD8-C277-42A0-884E-882629AE1A5A}" presName="linNode" presStyleCnt="0"/>
      <dgm:spPr/>
    </dgm:pt>
    <dgm:pt modelId="{DB5BE04A-2E74-461C-8701-7C875AA39298}" type="pres">
      <dgm:prSet presAssocID="{C6378CD8-C277-42A0-884E-882629AE1A5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6AA70-B792-4391-925C-0C755AAFF887}" type="pres">
      <dgm:prSet presAssocID="{A177340D-4D8D-43D8-8C3A-7D84C0FBB824}" presName="sp" presStyleCnt="0"/>
      <dgm:spPr/>
    </dgm:pt>
    <dgm:pt modelId="{70E77075-AB47-470F-8305-5435E2FC096A}" type="pres">
      <dgm:prSet presAssocID="{05B5BFF7-5931-444B-877E-C5F5117679D3}" presName="linNode" presStyleCnt="0"/>
      <dgm:spPr/>
    </dgm:pt>
    <dgm:pt modelId="{8CDB483B-5C77-4015-9651-BBFBEEA80EDB}" type="pres">
      <dgm:prSet presAssocID="{05B5BFF7-5931-444B-877E-C5F5117679D3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35A8D-A516-418E-A775-AD2682B3D2E3}" type="pres">
      <dgm:prSet presAssocID="{74F33555-C7FF-4C7A-923E-F97F53521C68}" presName="sp" presStyleCnt="0"/>
      <dgm:spPr/>
    </dgm:pt>
    <dgm:pt modelId="{84CC3D2A-E5B7-4B3B-97A7-18137EC776F3}" type="pres">
      <dgm:prSet presAssocID="{1CD73F81-C8D2-46CA-8E1B-94BA82B19843}" presName="linNode" presStyleCnt="0"/>
      <dgm:spPr/>
    </dgm:pt>
    <dgm:pt modelId="{2A3533A9-1EFA-493C-B772-F300AFAB7878}" type="pres">
      <dgm:prSet presAssocID="{1CD73F81-C8D2-46CA-8E1B-94BA82B19843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A6806-C298-47AD-955B-0D87BB62FF8C}" type="pres">
      <dgm:prSet presAssocID="{160D6E13-DE33-4A72-BBF0-E1F9EA45F25F}" presName="sp" presStyleCnt="0"/>
      <dgm:spPr/>
    </dgm:pt>
    <dgm:pt modelId="{CA4D4FCA-CA27-42DC-9D95-363FAF321B47}" type="pres">
      <dgm:prSet presAssocID="{512A4B10-E46C-4BA4-AB32-B5C61BB4DAD0}" presName="linNode" presStyleCnt="0"/>
      <dgm:spPr/>
    </dgm:pt>
    <dgm:pt modelId="{FD3BD4D7-3121-4729-B4E6-5CB1C2051D3F}" type="pres">
      <dgm:prSet presAssocID="{512A4B10-E46C-4BA4-AB32-B5C61BB4DAD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D131C1-D7D5-48C4-8D77-9F04B3963B6E}" type="presOf" srcId="{05B5BFF7-5931-444B-877E-C5F5117679D3}" destId="{8CDB483B-5C77-4015-9651-BBFBEEA80EDB}" srcOrd="0" destOrd="0" presId="urn:microsoft.com/office/officeart/2005/8/layout/vList5"/>
    <dgm:cxn modelId="{8DE338FE-7748-4E46-B891-544308DDCDAD}" srcId="{32106E1A-BAD0-4ADE-B44C-3BD0B1E16D11}" destId="{512A4B10-E46C-4BA4-AB32-B5C61BB4DAD0}" srcOrd="3" destOrd="0" parTransId="{17613C31-8B87-4B34-BC95-4BDCC769F297}" sibTransId="{14706B81-415A-46B3-B06F-E5B1D7FD2ABD}"/>
    <dgm:cxn modelId="{223006BB-B0AA-482F-8156-8F49CC3958A9}" srcId="{32106E1A-BAD0-4ADE-B44C-3BD0B1E16D11}" destId="{05B5BFF7-5931-444B-877E-C5F5117679D3}" srcOrd="1" destOrd="0" parTransId="{65DE77A2-1DCA-4739-9B21-D0B639756E4A}" sibTransId="{74F33555-C7FF-4C7A-923E-F97F53521C68}"/>
    <dgm:cxn modelId="{4DB3F2B6-50CE-437D-9A88-A4AABE44E1D2}" type="presOf" srcId="{1CD73F81-C8D2-46CA-8E1B-94BA82B19843}" destId="{2A3533A9-1EFA-493C-B772-F300AFAB7878}" srcOrd="0" destOrd="0" presId="urn:microsoft.com/office/officeart/2005/8/layout/vList5"/>
    <dgm:cxn modelId="{35FD3A44-9DEF-4E89-B78C-048611112E6F}" srcId="{32106E1A-BAD0-4ADE-B44C-3BD0B1E16D11}" destId="{C6378CD8-C277-42A0-884E-882629AE1A5A}" srcOrd="0" destOrd="0" parTransId="{E690927E-CE06-434B-8247-365EA94E02B2}" sibTransId="{A177340D-4D8D-43D8-8C3A-7D84C0FBB824}"/>
    <dgm:cxn modelId="{27BB9E78-9B25-4D11-8511-C29DC4182853}" type="presOf" srcId="{C6378CD8-C277-42A0-884E-882629AE1A5A}" destId="{DB5BE04A-2E74-461C-8701-7C875AA39298}" srcOrd="0" destOrd="0" presId="urn:microsoft.com/office/officeart/2005/8/layout/vList5"/>
    <dgm:cxn modelId="{E31C93DB-9A96-4F04-B890-371C4BE308BB}" type="presOf" srcId="{512A4B10-E46C-4BA4-AB32-B5C61BB4DAD0}" destId="{FD3BD4D7-3121-4729-B4E6-5CB1C2051D3F}" srcOrd="0" destOrd="0" presId="urn:microsoft.com/office/officeart/2005/8/layout/vList5"/>
    <dgm:cxn modelId="{8B51DCB5-1688-4D5B-92C3-F3F3900A9546}" type="presOf" srcId="{32106E1A-BAD0-4ADE-B44C-3BD0B1E16D11}" destId="{62E5DF2F-8AE1-4B1E-A9C2-36C624EFF63D}" srcOrd="0" destOrd="0" presId="urn:microsoft.com/office/officeart/2005/8/layout/vList5"/>
    <dgm:cxn modelId="{C98BBBB1-3426-46F0-8E13-2730EA7AEC0D}" srcId="{32106E1A-BAD0-4ADE-B44C-3BD0B1E16D11}" destId="{1CD73F81-C8D2-46CA-8E1B-94BA82B19843}" srcOrd="2" destOrd="0" parTransId="{6089F3E1-DAD5-4339-91CA-BF13AE96C96B}" sibTransId="{160D6E13-DE33-4A72-BBF0-E1F9EA45F25F}"/>
    <dgm:cxn modelId="{E0800BE8-B406-4761-B444-2161522E9D51}" type="presParOf" srcId="{62E5DF2F-8AE1-4B1E-A9C2-36C624EFF63D}" destId="{CEF026CB-706E-41C4-B9AA-23589301CAA5}" srcOrd="0" destOrd="0" presId="urn:microsoft.com/office/officeart/2005/8/layout/vList5"/>
    <dgm:cxn modelId="{06BFF022-D697-4926-ADD2-23D76245B173}" type="presParOf" srcId="{CEF026CB-706E-41C4-B9AA-23589301CAA5}" destId="{DB5BE04A-2E74-461C-8701-7C875AA39298}" srcOrd="0" destOrd="0" presId="urn:microsoft.com/office/officeart/2005/8/layout/vList5"/>
    <dgm:cxn modelId="{B08D65AB-9646-4435-8EE3-F4A89DFCC7BD}" type="presParOf" srcId="{62E5DF2F-8AE1-4B1E-A9C2-36C624EFF63D}" destId="{1696AA70-B792-4391-925C-0C755AAFF887}" srcOrd="1" destOrd="0" presId="urn:microsoft.com/office/officeart/2005/8/layout/vList5"/>
    <dgm:cxn modelId="{B20262EF-A815-40D6-AB7F-1F38B7EE329A}" type="presParOf" srcId="{62E5DF2F-8AE1-4B1E-A9C2-36C624EFF63D}" destId="{70E77075-AB47-470F-8305-5435E2FC096A}" srcOrd="2" destOrd="0" presId="urn:microsoft.com/office/officeart/2005/8/layout/vList5"/>
    <dgm:cxn modelId="{AC163211-C8B3-4636-9397-C193A5443B49}" type="presParOf" srcId="{70E77075-AB47-470F-8305-5435E2FC096A}" destId="{8CDB483B-5C77-4015-9651-BBFBEEA80EDB}" srcOrd="0" destOrd="0" presId="urn:microsoft.com/office/officeart/2005/8/layout/vList5"/>
    <dgm:cxn modelId="{BCC8DF66-6726-4084-B85B-AFAC612706D8}" type="presParOf" srcId="{62E5DF2F-8AE1-4B1E-A9C2-36C624EFF63D}" destId="{C9635A8D-A516-418E-A775-AD2682B3D2E3}" srcOrd="3" destOrd="0" presId="urn:microsoft.com/office/officeart/2005/8/layout/vList5"/>
    <dgm:cxn modelId="{77E2660A-EB42-4829-BEBA-56DA6D669656}" type="presParOf" srcId="{62E5DF2F-8AE1-4B1E-A9C2-36C624EFF63D}" destId="{84CC3D2A-E5B7-4B3B-97A7-18137EC776F3}" srcOrd="4" destOrd="0" presId="urn:microsoft.com/office/officeart/2005/8/layout/vList5"/>
    <dgm:cxn modelId="{A5050FDB-8BB0-4410-9EB2-6D3621DCAC0A}" type="presParOf" srcId="{84CC3D2A-E5B7-4B3B-97A7-18137EC776F3}" destId="{2A3533A9-1EFA-493C-B772-F300AFAB7878}" srcOrd="0" destOrd="0" presId="urn:microsoft.com/office/officeart/2005/8/layout/vList5"/>
    <dgm:cxn modelId="{E1B80343-AE46-4C71-AECE-D0A5373FA3DD}" type="presParOf" srcId="{62E5DF2F-8AE1-4B1E-A9C2-36C624EFF63D}" destId="{319A6806-C298-47AD-955B-0D87BB62FF8C}" srcOrd="5" destOrd="0" presId="urn:microsoft.com/office/officeart/2005/8/layout/vList5"/>
    <dgm:cxn modelId="{55636B36-631A-42D5-8A04-12548DDBFB92}" type="presParOf" srcId="{62E5DF2F-8AE1-4B1E-A9C2-36C624EFF63D}" destId="{CA4D4FCA-CA27-42DC-9D95-363FAF321B47}" srcOrd="6" destOrd="0" presId="urn:microsoft.com/office/officeart/2005/8/layout/vList5"/>
    <dgm:cxn modelId="{8BC6B53C-7FEB-42CB-9919-E4695D2C079D}" type="presParOf" srcId="{CA4D4FCA-CA27-42DC-9D95-363FAF321B47}" destId="{FD3BD4D7-3121-4729-B4E6-5CB1C2051D3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155DF-2CAC-4888-8C44-97150F2F5D32}">
      <dsp:nvSpPr>
        <dsp:cNvPr id="0" name=""/>
        <dsp:cNvSpPr/>
      </dsp:nvSpPr>
      <dsp:spPr>
        <a:xfrm rot="5400000">
          <a:off x="7192675" y="-3174840"/>
          <a:ext cx="537657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A formally defined method for achieving a specific goal</a:t>
          </a:r>
          <a:endParaRPr lang="en-US" sz="1500" kern="1200"/>
        </a:p>
      </dsp:txBody>
      <dsp:txXfrm rot="-5400000">
        <a:off x="3950208" y="93873"/>
        <a:ext cx="6996346" cy="485165"/>
      </dsp:txXfrm>
    </dsp:sp>
    <dsp:sp modelId="{B1B3DD73-F2F2-434A-A8C8-74767B5D6632}">
      <dsp:nvSpPr>
        <dsp:cNvPr id="0" name=""/>
        <dsp:cNvSpPr/>
      </dsp:nvSpPr>
      <dsp:spPr>
        <a:xfrm>
          <a:off x="0" y="419"/>
          <a:ext cx="3950208" cy="6720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Business Process</a:t>
          </a:r>
          <a:endParaRPr lang="en-US" sz="2900" kern="1200"/>
        </a:p>
      </dsp:txBody>
      <dsp:txXfrm>
        <a:off x="32808" y="33227"/>
        <a:ext cx="3884592" cy="606455"/>
      </dsp:txXfrm>
    </dsp:sp>
    <dsp:sp modelId="{9F997568-B5B2-44DF-899A-112C750C2719}">
      <dsp:nvSpPr>
        <dsp:cNvPr id="0" name=""/>
        <dsp:cNvSpPr/>
      </dsp:nvSpPr>
      <dsp:spPr>
        <a:xfrm rot="5400000">
          <a:off x="7192675" y="-2469165"/>
          <a:ext cx="537657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Steps involved in a specific business process </a:t>
          </a:r>
          <a:endParaRPr lang="en-US" sz="1500" kern="1200" dirty="0"/>
        </a:p>
      </dsp:txBody>
      <dsp:txXfrm rot="-5400000">
        <a:off x="3950208" y="799548"/>
        <a:ext cx="6996346" cy="485165"/>
      </dsp:txXfrm>
    </dsp:sp>
    <dsp:sp modelId="{8A514114-5E99-485B-8EA5-D16941A963EA}">
      <dsp:nvSpPr>
        <dsp:cNvPr id="0" name=""/>
        <dsp:cNvSpPr/>
      </dsp:nvSpPr>
      <dsp:spPr>
        <a:xfrm>
          <a:off x="0" y="706094"/>
          <a:ext cx="3950208" cy="6720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Task</a:t>
          </a:r>
          <a:endParaRPr lang="en-US" sz="2900" kern="1200"/>
        </a:p>
      </dsp:txBody>
      <dsp:txXfrm>
        <a:off x="32808" y="738902"/>
        <a:ext cx="3884592" cy="606455"/>
      </dsp:txXfrm>
    </dsp:sp>
    <dsp:sp modelId="{99540721-9A5D-4854-8630-B2B3E757052C}">
      <dsp:nvSpPr>
        <dsp:cNvPr id="0" name=""/>
        <dsp:cNvSpPr/>
      </dsp:nvSpPr>
      <dsp:spPr>
        <a:xfrm rot="5400000">
          <a:off x="7192675" y="-1763489"/>
          <a:ext cx="537657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Information provided when process is triggered</a:t>
          </a:r>
          <a:endParaRPr lang="en-US" sz="1500" kern="1200"/>
        </a:p>
      </dsp:txBody>
      <dsp:txXfrm rot="-5400000">
        <a:off x="3950208" y="1505224"/>
        <a:ext cx="6996346" cy="485165"/>
      </dsp:txXfrm>
    </dsp:sp>
    <dsp:sp modelId="{C38ECA7E-C375-4784-B527-1EF282B05DD8}">
      <dsp:nvSpPr>
        <dsp:cNvPr id="0" name=""/>
        <dsp:cNvSpPr/>
      </dsp:nvSpPr>
      <dsp:spPr>
        <a:xfrm>
          <a:off x="0" y="1411770"/>
          <a:ext cx="3950208" cy="6720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Process Input</a:t>
          </a:r>
          <a:endParaRPr lang="en-US" sz="2900" kern="1200"/>
        </a:p>
      </dsp:txBody>
      <dsp:txXfrm>
        <a:off x="32808" y="1444578"/>
        <a:ext cx="3884592" cy="606455"/>
      </dsp:txXfrm>
    </dsp:sp>
    <dsp:sp modelId="{4A988F98-AAE0-451C-AE31-ED617AB052F4}">
      <dsp:nvSpPr>
        <dsp:cNvPr id="0" name=""/>
        <dsp:cNvSpPr/>
      </dsp:nvSpPr>
      <dsp:spPr>
        <a:xfrm rot="5400000">
          <a:off x="7192675" y="-1057814"/>
          <a:ext cx="537657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Information generated after a process is completed </a:t>
          </a:r>
          <a:endParaRPr lang="en-US" sz="1500" kern="1200"/>
        </a:p>
      </dsp:txBody>
      <dsp:txXfrm rot="-5400000">
        <a:off x="3950208" y="2210899"/>
        <a:ext cx="6996346" cy="485165"/>
      </dsp:txXfrm>
    </dsp:sp>
    <dsp:sp modelId="{636B50BB-C04C-4DD6-B9B7-B9F33FAF0F6F}">
      <dsp:nvSpPr>
        <dsp:cNvPr id="0" name=""/>
        <dsp:cNvSpPr/>
      </dsp:nvSpPr>
      <dsp:spPr>
        <a:xfrm>
          <a:off x="0" y="2117445"/>
          <a:ext cx="3950208" cy="6720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Process Output</a:t>
          </a:r>
          <a:endParaRPr lang="en-US" sz="2900" kern="1200"/>
        </a:p>
      </dsp:txBody>
      <dsp:txXfrm>
        <a:off x="32808" y="2150253"/>
        <a:ext cx="3884592" cy="606455"/>
      </dsp:txXfrm>
    </dsp:sp>
    <dsp:sp modelId="{6EB17D19-AA03-4DA1-B972-B8D5BC874072}">
      <dsp:nvSpPr>
        <dsp:cNvPr id="0" name=""/>
        <dsp:cNvSpPr/>
      </dsp:nvSpPr>
      <dsp:spPr>
        <a:xfrm rot="5400000">
          <a:off x="7192675" y="-352139"/>
          <a:ext cx="537657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Process in which all tasks are exclusively done by humans</a:t>
          </a:r>
          <a:endParaRPr lang="en-US" sz="1500" kern="1200"/>
        </a:p>
      </dsp:txBody>
      <dsp:txXfrm rot="-5400000">
        <a:off x="3950208" y="2916574"/>
        <a:ext cx="6996346" cy="485165"/>
      </dsp:txXfrm>
    </dsp:sp>
    <dsp:sp modelId="{2EF2FBB1-386C-4652-8ED8-8C2B52987160}">
      <dsp:nvSpPr>
        <dsp:cNvPr id="0" name=""/>
        <dsp:cNvSpPr/>
      </dsp:nvSpPr>
      <dsp:spPr>
        <a:xfrm>
          <a:off x="0" y="2823121"/>
          <a:ext cx="3950208" cy="6720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Manual Process</a:t>
          </a:r>
          <a:endParaRPr lang="en-US" sz="2900" kern="1200"/>
        </a:p>
      </dsp:txBody>
      <dsp:txXfrm>
        <a:off x="32808" y="2855929"/>
        <a:ext cx="3884592" cy="606455"/>
      </dsp:txXfrm>
    </dsp:sp>
    <dsp:sp modelId="{DEAAB534-3B78-4B4E-B1F6-ACF8124A264F}">
      <dsp:nvSpPr>
        <dsp:cNvPr id="0" name=""/>
        <dsp:cNvSpPr/>
      </dsp:nvSpPr>
      <dsp:spPr>
        <a:xfrm rot="5400000">
          <a:off x="7192675" y="353536"/>
          <a:ext cx="537657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Process that is made up of tasks that are fully automated</a:t>
          </a:r>
          <a:endParaRPr lang="en-US" sz="1500" kern="1200"/>
        </a:p>
      </dsp:txBody>
      <dsp:txXfrm rot="-5400000">
        <a:off x="3950208" y="3622249"/>
        <a:ext cx="6996346" cy="485165"/>
      </dsp:txXfrm>
    </dsp:sp>
    <dsp:sp modelId="{B0867024-A635-40DB-AFA6-00F443A76365}">
      <dsp:nvSpPr>
        <dsp:cNvPr id="0" name=""/>
        <dsp:cNvSpPr/>
      </dsp:nvSpPr>
      <dsp:spPr>
        <a:xfrm>
          <a:off x="0" y="3528796"/>
          <a:ext cx="3950208" cy="6720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Automated Process</a:t>
          </a:r>
          <a:endParaRPr lang="en-US" sz="2900" kern="1200"/>
        </a:p>
      </dsp:txBody>
      <dsp:txXfrm>
        <a:off x="32808" y="3561604"/>
        <a:ext cx="3884592" cy="606455"/>
      </dsp:txXfrm>
    </dsp:sp>
    <dsp:sp modelId="{0DC25D56-B3BC-4AD5-A915-8FD7769817B6}">
      <dsp:nvSpPr>
        <dsp:cNvPr id="0" name=""/>
        <dsp:cNvSpPr/>
      </dsp:nvSpPr>
      <dsp:spPr>
        <a:xfrm rot="5400000">
          <a:off x="7192675" y="1059211"/>
          <a:ext cx="537657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Process that where some tasks are manual and some are automated</a:t>
          </a:r>
          <a:endParaRPr lang="en-US" sz="1500" kern="1200"/>
        </a:p>
      </dsp:txBody>
      <dsp:txXfrm rot="-5400000">
        <a:off x="3950208" y="4327924"/>
        <a:ext cx="6996346" cy="485165"/>
      </dsp:txXfrm>
    </dsp:sp>
    <dsp:sp modelId="{9DE6F995-EC18-4AC2-A414-EC3175B623D7}">
      <dsp:nvSpPr>
        <dsp:cNvPr id="0" name=""/>
        <dsp:cNvSpPr/>
      </dsp:nvSpPr>
      <dsp:spPr>
        <a:xfrm>
          <a:off x="0" y="4234471"/>
          <a:ext cx="3950208" cy="6720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Hybrid Process</a:t>
          </a:r>
          <a:endParaRPr lang="en-US" sz="2900" kern="1200"/>
        </a:p>
      </dsp:txBody>
      <dsp:txXfrm>
        <a:off x="32808" y="4267279"/>
        <a:ext cx="3884592" cy="606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D76D4-2450-4ABF-A6B2-C83D20D5A4E7}">
      <dsp:nvSpPr>
        <dsp:cNvPr id="0" name=""/>
        <dsp:cNvSpPr/>
      </dsp:nvSpPr>
      <dsp:spPr>
        <a:xfrm rot="5400000">
          <a:off x="-200183" y="203081"/>
          <a:ext cx="1334559" cy="9341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Service Capability</a:t>
          </a:r>
          <a:endParaRPr lang="en-US" sz="1300" kern="1200"/>
        </a:p>
      </dsp:txBody>
      <dsp:txXfrm rot="-5400000">
        <a:off x="2" y="469993"/>
        <a:ext cx="934191" cy="400368"/>
      </dsp:txXfrm>
    </dsp:sp>
    <dsp:sp modelId="{008537BB-A9A8-4685-9302-86EA820F83DA}">
      <dsp:nvSpPr>
        <dsp:cNvPr id="0" name=""/>
        <dsp:cNvSpPr/>
      </dsp:nvSpPr>
      <dsp:spPr>
        <a:xfrm rot="5400000">
          <a:off x="3595713" y="-2658624"/>
          <a:ext cx="867463" cy="61905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Every service is capable of carrying out certain </a:t>
          </a:r>
          <a:r>
            <a:rPr lang="en-US" sz="1800" b="1" kern="1200" dirty="0" smtClean="0"/>
            <a:t>FUNCTION</a:t>
          </a:r>
          <a:endParaRPr lang="en-US" sz="1800" b="1" kern="1200" dirty="0"/>
        </a:p>
      </dsp:txBody>
      <dsp:txXfrm rot="-5400000">
        <a:off x="934191" y="45244"/>
        <a:ext cx="6148162" cy="782771"/>
      </dsp:txXfrm>
    </dsp:sp>
    <dsp:sp modelId="{B318D30A-2FE2-44C4-99FF-2EF882E6AD0E}">
      <dsp:nvSpPr>
        <dsp:cNvPr id="0" name=""/>
        <dsp:cNvSpPr/>
      </dsp:nvSpPr>
      <dsp:spPr>
        <a:xfrm rot="5400000">
          <a:off x="-200183" y="1391950"/>
          <a:ext cx="1334559" cy="9341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Service Contract</a:t>
          </a:r>
          <a:endParaRPr lang="en-US" sz="1300" kern="1200"/>
        </a:p>
      </dsp:txBody>
      <dsp:txXfrm rot="-5400000">
        <a:off x="2" y="1658862"/>
        <a:ext cx="934191" cy="400368"/>
      </dsp:txXfrm>
    </dsp:sp>
    <dsp:sp modelId="{87D9B42B-397C-4CF1-A86C-1B9474198C09}">
      <dsp:nvSpPr>
        <dsp:cNvPr id="0" name=""/>
        <dsp:cNvSpPr/>
      </dsp:nvSpPr>
      <dsp:spPr>
        <a:xfrm rot="5400000">
          <a:off x="3595713" y="-1469755"/>
          <a:ext cx="867463" cy="61905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Capability is formally published in the form of a </a:t>
          </a:r>
          <a:r>
            <a:rPr lang="en-US" sz="1800" b="1" kern="1200" dirty="0" smtClean="0"/>
            <a:t>CONTRACT</a:t>
          </a:r>
          <a:endParaRPr lang="en-US" sz="1800" b="1" kern="1200" dirty="0"/>
        </a:p>
      </dsp:txBody>
      <dsp:txXfrm rot="-5400000">
        <a:off x="934191" y="1234113"/>
        <a:ext cx="6148162" cy="782771"/>
      </dsp:txXfrm>
    </dsp:sp>
    <dsp:sp modelId="{6613F4E9-8832-46B2-94A4-5CABAEF0C181}">
      <dsp:nvSpPr>
        <dsp:cNvPr id="0" name=""/>
        <dsp:cNvSpPr/>
      </dsp:nvSpPr>
      <dsp:spPr>
        <a:xfrm rot="5400000">
          <a:off x="-200183" y="2580820"/>
          <a:ext cx="1334559" cy="9341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Service Discovery</a:t>
          </a:r>
          <a:endParaRPr lang="en-US" sz="1300" kern="1200"/>
        </a:p>
      </dsp:txBody>
      <dsp:txXfrm rot="-5400000">
        <a:off x="2" y="2847732"/>
        <a:ext cx="934191" cy="400368"/>
      </dsp:txXfrm>
    </dsp:sp>
    <dsp:sp modelId="{67AB36D7-8380-4452-8B2E-530F020210FD}">
      <dsp:nvSpPr>
        <dsp:cNvPr id="0" name=""/>
        <dsp:cNvSpPr/>
      </dsp:nvSpPr>
      <dsp:spPr>
        <a:xfrm rot="5400000">
          <a:off x="3595713" y="-280885"/>
          <a:ext cx="867463" cy="61905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Service consumers should be able find out about both services available from a </a:t>
          </a:r>
          <a:r>
            <a:rPr lang="en-US" sz="1800" b="1" kern="1200" dirty="0" smtClean="0"/>
            <a:t>CATALOG</a:t>
          </a:r>
          <a:r>
            <a:rPr lang="en-US" sz="1800" kern="1200" dirty="0" smtClean="0"/>
            <a:t> and their capabilities via contracts</a:t>
          </a:r>
          <a:endParaRPr lang="en-US" sz="1800" kern="1200" dirty="0"/>
        </a:p>
      </dsp:txBody>
      <dsp:txXfrm rot="-5400000">
        <a:off x="934191" y="2422983"/>
        <a:ext cx="6148162" cy="782771"/>
      </dsp:txXfrm>
    </dsp:sp>
    <dsp:sp modelId="{CB95194C-F4D0-4ADE-AA5C-E3DF6599904D}">
      <dsp:nvSpPr>
        <dsp:cNvPr id="0" name=""/>
        <dsp:cNvSpPr/>
      </dsp:nvSpPr>
      <dsp:spPr>
        <a:xfrm rot="5400000">
          <a:off x="-200183" y="3769689"/>
          <a:ext cx="1334559" cy="9341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Service Invocation</a:t>
          </a:r>
          <a:endParaRPr lang="en-US" sz="1300" kern="1200"/>
        </a:p>
      </dsp:txBody>
      <dsp:txXfrm rot="-5400000">
        <a:off x="2" y="4036601"/>
        <a:ext cx="934191" cy="400368"/>
      </dsp:txXfrm>
    </dsp:sp>
    <dsp:sp modelId="{8EF709F3-9288-4742-8CCD-A90999700109}">
      <dsp:nvSpPr>
        <dsp:cNvPr id="0" name=""/>
        <dsp:cNvSpPr/>
      </dsp:nvSpPr>
      <dsp:spPr>
        <a:xfrm rot="5400000">
          <a:off x="3595713" y="907983"/>
          <a:ext cx="867463" cy="61905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Compose a set of capabilities to carry out </a:t>
          </a:r>
          <a:r>
            <a:rPr lang="en-US" sz="1800" b="1" kern="1200" dirty="0" smtClean="0"/>
            <a:t>TASKS</a:t>
          </a:r>
          <a:endParaRPr lang="en-US" sz="1800" b="1" kern="1200" dirty="0"/>
        </a:p>
      </dsp:txBody>
      <dsp:txXfrm rot="-5400000">
        <a:off x="934191" y="3611851"/>
        <a:ext cx="6148162" cy="7827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848E9-C855-41C8-9886-1BC299E2491E}">
      <dsp:nvSpPr>
        <dsp:cNvPr id="0" name=""/>
        <dsp:cNvSpPr/>
      </dsp:nvSpPr>
      <dsp:spPr>
        <a:xfrm>
          <a:off x="3429" y="928934"/>
          <a:ext cx="3343274" cy="1300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SOA for Enterprise Architecture</a:t>
          </a:r>
        </a:p>
      </dsp:txBody>
      <dsp:txXfrm>
        <a:off x="3429" y="928934"/>
        <a:ext cx="3343274" cy="1300528"/>
      </dsp:txXfrm>
    </dsp:sp>
    <dsp:sp modelId="{E67DE5D4-2B34-4FED-B499-6CFFA4C0E796}">
      <dsp:nvSpPr>
        <dsp:cNvPr id="0" name=""/>
        <dsp:cNvSpPr/>
      </dsp:nvSpPr>
      <dsp:spPr>
        <a:xfrm>
          <a:off x="3429" y="2229463"/>
          <a:ext cx="3343274" cy="17485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Focuses on Business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Business Processes Management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Business Process Execution</a:t>
          </a:r>
        </a:p>
      </dsp:txBody>
      <dsp:txXfrm>
        <a:off x="3429" y="2229463"/>
        <a:ext cx="3343274" cy="1748565"/>
      </dsp:txXfrm>
    </dsp:sp>
    <dsp:sp modelId="{B104467A-21B5-4333-8C64-0FE75DEDB2B6}">
      <dsp:nvSpPr>
        <dsp:cNvPr id="0" name=""/>
        <dsp:cNvSpPr/>
      </dsp:nvSpPr>
      <dsp:spPr>
        <a:xfrm>
          <a:off x="3814762" y="928934"/>
          <a:ext cx="3343274" cy="1300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SOA for IT Systems Architecture</a:t>
          </a:r>
        </a:p>
      </dsp:txBody>
      <dsp:txXfrm>
        <a:off x="3814762" y="928934"/>
        <a:ext cx="3343274" cy="1300528"/>
      </dsp:txXfrm>
    </dsp:sp>
    <dsp:sp modelId="{D2DC2F2E-CC20-4F05-8474-80D387C7A2B5}">
      <dsp:nvSpPr>
        <dsp:cNvPr id="0" name=""/>
        <dsp:cNvSpPr/>
      </dsp:nvSpPr>
      <dsp:spPr>
        <a:xfrm>
          <a:off x="3814762" y="2229463"/>
          <a:ext cx="3343274" cy="17485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Focuses on IT needs of the enterprise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IT Services are modeled as shared services</a:t>
          </a:r>
        </a:p>
      </dsp:txBody>
      <dsp:txXfrm>
        <a:off x="3814762" y="2229463"/>
        <a:ext cx="3343274" cy="1748565"/>
      </dsp:txXfrm>
    </dsp:sp>
    <dsp:sp modelId="{76638F22-139F-4B5F-8B45-D7055E51D5DB}">
      <dsp:nvSpPr>
        <dsp:cNvPr id="0" name=""/>
        <dsp:cNvSpPr/>
      </dsp:nvSpPr>
      <dsp:spPr>
        <a:xfrm>
          <a:off x="7626096" y="928934"/>
          <a:ext cx="3343274" cy="1300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SOA for Technical Architecture</a:t>
          </a:r>
        </a:p>
      </dsp:txBody>
      <dsp:txXfrm>
        <a:off x="7626096" y="928934"/>
        <a:ext cx="3343274" cy="1300528"/>
      </dsp:txXfrm>
    </dsp:sp>
    <dsp:sp modelId="{3A5ADF22-F6B8-4A1B-9EFB-955AEF0EF27A}">
      <dsp:nvSpPr>
        <dsp:cNvPr id="0" name=""/>
        <dsp:cNvSpPr/>
      </dsp:nvSpPr>
      <dsp:spPr>
        <a:xfrm>
          <a:off x="7626096" y="2229463"/>
          <a:ext cx="3343274" cy="17485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Software architecture for implementing services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Hardware infrastructure</a:t>
          </a:r>
        </a:p>
      </dsp:txBody>
      <dsp:txXfrm>
        <a:off x="7626096" y="2229463"/>
        <a:ext cx="3343274" cy="17485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A9D6D-6BF4-4F81-8010-F34913EDEFD5}">
      <dsp:nvSpPr>
        <dsp:cNvPr id="0" name=""/>
        <dsp:cNvSpPr/>
      </dsp:nvSpPr>
      <dsp:spPr>
        <a:xfrm rot="5400000">
          <a:off x="6989017" y="-2918231"/>
          <a:ext cx="944973" cy="7022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auditEvent, checkUserPassword, and checkUserAuthorization</a:t>
          </a:r>
          <a:endParaRPr lang="en-US" sz="2600" kern="1200"/>
        </a:p>
      </dsp:txBody>
      <dsp:txXfrm rot="-5400000">
        <a:off x="3950208" y="166708"/>
        <a:ext cx="6976462" cy="852713"/>
      </dsp:txXfrm>
    </dsp:sp>
    <dsp:sp modelId="{2B7DE46D-3B86-44AD-8FE2-96231552C232}">
      <dsp:nvSpPr>
        <dsp:cNvPr id="0" name=""/>
        <dsp:cNvSpPr/>
      </dsp:nvSpPr>
      <dsp:spPr>
        <a:xfrm>
          <a:off x="0" y="2455"/>
          <a:ext cx="3950208" cy="11812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Technical Function Services</a:t>
          </a:r>
          <a:endParaRPr lang="en-US" sz="2700" kern="1200"/>
        </a:p>
      </dsp:txBody>
      <dsp:txXfrm>
        <a:off x="57662" y="60117"/>
        <a:ext cx="3834884" cy="1065893"/>
      </dsp:txXfrm>
    </dsp:sp>
    <dsp:sp modelId="{8A6702CA-6B4C-4721-8B40-8ED7EF800715}">
      <dsp:nvSpPr>
        <dsp:cNvPr id="0" name=""/>
        <dsp:cNvSpPr/>
      </dsp:nvSpPr>
      <dsp:spPr>
        <a:xfrm rot="5400000">
          <a:off x="6989017" y="-1677953"/>
          <a:ext cx="944973" cy="702259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calculateDollarValueFromYen and getStockPrice</a:t>
          </a:r>
          <a:endParaRPr lang="en-US" sz="2600" kern="1200"/>
        </a:p>
      </dsp:txBody>
      <dsp:txXfrm rot="-5400000">
        <a:off x="3950208" y="1406986"/>
        <a:ext cx="6976462" cy="852713"/>
      </dsp:txXfrm>
    </dsp:sp>
    <dsp:sp modelId="{A025275B-D9F0-4485-A15D-5737101F42DE}">
      <dsp:nvSpPr>
        <dsp:cNvPr id="0" name=""/>
        <dsp:cNvSpPr/>
      </dsp:nvSpPr>
      <dsp:spPr>
        <a:xfrm>
          <a:off x="0" y="1242733"/>
          <a:ext cx="3950208" cy="11812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Business Function Services</a:t>
          </a:r>
          <a:endParaRPr lang="en-US" sz="2700" kern="1200"/>
        </a:p>
      </dsp:txBody>
      <dsp:txXfrm>
        <a:off x="57662" y="1300395"/>
        <a:ext cx="3834884" cy="1065893"/>
      </dsp:txXfrm>
    </dsp:sp>
    <dsp:sp modelId="{BFE37AD0-6254-4E69-9A0B-B93D0D5C9E73}">
      <dsp:nvSpPr>
        <dsp:cNvPr id="0" name=""/>
        <dsp:cNvSpPr/>
      </dsp:nvSpPr>
      <dsp:spPr>
        <a:xfrm rot="5400000">
          <a:off x="6989017" y="-437675"/>
          <a:ext cx="944973" cy="702259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checkOrderAvailability and createBillingRecord</a:t>
          </a:r>
          <a:endParaRPr lang="en-US" sz="2600" kern="1200"/>
        </a:p>
      </dsp:txBody>
      <dsp:txXfrm rot="-5400000">
        <a:off x="3950208" y="2647264"/>
        <a:ext cx="6976462" cy="852713"/>
      </dsp:txXfrm>
    </dsp:sp>
    <dsp:sp modelId="{1B14C359-4EC9-4A06-8FC0-51D08370DA9E}">
      <dsp:nvSpPr>
        <dsp:cNvPr id="0" name=""/>
        <dsp:cNvSpPr/>
      </dsp:nvSpPr>
      <dsp:spPr>
        <a:xfrm>
          <a:off x="0" y="2483011"/>
          <a:ext cx="3950208" cy="118121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Business Transaction Services</a:t>
          </a:r>
          <a:endParaRPr lang="en-US" sz="2700" kern="1200"/>
        </a:p>
      </dsp:txBody>
      <dsp:txXfrm>
        <a:off x="57662" y="2540673"/>
        <a:ext cx="3834884" cy="1065893"/>
      </dsp:txXfrm>
    </dsp:sp>
    <dsp:sp modelId="{E6864338-0D2D-4C80-866C-DF48A06FD560}">
      <dsp:nvSpPr>
        <dsp:cNvPr id="0" name=""/>
        <dsp:cNvSpPr/>
      </dsp:nvSpPr>
      <dsp:spPr>
        <a:xfrm rot="5400000">
          <a:off x="6989017" y="802602"/>
          <a:ext cx="944973" cy="702259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openAccount, createStockOrder, reconcileAccount, and renewPolicy</a:t>
          </a:r>
          <a:endParaRPr lang="en-US" sz="2600" kern="1200"/>
        </a:p>
      </dsp:txBody>
      <dsp:txXfrm rot="-5400000">
        <a:off x="3950208" y="3887541"/>
        <a:ext cx="6976462" cy="852713"/>
      </dsp:txXfrm>
    </dsp:sp>
    <dsp:sp modelId="{9694B500-9CC3-434C-80E4-6EF37CFCA396}">
      <dsp:nvSpPr>
        <dsp:cNvPr id="0" name=""/>
        <dsp:cNvSpPr/>
      </dsp:nvSpPr>
      <dsp:spPr>
        <a:xfrm>
          <a:off x="0" y="3723289"/>
          <a:ext cx="3950208" cy="118121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Business Process Services</a:t>
          </a:r>
          <a:endParaRPr lang="en-US" sz="2700" kern="1200"/>
        </a:p>
      </dsp:txBody>
      <dsp:txXfrm>
        <a:off x="57662" y="3780951"/>
        <a:ext cx="3834884" cy="10658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BE04A-2E74-461C-8701-7C875AA39298}">
      <dsp:nvSpPr>
        <dsp:cNvPr id="0" name=""/>
        <dsp:cNvSpPr/>
      </dsp:nvSpPr>
      <dsp:spPr>
        <a:xfrm>
          <a:off x="3134408" y="2654"/>
          <a:ext cx="3526209" cy="12766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Service Architecture</a:t>
          </a:r>
          <a:endParaRPr lang="en-US" sz="2500" kern="1200"/>
        </a:p>
      </dsp:txBody>
      <dsp:txXfrm>
        <a:off x="3196728" y="64974"/>
        <a:ext cx="3401569" cy="1151994"/>
      </dsp:txXfrm>
    </dsp:sp>
    <dsp:sp modelId="{8CDB483B-5C77-4015-9651-BBFBEEA80EDB}">
      <dsp:nvSpPr>
        <dsp:cNvPr id="0" name=""/>
        <dsp:cNvSpPr/>
      </dsp:nvSpPr>
      <dsp:spPr>
        <a:xfrm>
          <a:off x="3134408" y="1343120"/>
          <a:ext cx="3526209" cy="12766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Service Composition Architecture</a:t>
          </a:r>
          <a:endParaRPr lang="en-US" sz="2500" kern="1200"/>
        </a:p>
      </dsp:txBody>
      <dsp:txXfrm>
        <a:off x="3196728" y="1405440"/>
        <a:ext cx="3401569" cy="1151994"/>
      </dsp:txXfrm>
    </dsp:sp>
    <dsp:sp modelId="{2A3533A9-1EFA-493C-B772-F300AFAB7878}">
      <dsp:nvSpPr>
        <dsp:cNvPr id="0" name=""/>
        <dsp:cNvSpPr/>
      </dsp:nvSpPr>
      <dsp:spPr>
        <a:xfrm>
          <a:off x="3134408" y="2683586"/>
          <a:ext cx="3526209" cy="127663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Service Inventory Architecture</a:t>
          </a:r>
          <a:endParaRPr lang="en-US" sz="2500" kern="1200"/>
        </a:p>
      </dsp:txBody>
      <dsp:txXfrm>
        <a:off x="3196728" y="2745906"/>
        <a:ext cx="3401569" cy="1151994"/>
      </dsp:txXfrm>
    </dsp:sp>
    <dsp:sp modelId="{FD3BD4D7-3121-4729-B4E6-5CB1C2051D3F}">
      <dsp:nvSpPr>
        <dsp:cNvPr id="0" name=""/>
        <dsp:cNvSpPr/>
      </dsp:nvSpPr>
      <dsp:spPr>
        <a:xfrm>
          <a:off x="3134408" y="4024053"/>
          <a:ext cx="3526209" cy="12766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Enterprise SOA</a:t>
          </a:r>
          <a:endParaRPr lang="en-US" sz="2500" kern="1200"/>
        </a:p>
      </dsp:txBody>
      <dsp:txXfrm>
        <a:off x="3196728" y="4086373"/>
        <a:ext cx="3401569" cy="1151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44776"/>
            <a:ext cx="1219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4495800"/>
            <a:ext cx="85344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5480" name="Picture 8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133350"/>
            <a:ext cx="16764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98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8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"/>
            <a:ext cx="28956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8483600" cy="61261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5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0773833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19201"/>
            <a:ext cx="10972800" cy="490696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05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2"/>
          <p:cNvSpPr>
            <a:spLocks noChangeShapeType="1"/>
          </p:cNvSpPr>
          <p:nvPr/>
        </p:nvSpPr>
        <p:spPr bwMode="auto">
          <a:xfrm>
            <a:off x="0" y="34290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080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508000" y="6248400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FFFFFF"/>
                </a:solidFill>
              </a:rPr>
              <a:t>September 98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FFFFFF"/>
                </a:solidFill>
              </a:rPr>
              <a:t>Chapter Name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z="1400"/>
            </a:lvl1pPr>
          </a:lstStyle>
          <a:p>
            <a:fld id="{EA56C367-F4CD-44A5-937C-E3A0C1FC1B2D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90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E5700B-8D17-48E1-9183-B712ABD273F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344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2E964C-FD03-4FFD-9ED4-94111B2BF8AC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858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D2EC53-BE48-41D5-9277-BE0A39F37E60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375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26C191-42D7-4414-8A96-83B8E289F8C1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027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280267-88E1-47C2-9295-DA7E82603E0E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532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42644B-CB02-4ECC-A1FF-A1409B101EB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95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DC8865-4481-4966-9828-1421CB514BE9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906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B7C60F-531A-4E09-BBC6-D77EFA9DCD69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742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DF2C76-FF19-4648-B9F5-E57683D7B1B7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6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0000" y="266700"/>
            <a:ext cx="2794000" cy="5524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6700"/>
            <a:ext cx="8178800" cy="55245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30721-61E6-4841-B450-0100A5799470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6678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CFADEA7-8733-483B-853F-3F5BA2FC8076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22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2"/>
          <p:cNvSpPr>
            <a:spLocks noChangeShapeType="1"/>
          </p:cNvSpPr>
          <p:nvPr/>
        </p:nvSpPr>
        <p:spPr bwMode="auto">
          <a:xfrm>
            <a:off x="0" y="34290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080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508000" y="6248400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FFFFFF"/>
                </a:solidFill>
              </a:rPr>
              <a:t>September 98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FFFFFF"/>
                </a:solidFill>
              </a:rPr>
              <a:t>Chapter Name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z="1400"/>
            </a:lvl1pPr>
          </a:lstStyle>
          <a:p>
            <a:fld id="{EA56C367-F4CD-44A5-937C-E3A0C1FC1B2D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102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E5700B-8D17-48E1-9183-B712ABD273F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78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2E964C-FD03-4FFD-9ED4-94111B2BF8AC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8283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D2EC53-BE48-41D5-9277-BE0A39F37E60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959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26C191-42D7-4414-8A96-83B8E289F8C1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0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71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280267-88E1-47C2-9295-DA7E82603E0E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84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42644B-CB02-4ECC-A1FF-A1409B101EB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521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DC8865-4481-4966-9828-1421CB514BE9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535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B7C60F-531A-4E09-BBC6-D77EFA9DCD69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447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DF2C76-FF19-4648-B9F5-E57683D7B1B7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412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0000" y="266700"/>
            <a:ext cx="2794000" cy="5524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6700"/>
            <a:ext cx="8178800" cy="55245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30721-61E6-4841-B450-0100A5799470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764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CFADEA7-8733-483B-853F-3F5BA2FC8076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18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1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1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8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1"/>
            <a:ext cx="10773833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  <p:grpSp>
        <p:nvGrpSpPr>
          <p:cNvPr id="104455" name="Group 7"/>
          <p:cNvGrpSpPr>
            <a:grpSpLocks/>
          </p:cNvGrpSpPr>
          <p:nvPr/>
        </p:nvGrpSpPr>
        <p:grpSpPr bwMode="auto">
          <a:xfrm>
            <a:off x="10769600" y="1"/>
            <a:ext cx="1422400" cy="822325"/>
            <a:chOff x="3552" y="1776"/>
            <a:chExt cx="960" cy="720"/>
          </a:xfrm>
        </p:grpSpPr>
        <p:sp>
          <p:nvSpPr>
            <p:cNvPr id="104456" name="Rectangle 8"/>
            <p:cNvSpPr>
              <a:spLocks noChangeArrowheads="1"/>
            </p:cNvSpPr>
            <p:nvPr userDrawn="1"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pic>
          <p:nvPicPr>
            <p:cNvPr id="104457" name="Picture 9" descr="iiit-b_logo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390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Line 2"/>
          <p:cNvSpPr>
            <a:spLocks noChangeShapeType="1"/>
          </p:cNvSpPr>
          <p:nvPr/>
        </p:nvSpPr>
        <p:spPr bwMode="auto">
          <a:xfrm>
            <a:off x="0" y="13716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66700"/>
            <a:ext cx="103632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0067" y="1676400"/>
            <a:ext cx="1030393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1722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0337630-F2D2-4E09-9B1B-8E4CFB8E9C95}" type="slidenum">
              <a:rPr lang="en-GB" smtClean="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2557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Line 2"/>
          <p:cNvSpPr>
            <a:spLocks noChangeShapeType="1"/>
          </p:cNvSpPr>
          <p:nvPr/>
        </p:nvSpPr>
        <p:spPr bwMode="auto">
          <a:xfrm>
            <a:off x="0" y="13716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66700"/>
            <a:ext cx="103632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0067" y="1676400"/>
            <a:ext cx="1030393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1722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0337630-F2D2-4E09-9B1B-8E4CFB8E9C95}" type="slidenum">
              <a:rPr lang="en-GB" smtClean="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34044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olace.com/blog/microservices-choreography-vs-orchestration/" TargetMode="Externa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Oriented </a:t>
            </a:r>
            <a:r>
              <a:rPr lang="en-US" dirty="0" err="1"/>
              <a:t>Architcture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752 Software Architecture and Design Practices</a:t>
            </a:r>
          </a:p>
          <a:p>
            <a:r>
              <a:rPr lang="en-US" dirty="0"/>
              <a:t>Prof. </a:t>
            </a:r>
            <a:r>
              <a:rPr lang="en-US" dirty="0" err="1"/>
              <a:t>Chandrashekar</a:t>
            </a:r>
            <a:r>
              <a:rPr lang="en-US" dirty="0"/>
              <a:t> 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5488" y="5943600"/>
            <a:ext cx="8314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Ref: </a:t>
            </a:r>
            <a:r>
              <a:rPr lang="en-US" sz="1400" dirty="0"/>
              <a:t>Service-Oriented Architecture: Concepts, Technology, and </a:t>
            </a:r>
            <a:r>
              <a:rPr lang="en-US" sz="1400" dirty="0" smtClean="0"/>
              <a:t>Design By </a:t>
            </a:r>
            <a:r>
              <a:rPr lang="en-US" sz="1400" dirty="0"/>
              <a:t>Thomas </a:t>
            </a:r>
            <a:r>
              <a:rPr lang="en-US" sz="1400" dirty="0" err="1"/>
              <a:t>Erl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7508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of SOA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Standards</a:t>
            </a:r>
          </a:p>
          <a:p>
            <a:r>
              <a:rPr lang="en-US" dirty="0"/>
              <a:t>Integration points</a:t>
            </a:r>
          </a:p>
          <a:p>
            <a:r>
              <a:rPr lang="en-US" dirty="0"/>
              <a:t>Virtualization (location, platform, service provider)</a:t>
            </a:r>
          </a:p>
          <a:p>
            <a:r>
              <a:rPr lang="en-US" dirty="0"/>
              <a:t>Automation (business process vs workflow)</a:t>
            </a:r>
          </a:p>
          <a:p>
            <a:r>
              <a:rPr lang="en-US" dirty="0"/>
              <a:t>Orchestration</a:t>
            </a:r>
          </a:p>
          <a:p>
            <a:r>
              <a:rPr lang="en-US" dirty="0"/>
              <a:t>Choreography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4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Standards are needed </a:t>
            </a:r>
          </a:p>
          <a:p>
            <a:r>
              <a:rPr lang="en-US" dirty="0"/>
              <a:t>Standards need to be Open</a:t>
            </a:r>
          </a:p>
          <a:p>
            <a:r>
              <a:rPr lang="en-US" dirty="0"/>
              <a:t>Standards need to be used!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272" y="0"/>
            <a:ext cx="1633728" cy="140949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9956970" y="391061"/>
            <a:ext cx="816864" cy="1377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64898" y="1453479"/>
            <a:ext cx="4243048" cy="890588"/>
            <a:chOff x="5223135" y="3903255"/>
            <a:chExt cx="4380410" cy="890588"/>
          </a:xfrm>
        </p:grpSpPr>
        <p:pic>
          <p:nvPicPr>
            <p:cNvPr id="7" name="Picture 6" descr="301 Moved Permanently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135" y="3903255"/>
              <a:ext cx="872865" cy="89058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45945" y="4002372"/>
              <a:ext cx="3657600" cy="646331"/>
            </a:xfrm>
            <a:prstGeom prst="rect">
              <a:avLst/>
            </a:prstGeom>
            <a:solidFill>
              <a:srgbClr val="CCFF99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does “closed” mean?</a:t>
              </a:r>
            </a:p>
            <a:p>
              <a:r>
                <a:rPr lang="en-US" dirty="0"/>
                <a:t>Duh, it is opposite of “open”!</a:t>
              </a:r>
            </a:p>
          </p:txBody>
        </p:sp>
      </p:grpSp>
      <p:sp>
        <p:nvSpPr>
          <p:cNvPr id="9" name="Oval 8"/>
          <p:cNvSpPr/>
          <p:nvPr/>
        </p:nvSpPr>
        <p:spPr bwMode="auto">
          <a:xfrm>
            <a:off x="1962935" y="5428021"/>
            <a:ext cx="2113110" cy="8412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Credit Check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551788" y="5428021"/>
            <a:ext cx="2113110" cy="8412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KYC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7140641" y="5428021"/>
            <a:ext cx="2113110" cy="8412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Printing and Delivery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4600556" y="3135925"/>
            <a:ext cx="1645920" cy="8168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Card Issuance</a:t>
            </a:r>
          </a:p>
        </p:txBody>
      </p:sp>
      <p:cxnSp>
        <p:nvCxnSpPr>
          <p:cNvPr id="13" name="Straight Connector 12"/>
          <p:cNvCxnSpPr>
            <a:stCxn id="12" idx="4"/>
            <a:endCxn id="9" idx="0"/>
          </p:cNvCxnSpPr>
          <p:nvPr/>
        </p:nvCxnSpPr>
        <p:spPr bwMode="auto">
          <a:xfrm flipH="1">
            <a:off x="3019490" y="3952789"/>
            <a:ext cx="2404026" cy="1475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12" idx="4"/>
            <a:endCxn id="10" idx="0"/>
          </p:cNvCxnSpPr>
          <p:nvPr/>
        </p:nvCxnSpPr>
        <p:spPr bwMode="auto">
          <a:xfrm>
            <a:off x="5423516" y="3952789"/>
            <a:ext cx="184827" cy="1475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12" idx="4"/>
            <a:endCxn id="11" idx="0"/>
          </p:cNvCxnSpPr>
          <p:nvPr/>
        </p:nvCxnSpPr>
        <p:spPr bwMode="auto">
          <a:xfrm>
            <a:off x="5423516" y="3952789"/>
            <a:ext cx="2773680" cy="1475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1798343" y="4964725"/>
            <a:ext cx="116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JAX/RPC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13654" y="491595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JSR 109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40365" y="4915957"/>
            <a:ext cx="7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4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 points needed for integration</a:t>
            </a:r>
          </a:p>
          <a:p>
            <a:r>
              <a:rPr lang="en-US" dirty="0"/>
              <a:t>Possibility of multiple entry points for the same service</a:t>
            </a:r>
          </a:p>
          <a:p>
            <a:r>
              <a:rPr lang="en-US"/>
              <a:t>Platform-neutral integration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272" y="0"/>
            <a:ext cx="1633728" cy="140949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9956970" y="540731"/>
            <a:ext cx="816864" cy="1377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950720" y="5681791"/>
            <a:ext cx="2113110" cy="8412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Credit Check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539573" y="5681791"/>
            <a:ext cx="2113110" cy="8412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KYC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128426" y="5681791"/>
            <a:ext cx="2113110" cy="8412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Printing and Delivery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588341" y="3389695"/>
            <a:ext cx="1645920" cy="8168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Card Issuance</a:t>
            </a:r>
          </a:p>
        </p:txBody>
      </p:sp>
      <p:cxnSp>
        <p:nvCxnSpPr>
          <p:cNvPr id="10" name="Straight Connector 9"/>
          <p:cNvCxnSpPr>
            <a:stCxn id="9" idx="4"/>
            <a:endCxn id="6" idx="0"/>
          </p:cNvCxnSpPr>
          <p:nvPr/>
        </p:nvCxnSpPr>
        <p:spPr bwMode="auto">
          <a:xfrm flipH="1">
            <a:off x="3007275" y="4206559"/>
            <a:ext cx="2404026" cy="1475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>
            <a:stCxn id="9" idx="4"/>
            <a:endCxn id="7" idx="0"/>
          </p:cNvCxnSpPr>
          <p:nvPr/>
        </p:nvCxnSpPr>
        <p:spPr bwMode="auto">
          <a:xfrm>
            <a:off x="5411301" y="4206559"/>
            <a:ext cx="184827" cy="1475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stCxn id="9" idx="4"/>
            <a:endCxn id="8" idx="0"/>
          </p:cNvCxnSpPr>
          <p:nvPr/>
        </p:nvCxnSpPr>
        <p:spPr bwMode="auto">
          <a:xfrm>
            <a:off x="5411301" y="4206559"/>
            <a:ext cx="2773680" cy="1475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2109216" y="5681791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895600" y="5572222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39701" y="5642724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672648" y="5642724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459032" y="5533155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03133" y="5603657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284785" y="5659767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071169" y="5550198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715270" y="5620700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2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Service consumer </a:t>
            </a:r>
            <a:r>
              <a:rPr lang="en-US" smtClean="0"/>
              <a:t>not </a:t>
            </a:r>
            <a:r>
              <a:rPr lang="en-US" smtClean="0"/>
              <a:t>be worried </a:t>
            </a:r>
            <a:r>
              <a:rPr lang="en-US" dirty="0" smtClean="0"/>
              <a:t>about location from where service is being delivered </a:t>
            </a:r>
          </a:p>
          <a:p>
            <a:r>
              <a:rPr lang="en-US" dirty="0" smtClean="0"/>
              <a:t>Platform</a:t>
            </a:r>
          </a:p>
          <a:p>
            <a:pPr lvl="1"/>
            <a:r>
              <a:rPr lang="en-US" dirty="0" smtClean="0"/>
              <a:t>Technology platform of consumer and provider need not be same</a:t>
            </a:r>
          </a:p>
          <a:p>
            <a:r>
              <a:rPr lang="en-US" dirty="0" smtClean="0"/>
              <a:t>Service Provider</a:t>
            </a:r>
          </a:p>
          <a:p>
            <a:pPr lvl="1"/>
            <a:r>
              <a:rPr lang="en-US" dirty="0" smtClean="0"/>
              <a:t>Service consumer not worried which specific “worker” is providing the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272" y="0"/>
            <a:ext cx="1633728" cy="140949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9956970" y="740888"/>
            <a:ext cx="816864" cy="1377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39353" y="2183398"/>
            <a:ext cx="3218920" cy="890588"/>
            <a:chOff x="5223135" y="3903255"/>
            <a:chExt cx="3323127" cy="890588"/>
          </a:xfrm>
        </p:grpSpPr>
        <p:pic>
          <p:nvPicPr>
            <p:cNvPr id="7" name="Picture 6" descr="301 Moved Permanently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135" y="3903255"/>
              <a:ext cx="872865" cy="89058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45945" y="4002372"/>
              <a:ext cx="2600317" cy="369332"/>
            </a:xfrm>
            <a:prstGeom prst="rect">
              <a:avLst/>
            </a:prstGeom>
            <a:solidFill>
              <a:srgbClr val="CCFF99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Just like call center!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323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services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865376" y="3779839"/>
            <a:ext cx="2113110" cy="8412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Credit Check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454229" y="3779839"/>
            <a:ext cx="2113110" cy="8412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KYC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043082" y="3779839"/>
            <a:ext cx="2113110" cy="8412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Printing and Delivery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502997" y="1487743"/>
            <a:ext cx="1645920" cy="8168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Card Issuance</a:t>
            </a:r>
          </a:p>
        </p:txBody>
      </p:sp>
      <p:cxnSp>
        <p:nvCxnSpPr>
          <p:cNvPr id="8" name="Straight Connector 7"/>
          <p:cNvCxnSpPr>
            <a:stCxn id="7" idx="4"/>
            <a:endCxn id="4" idx="0"/>
          </p:cNvCxnSpPr>
          <p:nvPr/>
        </p:nvCxnSpPr>
        <p:spPr bwMode="auto">
          <a:xfrm flipH="1">
            <a:off x="2921931" y="2304607"/>
            <a:ext cx="2404026" cy="1475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>
            <a:stCxn id="7" idx="4"/>
            <a:endCxn id="5" idx="0"/>
          </p:cNvCxnSpPr>
          <p:nvPr/>
        </p:nvCxnSpPr>
        <p:spPr bwMode="auto">
          <a:xfrm>
            <a:off x="5325957" y="2304607"/>
            <a:ext cx="184827" cy="1475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>
            <a:stCxn id="7" idx="4"/>
            <a:endCxn id="6" idx="0"/>
          </p:cNvCxnSpPr>
          <p:nvPr/>
        </p:nvCxnSpPr>
        <p:spPr bwMode="auto">
          <a:xfrm>
            <a:off x="5325957" y="2304607"/>
            <a:ext cx="2773680" cy="1475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 bwMode="auto">
          <a:xfrm>
            <a:off x="2023872" y="3779839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10256" y="3670270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454357" y="3740772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587304" y="3740772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73688" y="3631203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017789" y="3701705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199441" y="3757815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985825" y="3648246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629926" y="3718748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9228" y="4776170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Running in cloud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02997" y="4737102"/>
            <a:ext cx="1849035" cy="658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Implemented in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22398" y="4661620"/>
            <a:ext cx="1849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provided multiple vendors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an architecture perspective, services can be delivered manually or through automation</a:t>
            </a:r>
          </a:p>
          <a:p>
            <a:r>
              <a:rPr lang="en-US" dirty="0" smtClean="0"/>
              <a:t>SOA’s abstractions allow seamless conversion of manual services to automated services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272" y="0"/>
            <a:ext cx="1633728" cy="140949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9956970" y="895655"/>
            <a:ext cx="816864" cy="1377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58820" y="3305188"/>
            <a:ext cx="4523580" cy="890588"/>
            <a:chOff x="5223135" y="3903255"/>
            <a:chExt cx="3323127" cy="890588"/>
          </a:xfrm>
        </p:grpSpPr>
        <p:pic>
          <p:nvPicPr>
            <p:cNvPr id="7" name="Picture 6" descr="301 Moved Permanently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135" y="3903255"/>
              <a:ext cx="872865" cy="89058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45945" y="4002372"/>
              <a:ext cx="2600317" cy="646331"/>
            </a:xfrm>
            <a:prstGeom prst="rect">
              <a:avLst/>
            </a:prstGeom>
            <a:solidFill>
              <a:srgbClr val="CCFF99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E.g., Document Verification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664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an architecture perspective, services can be delivered manually or through automation</a:t>
            </a:r>
          </a:p>
          <a:p>
            <a:r>
              <a:rPr lang="en-US" dirty="0" smtClean="0"/>
              <a:t>SOA’s abstractions allow seamless conversion of manual services to automated services</a:t>
            </a:r>
          </a:p>
          <a:p>
            <a:endParaRPr lang="en-US" dirty="0"/>
          </a:p>
          <a:p>
            <a:r>
              <a:rPr lang="en-US" dirty="0" smtClean="0"/>
              <a:t>The processes can span within the organization (“workflow automation”) or across organizations (“business process automation”)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272" y="0"/>
            <a:ext cx="1633728" cy="140949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9956970" y="895655"/>
            <a:ext cx="816864" cy="1377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58820" y="3305188"/>
            <a:ext cx="4523580" cy="890588"/>
            <a:chOff x="5223135" y="3903255"/>
            <a:chExt cx="3323127" cy="890588"/>
          </a:xfrm>
        </p:grpSpPr>
        <p:pic>
          <p:nvPicPr>
            <p:cNvPr id="7" name="Picture 6" descr="301 Moved Permanently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135" y="3903255"/>
              <a:ext cx="872865" cy="89058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45945" y="4002372"/>
              <a:ext cx="2600317" cy="646331"/>
            </a:xfrm>
            <a:prstGeom prst="rect">
              <a:avLst/>
            </a:prstGeom>
            <a:solidFill>
              <a:srgbClr val="CCFF99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E.g., Document Verification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Service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865376" y="3779839"/>
            <a:ext cx="2113110" cy="8412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Credit Check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454229" y="3779839"/>
            <a:ext cx="2113110" cy="8412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KYC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043082" y="3779839"/>
            <a:ext cx="2113110" cy="8412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Printing and Delivery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502997" y="1487743"/>
            <a:ext cx="1645920" cy="8168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Card Issuance</a:t>
            </a:r>
          </a:p>
        </p:txBody>
      </p:sp>
      <p:cxnSp>
        <p:nvCxnSpPr>
          <p:cNvPr id="8" name="Straight Connector 7"/>
          <p:cNvCxnSpPr>
            <a:stCxn id="7" idx="4"/>
            <a:endCxn id="4" idx="0"/>
          </p:cNvCxnSpPr>
          <p:nvPr/>
        </p:nvCxnSpPr>
        <p:spPr bwMode="auto">
          <a:xfrm flipH="1">
            <a:off x="2921931" y="2304607"/>
            <a:ext cx="2404026" cy="1475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>
            <a:stCxn id="7" idx="4"/>
            <a:endCxn id="5" idx="0"/>
          </p:cNvCxnSpPr>
          <p:nvPr/>
        </p:nvCxnSpPr>
        <p:spPr bwMode="auto">
          <a:xfrm>
            <a:off x="5325957" y="2304607"/>
            <a:ext cx="184827" cy="1475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>
            <a:stCxn id="7" idx="4"/>
            <a:endCxn id="6" idx="0"/>
          </p:cNvCxnSpPr>
          <p:nvPr/>
        </p:nvCxnSpPr>
        <p:spPr bwMode="auto">
          <a:xfrm>
            <a:off x="5325957" y="2304607"/>
            <a:ext cx="2773680" cy="1475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 bwMode="auto">
          <a:xfrm>
            <a:off x="2023872" y="3779839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10256" y="3670270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454357" y="3740772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587304" y="3740772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73688" y="3631203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017789" y="3701705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199441" y="3757815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985825" y="3648246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629926" y="3718748"/>
            <a:ext cx="231648" cy="2191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5386" y="4649456"/>
            <a:ext cx="145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64994" y="4724360"/>
            <a:ext cx="184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Automated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99441" y="4682178"/>
            <a:ext cx="184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454228" y="5651025"/>
            <a:ext cx="5627639" cy="890588"/>
            <a:chOff x="5223135" y="3903255"/>
            <a:chExt cx="4655936" cy="890588"/>
          </a:xfrm>
        </p:grpSpPr>
        <p:pic>
          <p:nvPicPr>
            <p:cNvPr id="24" name="Picture 23" descr="301 Moved Permanently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135" y="3903255"/>
              <a:ext cx="872865" cy="89058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944346" y="4149012"/>
              <a:ext cx="3934725" cy="369332"/>
            </a:xfrm>
            <a:prstGeom prst="rect">
              <a:avLst/>
            </a:prstGeom>
            <a:solidFill>
              <a:srgbClr val="CCFF99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E.g., Hybrid process vs Hybrid service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63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759" y="4098288"/>
            <a:ext cx="4151842" cy="23628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22343"/>
          </a:xfrm>
        </p:spPr>
        <p:txBody>
          <a:bodyPr/>
          <a:lstStyle/>
          <a:p>
            <a:r>
              <a:rPr lang="en-US" dirty="0" smtClean="0"/>
              <a:t>Service Execution Models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204913"/>
            <a:ext cx="5386917" cy="639762"/>
          </a:xfrm>
        </p:spPr>
        <p:txBody>
          <a:bodyPr/>
          <a:lstStyle/>
          <a:p>
            <a:r>
              <a:rPr lang="en-US" dirty="0" smtClean="0"/>
              <a:t>Orchestration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1844675"/>
            <a:ext cx="5386917" cy="1630213"/>
          </a:xfrm>
        </p:spPr>
        <p:txBody>
          <a:bodyPr/>
          <a:lstStyle/>
          <a:p>
            <a:r>
              <a:rPr lang="en-US" sz="2000" dirty="0" smtClean="0"/>
              <a:t>The “controller” for each business process </a:t>
            </a:r>
            <a:r>
              <a:rPr lang="en-US" sz="2000" b="1" dirty="0" smtClean="0"/>
              <a:t>invokes</a:t>
            </a:r>
            <a:r>
              <a:rPr lang="en-US" sz="2000" dirty="0" smtClean="0"/>
              <a:t> services as part of the implementing process</a:t>
            </a:r>
            <a:endParaRPr lang="en-US" sz="2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93368" y="1204913"/>
            <a:ext cx="5389033" cy="639762"/>
          </a:xfrm>
        </p:spPr>
        <p:txBody>
          <a:bodyPr/>
          <a:lstStyle/>
          <a:p>
            <a:r>
              <a:rPr lang="en-US" dirty="0" smtClean="0"/>
              <a:t>Choreography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93368" y="1844675"/>
            <a:ext cx="5389033" cy="1630213"/>
          </a:xfrm>
        </p:spPr>
        <p:txBody>
          <a:bodyPr/>
          <a:lstStyle/>
          <a:p>
            <a:r>
              <a:rPr lang="en-US" sz="2000" dirty="0"/>
              <a:t>The “controller” for each business process </a:t>
            </a:r>
            <a:r>
              <a:rPr lang="en-US" sz="2000" b="1" dirty="0" smtClean="0"/>
              <a:t>announces</a:t>
            </a:r>
            <a:r>
              <a:rPr lang="en-US" sz="2000" dirty="0" smtClean="0"/>
              <a:t> tasks that need to be done </a:t>
            </a:r>
            <a:r>
              <a:rPr lang="en-US" sz="2000" dirty="0"/>
              <a:t>as part of the implementing </a:t>
            </a:r>
            <a:r>
              <a:rPr lang="en-US" sz="2000" dirty="0" smtClean="0"/>
              <a:t>process. Services pick up the tasks and do what is needed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272" y="0"/>
            <a:ext cx="1633728" cy="140949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9956970" y="1200455"/>
            <a:ext cx="816864" cy="1377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2379" y="2833183"/>
            <a:ext cx="4338021" cy="1176335"/>
            <a:chOff x="5223135" y="3903255"/>
            <a:chExt cx="3186811" cy="1176335"/>
          </a:xfrm>
        </p:grpSpPr>
        <p:pic>
          <p:nvPicPr>
            <p:cNvPr id="7" name="Picture 6" descr="301 Moved Permanently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135" y="3903255"/>
              <a:ext cx="872865" cy="89058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45945" y="4002372"/>
              <a:ext cx="2464001" cy="1077218"/>
            </a:xfrm>
            <a:prstGeom prst="rect">
              <a:avLst/>
            </a:prstGeom>
            <a:solidFill>
              <a:srgbClr val="CC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E.g., Analogous to a conductor conducting an orchestra… no musician plays unless asked to be by the conductor!</a:t>
              </a:r>
              <a:endParaRPr lang="en-US" sz="1600" dirty="0"/>
            </a:p>
          </p:txBody>
        </p:sp>
      </p:grpSp>
      <p:sp>
        <p:nvSpPr>
          <p:cNvPr id="12" name="Right Arrow 11"/>
          <p:cNvSpPr/>
          <p:nvPr/>
        </p:nvSpPr>
        <p:spPr bwMode="auto">
          <a:xfrm>
            <a:off x="9956970" y="1071226"/>
            <a:ext cx="816864" cy="1377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02985" y="64886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5"/>
              </a:rPr>
              <a:t>Ref: </a:t>
            </a:r>
            <a:r>
              <a:rPr lang="en-US" dirty="0" err="1" smtClean="0">
                <a:hlinkClick r:id="rId5"/>
              </a:rPr>
              <a:t>Microservices</a:t>
            </a:r>
            <a:r>
              <a:rPr lang="en-US" dirty="0" smtClean="0">
                <a:hlinkClick r:id="rId5"/>
              </a:rPr>
              <a:t> </a:t>
            </a:r>
            <a:r>
              <a:rPr lang="en-US" dirty="0">
                <a:hlinkClick r:id="rId5"/>
              </a:rPr>
              <a:t>Choreography vs </a:t>
            </a:r>
            <a:r>
              <a:rPr lang="en-US" dirty="0" smtClean="0">
                <a:hlinkClick r:id="rId5"/>
              </a:rPr>
              <a:t>Orchestration</a:t>
            </a:r>
            <a:endParaRPr lang="en-US" dirty="0">
              <a:hlinkClick r:id="rId5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94601" y="3888641"/>
            <a:ext cx="4338021" cy="930114"/>
            <a:chOff x="5223135" y="3903255"/>
            <a:chExt cx="3186811" cy="930114"/>
          </a:xfrm>
        </p:grpSpPr>
        <p:pic>
          <p:nvPicPr>
            <p:cNvPr id="16" name="Picture 15" descr="301 Moved Permanently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135" y="3903255"/>
              <a:ext cx="872865" cy="89058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945945" y="4002372"/>
              <a:ext cx="2464001" cy="830997"/>
            </a:xfrm>
            <a:prstGeom prst="rect">
              <a:avLst/>
            </a:prstGeom>
            <a:solidFill>
              <a:srgbClr val="CC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E.g., Analogous to dancers doing their own moves once music starts playing!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557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</a:t>
            </a:r>
            <a:r>
              <a:rPr lang="en-US" dirty="0"/>
              <a:t>of SOA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730884"/>
              </p:ext>
            </p:extLst>
          </p:nvPr>
        </p:nvGraphicFramePr>
        <p:xfrm>
          <a:off x="609600" y="1219201"/>
          <a:ext cx="109728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5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smtClean="0"/>
              <a:t>Architecture Principles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smtClean="0"/>
              <a:t>Sub-Architectures (“under the hood”)</a:t>
            </a:r>
          </a:p>
          <a:p>
            <a:pPr marL="0" indent="0">
              <a:buNone/>
            </a:pPr>
            <a:r>
              <a:rPr lang="en-US" dirty="0" smtClean="0"/>
              <a:t>4. Implementation Approaches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5.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“Service”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encapsulate a reusable business function</a:t>
            </a:r>
          </a:p>
          <a:p>
            <a:r>
              <a:rPr lang="en-US" dirty="0"/>
              <a:t>Services are defined by explicit, implementation−independent interfaces</a:t>
            </a:r>
          </a:p>
          <a:p>
            <a:r>
              <a:rPr lang="en-US" dirty="0"/>
              <a:t>Services are invoked through communication protocols that stress location transparency and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175851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Granularity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699486"/>
              </p:ext>
            </p:extLst>
          </p:nvPr>
        </p:nvGraphicFramePr>
        <p:xfrm>
          <a:off x="609600" y="1219201"/>
          <a:ext cx="109728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9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principles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3084" y="6190734"/>
            <a:ext cx="605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LiberationSerif-Bold"/>
              </a:rPr>
              <a:t>Ref</a:t>
            </a:r>
            <a:r>
              <a:rPr lang="fr-FR" dirty="0" smtClean="0">
                <a:latin typeface="LiberationSerif-Bold"/>
              </a:rPr>
              <a:t>: </a:t>
            </a:r>
            <a:r>
              <a:rPr lang="fr-FR" dirty="0" err="1" smtClean="0">
                <a:latin typeface="LiberationSerif-Bold"/>
              </a:rPr>
              <a:t>Appendix</a:t>
            </a:r>
            <a:r>
              <a:rPr lang="fr-FR" dirty="0" smtClean="0">
                <a:latin typeface="LiberationSerif-Bold"/>
              </a:rPr>
              <a:t> </a:t>
            </a:r>
            <a:r>
              <a:rPr lang="fr-FR" dirty="0">
                <a:latin typeface="LiberationSerif-Bold"/>
              </a:rPr>
              <a:t>A. </a:t>
            </a:r>
            <a:r>
              <a:rPr lang="fr-FR" dirty="0" smtClean="0">
                <a:latin typeface="LiberationSerif-Bold"/>
              </a:rPr>
              <a:t>Service Orientation </a:t>
            </a:r>
            <a:r>
              <a:rPr lang="fr-FR" dirty="0" err="1">
                <a:latin typeface="LiberationSerif-Bold"/>
              </a:rPr>
              <a:t>Principles</a:t>
            </a:r>
            <a:r>
              <a:rPr lang="fr-FR" dirty="0">
                <a:latin typeface="LiberationSerif-Bold"/>
              </a:rPr>
              <a:t> Reference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6878999" y="1728651"/>
            <a:ext cx="816864" cy="13070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23402" b="52107"/>
          <a:stretch/>
        </p:blipFill>
        <p:spPr>
          <a:xfrm>
            <a:off x="7695863" y="1320836"/>
            <a:ext cx="4151086" cy="116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Principles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0631" y="1115646"/>
            <a:ext cx="6469569" cy="563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Standardized Service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162560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i="1" dirty="0"/>
              <a:t>Services within the same </a:t>
            </a:r>
            <a:r>
              <a:rPr lang="en-US" i="1" dirty="0" smtClean="0"/>
              <a:t>service inventory </a:t>
            </a:r>
            <a:r>
              <a:rPr lang="en-US" i="1" dirty="0"/>
              <a:t>are in compliance with the same contract design standards.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8644"/>
          <a:stretch/>
        </p:blipFill>
        <p:spPr>
          <a:xfrm>
            <a:off x="9617961" y="0"/>
            <a:ext cx="2574039" cy="160019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3708400"/>
            <a:ext cx="10972800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66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Services publish and perform their capabilities in a standardized way</a:t>
            </a:r>
            <a:endParaRPr lang="en-US" kern="0" dirty="0"/>
          </a:p>
        </p:txBody>
      </p:sp>
      <p:sp>
        <p:nvSpPr>
          <p:cNvPr id="10" name="Oval 9"/>
          <p:cNvSpPr/>
          <p:nvPr/>
        </p:nvSpPr>
        <p:spPr bwMode="auto">
          <a:xfrm>
            <a:off x="11572118" y="-21317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91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162560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i="1" dirty="0"/>
              <a:t>Service contracts impose low </a:t>
            </a:r>
            <a:r>
              <a:rPr lang="en-US" i="1" dirty="0" smtClean="0"/>
              <a:t>consumer coupling </a:t>
            </a:r>
            <a:r>
              <a:rPr lang="en-US" i="1" dirty="0"/>
              <a:t>requirements and are themselves decoupled from </a:t>
            </a:r>
            <a:r>
              <a:rPr lang="en-US" i="1" dirty="0" smtClean="0"/>
              <a:t>their surrounding </a:t>
            </a:r>
            <a:r>
              <a:rPr lang="en-US" i="1" dirty="0"/>
              <a:t>environment</a:t>
            </a:r>
            <a:r>
              <a:rPr lang="en-US" i="1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8644"/>
          <a:stretch/>
        </p:blipFill>
        <p:spPr>
          <a:xfrm>
            <a:off x="9617961" y="0"/>
            <a:ext cx="2574039" cy="160019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3708400"/>
            <a:ext cx="10972800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66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Loose coupling between contract, implementation and consumption</a:t>
            </a:r>
          </a:p>
          <a:p>
            <a:r>
              <a:rPr lang="en-US" kern="0" dirty="0" smtClean="0"/>
              <a:t>Enables independent evolution of design, implementation innovations without large scale changes</a:t>
            </a:r>
            <a:endParaRPr lang="en-US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8644"/>
          <a:stretch/>
        </p:blipFill>
        <p:spPr>
          <a:xfrm>
            <a:off x="9520595" y="22226"/>
            <a:ext cx="2574039" cy="160019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9603447" y="149906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1472332" y="35830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0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162560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i="1" dirty="0"/>
              <a:t>Service contracts only contain </a:t>
            </a:r>
            <a:r>
              <a:rPr lang="en-US" i="1" dirty="0" smtClean="0"/>
              <a:t>essential information </a:t>
            </a:r>
            <a:r>
              <a:rPr lang="en-US" i="1" dirty="0"/>
              <a:t>and information about services is limited to what is </a:t>
            </a:r>
            <a:r>
              <a:rPr lang="en-US" i="1" dirty="0" smtClean="0"/>
              <a:t>published in </a:t>
            </a:r>
            <a:r>
              <a:rPr lang="en-US" i="1" dirty="0"/>
              <a:t>service </a:t>
            </a:r>
            <a:r>
              <a:rPr lang="en-US" i="1" dirty="0" smtClean="0"/>
              <a:t>contracts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8644"/>
          <a:stretch/>
        </p:blipFill>
        <p:spPr>
          <a:xfrm>
            <a:off x="9617961" y="0"/>
            <a:ext cx="2574039" cy="160019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3708400"/>
            <a:ext cx="10972800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66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Hide underlying details</a:t>
            </a:r>
          </a:p>
          <a:p>
            <a:r>
              <a:rPr lang="en-US" kern="0" dirty="0" smtClean="0"/>
              <a:t>Necessary to enable loose-coupling</a:t>
            </a:r>
            <a:endParaRPr lang="en-US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8644"/>
          <a:stretch/>
        </p:blipFill>
        <p:spPr>
          <a:xfrm>
            <a:off x="9520595" y="22226"/>
            <a:ext cx="2574039" cy="160019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9617961" y="498247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1472332" y="35830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605564" y="130173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162560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i="1" dirty="0"/>
              <a:t>Service contracts only contain </a:t>
            </a:r>
            <a:r>
              <a:rPr lang="en-US" i="1" dirty="0" smtClean="0"/>
              <a:t>essential information </a:t>
            </a:r>
            <a:r>
              <a:rPr lang="en-US" i="1" dirty="0"/>
              <a:t>and information about services is limited to what is </a:t>
            </a:r>
            <a:r>
              <a:rPr lang="en-US" i="1" dirty="0" smtClean="0"/>
              <a:t>published in </a:t>
            </a:r>
            <a:r>
              <a:rPr lang="en-US" i="1" dirty="0"/>
              <a:t>service </a:t>
            </a:r>
            <a:r>
              <a:rPr lang="en-US" i="1" dirty="0" smtClean="0"/>
              <a:t>contracts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8644"/>
          <a:stretch/>
        </p:blipFill>
        <p:spPr>
          <a:xfrm>
            <a:off x="9617961" y="0"/>
            <a:ext cx="2574039" cy="160019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3708400"/>
            <a:ext cx="10972800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66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Hide underlying details</a:t>
            </a:r>
          </a:p>
          <a:p>
            <a:r>
              <a:rPr lang="en-US" kern="0" dirty="0" smtClean="0"/>
              <a:t>Necessary to enable loose-coupling</a:t>
            </a:r>
            <a:endParaRPr lang="en-US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8644"/>
          <a:stretch/>
        </p:blipFill>
        <p:spPr>
          <a:xfrm>
            <a:off x="9520595" y="22226"/>
            <a:ext cx="2574039" cy="160019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9617961" y="498247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1472332" y="35830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605564" y="130173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162560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i="1" dirty="0"/>
              <a:t>Services contain and express </a:t>
            </a:r>
            <a:r>
              <a:rPr lang="en-US" b="1" i="1" dirty="0"/>
              <a:t>agnostic</a:t>
            </a:r>
            <a:r>
              <a:rPr lang="en-US" i="1" dirty="0"/>
              <a:t> </a:t>
            </a:r>
            <a:r>
              <a:rPr lang="en-US" i="1" dirty="0" smtClean="0"/>
              <a:t>logic and </a:t>
            </a:r>
            <a:r>
              <a:rPr lang="en-US" i="1" dirty="0"/>
              <a:t>can be positioned as reusable enterprise 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8644"/>
          <a:stretch/>
        </p:blipFill>
        <p:spPr>
          <a:xfrm>
            <a:off x="9617961" y="0"/>
            <a:ext cx="2574039" cy="160019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3708400"/>
            <a:ext cx="10972800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66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Reusability necessary to take advantage of “shared services” benefits</a:t>
            </a:r>
          </a:p>
          <a:p>
            <a:r>
              <a:rPr lang="en-US" kern="0" dirty="0" smtClean="0"/>
              <a:t>Not hardcoding for single-purpose makes it </a:t>
            </a:r>
            <a:r>
              <a:rPr lang="en-US" b="1" kern="0" dirty="0" smtClean="0"/>
              <a:t>agnostic</a:t>
            </a:r>
            <a:endParaRPr lang="en-US" b="1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8644"/>
          <a:stretch/>
        </p:blipFill>
        <p:spPr>
          <a:xfrm>
            <a:off x="9520595" y="22226"/>
            <a:ext cx="2574039" cy="160019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11530389" y="354014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1472332" y="35830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605564" y="130173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605564" y="476249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7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Autonomy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162560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i="1" dirty="0"/>
              <a:t>Services exercise a high level of control </a:t>
            </a:r>
            <a:r>
              <a:rPr lang="en-US" i="1" dirty="0" smtClean="0"/>
              <a:t>over their </a:t>
            </a:r>
            <a:r>
              <a:rPr lang="en-US" i="1" dirty="0"/>
              <a:t>underlying runtime execution environment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8644"/>
          <a:stretch/>
        </p:blipFill>
        <p:spPr>
          <a:xfrm>
            <a:off x="9617961" y="0"/>
            <a:ext cx="2574039" cy="160019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3708400"/>
            <a:ext cx="10972800" cy="235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66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Significant </a:t>
            </a:r>
            <a:r>
              <a:rPr lang="en-US" kern="0" dirty="0"/>
              <a:t>degree of control </a:t>
            </a:r>
            <a:r>
              <a:rPr lang="en-US" kern="0" dirty="0" smtClean="0"/>
              <a:t>over its </a:t>
            </a:r>
            <a:r>
              <a:rPr lang="en-US" kern="0" dirty="0"/>
              <a:t>environment and </a:t>
            </a:r>
            <a:r>
              <a:rPr lang="en-US" kern="0" dirty="0" smtClean="0"/>
              <a:t>resources</a:t>
            </a:r>
          </a:p>
          <a:p>
            <a:r>
              <a:rPr lang="en-US" kern="0" dirty="0" smtClean="0"/>
              <a:t>Enables evolution and improvements without impacting others</a:t>
            </a:r>
            <a:endParaRPr lang="en-US" b="1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8644"/>
          <a:stretch/>
        </p:blipFill>
        <p:spPr>
          <a:xfrm>
            <a:off x="9520595" y="22226"/>
            <a:ext cx="2574039" cy="160019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11472332" y="665614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1472332" y="35830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605564" y="130173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605564" y="476249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501361" y="323849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5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7169284" y="1494901"/>
            <a:ext cx="816864" cy="13070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3402" b="52107"/>
          <a:stretch/>
        </p:blipFill>
        <p:spPr>
          <a:xfrm>
            <a:off x="7986148" y="1378860"/>
            <a:ext cx="4151086" cy="116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Statelessness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162560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i="1" dirty="0"/>
              <a:t>Services minimize resource consumption </a:t>
            </a:r>
            <a:r>
              <a:rPr lang="en-US" i="1" dirty="0" smtClean="0"/>
              <a:t>by deferring </a:t>
            </a:r>
            <a:r>
              <a:rPr lang="en-US" i="1" dirty="0"/>
              <a:t>the management of state </a:t>
            </a:r>
            <a:r>
              <a:rPr lang="en-US" i="1" dirty="0" smtClean="0"/>
              <a:t>information when </a:t>
            </a:r>
            <a:r>
              <a:rPr lang="en-US" i="1" dirty="0"/>
              <a:t>necessary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8644"/>
          <a:stretch/>
        </p:blipFill>
        <p:spPr>
          <a:xfrm>
            <a:off x="9617961" y="0"/>
            <a:ext cx="2574039" cy="160019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3708400"/>
            <a:ext cx="10972800" cy="235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66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Eliminates need of services to “remember” multiple execution threads</a:t>
            </a:r>
          </a:p>
          <a:p>
            <a:r>
              <a:rPr lang="en-US" kern="0" dirty="0"/>
              <a:t>Helps keep the service implementation “light-weight” – reduces memory requirements</a:t>
            </a:r>
          </a:p>
          <a:p>
            <a:endParaRPr lang="en-US" b="1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8644"/>
          <a:stretch/>
        </p:blipFill>
        <p:spPr>
          <a:xfrm>
            <a:off x="9520595" y="22226"/>
            <a:ext cx="2574039" cy="160019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11472332" y="984928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1472332" y="35830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605564" y="130173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605564" y="476249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501361" y="323849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1501361" y="642252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162560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i="1" dirty="0"/>
              <a:t>Services are supplemented </a:t>
            </a:r>
            <a:r>
              <a:rPr lang="en-US" i="1" dirty="0" smtClean="0"/>
              <a:t>with communicative </a:t>
            </a:r>
            <a:r>
              <a:rPr lang="en-US" i="1" dirty="0"/>
              <a:t>metadata by which they can be effectively </a:t>
            </a:r>
            <a:r>
              <a:rPr lang="en-US" i="1" dirty="0" smtClean="0"/>
              <a:t>discovered and interpreted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8644"/>
          <a:stretch/>
        </p:blipFill>
        <p:spPr>
          <a:xfrm>
            <a:off x="9617961" y="0"/>
            <a:ext cx="2574039" cy="160019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3708400"/>
            <a:ext cx="10972800" cy="2764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66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If services are not discoverable, there can be wasted effort in implementing multiple embedded services for same the same service</a:t>
            </a:r>
          </a:p>
          <a:p>
            <a:r>
              <a:rPr lang="en-US" kern="0" dirty="0" smtClean="0"/>
              <a:t>Like a repair shop without customers - each one gets down to repairing their own equipment</a:t>
            </a:r>
            <a:endParaRPr lang="en-US" kern="0" dirty="0"/>
          </a:p>
          <a:p>
            <a:endParaRPr lang="en-US" b="1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8644"/>
          <a:stretch/>
        </p:blipFill>
        <p:spPr>
          <a:xfrm>
            <a:off x="9520595" y="22226"/>
            <a:ext cx="2574039" cy="160019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11501361" y="1302202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1472332" y="35830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605564" y="130173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605564" y="476249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501361" y="323849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1501361" y="642252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1508618" y="983337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4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Composability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162560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i="1" dirty="0"/>
              <a:t>Services are effective </a:t>
            </a:r>
            <a:r>
              <a:rPr lang="en-US" i="1" dirty="0" smtClean="0"/>
              <a:t>composition </a:t>
            </a:r>
            <a:r>
              <a:rPr lang="en-US" b="1" i="1" dirty="0" smtClean="0"/>
              <a:t>participants</a:t>
            </a:r>
            <a:r>
              <a:rPr lang="en-US" i="1" dirty="0"/>
              <a:t>, regardless of the size and complexity of the composition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8644"/>
          <a:stretch/>
        </p:blipFill>
        <p:spPr>
          <a:xfrm>
            <a:off x="9617961" y="0"/>
            <a:ext cx="2574039" cy="160019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3708400"/>
            <a:ext cx="10972800" cy="2764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66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Same service can be used in multiple varying contexts</a:t>
            </a:r>
          </a:p>
          <a:p>
            <a:r>
              <a:rPr lang="en-US" kern="0" dirty="0" smtClean="0"/>
              <a:t>Many other principles like loose coupling, statelessness, etc. contribute towards this principle</a:t>
            </a:r>
            <a:endParaRPr lang="en-US" kern="0" dirty="0"/>
          </a:p>
          <a:p>
            <a:endParaRPr lang="en-US" b="1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8644"/>
          <a:stretch/>
        </p:blipFill>
        <p:spPr>
          <a:xfrm>
            <a:off x="9520595" y="22226"/>
            <a:ext cx="2574039" cy="160019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9570958" y="837745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1472332" y="35830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605564" y="130173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605564" y="476249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501361" y="323849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1501361" y="642252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1508618" y="983337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1514193" y="1310818"/>
            <a:ext cx="512234" cy="304799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2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pic>
        <p:nvPicPr>
          <p:cNvPr id="6" name="Picture 5" descr="301 Moved Permanentl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772" y="3988655"/>
            <a:ext cx="2675267" cy="286934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>
            <a:off x="938445" y="2599475"/>
            <a:ext cx="10106926" cy="920841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23402" b="52107"/>
          <a:stretch/>
        </p:blipFill>
        <p:spPr>
          <a:xfrm>
            <a:off x="1100711" y="1290665"/>
            <a:ext cx="9620656" cy="269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Sub-architectures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7169284" y="2017413"/>
            <a:ext cx="816864" cy="13070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3402" b="52107"/>
          <a:stretch/>
        </p:blipFill>
        <p:spPr>
          <a:xfrm>
            <a:off x="7986148" y="1378860"/>
            <a:ext cx="4151086" cy="116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Sub-Architecture Types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6917" y="1033773"/>
            <a:ext cx="6866106" cy="5555713"/>
          </a:xfrm>
          <a:prstGeom prst="rect">
            <a:avLst/>
          </a:prstGeom>
        </p:spPr>
      </p:pic>
      <p:graphicFrame>
        <p:nvGraphicFramePr>
          <p:cNvPr id="10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199163"/>
              </p:ext>
            </p:extLst>
          </p:nvPr>
        </p:nvGraphicFramePr>
        <p:xfrm>
          <a:off x="-2044397" y="1141001"/>
          <a:ext cx="9795026" cy="5303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735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219201"/>
            <a:ext cx="5626100" cy="4906963"/>
          </a:xfrm>
        </p:spPr>
        <p:txBody>
          <a:bodyPr/>
          <a:lstStyle/>
          <a:p>
            <a:r>
              <a:rPr lang="en-US" sz="2800" dirty="0" smtClean="0"/>
              <a:t>Technology architecture of the actual service</a:t>
            </a:r>
          </a:p>
          <a:p>
            <a:r>
              <a:rPr lang="en-US" sz="2800" dirty="0" smtClean="0"/>
              <a:t>[Recall] Characteristics of a services (loosely coupled, </a:t>
            </a:r>
            <a:r>
              <a:rPr lang="en-US" sz="2800" dirty="0" err="1" smtClean="0"/>
              <a:t>composable</a:t>
            </a:r>
            <a:r>
              <a:rPr lang="en-US" sz="2800" dirty="0" smtClean="0"/>
              <a:t>, abstraction, etc.)</a:t>
            </a:r>
          </a:p>
          <a:p>
            <a:r>
              <a:rPr lang="en-US" sz="2800" dirty="0" smtClean="0"/>
              <a:t>Services can be grouped into inventories that follow similar architecture style like layered, event driven, etc.</a:t>
            </a:r>
          </a:p>
          <a:p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1470" r="31025"/>
          <a:stretch/>
        </p:blipFill>
        <p:spPr>
          <a:xfrm>
            <a:off x="11269736" y="942038"/>
            <a:ext cx="922264" cy="133670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10365402" y="1088499"/>
            <a:ext cx="816864" cy="13070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1" y="1822107"/>
            <a:ext cx="5034036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437" y="942038"/>
            <a:ext cx="5721299" cy="5184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Composition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103087"/>
            <a:ext cx="4940300" cy="5023078"/>
          </a:xfrm>
        </p:spPr>
        <p:txBody>
          <a:bodyPr/>
          <a:lstStyle/>
          <a:p>
            <a:r>
              <a:rPr lang="en-US" dirty="0" smtClean="0"/>
              <a:t>Specifies architecture of </a:t>
            </a:r>
            <a:r>
              <a:rPr lang="en-US" b="1" dirty="0" smtClean="0"/>
              <a:t>composite</a:t>
            </a:r>
            <a:r>
              <a:rPr lang="en-US" dirty="0" smtClean="0"/>
              <a:t> </a:t>
            </a:r>
            <a:r>
              <a:rPr lang="en-US" b="1" dirty="0" smtClean="0"/>
              <a:t>services</a:t>
            </a:r>
            <a:r>
              <a:rPr lang="en-US" dirty="0" smtClean="0"/>
              <a:t> that use existing services</a:t>
            </a:r>
          </a:p>
          <a:p>
            <a:r>
              <a:rPr lang="en-US" dirty="0" smtClean="0"/>
              <a:t>Analogous to modular design that shows sub-modules of a module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1470" r="31025"/>
          <a:stretch/>
        </p:blipFill>
        <p:spPr>
          <a:xfrm>
            <a:off x="11269736" y="942038"/>
            <a:ext cx="922264" cy="133670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10365402" y="1364265"/>
            <a:ext cx="816864" cy="13070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8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Inventory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6680200" cy="4906963"/>
          </a:xfrm>
        </p:spPr>
        <p:txBody>
          <a:bodyPr/>
          <a:lstStyle/>
          <a:p>
            <a:r>
              <a:rPr lang="en-US" dirty="0" smtClean="0"/>
              <a:t>How are the services organized made available for use?</a:t>
            </a:r>
          </a:p>
          <a:p>
            <a:r>
              <a:rPr lang="en-US" dirty="0" smtClean="0"/>
              <a:t>What are the rules governing addition, removal and retiring of services?</a:t>
            </a:r>
          </a:p>
          <a:p>
            <a:r>
              <a:rPr lang="en-US" dirty="0" smtClean="0"/>
              <a:t>What are the principles governing composition using services from the inventory?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677" y="2434259"/>
            <a:ext cx="3612013" cy="2086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1470" r="31025"/>
          <a:stretch/>
        </p:blipFill>
        <p:spPr>
          <a:xfrm>
            <a:off x="11269736" y="942038"/>
            <a:ext cx="922264" cy="133670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10365402" y="1681765"/>
            <a:ext cx="816864" cy="13070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Process Concepts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008124"/>
              </p:ext>
            </p:extLst>
          </p:nvPr>
        </p:nvGraphicFramePr>
        <p:xfrm>
          <a:off x="609600" y="1219201"/>
          <a:ext cx="109728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06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7450170" y="2578100"/>
            <a:ext cx="3979830" cy="3548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Enterprise SOA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6680200" cy="4906963"/>
          </a:xfrm>
        </p:spPr>
        <p:txBody>
          <a:bodyPr/>
          <a:lstStyle/>
          <a:p>
            <a:r>
              <a:rPr lang="en-US" dirty="0" smtClean="0"/>
              <a:t>A collection of service inventories on which entire enterprise relies on</a:t>
            </a:r>
          </a:p>
          <a:p>
            <a:r>
              <a:rPr lang="en-US" dirty="0" smtClean="0"/>
              <a:t>Rules governing design standards for inventories and services within inventories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0" y="3302000"/>
            <a:ext cx="1567802" cy="905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1470" r="31025"/>
          <a:stretch/>
        </p:blipFill>
        <p:spPr>
          <a:xfrm>
            <a:off x="11269736" y="942038"/>
            <a:ext cx="922264" cy="133670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10365402" y="2020098"/>
            <a:ext cx="816864" cy="13070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501" y="3301999"/>
            <a:ext cx="1567802" cy="9058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478" y="4711700"/>
            <a:ext cx="1193456" cy="1081402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4" idx="2"/>
          </p:cNvCxnSpPr>
          <p:nvPr/>
        </p:nvCxnSpPr>
        <p:spPr bwMode="auto">
          <a:xfrm>
            <a:off x="8530901" y="4207841"/>
            <a:ext cx="295599" cy="5165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10022934" y="4207841"/>
            <a:ext cx="342468" cy="5038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239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approaches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using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8115"/>
            <a:ext cx="10972800" cy="4906963"/>
          </a:xfrm>
        </p:spPr>
        <p:txBody>
          <a:bodyPr/>
          <a:lstStyle/>
          <a:p>
            <a:r>
              <a:rPr lang="en-US" dirty="0" smtClean="0"/>
              <a:t>Web Service is an open-standards based protocol for implementing SOA over the web</a:t>
            </a:r>
          </a:p>
          <a:p>
            <a:r>
              <a:rPr lang="en-US" dirty="0"/>
              <a:t>Web services provide an open−standard and machine−readable model for creating </a:t>
            </a:r>
            <a:r>
              <a:rPr lang="en-US" dirty="0" smtClean="0"/>
              <a:t>explicit, implementation</a:t>
            </a:r>
            <a:r>
              <a:rPr lang="en-US" dirty="0"/>
              <a:t>−independent descriptions of service interfaces.</a:t>
            </a:r>
          </a:p>
          <a:p>
            <a:r>
              <a:rPr lang="en-US" dirty="0" smtClean="0"/>
              <a:t>Web </a:t>
            </a:r>
            <a:r>
              <a:rPr lang="en-US" dirty="0"/>
              <a:t>services provide communication mechanisms </a:t>
            </a:r>
            <a:r>
              <a:rPr lang="en-US" dirty="0" smtClean="0"/>
              <a:t>that </a:t>
            </a:r>
            <a:r>
              <a:rPr lang="en-US" dirty="0"/>
              <a:t>are location−transparent </a:t>
            </a:r>
            <a:r>
              <a:rPr lang="en-US" dirty="0" smtClean="0"/>
              <a:t>and interoperable.</a:t>
            </a:r>
          </a:p>
          <a:p>
            <a:r>
              <a:rPr lang="en-US" dirty="0" smtClean="0"/>
              <a:t>Key Standards</a:t>
            </a:r>
          </a:p>
          <a:p>
            <a:pPr lvl="1"/>
            <a:r>
              <a:rPr lang="en-US" dirty="0" smtClean="0"/>
              <a:t>TCP/IP, XML, HTTP</a:t>
            </a:r>
          </a:p>
          <a:p>
            <a:pPr lvl="1"/>
            <a:r>
              <a:rPr lang="en-US" dirty="0" smtClean="0"/>
              <a:t>WSDL, </a:t>
            </a:r>
            <a:r>
              <a:rPr lang="en-US" dirty="0"/>
              <a:t>SOAP, </a:t>
            </a:r>
            <a:r>
              <a:rPr lang="en-US" dirty="0" smtClean="0"/>
              <a:t>UDDI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using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stands </a:t>
            </a:r>
            <a:r>
              <a:rPr lang="en-US" b="1" u="sng" dirty="0" err="1" smtClean="0"/>
              <a:t>RE</a:t>
            </a:r>
            <a:r>
              <a:rPr lang="en-US" dirty="0" err="1" smtClean="0"/>
              <a:t>presentational</a:t>
            </a:r>
            <a:r>
              <a:rPr lang="en-US" dirty="0" smtClean="0"/>
              <a:t> </a:t>
            </a:r>
            <a:r>
              <a:rPr lang="en-US" b="1" u="sng" dirty="0" smtClean="0"/>
              <a:t>S</a:t>
            </a:r>
            <a:r>
              <a:rPr lang="en-US" dirty="0" smtClean="0"/>
              <a:t>tate </a:t>
            </a:r>
            <a:r>
              <a:rPr lang="en-US" b="1" u="sng" dirty="0" smtClean="0"/>
              <a:t>T</a:t>
            </a:r>
            <a:r>
              <a:rPr lang="en-US" dirty="0" smtClean="0"/>
              <a:t>ransfer</a:t>
            </a:r>
          </a:p>
          <a:p>
            <a:r>
              <a:rPr lang="en-US" dirty="0" smtClean="0"/>
              <a:t>Light weight alternative to SOAP-based Web Services</a:t>
            </a:r>
          </a:p>
          <a:p>
            <a:r>
              <a:rPr lang="en-US" dirty="0" smtClean="0"/>
              <a:t>Key behavior characteristics</a:t>
            </a:r>
          </a:p>
          <a:p>
            <a:pPr lvl="1"/>
            <a:r>
              <a:rPr lang="en-US" dirty="0" smtClean="0"/>
              <a:t>Stateless, Idempotent or Non-Idempotent, RO/RW</a:t>
            </a:r>
          </a:p>
          <a:p>
            <a:r>
              <a:rPr lang="en-US" dirty="0" smtClean="0"/>
              <a:t>Key protocols</a:t>
            </a:r>
          </a:p>
          <a:p>
            <a:pPr lvl="1"/>
            <a:r>
              <a:rPr lang="en-US" dirty="0" smtClean="0"/>
              <a:t>HTTP based methods such as GET, POST, PUT, DELETE</a:t>
            </a:r>
          </a:p>
          <a:p>
            <a:pPr lvl="1"/>
            <a:r>
              <a:rPr lang="en-US" dirty="0" smtClean="0"/>
              <a:t>JAX-RS for Java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9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7169284" y="2017413"/>
            <a:ext cx="816864" cy="13070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SOA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 is one of the most widely used technology architecture styles</a:t>
            </a:r>
          </a:p>
          <a:p>
            <a:r>
              <a:rPr lang="en-US" dirty="0" smtClean="0"/>
              <a:t>SOA is amenable to be implemented at multiple levels</a:t>
            </a:r>
          </a:p>
          <a:p>
            <a:r>
              <a:rPr lang="en-US" dirty="0" smtClean="0"/>
              <a:t>SOA is widely implemented using SOAP Web </a:t>
            </a:r>
            <a:r>
              <a:rPr lang="en-US" dirty="0"/>
              <a:t>S</a:t>
            </a:r>
            <a:r>
              <a:rPr lang="en-US" dirty="0" smtClean="0"/>
              <a:t>ervices or REST micro-services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Motivation </a:t>
            </a:r>
            <a:r>
              <a:rPr lang="en-US" dirty="0"/>
              <a:t>– Shared Services Model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77312" y="1292352"/>
            <a:ext cx="768096" cy="2882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791712" y="1292352"/>
            <a:ext cx="768096" cy="28829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706112" y="1292352"/>
            <a:ext cx="768096" cy="28829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FIN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77312" y="1581309"/>
            <a:ext cx="768096" cy="28829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91712" y="1581309"/>
            <a:ext cx="768096" cy="28829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PROC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706112" y="1581309"/>
            <a:ext cx="768096" cy="288299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FAC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05194" y="407679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Domestic Customers Biz Unit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00947" y="407679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International Customers Biz Unit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5386917" y="2811834"/>
            <a:ext cx="1341120" cy="1463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544056" y="1292352"/>
            <a:ext cx="697992" cy="2882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HR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458456" y="1292352"/>
            <a:ext cx="697992" cy="28829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IT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8372856" y="1292352"/>
            <a:ext cx="697992" cy="28829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FIN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544056" y="1581309"/>
            <a:ext cx="697992" cy="28829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7458456" y="1581309"/>
            <a:ext cx="697992" cy="28829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PROC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8372856" y="1581309"/>
            <a:ext cx="697992" cy="288299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FAC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030244" y="5795307"/>
            <a:ext cx="1281811" cy="4626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HR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177282" y="5795307"/>
            <a:ext cx="1281811" cy="46266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8189150" y="5795307"/>
            <a:ext cx="1281811" cy="46266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FIN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9644147" y="5795307"/>
            <a:ext cx="1281811" cy="46266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TR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3648985" y="5795307"/>
            <a:ext cx="1281811" cy="46266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PROC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6705580" y="5795307"/>
            <a:ext cx="1281811" cy="462662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FAC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56" name="Straight Arrow Connector 55"/>
          <p:cNvCxnSpPr>
            <a:stCxn id="13" idx="2"/>
            <a:endCxn id="41" idx="0"/>
          </p:cNvCxnSpPr>
          <p:nvPr/>
        </p:nvCxnSpPr>
        <p:spPr bwMode="auto">
          <a:xfrm flipH="1">
            <a:off x="2671150" y="4723122"/>
            <a:ext cx="1305644" cy="1072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>
            <a:stCxn id="13" idx="2"/>
            <a:endCxn id="45" idx="0"/>
          </p:cNvCxnSpPr>
          <p:nvPr/>
        </p:nvCxnSpPr>
        <p:spPr bwMode="auto">
          <a:xfrm>
            <a:off x="3976794" y="4723122"/>
            <a:ext cx="313097" cy="1072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13" idx="2"/>
            <a:endCxn id="42" idx="0"/>
          </p:cNvCxnSpPr>
          <p:nvPr/>
        </p:nvCxnSpPr>
        <p:spPr bwMode="auto">
          <a:xfrm>
            <a:off x="3976794" y="4723122"/>
            <a:ext cx="1841394" cy="1072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20" idx="2"/>
            <a:endCxn id="41" idx="0"/>
          </p:cNvCxnSpPr>
          <p:nvPr/>
        </p:nvCxnSpPr>
        <p:spPr bwMode="auto">
          <a:xfrm flipH="1">
            <a:off x="2671150" y="4723121"/>
            <a:ext cx="5601397" cy="1072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>
            <a:stCxn id="20" idx="2"/>
            <a:endCxn id="45" idx="0"/>
          </p:cNvCxnSpPr>
          <p:nvPr/>
        </p:nvCxnSpPr>
        <p:spPr bwMode="auto">
          <a:xfrm flipH="1">
            <a:off x="4289891" y="4723121"/>
            <a:ext cx="3982656" cy="1072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20" idx="2"/>
            <a:endCxn id="42" idx="0"/>
          </p:cNvCxnSpPr>
          <p:nvPr/>
        </p:nvCxnSpPr>
        <p:spPr bwMode="auto">
          <a:xfrm flipH="1">
            <a:off x="5818188" y="4723121"/>
            <a:ext cx="2454359" cy="1072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>
            <a:stCxn id="20" idx="2"/>
            <a:endCxn id="46" idx="0"/>
          </p:cNvCxnSpPr>
          <p:nvPr/>
        </p:nvCxnSpPr>
        <p:spPr bwMode="auto">
          <a:xfrm flipH="1">
            <a:off x="7346486" y="4723121"/>
            <a:ext cx="926061" cy="1072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>
            <a:stCxn id="20" idx="2"/>
            <a:endCxn id="43" idx="0"/>
          </p:cNvCxnSpPr>
          <p:nvPr/>
        </p:nvCxnSpPr>
        <p:spPr bwMode="auto">
          <a:xfrm>
            <a:off x="8272547" y="4723121"/>
            <a:ext cx="557509" cy="1072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71"/>
          <p:cNvCxnSpPr>
            <a:stCxn id="20" idx="2"/>
            <a:endCxn id="44" idx="0"/>
          </p:cNvCxnSpPr>
          <p:nvPr/>
        </p:nvCxnSpPr>
        <p:spPr bwMode="auto">
          <a:xfrm>
            <a:off x="8272547" y="4723121"/>
            <a:ext cx="2012506" cy="1072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/>
          <p:cNvCxnSpPr>
            <a:stCxn id="13" idx="2"/>
            <a:endCxn id="44" idx="0"/>
          </p:cNvCxnSpPr>
          <p:nvPr/>
        </p:nvCxnSpPr>
        <p:spPr bwMode="auto">
          <a:xfrm>
            <a:off x="3976794" y="4723122"/>
            <a:ext cx="6308259" cy="1072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/>
          <p:cNvCxnSpPr>
            <a:stCxn id="13" idx="2"/>
            <a:endCxn id="43" idx="0"/>
          </p:cNvCxnSpPr>
          <p:nvPr/>
        </p:nvCxnSpPr>
        <p:spPr bwMode="auto">
          <a:xfrm>
            <a:off x="3976794" y="4723122"/>
            <a:ext cx="4853262" cy="1072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/>
          <p:cNvCxnSpPr>
            <a:stCxn id="13" idx="2"/>
            <a:endCxn id="46" idx="0"/>
          </p:cNvCxnSpPr>
          <p:nvPr/>
        </p:nvCxnSpPr>
        <p:spPr bwMode="auto">
          <a:xfrm>
            <a:off x="3976794" y="4723122"/>
            <a:ext cx="3369692" cy="1072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TextBox 78"/>
          <p:cNvSpPr txBox="1"/>
          <p:nvPr/>
        </p:nvSpPr>
        <p:spPr>
          <a:xfrm>
            <a:off x="2918291" y="220947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Domestic Customers Biz Unit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585035" y="217370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International Customers Biz Unit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030244" y="6336091"/>
            <a:ext cx="889571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SERVICES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40132" y="868991"/>
            <a:ext cx="276286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EMBEDDED SERVICES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544056" y="861783"/>
            <a:ext cx="276716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EMBEDDED SERVICES</a:t>
            </a:r>
          </a:p>
        </p:txBody>
      </p:sp>
    </p:spTree>
    <p:extLst>
      <p:ext uri="{BB962C8B-B14F-4D97-AF65-F5344CB8AC3E}">
        <p14:creationId xmlns:p14="http://schemas.microsoft.com/office/powerpoint/2010/main" val="26463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802112" cy="829056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88937"/>
            <a:ext cx="5386917" cy="639762"/>
          </a:xfrm>
        </p:spPr>
        <p:txBody>
          <a:bodyPr/>
          <a:lstStyle/>
          <a:p>
            <a:r>
              <a:rPr lang="en-US" dirty="0"/>
              <a:t>Embedded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528699"/>
            <a:ext cx="5386917" cy="3951288"/>
          </a:xfrm>
        </p:spPr>
        <p:txBody>
          <a:bodyPr/>
          <a:lstStyle/>
          <a:p>
            <a:r>
              <a:rPr lang="en-US" dirty="0"/>
              <a:t>Services are provisioned within the divisions</a:t>
            </a:r>
          </a:p>
          <a:p>
            <a:r>
              <a:rPr lang="en-US" dirty="0"/>
              <a:t>Services are optimized for the specific needs of the division</a:t>
            </a:r>
          </a:p>
          <a:p>
            <a:r>
              <a:rPr lang="en-US" dirty="0"/>
              <a:t>Possibility of under-utilization and over-provisioning of resources</a:t>
            </a:r>
          </a:p>
          <a:p>
            <a:r>
              <a:rPr lang="en-US" dirty="0"/>
              <a:t>High cost, high efficiency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888937"/>
            <a:ext cx="5389033" cy="639762"/>
          </a:xfrm>
        </p:spPr>
        <p:txBody>
          <a:bodyPr/>
          <a:lstStyle/>
          <a:p>
            <a:r>
              <a:rPr lang="en-US" dirty="0"/>
              <a:t>Shared Services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28699"/>
            <a:ext cx="5389033" cy="3951288"/>
          </a:xfrm>
        </p:spPr>
        <p:txBody>
          <a:bodyPr/>
          <a:lstStyle/>
          <a:p>
            <a:r>
              <a:rPr lang="en-US" dirty="0"/>
              <a:t>Multiple divisions share the same services</a:t>
            </a:r>
          </a:p>
          <a:p>
            <a:r>
              <a:rPr lang="en-US" dirty="0"/>
              <a:t>Services are optimized for least common denominator</a:t>
            </a:r>
          </a:p>
          <a:p>
            <a:r>
              <a:rPr lang="en-US" dirty="0"/>
              <a:t>Resources provisioned and utilized optimally across all the divisions</a:t>
            </a:r>
          </a:p>
          <a:p>
            <a:r>
              <a:rPr lang="en-US" dirty="0"/>
              <a:t>Reduced cost, reduced efficiency (if not managed properly)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1858" y="5745059"/>
            <a:ext cx="586151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Analogy: How will it be if each </a:t>
            </a:r>
            <a:r>
              <a:rPr lang="en-US" b="1" u="sng" dirty="0"/>
              <a:t>PROCESS</a:t>
            </a:r>
            <a:r>
              <a:rPr lang="en-US" dirty="0"/>
              <a:t> in an operating system gets its own </a:t>
            </a:r>
            <a:r>
              <a:rPr lang="en-US" dirty="0" smtClean="0"/>
              <a:t>physical CPU</a:t>
            </a:r>
            <a:r>
              <a:rPr lang="en-US" dirty="0"/>
              <a:t>, </a:t>
            </a:r>
            <a:r>
              <a:rPr lang="en-US" dirty="0" smtClean="0"/>
              <a:t>physical RAM</a:t>
            </a:r>
            <a:r>
              <a:rPr lang="en-US" dirty="0"/>
              <a:t>, </a:t>
            </a:r>
            <a:r>
              <a:rPr lang="en-US" dirty="0" smtClean="0"/>
              <a:t>physical DISK</a:t>
            </a:r>
            <a:r>
              <a:rPr lang="en-US" dirty="0"/>
              <a:t>? </a:t>
            </a:r>
          </a:p>
        </p:txBody>
      </p:sp>
      <p:pic>
        <p:nvPicPr>
          <p:cNvPr id="8" name="Picture 7" descr="301 Moved Permanentl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1" y="4941929"/>
            <a:ext cx="742817" cy="8031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14552" y="5745059"/>
            <a:ext cx="586151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Analogy: </a:t>
            </a:r>
            <a:r>
              <a:rPr lang="en-US" dirty="0" smtClean="0"/>
              <a:t>Multiple processes share the services provided by a small group of CPU, RAM and DISK resources </a:t>
            </a:r>
            <a:endParaRPr lang="en-US" dirty="0"/>
          </a:p>
        </p:txBody>
      </p:sp>
      <p:pic>
        <p:nvPicPr>
          <p:cNvPr id="10" name="Picture 9" descr="301 Moved Permanentl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992" y="4809393"/>
            <a:ext cx="742817" cy="80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Service-oriented Architecture (SOA)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 is an architecture style for enterprise IT systems</a:t>
            </a:r>
          </a:p>
          <a:p>
            <a:r>
              <a:rPr lang="en-US" dirty="0"/>
              <a:t>Inspired by the “shared-services” model</a:t>
            </a:r>
          </a:p>
          <a:p>
            <a:r>
              <a:rPr lang="en-US" dirty="0"/>
              <a:t>At a conceptual level, </a:t>
            </a:r>
            <a:r>
              <a:rPr lang="en-US" b="1" dirty="0"/>
              <a:t>WHAT</a:t>
            </a:r>
            <a:r>
              <a:rPr lang="en-US" dirty="0"/>
              <a:t> needs to be done </a:t>
            </a:r>
            <a:r>
              <a:rPr lang="en-US" dirty="0" smtClean="0"/>
              <a:t>in a business process remains </a:t>
            </a:r>
            <a:r>
              <a:rPr lang="en-US" dirty="0"/>
              <a:t>the same</a:t>
            </a:r>
          </a:p>
          <a:p>
            <a:r>
              <a:rPr lang="en-US" dirty="0"/>
              <a:t>At the logical and physical level, </a:t>
            </a:r>
            <a:r>
              <a:rPr lang="en-US" b="1" dirty="0"/>
              <a:t>HOW</a:t>
            </a:r>
            <a:r>
              <a:rPr lang="en-US" dirty="0"/>
              <a:t> it needs to be done will vary in SOA</a:t>
            </a:r>
          </a:p>
        </p:txBody>
      </p:sp>
    </p:spTree>
    <p:extLst>
      <p:ext uri="{BB962C8B-B14F-4D97-AF65-F5344CB8AC3E}">
        <p14:creationId xmlns:p14="http://schemas.microsoft.com/office/powerpoint/2010/main" val="567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divided into </a:t>
            </a:r>
            <a:r>
              <a:rPr lang="en-US" b="1" dirty="0" err="1"/>
              <a:t>composable</a:t>
            </a:r>
            <a:r>
              <a:rPr lang="en-US" dirty="0"/>
              <a:t> </a:t>
            </a:r>
            <a:r>
              <a:rPr lang="en-US" b="1" dirty="0"/>
              <a:t>services</a:t>
            </a:r>
            <a:r>
              <a:rPr lang="en-US" dirty="0"/>
              <a:t> (and not single use “local” functions)</a:t>
            </a:r>
          </a:p>
          <a:p>
            <a:r>
              <a:rPr lang="en-US" dirty="0"/>
              <a:t>Loose coupling between service provider and service consumer</a:t>
            </a:r>
          </a:p>
          <a:p>
            <a:r>
              <a:rPr lang="en-US" dirty="0"/>
              <a:t>Serves as building blocks for more complex services</a:t>
            </a:r>
          </a:p>
          <a:p>
            <a:r>
              <a:rPr lang="en-US" dirty="0"/>
              <a:t>Make business processes more dynamic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569391" y="5157934"/>
            <a:ext cx="2899369" cy="803130"/>
            <a:chOff x="8569391" y="5157934"/>
            <a:chExt cx="2899369" cy="803130"/>
          </a:xfrm>
        </p:grpSpPr>
        <p:pic>
          <p:nvPicPr>
            <p:cNvPr id="4" name="Picture 3" descr="301 Moved Permanently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9391" y="5157934"/>
              <a:ext cx="742817" cy="80313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312208" y="5374833"/>
              <a:ext cx="2156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Task vs Service?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05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 bwMode="auto">
          <a:xfrm>
            <a:off x="8100484" y="3369190"/>
            <a:ext cx="3865034" cy="16695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Concepts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837428"/>
              </p:ext>
            </p:extLst>
          </p:nvPr>
        </p:nvGraphicFramePr>
        <p:xfrm>
          <a:off x="383462" y="1388265"/>
          <a:ext cx="71247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8102600" y="1663700"/>
            <a:ext cx="571500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283700" y="1663700"/>
            <a:ext cx="571500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053234" y="1676400"/>
            <a:ext cx="571500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283700" y="2505074"/>
            <a:ext cx="571500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Diamond 8"/>
          <p:cNvSpPr/>
          <p:nvPr/>
        </p:nvSpPr>
        <p:spPr bwMode="auto">
          <a:xfrm>
            <a:off x="10193867" y="1649413"/>
            <a:ext cx="469900" cy="371474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057468" y="2505074"/>
            <a:ext cx="571500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 bwMode="auto">
          <a:xfrm>
            <a:off x="8674100" y="183515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 bwMode="auto">
          <a:xfrm>
            <a:off x="9855200" y="1835150"/>
            <a:ext cx="3386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9" idx="3"/>
            <a:endCxn id="7" idx="1"/>
          </p:cNvCxnSpPr>
          <p:nvPr/>
        </p:nvCxnSpPr>
        <p:spPr bwMode="auto">
          <a:xfrm>
            <a:off x="10663767" y="1835150"/>
            <a:ext cx="389467" cy="1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7" idx="2"/>
            <a:endCxn id="10" idx="0"/>
          </p:cNvCxnSpPr>
          <p:nvPr/>
        </p:nvCxnSpPr>
        <p:spPr bwMode="auto">
          <a:xfrm>
            <a:off x="11338984" y="2019300"/>
            <a:ext cx="4234" cy="4857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 bwMode="auto">
          <a:xfrm>
            <a:off x="9569450" y="2006600"/>
            <a:ext cx="0" cy="498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8" idx="3"/>
            <a:endCxn id="10" idx="1"/>
          </p:cNvCxnSpPr>
          <p:nvPr/>
        </p:nvCxnSpPr>
        <p:spPr bwMode="auto">
          <a:xfrm>
            <a:off x="9855200" y="2676524"/>
            <a:ext cx="12022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8674100" y="1067357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Process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 bwMode="auto">
          <a:xfrm>
            <a:off x="8521700" y="3689347"/>
            <a:ext cx="558800" cy="5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9245600" y="3689347"/>
            <a:ext cx="558800" cy="5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10026304" y="3689347"/>
            <a:ext cx="558800" cy="5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10750204" y="3689347"/>
            <a:ext cx="558800" cy="5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8674100" y="3841747"/>
            <a:ext cx="558800" cy="5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9398000" y="3841747"/>
            <a:ext cx="558800" cy="5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0178704" y="3841747"/>
            <a:ext cx="558800" cy="5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0902604" y="3841747"/>
            <a:ext cx="558800" cy="5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009747" y="4517504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Catalog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5" idx="2"/>
            <a:endCxn id="28" idx="0"/>
          </p:cNvCxnSpPr>
          <p:nvPr/>
        </p:nvCxnSpPr>
        <p:spPr bwMode="auto">
          <a:xfrm>
            <a:off x="8388350" y="2006600"/>
            <a:ext cx="412750" cy="168274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30" idx="0"/>
          </p:cNvCxnSpPr>
          <p:nvPr/>
        </p:nvCxnSpPr>
        <p:spPr bwMode="auto">
          <a:xfrm>
            <a:off x="9569450" y="2006600"/>
            <a:ext cx="736254" cy="168274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2"/>
            <a:endCxn id="34" idx="7"/>
          </p:cNvCxnSpPr>
          <p:nvPr/>
        </p:nvCxnSpPr>
        <p:spPr bwMode="auto">
          <a:xfrm flipH="1">
            <a:off x="10655670" y="2019300"/>
            <a:ext cx="683314" cy="189684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  <a:endCxn id="29" idx="0"/>
          </p:cNvCxnSpPr>
          <p:nvPr/>
        </p:nvCxnSpPr>
        <p:spPr bwMode="auto">
          <a:xfrm flipH="1">
            <a:off x="9525000" y="2847974"/>
            <a:ext cx="44450" cy="8413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5" idx="0"/>
          </p:cNvCxnSpPr>
          <p:nvPr/>
        </p:nvCxnSpPr>
        <p:spPr bwMode="auto">
          <a:xfrm flipH="1">
            <a:off x="11182004" y="2847973"/>
            <a:ext cx="40564" cy="99377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 bwMode="auto">
          <a:xfrm>
            <a:off x="8102600" y="5416878"/>
            <a:ext cx="571500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9283700" y="5416878"/>
            <a:ext cx="571500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0163888" y="6210767"/>
            <a:ext cx="571500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0195984" y="5432747"/>
            <a:ext cx="571500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Diamond 57"/>
          <p:cNvSpPr/>
          <p:nvPr/>
        </p:nvSpPr>
        <p:spPr bwMode="auto">
          <a:xfrm>
            <a:off x="11104034" y="5564515"/>
            <a:ext cx="469900" cy="371474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1057468" y="6258252"/>
            <a:ext cx="571500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Arrow Connector 59"/>
          <p:cNvCxnSpPr>
            <a:stCxn id="54" idx="3"/>
            <a:endCxn id="55" idx="1"/>
          </p:cNvCxnSpPr>
          <p:nvPr/>
        </p:nvCxnSpPr>
        <p:spPr bwMode="auto">
          <a:xfrm>
            <a:off x="8674100" y="5588328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56" idx="0"/>
            <a:endCxn id="58" idx="1"/>
          </p:cNvCxnSpPr>
          <p:nvPr/>
        </p:nvCxnSpPr>
        <p:spPr bwMode="auto">
          <a:xfrm flipV="1">
            <a:off x="10449638" y="5750252"/>
            <a:ext cx="654396" cy="4605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58" idx="2"/>
            <a:endCxn id="59" idx="0"/>
          </p:cNvCxnSpPr>
          <p:nvPr/>
        </p:nvCxnSpPr>
        <p:spPr bwMode="auto">
          <a:xfrm>
            <a:off x="11338984" y="5935989"/>
            <a:ext cx="4234" cy="322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>
            <a:stCxn id="55" idx="3"/>
            <a:endCxn id="57" idx="1"/>
          </p:cNvCxnSpPr>
          <p:nvPr/>
        </p:nvCxnSpPr>
        <p:spPr bwMode="auto">
          <a:xfrm>
            <a:off x="9855200" y="5588328"/>
            <a:ext cx="340784" cy="15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>
            <a:stCxn id="57" idx="3"/>
            <a:endCxn id="58" idx="0"/>
          </p:cNvCxnSpPr>
          <p:nvPr/>
        </p:nvCxnSpPr>
        <p:spPr bwMode="auto">
          <a:xfrm flipV="1">
            <a:off x="10767484" y="5564515"/>
            <a:ext cx="571500" cy="396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Connector 89"/>
          <p:cNvCxnSpPr>
            <a:stCxn id="54" idx="0"/>
            <a:endCxn id="28" idx="2"/>
          </p:cNvCxnSpPr>
          <p:nvPr/>
        </p:nvCxnSpPr>
        <p:spPr bwMode="auto">
          <a:xfrm flipV="1">
            <a:off x="8388350" y="3943347"/>
            <a:ext cx="133350" cy="147353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5" idx="0"/>
            <a:endCxn id="32" idx="4"/>
          </p:cNvCxnSpPr>
          <p:nvPr/>
        </p:nvCxnSpPr>
        <p:spPr bwMode="auto">
          <a:xfrm flipH="1" flipV="1">
            <a:off x="8953500" y="4349747"/>
            <a:ext cx="615950" cy="106713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7" idx="0"/>
            <a:endCxn id="33" idx="4"/>
          </p:cNvCxnSpPr>
          <p:nvPr/>
        </p:nvCxnSpPr>
        <p:spPr bwMode="auto">
          <a:xfrm flipH="1" flipV="1">
            <a:off x="9677400" y="4349747"/>
            <a:ext cx="804334" cy="108300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6" idx="0"/>
            <a:endCxn id="29" idx="3"/>
          </p:cNvCxnSpPr>
          <p:nvPr/>
        </p:nvCxnSpPr>
        <p:spPr bwMode="auto">
          <a:xfrm flipH="1" flipV="1">
            <a:off x="9327434" y="4122952"/>
            <a:ext cx="1122204" cy="208781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59" idx="3"/>
            <a:endCxn id="35" idx="4"/>
          </p:cNvCxnSpPr>
          <p:nvPr/>
        </p:nvCxnSpPr>
        <p:spPr bwMode="auto">
          <a:xfrm flipH="1" flipV="1">
            <a:off x="11182004" y="4349747"/>
            <a:ext cx="446964" cy="207995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785823" y="6197551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itb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">
  <a:themeElements>
    <a:clrScheme name="Template 1">
      <a:dk1>
        <a:srgbClr val="000099"/>
      </a:dk1>
      <a:lt1>
        <a:srgbClr val="FFFFFF"/>
      </a:lt1>
      <a:dk2>
        <a:srgbClr val="0000FF"/>
      </a:dk2>
      <a:lt2>
        <a:srgbClr val="FFFF00"/>
      </a:lt2>
      <a:accent1>
        <a:srgbClr val="FF6633"/>
      </a:accent1>
      <a:accent2>
        <a:srgbClr val="FF00FF"/>
      </a:accent2>
      <a:accent3>
        <a:srgbClr val="AAAAFF"/>
      </a:accent3>
      <a:accent4>
        <a:srgbClr val="DADADA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plate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">
  <a:themeElements>
    <a:clrScheme name="Template 1">
      <a:dk1>
        <a:srgbClr val="000099"/>
      </a:dk1>
      <a:lt1>
        <a:srgbClr val="FFFFFF"/>
      </a:lt1>
      <a:dk2>
        <a:srgbClr val="0000FF"/>
      </a:dk2>
      <a:lt2>
        <a:srgbClr val="FFFF00"/>
      </a:lt2>
      <a:accent1>
        <a:srgbClr val="FF6633"/>
      </a:accent1>
      <a:accent2>
        <a:srgbClr val="FF00FF"/>
      </a:accent2>
      <a:accent3>
        <a:srgbClr val="AAAAFF"/>
      </a:accent3>
      <a:accent4>
        <a:srgbClr val="DADADA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plate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iiitbtheme</Template>
  <TotalTime>4826</TotalTime>
  <Words>1542</Words>
  <Application>Microsoft Office PowerPoint</Application>
  <PresentationFormat>Widescreen</PresentationFormat>
  <Paragraphs>265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LiberationSerif-Bold</vt:lpstr>
      <vt:lpstr>Monotype Sorts</vt:lpstr>
      <vt:lpstr>Times New Roman</vt:lpstr>
      <vt:lpstr>Verdana</vt:lpstr>
      <vt:lpstr>iiitbtheme</vt:lpstr>
      <vt:lpstr>Template</vt:lpstr>
      <vt:lpstr>1_Template</vt:lpstr>
      <vt:lpstr>Service Oriented Architcture</vt:lpstr>
      <vt:lpstr>Outline</vt:lpstr>
      <vt:lpstr>1. Introduction</vt:lpstr>
      <vt:lpstr>Business Process Concepts</vt:lpstr>
      <vt:lpstr>SOA Motivation – Shared Services Model </vt:lpstr>
      <vt:lpstr>Comparison</vt:lpstr>
      <vt:lpstr>Service-oriented Architecture (SOA)</vt:lpstr>
      <vt:lpstr>SOA Characteristics</vt:lpstr>
      <vt:lpstr>Service Concepts</vt:lpstr>
      <vt:lpstr>Key Elements of SOA</vt:lpstr>
      <vt:lpstr>Open Standards</vt:lpstr>
      <vt:lpstr>Integration Points</vt:lpstr>
      <vt:lpstr>Virtualization</vt:lpstr>
      <vt:lpstr>Virtualized services</vt:lpstr>
      <vt:lpstr>Automation</vt:lpstr>
      <vt:lpstr>Automation</vt:lpstr>
      <vt:lpstr>Hybrid Service</vt:lpstr>
      <vt:lpstr>Service Execution Models</vt:lpstr>
      <vt:lpstr>Flavors of SOA</vt:lpstr>
      <vt:lpstr>Definition of a “Service”</vt:lpstr>
      <vt:lpstr>Service Granularity</vt:lpstr>
      <vt:lpstr>Architecture principles</vt:lpstr>
      <vt:lpstr>Architecture Principles</vt:lpstr>
      <vt:lpstr>Standardized Service Contract</vt:lpstr>
      <vt:lpstr>Loose Coupling</vt:lpstr>
      <vt:lpstr>Service Abstraction</vt:lpstr>
      <vt:lpstr>Service Abstraction</vt:lpstr>
      <vt:lpstr>Service Reusability</vt:lpstr>
      <vt:lpstr>Service Autonomy</vt:lpstr>
      <vt:lpstr>Service Statelessness</vt:lpstr>
      <vt:lpstr>Service Discoverability</vt:lpstr>
      <vt:lpstr>Service Composability</vt:lpstr>
      <vt:lpstr>GOING forward</vt:lpstr>
      <vt:lpstr>Looking ahead</vt:lpstr>
      <vt:lpstr>SOA Sub-architectures</vt:lpstr>
      <vt:lpstr>Sub-Architecture Types</vt:lpstr>
      <vt:lpstr>Service Architecture</vt:lpstr>
      <vt:lpstr>Service Composition Architecture</vt:lpstr>
      <vt:lpstr>Service Inventory Architecture</vt:lpstr>
      <vt:lpstr>Enterprise SOA</vt:lpstr>
      <vt:lpstr>Implementation approaches</vt:lpstr>
      <vt:lpstr>SOA using Web Services</vt:lpstr>
      <vt:lpstr>SOA using REST</vt:lpstr>
      <vt:lpstr>Summary of soa</vt:lpstr>
      <vt:lpstr>Summary of SOA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IT Architectures</dc:title>
  <dc:creator>Prof.RC</dc:creator>
  <cp:lastModifiedBy>Prof.RC</cp:lastModifiedBy>
  <cp:revision>443</cp:revision>
  <dcterms:created xsi:type="dcterms:W3CDTF">2020-08-26T16:16:03Z</dcterms:created>
  <dcterms:modified xsi:type="dcterms:W3CDTF">2020-10-15T01:50:17Z</dcterms:modified>
</cp:coreProperties>
</file>