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5"/>
  </p:notesMasterIdLst>
  <p:sldIdLst>
    <p:sldId id="256" r:id="rId5"/>
    <p:sldId id="266" r:id="rId6"/>
    <p:sldId id="257" r:id="rId7"/>
    <p:sldId id="258" r:id="rId8"/>
    <p:sldId id="259" r:id="rId9"/>
    <p:sldId id="260" r:id="rId10"/>
    <p:sldId id="264" r:id="rId11"/>
    <p:sldId id="265"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C0F3"/>
    <a:srgbClr val="52CD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3C1DCA-BBBC-7155-DE18-9AFA6CCF1564}" v="1279" dt="2021-08-10T02:47:46.952"/>
    <p1510:client id="{1F3E9FD0-F97B-0636-5D53-236751B0AF4A}" v="59" dt="2021-08-10T02:25:09.977"/>
    <p1510:client id="{230E6C57-FE5B-DC5B-4F58-CBB894059A13}" v="12" dt="2021-08-10T00:06:06.289"/>
    <p1510:client id="{29B204BD-59CC-A3BE-D7FA-B7E9121365A7}" v="2767" dt="2021-08-09T20:16:49.999"/>
    <p1510:client id="{2EB29BB8-A9F6-1B7B-D824-78942C220843}" v="721" dt="2021-08-09T21:55:37.828"/>
    <p1510:client id="{5B9D6E7C-35D4-B9F9-315F-D21D75DF08D8}" v="16" dt="2021-08-09T23:32:49.704"/>
    <p1510:client id="{5EB7DF0D-6D8B-6ACB-FDAA-9964E4EB0DB5}" v="72" dt="2021-08-09T17:35:11.763"/>
    <p1510:client id="{67602C20-0554-E372-5E81-EA5396EE62A1}" v="24" dt="2021-08-09T23:58:09.175"/>
    <p1510:client id="{A73BD85D-2544-B8D1-FF87-EA4A8185F0D4}" v="39" dt="2021-08-10T03:00:03.341"/>
    <p1510:client id="{C4195181-6714-0898-9ADF-4CE3BFF28D12}" v="52" dt="2021-08-09T15:24:25.427"/>
    <p1510:client id="{CA04253A-1272-339A-FE54-1C1FBDEBC4A5}" v="28" dt="2021-08-09T16:26:00.414"/>
    <p1510:client id="{D9319C27-BEA3-D543-B049-475DFB4AA9EE}" v="3939" dt="2021-08-10T02:49:20.288"/>
    <p1510:client id="{DD257DD2-768C-3721-CD51-E0356983E1DA}" v="6" dt="2021-08-10T00:54:18.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qi Wang" userId="S::21zw39@queensu.ca::1e84d51d-27bb-41f7-be18-83945ba17702" providerId="AD" clId="Web-{033C1DCA-BBBC-7155-DE18-9AFA6CCF1564}"/>
    <pc:docChg chg="modSld">
      <pc:chgData name="Ziqi Wang" userId="S::21zw39@queensu.ca::1e84d51d-27bb-41f7-be18-83945ba17702" providerId="AD" clId="Web-{033C1DCA-BBBC-7155-DE18-9AFA6CCF1564}" dt="2021-08-10T02:47:46.952" v="653"/>
      <pc:docMkLst>
        <pc:docMk/>
      </pc:docMkLst>
      <pc:sldChg chg="modSp">
        <pc:chgData name="Ziqi Wang" userId="S::21zw39@queensu.ca::1e84d51d-27bb-41f7-be18-83945ba17702" providerId="AD" clId="Web-{033C1DCA-BBBC-7155-DE18-9AFA6CCF1564}" dt="2021-08-09T23:34:47.184" v="29" actId="20577"/>
        <pc:sldMkLst>
          <pc:docMk/>
          <pc:sldMk cId="3549542732" sldId="257"/>
        </pc:sldMkLst>
        <pc:spChg chg="mod">
          <ac:chgData name="Ziqi Wang" userId="S::21zw39@queensu.ca::1e84d51d-27bb-41f7-be18-83945ba17702" providerId="AD" clId="Web-{033C1DCA-BBBC-7155-DE18-9AFA6CCF1564}" dt="2021-08-09T23:34:47.184" v="29" actId="20577"/>
          <ac:spMkLst>
            <pc:docMk/>
            <pc:sldMk cId="3549542732" sldId="257"/>
            <ac:spMk id="4" creationId="{ABBE938A-25D0-0041-A296-32A89B86471A}"/>
          </ac:spMkLst>
        </pc:spChg>
      </pc:sldChg>
      <pc:sldChg chg="modSp">
        <pc:chgData name="Ziqi Wang" userId="S::21zw39@queensu.ca::1e84d51d-27bb-41f7-be18-83945ba17702" providerId="AD" clId="Web-{033C1DCA-BBBC-7155-DE18-9AFA6CCF1564}" dt="2021-08-09T23:35:13.059" v="60" actId="14100"/>
        <pc:sldMkLst>
          <pc:docMk/>
          <pc:sldMk cId="3209464190" sldId="258"/>
        </pc:sldMkLst>
        <pc:spChg chg="mod">
          <ac:chgData name="Ziqi Wang" userId="S::21zw39@queensu.ca::1e84d51d-27bb-41f7-be18-83945ba17702" providerId="AD" clId="Web-{033C1DCA-BBBC-7155-DE18-9AFA6CCF1564}" dt="2021-08-09T23:35:07.247" v="59" actId="20577"/>
          <ac:spMkLst>
            <pc:docMk/>
            <pc:sldMk cId="3209464190" sldId="258"/>
            <ac:spMk id="4" creationId="{E90C5213-539E-664A-9026-5E25FB5061E1}"/>
          </ac:spMkLst>
        </pc:spChg>
        <pc:spChg chg="mod">
          <ac:chgData name="Ziqi Wang" userId="S::21zw39@queensu.ca::1e84d51d-27bb-41f7-be18-83945ba17702" providerId="AD" clId="Web-{033C1DCA-BBBC-7155-DE18-9AFA6CCF1564}" dt="2021-08-09T23:35:13.059" v="60" actId="14100"/>
          <ac:spMkLst>
            <pc:docMk/>
            <pc:sldMk cId="3209464190" sldId="258"/>
            <ac:spMk id="18" creationId="{B68E9B10-70BC-C140-AF09-97FD3F05B09A}"/>
          </ac:spMkLst>
        </pc:spChg>
      </pc:sldChg>
      <pc:sldChg chg="modSp">
        <pc:chgData name="Ziqi Wang" userId="S::21zw39@queensu.ca::1e84d51d-27bb-41f7-be18-83945ba17702" providerId="AD" clId="Web-{033C1DCA-BBBC-7155-DE18-9AFA6CCF1564}" dt="2021-08-09T23:38:35.263" v="148" actId="20577"/>
        <pc:sldMkLst>
          <pc:docMk/>
          <pc:sldMk cId="2660750452" sldId="262"/>
        </pc:sldMkLst>
        <pc:spChg chg="mod">
          <ac:chgData name="Ziqi Wang" userId="S::21zw39@queensu.ca::1e84d51d-27bb-41f7-be18-83945ba17702" providerId="AD" clId="Web-{033C1DCA-BBBC-7155-DE18-9AFA6CCF1564}" dt="2021-08-09T23:38:35.263" v="148" actId="20577"/>
          <ac:spMkLst>
            <pc:docMk/>
            <pc:sldMk cId="2660750452" sldId="262"/>
            <ac:spMk id="2" creationId="{A854EEF5-F89C-5A45-BB52-C622C1E7DED9}"/>
          </ac:spMkLst>
        </pc:spChg>
      </pc:sldChg>
      <pc:sldChg chg="modSp">
        <pc:chgData name="Ziqi Wang" userId="S::21zw39@queensu.ca::1e84d51d-27bb-41f7-be18-83945ba17702" providerId="AD" clId="Web-{033C1DCA-BBBC-7155-DE18-9AFA6CCF1564}" dt="2021-08-09T23:45:26.125" v="195" actId="14100"/>
        <pc:sldMkLst>
          <pc:docMk/>
          <pc:sldMk cId="69684744" sldId="263"/>
        </pc:sldMkLst>
        <pc:spChg chg="mod">
          <ac:chgData name="Ziqi Wang" userId="S::21zw39@queensu.ca::1e84d51d-27bb-41f7-be18-83945ba17702" providerId="AD" clId="Web-{033C1DCA-BBBC-7155-DE18-9AFA6CCF1564}" dt="2021-08-09T23:45:26.125" v="195" actId="14100"/>
          <ac:spMkLst>
            <pc:docMk/>
            <pc:sldMk cId="69684744" sldId="263"/>
            <ac:spMk id="2" creationId="{076DD5EC-221B-134E-B4D1-EC70A177F9C0}"/>
          </ac:spMkLst>
        </pc:spChg>
      </pc:sldChg>
      <pc:sldChg chg="modSp">
        <pc:chgData name="Ziqi Wang" userId="S::21zw39@queensu.ca::1e84d51d-27bb-41f7-be18-83945ba17702" providerId="AD" clId="Web-{033C1DCA-BBBC-7155-DE18-9AFA6CCF1564}" dt="2021-08-09T23:38:10.669" v="102" actId="20577"/>
        <pc:sldMkLst>
          <pc:docMk/>
          <pc:sldMk cId="2716451844" sldId="265"/>
        </pc:sldMkLst>
        <pc:spChg chg="mod">
          <ac:chgData name="Ziqi Wang" userId="S::21zw39@queensu.ca::1e84d51d-27bb-41f7-be18-83945ba17702" providerId="AD" clId="Web-{033C1DCA-BBBC-7155-DE18-9AFA6CCF1564}" dt="2021-08-09T23:38:10.669" v="102" actId="20577"/>
          <ac:spMkLst>
            <pc:docMk/>
            <pc:sldMk cId="2716451844" sldId="265"/>
            <ac:spMk id="2" creationId="{3A8A9330-71DC-D142-ACAD-AE8069B83943}"/>
          </ac:spMkLst>
        </pc:spChg>
      </pc:sldChg>
      <pc:sldChg chg="modSp">
        <pc:chgData name="Ziqi Wang" userId="S::21zw39@queensu.ca::1e84d51d-27bb-41f7-be18-83945ba17702" providerId="AD" clId="Web-{033C1DCA-BBBC-7155-DE18-9AFA6CCF1564}" dt="2021-08-10T02:47:46.952" v="653"/>
        <pc:sldMkLst>
          <pc:docMk/>
          <pc:sldMk cId="405906636" sldId="266"/>
        </pc:sldMkLst>
        <pc:spChg chg="mod">
          <ac:chgData name="Ziqi Wang" userId="S::21zw39@queensu.ca::1e84d51d-27bb-41f7-be18-83945ba17702" providerId="AD" clId="Web-{033C1DCA-BBBC-7155-DE18-9AFA6CCF1564}" dt="2021-08-10T02:15:07.866" v="327" actId="1076"/>
          <ac:spMkLst>
            <pc:docMk/>
            <pc:sldMk cId="405906636" sldId="266"/>
            <ac:spMk id="2" creationId="{EFAAE586-B455-42DE-BC01-AB785D621067}"/>
          </ac:spMkLst>
        </pc:spChg>
        <pc:spChg chg="mod">
          <ac:chgData name="Ziqi Wang" userId="S::21zw39@queensu.ca::1e84d51d-27bb-41f7-be18-83945ba17702" providerId="AD" clId="Web-{033C1DCA-BBBC-7155-DE18-9AFA6CCF1564}" dt="2021-08-10T02:41:17.595" v="651" actId="20577"/>
          <ac:spMkLst>
            <pc:docMk/>
            <pc:sldMk cId="405906636" sldId="266"/>
            <ac:spMk id="3" creationId="{F7D0D40D-8097-4375-A697-9951BC01EB4D}"/>
          </ac:spMkLst>
        </pc:spChg>
        <pc:spChg chg="mod">
          <ac:chgData name="Ziqi Wang" userId="S::21zw39@queensu.ca::1e84d51d-27bb-41f7-be18-83945ba17702" providerId="AD" clId="Web-{033C1DCA-BBBC-7155-DE18-9AFA6CCF1564}" dt="2021-08-10T02:14:52.802" v="323" actId="1076"/>
          <ac:spMkLst>
            <pc:docMk/>
            <pc:sldMk cId="405906636" sldId="266"/>
            <ac:spMk id="6" creationId="{04F7A616-0B1D-47B8-9328-EE8D4A71ABF2}"/>
          </ac:spMkLst>
        </pc:spChg>
        <pc:spChg chg="mod">
          <ac:chgData name="Ziqi Wang" userId="S::21zw39@queensu.ca::1e84d51d-27bb-41f7-be18-83945ba17702" providerId="AD" clId="Web-{033C1DCA-BBBC-7155-DE18-9AFA6CCF1564}" dt="2021-08-10T02:15:04.600" v="326" actId="1076"/>
          <ac:spMkLst>
            <pc:docMk/>
            <pc:sldMk cId="405906636" sldId="266"/>
            <ac:spMk id="10" creationId="{5B043076-0FEA-CC4C-B920-A0856A9E210E}"/>
          </ac:spMkLst>
        </pc:spChg>
        <pc:spChg chg="mod">
          <ac:chgData name="Ziqi Wang" userId="S::21zw39@queensu.ca::1e84d51d-27bb-41f7-be18-83945ba17702" providerId="AD" clId="Web-{033C1DCA-BBBC-7155-DE18-9AFA6CCF1564}" dt="2021-08-10T02:14:56.428" v="324" actId="1076"/>
          <ac:spMkLst>
            <pc:docMk/>
            <pc:sldMk cId="405906636" sldId="266"/>
            <ac:spMk id="11" creationId="{5AE4298F-E229-CB47-8059-01FDEAF44F04}"/>
          </ac:spMkLst>
        </pc:spChg>
        <pc:spChg chg="mod">
          <ac:chgData name="Ziqi Wang" userId="S::21zw39@queensu.ca::1e84d51d-27bb-41f7-be18-83945ba17702" providerId="AD" clId="Web-{033C1DCA-BBBC-7155-DE18-9AFA6CCF1564}" dt="2021-08-10T02:14:49.630" v="322" actId="1076"/>
          <ac:spMkLst>
            <pc:docMk/>
            <pc:sldMk cId="405906636" sldId="266"/>
            <ac:spMk id="13" creationId="{7978C99E-1C65-D242-A3C9-8B9B7BB07518}"/>
          </ac:spMkLst>
        </pc:spChg>
        <pc:spChg chg="mod">
          <ac:chgData name="Ziqi Wang" userId="S::21zw39@queensu.ca::1e84d51d-27bb-41f7-be18-83945ba17702" providerId="AD" clId="Web-{033C1DCA-BBBC-7155-DE18-9AFA6CCF1564}" dt="2021-08-10T02:47:46.952" v="653"/>
          <ac:spMkLst>
            <pc:docMk/>
            <pc:sldMk cId="405906636" sldId="266"/>
            <ac:spMk id="15" creationId="{9B2A5A79-5A2A-BF4F-B7F2-FAADB70EE73D}"/>
          </ac:spMkLst>
        </pc:spChg>
      </pc:sldChg>
    </pc:docChg>
  </pc:docChgLst>
  <pc:docChgLst>
    <pc:chgData name="Ziqi Wang" userId="S::21zw39@queensu.ca::1e84d51d-27bb-41f7-be18-83945ba17702" providerId="AD" clId="Web-{29B204BD-59CC-A3BE-D7FA-B7E9121365A7}"/>
    <pc:docChg chg="modSld">
      <pc:chgData name="Ziqi Wang" userId="S::21zw39@queensu.ca::1e84d51d-27bb-41f7-be18-83945ba17702" providerId="AD" clId="Web-{29B204BD-59CC-A3BE-D7FA-B7E9121365A7}" dt="2021-08-09T20:16:49.999" v="1320" actId="20577"/>
      <pc:docMkLst>
        <pc:docMk/>
      </pc:docMkLst>
      <pc:sldChg chg="addSp modSp">
        <pc:chgData name="Ziqi Wang" userId="S::21zw39@queensu.ca::1e84d51d-27bb-41f7-be18-83945ba17702" providerId="AD" clId="Web-{29B204BD-59CC-A3BE-D7FA-B7E9121365A7}" dt="2021-08-09T20:16:49.999" v="1320" actId="20577"/>
        <pc:sldMkLst>
          <pc:docMk/>
          <pc:sldMk cId="405906636" sldId="266"/>
        </pc:sldMkLst>
        <pc:spChg chg="add mod">
          <ac:chgData name="Ziqi Wang" userId="S::21zw39@queensu.ca::1e84d51d-27bb-41f7-be18-83945ba17702" providerId="AD" clId="Web-{29B204BD-59CC-A3BE-D7FA-B7E9121365A7}" dt="2021-08-09T20:14:17.420" v="1208" actId="20577"/>
          <ac:spMkLst>
            <pc:docMk/>
            <pc:sldMk cId="405906636" sldId="266"/>
            <ac:spMk id="2" creationId="{EFAAE586-B455-42DE-BC01-AB785D621067}"/>
          </ac:spMkLst>
        </pc:spChg>
        <pc:spChg chg="add mod">
          <ac:chgData name="Ziqi Wang" userId="S::21zw39@queensu.ca::1e84d51d-27bb-41f7-be18-83945ba17702" providerId="AD" clId="Web-{29B204BD-59CC-A3BE-D7FA-B7E9121365A7}" dt="2021-08-09T19:47:30.379" v="587" actId="20577"/>
          <ac:spMkLst>
            <pc:docMk/>
            <pc:sldMk cId="405906636" sldId="266"/>
            <ac:spMk id="3" creationId="{F7D0D40D-8097-4375-A697-9951BC01EB4D}"/>
          </ac:spMkLst>
        </pc:spChg>
        <pc:spChg chg="add mod">
          <ac:chgData name="Ziqi Wang" userId="S::21zw39@queensu.ca::1e84d51d-27bb-41f7-be18-83945ba17702" providerId="AD" clId="Web-{29B204BD-59CC-A3BE-D7FA-B7E9121365A7}" dt="2021-08-09T20:07:08.683" v="1041" actId="20577"/>
          <ac:spMkLst>
            <pc:docMk/>
            <pc:sldMk cId="405906636" sldId="266"/>
            <ac:spMk id="4" creationId="{C7F8E5F8-674A-47B6-BCA0-684E8691901F}"/>
          </ac:spMkLst>
        </pc:spChg>
        <pc:spChg chg="add mod">
          <ac:chgData name="Ziqi Wang" userId="S::21zw39@queensu.ca::1e84d51d-27bb-41f7-be18-83945ba17702" providerId="AD" clId="Web-{29B204BD-59CC-A3BE-D7FA-B7E9121365A7}" dt="2021-08-09T20:16:49.999" v="1320" actId="20577"/>
          <ac:spMkLst>
            <pc:docMk/>
            <pc:sldMk cId="405906636" sldId="266"/>
            <ac:spMk id="6" creationId="{04F7A616-0B1D-47B8-9328-EE8D4A71ABF2}"/>
          </ac:spMkLst>
        </pc:spChg>
      </pc:sldChg>
    </pc:docChg>
  </pc:docChgLst>
  <pc:docChgLst>
    <pc:chgData name="Faiza Shallwani" userId="S::21fs20@queensu.ca::31de7e11-baf0-46c5-99b8-eac5c5cfad97" providerId="AD" clId="Web-{2EB29BB8-A9F6-1B7B-D824-78942C220843}"/>
    <pc:docChg chg="modSld">
      <pc:chgData name="Faiza Shallwani" userId="S::21fs20@queensu.ca::31de7e11-baf0-46c5-99b8-eac5c5cfad97" providerId="AD" clId="Web-{2EB29BB8-A9F6-1B7B-D824-78942C220843}" dt="2021-08-09T21:55:36.078" v="391" actId="20577"/>
      <pc:docMkLst>
        <pc:docMk/>
      </pc:docMkLst>
      <pc:sldChg chg="modSp">
        <pc:chgData name="Faiza Shallwani" userId="S::21fs20@queensu.ca::31de7e11-baf0-46c5-99b8-eac5c5cfad97" providerId="AD" clId="Web-{2EB29BB8-A9F6-1B7B-D824-78942C220843}" dt="2021-08-09T21:24:33.036" v="24" actId="20577"/>
        <pc:sldMkLst>
          <pc:docMk/>
          <pc:sldMk cId="3549542732" sldId="257"/>
        </pc:sldMkLst>
        <pc:spChg chg="mod">
          <ac:chgData name="Faiza Shallwani" userId="S::21fs20@queensu.ca::31de7e11-baf0-46c5-99b8-eac5c5cfad97" providerId="AD" clId="Web-{2EB29BB8-A9F6-1B7B-D824-78942C220843}" dt="2021-08-09T21:24:33.036" v="24" actId="20577"/>
          <ac:spMkLst>
            <pc:docMk/>
            <pc:sldMk cId="3549542732" sldId="257"/>
            <ac:spMk id="6" creationId="{9718BC3C-82A2-F549-95F6-E0A6423C2AAE}"/>
          </ac:spMkLst>
        </pc:spChg>
      </pc:sldChg>
      <pc:sldChg chg="modSp">
        <pc:chgData name="Faiza Shallwani" userId="S::21fs20@queensu.ca::31de7e11-baf0-46c5-99b8-eac5c5cfad97" providerId="AD" clId="Web-{2EB29BB8-A9F6-1B7B-D824-78942C220843}" dt="2021-08-09T21:28:23.661" v="53" actId="20577"/>
        <pc:sldMkLst>
          <pc:docMk/>
          <pc:sldMk cId="3209464190" sldId="258"/>
        </pc:sldMkLst>
        <pc:spChg chg="mod">
          <ac:chgData name="Faiza Shallwani" userId="S::21fs20@queensu.ca::31de7e11-baf0-46c5-99b8-eac5c5cfad97" providerId="AD" clId="Web-{2EB29BB8-A9F6-1B7B-D824-78942C220843}" dt="2021-08-09T21:26:38.270" v="30" actId="20577"/>
          <ac:spMkLst>
            <pc:docMk/>
            <pc:sldMk cId="3209464190" sldId="258"/>
            <ac:spMk id="6" creationId="{147C2626-9BAE-D34F-BF08-BB0BE23CBAD9}"/>
          </ac:spMkLst>
        </pc:spChg>
        <pc:spChg chg="mod">
          <ac:chgData name="Faiza Shallwani" userId="S::21fs20@queensu.ca::31de7e11-baf0-46c5-99b8-eac5c5cfad97" providerId="AD" clId="Web-{2EB29BB8-A9F6-1B7B-D824-78942C220843}" dt="2021-08-09T21:28:23.661" v="53" actId="20577"/>
          <ac:spMkLst>
            <pc:docMk/>
            <pc:sldMk cId="3209464190" sldId="258"/>
            <ac:spMk id="8" creationId="{CA0AE81A-3DC2-1F46-B4E1-1DBEAB167A24}"/>
          </ac:spMkLst>
        </pc:spChg>
      </pc:sldChg>
      <pc:sldChg chg="modSp">
        <pc:chgData name="Faiza Shallwani" userId="S::21fs20@queensu.ca::31de7e11-baf0-46c5-99b8-eac5c5cfad97" providerId="AD" clId="Web-{2EB29BB8-A9F6-1B7B-D824-78942C220843}" dt="2021-08-09T21:34:04.929" v="131" actId="20577"/>
        <pc:sldMkLst>
          <pc:docMk/>
          <pc:sldMk cId="1833279223" sldId="259"/>
        </pc:sldMkLst>
        <pc:spChg chg="mod">
          <ac:chgData name="Faiza Shallwani" userId="S::21fs20@queensu.ca::31de7e11-baf0-46c5-99b8-eac5c5cfad97" providerId="AD" clId="Web-{2EB29BB8-A9F6-1B7B-D824-78942C220843}" dt="2021-08-09T21:31:04.303" v="102" actId="20577"/>
          <ac:spMkLst>
            <pc:docMk/>
            <pc:sldMk cId="1833279223" sldId="259"/>
            <ac:spMk id="13" creationId="{5CD8002E-351E-1E4C-8B2C-FC9AF191406A}"/>
          </ac:spMkLst>
        </pc:spChg>
        <pc:spChg chg="mod">
          <ac:chgData name="Faiza Shallwani" userId="S::21fs20@queensu.ca::31de7e11-baf0-46c5-99b8-eac5c5cfad97" providerId="AD" clId="Web-{2EB29BB8-A9F6-1B7B-D824-78942C220843}" dt="2021-08-09T21:31:49.585" v="119" actId="20577"/>
          <ac:spMkLst>
            <pc:docMk/>
            <pc:sldMk cId="1833279223" sldId="259"/>
            <ac:spMk id="14" creationId="{3259275F-4537-FA45-99A1-B1CCFD6E59A1}"/>
          </ac:spMkLst>
        </pc:spChg>
        <pc:spChg chg="mod">
          <ac:chgData name="Faiza Shallwani" userId="S::21fs20@queensu.ca::31de7e11-baf0-46c5-99b8-eac5c5cfad97" providerId="AD" clId="Web-{2EB29BB8-A9F6-1B7B-D824-78942C220843}" dt="2021-08-09T21:33:37.007" v="129" actId="20577"/>
          <ac:spMkLst>
            <pc:docMk/>
            <pc:sldMk cId="1833279223" sldId="259"/>
            <ac:spMk id="15" creationId="{A9FB0A8D-DD50-EF46-9116-894C27FB8374}"/>
          </ac:spMkLst>
        </pc:spChg>
        <pc:spChg chg="mod">
          <ac:chgData name="Faiza Shallwani" userId="S::21fs20@queensu.ca::31de7e11-baf0-46c5-99b8-eac5c5cfad97" providerId="AD" clId="Web-{2EB29BB8-A9F6-1B7B-D824-78942C220843}" dt="2021-08-09T21:32:16.882" v="127" actId="20577"/>
          <ac:spMkLst>
            <pc:docMk/>
            <pc:sldMk cId="1833279223" sldId="259"/>
            <ac:spMk id="17" creationId="{CE18F7E8-1482-D945-8E61-8EFB73892F29}"/>
          </ac:spMkLst>
        </pc:spChg>
        <pc:spChg chg="mod">
          <ac:chgData name="Faiza Shallwani" userId="S::21fs20@queensu.ca::31de7e11-baf0-46c5-99b8-eac5c5cfad97" providerId="AD" clId="Web-{2EB29BB8-A9F6-1B7B-D824-78942C220843}" dt="2021-08-09T21:34:04.929" v="131" actId="20577"/>
          <ac:spMkLst>
            <pc:docMk/>
            <pc:sldMk cId="1833279223" sldId="259"/>
            <ac:spMk id="18" creationId="{426050E9-B6A9-794A-90B5-63EE628C5ADF}"/>
          </ac:spMkLst>
        </pc:spChg>
        <pc:spChg chg="mod">
          <ac:chgData name="Faiza Shallwani" userId="S::21fs20@queensu.ca::31de7e11-baf0-46c5-99b8-eac5c5cfad97" providerId="AD" clId="Web-{2EB29BB8-A9F6-1B7B-D824-78942C220843}" dt="2021-08-09T21:29:36.896" v="80" actId="20577"/>
          <ac:spMkLst>
            <pc:docMk/>
            <pc:sldMk cId="1833279223" sldId="259"/>
            <ac:spMk id="19" creationId="{D1EEF1A2-442C-BA47-B901-CC630A336677}"/>
          </ac:spMkLst>
        </pc:spChg>
      </pc:sldChg>
      <pc:sldChg chg="modSp">
        <pc:chgData name="Faiza Shallwani" userId="S::21fs20@queensu.ca::31de7e11-baf0-46c5-99b8-eac5c5cfad97" providerId="AD" clId="Web-{2EB29BB8-A9F6-1B7B-D824-78942C220843}" dt="2021-08-09T21:36:31.415" v="197" actId="20577"/>
        <pc:sldMkLst>
          <pc:docMk/>
          <pc:sldMk cId="278915706" sldId="260"/>
        </pc:sldMkLst>
        <pc:spChg chg="mod">
          <ac:chgData name="Faiza Shallwani" userId="S::21fs20@queensu.ca::31de7e11-baf0-46c5-99b8-eac5c5cfad97" providerId="AD" clId="Web-{2EB29BB8-A9F6-1B7B-D824-78942C220843}" dt="2021-08-09T21:36:31.415" v="197" actId="20577"/>
          <ac:spMkLst>
            <pc:docMk/>
            <pc:sldMk cId="278915706" sldId="260"/>
            <ac:spMk id="3" creationId="{1136C8F8-D3A2-D844-879C-86BD0A6545E1}"/>
          </ac:spMkLst>
        </pc:spChg>
      </pc:sldChg>
      <pc:sldChg chg="modSp">
        <pc:chgData name="Faiza Shallwani" userId="S::21fs20@queensu.ca::31de7e11-baf0-46c5-99b8-eac5c5cfad97" providerId="AD" clId="Web-{2EB29BB8-A9F6-1B7B-D824-78942C220843}" dt="2021-08-09T21:55:36.078" v="391" actId="20577"/>
        <pc:sldMkLst>
          <pc:docMk/>
          <pc:sldMk cId="2660750452" sldId="262"/>
        </pc:sldMkLst>
        <pc:spChg chg="mod">
          <ac:chgData name="Faiza Shallwani" userId="S::21fs20@queensu.ca::31de7e11-baf0-46c5-99b8-eac5c5cfad97" providerId="AD" clId="Web-{2EB29BB8-A9F6-1B7B-D824-78942C220843}" dt="2021-08-09T21:55:36.078" v="391" actId="20577"/>
          <ac:spMkLst>
            <pc:docMk/>
            <pc:sldMk cId="2660750452" sldId="262"/>
            <ac:spMk id="2" creationId="{A854EEF5-F89C-5A45-BB52-C622C1E7DED9}"/>
          </ac:spMkLst>
        </pc:spChg>
        <pc:spChg chg="mod">
          <ac:chgData name="Faiza Shallwani" userId="S::21fs20@queensu.ca::31de7e11-baf0-46c5-99b8-eac5c5cfad97" providerId="AD" clId="Web-{2EB29BB8-A9F6-1B7B-D824-78942C220843}" dt="2021-08-09T21:49:11.435" v="319" actId="20577"/>
          <ac:spMkLst>
            <pc:docMk/>
            <pc:sldMk cId="2660750452" sldId="262"/>
            <ac:spMk id="4" creationId="{4659DD6C-B724-654A-899F-6D3E2EBB6D8F}"/>
          </ac:spMkLst>
        </pc:spChg>
        <pc:spChg chg="mod">
          <ac:chgData name="Faiza Shallwani" userId="S::21fs20@queensu.ca::31de7e11-baf0-46c5-99b8-eac5c5cfad97" providerId="AD" clId="Web-{2EB29BB8-A9F6-1B7B-D824-78942C220843}" dt="2021-08-09T21:51:10.170" v="372" actId="20577"/>
          <ac:spMkLst>
            <pc:docMk/>
            <pc:sldMk cId="2660750452" sldId="262"/>
            <ac:spMk id="6" creationId="{C9D0E9CD-D9DE-1141-B691-B498E0FEF01A}"/>
          </ac:spMkLst>
        </pc:spChg>
        <pc:spChg chg="mod">
          <ac:chgData name="Faiza Shallwani" userId="S::21fs20@queensu.ca::31de7e11-baf0-46c5-99b8-eac5c5cfad97" providerId="AD" clId="Web-{2EB29BB8-A9F6-1B7B-D824-78942C220843}" dt="2021-08-09T21:52:56.530" v="385" actId="20577"/>
          <ac:spMkLst>
            <pc:docMk/>
            <pc:sldMk cId="2660750452" sldId="262"/>
            <ac:spMk id="11" creationId="{A21D6F81-FAC9-A546-8FB5-CC26388FFBC7}"/>
          </ac:spMkLst>
        </pc:spChg>
        <pc:spChg chg="mod">
          <ac:chgData name="Faiza Shallwani" userId="S::21fs20@queensu.ca::31de7e11-baf0-46c5-99b8-eac5c5cfad97" providerId="AD" clId="Web-{2EB29BB8-A9F6-1B7B-D824-78942C220843}" dt="2021-08-09T21:53:13.296" v="388" actId="20577"/>
          <ac:spMkLst>
            <pc:docMk/>
            <pc:sldMk cId="2660750452" sldId="262"/>
            <ac:spMk id="13" creationId="{480C06F8-DE3F-3245-8F2A-9D7CFC70785B}"/>
          </ac:spMkLst>
        </pc:spChg>
      </pc:sldChg>
      <pc:sldChg chg="modSp">
        <pc:chgData name="Faiza Shallwani" userId="S::21fs20@queensu.ca::31de7e11-baf0-46c5-99b8-eac5c5cfad97" providerId="AD" clId="Web-{2EB29BB8-A9F6-1B7B-D824-78942C220843}" dt="2021-08-09T21:53:53.234" v="390" actId="20577"/>
        <pc:sldMkLst>
          <pc:docMk/>
          <pc:sldMk cId="69684744" sldId="263"/>
        </pc:sldMkLst>
        <pc:spChg chg="mod">
          <ac:chgData name="Faiza Shallwani" userId="S::21fs20@queensu.ca::31de7e11-baf0-46c5-99b8-eac5c5cfad97" providerId="AD" clId="Web-{2EB29BB8-A9F6-1B7B-D824-78942C220843}" dt="2021-08-09T21:53:53.234" v="390" actId="20577"/>
          <ac:spMkLst>
            <pc:docMk/>
            <pc:sldMk cId="69684744" sldId="263"/>
            <ac:spMk id="11" creationId="{2EDDFFD9-86AB-E246-B8A1-D536AD16EA79}"/>
          </ac:spMkLst>
        </pc:spChg>
      </pc:sldChg>
      <pc:sldChg chg="modSp">
        <pc:chgData name="Faiza Shallwani" userId="S::21fs20@queensu.ca::31de7e11-baf0-46c5-99b8-eac5c5cfad97" providerId="AD" clId="Web-{2EB29BB8-A9F6-1B7B-D824-78942C220843}" dt="2021-08-09T21:38:31.415" v="224" actId="20577"/>
        <pc:sldMkLst>
          <pc:docMk/>
          <pc:sldMk cId="3659584720" sldId="264"/>
        </pc:sldMkLst>
        <pc:spChg chg="mod">
          <ac:chgData name="Faiza Shallwani" userId="S::21fs20@queensu.ca::31de7e11-baf0-46c5-99b8-eac5c5cfad97" providerId="AD" clId="Web-{2EB29BB8-A9F6-1B7B-D824-78942C220843}" dt="2021-08-09T21:38:24.228" v="218" actId="20577"/>
          <ac:spMkLst>
            <pc:docMk/>
            <pc:sldMk cId="3659584720" sldId="264"/>
            <ac:spMk id="9" creationId="{4436F663-6575-2040-B00F-AAB7EF484A92}"/>
          </ac:spMkLst>
        </pc:spChg>
        <pc:spChg chg="mod">
          <ac:chgData name="Faiza Shallwani" userId="S::21fs20@queensu.ca::31de7e11-baf0-46c5-99b8-eac5c5cfad97" providerId="AD" clId="Web-{2EB29BB8-A9F6-1B7B-D824-78942C220843}" dt="2021-08-09T21:38:28.368" v="222" actId="20577"/>
          <ac:spMkLst>
            <pc:docMk/>
            <pc:sldMk cId="3659584720" sldId="264"/>
            <ac:spMk id="12" creationId="{7FFECE3F-C18C-474A-8BE9-9C905FF4B818}"/>
          </ac:spMkLst>
        </pc:spChg>
        <pc:spChg chg="mod">
          <ac:chgData name="Faiza Shallwani" userId="S::21fs20@queensu.ca::31de7e11-baf0-46c5-99b8-eac5c5cfad97" providerId="AD" clId="Web-{2EB29BB8-A9F6-1B7B-D824-78942C220843}" dt="2021-08-09T21:38:31.415" v="224" actId="20577"/>
          <ac:spMkLst>
            <pc:docMk/>
            <pc:sldMk cId="3659584720" sldId="264"/>
            <ac:spMk id="13" creationId="{4DAE77A5-AACA-3E4A-A705-C5822405F6A5}"/>
          </ac:spMkLst>
        </pc:spChg>
      </pc:sldChg>
      <pc:sldChg chg="modSp">
        <pc:chgData name="Faiza Shallwani" userId="S::21fs20@queensu.ca::31de7e11-baf0-46c5-99b8-eac5c5cfad97" providerId="AD" clId="Web-{2EB29BB8-A9F6-1B7B-D824-78942C220843}" dt="2021-08-09T21:45:27.746" v="311" actId="20577"/>
        <pc:sldMkLst>
          <pc:docMk/>
          <pc:sldMk cId="2716451844" sldId="265"/>
        </pc:sldMkLst>
        <pc:spChg chg="mod">
          <ac:chgData name="Faiza Shallwani" userId="S::21fs20@queensu.ca::31de7e11-baf0-46c5-99b8-eac5c5cfad97" providerId="AD" clId="Web-{2EB29BB8-A9F6-1B7B-D824-78942C220843}" dt="2021-08-09T21:45:27.746" v="311" actId="20577"/>
          <ac:spMkLst>
            <pc:docMk/>
            <pc:sldMk cId="2716451844" sldId="265"/>
            <ac:spMk id="7" creationId="{7F9BCC6D-7DB8-8347-8121-9AB2F252700F}"/>
          </ac:spMkLst>
        </pc:spChg>
      </pc:sldChg>
      <pc:sldChg chg="modSp">
        <pc:chgData name="Faiza Shallwani" userId="S::21fs20@queensu.ca::31de7e11-baf0-46c5-99b8-eac5c5cfad97" providerId="AD" clId="Web-{2EB29BB8-A9F6-1B7B-D824-78942C220843}" dt="2021-08-09T21:24:04.832" v="22" actId="20577"/>
        <pc:sldMkLst>
          <pc:docMk/>
          <pc:sldMk cId="405906636" sldId="266"/>
        </pc:sldMkLst>
        <pc:spChg chg="mod">
          <ac:chgData name="Faiza Shallwani" userId="S::21fs20@queensu.ca::31de7e11-baf0-46c5-99b8-eac5c5cfad97" providerId="AD" clId="Web-{2EB29BB8-A9F6-1B7B-D824-78942C220843}" dt="2021-08-09T21:21:58.018" v="6" actId="20577"/>
          <ac:spMkLst>
            <pc:docMk/>
            <pc:sldMk cId="405906636" sldId="266"/>
            <ac:spMk id="2" creationId="{EFAAE586-B455-42DE-BC01-AB785D621067}"/>
          </ac:spMkLst>
        </pc:spChg>
        <pc:spChg chg="mod">
          <ac:chgData name="Faiza Shallwani" userId="S::21fs20@queensu.ca::31de7e11-baf0-46c5-99b8-eac5c5cfad97" providerId="AD" clId="Web-{2EB29BB8-A9F6-1B7B-D824-78942C220843}" dt="2021-08-09T21:23:15.831" v="13" actId="20577"/>
          <ac:spMkLst>
            <pc:docMk/>
            <pc:sldMk cId="405906636" sldId="266"/>
            <ac:spMk id="3" creationId="{F7D0D40D-8097-4375-A697-9951BC01EB4D}"/>
          </ac:spMkLst>
        </pc:spChg>
        <pc:spChg chg="mod">
          <ac:chgData name="Faiza Shallwani" userId="S::21fs20@queensu.ca::31de7e11-baf0-46c5-99b8-eac5c5cfad97" providerId="AD" clId="Web-{2EB29BB8-A9F6-1B7B-D824-78942C220843}" dt="2021-08-09T21:23:37.691" v="15" actId="20577"/>
          <ac:spMkLst>
            <pc:docMk/>
            <pc:sldMk cId="405906636" sldId="266"/>
            <ac:spMk id="4" creationId="{C7F8E5F8-674A-47B6-BCA0-684E8691901F}"/>
          </ac:spMkLst>
        </pc:spChg>
        <pc:spChg chg="mod">
          <ac:chgData name="Faiza Shallwani" userId="S::21fs20@queensu.ca::31de7e11-baf0-46c5-99b8-eac5c5cfad97" providerId="AD" clId="Web-{2EB29BB8-A9F6-1B7B-D824-78942C220843}" dt="2021-08-09T21:24:04.832" v="22" actId="20577"/>
          <ac:spMkLst>
            <pc:docMk/>
            <pc:sldMk cId="405906636" sldId="266"/>
            <ac:spMk id="6" creationId="{04F7A616-0B1D-47B8-9328-EE8D4A71ABF2}"/>
          </ac:spMkLst>
        </pc:spChg>
      </pc:sldChg>
    </pc:docChg>
  </pc:docChgLst>
  <pc:docChgLst>
    <pc:chgData name="Ziqi Wang" userId="S::21zw39@queensu.ca::1e84d51d-27bb-41f7-be18-83945ba17702" providerId="AD" clId="Web-{62CDB961-FDD0-08B4-8F35-7979C0288F59}"/>
    <pc:docChg chg="modSld">
      <pc:chgData name="Ziqi Wang" userId="S::21zw39@queensu.ca::1e84d51d-27bb-41f7-be18-83945ba17702" providerId="AD" clId="Web-{62CDB961-FDD0-08B4-8F35-7979C0288F59}" dt="2021-08-08T00:35:03.280" v="4" actId="20577"/>
      <pc:docMkLst>
        <pc:docMk/>
      </pc:docMkLst>
      <pc:sldChg chg="modSp">
        <pc:chgData name="Ziqi Wang" userId="S::21zw39@queensu.ca::1e84d51d-27bb-41f7-be18-83945ba17702" providerId="AD" clId="Web-{62CDB961-FDD0-08B4-8F35-7979C0288F59}" dt="2021-08-08T00:12:03.813" v="1" actId="20577"/>
        <pc:sldMkLst>
          <pc:docMk/>
          <pc:sldMk cId="278915706" sldId="260"/>
        </pc:sldMkLst>
        <pc:spChg chg="mod">
          <ac:chgData name="Ziqi Wang" userId="S::21zw39@queensu.ca::1e84d51d-27bb-41f7-be18-83945ba17702" providerId="AD" clId="Web-{62CDB961-FDD0-08B4-8F35-7979C0288F59}" dt="2021-08-08T00:12:03.813" v="1" actId="20577"/>
          <ac:spMkLst>
            <pc:docMk/>
            <pc:sldMk cId="278915706" sldId="260"/>
            <ac:spMk id="3" creationId="{1136C8F8-D3A2-D844-879C-86BD0A6545E1}"/>
          </ac:spMkLst>
        </pc:spChg>
      </pc:sldChg>
      <pc:sldChg chg="modSp">
        <pc:chgData name="Ziqi Wang" userId="S::21zw39@queensu.ca::1e84d51d-27bb-41f7-be18-83945ba17702" providerId="AD" clId="Web-{62CDB961-FDD0-08B4-8F35-7979C0288F59}" dt="2021-08-08T00:35:03.280" v="4" actId="20577"/>
        <pc:sldMkLst>
          <pc:docMk/>
          <pc:sldMk cId="358066166" sldId="261"/>
        </pc:sldMkLst>
        <pc:spChg chg="mod">
          <ac:chgData name="Ziqi Wang" userId="S::21zw39@queensu.ca::1e84d51d-27bb-41f7-be18-83945ba17702" providerId="AD" clId="Web-{62CDB961-FDD0-08B4-8F35-7979C0288F59}" dt="2021-08-08T00:35:03.280" v="4" actId="20577"/>
          <ac:spMkLst>
            <pc:docMk/>
            <pc:sldMk cId="358066166" sldId="261"/>
            <ac:spMk id="3" creationId="{77F19549-9573-8846-9291-E5997752B9FB}"/>
          </ac:spMkLst>
        </pc:spChg>
      </pc:sldChg>
    </pc:docChg>
  </pc:docChgLst>
  <pc:docChgLst>
    <pc:chgData name="Faiza Shallwani" userId="S::21fs20@queensu.ca::31de7e11-baf0-46c5-99b8-eac5c5cfad97" providerId="AD" clId="Web-{DD257DD2-768C-3721-CD51-E0356983E1DA}"/>
    <pc:docChg chg="modSld">
      <pc:chgData name="Faiza Shallwani" userId="S::21fs20@queensu.ca::31de7e11-baf0-46c5-99b8-eac5c5cfad97" providerId="AD" clId="Web-{DD257DD2-768C-3721-CD51-E0356983E1DA}" dt="2021-08-10T00:54:18.924" v="2" actId="20577"/>
      <pc:docMkLst>
        <pc:docMk/>
      </pc:docMkLst>
      <pc:sldChg chg="modSp">
        <pc:chgData name="Faiza Shallwani" userId="S::21fs20@queensu.ca::31de7e11-baf0-46c5-99b8-eac5c5cfad97" providerId="AD" clId="Web-{DD257DD2-768C-3721-CD51-E0356983E1DA}" dt="2021-08-10T00:53:44.921" v="1" actId="1076"/>
        <pc:sldMkLst>
          <pc:docMk/>
          <pc:sldMk cId="2660750452" sldId="262"/>
        </pc:sldMkLst>
        <pc:spChg chg="mod">
          <ac:chgData name="Faiza Shallwani" userId="S::21fs20@queensu.ca::31de7e11-baf0-46c5-99b8-eac5c5cfad97" providerId="AD" clId="Web-{DD257DD2-768C-3721-CD51-E0356983E1DA}" dt="2021-08-10T00:53:44.921" v="1" actId="1076"/>
          <ac:spMkLst>
            <pc:docMk/>
            <pc:sldMk cId="2660750452" sldId="262"/>
            <ac:spMk id="2" creationId="{A854EEF5-F89C-5A45-BB52-C622C1E7DED9}"/>
          </ac:spMkLst>
        </pc:spChg>
      </pc:sldChg>
      <pc:sldChg chg="modSp">
        <pc:chgData name="Faiza Shallwani" userId="S::21fs20@queensu.ca::31de7e11-baf0-46c5-99b8-eac5c5cfad97" providerId="AD" clId="Web-{DD257DD2-768C-3721-CD51-E0356983E1DA}" dt="2021-08-10T00:54:18.924" v="2" actId="20577"/>
        <pc:sldMkLst>
          <pc:docMk/>
          <pc:sldMk cId="2716451844" sldId="265"/>
        </pc:sldMkLst>
        <pc:spChg chg="mod">
          <ac:chgData name="Faiza Shallwani" userId="S::21fs20@queensu.ca::31de7e11-baf0-46c5-99b8-eac5c5cfad97" providerId="AD" clId="Web-{DD257DD2-768C-3721-CD51-E0356983E1DA}" dt="2021-08-10T00:54:18.924" v="2" actId="20577"/>
          <ac:spMkLst>
            <pc:docMk/>
            <pc:sldMk cId="2716451844" sldId="265"/>
            <ac:spMk id="2" creationId="{3A8A9330-71DC-D142-ACAD-AE8069B83943}"/>
          </ac:spMkLst>
        </pc:spChg>
      </pc:sldChg>
    </pc:docChg>
  </pc:docChgLst>
  <pc:docChgLst>
    <pc:chgData name="Zhilin Fang" userId="S::20zf10@queensu.ca::ff93f5d9-d84d-4139-b80c-efbff15678f0" providerId="AD" clId="Web-{835EC835-E3C2-484E-B556-5A0CA0817C10}"/>
    <pc:docChg chg="modSld addMainMaster delMainMaster">
      <pc:chgData name="Zhilin Fang" userId="S::20zf10@queensu.ca::ff93f5d9-d84d-4139-b80c-efbff15678f0" providerId="AD" clId="Web-{835EC835-E3C2-484E-B556-5A0CA0817C10}" dt="2021-08-07T20:50:00.221" v="2"/>
      <pc:docMkLst>
        <pc:docMk/>
      </pc:docMkLst>
      <pc:sldChg chg="addSp delSp modSp mod setBg modClrScheme chgLayout">
        <pc:chgData name="Zhilin Fang" userId="S::20zf10@queensu.ca::ff93f5d9-d84d-4139-b80c-efbff15678f0" providerId="AD" clId="Web-{835EC835-E3C2-484E-B556-5A0CA0817C10}" dt="2021-08-07T20:50:00.221" v="2"/>
        <pc:sldMkLst>
          <pc:docMk/>
          <pc:sldMk cId="703088496" sldId="256"/>
        </pc:sldMkLst>
        <pc:spChg chg="mod">
          <ac:chgData name="Zhilin Fang" userId="S::20zf10@queensu.ca::ff93f5d9-d84d-4139-b80c-efbff15678f0" providerId="AD" clId="Web-{835EC835-E3C2-484E-B556-5A0CA0817C10}" dt="2021-08-07T20:50:00.221" v="2"/>
          <ac:spMkLst>
            <pc:docMk/>
            <pc:sldMk cId="703088496" sldId="256"/>
            <ac:spMk id="2" creationId="{00000000-0000-0000-0000-000000000000}"/>
          </ac:spMkLst>
        </pc:spChg>
        <pc:spChg chg="mod">
          <ac:chgData name="Zhilin Fang" userId="S::20zf10@queensu.ca::ff93f5d9-d84d-4139-b80c-efbff15678f0" providerId="AD" clId="Web-{835EC835-E3C2-484E-B556-5A0CA0817C10}" dt="2021-08-07T20:50:00.221" v="2"/>
          <ac:spMkLst>
            <pc:docMk/>
            <pc:sldMk cId="703088496" sldId="256"/>
            <ac:spMk id="3" creationId="{00000000-0000-0000-0000-000000000000}"/>
          </ac:spMkLst>
        </pc:spChg>
        <pc:spChg chg="add">
          <ac:chgData name="Zhilin Fang" userId="S::20zf10@queensu.ca::ff93f5d9-d84d-4139-b80c-efbff15678f0" providerId="AD" clId="Web-{835EC835-E3C2-484E-B556-5A0CA0817C10}" dt="2021-08-07T20:50:00.221" v="2"/>
          <ac:spMkLst>
            <pc:docMk/>
            <pc:sldMk cId="703088496" sldId="256"/>
            <ac:spMk id="5" creationId="{E2748806-3AF5-4078-830A-C1F26BF1B200}"/>
          </ac:spMkLst>
        </pc:spChg>
        <pc:spChg chg="add">
          <ac:chgData name="Zhilin Fang" userId="S::20zf10@queensu.ca::ff93f5d9-d84d-4139-b80c-efbff15678f0" providerId="AD" clId="Web-{835EC835-E3C2-484E-B556-5A0CA0817C10}" dt="2021-08-07T20:50:00.221" v="2"/>
          <ac:spMkLst>
            <pc:docMk/>
            <pc:sldMk cId="703088496" sldId="256"/>
            <ac:spMk id="7" creationId="{EA095E96-319D-4055-AD99-41FEB4030044}"/>
          </ac:spMkLst>
        </pc:spChg>
        <pc:spChg chg="add del">
          <ac:chgData name="Zhilin Fang" userId="S::20zf10@queensu.ca::ff93f5d9-d84d-4139-b80c-efbff15678f0" providerId="AD" clId="Web-{835EC835-E3C2-484E-B556-5A0CA0817C10}" dt="2021-08-07T20:49:59.299" v="1"/>
          <ac:spMkLst>
            <pc:docMk/>
            <pc:sldMk cId="703088496" sldId="256"/>
            <ac:spMk id="9" creationId="{9B37791B-B040-4694-BFDC-8DD132D86E8E}"/>
          </ac:spMkLst>
        </pc:spChg>
        <pc:spChg chg="add">
          <ac:chgData name="Zhilin Fang" userId="S::20zf10@queensu.ca::ff93f5d9-d84d-4139-b80c-efbff15678f0" providerId="AD" clId="Web-{835EC835-E3C2-484E-B556-5A0CA0817C10}" dt="2021-08-07T20:50:00.221" v="2"/>
          <ac:spMkLst>
            <pc:docMk/>
            <pc:sldMk cId="703088496" sldId="256"/>
            <ac:spMk id="13" creationId="{00511B93-02DE-442F-856F-631570E26547}"/>
          </ac:spMkLst>
        </pc:spChg>
        <pc:grpChg chg="add del">
          <ac:chgData name="Zhilin Fang" userId="S::20zf10@queensu.ca::ff93f5d9-d84d-4139-b80c-efbff15678f0" providerId="AD" clId="Web-{835EC835-E3C2-484E-B556-5A0CA0817C10}" dt="2021-08-07T20:49:59.299" v="1"/>
          <ac:grpSpMkLst>
            <pc:docMk/>
            <pc:sldMk cId="703088496" sldId="256"/>
            <ac:grpSpMk id="11" creationId="{A7900967-84CA-47B4-9F1C-E787BAC1496A}"/>
          </ac:grpSpMkLst>
        </pc:grpChg>
        <pc:picChg chg="add del">
          <ac:chgData name="Zhilin Fang" userId="S::20zf10@queensu.ca::ff93f5d9-d84d-4139-b80c-efbff15678f0" providerId="AD" clId="Web-{835EC835-E3C2-484E-B556-5A0CA0817C10}" dt="2021-08-07T20:49:59.299" v="1"/>
          <ac:picMkLst>
            <pc:docMk/>
            <pc:sldMk cId="703088496" sldId="256"/>
            <ac:picMk id="4" creationId="{CA3BDA37-CA2F-41A6-B2B5-98B947BB49E2}"/>
          </ac:picMkLst>
        </pc:picChg>
        <pc:picChg chg="add">
          <ac:chgData name="Zhilin Fang" userId="S::20zf10@queensu.ca::ff93f5d9-d84d-4139-b80c-efbff15678f0" providerId="AD" clId="Web-{835EC835-E3C2-484E-B556-5A0CA0817C10}" dt="2021-08-07T20:50:00.221" v="2"/>
          <ac:picMkLst>
            <pc:docMk/>
            <pc:sldMk cId="703088496" sldId="256"/>
            <ac:picMk id="6" creationId="{0F9419C1-8BE6-4FA4-A314-278B6061F5E5}"/>
          </ac:picMkLst>
        </pc:picChg>
      </pc:sldChg>
      <pc:sldMasterChg chg="add del addSldLayout delSldLayout">
        <pc:chgData name="Zhilin Fang" userId="S::20zf10@queensu.ca::ff93f5d9-d84d-4139-b80c-efbff15678f0" providerId="AD" clId="Web-{835EC835-E3C2-484E-B556-5A0CA0817C10}" dt="2021-08-07T20:50:00.221" v="2"/>
        <pc:sldMasterMkLst>
          <pc:docMk/>
          <pc:sldMasterMk cId="2563146177" sldId="2147483648"/>
        </pc:sldMasterMkLst>
        <pc:sldLayoutChg chg="add del">
          <pc:chgData name="Zhilin Fang" userId="S::20zf10@queensu.ca::ff93f5d9-d84d-4139-b80c-efbff15678f0" providerId="AD" clId="Web-{835EC835-E3C2-484E-B556-5A0CA0817C10}" dt="2021-08-07T20:50:00.221" v="2"/>
          <pc:sldLayoutMkLst>
            <pc:docMk/>
            <pc:sldMasterMk cId="2563146177" sldId="2147483648"/>
            <pc:sldLayoutMk cId="2805086613" sldId="2147483649"/>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2074015890" sldId="2147483650"/>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3407052612" sldId="2147483651"/>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188702279" sldId="2147483652"/>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4068082727" sldId="2147483653"/>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4187196136" sldId="2147483654"/>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1200569556" sldId="2147483655"/>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3153261149" sldId="2147483656"/>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2390041774" sldId="2147483657"/>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2577302498" sldId="2147483658"/>
          </pc:sldLayoutMkLst>
        </pc:sldLayoutChg>
        <pc:sldLayoutChg chg="add del">
          <pc:chgData name="Zhilin Fang" userId="S::20zf10@queensu.ca::ff93f5d9-d84d-4139-b80c-efbff15678f0" providerId="AD" clId="Web-{835EC835-E3C2-484E-B556-5A0CA0817C10}" dt="2021-08-07T20:50:00.221" v="2"/>
          <pc:sldLayoutMkLst>
            <pc:docMk/>
            <pc:sldMasterMk cId="2563146177" sldId="2147483648"/>
            <pc:sldLayoutMk cId="72881644" sldId="2147483659"/>
          </pc:sldLayoutMkLst>
        </pc:sldLayoutChg>
      </pc:sldMasterChg>
      <pc:sldMasterChg chg="add replId addSldLayout">
        <pc:chgData name="Zhilin Fang" userId="S::20zf10@queensu.ca::ff93f5d9-d84d-4139-b80c-efbff15678f0" providerId="AD" clId="Web-{835EC835-E3C2-484E-B556-5A0CA0817C10}" dt="2021-08-07T20:50:00.221" v="2"/>
        <pc:sldMasterMkLst>
          <pc:docMk/>
          <pc:sldMasterMk cId="2391357272" sldId="2147483660"/>
        </pc:sldMasterMkLst>
        <pc:sldLayoutChg chg="add">
          <pc:chgData name="Zhilin Fang" userId="S::20zf10@queensu.ca::ff93f5d9-d84d-4139-b80c-efbff15678f0" providerId="AD" clId="Web-{835EC835-E3C2-484E-B556-5A0CA0817C10}" dt="2021-08-07T20:50:00.221" v="2"/>
          <pc:sldLayoutMkLst>
            <pc:docMk/>
            <pc:sldMasterMk cId="2391357272" sldId="2147483660"/>
            <pc:sldLayoutMk cId="1993672541" sldId="2147483661"/>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1092335505" sldId="2147483662"/>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2926044825" sldId="2147483663"/>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4049267949" sldId="2147483664"/>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392924128" sldId="2147483665"/>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1883130446" sldId="2147483666"/>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381816899" sldId="2147483667"/>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822710400" sldId="2147483668"/>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2629587897" sldId="2147483669"/>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1132973156" sldId="2147483670"/>
          </pc:sldLayoutMkLst>
        </pc:sldLayoutChg>
        <pc:sldLayoutChg chg="add replId">
          <pc:chgData name="Zhilin Fang" userId="S::20zf10@queensu.ca::ff93f5d9-d84d-4139-b80c-efbff15678f0" providerId="AD" clId="Web-{835EC835-E3C2-484E-B556-5A0CA0817C10}" dt="2021-08-07T20:50:00.221" v="2"/>
          <pc:sldLayoutMkLst>
            <pc:docMk/>
            <pc:sldMasterMk cId="2391357272" sldId="2147483660"/>
            <pc:sldLayoutMk cId="2080268241" sldId="2147483671"/>
          </pc:sldLayoutMkLst>
        </pc:sldLayoutChg>
      </pc:sldMasterChg>
      <pc:sldMasterChg chg="add del addSldLayout delSldLayout">
        <pc:chgData name="Zhilin Fang" userId="S::20zf10@queensu.ca::ff93f5d9-d84d-4139-b80c-efbff15678f0" providerId="AD" clId="Web-{835EC835-E3C2-484E-B556-5A0CA0817C10}" dt="2021-08-07T20:49:59.299" v="1"/>
        <pc:sldMasterMkLst>
          <pc:docMk/>
          <pc:sldMasterMk cId="3770960005" sldId="2147483726"/>
        </pc:sldMasterMkLst>
        <pc:sldLayoutChg chg="add del">
          <pc:chgData name="Zhilin Fang" userId="S::20zf10@queensu.ca::ff93f5d9-d84d-4139-b80c-efbff15678f0" providerId="AD" clId="Web-{835EC835-E3C2-484E-B556-5A0CA0817C10}" dt="2021-08-07T20:49:59.299" v="1"/>
          <pc:sldLayoutMkLst>
            <pc:docMk/>
            <pc:sldMasterMk cId="3770960005" sldId="2147483726"/>
            <pc:sldLayoutMk cId="1437548298" sldId="2147483715"/>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2033449276" sldId="2147483716"/>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3218141029" sldId="2147483717"/>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556438550" sldId="2147483718"/>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2993240810" sldId="2147483719"/>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2883146412" sldId="2147483720"/>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1614688987" sldId="2147483721"/>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1477692427" sldId="2147483722"/>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3833021730" sldId="2147483723"/>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2419316759" sldId="2147483724"/>
          </pc:sldLayoutMkLst>
        </pc:sldLayoutChg>
        <pc:sldLayoutChg chg="add del">
          <pc:chgData name="Zhilin Fang" userId="S::20zf10@queensu.ca::ff93f5d9-d84d-4139-b80c-efbff15678f0" providerId="AD" clId="Web-{835EC835-E3C2-484E-B556-5A0CA0817C10}" dt="2021-08-07T20:49:59.299" v="1"/>
          <pc:sldLayoutMkLst>
            <pc:docMk/>
            <pc:sldMasterMk cId="3770960005" sldId="2147483726"/>
            <pc:sldLayoutMk cId="2026603489" sldId="2147483725"/>
          </pc:sldLayoutMkLst>
        </pc:sldLayoutChg>
      </pc:sldMasterChg>
    </pc:docChg>
  </pc:docChgLst>
  <pc:docChgLst>
    <pc:chgData name="Gopala Goyal" userId="S::20gg12@queensu.ca::a4c6041a-9148-4312-a7d5-63483cb1f2ab" providerId="AD" clId="Web-{CA04253A-1272-339A-FE54-1C1FBDEBC4A5}"/>
    <pc:docChg chg="modSld">
      <pc:chgData name="Gopala Goyal" userId="S::20gg12@queensu.ca::a4c6041a-9148-4312-a7d5-63483cb1f2ab" providerId="AD" clId="Web-{CA04253A-1272-339A-FE54-1C1FBDEBC4A5}" dt="2021-08-09T16:26:00.414" v="27" actId="14100"/>
      <pc:docMkLst>
        <pc:docMk/>
      </pc:docMkLst>
      <pc:sldChg chg="modSp">
        <pc:chgData name="Gopala Goyal" userId="S::20gg12@queensu.ca::a4c6041a-9148-4312-a7d5-63483cb1f2ab" providerId="AD" clId="Web-{CA04253A-1272-339A-FE54-1C1FBDEBC4A5}" dt="2021-08-09T16:26:00.414" v="27" actId="14100"/>
        <pc:sldMkLst>
          <pc:docMk/>
          <pc:sldMk cId="1833279223" sldId="259"/>
        </pc:sldMkLst>
        <pc:spChg chg="mod">
          <ac:chgData name="Gopala Goyal" userId="S::20gg12@queensu.ca::a4c6041a-9148-4312-a7d5-63483cb1f2ab" providerId="AD" clId="Web-{CA04253A-1272-339A-FE54-1C1FBDEBC4A5}" dt="2021-08-09T16:26:00.414" v="27" actId="14100"/>
          <ac:spMkLst>
            <pc:docMk/>
            <pc:sldMk cId="1833279223" sldId="259"/>
            <ac:spMk id="12" creationId="{C7B150A1-AD17-B342-ACF0-2EE47D19BC5E}"/>
          </ac:spMkLst>
        </pc:spChg>
        <pc:spChg chg="mod">
          <ac:chgData name="Gopala Goyal" userId="S::20gg12@queensu.ca::a4c6041a-9148-4312-a7d5-63483cb1f2ab" providerId="AD" clId="Web-{CA04253A-1272-339A-FE54-1C1FBDEBC4A5}" dt="2021-08-09T16:26:00.414" v="26" actId="14100"/>
          <ac:spMkLst>
            <pc:docMk/>
            <pc:sldMk cId="1833279223" sldId="259"/>
            <ac:spMk id="13" creationId="{5CD8002E-351E-1E4C-8B2C-FC9AF191406A}"/>
          </ac:spMkLst>
        </pc:spChg>
        <pc:spChg chg="mod">
          <ac:chgData name="Gopala Goyal" userId="S::20gg12@queensu.ca::a4c6041a-9148-4312-a7d5-63483cb1f2ab" providerId="AD" clId="Web-{CA04253A-1272-339A-FE54-1C1FBDEBC4A5}" dt="2021-08-09T16:26:00.414" v="25" actId="14100"/>
          <ac:spMkLst>
            <pc:docMk/>
            <pc:sldMk cId="1833279223" sldId="259"/>
            <ac:spMk id="14" creationId="{3259275F-4537-FA45-99A1-B1CCFD6E59A1}"/>
          </ac:spMkLst>
        </pc:spChg>
        <pc:spChg chg="mod">
          <ac:chgData name="Gopala Goyal" userId="S::20gg12@queensu.ca::a4c6041a-9148-4312-a7d5-63483cb1f2ab" providerId="AD" clId="Web-{CA04253A-1272-339A-FE54-1C1FBDEBC4A5}" dt="2021-08-09T16:26:00.414" v="24" actId="14100"/>
          <ac:spMkLst>
            <pc:docMk/>
            <pc:sldMk cId="1833279223" sldId="259"/>
            <ac:spMk id="15" creationId="{A9FB0A8D-DD50-EF46-9116-894C27FB8374}"/>
          </ac:spMkLst>
        </pc:spChg>
        <pc:spChg chg="mod">
          <ac:chgData name="Gopala Goyal" userId="S::20gg12@queensu.ca::a4c6041a-9148-4312-a7d5-63483cb1f2ab" providerId="AD" clId="Web-{CA04253A-1272-339A-FE54-1C1FBDEBC4A5}" dt="2021-08-09T16:26:00.414" v="23" actId="14100"/>
          <ac:spMkLst>
            <pc:docMk/>
            <pc:sldMk cId="1833279223" sldId="259"/>
            <ac:spMk id="17" creationId="{CE18F7E8-1482-D945-8E61-8EFB73892F29}"/>
          </ac:spMkLst>
        </pc:spChg>
        <pc:spChg chg="mod">
          <ac:chgData name="Gopala Goyal" userId="S::20gg12@queensu.ca::a4c6041a-9148-4312-a7d5-63483cb1f2ab" providerId="AD" clId="Web-{CA04253A-1272-339A-FE54-1C1FBDEBC4A5}" dt="2021-08-09T16:26:00.414" v="22" actId="14100"/>
          <ac:spMkLst>
            <pc:docMk/>
            <pc:sldMk cId="1833279223" sldId="259"/>
            <ac:spMk id="18" creationId="{426050E9-B6A9-794A-90B5-63EE628C5ADF}"/>
          </ac:spMkLst>
        </pc:spChg>
        <pc:spChg chg="mod">
          <ac:chgData name="Gopala Goyal" userId="S::20gg12@queensu.ca::a4c6041a-9148-4312-a7d5-63483cb1f2ab" providerId="AD" clId="Web-{CA04253A-1272-339A-FE54-1C1FBDEBC4A5}" dt="2021-08-09T16:26:00.414" v="21" actId="14100"/>
          <ac:spMkLst>
            <pc:docMk/>
            <pc:sldMk cId="1833279223" sldId="259"/>
            <ac:spMk id="19" creationId="{D1EEF1A2-442C-BA47-B901-CC630A336677}"/>
          </ac:spMkLst>
        </pc:spChg>
      </pc:sldChg>
    </pc:docChg>
  </pc:docChgLst>
  <pc:docChgLst>
    <pc:chgData name="Faiza Shallwani" userId="S::21fs20@queensu.ca::31de7e11-baf0-46c5-99b8-eac5c5cfad97" providerId="AD" clId="Web-{1F3E9FD0-F97B-0636-5D53-236751B0AF4A}"/>
    <pc:docChg chg="modSld">
      <pc:chgData name="Faiza Shallwani" userId="S::21fs20@queensu.ca::31de7e11-baf0-46c5-99b8-eac5c5cfad97" providerId="AD" clId="Web-{1F3E9FD0-F97B-0636-5D53-236751B0AF4A}" dt="2021-08-10T02:25:09.680" v="26" actId="20577"/>
      <pc:docMkLst>
        <pc:docMk/>
      </pc:docMkLst>
      <pc:sldChg chg="modSp">
        <pc:chgData name="Faiza Shallwani" userId="S::21fs20@queensu.ca::31de7e11-baf0-46c5-99b8-eac5c5cfad97" providerId="AD" clId="Web-{1F3E9FD0-F97B-0636-5D53-236751B0AF4A}" dt="2021-08-10T02:20:57.821" v="2" actId="20577"/>
        <pc:sldMkLst>
          <pc:docMk/>
          <pc:sldMk cId="1833279223" sldId="259"/>
        </pc:sldMkLst>
        <pc:spChg chg="mod">
          <ac:chgData name="Faiza Shallwani" userId="S::21fs20@queensu.ca::31de7e11-baf0-46c5-99b8-eac5c5cfad97" providerId="AD" clId="Web-{1F3E9FD0-F97B-0636-5D53-236751B0AF4A}" dt="2021-08-10T02:20:57.821" v="2" actId="20577"/>
          <ac:spMkLst>
            <pc:docMk/>
            <pc:sldMk cId="1833279223" sldId="259"/>
            <ac:spMk id="13" creationId="{5CD8002E-351E-1E4C-8B2C-FC9AF191406A}"/>
          </ac:spMkLst>
        </pc:spChg>
      </pc:sldChg>
      <pc:sldChg chg="modSp">
        <pc:chgData name="Faiza Shallwani" userId="S::21fs20@queensu.ca::31de7e11-baf0-46c5-99b8-eac5c5cfad97" providerId="AD" clId="Web-{1F3E9FD0-F97B-0636-5D53-236751B0AF4A}" dt="2021-08-10T02:23:20.150" v="21" actId="20577"/>
        <pc:sldMkLst>
          <pc:docMk/>
          <pc:sldMk cId="3659584720" sldId="264"/>
        </pc:sldMkLst>
        <pc:spChg chg="mod">
          <ac:chgData name="Faiza Shallwani" userId="S::21fs20@queensu.ca::31de7e11-baf0-46c5-99b8-eac5c5cfad97" providerId="AD" clId="Web-{1F3E9FD0-F97B-0636-5D53-236751B0AF4A}" dt="2021-08-10T02:23:20.150" v="21" actId="20577"/>
          <ac:spMkLst>
            <pc:docMk/>
            <pc:sldMk cId="3659584720" sldId="264"/>
            <ac:spMk id="13" creationId="{4DAE77A5-AACA-3E4A-A705-C5822405F6A5}"/>
          </ac:spMkLst>
        </pc:spChg>
      </pc:sldChg>
      <pc:sldChg chg="modSp">
        <pc:chgData name="Faiza Shallwani" userId="S::21fs20@queensu.ca::31de7e11-baf0-46c5-99b8-eac5c5cfad97" providerId="AD" clId="Web-{1F3E9FD0-F97B-0636-5D53-236751B0AF4A}" dt="2021-08-10T02:25:09.680" v="26" actId="20577"/>
        <pc:sldMkLst>
          <pc:docMk/>
          <pc:sldMk cId="2716451844" sldId="265"/>
        </pc:sldMkLst>
        <pc:spChg chg="mod">
          <ac:chgData name="Faiza Shallwani" userId="S::21fs20@queensu.ca::31de7e11-baf0-46c5-99b8-eac5c5cfad97" providerId="AD" clId="Web-{1F3E9FD0-F97B-0636-5D53-236751B0AF4A}" dt="2021-08-10T02:25:09.680" v="26" actId="20577"/>
          <ac:spMkLst>
            <pc:docMk/>
            <pc:sldMk cId="2716451844" sldId="265"/>
            <ac:spMk id="7" creationId="{7F9BCC6D-7DB8-8347-8121-9AB2F252700F}"/>
          </ac:spMkLst>
        </pc:spChg>
      </pc:sldChg>
    </pc:docChg>
  </pc:docChgLst>
  <pc:docChgLst>
    <pc:chgData name="Faiza Shallwani" userId="S::21fs20@queensu.ca::31de7e11-baf0-46c5-99b8-eac5c5cfad97" providerId="AD" clId="Web-{230E6C57-FE5B-DC5B-4F58-CBB894059A13}"/>
    <pc:docChg chg="modSld">
      <pc:chgData name="Faiza Shallwani" userId="S::21fs20@queensu.ca::31de7e11-baf0-46c5-99b8-eac5c5cfad97" providerId="AD" clId="Web-{230E6C57-FE5B-DC5B-4F58-CBB894059A13}" dt="2021-08-10T00:06:06.289" v="5" actId="20577"/>
      <pc:docMkLst>
        <pc:docMk/>
      </pc:docMkLst>
      <pc:sldChg chg="modSp">
        <pc:chgData name="Faiza Shallwani" userId="S::21fs20@queensu.ca::31de7e11-baf0-46c5-99b8-eac5c5cfad97" providerId="AD" clId="Web-{230E6C57-FE5B-DC5B-4F58-CBB894059A13}" dt="2021-08-10T00:06:06.289" v="5" actId="20577"/>
        <pc:sldMkLst>
          <pc:docMk/>
          <pc:sldMk cId="69684744" sldId="263"/>
        </pc:sldMkLst>
        <pc:spChg chg="mod">
          <ac:chgData name="Faiza Shallwani" userId="S::21fs20@queensu.ca::31de7e11-baf0-46c5-99b8-eac5c5cfad97" providerId="AD" clId="Web-{230E6C57-FE5B-DC5B-4F58-CBB894059A13}" dt="2021-08-10T00:06:06.289" v="5" actId="20577"/>
          <ac:spMkLst>
            <pc:docMk/>
            <pc:sldMk cId="69684744" sldId="263"/>
            <ac:spMk id="11" creationId="{2EDDFFD9-86AB-E246-B8A1-D536AD16EA79}"/>
          </ac:spMkLst>
        </pc:spChg>
      </pc:sldChg>
      <pc:sldChg chg="modSp">
        <pc:chgData name="Faiza Shallwani" userId="S::21fs20@queensu.ca::31de7e11-baf0-46c5-99b8-eac5c5cfad97" providerId="AD" clId="Web-{230E6C57-FE5B-DC5B-4F58-CBB894059A13}" dt="2021-08-10T00:03:16.098" v="0" actId="14100"/>
        <pc:sldMkLst>
          <pc:docMk/>
          <pc:sldMk cId="3659584720" sldId="264"/>
        </pc:sldMkLst>
        <pc:spChg chg="mod">
          <ac:chgData name="Faiza Shallwani" userId="S::21fs20@queensu.ca::31de7e11-baf0-46c5-99b8-eac5c5cfad97" providerId="AD" clId="Web-{230E6C57-FE5B-DC5B-4F58-CBB894059A13}" dt="2021-08-10T00:03:16.098" v="0" actId="14100"/>
          <ac:spMkLst>
            <pc:docMk/>
            <pc:sldMk cId="3659584720" sldId="264"/>
            <ac:spMk id="14" creationId="{CD50F366-7207-BC45-A457-0612698BDADB}"/>
          </ac:spMkLst>
        </pc:spChg>
      </pc:sldChg>
      <pc:sldChg chg="modSp">
        <pc:chgData name="Faiza Shallwani" userId="S::21fs20@queensu.ca::31de7e11-baf0-46c5-99b8-eac5c5cfad97" providerId="AD" clId="Web-{230E6C57-FE5B-DC5B-4F58-CBB894059A13}" dt="2021-08-10T00:03:59.099" v="4" actId="20577"/>
        <pc:sldMkLst>
          <pc:docMk/>
          <pc:sldMk cId="2716451844" sldId="265"/>
        </pc:sldMkLst>
        <pc:spChg chg="mod">
          <ac:chgData name="Faiza Shallwani" userId="S::21fs20@queensu.ca::31de7e11-baf0-46c5-99b8-eac5c5cfad97" providerId="AD" clId="Web-{230E6C57-FE5B-DC5B-4F58-CBB894059A13}" dt="2021-08-10T00:03:59.099" v="4" actId="20577"/>
          <ac:spMkLst>
            <pc:docMk/>
            <pc:sldMk cId="2716451844" sldId="265"/>
            <ac:spMk id="7" creationId="{7F9BCC6D-7DB8-8347-8121-9AB2F252700F}"/>
          </ac:spMkLst>
        </pc:spChg>
      </pc:sldChg>
    </pc:docChg>
  </pc:docChgLst>
  <pc:docChgLst>
    <pc:chgData name="Zhilin Fang" userId="ff93f5d9-d84d-4139-b80c-efbff15678f0" providerId="ADAL" clId="{4FDA3807-B65F-9949-A2D6-B73B7C740235}"/>
    <pc:docChg chg="undo redo custSel addSld delSld modSld sldOrd">
      <pc:chgData name="Zhilin Fang" userId="ff93f5d9-d84d-4139-b80c-efbff15678f0" providerId="ADAL" clId="{4FDA3807-B65F-9949-A2D6-B73B7C740235}" dt="2021-08-08T03:13:47.010" v="6237" actId="20577"/>
      <pc:docMkLst>
        <pc:docMk/>
      </pc:docMkLst>
      <pc:sldChg chg="addSp delSp modSp mod modClrScheme setClrOvrMap delDesignElem chgLayout">
        <pc:chgData name="Zhilin Fang" userId="ff93f5d9-d84d-4139-b80c-efbff15678f0" providerId="ADAL" clId="{4FDA3807-B65F-9949-A2D6-B73B7C740235}" dt="2021-08-08T02:55:14.823" v="6226" actId="14100"/>
        <pc:sldMkLst>
          <pc:docMk/>
          <pc:sldMk cId="703088496" sldId="256"/>
        </pc:sldMkLst>
        <pc:spChg chg="del">
          <ac:chgData name="Zhilin Fang" userId="ff93f5d9-d84d-4139-b80c-efbff15678f0" providerId="ADAL" clId="{4FDA3807-B65F-9949-A2D6-B73B7C740235}" dt="2021-08-07T21:05:35.193" v="204" actId="700"/>
          <ac:spMkLst>
            <pc:docMk/>
            <pc:sldMk cId="703088496" sldId="256"/>
            <ac:spMk id="2" creationId="{00000000-0000-0000-0000-000000000000}"/>
          </ac:spMkLst>
        </pc:spChg>
        <pc:spChg chg="del mod">
          <ac:chgData name="Zhilin Fang" userId="ff93f5d9-d84d-4139-b80c-efbff15678f0" providerId="ADAL" clId="{4FDA3807-B65F-9949-A2D6-B73B7C740235}" dt="2021-08-07T21:34:21.614" v="458" actId="478"/>
          <ac:spMkLst>
            <pc:docMk/>
            <pc:sldMk cId="703088496" sldId="256"/>
            <ac:spMk id="2" creationId="{1370768E-8AC6-4543-BF6A-F76AF5B0DAD8}"/>
          </ac:spMkLst>
        </pc:spChg>
        <pc:spChg chg="del">
          <ac:chgData name="Zhilin Fang" userId="ff93f5d9-d84d-4139-b80c-efbff15678f0" providerId="ADAL" clId="{4FDA3807-B65F-9949-A2D6-B73B7C740235}" dt="2021-08-07T21:05:35.193" v="204" actId="700"/>
          <ac:spMkLst>
            <pc:docMk/>
            <pc:sldMk cId="703088496" sldId="256"/>
            <ac:spMk id="3" creationId="{00000000-0000-0000-0000-000000000000}"/>
          </ac:spMkLst>
        </pc:spChg>
        <pc:spChg chg="del mod">
          <ac:chgData name="Zhilin Fang" userId="ff93f5d9-d84d-4139-b80c-efbff15678f0" providerId="ADAL" clId="{4FDA3807-B65F-9949-A2D6-B73B7C740235}" dt="2021-08-07T21:33:57.108" v="451" actId="478"/>
          <ac:spMkLst>
            <pc:docMk/>
            <pc:sldMk cId="703088496" sldId="256"/>
            <ac:spMk id="3" creationId="{FAAA33FF-FB1C-49D7-9EF7-EEC0A5098F84}"/>
          </ac:spMkLst>
        </pc:spChg>
        <pc:spChg chg="del">
          <ac:chgData name="Zhilin Fang" userId="ff93f5d9-d84d-4139-b80c-efbff15678f0" providerId="ADAL" clId="{4FDA3807-B65F-9949-A2D6-B73B7C740235}" dt="2021-08-07T21:04:49.679" v="203"/>
          <ac:spMkLst>
            <pc:docMk/>
            <pc:sldMk cId="703088496" sldId="256"/>
            <ac:spMk id="5" creationId="{E2748806-3AF5-4078-830A-C1F26BF1B200}"/>
          </ac:spMkLst>
        </pc:spChg>
        <pc:spChg chg="del">
          <ac:chgData name="Zhilin Fang" userId="ff93f5d9-d84d-4139-b80c-efbff15678f0" providerId="ADAL" clId="{4FDA3807-B65F-9949-A2D6-B73B7C740235}" dt="2021-08-07T21:04:49.679" v="203"/>
          <ac:spMkLst>
            <pc:docMk/>
            <pc:sldMk cId="703088496" sldId="256"/>
            <ac:spMk id="7" creationId="{EA095E96-319D-4055-AD99-41FEB4030044}"/>
          </ac:spMkLst>
        </pc:spChg>
        <pc:spChg chg="del">
          <ac:chgData name="Zhilin Fang" userId="ff93f5d9-d84d-4139-b80c-efbff15678f0" providerId="ADAL" clId="{4FDA3807-B65F-9949-A2D6-B73B7C740235}" dt="2021-08-07T21:04:49.679" v="203"/>
          <ac:spMkLst>
            <pc:docMk/>
            <pc:sldMk cId="703088496" sldId="256"/>
            <ac:spMk id="13" creationId="{00511B93-02DE-442F-856F-631570E26547}"/>
          </ac:spMkLst>
        </pc:spChg>
        <pc:spChg chg="add del">
          <ac:chgData name="Zhilin Fang" userId="ff93f5d9-d84d-4139-b80c-efbff15678f0" providerId="ADAL" clId="{4FDA3807-B65F-9949-A2D6-B73B7C740235}" dt="2021-08-07T21:14:08.629" v="210" actId="26606"/>
          <ac:spMkLst>
            <pc:docMk/>
            <pc:sldMk cId="703088496" sldId="256"/>
            <ac:spMk id="27" creationId="{0671A8AE-40A1-4631-A6B8-581AFF065482}"/>
          </ac:spMkLst>
        </pc:spChg>
        <pc:spChg chg="add del">
          <ac:chgData name="Zhilin Fang" userId="ff93f5d9-d84d-4139-b80c-efbff15678f0" providerId="ADAL" clId="{4FDA3807-B65F-9949-A2D6-B73B7C740235}" dt="2021-08-07T21:14:08.629" v="210" actId="26606"/>
          <ac:spMkLst>
            <pc:docMk/>
            <pc:sldMk cId="703088496" sldId="256"/>
            <ac:spMk id="28" creationId="{AB58EF07-17C2-48CF-ABB0-EEF1F17CB8F0}"/>
          </ac:spMkLst>
        </pc:spChg>
        <pc:spChg chg="add del">
          <ac:chgData name="Zhilin Fang" userId="ff93f5d9-d84d-4139-b80c-efbff15678f0" providerId="ADAL" clId="{4FDA3807-B65F-9949-A2D6-B73B7C740235}" dt="2021-08-07T21:14:08.629" v="210" actId="26606"/>
          <ac:spMkLst>
            <pc:docMk/>
            <pc:sldMk cId="703088496" sldId="256"/>
            <ac:spMk id="29" creationId="{AF2F604E-43BE-4DC3-B983-E071523364F8}"/>
          </ac:spMkLst>
        </pc:spChg>
        <pc:spChg chg="add del">
          <ac:chgData name="Zhilin Fang" userId="ff93f5d9-d84d-4139-b80c-efbff15678f0" providerId="ADAL" clId="{4FDA3807-B65F-9949-A2D6-B73B7C740235}" dt="2021-08-07T21:14:08.629" v="210" actId="26606"/>
          <ac:spMkLst>
            <pc:docMk/>
            <pc:sldMk cId="703088496" sldId="256"/>
            <ac:spMk id="30" creationId="{08C9B587-E65E-4B52-B37C-ABEBB6E87928}"/>
          </ac:spMkLst>
        </pc:spChg>
        <pc:spChg chg="add del">
          <ac:chgData name="Zhilin Fang" userId="ff93f5d9-d84d-4139-b80c-efbff15678f0" providerId="ADAL" clId="{4FDA3807-B65F-9949-A2D6-B73B7C740235}" dt="2021-08-08T01:37:25.162" v="4577"/>
          <ac:spMkLst>
            <pc:docMk/>
            <pc:sldMk cId="703088496" sldId="256"/>
            <ac:spMk id="32" creationId="{E91DC736-0EF8-4F87-9146-EBF1D2EE4D3D}"/>
          </ac:spMkLst>
        </pc:spChg>
        <pc:spChg chg="add del">
          <ac:chgData name="Zhilin Fang" userId="ff93f5d9-d84d-4139-b80c-efbff15678f0" providerId="ADAL" clId="{4FDA3807-B65F-9949-A2D6-B73B7C740235}" dt="2021-08-08T01:37:25.162" v="4577"/>
          <ac:spMkLst>
            <pc:docMk/>
            <pc:sldMk cId="703088496" sldId="256"/>
            <ac:spMk id="33" creationId="{097CD68E-23E3-4007-8847-CD0944C4F7BE}"/>
          </ac:spMkLst>
        </pc:spChg>
        <pc:spChg chg="add del">
          <ac:chgData name="Zhilin Fang" userId="ff93f5d9-d84d-4139-b80c-efbff15678f0" providerId="ADAL" clId="{4FDA3807-B65F-9949-A2D6-B73B7C740235}" dt="2021-08-08T01:37:25.162" v="4577"/>
          <ac:spMkLst>
            <pc:docMk/>
            <pc:sldMk cId="703088496" sldId="256"/>
            <ac:spMk id="34" creationId="{AF2F604E-43BE-4DC3-B983-E071523364F8}"/>
          </ac:spMkLst>
        </pc:spChg>
        <pc:spChg chg="add del">
          <ac:chgData name="Zhilin Fang" userId="ff93f5d9-d84d-4139-b80c-efbff15678f0" providerId="ADAL" clId="{4FDA3807-B65F-9949-A2D6-B73B7C740235}" dt="2021-08-08T01:37:25.162" v="4577"/>
          <ac:spMkLst>
            <pc:docMk/>
            <pc:sldMk cId="703088496" sldId="256"/>
            <ac:spMk id="35" creationId="{08C9B587-E65E-4B52-B37C-ABEBB6E87928}"/>
          </ac:spMkLst>
        </pc:spChg>
        <pc:spChg chg="add del">
          <ac:chgData name="Zhilin Fang" userId="ff93f5d9-d84d-4139-b80c-efbff15678f0" providerId="ADAL" clId="{4FDA3807-B65F-9949-A2D6-B73B7C740235}" dt="2021-08-08T02:39:25.129" v="6210" actId="26606"/>
          <ac:spMkLst>
            <pc:docMk/>
            <pc:sldMk cId="703088496" sldId="256"/>
            <ac:spMk id="75" creationId="{0FC820FD-F8C0-4426-A38A-5B80A2E5286F}"/>
          </ac:spMkLst>
        </pc:spChg>
        <pc:spChg chg="add del">
          <ac:chgData name="Zhilin Fang" userId="ff93f5d9-d84d-4139-b80c-efbff15678f0" providerId="ADAL" clId="{4FDA3807-B65F-9949-A2D6-B73B7C740235}" dt="2021-08-08T02:39:25.129" v="6210" actId="26606"/>
          <ac:spMkLst>
            <pc:docMk/>
            <pc:sldMk cId="703088496" sldId="256"/>
            <ac:spMk id="77" creationId="{E1DAA296-54E3-4547-B36F-E8B35335378A}"/>
          </ac:spMkLst>
        </pc:spChg>
        <pc:spChg chg="add del">
          <ac:chgData name="Zhilin Fang" userId="ff93f5d9-d84d-4139-b80c-efbff15678f0" providerId="ADAL" clId="{4FDA3807-B65F-9949-A2D6-B73B7C740235}" dt="2021-08-08T02:39:25.129" v="6210" actId="26606"/>
          <ac:spMkLst>
            <pc:docMk/>
            <pc:sldMk cId="703088496" sldId="256"/>
            <ac:spMk id="2053" creationId="{D9C4A1E0-B30B-4F81-873C-F77710333B2A}"/>
          </ac:spMkLst>
        </pc:spChg>
        <pc:spChg chg="add del">
          <ac:chgData name="Zhilin Fang" userId="ff93f5d9-d84d-4139-b80c-efbff15678f0" providerId="ADAL" clId="{4FDA3807-B65F-9949-A2D6-B73B7C740235}" dt="2021-08-08T02:39:25.129" v="6210" actId="26606"/>
          <ac:spMkLst>
            <pc:docMk/>
            <pc:sldMk cId="703088496" sldId="256"/>
            <ac:spMk id="2054" creationId="{2884BC28-8C65-4886-B01A-667342EB70D7}"/>
          </ac:spMkLst>
        </pc:spChg>
        <pc:spChg chg="add del">
          <ac:chgData name="Zhilin Fang" userId="ff93f5d9-d84d-4139-b80c-efbff15678f0" providerId="ADAL" clId="{4FDA3807-B65F-9949-A2D6-B73B7C740235}" dt="2021-08-08T02:55:09.073" v="6217" actId="26606"/>
          <ac:spMkLst>
            <pc:docMk/>
            <pc:sldMk cId="703088496" sldId="256"/>
            <ac:spMk id="2055" creationId="{D9C4A1E0-B30B-4F81-873C-F77710333B2A}"/>
          </ac:spMkLst>
        </pc:spChg>
        <pc:spChg chg="add del">
          <ac:chgData name="Zhilin Fang" userId="ff93f5d9-d84d-4139-b80c-efbff15678f0" providerId="ADAL" clId="{4FDA3807-B65F-9949-A2D6-B73B7C740235}" dt="2021-08-08T02:55:09.073" v="6217" actId="26606"/>
          <ac:spMkLst>
            <pc:docMk/>
            <pc:sldMk cId="703088496" sldId="256"/>
            <ac:spMk id="2056" creationId="{2884BC28-8C65-4886-B01A-667342EB70D7}"/>
          </ac:spMkLst>
        </pc:spChg>
        <pc:spChg chg="add del">
          <ac:chgData name="Zhilin Fang" userId="ff93f5d9-d84d-4139-b80c-efbff15678f0" providerId="ADAL" clId="{4FDA3807-B65F-9949-A2D6-B73B7C740235}" dt="2021-08-08T02:55:09.073" v="6217" actId="26606"/>
          <ac:spMkLst>
            <pc:docMk/>
            <pc:sldMk cId="703088496" sldId="256"/>
            <ac:spMk id="2057" creationId="{0FC820FD-F8C0-4426-A38A-5B80A2E5286F}"/>
          </ac:spMkLst>
        </pc:spChg>
        <pc:spChg chg="add del">
          <ac:chgData name="Zhilin Fang" userId="ff93f5d9-d84d-4139-b80c-efbff15678f0" providerId="ADAL" clId="{4FDA3807-B65F-9949-A2D6-B73B7C740235}" dt="2021-08-08T02:55:09.073" v="6217" actId="26606"/>
          <ac:spMkLst>
            <pc:docMk/>
            <pc:sldMk cId="703088496" sldId="256"/>
            <ac:spMk id="2058" creationId="{E1DAA296-54E3-4547-B36F-E8B35335378A}"/>
          </ac:spMkLst>
        </pc:spChg>
        <pc:spChg chg="add del">
          <ac:chgData name="Zhilin Fang" userId="ff93f5d9-d84d-4139-b80c-efbff15678f0" providerId="ADAL" clId="{4FDA3807-B65F-9949-A2D6-B73B7C740235}" dt="2021-08-08T02:55:10.328" v="6221" actId="26606"/>
          <ac:spMkLst>
            <pc:docMk/>
            <pc:sldMk cId="703088496" sldId="256"/>
            <ac:spMk id="2063" creationId="{D9C4A1E0-B30B-4F81-873C-F77710333B2A}"/>
          </ac:spMkLst>
        </pc:spChg>
        <pc:spChg chg="add del">
          <ac:chgData name="Zhilin Fang" userId="ff93f5d9-d84d-4139-b80c-efbff15678f0" providerId="ADAL" clId="{4FDA3807-B65F-9949-A2D6-B73B7C740235}" dt="2021-08-08T02:55:10.328" v="6221" actId="26606"/>
          <ac:spMkLst>
            <pc:docMk/>
            <pc:sldMk cId="703088496" sldId="256"/>
            <ac:spMk id="2064" creationId="{2884BC28-8C65-4886-B01A-667342EB70D7}"/>
          </ac:spMkLst>
        </pc:spChg>
        <pc:spChg chg="add del">
          <ac:chgData name="Zhilin Fang" userId="ff93f5d9-d84d-4139-b80c-efbff15678f0" providerId="ADAL" clId="{4FDA3807-B65F-9949-A2D6-B73B7C740235}" dt="2021-08-08T02:55:10.328" v="6221" actId="26606"/>
          <ac:spMkLst>
            <pc:docMk/>
            <pc:sldMk cId="703088496" sldId="256"/>
            <ac:spMk id="2065" creationId="{0FC820FD-F8C0-4426-A38A-5B80A2E5286F}"/>
          </ac:spMkLst>
        </pc:spChg>
        <pc:spChg chg="add del">
          <ac:chgData name="Zhilin Fang" userId="ff93f5d9-d84d-4139-b80c-efbff15678f0" providerId="ADAL" clId="{4FDA3807-B65F-9949-A2D6-B73B7C740235}" dt="2021-08-08T02:55:10.328" v="6221" actId="26606"/>
          <ac:spMkLst>
            <pc:docMk/>
            <pc:sldMk cId="703088496" sldId="256"/>
            <ac:spMk id="2066" creationId="{E1DAA296-54E3-4547-B36F-E8B35335378A}"/>
          </ac:spMkLst>
        </pc:spChg>
        <pc:spChg chg="add del">
          <ac:chgData name="Zhilin Fang" userId="ff93f5d9-d84d-4139-b80c-efbff15678f0" providerId="ADAL" clId="{4FDA3807-B65F-9949-A2D6-B73B7C740235}" dt="2021-08-08T02:55:12.169" v="6223" actId="26606"/>
          <ac:spMkLst>
            <pc:docMk/>
            <pc:sldMk cId="703088496" sldId="256"/>
            <ac:spMk id="2068" creationId="{BE5390C0-EA28-456A-8C95-1CDB808E9DDE}"/>
          </ac:spMkLst>
        </pc:spChg>
        <pc:picChg chg="add mod ord">
          <ac:chgData name="Zhilin Fang" userId="ff93f5d9-d84d-4139-b80c-efbff15678f0" providerId="ADAL" clId="{4FDA3807-B65F-9949-A2D6-B73B7C740235}" dt="2021-08-08T02:55:14.823" v="6226" actId="14100"/>
          <ac:picMkLst>
            <pc:docMk/>
            <pc:sldMk cId="703088496" sldId="256"/>
            <ac:picMk id="5" creationId="{6AD8F288-31D0-504A-8E5F-3BCD5BEB2151}"/>
          </ac:picMkLst>
        </pc:picChg>
        <pc:picChg chg="add del mod">
          <ac:chgData name="Zhilin Fang" userId="ff93f5d9-d84d-4139-b80c-efbff15678f0" providerId="ADAL" clId="{4FDA3807-B65F-9949-A2D6-B73B7C740235}" dt="2021-08-07T21:37:10.463" v="471" actId="478"/>
          <ac:picMkLst>
            <pc:docMk/>
            <pc:sldMk cId="703088496" sldId="256"/>
            <ac:picMk id="6" creationId="{58D0E412-8274-B343-A9C8-4105C54FE12E}"/>
          </ac:picMkLst>
        </pc:picChg>
        <pc:picChg chg="add mod ord">
          <ac:chgData name="Zhilin Fang" userId="ff93f5d9-d84d-4139-b80c-efbff15678f0" providerId="ADAL" clId="{4FDA3807-B65F-9949-A2D6-B73B7C740235}" dt="2021-08-08T02:55:14.328" v="6225" actId="26606"/>
          <ac:picMkLst>
            <pc:docMk/>
            <pc:sldMk cId="703088496" sldId="256"/>
            <ac:picMk id="7" creationId="{A9DE050C-A7B5-7E4F-8C79-F3ED5078C690}"/>
          </ac:picMkLst>
        </pc:picChg>
        <pc:picChg chg="add mod ord">
          <ac:chgData name="Zhilin Fang" userId="ff93f5d9-d84d-4139-b80c-efbff15678f0" providerId="ADAL" clId="{4FDA3807-B65F-9949-A2D6-B73B7C740235}" dt="2021-08-08T02:55:14.328" v="6225" actId="26606"/>
          <ac:picMkLst>
            <pc:docMk/>
            <pc:sldMk cId="703088496" sldId="256"/>
            <ac:picMk id="2050" creationId="{B5DBA3FA-7D36-904E-B189-E26D9ECD782E}"/>
          </ac:picMkLst>
        </pc:picChg>
        <pc:picChg chg="add del mod">
          <ac:chgData name="Zhilin Fang" userId="ff93f5d9-d84d-4139-b80c-efbff15678f0" providerId="ADAL" clId="{4FDA3807-B65F-9949-A2D6-B73B7C740235}" dt="2021-08-07T21:36:02.149" v="466" actId="478"/>
          <ac:picMkLst>
            <pc:docMk/>
            <pc:sldMk cId="703088496" sldId="256"/>
            <ac:picMk id="2052" creationId="{8A5422A2-5553-5B4A-B929-4C9EB3CE1BE5}"/>
          </ac:picMkLst>
        </pc:picChg>
        <pc:cxnChg chg="add del">
          <ac:chgData name="Zhilin Fang" userId="ff93f5d9-d84d-4139-b80c-efbff15678f0" providerId="ADAL" clId="{4FDA3807-B65F-9949-A2D6-B73B7C740235}" dt="2021-08-08T02:38:54.671" v="6205" actId="26606"/>
          <ac:cxnSpMkLst>
            <pc:docMk/>
            <pc:sldMk cId="703088496" sldId="256"/>
            <ac:cxnSpMk id="71" creationId="{D4BDCD00-BA97-40D8-93CD-0A9CA931BE17}"/>
          </ac:cxnSpMkLst>
        </pc:cxnChg>
        <pc:cxnChg chg="add del">
          <ac:chgData name="Zhilin Fang" userId="ff93f5d9-d84d-4139-b80c-efbff15678f0" providerId="ADAL" clId="{4FDA3807-B65F-9949-A2D6-B73B7C740235}" dt="2021-08-08T02:38:54.671" v="6205" actId="26606"/>
          <ac:cxnSpMkLst>
            <pc:docMk/>
            <pc:sldMk cId="703088496" sldId="256"/>
            <ac:cxnSpMk id="73" creationId="{2D631E40-F51C-4828-B23B-DF903513296E}"/>
          </ac:cxnSpMkLst>
        </pc:cxnChg>
        <pc:cxnChg chg="add del">
          <ac:chgData name="Zhilin Fang" userId="ff93f5d9-d84d-4139-b80c-efbff15678f0" providerId="ADAL" clId="{4FDA3807-B65F-9949-A2D6-B73B7C740235}" dt="2021-08-08T02:55:09.747" v="6219" actId="26606"/>
          <ac:cxnSpMkLst>
            <pc:docMk/>
            <pc:sldMk cId="703088496" sldId="256"/>
            <ac:cxnSpMk id="2060" creationId="{D4BDCD00-BA97-40D8-93CD-0A9CA931BE17}"/>
          </ac:cxnSpMkLst>
        </pc:cxnChg>
        <pc:cxnChg chg="add del">
          <ac:chgData name="Zhilin Fang" userId="ff93f5d9-d84d-4139-b80c-efbff15678f0" providerId="ADAL" clId="{4FDA3807-B65F-9949-A2D6-B73B7C740235}" dt="2021-08-08T02:55:09.747" v="6219" actId="26606"/>
          <ac:cxnSpMkLst>
            <pc:docMk/>
            <pc:sldMk cId="703088496" sldId="256"/>
            <ac:cxnSpMk id="2061" creationId="{2D631E40-F51C-4828-B23B-DF903513296E}"/>
          </ac:cxnSpMkLst>
        </pc:cxnChg>
        <pc:cxnChg chg="add del">
          <ac:chgData name="Zhilin Fang" userId="ff93f5d9-d84d-4139-b80c-efbff15678f0" providerId="ADAL" clId="{4FDA3807-B65F-9949-A2D6-B73B7C740235}" dt="2021-08-08T02:55:14.328" v="6225" actId="26606"/>
          <ac:cxnSpMkLst>
            <pc:docMk/>
            <pc:sldMk cId="703088496" sldId="256"/>
            <ac:cxnSpMk id="2070" creationId="{D4BDCD00-BA97-40D8-93CD-0A9CA931BE17}"/>
          </ac:cxnSpMkLst>
        </pc:cxnChg>
        <pc:cxnChg chg="add del">
          <ac:chgData name="Zhilin Fang" userId="ff93f5d9-d84d-4139-b80c-efbff15678f0" providerId="ADAL" clId="{4FDA3807-B65F-9949-A2D6-B73B7C740235}" dt="2021-08-08T02:55:14.328" v="6225" actId="26606"/>
          <ac:cxnSpMkLst>
            <pc:docMk/>
            <pc:sldMk cId="703088496" sldId="256"/>
            <ac:cxnSpMk id="2071" creationId="{2D631E40-F51C-4828-B23B-DF903513296E}"/>
          </ac:cxnSpMkLst>
        </pc:cxnChg>
      </pc:sldChg>
      <pc:sldChg chg="addSp delSp modSp new mod setBg modClrScheme delDesignElem chgLayout modNotesTx">
        <pc:chgData name="Zhilin Fang" userId="ff93f5d9-d84d-4139-b80c-efbff15678f0" providerId="ADAL" clId="{4FDA3807-B65F-9949-A2D6-B73B7C740235}" dt="2021-08-08T02:54:25.685" v="6214" actId="26606"/>
        <pc:sldMkLst>
          <pc:docMk/>
          <pc:sldMk cId="3549542732" sldId="257"/>
        </pc:sldMkLst>
        <pc:spChg chg="del mod ord">
          <ac:chgData name="Zhilin Fang" userId="ff93f5d9-d84d-4139-b80c-efbff15678f0" providerId="ADAL" clId="{4FDA3807-B65F-9949-A2D6-B73B7C740235}" dt="2021-08-07T21:19:55.596" v="228" actId="700"/>
          <ac:spMkLst>
            <pc:docMk/>
            <pc:sldMk cId="3549542732" sldId="257"/>
            <ac:spMk id="2" creationId="{EA50C73B-6D23-9941-AF57-8F2D3D509C14}"/>
          </ac:spMkLst>
        </pc:spChg>
        <pc:spChg chg="del mod ord">
          <ac:chgData name="Zhilin Fang" userId="ff93f5d9-d84d-4139-b80c-efbff15678f0" providerId="ADAL" clId="{4FDA3807-B65F-9949-A2D6-B73B7C740235}" dt="2021-08-07T21:19:55.596" v="228" actId="700"/>
          <ac:spMkLst>
            <pc:docMk/>
            <pc:sldMk cId="3549542732" sldId="257"/>
            <ac:spMk id="3" creationId="{D95C8F35-1F4A-444C-BF3A-E2F527F9ECBB}"/>
          </ac:spMkLst>
        </pc:spChg>
        <pc:spChg chg="add mod ord">
          <ac:chgData name="Zhilin Fang" userId="ff93f5d9-d84d-4139-b80c-efbff15678f0" providerId="ADAL" clId="{4FDA3807-B65F-9949-A2D6-B73B7C740235}" dt="2021-08-08T02:54:25.685" v="6214" actId="26606"/>
          <ac:spMkLst>
            <pc:docMk/>
            <pc:sldMk cId="3549542732" sldId="257"/>
            <ac:spMk id="4" creationId="{ABBE938A-25D0-0041-A296-32A89B86471A}"/>
          </ac:spMkLst>
        </pc:spChg>
        <pc:spChg chg="add del mod ord">
          <ac:chgData name="Zhilin Fang" userId="ff93f5d9-d84d-4139-b80c-efbff15678f0" providerId="ADAL" clId="{4FDA3807-B65F-9949-A2D6-B73B7C740235}" dt="2021-08-07T21:21:45.012" v="271"/>
          <ac:spMkLst>
            <pc:docMk/>
            <pc:sldMk cId="3549542732" sldId="257"/>
            <ac:spMk id="5" creationId="{5410F70F-2BB4-A343-8C47-B90A93DE8A4B}"/>
          </ac:spMkLst>
        </pc:spChg>
        <pc:spChg chg="add mod ord">
          <ac:chgData name="Zhilin Fang" userId="ff93f5d9-d84d-4139-b80c-efbff15678f0" providerId="ADAL" clId="{4FDA3807-B65F-9949-A2D6-B73B7C740235}" dt="2021-08-08T02:54:25.685" v="6214" actId="26606"/>
          <ac:spMkLst>
            <pc:docMk/>
            <pc:sldMk cId="3549542732" sldId="257"/>
            <ac:spMk id="6" creationId="{9718BC3C-82A2-F549-95F6-E0A6423C2AAE}"/>
          </ac:spMkLst>
        </pc:spChg>
        <pc:spChg chg="add del">
          <ac:chgData name="Zhilin Fang" userId="ff93f5d9-d84d-4139-b80c-efbff15678f0" providerId="ADAL" clId="{4FDA3807-B65F-9949-A2D6-B73B7C740235}" dt="2021-08-08T01:37:25.162" v="4577"/>
          <ac:spMkLst>
            <pc:docMk/>
            <pc:sldMk cId="3549542732" sldId="257"/>
            <ac:spMk id="71" creationId="{0E3596DD-156A-473E-9BB3-C6A29F7574E9}"/>
          </ac:spMkLst>
        </pc:spChg>
        <pc:spChg chg="add del">
          <ac:chgData name="Zhilin Fang" userId="ff93f5d9-d84d-4139-b80c-efbff15678f0" providerId="ADAL" clId="{4FDA3807-B65F-9949-A2D6-B73B7C740235}" dt="2021-08-08T01:37:25.162" v="4577"/>
          <ac:spMkLst>
            <pc:docMk/>
            <pc:sldMk cId="3549542732" sldId="257"/>
            <ac:spMk id="73" creationId="{2C46C4D6-C474-4E92-B52E-944C1118F7B6}"/>
          </ac:spMkLst>
        </pc:spChg>
        <pc:spChg chg="add del">
          <ac:chgData name="Zhilin Fang" userId="ff93f5d9-d84d-4139-b80c-efbff15678f0" providerId="ADAL" clId="{4FDA3807-B65F-9949-A2D6-B73B7C740235}" dt="2021-08-08T02:54:25.685" v="6214" actId="26606"/>
          <ac:spMkLst>
            <pc:docMk/>
            <pc:sldMk cId="3549542732" sldId="257"/>
            <ac:spMk id="75" creationId="{1BFC967B-3DD6-463D-9DB9-6E4419AE0DAA}"/>
          </ac:spMkLst>
        </pc:spChg>
        <pc:spChg chg="add">
          <ac:chgData name="Zhilin Fang" userId="ff93f5d9-d84d-4139-b80c-efbff15678f0" providerId="ADAL" clId="{4FDA3807-B65F-9949-A2D6-B73B7C740235}" dt="2021-08-08T02:54:25.685" v="6214" actId="26606"/>
          <ac:spMkLst>
            <pc:docMk/>
            <pc:sldMk cId="3549542732" sldId="257"/>
            <ac:spMk id="138" creationId="{0E3596DD-156A-473E-9BB3-C6A29F7574E9}"/>
          </ac:spMkLst>
        </pc:spChg>
        <pc:spChg chg="add">
          <ac:chgData name="Zhilin Fang" userId="ff93f5d9-d84d-4139-b80c-efbff15678f0" providerId="ADAL" clId="{4FDA3807-B65F-9949-A2D6-B73B7C740235}" dt="2021-08-08T02:54:25.685" v="6214" actId="26606"/>
          <ac:spMkLst>
            <pc:docMk/>
            <pc:sldMk cId="3549542732" sldId="257"/>
            <ac:spMk id="140" creationId="{2C46C4D6-C474-4E92-B52E-944C1118F7B6}"/>
          </ac:spMkLst>
        </pc:spChg>
        <pc:spChg chg="add del">
          <ac:chgData name="Zhilin Fang" userId="ff93f5d9-d84d-4139-b80c-efbff15678f0" providerId="ADAL" clId="{4FDA3807-B65F-9949-A2D6-B73B7C740235}" dt="2021-08-08T02:54:25.685" v="6214" actId="26606"/>
          <ac:spMkLst>
            <pc:docMk/>
            <pc:sldMk cId="3549542732" sldId="257"/>
            <ac:spMk id="1028" creationId="{5DF40726-9B19-4165-9C26-757D16E19E23}"/>
          </ac:spMkLst>
        </pc:spChg>
        <pc:spChg chg="add del">
          <ac:chgData name="Zhilin Fang" userId="ff93f5d9-d84d-4139-b80c-efbff15678f0" providerId="ADAL" clId="{4FDA3807-B65F-9949-A2D6-B73B7C740235}" dt="2021-08-08T02:54:25.685" v="6214" actId="26606"/>
          <ac:spMkLst>
            <pc:docMk/>
            <pc:sldMk cId="3549542732" sldId="257"/>
            <ac:spMk id="1029" creationId="{2089CB41-F399-4AEB-980C-5BFB1049CBED}"/>
          </ac:spMkLst>
        </pc:spChg>
        <pc:picChg chg="add mod ord">
          <ac:chgData name="Zhilin Fang" userId="ff93f5d9-d84d-4139-b80c-efbff15678f0" providerId="ADAL" clId="{4FDA3807-B65F-9949-A2D6-B73B7C740235}" dt="2021-08-08T02:54:25.685" v="6214" actId="26606"/>
          <ac:picMkLst>
            <pc:docMk/>
            <pc:sldMk cId="3549542732" sldId="257"/>
            <ac:picMk id="1026" creationId="{86B19B4A-621A-EA4A-A77D-F67CB9E635A7}"/>
          </ac:picMkLst>
        </pc:picChg>
      </pc:sldChg>
      <pc:sldChg chg="addSp delSp modSp new mod modClrScheme chgLayout modNotesTx">
        <pc:chgData name="Zhilin Fang" userId="ff93f5d9-d84d-4139-b80c-efbff15678f0" providerId="ADAL" clId="{4FDA3807-B65F-9949-A2D6-B73B7C740235}" dt="2021-08-08T02:17:33.551" v="5772" actId="14100"/>
        <pc:sldMkLst>
          <pc:docMk/>
          <pc:sldMk cId="3209464190" sldId="258"/>
        </pc:sldMkLst>
        <pc:spChg chg="del mod ord">
          <ac:chgData name="Zhilin Fang" userId="ff93f5d9-d84d-4139-b80c-efbff15678f0" providerId="ADAL" clId="{4FDA3807-B65F-9949-A2D6-B73B7C740235}" dt="2021-08-07T21:40:23.510" v="477" actId="700"/>
          <ac:spMkLst>
            <pc:docMk/>
            <pc:sldMk cId="3209464190" sldId="258"/>
            <ac:spMk id="2" creationId="{C7D43518-30C0-914F-AD9B-544140041C07}"/>
          </ac:spMkLst>
        </pc:spChg>
        <pc:spChg chg="del mod ord">
          <ac:chgData name="Zhilin Fang" userId="ff93f5d9-d84d-4139-b80c-efbff15678f0" providerId="ADAL" clId="{4FDA3807-B65F-9949-A2D6-B73B7C740235}" dt="2021-08-07T21:40:23.510" v="477" actId="700"/>
          <ac:spMkLst>
            <pc:docMk/>
            <pc:sldMk cId="3209464190" sldId="258"/>
            <ac:spMk id="3" creationId="{D302C7B6-A183-4E4B-A5D2-0156EA17A141}"/>
          </ac:spMkLst>
        </pc:spChg>
        <pc:spChg chg="add mod ord">
          <ac:chgData name="Zhilin Fang" userId="ff93f5d9-d84d-4139-b80c-efbff15678f0" providerId="ADAL" clId="{4FDA3807-B65F-9949-A2D6-B73B7C740235}" dt="2021-08-08T02:14:25.276" v="5750" actId="1076"/>
          <ac:spMkLst>
            <pc:docMk/>
            <pc:sldMk cId="3209464190" sldId="258"/>
            <ac:spMk id="4" creationId="{E90C5213-539E-664A-9026-5E25FB5061E1}"/>
          </ac:spMkLst>
        </pc:spChg>
        <pc:spChg chg="add del mod ord">
          <ac:chgData name="Zhilin Fang" userId="ff93f5d9-d84d-4139-b80c-efbff15678f0" providerId="ADAL" clId="{4FDA3807-B65F-9949-A2D6-B73B7C740235}" dt="2021-08-07T21:43:52.491" v="522" actId="478"/>
          <ac:spMkLst>
            <pc:docMk/>
            <pc:sldMk cId="3209464190" sldId="258"/>
            <ac:spMk id="5" creationId="{48996E61-03B1-6649-8CC2-8C5D23E9DE0D}"/>
          </ac:spMkLst>
        </pc:spChg>
        <pc:spChg chg="add mod ord">
          <ac:chgData name="Zhilin Fang" userId="ff93f5d9-d84d-4139-b80c-efbff15678f0" providerId="ADAL" clId="{4FDA3807-B65F-9949-A2D6-B73B7C740235}" dt="2021-08-07T22:13:32.597" v="1541" actId="20577"/>
          <ac:spMkLst>
            <pc:docMk/>
            <pc:sldMk cId="3209464190" sldId="258"/>
            <ac:spMk id="6" creationId="{147C2626-9BAE-D34F-BF08-BB0BE23CBAD9}"/>
          </ac:spMkLst>
        </pc:spChg>
        <pc:spChg chg="add mod ord">
          <ac:chgData name="Zhilin Fang" userId="ff93f5d9-d84d-4139-b80c-efbff15678f0" providerId="ADAL" clId="{4FDA3807-B65F-9949-A2D6-B73B7C740235}" dt="2021-08-07T22:06:03.262" v="1184" actId="1076"/>
          <ac:spMkLst>
            <pc:docMk/>
            <pc:sldMk cId="3209464190" sldId="258"/>
            <ac:spMk id="7" creationId="{A7291176-3952-F74E-B39D-2074787F2234}"/>
          </ac:spMkLst>
        </pc:spChg>
        <pc:spChg chg="add mod ord">
          <ac:chgData name="Zhilin Fang" userId="ff93f5d9-d84d-4139-b80c-efbff15678f0" providerId="ADAL" clId="{4FDA3807-B65F-9949-A2D6-B73B7C740235}" dt="2021-08-07T22:29:19.565" v="1590" actId="313"/>
          <ac:spMkLst>
            <pc:docMk/>
            <pc:sldMk cId="3209464190" sldId="258"/>
            <ac:spMk id="8" creationId="{CA0AE81A-3DC2-1F46-B4E1-1DBEAB167A24}"/>
          </ac:spMkLst>
        </pc:spChg>
        <pc:spChg chg="add del mod">
          <ac:chgData name="Zhilin Fang" userId="ff93f5d9-d84d-4139-b80c-efbff15678f0" providerId="ADAL" clId="{4FDA3807-B65F-9949-A2D6-B73B7C740235}" dt="2021-08-07T22:27:47.285" v="1577" actId="478"/>
          <ac:spMkLst>
            <pc:docMk/>
            <pc:sldMk cId="3209464190" sldId="258"/>
            <ac:spMk id="14" creationId="{C4BC70FA-B6EB-4344-A275-C49BF6BCEA13}"/>
          </ac:spMkLst>
        </pc:spChg>
        <pc:spChg chg="add mod">
          <ac:chgData name="Zhilin Fang" userId="ff93f5d9-d84d-4139-b80c-efbff15678f0" providerId="ADAL" clId="{4FDA3807-B65F-9949-A2D6-B73B7C740235}" dt="2021-08-07T22:30:40.531" v="1661" actId="692"/>
          <ac:spMkLst>
            <pc:docMk/>
            <pc:sldMk cId="3209464190" sldId="258"/>
            <ac:spMk id="17" creationId="{3312F349-7BB2-F14B-BD70-DEB847F94994}"/>
          </ac:spMkLst>
        </pc:spChg>
        <pc:spChg chg="add mod">
          <ac:chgData name="Zhilin Fang" userId="ff93f5d9-d84d-4139-b80c-efbff15678f0" providerId="ADAL" clId="{4FDA3807-B65F-9949-A2D6-B73B7C740235}" dt="2021-08-08T02:17:33.551" v="5772" actId="14100"/>
          <ac:spMkLst>
            <pc:docMk/>
            <pc:sldMk cId="3209464190" sldId="258"/>
            <ac:spMk id="18" creationId="{B68E9B10-70BC-C140-AF09-97FD3F05B09A}"/>
          </ac:spMkLst>
        </pc:spChg>
        <pc:graphicFrameChg chg="add del mod modGraphic">
          <ac:chgData name="Zhilin Fang" userId="ff93f5d9-d84d-4139-b80c-efbff15678f0" providerId="ADAL" clId="{4FDA3807-B65F-9949-A2D6-B73B7C740235}" dt="2021-08-07T22:05:39.372" v="1181" actId="478"/>
          <ac:graphicFrameMkLst>
            <pc:docMk/>
            <pc:sldMk cId="3209464190" sldId="258"/>
            <ac:graphicFrameMk id="13" creationId="{CF99BEFE-4E04-5B48-A747-59756F9B9288}"/>
          </ac:graphicFrameMkLst>
        </pc:graphicFrameChg>
        <pc:picChg chg="add del mod">
          <ac:chgData name="Zhilin Fang" userId="ff93f5d9-d84d-4139-b80c-efbff15678f0" providerId="ADAL" clId="{4FDA3807-B65F-9949-A2D6-B73B7C740235}" dt="2021-08-07T21:43:54.824" v="523" actId="478"/>
          <ac:picMkLst>
            <pc:docMk/>
            <pc:sldMk cId="3209464190" sldId="258"/>
            <ac:picMk id="9" creationId="{F9822BAD-3F7C-714E-A9C4-00912630A7D7}"/>
          </ac:picMkLst>
        </pc:picChg>
        <pc:picChg chg="add del mod">
          <ac:chgData name="Zhilin Fang" userId="ff93f5d9-d84d-4139-b80c-efbff15678f0" providerId="ADAL" clId="{4FDA3807-B65F-9949-A2D6-B73B7C740235}" dt="2021-08-07T21:43:55.748" v="524" actId="478"/>
          <ac:picMkLst>
            <pc:docMk/>
            <pc:sldMk cId="3209464190" sldId="258"/>
            <ac:picMk id="10" creationId="{79BFA3FA-D195-B34E-BB67-69D6679D4B50}"/>
          </ac:picMkLst>
        </pc:picChg>
        <pc:picChg chg="add mod">
          <ac:chgData name="Zhilin Fang" userId="ff93f5d9-d84d-4139-b80c-efbff15678f0" providerId="ADAL" clId="{4FDA3807-B65F-9949-A2D6-B73B7C740235}" dt="2021-08-07T21:53:59.246" v="806" actId="1076"/>
          <ac:picMkLst>
            <pc:docMk/>
            <pc:sldMk cId="3209464190" sldId="258"/>
            <ac:picMk id="11" creationId="{DE2007F1-4695-DF4A-A875-CB4D2B54A830}"/>
          </ac:picMkLst>
        </pc:picChg>
        <pc:picChg chg="add mod">
          <ac:chgData name="Zhilin Fang" userId="ff93f5d9-d84d-4139-b80c-efbff15678f0" providerId="ADAL" clId="{4FDA3807-B65F-9949-A2D6-B73B7C740235}" dt="2021-08-07T21:54:03.650" v="807" actId="1076"/>
          <ac:picMkLst>
            <pc:docMk/>
            <pc:sldMk cId="3209464190" sldId="258"/>
            <ac:picMk id="12" creationId="{D4AB3BED-0B5F-B94C-8D10-4BC1F226BF21}"/>
          </ac:picMkLst>
        </pc:picChg>
        <pc:picChg chg="add mod">
          <ac:chgData name="Zhilin Fang" userId="ff93f5d9-d84d-4139-b80c-efbff15678f0" providerId="ADAL" clId="{4FDA3807-B65F-9949-A2D6-B73B7C740235}" dt="2021-08-07T22:29:38.944" v="1594" actId="1076"/>
          <ac:picMkLst>
            <pc:docMk/>
            <pc:sldMk cId="3209464190" sldId="258"/>
            <ac:picMk id="3074" creationId="{336F5AD1-6F1B-B54B-BE29-2D034882ED58}"/>
          </ac:picMkLst>
        </pc:picChg>
        <pc:cxnChg chg="add del">
          <ac:chgData name="Zhilin Fang" userId="ff93f5d9-d84d-4139-b80c-efbff15678f0" providerId="ADAL" clId="{4FDA3807-B65F-9949-A2D6-B73B7C740235}" dt="2021-08-07T22:28:00.289" v="1579" actId="478"/>
          <ac:cxnSpMkLst>
            <pc:docMk/>
            <pc:sldMk cId="3209464190" sldId="258"/>
            <ac:cxnSpMk id="16" creationId="{74C6A5A6-BD47-564A-A451-C7BC96240E42}"/>
          </ac:cxnSpMkLst>
        </pc:cxnChg>
      </pc:sldChg>
      <pc:sldChg chg="addSp delSp modSp new mod setBg modClrScheme chgLayout modNotesTx">
        <pc:chgData name="Zhilin Fang" userId="ff93f5d9-d84d-4139-b80c-efbff15678f0" providerId="ADAL" clId="{4FDA3807-B65F-9949-A2D6-B73B7C740235}" dt="2021-08-08T02:27:14.607" v="6195" actId="255"/>
        <pc:sldMkLst>
          <pc:docMk/>
          <pc:sldMk cId="1833279223" sldId="259"/>
        </pc:sldMkLst>
        <pc:spChg chg="del mod">
          <ac:chgData name="Zhilin Fang" userId="ff93f5d9-d84d-4139-b80c-efbff15678f0" providerId="ADAL" clId="{4FDA3807-B65F-9949-A2D6-B73B7C740235}" dt="2021-08-07T22:51:35.858" v="1662" actId="700"/>
          <ac:spMkLst>
            <pc:docMk/>
            <pc:sldMk cId="1833279223" sldId="259"/>
            <ac:spMk id="2" creationId="{19402261-D7F1-884A-8D44-656660C59389}"/>
          </ac:spMkLst>
        </pc:spChg>
        <pc:spChg chg="del mod">
          <ac:chgData name="Zhilin Fang" userId="ff93f5d9-d84d-4139-b80c-efbff15678f0" providerId="ADAL" clId="{4FDA3807-B65F-9949-A2D6-B73B7C740235}" dt="2021-08-07T22:51:35.858" v="1662" actId="700"/>
          <ac:spMkLst>
            <pc:docMk/>
            <pc:sldMk cId="1833279223" sldId="259"/>
            <ac:spMk id="3" creationId="{AC8CEADF-9945-F846-B093-107607767FB3}"/>
          </ac:spMkLst>
        </pc:spChg>
        <pc:spChg chg="add del">
          <ac:chgData name="Zhilin Fang" userId="ff93f5d9-d84d-4139-b80c-efbff15678f0" providerId="ADAL" clId="{4FDA3807-B65F-9949-A2D6-B73B7C740235}" dt="2021-08-07T22:52:05.196" v="1664" actId="478"/>
          <ac:spMkLst>
            <pc:docMk/>
            <pc:sldMk cId="1833279223" sldId="259"/>
            <ac:spMk id="4" creationId="{D8A8E7A3-855D-2E47-90FA-97E6EAD0CB98}"/>
          </ac:spMkLst>
        </pc:spChg>
        <pc:spChg chg="add del mod">
          <ac:chgData name="Zhilin Fang" userId="ff93f5d9-d84d-4139-b80c-efbff15678f0" providerId="ADAL" clId="{4FDA3807-B65F-9949-A2D6-B73B7C740235}" dt="2021-08-07T22:54:25.499" v="1701" actId="478"/>
          <ac:spMkLst>
            <pc:docMk/>
            <pc:sldMk cId="1833279223" sldId="259"/>
            <ac:spMk id="5" creationId="{B50EC778-5BC5-7A42-AFBF-E8E32589C0CB}"/>
          </ac:spMkLst>
        </pc:spChg>
        <pc:spChg chg="add del mod">
          <ac:chgData name="Zhilin Fang" userId="ff93f5d9-d84d-4139-b80c-efbff15678f0" providerId="ADAL" clId="{4FDA3807-B65F-9949-A2D6-B73B7C740235}" dt="2021-08-07T22:52:57.692" v="1680"/>
          <ac:spMkLst>
            <pc:docMk/>
            <pc:sldMk cId="1833279223" sldId="259"/>
            <ac:spMk id="6" creationId="{26C0BF72-7F21-F04B-8249-C579B9156D99}"/>
          </ac:spMkLst>
        </pc:spChg>
        <pc:spChg chg="add del mod">
          <ac:chgData name="Zhilin Fang" userId="ff93f5d9-d84d-4139-b80c-efbff15678f0" providerId="ADAL" clId="{4FDA3807-B65F-9949-A2D6-B73B7C740235}" dt="2021-08-07T22:52:57.285" v="1679"/>
          <ac:spMkLst>
            <pc:docMk/>
            <pc:sldMk cId="1833279223" sldId="259"/>
            <ac:spMk id="7" creationId="{B1034D93-CBC4-794C-AA1F-A61842954562}"/>
          </ac:spMkLst>
        </pc:spChg>
        <pc:spChg chg="add del mod">
          <ac:chgData name="Zhilin Fang" userId="ff93f5d9-d84d-4139-b80c-efbff15678f0" providerId="ADAL" clId="{4FDA3807-B65F-9949-A2D6-B73B7C740235}" dt="2021-08-07T22:52:56.930" v="1678"/>
          <ac:spMkLst>
            <pc:docMk/>
            <pc:sldMk cId="1833279223" sldId="259"/>
            <ac:spMk id="8" creationId="{25A35F33-5716-A249-A71A-765C5D9C9ABE}"/>
          </ac:spMkLst>
        </pc:spChg>
        <pc:spChg chg="add del mod">
          <ac:chgData name="Zhilin Fang" userId="ff93f5d9-d84d-4139-b80c-efbff15678f0" providerId="ADAL" clId="{4FDA3807-B65F-9949-A2D6-B73B7C740235}" dt="2021-08-07T22:52:56.568" v="1677"/>
          <ac:spMkLst>
            <pc:docMk/>
            <pc:sldMk cId="1833279223" sldId="259"/>
            <ac:spMk id="9" creationId="{1E63ED52-5442-584C-8A6C-75984198B893}"/>
          </ac:spMkLst>
        </pc:spChg>
        <pc:spChg chg="add del mod">
          <ac:chgData name="Zhilin Fang" userId="ff93f5d9-d84d-4139-b80c-efbff15678f0" providerId="ADAL" clId="{4FDA3807-B65F-9949-A2D6-B73B7C740235}" dt="2021-08-07T22:54:26.816" v="1702" actId="478"/>
          <ac:spMkLst>
            <pc:docMk/>
            <pc:sldMk cId="1833279223" sldId="259"/>
            <ac:spMk id="10" creationId="{45F5EEB0-AEA5-254D-98B5-F883A3B4FE02}"/>
          </ac:spMkLst>
        </pc:spChg>
        <pc:spChg chg="add del mod">
          <ac:chgData name="Zhilin Fang" userId="ff93f5d9-d84d-4139-b80c-efbff15678f0" providerId="ADAL" clId="{4FDA3807-B65F-9949-A2D6-B73B7C740235}" dt="2021-08-07T22:54:27.407" v="1703" actId="478"/>
          <ac:spMkLst>
            <pc:docMk/>
            <pc:sldMk cId="1833279223" sldId="259"/>
            <ac:spMk id="11" creationId="{08513455-FABC-E548-A138-43965C65F5FB}"/>
          </ac:spMkLst>
        </pc:spChg>
        <pc:spChg chg="add mod">
          <ac:chgData name="Zhilin Fang" userId="ff93f5d9-d84d-4139-b80c-efbff15678f0" providerId="ADAL" clId="{4FDA3807-B65F-9949-A2D6-B73B7C740235}" dt="2021-08-08T02:15:45.326" v="5766" actId="26606"/>
          <ac:spMkLst>
            <pc:docMk/>
            <pc:sldMk cId="1833279223" sldId="259"/>
            <ac:spMk id="12" creationId="{C7B150A1-AD17-B342-ACF0-2EE47D19BC5E}"/>
          </ac:spMkLst>
        </pc:spChg>
        <pc:spChg chg="add mod">
          <ac:chgData name="Zhilin Fang" userId="ff93f5d9-d84d-4139-b80c-efbff15678f0" providerId="ADAL" clId="{4FDA3807-B65F-9949-A2D6-B73B7C740235}" dt="2021-08-08T02:15:45.326" v="5766" actId="26606"/>
          <ac:spMkLst>
            <pc:docMk/>
            <pc:sldMk cId="1833279223" sldId="259"/>
            <ac:spMk id="13" creationId="{5CD8002E-351E-1E4C-8B2C-FC9AF191406A}"/>
          </ac:spMkLst>
        </pc:spChg>
        <pc:spChg chg="add mod">
          <ac:chgData name="Zhilin Fang" userId="ff93f5d9-d84d-4139-b80c-efbff15678f0" providerId="ADAL" clId="{4FDA3807-B65F-9949-A2D6-B73B7C740235}" dt="2021-08-08T02:15:45.326" v="5766" actId="26606"/>
          <ac:spMkLst>
            <pc:docMk/>
            <pc:sldMk cId="1833279223" sldId="259"/>
            <ac:spMk id="14" creationId="{3259275F-4537-FA45-99A1-B1CCFD6E59A1}"/>
          </ac:spMkLst>
        </pc:spChg>
        <pc:spChg chg="add mod">
          <ac:chgData name="Zhilin Fang" userId="ff93f5d9-d84d-4139-b80c-efbff15678f0" providerId="ADAL" clId="{4FDA3807-B65F-9949-A2D6-B73B7C740235}" dt="2021-08-08T02:15:45.326" v="5766" actId="26606"/>
          <ac:spMkLst>
            <pc:docMk/>
            <pc:sldMk cId="1833279223" sldId="259"/>
            <ac:spMk id="15" creationId="{A9FB0A8D-DD50-EF46-9116-894C27FB8374}"/>
          </ac:spMkLst>
        </pc:spChg>
        <pc:spChg chg="add del mod">
          <ac:chgData name="Zhilin Fang" userId="ff93f5d9-d84d-4139-b80c-efbff15678f0" providerId="ADAL" clId="{4FDA3807-B65F-9949-A2D6-B73B7C740235}" dt="2021-08-07T22:58:03.192" v="1748" actId="478"/>
          <ac:spMkLst>
            <pc:docMk/>
            <pc:sldMk cId="1833279223" sldId="259"/>
            <ac:spMk id="16" creationId="{E5495100-D0EC-4842-A8A9-158076FF28DB}"/>
          </ac:spMkLst>
        </pc:spChg>
        <pc:spChg chg="add mod">
          <ac:chgData name="Zhilin Fang" userId="ff93f5d9-d84d-4139-b80c-efbff15678f0" providerId="ADAL" clId="{4FDA3807-B65F-9949-A2D6-B73B7C740235}" dt="2021-08-08T02:15:45.326" v="5766" actId="26606"/>
          <ac:spMkLst>
            <pc:docMk/>
            <pc:sldMk cId="1833279223" sldId="259"/>
            <ac:spMk id="17" creationId="{CE18F7E8-1482-D945-8E61-8EFB73892F29}"/>
          </ac:spMkLst>
        </pc:spChg>
        <pc:spChg chg="add mod">
          <ac:chgData name="Zhilin Fang" userId="ff93f5d9-d84d-4139-b80c-efbff15678f0" providerId="ADAL" clId="{4FDA3807-B65F-9949-A2D6-B73B7C740235}" dt="2021-08-08T02:27:14.607" v="6195" actId="255"/>
          <ac:spMkLst>
            <pc:docMk/>
            <pc:sldMk cId="1833279223" sldId="259"/>
            <ac:spMk id="18" creationId="{426050E9-B6A9-794A-90B5-63EE628C5ADF}"/>
          </ac:spMkLst>
        </pc:spChg>
        <pc:spChg chg="add mod">
          <ac:chgData name="Zhilin Fang" userId="ff93f5d9-d84d-4139-b80c-efbff15678f0" providerId="ADAL" clId="{4FDA3807-B65F-9949-A2D6-B73B7C740235}" dt="2021-08-08T02:26:57.211" v="6194" actId="20577"/>
          <ac:spMkLst>
            <pc:docMk/>
            <pc:sldMk cId="1833279223" sldId="259"/>
            <ac:spMk id="19" creationId="{D1EEF1A2-442C-BA47-B901-CC630A336677}"/>
          </ac:spMkLst>
        </pc:spChg>
        <pc:spChg chg="add mod">
          <ac:chgData name="Zhilin Fang" userId="ff93f5d9-d84d-4139-b80c-efbff15678f0" providerId="ADAL" clId="{4FDA3807-B65F-9949-A2D6-B73B7C740235}" dt="2021-08-08T02:15:45.326" v="5766" actId="26606"/>
          <ac:spMkLst>
            <pc:docMk/>
            <pc:sldMk cId="1833279223" sldId="259"/>
            <ac:spMk id="20" creationId="{AF2D73EA-74EF-DC4A-82EA-DA2A34A4A0BD}"/>
          </ac:spMkLst>
        </pc:spChg>
        <pc:spChg chg="add del mod">
          <ac:chgData name="Zhilin Fang" userId="ff93f5d9-d84d-4139-b80c-efbff15678f0" providerId="ADAL" clId="{4FDA3807-B65F-9949-A2D6-B73B7C740235}" dt="2021-08-08T02:17:29.359" v="5770"/>
          <ac:spMkLst>
            <pc:docMk/>
            <pc:sldMk cId="1833279223" sldId="259"/>
            <ac:spMk id="24" creationId="{92457651-3344-584C-82DE-14B3A3C6C796}"/>
          </ac:spMkLst>
        </pc:spChg>
        <pc:spChg chg="add del">
          <ac:chgData name="Zhilin Fang" userId="ff93f5d9-d84d-4139-b80c-efbff15678f0" providerId="ADAL" clId="{4FDA3807-B65F-9949-A2D6-B73B7C740235}" dt="2021-08-08T02:15:45.326" v="5766" actId="26606"/>
          <ac:spMkLst>
            <pc:docMk/>
            <pc:sldMk cId="1833279223" sldId="259"/>
            <ac:spMk id="26" creationId="{F13C74B1-5B17-4795-BED0-7140497B445A}"/>
          </ac:spMkLst>
        </pc:spChg>
        <pc:spChg chg="add del">
          <ac:chgData name="Zhilin Fang" userId="ff93f5d9-d84d-4139-b80c-efbff15678f0" providerId="ADAL" clId="{4FDA3807-B65F-9949-A2D6-B73B7C740235}" dt="2021-08-08T02:15:45.326" v="5766" actId="26606"/>
          <ac:spMkLst>
            <pc:docMk/>
            <pc:sldMk cId="1833279223" sldId="259"/>
            <ac:spMk id="28" creationId="{D4974D33-8DC5-464E-8C6D-BE58F0669C17}"/>
          </ac:spMkLst>
        </pc:spChg>
        <pc:picChg chg="add del">
          <ac:chgData name="Zhilin Fang" userId="ff93f5d9-d84d-4139-b80c-efbff15678f0" providerId="ADAL" clId="{4FDA3807-B65F-9949-A2D6-B73B7C740235}" dt="2021-08-08T02:15:45.326" v="5766" actId="26606"/>
          <ac:picMkLst>
            <pc:docMk/>
            <pc:sldMk cId="1833279223" sldId="259"/>
            <ac:picMk id="22" creationId="{CEC5D0E9-D04E-43FF-B1BD-82E26A9EA8A8}"/>
          </ac:picMkLst>
        </pc:picChg>
      </pc:sldChg>
      <pc:sldChg chg="addSp delSp modSp new mod setBg setClrOvrMap delDesignElem modNotesTx">
        <pc:chgData name="Zhilin Fang" userId="ff93f5d9-d84d-4139-b80c-efbff15678f0" providerId="ADAL" clId="{4FDA3807-B65F-9949-A2D6-B73B7C740235}" dt="2021-08-08T01:39:22.573" v="4596" actId="26606"/>
        <pc:sldMkLst>
          <pc:docMk/>
          <pc:sldMk cId="278915706" sldId="260"/>
        </pc:sldMkLst>
        <pc:spChg chg="mod">
          <ac:chgData name="Zhilin Fang" userId="ff93f5d9-d84d-4139-b80c-efbff15678f0" providerId="ADAL" clId="{4FDA3807-B65F-9949-A2D6-B73B7C740235}" dt="2021-08-08T00:21:36.395" v="3255" actId="113"/>
          <ac:spMkLst>
            <pc:docMk/>
            <pc:sldMk cId="278915706" sldId="260"/>
            <ac:spMk id="2" creationId="{E0E0D015-5058-0144-ADAA-6F202A52B436}"/>
          </ac:spMkLst>
        </pc:spChg>
        <pc:spChg chg="mod">
          <ac:chgData name="Zhilin Fang" userId="ff93f5d9-d84d-4139-b80c-efbff15678f0" providerId="ADAL" clId="{4FDA3807-B65F-9949-A2D6-B73B7C740235}" dt="2021-08-08T01:39:22.573" v="4596" actId="26606"/>
          <ac:spMkLst>
            <pc:docMk/>
            <pc:sldMk cId="278915706" sldId="260"/>
            <ac:spMk id="3" creationId="{1136C8F8-D3A2-D844-879C-86BD0A6545E1}"/>
          </ac:spMkLst>
        </pc:spChg>
        <pc:spChg chg="add">
          <ac:chgData name="Zhilin Fang" userId="ff93f5d9-d84d-4139-b80c-efbff15678f0" providerId="ADAL" clId="{4FDA3807-B65F-9949-A2D6-B73B7C740235}" dt="2021-08-08T01:39:22.573" v="4596" actId="26606"/>
          <ac:spMkLst>
            <pc:docMk/>
            <pc:sldMk cId="278915706" sldId="260"/>
            <ac:spMk id="20" creationId="{5F255613-AAE8-4321-9EBA-89253DD45042}"/>
          </ac:spMkLst>
        </pc:spChg>
        <pc:spChg chg="add del">
          <ac:chgData name="Zhilin Fang" userId="ff93f5d9-d84d-4139-b80c-efbff15678f0" providerId="ADAL" clId="{4FDA3807-B65F-9949-A2D6-B73B7C740235}" dt="2021-08-08T00:18:49.881" v="3217" actId="26606"/>
          <ac:spMkLst>
            <pc:docMk/>
            <pc:sldMk cId="278915706" sldId="260"/>
            <ac:spMk id="21" creationId="{81F3642D-13C8-47D1-8141-3F5A7CEBA891}"/>
          </ac:spMkLst>
        </pc:spChg>
        <pc:spChg chg="add">
          <ac:chgData name="Zhilin Fang" userId="ff93f5d9-d84d-4139-b80c-efbff15678f0" providerId="ADAL" clId="{4FDA3807-B65F-9949-A2D6-B73B7C740235}" dt="2021-08-08T01:39:22.573" v="4596" actId="26606"/>
          <ac:spMkLst>
            <pc:docMk/>
            <pc:sldMk cId="278915706" sldId="260"/>
            <ac:spMk id="22" creationId="{5A3987B4-5CBA-4CB7-862B-56A9917A2D35}"/>
          </ac:spMkLst>
        </pc:spChg>
        <pc:spChg chg="add del">
          <ac:chgData name="Zhilin Fang" userId="ff93f5d9-d84d-4139-b80c-efbff15678f0" providerId="ADAL" clId="{4FDA3807-B65F-9949-A2D6-B73B7C740235}" dt="2021-08-08T00:18:49.881" v="3217" actId="26606"/>
          <ac:spMkLst>
            <pc:docMk/>
            <pc:sldMk cId="278915706" sldId="260"/>
            <ac:spMk id="23" creationId="{07977D39-626F-40D7-B00F-16E02602DD5A}"/>
          </ac:spMkLst>
        </pc:spChg>
        <pc:spChg chg="add">
          <ac:chgData name="Zhilin Fang" userId="ff93f5d9-d84d-4139-b80c-efbff15678f0" providerId="ADAL" clId="{4FDA3807-B65F-9949-A2D6-B73B7C740235}" dt="2021-08-08T01:39:22.573" v="4596" actId="26606"/>
          <ac:spMkLst>
            <pc:docMk/>
            <pc:sldMk cId="278915706" sldId="260"/>
            <ac:spMk id="24" creationId="{CB147A70-DC29-4DDF-A34C-2B82C6E2295E}"/>
          </ac:spMkLst>
        </pc:spChg>
        <pc:spChg chg="add del">
          <ac:chgData name="Zhilin Fang" userId="ff93f5d9-d84d-4139-b80c-efbff15678f0" providerId="ADAL" clId="{4FDA3807-B65F-9949-A2D6-B73B7C740235}" dt="2021-08-08T00:18:49.881" v="3217" actId="26606"/>
          <ac:spMkLst>
            <pc:docMk/>
            <pc:sldMk cId="278915706" sldId="260"/>
            <ac:spMk id="25" creationId="{98E915F0-311A-4BDD-94EC-B0A3D6A3C546}"/>
          </ac:spMkLst>
        </pc:spChg>
        <pc:spChg chg="add">
          <ac:chgData name="Zhilin Fang" userId="ff93f5d9-d84d-4139-b80c-efbff15678f0" providerId="ADAL" clId="{4FDA3807-B65F-9949-A2D6-B73B7C740235}" dt="2021-08-08T01:39:22.573" v="4596" actId="26606"/>
          <ac:spMkLst>
            <pc:docMk/>
            <pc:sldMk cId="278915706" sldId="260"/>
            <ac:spMk id="26" creationId="{D1B80E9C-CF8A-440B-B8F5-54BF121BF458}"/>
          </ac:spMkLst>
        </pc:spChg>
        <pc:spChg chg="add del">
          <ac:chgData name="Zhilin Fang" userId="ff93f5d9-d84d-4139-b80c-efbff15678f0" providerId="ADAL" clId="{4FDA3807-B65F-9949-A2D6-B73B7C740235}" dt="2021-08-08T00:18:49.881" v="3217" actId="26606"/>
          <ac:spMkLst>
            <pc:docMk/>
            <pc:sldMk cId="278915706" sldId="260"/>
            <ac:spMk id="27" creationId="{EF1CD662-C732-41EB-A08A-EFB9E7EB8990}"/>
          </ac:spMkLst>
        </pc:spChg>
        <pc:spChg chg="add">
          <ac:chgData name="Zhilin Fang" userId="ff93f5d9-d84d-4139-b80c-efbff15678f0" providerId="ADAL" clId="{4FDA3807-B65F-9949-A2D6-B73B7C740235}" dt="2021-08-08T01:39:22.573" v="4596" actId="26606"/>
          <ac:spMkLst>
            <pc:docMk/>
            <pc:sldMk cId="278915706" sldId="260"/>
            <ac:spMk id="28" creationId="{F1FF25AD-D64E-45A0-B2D0-F4A6AB092614}"/>
          </ac:spMkLst>
        </pc:spChg>
        <pc:spChg chg="add del">
          <ac:chgData name="Zhilin Fang" userId="ff93f5d9-d84d-4139-b80c-efbff15678f0" providerId="ADAL" clId="{4FDA3807-B65F-9949-A2D6-B73B7C740235}" dt="2021-08-08T00:18:49.881" v="3217" actId="26606"/>
          <ac:spMkLst>
            <pc:docMk/>
            <pc:sldMk cId="278915706" sldId="260"/>
            <ac:spMk id="29" creationId="{B905CDE4-B751-4B3E-B625-6E59F8903414}"/>
          </ac:spMkLst>
        </pc:spChg>
        <pc:spChg chg="add del">
          <ac:chgData name="Zhilin Fang" userId="ff93f5d9-d84d-4139-b80c-efbff15678f0" providerId="ADAL" clId="{4FDA3807-B65F-9949-A2D6-B73B7C740235}" dt="2021-08-08T00:18:49.881" v="3217" actId="26606"/>
          <ac:spMkLst>
            <pc:docMk/>
            <pc:sldMk cId="278915706" sldId="260"/>
            <ac:spMk id="31" creationId="{08108C16-F4C0-44AA-999D-17BD39219B24}"/>
          </ac:spMkLst>
        </pc:spChg>
        <pc:spChg chg="add del">
          <ac:chgData name="Zhilin Fang" userId="ff93f5d9-d84d-4139-b80c-efbff15678f0" providerId="ADAL" clId="{4FDA3807-B65F-9949-A2D6-B73B7C740235}" dt="2021-08-08T00:18:49.881" v="3217" actId="26606"/>
          <ac:spMkLst>
            <pc:docMk/>
            <pc:sldMk cId="278915706" sldId="260"/>
            <ac:spMk id="33" creationId="{CDC29AC1-2821-4FCC-B597-88DAF39C36FE}"/>
          </ac:spMkLst>
        </pc:spChg>
        <pc:spChg chg="add del">
          <ac:chgData name="Zhilin Fang" userId="ff93f5d9-d84d-4139-b80c-efbff15678f0" providerId="ADAL" clId="{4FDA3807-B65F-9949-A2D6-B73B7C740235}" dt="2021-08-08T00:18:49.881" v="3217" actId="26606"/>
          <ac:spMkLst>
            <pc:docMk/>
            <pc:sldMk cId="278915706" sldId="260"/>
            <ac:spMk id="35" creationId="{0640CCAE-325C-4DD0-BB26-38BF690F3BBB}"/>
          </ac:spMkLst>
        </pc:spChg>
        <pc:spChg chg="add del">
          <ac:chgData name="Zhilin Fang" userId="ff93f5d9-d84d-4139-b80c-efbff15678f0" providerId="ADAL" clId="{4FDA3807-B65F-9949-A2D6-B73B7C740235}" dt="2021-08-08T00:18:49.881" v="3217" actId="26606"/>
          <ac:spMkLst>
            <pc:docMk/>
            <pc:sldMk cId="278915706" sldId="260"/>
            <ac:spMk id="37" creationId="{49AC9A43-F5C5-4703-A0F0-78CBB9542E37}"/>
          </ac:spMkLst>
        </pc:spChg>
        <pc:spChg chg="add del">
          <ac:chgData name="Zhilin Fang" userId="ff93f5d9-d84d-4139-b80c-efbff15678f0" providerId="ADAL" clId="{4FDA3807-B65F-9949-A2D6-B73B7C740235}" dt="2021-08-08T00:18:49.881" v="3217" actId="26606"/>
          <ac:spMkLst>
            <pc:docMk/>
            <pc:sldMk cId="278915706" sldId="260"/>
            <ac:spMk id="39" creationId="{BE28351C-7EEF-428E-9B7A-5CC84F336216}"/>
          </ac:spMkLst>
        </pc:spChg>
        <pc:spChg chg="add del">
          <ac:chgData name="Zhilin Fang" userId="ff93f5d9-d84d-4139-b80c-efbff15678f0" providerId="ADAL" clId="{4FDA3807-B65F-9949-A2D6-B73B7C740235}" dt="2021-08-08T00:18:49.881" v="3217" actId="26606"/>
          <ac:spMkLst>
            <pc:docMk/>
            <pc:sldMk cId="278915706" sldId="260"/>
            <ac:spMk id="41" creationId="{C8F10CB3-3B5E-4C7A-98CF-B87454DDFA39}"/>
          </ac:spMkLst>
        </pc:spChg>
        <pc:spChg chg="add del">
          <ac:chgData name="Zhilin Fang" userId="ff93f5d9-d84d-4139-b80c-efbff15678f0" providerId="ADAL" clId="{4FDA3807-B65F-9949-A2D6-B73B7C740235}" dt="2021-08-08T00:18:49.881" v="3217" actId="26606"/>
          <ac:spMkLst>
            <pc:docMk/>
            <pc:sldMk cId="278915706" sldId="260"/>
            <ac:spMk id="43" creationId="{B0B0DBC8-B5F0-40AE-A3D3-BCD504119D4C}"/>
          </ac:spMkLst>
        </pc:spChg>
        <pc:spChg chg="add del">
          <ac:chgData name="Zhilin Fang" userId="ff93f5d9-d84d-4139-b80c-efbff15678f0" providerId="ADAL" clId="{4FDA3807-B65F-9949-A2D6-B73B7C740235}" dt="2021-08-08T00:20:15.662" v="3231" actId="26606"/>
          <ac:spMkLst>
            <pc:docMk/>
            <pc:sldMk cId="278915706" sldId="260"/>
            <ac:spMk id="45" creationId="{0EFD753D-6A49-46DD-9E82-AA6E2C62B461}"/>
          </ac:spMkLst>
        </pc:spChg>
        <pc:spChg chg="add del">
          <ac:chgData name="Zhilin Fang" userId="ff93f5d9-d84d-4139-b80c-efbff15678f0" providerId="ADAL" clId="{4FDA3807-B65F-9949-A2D6-B73B7C740235}" dt="2021-08-08T00:20:15.662" v="3231" actId="26606"/>
          <ac:spMkLst>
            <pc:docMk/>
            <pc:sldMk cId="278915706" sldId="260"/>
            <ac:spMk id="46" creationId="{138A5824-1F4A-4EE7-BC13-5BB48FC0809B}"/>
          </ac:spMkLst>
        </pc:spChg>
        <pc:spChg chg="add del">
          <ac:chgData name="Zhilin Fang" userId="ff93f5d9-d84d-4139-b80c-efbff15678f0" providerId="ADAL" clId="{4FDA3807-B65F-9949-A2D6-B73B7C740235}" dt="2021-08-08T01:37:25.162" v="4577"/>
          <ac:spMkLst>
            <pc:docMk/>
            <pc:sldMk cId="278915706" sldId="260"/>
            <ac:spMk id="51" creationId="{5F255613-AAE8-4321-9EBA-89253DD45042}"/>
          </ac:spMkLst>
        </pc:spChg>
        <pc:spChg chg="add del">
          <ac:chgData name="Zhilin Fang" userId="ff93f5d9-d84d-4139-b80c-efbff15678f0" providerId="ADAL" clId="{4FDA3807-B65F-9949-A2D6-B73B7C740235}" dt="2021-08-08T01:37:25.162" v="4577"/>
          <ac:spMkLst>
            <pc:docMk/>
            <pc:sldMk cId="278915706" sldId="260"/>
            <ac:spMk id="53" creationId="{5A3987B4-5CBA-4CB7-862B-56A9917A2D35}"/>
          </ac:spMkLst>
        </pc:spChg>
        <pc:spChg chg="add del">
          <ac:chgData name="Zhilin Fang" userId="ff93f5d9-d84d-4139-b80c-efbff15678f0" providerId="ADAL" clId="{4FDA3807-B65F-9949-A2D6-B73B7C740235}" dt="2021-08-08T01:37:25.162" v="4577"/>
          <ac:spMkLst>
            <pc:docMk/>
            <pc:sldMk cId="278915706" sldId="260"/>
            <ac:spMk id="55" creationId="{CB147A70-DC29-4DDF-A34C-2B82C6E2295E}"/>
          </ac:spMkLst>
        </pc:spChg>
        <pc:spChg chg="add del">
          <ac:chgData name="Zhilin Fang" userId="ff93f5d9-d84d-4139-b80c-efbff15678f0" providerId="ADAL" clId="{4FDA3807-B65F-9949-A2D6-B73B7C740235}" dt="2021-08-08T01:37:25.162" v="4577"/>
          <ac:spMkLst>
            <pc:docMk/>
            <pc:sldMk cId="278915706" sldId="260"/>
            <ac:spMk id="57" creationId="{D1B80E9C-CF8A-440B-B8F5-54BF121BF458}"/>
          </ac:spMkLst>
        </pc:spChg>
        <pc:spChg chg="add del">
          <ac:chgData name="Zhilin Fang" userId="ff93f5d9-d84d-4139-b80c-efbff15678f0" providerId="ADAL" clId="{4FDA3807-B65F-9949-A2D6-B73B7C740235}" dt="2021-08-08T01:37:25.162" v="4577"/>
          <ac:spMkLst>
            <pc:docMk/>
            <pc:sldMk cId="278915706" sldId="260"/>
            <ac:spMk id="59" creationId="{F1FF25AD-D64E-45A0-B2D0-F4A6AB092614}"/>
          </ac:spMkLst>
        </pc:spChg>
        <pc:graphicFrameChg chg="add del mod modGraphic">
          <ac:chgData name="Zhilin Fang" userId="ff93f5d9-d84d-4139-b80c-efbff15678f0" providerId="ADAL" clId="{4FDA3807-B65F-9949-A2D6-B73B7C740235}" dt="2021-08-08T00:15:29.151" v="3204" actId="478"/>
          <ac:graphicFrameMkLst>
            <pc:docMk/>
            <pc:sldMk cId="278915706" sldId="260"/>
            <ac:graphicFrameMk id="4" creationId="{9E492EE2-3A21-7B4F-BFE5-F6E66834C938}"/>
          </ac:graphicFrameMkLst>
        </pc:graphicFrameChg>
        <pc:picChg chg="add mod ord">
          <ac:chgData name="Zhilin Fang" userId="ff93f5d9-d84d-4139-b80c-efbff15678f0" providerId="ADAL" clId="{4FDA3807-B65F-9949-A2D6-B73B7C740235}" dt="2021-08-08T01:39:22.573" v="4596" actId="26606"/>
          <ac:picMkLst>
            <pc:docMk/>
            <pc:sldMk cId="278915706" sldId="260"/>
            <ac:picMk id="6" creationId="{FBE7C772-6F10-2541-80C6-84C56B689DFB}"/>
          </ac:picMkLst>
        </pc:picChg>
        <pc:picChg chg="add mod ord">
          <ac:chgData name="Zhilin Fang" userId="ff93f5d9-d84d-4139-b80c-efbff15678f0" providerId="ADAL" clId="{4FDA3807-B65F-9949-A2D6-B73B7C740235}" dt="2021-08-08T01:39:22.573" v="4596" actId="26606"/>
          <ac:picMkLst>
            <pc:docMk/>
            <pc:sldMk cId="278915706" sldId="260"/>
            <ac:picMk id="8" creationId="{7349A6EC-006E-B74C-9F36-FF6D825D6371}"/>
          </ac:picMkLst>
        </pc:picChg>
        <pc:picChg chg="add del mod ord">
          <ac:chgData name="Zhilin Fang" userId="ff93f5d9-d84d-4139-b80c-efbff15678f0" providerId="ADAL" clId="{4FDA3807-B65F-9949-A2D6-B73B7C740235}" dt="2021-08-08T00:19:12" v="3221" actId="478"/>
          <ac:picMkLst>
            <pc:docMk/>
            <pc:sldMk cId="278915706" sldId="260"/>
            <ac:picMk id="10" creationId="{50AEF72A-DAD7-3F41-984A-D14E8B95BF70}"/>
          </ac:picMkLst>
        </pc:picChg>
        <pc:picChg chg="add del mod ord">
          <ac:chgData name="Zhilin Fang" userId="ff93f5d9-d84d-4139-b80c-efbff15678f0" providerId="ADAL" clId="{4FDA3807-B65F-9949-A2D6-B73B7C740235}" dt="2021-08-08T00:19:58.295" v="3229" actId="478"/>
          <ac:picMkLst>
            <pc:docMk/>
            <pc:sldMk cId="278915706" sldId="260"/>
            <ac:picMk id="12" creationId="{7E7D8661-716E-9545-A45D-E1E5FD6F4B2A}"/>
          </ac:picMkLst>
        </pc:picChg>
        <pc:picChg chg="add del mod ord">
          <ac:chgData name="Zhilin Fang" userId="ff93f5d9-d84d-4139-b80c-efbff15678f0" providerId="ADAL" clId="{4FDA3807-B65F-9949-A2D6-B73B7C740235}" dt="2021-08-08T00:19:55.351" v="3228" actId="478"/>
          <ac:picMkLst>
            <pc:docMk/>
            <pc:sldMk cId="278915706" sldId="260"/>
            <ac:picMk id="14" creationId="{EE8CC63D-7372-8E4A-AACA-795CDEB2F534}"/>
          </ac:picMkLst>
        </pc:picChg>
        <pc:picChg chg="add mod ord">
          <ac:chgData name="Zhilin Fang" userId="ff93f5d9-d84d-4139-b80c-efbff15678f0" providerId="ADAL" clId="{4FDA3807-B65F-9949-A2D6-B73B7C740235}" dt="2021-08-08T01:39:22.573" v="4596" actId="26606"/>
          <ac:picMkLst>
            <pc:docMk/>
            <pc:sldMk cId="278915706" sldId="260"/>
            <ac:picMk id="16" creationId="{609EE4E9-C8E1-884D-8804-61B8FA4C9BE1}"/>
          </ac:picMkLst>
        </pc:picChg>
        <pc:picChg chg="add mod">
          <ac:chgData name="Zhilin Fang" userId="ff93f5d9-d84d-4139-b80c-efbff15678f0" providerId="ADAL" clId="{4FDA3807-B65F-9949-A2D6-B73B7C740235}" dt="2021-08-08T01:39:22.573" v="4596" actId="26606"/>
          <ac:picMkLst>
            <pc:docMk/>
            <pc:sldMk cId="278915706" sldId="260"/>
            <ac:picMk id="18" creationId="{F3DBEEE1-B4F9-674D-9589-2D597E1FC75B}"/>
          </ac:picMkLst>
        </pc:picChg>
      </pc:sldChg>
      <pc:sldChg chg="addSp delSp modSp new del mod setBg delDesignElem modNotesTx">
        <pc:chgData name="Zhilin Fang" userId="ff93f5d9-d84d-4139-b80c-efbff15678f0" providerId="ADAL" clId="{4FDA3807-B65F-9949-A2D6-B73B7C740235}" dt="2021-08-08T01:42:00.736" v="4621" actId="2696"/>
        <pc:sldMkLst>
          <pc:docMk/>
          <pc:sldMk cId="358066166" sldId="261"/>
        </pc:sldMkLst>
        <pc:spChg chg="mod">
          <ac:chgData name="Zhilin Fang" userId="ff93f5d9-d84d-4139-b80c-efbff15678f0" providerId="ADAL" clId="{4FDA3807-B65F-9949-A2D6-B73B7C740235}" dt="2021-08-08T01:40:13.019" v="4602"/>
          <ac:spMkLst>
            <pc:docMk/>
            <pc:sldMk cId="358066166" sldId="261"/>
            <ac:spMk id="2" creationId="{3A8A9330-71DC-D142-ACAD-AE8069B83943}"/>
          </ac:spMkLst>
        </pc:spChg>
        <pc:spChg chg="del mod">
          <ac:chgData name="Zhilin Fang" userId="ff93f5d9-d84d-4139-b80c-efbff15678f0" providerId="ADAL" clId="{4FDA3807-B65F-9949-A2D6-B73B7C740235}" dt="2021-08-08T01:40:25.482" v="4603" actId="478"/>
          <ac:spMkLst>
            <pc:docMk/>
            <pc:sldMk cId="358066166" sldId="261"/>
            <ac:spMk id="3" creationId="{77F19549-9573-8846-9291-E5997752B9FB}"/>
          </ac:spMkLst>
        </pc:spChg>
        <pc:spChg chg="add">
          <ac:chgData name="Zhilin Fang" userId="ff93f5d9-d84d-4139-b80c-efbff15678f0" providerId="ADAL" clId="{4FDA3807-B65F-9949-A2D6-B73B7C740235}" dt="2021-08-08T01:39:32.844" v="4597" actId="26606"/>
          <ac:spMkLst>
            <pc:docMk/>
            <pc:sldMk cId="358066166" sldId="261"/>
            <ac:spMk id="5" creationId="{DAF1966E-FD40-4A4A-B61B-C4DF7FA05F06}"/>
          </ac:spMkLst>
        </pc:spChg>
        <pc:spChg chg="add">
          <ac:chgData name="Zhilin Fang" userId="ff93f5d9-d84d-4139-b80c-efbff15678f0" providerId="ADAL" clId="{4FDA3807-B65F-9949-A2D6-B73B7C740235}" dt="2021-08-08T01:39:32.844" v="4597" actId="26606"/>
          <ac:spMkLst>
            <pc:docMk/>
            <pc:sldMk cId="358066166" sldId="261"/>
            <ac:spMk id="6" creationId="{047BFA19-D45E-416B-A404-7AF2F3F27017}"/>
          </ac:spMkLst>
        </pc:spChg>
        <pc:spChg chg="add">
          <ac:chgData name="Zhilin Fang" userId="ff93f5d9-d84d-4139-b80c-efbff15678f0" providerId="ADAL" clId="{4FDA3807-B65F-9949-A2D6-B73B7C740235}" dt="2021-08-08T01:39:32.844" v="4597" actId="26606"/>
          <ac:spMkLst>
            <pc:docMk/>
            <pc:sldMk cId="358066166" sldId="261"/>
            <ac:spMk id="7" creationId="{8E0105E7-23DB-4CF2-8258-FF47C7620F6E}"/>
          </ac:spMkLst>
        </pc:spChg>
        <pc:spChg chg="add del">
          <ac:chgData name="Zhilin Fang" userId="ff93f5d9-d84d-4139-b80c-efbff15678f0" providerId="ADAL" clId="{4FDA3807-B65F-9949-A2D6-B73B7C740235}" dt="2021-08-08T01:37:25.162" v="4577"/>
          <ac:spMkLst>
            <pc:docMk/>
            <pc:sldMk cId="358066166" sldId="261"/>
            <ac:spMk id="8" creationId="{DAF1966E-FD40-4A4A-B61B-C4DF7FA05F06}"/>
          </ac:spMkLst>
        </pc:spChg>
        <pc:spChg chg="add">
          <ac:chgData name="Zhilin Fang" userId="ff93f5d9-d84d-4139-b80c-efbff15678f0" providerId="ADAL" clId="{4FDA3807-B65F-9949-A2D6-B73B7C740235}" dt="2021-08-08T01:39:32.844" v="4597" actId="26606"/>
          <ac:spMkLst>
            <pc:docMk/>
            <pc:sldMk cId="358066166" sldId="261"/>
            <ac:spMk id="9" creationId="{074B4F7D-14B2-478B-8BF5-01E4E0C5D263}"/>
          </ac:spMkLst>
        </pc:spChg>
        <pc:spChg chg="add del">
          <ac:chgData name="Zhilin Fang" userId="ff93f5d9-d84d-4139-b80c-efbff15678f0" providerId="ADAL" clId="{4FDA3807-B65F-9949-A2D6-B73B7C740235}" dt="2021-08-08T01:37:25.162" v="4577"/>
          <ac:spMkLst>
            <pc:docMk/>
            <pc:sldMk cId="358066166" sldId="261"/>
            <ac:spMk id="10" creationId="{047BFA19-D45E-416B-A404-7AF2F3F27017}"/>
          </ac:spMkLst>
        </pc:spChg>
        <pc:spChg chg="add del mod">
          <ac:chgData name="Zhilin Fang" userId="ff93f5d9-d84d-4139-b80c-efbff15678f0" providerId="ADAL" clId="{4FDA3807-B65F-9949-A2D6-B73B7C740235}" dt="2021-08-08T01:40:30.519" v="4605" actId="478"/>
          <ac:spMkLst>
            <pc:docMk/>
            <pc:sldMk cId="358066166" sldId="261"/>
            <ac:spMk id="11" creationId="{9A097473-FEAD-9147-966C-A377C1FEEB53}"/>
          </ac:spMkLst>
        </pc:spChg>
        <pc:spChg chg="add del">
          <ac:chgData name="Zhilin Fang" userId="ff93f5d9-d84d-4139-b80c-efbff15678f0" providerId="ADAL" clId="{4FDA3807-B65F-9949-A2D6-B73B7C740235}" dt="2021-08-08T01:37:25.162" v="4577"/>
          <ac:spMkLst>
            <pc:docMk/>
            <pc:sldMk cId="358066166" sldId="261"/>
            <ac:spMk id="12" creationId="{8E0105E7-23DB-4CF2-8258-FF47C7620F6E}"/>
          </ac:spMkLst>
        </pc:spChg>
        <pc:spChg chg="add del">
          <ac:chgData name="Zhilin Fang" userId="ff93f5d9-d84d-4139-b80c-efbff15678f0" providerId="ADAL" clId="{4FDA3807-B65F-9949-A2D6-B73B7C740235}" dt="2021-08-08T01:37:25.162" v="4577"/>
          <ac:spMkLst>
            <pc:docMk/>
            <pc:sldMk cId="358066166" sldId="261"/>
            <ac:spMk id="14" creationId="{074B4F7D-14B2-478B-8BF5-01E4E0C5D263}"/>
          </ac:spMkLst>
        </pc:spChg>
        <pc:spChg chg="add mod">
          <ac:chgData name="Zhilin Fang" userId="ff93f5d9-d84d-4139-b80c-efbff15678f0" providerId="ADAL" clId="{4FDA3807-B65F-9949-A2D6-B73B7C740235}" dt="2021-08-08T01:41:51.443" v="4620" actId="14100"/>
          <ac:spMkLst>
            <pc:docMk/>
            <pc:sldMk cId="358066166" sldId="261"/>
            <ac:spMk id="16" creationId="{29726C65-2D8E-6540-A427-DFDDF6B2CB7C}"/>
          </ac:spMkLst>
        </pc:spChg>
        <pc:spChg chg="add mod">
          <ac:chgData name="Zhilin Fang" userId="ff93f5d9-d84d-4139-b80c-efbff15678f0" providerId="ADAL" clId="{4FDA3807-B65F-9949-A2D6-B73B7C740235}" dt="2021-08-08T01:41:07.665" v="4613" actId="1076"/>
          <ac:spMkLst>
            <pc:docMk/>
            <pc:sldMk cId="358066166" sldId="261"/>
            <ac:spMk id="20" creationId="{727A26BB-46E8-1E4A-9A5E-7FF9EEED1246}"/>
          </ac:spMkLst>
        </pc:spChg>
        <pc:spChg chg="add mod">
          <ac:chgData name="Zhilin Fang" userId="ff93f5d9-d84d-4139-b80c-efbff15678f0" providerId="ADAL" clId="{4FDA3807-B65F-9949-A2D6-B73B7C740235}" dt="2021-08-08T01:41:13.935" v="4614" actId="1076"/>
          <ac:spMkLst>
            <pc:docMk/>
            <pc:sldMk cId="358066166" sldId="261"/>
            <ac:spMk id="21" creationId="{1DF3BD5D-4F9B-B44C-B031-D0378D54A031}"/>
          </ac:spMkLst>
        </pc:spChg>
        <pc:spChg chg="add mod">
          <ac:chgData name="Zhilin Fang" userId="ff93f5d9-d84d-4139-b80c-efbff15678f0" providerId="ADAL" clId="{4FDA3807-B65F-9949-A2D6-B73B7C740235}" dt="2021-08-08T01:41:44.093" v="4618" actId="1076"/>
          <ac:spMkLst>
            <pc:docMk/>
            <pc:sldMk cId="358066166" sldId="261"/>
            <ac:spMk id="22" creationId="{BEA0D68B-2557-EA42-9312-7E80C0AA84DD}"/>
          </ac:spMkLst>
        </pc:spChg>
        <pc:picChg chg="add mod">
          <ac:chgData name="Zhilin Fang" userId="ff93f5d9-d84d-4139-b80c-efbff15678f0" providerId="ADAL" clId="{4FDA3807-B65F-9949-A2D6-B73B7C740235}" dt="2021-08-08T01:40:56.514" v="4610" actId="1076"/>
          <ac:picMkLst>
            <pc:docMk/>
            <pc:sldMk cId="358066166" sldId="261"/>
            <ac:picMk id="15" creationId="{A8E8FD9F-13B9-514C-9720-33B472EFC22F}"/>
          </ac:picMkLst>
        </pc:picChg>
        <pc:picChg chg="add del">
          <ac:chgData name="Zhilin Fang" userId="ff93f5d9-d84d-4139-b80c-efbff15678f0" providerId="ADAL" clId="{4FDA3807-B65F-9949-A2D6-B73B7C740235}" dt="2021-08-08T01:40:00.134" v="4599" actId="21"/>
          <ac:picMkLst>
            <pc:docMk/>
            <pc:sldMk cId="358066166" sldId="261"/>
            <ac:picMk id="5122" creationId="{B084C655-F6DE-5240-97D2-DB5D829238A5}"/>
          </ac:picMkLst>
        </pc:picChg>
        <pc:inkChg chg="add mod">
          <ac:chgData name="Zhilin Fang" userId="ff93f5d9-d84d-4139-b80c-efbff15678f0" providerId="ADAL" clId="{4FDA3807-B65F-9949-A2D6-B73B7C740235}" dt="2021-08-08T01:41:04.628" v="4612" actId="1076"/>
          <ac:inkMkLst>
            <pc:docMk/>
            <pc:sldMk cId="358066166" sldId="261"/>
            <ac:inkMk id="17" creationId="{6AEEEF94-2CB5-3546-AF88-C13975EC0C3F}"/>
          </ac:inkMkLst>
        </pc:inkChg>
        <pc:inkChg chg="add mod">
          <ac:chgData name="Zhilin Fang" userId="ff93f5d9-d84d-4139-b80c-efbff15678f0" providerId="ADAL" clId="{4FDA3807-B65F-9949-A2D6-B73B7C740235}" dt="2021-08-08T01:41:04.628" v="4612" actId="1076"/>
          <ac:inkMkLst>
            <pc:docMk/>
            <pc:sldMk cId="358066166" sldId="261"/>
            <ac:inkMk id="18" creationId="{46DCA2B2-C9DB-0743-B835-0535F3497635}"/>
          </ac:inkMkLst>
        </pc:inkChg>
        <pc:inkChg chg="add mod">
          <ac:chgData name="Zhilin Fang" userId="ff93f5d9-d84d-4139-b80c-efbff15678f0" providerId="ADAL" clId="{4FDA3807-B65F-9949-A2D6-B73B7C740235}" dt="2021-08-08T01:41:04.628" v="4612" actId="1076"/>
          <ac:inkMkLst>
            <pc:docMk/>
            <pc:sldMk cId="358066166" sldId="261"/>
            <ac:inkMk id="19" creationId="{E8042192-02E8-024C-AED6-A77EE6205150}"/>
          </ac:inkMkLst>
        </pc:inkChg>
      </pc:sldChg>
      <pc:sldChg chg="addSp modSp new mod setBg modNotesTx">
        <pc:chgData name="Zhilin Fang" userId="ff93f5d9-d84d-4139-b80c-efbff15678f0" providerId="ADAL" clId="{4FDA3807-B65F-9949-A2D6-B73B7C740235}" dt="2021-08-08T02:50:05.051" v="6212" actId="255"/>
        <pc:sldMkLst>
          <pc:docMk/>
          <pc:sldMk cId="2660750452" sldId="262"/>
        </pc:sldMkLst>
        <pc:spChg chg="mod">
          <ac:chgData name="Zhilin Fang" userId="ff93f5d9-d84d-4139-b80c-efbff15678f0" providerId="ADAL" clId="{4FDA3807-B65F-9949-A2D6-B73B7C740235}" dt="2021-08-08T02:50:05.051" v="6212" actId="255"/>
          <ac:spMkLst>
            <pc:docMk/>
            <pc:sldMk cId="2660750452" sldId="262"/>
            <ac:spMk id="2" creationId="{A854EEF5-F89C-5A45-BB52-C622C1E7DED9}"/>
          </ac:spMkLst>
        </pc:spChg>
        <pc:spChg chg="mod">
          <ac:chgData name="Zhilin Fang" userId="ff93f5d9-d84d-4139-b80c-efbff15678f0" providerId="ADAL" clId="{4FDA3807-B65F-9949-A2D6-B73B7C740235}" dt="2021-08-08T02:29:36.445" v="6203" actId="20577"/>
          <ac:spMkLst>
            <pc:docMk/>
            <pc:sldMk cId="2660750452" sldId="262"/>
            <ac:spMk id="3" creationId="{B4FE28A7-D92C-144D-8E22-EACB6EE42372}"/>
          </ac:spMkLst>
        </pc:spChg>
        <pc:spChg chg="add">
          <ac:chgData name="Zhilin Fang" userId="ff93f5d9-d84d-4139-b80c-efbff15678f0" providerId="ADAL" clId="{4FDA3807-B65F-9949-A2D6-B73B7C740235}" dt="2021-08-08T02:05:25.576" v="5398" actId="26606"/>
          <ac:spMkLst>
            <pc:docMk/>
            <pc:sldMk cId="2660750452" sldId="262"/>
            <ac:spMk id="8" creationId="{E777E57D-6A88-4B5B-A068-2BA7FF4E8CCA}"/>
          </ac:spMkLst>
        </pc:spChg>
        <pc:spChg chg="add">
          <ac:chgData name="Zhilin Fang" userId="ff93f5d9-d84d-4139-b80c-efbff15678f0" providerId="ADAL" clId="{4FDA3807-B65F-9949-A2D6-B73B7C740235}" dt="2021-08-08T02:05:25.576" v="5398" actId="26606"/>
          <ac:spMkLst>
            <pc:docMk/>
            <pc:sldMk cId="2660750452" sldId="262"/>
            <ac:spMk id="10" creationId="{F7117410-A2A4-4085-9ADC-46744551DBDE}"/>
          </ac:spMkLst>
        </pc:spChg>
        <pc:spChg chg="add">
          <ac:chgData name="Zhilin Fang" userId="ff93f5d9-d84d-4139-b80c-efbff15678f0" providerId="ADAL" clId="{4FDA3807-B65F-9949-A2D6-B73B7C740235}" dt="2021-08-08T02:05:25.576" v="5398" actId="26606"/>
          <ac:spMkLst>
            <pc:docMk/>
            <pc:sldMk cId="2660750452" sldId="262"/>
            <ac:spMk id="12" creationId="{99F74EB5-E547-4FB4-95F5-BCC788F3C4A0}"/>
          </ac:spMkLst>
        </pc:spChg>
      </pc:sldChg>
      <pc:sldChg chg="addSp modSp new mod setBg modNotesTx">
        <pc:chgData name="Zhilin Fang" userId="ff93f5d9-d84d-4139-b80c-efbff15678f0" providerId="ADAL" clId="{4FDA3807-B65F-9949-A2D6-B73B7C740235}" dt="2021-08-08T02:50:15.530" v="6213" actId="255"/>
        <pc:sldMkLst>
          <pc:docMk/>
          <pc:sldMk cId="69684744" sldId="263"/>
        </pc:sldMkLst>
        <pc:spChg chg="mod">
          <ac:chgData name="Zhilin Fang" userId="ff93f5d9-d84d-4139-b80c-efbff15678f0" providerId="ADAL" clId="{4FDA3807-B65F-9949-A2D6-B73B7C740235}" dt="2021-08-08T02:50:15.530" v="6213" actId="255"/>
          <ac:spMkLst>
            <pc:docMk/>
            <pc:sldMk cId="69684744" sldId="263"/>
            <ac:spMk id="2" creationId="{076DD5EC-221B-134E-B4D1-EC70A177F9C0}"/>
          </ac:spMkLst>
        </pc:spChg>
        <pc:spChg chg="mod">
          <ac:chgData name="Zhilin Fang" userId="ff93f5d9-d84d-4139-b80c-efbff15678f0" providerId="ADAL" clId="{4FDA3807-B65F-9949-A2D6-B73B7C740235}" dt="2021-08-08T02:22:32.656" v="6192" actId="20577"/>
          <ac:spMkLst>
            <pc:docMk/>
            <pc:sldMk cId="69684744" sldId="263"/>
            <ac:spMk id="3" creationId="{BC9B80E3-84D0-0A4A-AFBF-7DEE5D3953AE}"/>
          </ac:spMkLst>
        </pc:spChg>
        <pc:spChg chg="add">
          <ac:chgData name="Zhilin Fang" userId="ff93f5d9-d84d-4139-b80c-efbff15678f0" providerId="ADAL" clId="{4FDA3807-B65F-9949-A2D6-B73B7C740235}" dt="2021-08-08T02:12:41.867" v="5730" actId="26606"/>
          <ac:spMkLst>
            <pc:docMk/>
            <pc:sldMk cId="69684744" sldId="263"/>
            <ac:spMk id="8" creationId="{E777E57D-6A88-4B5B-A068-2BA7FF4E8CCA}"/>
          </ac:spMkLst>
        </pc:spChg>
        <pc:spChg chg="add">
          <ac:chgData name="Zhilin Fang" userId="ff93f5d9-d84d-4139-b80c-efbff15678f0" providerId="ADAL" clId="{4FDA3807-B65F-9949-A2D6-B73B7C740235}" dt="2021-08-08T02:12:41.867" v="5730" actId="26606"/>
          <ac:spMkLst>
            <pc:docMk/>
            <pc:sldMk cId="69684744" sldId="263"/>
            <ac:spMk id="10" creationId="{F7117410-A2A4-4085-9ADC-46744551DBDE}"/>
          </ac:spMkLst>
        </pc:spChg>
        <pc:spChg chg="add">
          <ac:chgData name="Zhilin Fang" userId="ff93f5d9-d84d-4139-b80c-efbff15678f0" providerId="ADAL" clId="{4FDA3807-B65F-9949-A2D6-B73B7C740235}" dt="2021-08-08T02:12:41.867" v="5730" actId="26606"/>
          <ac:spMkLst>
            <pc:docMk/>
            <pc:sldMk cId="69684744" sldId="263"/>
            <ac:spMk id="12" creationId="{99F74EB5-E547-4FB4-95F5-BCC788F3C4A0}"/>
          </ac:spMkLst>
        </pc:spChg>
      </pc:sldChg>
      <pc:sldChg chg="addSp delSp modSp new mod ord modClrScheme chgLayout modNotesTx">
        <pc:chgData name="Zhilin Fang" userId="ff93f5d9-d84d-4139-b80c-efbff15678f0" providerId="ADAL" clId="{4FDA3807-B65F-9949-A2D6-B73B7C740235}" dt="2021-08-08T03:13:47.010" v="6237" actId="20577"/>
        <pc:sldMkLst>
          <pc:docMk/>
          <pc:sldMk cId="3659584720" sldId="264"/>
        </pc:sldMkLst>
        <pc:spChg chg="del">
          <ac:chgData name="Zhilin Fang" userId="ff93f5d9-d84d-4139-b80c-efbff15678f0" providerId="ADAL" clId="{4FDA3807-B65F-9949-A2D6-B73B7C740235}" dt="2021-08-08T01:14:13.044" v="4179" actId="700"/>
          <ac:spMkLst>
            <pc:docMk/>
            <pc:sldMk cId="3659584720" sldId="264"/>
            <ac:spMk id="2" creationId="{8C554489-AC83-BB40-ABAF-53D0E01B70AF}"/>
          </ac:spMkLst>
        </pc:spChg>
        <pc:spChg chg="del">
          <ac:chgData name="Zhilin Fang" userId="ff93f5d9-d84d-4139-b80c-efbff15678f0" providerId="ADAL" clId="{4FDA3807-B65F-9949-A2D6-B73B7C740235}" dt="2021-08-08T01:14:13.044" v="4179" actId="700"/>
          <ac:spMkLst>
            <pc:docMk/>
            <pc:sldMk cId="3659584720" sldId="264"/>
            <ac:spMk id="3" creationId="{0819A8E3-BCB6-C344-838E-A49B5C119B39}"/>
          </ac:spMkLst>
        </pc:spChg>
        <pc:spChg chg="add mod">
          <ac:chgData name="Zhilin Fang" userId="ff93f5d9-d84d-4139-b80c-efbff15678f0" providerId="ADAL" clId="{4FDA3807-B65F-9949-A2D6-B73B7C740235}" dt="2021-08-08T01:38:57.906" v="4593" actId="1076"/>
          <ac:spMkLst>
            <pc:docMk/>
            <pc:sldMk cId="3659584720" sldId="264"/>
            <ac:spMk id="9" creationId="{4436F663-6575-2040-B00F-AAB7EF484A92}"/>
          </ac:spMkLst>
        </pc:spChg>
        <pc:spChg chg="add mod">
          <ac:chgData name="Zhilin Fang" userId="ff93f5d9-d84d-4139-b80c-efbff15678f0" providerId="ADAL" clId="{4FDA3807-B65F-9949-A2D6-B73B7C740235}" dt="2021-08-08T01:38:57.906" v="4593" actId="1076"/>
          <ac:spMkLst>
            <pc:docMk/>
            <pc:sldMk cId="3659584720" sldId="264"/>
            <ac:spMk id="12" creationId="{7FFECE3F-C18C-474A-8BE9-9C905FF4B818}"/>
          </ac:spMkLst>
        </pc:spChg>
        <pc:spChg chg="add mod">
          <ac:chgData name="Zhilin Fang" userId="ff93f5d9-d84d-4139-b80c-efbff15678f0" providerId="ADAL" clId="{4FDA3807-B65F-9949-A2D6-B73B7C740235}" dt="2021-08-08T01:38:57.906" v="4593" actId="1076"/>
          <ac:spMkLst>
            <pc:docMk/>
            <pc:sldMk cId="3659584720" sldId="264"/>
            <ac:spMk id="13" creationId="{4DAE77A5-AACA-3E4A-A705-C5822405F6A5}"/>
          </ac:spMkLst>
        </pc:spChg>
        <pc:spChg chg="add mod">
          <ac:chgData name="Zhilin Fang" userId="ff93f5d9-d84d-4139-b80c-efbff15678f0" providerId="ADAL" clId="{4FDA3807-B65F-9949-A2D6-B73B7C740235}" dt="2021-08-08T01:38:57.906" v="4593" actId="1076"/>
          <ac:spMkLst>
            <pc:docMk/>
            <pc:sldMk cId="3659584720" sldId="264"/>
            <ac:spMk id="14" creationId="{CD50F366-7207-BC45-A457-0612698BDADB}"/>
          </ac:spMkLst>
        </pc:spChg>
        <pc:spChg chg="add mod ord">
          <ac:chgData name="Zhilin Fang" userId="ff93f5d9-d84d-4139-b80c-efbff15678f0" providerId="ADAL" clId="{4FDA3807-B65F-9949-A2D6-B73B7C740235}" dt="2021-08-08T03:13:47.010" v="6237" actId="20577"/>
          <ac:spMkLst>
            <pc:docMk/>
            <pc:sldMk cId="3659584720" sldId="264"/>
            <ac:spMk id="15" creationId="{760B359B-9A96-8E45-B7D5-DC4093861963}"/>
          </ac:spMkLst>
        </pc:spChg>
        <pc:spChg chg="add del mod">
          <ac:chgData name="Zhilin Fang" userId="ff93f5d9-d84d-4139-b80c-efbff15678f0" providerId="ADAL" clId="{4FDA3807-B65F-9949-A2D6-B73B7C740235}" dt="2021-08-08T01:37:03.113" v="4572" actId="478"/>
          <ac:spMkLst>
            <pc:docMk/>
            <pc:sldMk cId="3659584720" sldId="264"/>
            <ac:spMk id="16" creationId="{46D58FFE-65E4-3B48-8AA6-0FC53176A82E}"/>
          </ac:spMkLst>
        </pc:spChg>
        <pc:spChg chg="add mod">
          <ac:chgData name="Zhilin Fang" userId="ff93f5d9-d84d-4139-b80c-efbff15678f0" providerId="ADAL" clId="{4FDA3807-B65F-9949-A2D6-B73B7C740235}" dt="2021-08-08T01:44:05.329" v="4656" actId="1035"/>
          <ac:spMkLst>
            <pc:docMk/>
            <pc:sldMk cId="3659584720" sldId="264"/>
            <ac:spMk id="17" creationId="{37F74784-D89C-D049-A99C-C37B9C25A06C}"/>
          </ac:spMkLst>
        </pc:spChg>
        <pc:spChg chg="add del mod">
          <ac:chgData name="Zhilin Fang" userId="ff93f5d9-d84d-4139-b80c-efbff15678f0" providerId="ADAL" clId="{4FDA3807-B65F-9949-A2D6-B73B7C740235}" dt="2021-08-08T01:53:05.531" v="4740"/>
          <ac:spMkLst>
            <pc:docMk/>
            <pc:sldMk cId="3659584720" sldId="264"/>
            <ac:spMk id="18" creationId="{5A2F9CDC-BCE6-3947-BC99-3454C2828133}"/>
          </ac:spMkLst>
        </pc:spChg>
        <pc:picChg chg="add del mod">
          <ac:chgData name="Zhilin Fang" userId="ff93f5d9-d84d-4139-b80c-efbff15678f0" providerId="ADAL" clId="{4FDA3807-B65F-9949-A2D6-B73B7C740235}" dt="2021-08-08T01:15:03.422" v="4182" actId="478"/>
          <ac:picMkLst>
            <pc:docMk/>
            <pc:sldMk cId="3659584720" sldId="264"/>
            <ac:picMk id="4" creationId="{EFB95102-67CE-8E48-9FDC-F2021DB7BEDF}"/>
          </ac:picMkLst>
        </pc:picChg>
        <pc:picChg chg="add mod">
          <ac:chgData name="Zhilin Fang" userId="ff93f5d9-d84d-4139-b80c-efbff15678f0" providerId="ADAL" clId="{4FDA3807-B65F-9949-A2D6-B73B7C740235}" dt="2021-08-08T01:38:57.906" v="4593" actId="1076"/>
          <ac:picMkLst>
            <pc:docMk/>
            <pc:sldMk cId="3659584720" sldId="264"/>
            <ac:picMk id="5" creationId="{B5EF1FEB-DBD8-364B-8DDA-2B50943F8D93}"/>
          </ac:picMkLst>
        </pc:picChg>
        <pc:picChg chg="add del">
          <ac:chgData name="Zhilin Fang" userId="ff93f5d9-d84d-4139-b80c-efbff15678f0" providerId="ADAL" clId="{4FDA3807-B65F-9949-A2D6-B73B7C740235}" dt="2021-08-08T01:16:17.522" v="4200"/>
          <ac:picMkLst>
            <pc:docMk/>
            <pc:sldMk cId="3659584720" sldId="264"/>
            <ac:picMk id="10" creationId="{B94F3AB9-8CD1-9545-A94B-980766AC67B3}"/>
          </ac:picMkLst>
        </pc:picChg>
        <pc:picChg chg="add del">
          <ac:chgData name="Zhilin Fang" userId="ff93f5d9-d84d-4139-b80c-efbff15678f0" providerId="ADAL" clId="{4FDA3807-B65F-9949-A2D6-B73B7C740235}" dt="2021-08-08T01:16:29.084" v="4202"/>
          <ac:picMkLst>
            <pc:docMk/>
            <pc:sldMk cId="3659584720" sldId="264"/>
            <ac:picMk id="11" creationId="{87F5BB4A-E951-6340-A313-C2E75855E706}"/>
          </ac:picMkLst>
        </pc:picChg>
        <pc:picChg chg="add del mod">
          <ac:chgData name="Zhilin Fang" userId="ff93f5d9-d84d-4139-b80c-efbff15678f0" providerId="ADAL" clId="{4FDA3807-B65F-9949-A2D6-B73B7C740235}" dt="2021-08-08T01:33:36.787" v="4549" actId="478"/>
          <ac:picMkLst>
            <pc:docMk/>
            <pc:sldMk cId="3659584720" sldId="264"/>
            <ac:picMk id="4098" creationId="{46D305BC-B1A6-7C45-859C-DEFBE31AD581}"/>
          </ac:picMkLst>
        </pc:picChg>
        <pc:picChg chg="add del mod">
          <ac:chgData name="Zhilin Fang" userId="ff93f5d9-d84d-4139-b80c-efbff15678f0" providerId="ADAL" clId="{4FDA3807-B65F-9949-A2D6-B73B7C740235}" dt="2021-08-08T01:34:05.653" v="4553" actId="478"/>
          <ac:picMkLst>
            <pc:docMk/>
            <pc:sldMk cId="3659584720" sldId="264"/>
            <ac:picMk id="4100" creationId="{C3F3C73B-56F2-3541-A3ED-99A7BB718279}"/>
          </ac:picMkLst>
        </pc:picChg>
        <pc:inkChg chg="add mod">
          <ac:chgData name="Zhilin Fang" userId="ff93f5d9-d84d-4139-b80c-efbff15678f0" providerId="ADAL" clId="{4FDA3807-B65F-9949-A2D6-B73B7C740235}" dt="2021-08-08T01:38:57.906" v="4593" actId="1076"/>
          <ac:inkMkLst>
            <pc:docMk/>
            <pc:sldMk cId="3659584720" sldId="264"/>
            <ac:inkMk id="6" creationId="{AF8262CE-031F-A848-8501-154A2FA98063}"/>
          </ac:inkMkLst>
        </pc:inkChg>
        <pc:inkChg chg="add mod">
          <ac:chgData name="Zhilin Fang" userId="ff93f5d9-d84d-4139-b80c-efbff15678f0" providerId="ADAL" clId="{4FDA3807-B65F-9949-A2D6-B73B7C740235}" dt="2021-08-08T01:38:57.906" v="4593" actId="1076"/>
          <ac:inkMkLst>
            <pc:docMk/>
            <pc:sldMk cId="3659584720" sldId="264"/>
            <ac:inkMk id="7" creationId="{D82B3E86-3998-D64E-A638-2F46B62D6E23}"/>
          </ac:inkMkLst>
        </pc:inkChg>
        <pc:inkChg chg="add mod">
          <ac:chgData name="Zhilin Fang" userId="ff93f5d9-d84d-4139-b80c-efbff15678f0" providerId="ADAL" clId="{4FDA3807-B65F-9949-A2D6-B73B7C740235}" dt="2021-08-08T01:38:57.906" v="4593" actId="1076"/>
          <ac:inkMkLst>
            <pc:docMk/>
            <pc:sldMk cId="3659584720" sldId="264"/>
            <ac:inkMk id="8" creationId="{898B2B44-0D73-7C40-B344-A1E28AD699E1}"/>
          </ac:inkMkLst>
        </pc:inkChg>
      </pc:sldChg>
      <pc:sldChg chg="addSp delSp modSp add mod setBg delDesignElem">
        <pc:chgData name="Zhilin Fang" userId="ff93f5d9-d84d-4139-b80c-efbff15678f0" providerId="ADAL" clId="{4FDA3807-B65F-9949-A2D6-B73B7C740235}" dt="2021-08-08T01:47:24.917" v="4659" actId="113"/>
        <pc:sldMkLst>
          <pc:docMk/>
          <pc:sldMk cId="2716451844" sldId="265"/>
        </pc:sldMkLst>
        <pc:spChg chg="mod">
          <ac:chgData name="Zhilin Fang" userId="ff93f5d9-d84d-4139-b80c-efbff15678f0" providerId="ADAL" clId="{4FDA3807-B65F-9949-A2D6-B73B7C740235}" dt="2021-08-08T01:47:24.917" v="4659" actId="113"/>
          <ac:spMkLst>
            <pc:docMk/>
            <pc:sldMk cId="2716451844" sldId="265"/>
            <ac:spMk id="2" creationId="{3A8A9330-71DC-D142-ACAD-AE8069B83943}"/>
          </ac:spMkLst>
        </pc:spChg>
        <pc:spChg chg="add del mod">
          <ac:chgData name="Zhilin Fang" userId="ff93f5d9-d84d-4139-b80c-efbff15678f0" providerId="ADAL" clId="{4FDA3807-B65F-9949-A2D6-B73B7C740235}" dt="2021-08-08T01:42:38.496" v="4638" actId="26606"/>
          <ac:spMkLst>
            <pc:docMk/>
            <pc:sldMk cId="2716451844" sldId="265"/>
            <ac:spMk id="3" creationId="{77F19549-9573-8846-9291-E5997752B9FB}"/>
          </ac:spMkLst>
        </pc:spChg>
        <pc:spChg chg="del">
          <ac:chgData name="Zhilin Fang" userId="ff93f5d9-d84d-4139-b80c-efbff15678f0" providerId="ADAL" clId="{4FDA3807-B65F-9949-A2D6-B73B7C740235}" dt="2021-08-08T01:40:02.495" v="4601"/>
          <ac:spMkLst>
            <pc:docMk/>
            <pc:sldMk cId="2716451844" sldId="265"/>
            <ac:spMk id="5" creationId="{DAF1966E-FD40-4A4A-B61B-C4DF7FA05F06}"/>
          </ac:spMkLst>
        </pc:spChg>
        <pc:spChg chg="del">
          <ac:chgData name="Zhilin Fang" userId="ff93f5d9-d84d-4139-b80c-efbff15678f0" providerId="ADAL" clId="{4FDA3807-B65F-9949-A2D6-B73B7C740235}" dt="2021-08-08T01:40:02.495" v="4601"/>
          <ac:spMkLst>
            <pc:docMk/>
            <pc:sldMk cId="2716451844" sldId="265"/>
            <ac:spMk id="6" creationId="{047BFA19-D45E-416B-A404-7AF2F3F27017}"/>
          </ac:spMkLst>
        </pc:spChg>
        <pc:spChg chg="del">
          <ac:chgData name="Zhilin Fang" userId="ff93f5d9-d84d-4139-b80c-efbff15678f0" providerId="ADAL" clId="{4FDA3807-B65F-9949-A2D6-B73B7C740235}" dt="2021-08-08T01:40:02.495" v="4601"/>
          <ac:spMkLst>
            <pc:docMk/>
            <pc:sldMk cId="2716451844" sldId="265"/>
            <ac:spMk id="7" creationId="{8E0105E7-23DB-4CF2-8258-FF47C7620F6E}"/>
          </ac:spMkLst>
        </pc:spChg>
        <pc:spChg chg="add del">
          <ac:chgData name="Zhilin Fang" userId="ff93f5d9-d84d-4139-b80c-efbff15678f0" providerId="ADAL" clId="{4FDA3807-B65F-9949-A2D6-B73B7C740235}" dt="2021-08-08T01:42:18.925" v="4623" actId="26606"/>
          <ac:spMkLst>
            <pc:docMk/>
            <pc:sldMk cId="2716451844" sldId="265"/>
            <ac:spMk id="8" creationId="{2029D5AD-8348-4446-B191-6A9B6FE03F21}"/>
          </ac:spMkLst>
        </pc:spChg>
        <pc:spChg chg="del">
          <ac:chgData name="Zhilin Fang" userId="ff93f5d9-d84d-4139-b80c-efbff15678f0" providerId="ADAL" clId="{4FDA3807-B65F-9949-A2D6-B73B7C740235}" dt="2021-08-08T01:40:02.495" v="4601"/>
          <ac:spMkLst>
            <pc:docMk/>
            <pc:sldMk cId="2716451844" sldId="265"/>
            <ac:spMk id="9" creationId="{074B4F7D-14B2-478B-8BF5-01E4E0C5D263}"/>
          </ac:spMkLst>
        </pc:spChg>
        <pc:spChg chg="add del">
          <ac:chgData name="Zhilin Fang" userId="ff93f5d9-d84d-4139-b80c-efbff15678f0" providerId="ADAL" clId="{4FDA3807-B65F-9949-A2D6-B73B7C740235}" dt="2021-08-08T01:42:18.925" v="4623" actId="26606"/>
          <ac:spMkLst>
            <pc:docMk/>
            <pc:sldMk cId="2716451844" sldId="265"/>
            <ac:spMk id="10" creationId="{A3F395A2-2B64-4749-BD93-2F159C7E1FB5}"/>
          </ac:spMkLst>
        </pc:spChg>
        <pc:spChg chg="add del">
          <ac:chgData name="Zhilin Fang" userId="ff93f5d9-d84d-4139-b80c-efbff15678f0" providerId="ADAL" clId="{4FDA3807-B65F-9949-A2D6-B73B7C740235}" dt="2021-08-08T01:42:18.925" v="4623" actId="26606"/>
          <ac:spMkLst>
            <pc:docMk/>
            <pc:sldMk cId="2716451844" sldId="265"/>
            <ac:spMk id="12" creationId="{5CF0135B-EAB8-4CA0-896C-2D897ECD28BC}"/>
          </ac:spMkLst>
        </pc:spChg>
        <pc:spChg chg="add del">
          <ac:chgData name="Zhilin Fang" userId="ff93f5d9-d84d-4139-b80c-efbff15678f0" providerId="ADAL" clId="{4FDA3807-B65F-9949-A2D6-B73B7C740235}" dt="2021-08-08T01:42:18.925" v="4623" actId="26606"/>
          <ac:spMkLst>
            <pc:docMk/>
            <pc:sldMk cId="2716451844" sldId="265"/>
            <ac:spMk id="14" creationId="{92C3387C-D24F-4737-8A37-1DC5CFF09CFA}"/>
          </ac:spMkLst>
        </pc:spChg>
        <pc:spChg chg="add del">
          <ac:chgData name="Zhilin Fang" userId="ff93f5d9-d84d-4139-b80c-efbff15678f0" providerId="ADAL" clId="{4FDA3807-B65F-9949-A2D6-B73B7C740235}" dt="2021-08-08T01:42:24.975" v="4625" actId="26606"/>
          <ac:spMkLst>
            <pc:docMk/>
            <pc:sldMk cId="2716451844" sldId="265"/>
            <ac:spMk id="16" creationId="{E777E57D-6A88-4B5B-A068-2BA7FF4E8CCA}"/>
          </ac:spMkLst>
        </pc:spChg>
        <pc:spChg chg="add del">
          <ac:chgData name="Zhilin Fang" userId="ff93f5d9-d84d-4139-b80c-efbff15678f0" providerId="ADAL" clId="{4FDA3807-B65F-9949-A2D6-B73B7C740235}" dt="2021-08-08T01:42:24.975" v="4625" actId="26606"/>
          <ac:spMkLst>
            <pc:docMk/>
            <pc:sldMk cId="2716451844" sldId="265"/>
            <ac:spMk id="17" creationId="{F7117410-A2A4-4085-9ADC-46744551DBDE}"/>
          </ac:spMkLst>
        </pc:spChg>
        <pc:spChg chg="add del">
          <ac:chgData name="Zhilin Fang" userId="ff93f5d9-d84d-4139-b80c-efbff15678f0" providerId="ADAL" clId="{4FDA3807-B65F-9949-A2D6-B73B7C740235}" dt="2021-08-08T01:42:24.975" v="4625" actId="26606"/>
          <ac:spMkLst>
            <pc:docMk/>
            <pc:sldMk cId="2716451844" sldId="265"/>
            <ac:spMk id="18" creationId="{99F74EB5-E547-4FB4-95F5-BCC788F3C4A0}"/>
          </ac:spMkLst>
        </pc:spChg>
        <pc:spChg chg="add del">
          <ac:chgData name="Zhilin Fang" userId="ff93f5d9-d84d-4139-b80c-efbff15678f0" providerId="ADAL" clId="{4FDA3807-B65F-9949-A2D6-B73B7C740235}" dt="2021-08-08T01:42:30.777" v="4627" actId="26606"/>
          <ac:spMkLst>
            <pc:docMk/>
            <pc:sldMk cId="2716451844" sldId="265"/>
            <ac:spMk id="20" creationId="{CBB2B1F0-0DD6-4744-9A46-7A344FB48E40}"/>
          </ac:spMkLst>
        </pc:spChg>
        <pc:spChg chg="add del">
          <ac:chgData name="Zhilin Fang" userId="ff93f5d9-d84d-4139-b80c-efbff15678f0" providerId="ADAL" clId="{4FDA3807-B65F-9949-A2D6-B73B7C740235}" dt="2021-08-08T01:42:30.777" v="4627" actId="26606"/>
          <ac:spMkLst>
            <pc:docMk/>
            <pc:sldMk cId="2716451844" sldId="265"/>
            <ac:spMk id="21" creationId="{52D502E5-F6B4-4D58-B4AE-FC466FF15EE8}"/>
          </ac:spMkLst>
        </pc:spChg>
        <pc:spChg chg="add del">
          <ac:chgData name="Zhilin Fang" userId="ff93f5d9-d84d-4139-b80c-efbff15678f0" providerId="ADAL" clId="{4FDA3807-B65F-9949-A2D6-B73B7C740235}" dt="2021-08-08T01:42:30.777" v="4627" actId="26606"/>
          <ac:spMkLst>
            <pc:docMk/>
            <pc:sldMk cId="2716451844" sldId="265"/>
            <ac:spMk id="22" creationId="{9DECDBF4-02B6-4BB4-B65B-B8107AD6A9E8}"/>
          </ac:spMkLst>
        </pc:spChg>
        <pc:spChg chg="add del">
          <ac:chgData name="Zhilin Fang" userId="ff93f5d9-d84d-4139-b80c-efbff15678f0" providerId="ADAL" clId="{4FDA3807-B65F-9949-A2D6-B73B7C740235}" dt="2021-08-08T01:42:33.432" v="4629" actId="26606"/>
          <ac:spMkLst>
            <pc:docMk/>
            <pc:sldMk cId="2716451844" sldId="265"/>
            <ac:spMk id="25" creationId="{B50AB553-2A96-4A92-96F2-93548E096954}"/>
          </ac:spMkLst>
        </pc:spChg>
        <pc:spChg chg="add del">
          <ac:chgData name="Zhilin Fang" userId="ff93f5d9-d84d-4139-b80c-efbff15678f0" providerId="ADAL" clId="{4FDA3807-B65F-9949-A2D6-B73B7C740235}" dt="2021-08-08T01:42:33.889" v="4631" actId="26606"/>
          <ac:spMkLst>
            <pc:docMk/>
            <pc:sldMk cId="2716451844" sldId="265"/>
            <ac:spMk id="28" creationId="{DAF1966E-FD40-4A4A-B61B-C4DF7FA05F06}"/>
          </ac:spMkLst>
        </pc:spChg>
        <pc:spChg chg="add del">
          <ac:chgData name="Zhilin Fang" userId="ff93f5d9-d84d-4139-b80c-efbff15678f0" providerId="ADAL" clId="{4FDA3807-B65F-9949-A2D6-B73B7C740235}" dt="2021-08-08T01:42:33.889" v="4631" actId="26606"/>
          <ac:spMkLst>
            <pc:docMk/>
            <pc:sldMk cId="2716451844" sldId="265"/>
            <ac:spMk id="29" creationId="{047BFA19-D45E-416B-A404-7AF2F3F27017}"/>
          </ac:spMkLst>
        </pc:spChg>
        <pc:spChg chg="add del">
          <ac:chgData name="Zhilin Fang" userId="ff93f5d9-d84d-4139-b80c-efbff15678f0" providerId="ADAL" clId="{4FDA3807-B65F-9949-A2D6-B73B7C740235}" dt="2021-08-08T01:42:33.889" v="4631" actId="26606"/>
          <ac:spMkLst>
            <pc:docMk/>
            <pc:sldMk cId="2716451844" sldId="265"/>
            <ac:spMk id="30" creationId="{8E0105E7-23DB-4CF2-8258-FF47C7620F6E}"/>
          </ac:spMkLst>
        </pc:spChg>
        <pc:spChg chg="add del">
          <ac:chgData name="Zhilin Fang" userId="ff93f5d9-d84d-4139-b80c-efbff15678f0" providerId="ADAL" clId="{4FDA3807-B65F-9949-A2D6-B73B7C740235}" dt="2021-08-08T01:42:33.889" v="4631" actId="26606"/>
          <ac:spMkLst>
            <pc:docMk/>
            <pc:sldMk cId="2716451844" sldId="265"/>
            <ac:spMk id="31" creationId="{074B4F7D-14B2-478B-8BF5-01E4E0C5D263}"/>
          </ac:spMkLst>
        </pc:spChg>
        <pc:spChg chg="add del">
          <ac:chgData name="Zhilin Fang" userId="ff93f5d9-d84d-4139-b80c-efbff15678f0" providerId="ADAL" clId="{4FDA3807-B65F-9949-A2D6-B73B7C740235}" dt="2021-08-08T01:42:33.889" v="4631" actId="26606"/>
          <ac:spMkLst>
            <pc:docMk/>
            <pc:sldMk cId="2716451844" sldId="265"/>
            <ac:spMk id="32" creationId="{77F19549-9573-8846-9291-E5997752B9FB}"/>
          </ac:spMkLst>
        </pc:spChg>
        <pc:spChg chg="add del">
          <ac:chgData name="Zhilin Fang" userId="ff93f5d9-d84d-4139-b80c-efbff15678f0" providerId="ADAL" clId="{4FDA3807-B65F-9949-A2D6-B73B7C740235}" dt="2021-08-08T01:42:35.386" v="4633" actId="26606"/>
          <ac:spMkLst>
            <pc:docMk/>
            <pc:sldMk cId="2716451844" sldId="265"/>
            <ac:spMk id="34" creationId="{2029D5AD-8348-4446-B191-6A9B6FE03F21}"/>
          </ac:spMkLst>
        </pc:spChg>
        <pc:spChg chg="add del">
          <ac:chgData name="Zhilin Fang" userId="ff93f5d9-d84d-4139-b80c-efbff15678f0" providerId="ADAL" clId="{4FDA3807-B65F-9949-A2D6-B73B7C740235}" dt="2021-08-08T01:42:35.386" v="4633" actId="26606"/>
          <ac:spMkLst>
            <pc:docMk/>
            <pc:sldMk cId="2716451844" sldId="265"/>
            <ac:spMk id="35" creationId="{A3F395A2-2B64-4749-BD93-2F159C7E1FB5}"/>
          </ac:spMkLst>
        </pc:spChg>
        <pc:spChg chg="add del">
          <ac:chgData name="Zhilin Fang" userId="ff93f5d9-d84d-4139-b80c-efbff15678f0" providerId="ADAL" clId="{4FDA3807-B65F-9949-A2D6-B73B7C740235}" dt="2021-08-08T01:42:35.386" v="4633" actId="26606"/>
          <ac:spMkLst>
            <pc:docMk/>
            <pc:sldMk cId="2716451844" sldId="265"/>
            <ac:spMk id="36" creationId="{5CF0135B-EAB8-4CA0-896C-2D897ECD28BC}"/>
          </ac:spMkLst>
        </pc:spChg>
        <pc:spChg chg="add del">
          <ac:chgData name="Zhilin Fang" userId="ff93f5d9-d84d-4139-b80c-efbff15678f0" providerId="ADAL" clId="{4FDA3807-B65F-9949-A2D6-B73B7C740235}" dt="2021-08-08T01:42:35.386" v="4633" actId="26606"/>
          <ac:spMkLst>
            <pc:docMk/>
            <pc:sldMk cId="2716451844" sldId="265"/>
            <ac:spMk id="37" creationId="{92C3387C-D24F-4737-8A37-1DC5CFF09CFA}"/>
          </ac:spMkLst>
        </pc:spChg>
        <pc:spChg chg="add del">
          <ac:chgData name="Zhilin Fang" userId="ff93f5d9-d84d-4139-b80c-efbff15678f0" providerId="ADAL" clId="{4FDA3807-B65F-9949-A2D6-B73B7C740235}" dt="2021-08-08T01:42:35.386" v="4633" actId="26606"/>
          <ac:spMkLst>
            <pc:docMk/>
            <pc:sldMk cId="2716451844" sldId="265"/>
            <ac:spMk id="38" creationId="{77F19549-9573-8846-9291-E5997752B9FB}"/>
          </ac:spMkLst>
        </pc:spChg>
        <pc:spChg chg="add del">
          <ac:chgData name="Zhilin Fang" userId="ff93f5d9-d84d-4139-b80c-efbff15678f0" providerId="ADAL" clId="{4FDA3807-B65F-9949-A2D6-B73B7C740235}" dt="2021-08-08T01:42:36.964" v="4635" actId="26606"/>
          <ac:spMkLst>
            <pc:docMk/>
            <pc:sldMk cId="2716451844" sldId="265"/>
            <ac:spMk id="40" creationId="{1BB867FF-FC45-48F7-8104-F89BE54909F1}"/>
          </ac:spMkLst>
        </pc:spChg>
        <pc:spChg chg="add del">
          <ac:chgData name="Zhilin Fang" userId="ff93f5d9-d84d-4139-b80c-efbff15678f0" providerId="ADAL" clId="{4FDA3807-B65F-9949-A2D6-B73B7C740235}" dt="2021-08-08T01:42:36.964" v="4635" actId="26606"/>
          <ac:spMkLst>
            <pc:docMk/>
            <pc:sldMk cId="2716451844" sldId="265"/>
            <ac:spMk id="41" creationId="{8BB56887-D0D5-4F0C-9E19-7247EB83C8B7}"/>
          </ac:spMkLst>
        </pc:spChg>
        <pc:spChg chg="add del">
          <ac:chgData name="Zhilin Fang" userId="ff93f5d9-d84d-4139-b80c-efbff15678f0" providerId="ADAL" clId="{4FDA3807-B65F-9949-A2D6-B73B7C740235}" dt="2021-08-08T01:42:36.964" v="4635" actId="26606"/>
          <ac:spMkLst>
            <pc:docMk/>
            <pc:sldMk cId="2716451844" sldId="265"/>
            <ac:spMk id="42" creationId="{081E4A58-353D-44AE-B2FC-2A74E2E400F7}"/>
          </ac:spMkLst>
        </pc:spChg>
        <pc:spChg chg="add del">
          <ac:chgData name="Zhilin Fang" userId="ff93f5d9-d84d-4139-b80c-efbff15678f0" providerId="ADAL" clId="{4FDA3807-B65F-9949-A2D6-B73B7C740235}" dt="2021-08-08T01:42:36.964" v="4635" actId="26606"/>
          <ac:spMkLst>
            <pc:docMk/>
            <pc:sldMk cId="2716451844" sldId="265"/>
            <ac:spMk id="43" creationId="{77F19549-9573-8846-9291-E5997752B9FB}"/>
          </ac:spMkLst>
        </pc:spChg>
        <pc:spChg chg="add del">
          <ac:chgData name="Zhilin Fang" userId="ff93f5d9-d84d-4139-b80c-efbff15678f0" providerId="ADAL" clId="{4FDA3807-B65F-9949-A2D6-B73B7C740235}" dt="2021-08-08T01:42:38.465" v="4637" actId="26606"/>
          <ac:spMkLst>
            <pc:docMk/>
            <pc:sldMk cId="2716451844" sldId="265"/>
            <ac:spMk id="46" creationId="{257363FD-7E77-4145-9483-331A807ADF0E}"/>
          </ac:spMkLst>
        </pc:spChg>
        <pc:spChg chg="add">
          <ac:chgData name="Zhilin Fang" userId="ff93f5d9-d84d-4139-b80c-efbff15678f0" providerId="ADAL" clId="{4FDA3807-B65F-9949-A2D6-B73B7C740235}" dt="2021-08-08T01:42:38.496" v="4638" actId="26606"/>
          <ac:spMkLst>
            <pc:docMk/>
            <pc:sldMk cId="2716451844" sldId="265"/>
            <ac:spMk id="49" creationId="{E777E57D-6A88-4B5B-A068-2BA7FF4E8CCA}"/>
          </ac:spMkLst>
        </pc:spChg>
        <pc:spChg chg="add">
          <ac:chgData name="Zhilin Fang" userId="ff93f5d9-d84d-4139-b80c-efbff15678f0" providerId="ADAL" clId="{4FDA3807-B65F-9949-A2D6-B73B7C740235}" dt="2021-08-08T01:42:38.496" v="4638" actId="26606"/>
          <ac:spMkLst>
            <pc:docMk/>
            <pc:sldMk cId="2716451844" sldId="265"/>
            <ac:spMk id="50" creationId="{F7117410-A2A4-4085-9ADC-46744551DBDE}"/>
          </ac:spMkLst>
        </pc:spChg>
        <pc:spChg chg="add">
          <ac:chgData name="Zhilin Fang" userId="ff93f5d9-d84d-4139-b80c-efbff15678f0" providerId="ADAL" clId="{4FDA3807-B65F-9949-A2D6-B73B7C740235}" dt="2021-08-08T01:42:38.496" v="4638" actId="26606"/>
          <ac:spMkLst>
            <pc:docMk/>
            <pc:sldMk cId="2716451844" sldId="265"/>
            <ac:spMk id="51" creationId="{99F74EB5-E547-4FB4-95F5-BCC788F3C4A0}"/>
          </ac:spMkLst>
        </pc:spChg>
        <pc:spChg chg="add">
          <ac:chgData name="Zhilin Fang" userId="ff93f5d9-d84d-4139-b80c-efbff15678f0" providerId="ADAL" clId="{4FDA3807-B65F-9949-A2D6-B73B7C740235}" dt="2021-08-08T01:42:38.496" v="4638" actId="26606"/>
          <ac:spMkLst>
            <pc:docMk/>
            <pc:sldMk cId="2716451844" sldId="265"/>
            <ac:spMk id="52" creationId="{77F19549-9573-8846-9291-E5997752B9FB}"/>
          </ac:spMkLst>
        </pc:spChg>
        <pc:graphicFrameChg chg="add del">
          <ac:chgData name="Zhilin Fang" userId="ff93f5d9-d84d-4139-b80c-efbff15678f0" providerId="ADAL" clId="{4FDA3807-B65F-9949-A2D6-B73B7C740235}" dt="2021-08-08T01:42:33.432" v="4629" actId="26606"/>
          <ac:graphicFrameMkLst>
            <pc:docMk/>
            <pc:sldMk cId="2716451844" sldId="265"/>
            <ac:graphicFrameMk id="26" creationId="{D814A68F-7BDD-4457-8C0B-CEE0A3C56049}"/>
          </ac:graphicFrameMkLst>
        </pc:graphicFrameChg>
        <pc:graphicFrameChg chg="add del">
          <ac:chgData name="Zhilin Fang" userId="ff93f5d9-d84d-4139-b80c-efbff15678f0" providerId="ADAL" clId="{4FDA3807-B65F-9949-A2D6-B73B7C740235}" dt="2021-08-08T01:42:38.465" v="4637" actId="26606"/>
          <ac:graphicFrameMkLst>
            <pc:docMk/>
            <pc:sldMk cId="2716451844" sldId="265"/>
            <ac:graphicFrameMk id="47" creationId="{A9648796-FCC6-470E-9889-26861EDA33F6}"/>
          </ac:graphicFrameMkLst>
        </pc:graphicFrameChg>
        <pc:picChg chg="add del">
          <ac:chgData name="Zhilin Fang" userId="ff93f5d9-d84d-4139-b80c-efbff15678f0" providerId="ADAL" clId="{4FDA3807-B65F-9949-A2D6-B73B7C740235}" dt="2021-08-08T01:42:33.432" v="4629" actId="26606"/>
          <ac:picMkLst>
            <pc:docMk/>
            <pc:sldMk cId="2716451844" sldId="265"/>
            <ac:picMk id="24" creationId="{414874BE-D4E7-466B-995B-92FEF895551E}"/>
          </ac:picMkLst>
        </pc:picChg>
        <pc:picChg chg="add del">
          <ac:chgData name="Zhilin Fang" userId="ff93f5d9-d84d-4139-b80c-efbff15678f0" providerId="ADAL" clId="{4FDA3807-B65F-9949-A2D6-B73B7C740235}" dt="2021-08-08T01:42:38.465" v="4637" actId="26606"/>
          <ac:picMkLst>
            <pc:docMk/>
            <pc:sldMk cId="2716451844" sldId="265"/>
            <ac:picMk id="45" creationId="{410D4C90-E9C8-418B-8F18-0624C7198ED6}"/>
          </ac:picMkLst>
        </pc:picChg>
      </pc:sldChg>
      <pc:sldChg chg="delSp modSp add del mod ord">
        <pc:chgData name="Zhilin Fang" userId="ff93f5d9-d84d-4139-b80c-efbff15678f0" providerId="ADAL" clId="{4FDA3807-B65F-9949-A2D6-B73B7C740235}" dt="2021-08-08T03:13:38.296" v="6232" actId="2696"/>
        <pc:sldMkLst>
          <pc:docMk/>
          <pc:sldMk cId="2563442259" sldId="266"/>
        </pc:sldMkLst>
        <pc:spChg chg="del">
          <ac:chgData name="Zhilin Fang" userId="ff93f5d9-d84d-4139-b80c-efbff15678f0" providerId="ADAL" clId="{4FDA3807-B65F-9949-A2D6-B73B7C740235}" dt="2021-08-08T01:53:18.458" v="4743" actId="478"/>
          <ac:spMkLst>
            <pc:docMk/>
            <pc:sldMk cId="2563442259" sldId="266"/>
            <ac:spMk id="9" creationId="{4436F663-6575-2040-B00F-AAB7EF484A92}"/>
          </ac:spMkLst>
        </pc:spChg>
        <pc:spChg chg="del mod">
          <ac:chgData name="Zhilin Fang" userId="ff93f5d9-d84d-4139-b80c-efbff15678f0" providerId="ADAL" clId="{4FDA3807-B65F-9949-A2D6-B73B7C740235}" dt="2021-08-08T01:53:30.015" v="4747" actId="478"/>
          <ac:spMkLst>
            <pc:docMk/>
            <pc:sldMk cId="2563442259" sldId="266"/>
            <ac:spMk id="12" creationId="{7FFECE3F-C18C-474A-8BE9-9C905FF4B818}"/>
          </ac:spMkLst>
        </pc:spChg>
        <pc:spChg chg="del mod">
          <ac:chgData name="Zhilin Fang" userId="ff93f5d9-d84d-4139-b80c-efbff15678f0" providerId="ADAL" clId="{4FDA3807-B65F-9949-A2D6-B73B7C740235}" dt="2021-08-08T01:53:30.015" v="4747" actId="478"/>
          <ac:spMkLst>
            <pc:docMk/>
            <pc:sldMk cId="2563442259" sldId="266"/>
            <ac:spMk id="13" creationId="{4DAE77A5-AACA-3E4A-A705-C5822405F6A5}"/>
          </ac:spMkLst>
        </pc:spChg>
        <pc:spChg chg="del">
          <ac:chgData name="Zhilin Fang" userId="ff93f5d9-d84d-4139-b80c-efbff15678f0" providerId="ADAL" clId="{4FDA3807-B65F-9949-A2D6-B73B7C740235}" dt="2021-08-08T01:53:30.015" v="4747" actId="478"/>
          <ac:spMkLst>
            <pc:docMk/>
            <pc:sldMk cId="2563442259" sldId="266"/>
            <ac:spMk id="14" creationId="{CD50F366-7207-BC45-A457-0612698BDADB}"/>
          </ac:spMkLst>
        </pc:spChg>
        <pc:spChg chg="mod">
          <ac:chgData name="Zhilin Fang" userId="ff93f5d9-d84d-4139-b80c-efbff15678f0" providerId="ADAL" clId="{4FDA3807-B65F-9949-A2D6-B73B7C740235}" dt="2021-08-08T03:06:03.513" v="6229" actId="20577"/>
          <ac:spMkLst>
            <pc:docMk/>
            <pc:sldMk cId="2563442259" sldId="266"/>
            <ac:spMk id="15" creationId="{760B359B-9A96-8E45-B7D5-DC4093861963}"/>
          </ac:spMkLst>
        </pc:spChg>
        <pc:picChg chg="del">
          <ac:chgData name="Zhilin Fang" userId="ff93f5d9-d84d-4139-b80c-efbff15678f0" providerId="ADAL" clId="{4FDA3807-B65F-9949-A2D6-B73B7C740235}" dt="2021-08-08T01:53:13.963" v="4742" actId="478"/>
          <ac:picMkLst>
            <pc:docMk/>
            <pc:sldMk cId="2563442259" sldId="266"/>
            <ac:picMk id="5" creationId="{B5EF1FEB-DBD8-364B-8DDA-2B50943F8D93}"/>
          </ac:picMkLst>
        </pc:picChg>
        <pc:inkChg chg="del">
          <ac:chgData name="Zhilin Fang" userId="ff93f5d9-d84d-4139-b80c-efbff15678f0" providerId="ADAL" clId="{4FDA3807-B65F-9949-A2D6-B73B7C740235}" dt="2021-08-08T01:53:18.458" v="4743" actId="478"/>
          <ac:inkMkLst>
            <pc:docMk/>
            <pc:sldMk cId="2563442259" sldId="266"/>
            <ac:inkMk id="6" creationId="{AF8262CE-031F-A848-8501-154A2FA98063}"/>
          </ac:inkMkLst>
        </pc:inkChg>
        <pc:inkChg chg="del">
          <ac:chgData name="Zhilin Fang" userId="ff93f5d9-d84d-4139-b80c-efbff15678f0" providerId="ADAL" clId="{4FDA3807-B65F-9949-A2D6-B73B7C740235}" dt="2021-08-08T01:53:18.458" v="4743" actId="478"/>
          <ac:inkMkLst>
            <pc:docMk/>
            <pc:sldMk cId="2563442259" sldId="266"/>
            <ac:inkMk id="7" creationId="{D82B3E86-3998-D64E-A638-2F46B62D6E23}"/>
          </ac:inkMkLst>
        </pc:inkChg>
        <pc:inkChg chg="del">
          <ac:chgData name="Zhilin Fang" userId="ff93f5d9-d84d-4139-b80c-efbff15678f0" providerId="ADAL" clId="{4FDA3807-B65F-9949-A2D6-B73B7C740235}" dt="2021-08-08T01:53:18.458" v="4743" actId="478"/>
          <ac:inkMkLst>
            <pc:docMk/>
            <pc:sldMk cId="2563442259" sldId="266"/>
            <ac:inkMk id="8" creationId="{898B2B44-0D73-7C40-B344-A1E28AD699E1}"/>
          </ac:inkMkLst>
        </pc:inkChg>
      </pc:sldChg>
      <pc:sldChg chg="add del">
        <pc:chgData name="Zhilin Fang" userId="ff93f5d9-d84d-4139-b80c-efbff15678f0" providerId="ADAL" clId="{4FDA3807-B65F-9949-A2D6-B73B7C740235}" dt="2021-08-08T02:04:41.790" v="5362"/>
        <pc:sldMkLst>
          <pc:docMk/>
          <pc:sldMk cId="347883766" sldId="267"/>
        </pc:sldMkLst>
      </pc:sldChg>
    </pc:docChg>
  </pc:docChgLst>
  <pc:docChgLst>
    <pc:chgData name="Gopala Goyal" userId="S::20gg12@queensu.ca::a4c6041a-9148-4312-a7d5-63483cb1f2ab" providerId="AD" clId="Web-{5EB7DF0D-6D8B-6ACB-FDAA-9964E4EB0DB5}"/>
    <pc:docChg chg="modSld">
      <pc:chgData name="Gopala Goyal" userId="S::20gg12@queensu.ca::a4c6041a-9148-4312-a7d5-63483cb1f2ab" providerId="AD" clId="Web-{5EB7DF0D-6D8B-6ACB-FDAA-9964E4EB0DB5}" dt="2021-08-09T17:35:11.763" v="60" actId="14100"/>
      <pc:docMkLst>
        <pc:docMk/>
      </pc:docMkLst>
      <pc:sldChg chg="modSp">
        <pc:chgData name="Gopala Goyal" userId="S::20gg12@queensu.ca::a4c6041a-9148-4312-a7d5-63483cb1f2ab" providerId="AD" clId="Web-{5EB7DF0D-6D8B-6ACB-FDAA-9964E4EB0DB5}" dt="2021-08-09T17:32:28.959" v="29" actId="1076"/>
        <pc:sldMkLst>
          <pc:docMk/>
          <pc:sldMk cId="3209464190" sldId="258"/>
        </pc:sldMkLst>
        <pc:spChg chg="mod">
          <ac:chgData name="Gopala Goyal" userId="S::20gg12@queensu.ca::a4c6041a-9148-4312-a7d5-63483cb1f2ab" providerId="AD" clId="Web-{5EB7DF0D-6D8B-6ACB-FDAA-9964E4EB0DB5}" dt="2021-08-09T17:32:28.959" v="29" actId="1076"/>
          <ac:spMkLst>
            <pc:docMk/>
            <pc:sldMk cId="3209464190" sldId="258"/>
            <ac:spMk id="18" creationId="{B68E9B10-70BC-C140-AF09-97FD3F05B09A}"/>
          </ac:spMkLst>
        </pc:spChg>
      </pc:sldChg>
      <pc:sldChg chg="addSp modSp">
        <pc:chgData name="Gopala Goyal" userId="S::20gg12@queensu.ca::a4c6041a-9148-4312-a7d5-63483cb1f2ab" providerId="AD" clId="Web-{5EB7DF0D-6D8B-6ACB-FDAA-9964E4EB0DB5}" dt="2021-08-09T17:33:19.696" v="48" actId="1076"/>
        <pc:sldMkLst>
          <pc:docMk/>
          <pc:sldMk cId="1833279223" sldId="259"/>
        </pc:sldMkLst>
        <pc:spChg chg="add mod">
          <ac:chgData name="Gopala Goyal" userId="S::20gg12@queensu.ca::a4c6041a-9148-4312-a7d5-63483cb1f2ab" providerId="AD" clId="Web-{5EB7DF0D-6D8B-6ACB-FDAA-9964E4EB0DB5}" dt="2021-08-09T17:33:19.696" v="48" actId="1076"/>
          <ac:spMkLst>
            <pc:docMk/>
            <pc:sldMk cId="1833279223" sldId="259"/>
            <ac:spMk id="2" creationId="{AE5CA0B4-34C0-45F8-BFFE-456D76B0EAF1}"/>
          </ac:spMkLst>
        </pc:spChg>
        <pc:spChg chg="mod">
          <ac:chgData name="Gopala Goyal" userId="S::20gg12@queensu.ca::a4c6041a-9148-4312-a7d5-63483cb1f2ab" providerId="AD" clId="Web-{5EB7DF0D-6D8B-6ACB-FDAA-9964E4EB0DB5}" dt="2021-08-09T17:33:02.711" v="34" actId="1076"/>
          <ac:spMkLst>
            <pc:docMk/>
            <pc:sldMk cId="1833279223" sldId="259"/>
            <ac:spMk id="12" creationId="{C7B150A1-AD17-B342-ACF0-2EE47D19BC5E}"/>
          </ac:spMkLst>
        </pc:spChg>
        <pc:spChg chg="mod">
          <ac:chgData name="Gopala Goyal" userId="S::20gg12@queensu.ca::a4c6041a-9148-4312-a7d5-63483cb1f2ab" providerId="AD" clId="Web-{5EB7DF0D-6D8B-6ACB-FDAA-9964E4EB0DB5}" dt="2021-08-09T17:33:02.726" v="35" actId="1076"/>
          <ac:spMkLst>
            <pc:docMk/>
            <pc:sldMk cId="1833279223" sldId="259"/>
            <ac:spMk id="13" creationId="{5CD8002E-351E-1E4C-8B2C-FC9AF191406A}"/>
          </ac:spMkLst>
        </pc:spChg>
        <pc:spChg chg="mod">
          <ac:chgData name="Gopala Goyal" userId="S::20gg12@queensu.ca::a4c6041a-9148-4312-a7d5-63483cb1f2ab" providerId="AD" clId="Web-{5EB7DF0D-6D8B-6ACB-FDAA-9964E4EB0DB5}" dt="2021-08-09T17:33:02.742" v="36" actId="1076"/>
          <ac:spMkLst>
            <pc:docMk/>
            <pc:sldMk cId="1833279223" sldId="259"/>
            <ac:spMk id="14" creationId="{3259275F-4537-FA45-99A1-B1CCFD6E59A1}"/>
          </ac:spMkLst>
        </pc:spChg>
        <pc:spChg chg="mod">
          <ac:chgData name="Gopala Goyal" userId="S::20gg12@queensu.ca::a4c6041a-9148-4312-a7d5-63483cb1f2ab" providerId="AD" clId="Web-{5EB7DF0D-6D8B-6ACB-FDAA-9964E4EB0DB5}" dt="2021-08-09T17:33:02.742" v="37" actId="1076"/>
          <ac:spMkLst>
            <pc:docMk/>
            <pc:sldMk cId="1833279223" sldId="259"/>
            <ac:spMk id="15" creationId="{A9FB0A8D-DD50-EF46-9116-894C27FB8374}"/>
          </ac:spMkLst>
        </pc:spChg>
        <pc:spChg chg="mod">
          <ac:chgData name="Gopala Goyal" userId="S::20gg12@queensu.ca::a4c6041a-9148-4312-a7d5-63483cb1f2ab" providerId="AD" clId="Web-{5EB7DF0D-6D8B-6ACB-FDAA-9964E4EB0DB5}" dt="2021-08-09T17:33:02.758" v="38" actId="1076"/>
          <ac:spMkLst>
            <pc:docMk/>
            <pc:sldMk cId="1833279223" sldId="259"/>
            <ac:spMk id="17" creationId="{CE18F7E8-1482-D945-8E61-8EFB73892F29}"/>
          </ac:spMkLst>
        </pc:spChg>
        <pc:spChg chg="mod">
          <ac:chgData name="Gopala Goyal" userId="S::20gg12@queensu.ca::a4c6041a-9148-4312-a7d5-63483cb1f2ab" providerId="AD" clId="Web-{5EB7DF0D-6D8B-6ACB-FDAA-9964E4EB0DB5}" dt="2021-08-09T17:33:02.773" v="39" actId="1076"/>
          <ac:spMkLst>
            <pc:docMk/>
            <pc:sldMk cId="1833279223" sldId="259"/>
            <ac:spMk id="18" creationId="{426050E9-B6A9-794A-90B5-63EE628C5ADF}"/>
          </ac:spMkLst>
        </pc:spChg>
        <pc:spChg chg="mod">
          <ac:chgData name="Gopala Goyal" userId="S::20gg12@queensu.ca::a4c6041a-9148-4312-a7d5-63483cb1f2ab" providerId="AD" clId="Web-{5EB7DF0D-6D8B-6ACB-FDAA-9964E4EB0DB5}" dt="2021-08-09T17:33:02.789" v="40" actId="1076"/>
          <ac:spMkLst>
            <pc:docMk/>
            <pc:sldMk cId="1833279223" sldId="259"/>
            <ac:spMk id="19" creationId="{D1EEF1A2-442C-BA47-B901-CC630A336677}"/>
          </ac:spMkLst>
        </pc:spChg>
        <pc:spChg chg="mod">
          <ac:chgData name="Gopala Goyal" userId="S::20gg12@queensu.ca::a4c6041a-9148-4312-a7d5-63483cb1f2ab" providerId="AD" clId="Web-{5EB7DF0D-6D8B-6ACB-FDAA-9964E4EB0DB5}" dt="2021-08-09T17:33:10.039" v="46" actId="14100"/>
          <ac:spMkLst>
            <pc:docMk/>
            <pc:sldMk cId="1833279223" sldId="259"/>
            <ac:spMk id="20" creationId="{AF2D73EA-74EF-DC4A-82EA-DA2A34A4A0BD}"/>
          </ac:spMkLst>
        </pc:spChg>
      </pc:sldChg>
      <pc:sldChg chg="addSp modSp">
        <pc:chgData name="Gopala Goyal" userId="S::20gg12@queensu.ca::a4c6041a-9148-4312-a7d5-63483cb1f2ab" providerId="AD" clId="Web-{5EB7DF0D-6D8B-6ACB-FDAA-9964E4EB0DB5}" dt="2021-08-09T17:34:50.669" v="56"/>
        <pc:sldMkLst>
          <pc:docMk/>
          <pc:sldMk cId="278915706" sldId="260"/>
        </pc:sldMkLst>
        <pc:spChg chg="mod">
          <ac:chgData name="Gopala Goyal" userId="S::20gg12@queensu.ca::a4c6041a-9148-4312-a7d5-63483cb1f2ab" providerId="AD" clId="Web-{5EB7DF0D-6D8B-6ACB-FDAA-9964E4EB0DB5}" dt="2021-08-09T17:30:33.969" v="28" actId="20577"/>
          <ac:spMkLst>
            <pc:docMk/>
            <pc:sldMk cId="278915706" sldId="260"/>
            <ac:spMk id="3" creationId="{1136C8F8-D3A2-D844-879C-86BD0A6545E1}"/>
          </ac:spMkLst>
        </pc:spChg>
        <pc:spChg chg="add mod">
          <ac:chgData name="Gopala Goyal" userId="S::20gg12@queensu.ca::a4c6041a-9148-4312-a7d5-63483cb1f2ab" providerId="AD" clId="Web-{5EB7DF0D-6D8B-6ACB-FDAA-9964E4EB0DB5}" dt="2021-08-09T17:34:50.669" v="56"/>
          <ac:spMkLst>
            <pc:docMk/>
            <pc:sldMk cId="278915706" sldId="260"/>
            <ac:spMk id="4" creationId="{01912E77-64C3-4CEA-9D49-E448A8CCE154}"/>
          </ac:spMkLst>
        </pc:spChg>
      </pc:sldChg>
      <pc:sldChg chg="addSp delSp modSp">
        <pc:chgData name="Gopala Goyal" userId="S::20gg12@queensu.ca::a4c6041a-9148-4312-a7d5-63483cb1f2ab" providerId="AD" clId="Web-{5EB7DF0D-6D8B-6ACB-FDAA-9964E4EB0DB5}" dt="2021-08-09T17:35:11.763" v="60" actId="14100"/>
        <pc:sldMkLst>
          <pc:docMk/>
          <pc:sldMk cId="3659584720" sldId="264"/>
        </pc:sldMkLst>
        <pc:spChg chg="add del mod">
          <ac:chgData name="Gopala Goyal" userId="S::20gg12@queensu.ca::a4c6041a-9148-4312-a7d5-63483cb1f2ab" providerId="AD" clId="Web-{5EB7DF0D-6D8B-6ACB-FDAA-9964E4EB0DB5}" dt="2021-08-09T17:34:44.668" v="54"/>
          <ac:spMkLst>
            <pc:docMk/>
            <pc:sldMk cId="3659584720" sldId="264"/>
            <ac:spMk id="2" creationId="{5BB3AF31-D0B7-43E9-86DF-BC0861DEB2A4}"/>
          </ac:spMkLst>
        </pc:spChg>
        <pc:spChg chg="add mod">
          <ac:chgData name="Gopala Goyal" userId="S::20gg12@queensu.ca::a4c6041a-9148-4312-a7d5-63483cb1f2ab" providerId="AD" clId="Web-{5EB7DF0D-6D8B-6ACB-FDAA-9964E4EB0DB5}" dt="2021-08-09T17:35:11.763" v="60" actId="14100"/>
          <ac:spMkLst>
            <pc:docMk/>
            <pc:sldMk cId="3659584720" sldId="264"/>
            <ac:spMk id="3" creationId="{7FA6B4B6-A959-4A8B-A182-70F7FDE9FFDB}"/>
          </ac:spMkLst>
        </pc:spChg>
      </pc:sldChg>
    </pc:docChg>
  </pc:docChgLst>
  <pc:docChgLst>
    <pc:chgData name="Ziqi Wang" userId="S::21zw39@queensu.ca::1e84d51d-27bb-41f7-be18-83945ba17702" providerId="AD" clId="Web-{72F32A88-E346-9F9D-4641-CED20A4D7592}"/>
    <pc:docChg chg="modSld addMainMaster delMainMaster">
      <pc:chgData name="Ziqi Wang" userId="S::21zw39@queensu.ca::1e84d51d-27bb-41f7-be18-83945ba17702" providerId="AD" clId="Web-{72F32A88-E346-9F9D-4641-CED20A4D7592}" dt="2021-08-07T21:16:49.679" v="15" actId="20577"/>
      <pc:docMkLst>
        <pc:docMk/>
      </pc:docMkLst>
      <pc:sldChg chg="addSp delSp modSp mod setBg modClrScheme delDesignElem chgLayout">
        <pc:chgData name="Ziqi Wang" userId="S::21zw39@queensu.ca::1e84d51d-27bb-41f7-be18-83945ba17702" providerId="AD" clId="Web-{72F32A88-E346-9F9D-4641-CED20A4D7592}" dt="2021-08-07T21:16:49.679" v="15" actId="20577"/>
        <pc:sldMkLst>
          <pc:docMk/>
          <pc:sldMk cId="703088496" sldId="256"/>
        </pc:sldMkLst>
        <pc:spChg chg="add mod">
          <ac:chgData name="Ziqi Wang" userId="S::21zw39@queensu.ca::1e84d51d-27bb-41f7-be18-83945ba17702" providerId="AD" clId="Web-{72F32A88-E346-9F9D-4641-CED20A4D7592}" dt="2021-08-07T21:16:49.679" v="15" actId="20577"/>
          <ac:spMkLst>
            <pc:docMk/>
            <pc:sldMk cId="703088496" sldId="256"/>
            <ac:spMk id="2" creationId="{1370768E-8AC6-4543-BF6A-F76AF5B0DAD8}"/>
          </ac:spMkLst>
        </pc:spChg>
        <pc:spChg chg="add mod">
          <ac:chgData name="Ziqi Wang" userId="S::21zw39@queensu.ca::1e84d51d-27bb-41f7-be18-83945ba17702" providerId="AD" clId="Web-{72F32A88-E346-9F9D-4641-CED20A4D7592}" dt="2021-08-07T21:12:10.037" v="10"/>
          <ac:spMkLst>
            <pc:docMk/>
            <pc:sldMk cId="703088496" sldId="256"/>
            <ac:spMk id="3" creationId="{FAAA33FF-FB1C-49D7-9EF7-EEC0A5098F84}"/>
          </ac:spMkLst>
        </pc:spChg>
        <pc:spChg chg="add del">
          <ac:chgData name="Ziqi Wang" userId="S::21zw39@queensu.ca::1e84d51d-27bb-41f7-be18-83945ba17702" providerId="AD" clId="Web-{72F32A88-E346-9F9D-4641-CED20A4D7592}" dt="2021-08-07T21:10:51.552" v="2"/>
          <ac:spMkLst>
            <pc:docMk/>
            <pc:sldMk cId="703088496" sldId="256"/>
            <ac:spMk id="8" creationId="{F3060C83-F051-4F0E-ABAD-AA0DFC48B218}"/>
          </ac:spMkLst>
        </pc:spChg>
        <pc:spChg chg="add del">
          <ac:chgData name="Ziqi Wang" userId="S::21zw39@queensu.ca::1e84d51d-27bb-41f7-be18-83945ba17702" providerId="AD" clId="Web-{72F32A88-E346-9F9D-4641-CED20A4D7592}" dt="2021-08-07T21:10:51.552" v="2"/>
          <ac:spMkLst>
            <pc:docMk/>
            <pc:sldMk cId="703088496" sldId="256"/>
            <ac:spMk id="10" creationId="{83C98ABE-055B-441F-B07E-44F97F083C39}"/>
          </ac:spMkLst>
        </pc:spChg>
        <pc:spChg chg="add del">
          <ac:chgData name="Ziqi Wang" userId="S::21zw39@queensu.ca::1e84d51d-27bb-41f7-be18-83945ba17702" providerId="AD" clId="Web-{72F32A88-E346-9F9D-4641-CED20A4D7592}" dt="2021-08-07T21:10:52.693" v="4"/>
          <ac:spMkLst>
            <pc:docMk/>
            <pc:sldMk cId="703088496" sldId="256"/>
            <ac:spMk id="12" creationId="{32BC26D8-82FB-445E-AA49-62A77D7C1EE0}"/>
          </ac:spMkLst>
        </pc:spChg>
        <pc:spChg chg="add del">
          <ac:chgData name="Ziqi Wang" userId="S::21zw39@queensu.ca::1e84d51d-27bb-41f7-be18-83945ba17702" providerId="AD" clId="Web-{72F32A88-E346-9F9D-4641-CED20A4D7592}" dt="2021-08-07T21:10:52.693" v="4"/>
          <ac:spMkLst>
            <pc:docMk/>
            <pc:sldMk cId="703088496" sldId="256"/>
            <ac:spMk id="14" creationId="{CB44330D-EA18-4254-AA95-EB49948539B8}"/>
          </ac:spMkLst>
        </pc:spChg>
        <pc:spChg chg="add del">
          <ac:chgData name="Ziqi Wang" userId="S::21zw39@queensu.ca::1e84d51d-27bb-41f7-be18-83945ba17702" providerId="AD" clId="Web-{72F32A88-E346-9F9D-4641-CED20A4D7592}" dt="2021-08-07T21:10:51.552" v="2"/>
          <ac:spMkLst>
            <pc:docMk/>
            <pc:sldMk cId="703088496" sldId="256"/>
            <ac:spMk id="15" creationId="{29FDB030-9B49-4CED-8CCD-4D99382388AC}"/>
          </ac:spMkLst>
        </pc:spChg>
        <pc:spChg chg="add del">
          <ac:chgData name="Ziqi Wang" userId="S::21zw39@queensu.ca::1e84d51d-27bb-41f7-be18-83945ba17702" providerId="AD" clId="Web-{72F32A88-E346-9F9D-4641-CED20A4D7592}" dt="2021-08-07T21:11:22.818" v="8"/>
          <ac:spMkLst>
            <pc:docMk/>
            <pc:sldMk cId="703088496" sldId="256"/>
            <ac:spMk id="16" creationId="{F3060C83-F051-4F0E-ABAD-AA0DFC48B218}"/>
          </ac:spMkLst>
        </pc:spChg>
        <pc:spChg chg="add del">
          <ac:chgData name="Ziqi Wang" userId="S::21zw39@queensu.ca::1e84d51d-27bb-41f7-be18-83945ba17702" providerId="AD" clId="Web-{72F32A88-E346-9F9D-4641-CED20A4D7592}" dt="2021-08-07T21:10:51.552" v="2"/>
          <ac:spMkLst>
            <pc:docMk/>
            <pc:sldMk cId="703088496" sldId="256"/>
            <ac:spMk id="17" creationId="{3783CA14-24A1-485C-8B30-D6A5D87987AD}"/>
          </ac:spMkLst>
        </pc:spChg>
        <pc:spChg chg="add del">
          <ac:chgData name="Ziqi Wang" userId="S::21zw39@queensu.ca::1e84d51d-27bb-41f7-be18-83945ba17702" providerId="AD" clId="Web-{72F32A88-E346-9F9D-4641-CED20A4D7592}" dt="2021-08-07T21:11:22.818" v="8"/>
          <ac:spMkLst>
            <pc:docMk/>
            <pc:sldMk cId="703088496" sldId="256"/>
            <ac:spMk id="18" creationId="{83C98ABE-055B-441F-B07E-44F97F083C39}"/>
          </ac:spMkLst>
        </pc:spChg>
        <pc:spChg chg="add del">
          <ac:chgData name="Ziqi Wang" userId="S::21zw39@queensu.ca::1e84d51d-27bb-41f7-be18-83945ba17702" providerId="AD" clId="Web-{72F32A88-E346-9F9D-4641-CED20A4D7592}" dt="2021-08-07T21:10:51.552" v="2"/>
          <ac:spMkLst>
            <pc:docMk/>
            <pc:sldMk cId="703088496" sldId="256"/>
            <ac:spMk id="19" creationId="{9A97C86A-04D6-40F7-AE84-31AB43E6A846}"/>
          </ac:spMkLst>
        </pc:spChg>
        <pc:spChg chg="add del">
          <ac:chgData name="Ziqi Wang" userId="S::21zw39@queensu.ca::1e84d51d-27bb-41f7-be18-83945ba17702" providerId="AD" clId="Web-{72F32A88-E346-9F9D-4641-CED20A4D7592}" dt="2021-08-07T21:11:22.818" v="8"/>
          <ac:spMkLst>
            <pc:docMk/>
            <pc:sldMk cId="703088496" sldId="256"/>
            <ac:spMk id="20" creationId="{29FDB030-9B49-4CED-8CCD-4D99382388AC}"/>
          </ac:spMkLst>
        </pc:spChg>
        <pc:spChg chg="add del">
          <ac:chgData name="Ziqi Wang" userId="S::21zw39@queensu.ca::1e84d51d-27bb-41f7-be18-83945ba17702" providerId="AD" clId="Web-{72F32A88-E346-9F9D-4641-CED20A4D7592}" dt="2021-08-07T21:10:51.552" v="2"/>
          <ac:spMkLst>
            <pc:docMk/>
            <pc:sldMk cId="703088496" sldId="256"/>
            <ac:spMk id="21" creationId="{FF9F2414-84E8-453E-B1F3-389FDE8192D9}"/>
          </ac:spMkLst>
        </pc:spChg>
        <pc:spChg chg="add del">
          <ac:chgData name="Ziqi Wang" userId="S::21zw39@queensu.ca::1e84d51d-27bb-41f7-be18-83945ba17702" providerId="AD" clId="Web-{72F32A88-E346-9F9D-4641-CED20A4D7592}" dt="2021-08-07T21:11:22.818" v="8"/>
          <ac:spMkLst>
            <pc:docMk/>
            <pc:sldMk cId="703088496" sldId="256"/>
            <ac:spMk id="22" creationId="{3783CA14-24A1-485C-8B30-D6A5D87987AD}"/>
          </ac:spMkLst>
        </pc:spChg>
        <pc:spChg chg="add del">
          <ac:chgData name="Ziqi Wang" userId="S::21zw39@queensu.ca::1e84d51d-27bb-41f7-be18-83945ba17702" providerId="AD" clId="Web-{72F32A88-E346-9F9D-4641-CED20A4D7592}" dt="2021-08-07T21:10:51.552" v="2"/>
          <ac:spMkLst>
            <pc:docMk/>
            <pc:sldMk cId="703088496" sldId="256"/>
            <ac:spMk id="23" creationId="{3ECA69A1-7536-43AC-85EF-C7106179F5ED}"/>
          </ac:spMkLst>
        </pc:spChg>
        <pc:spChg chg="add del">
          <ac:chgData name="Ziqi Wang" userId="S::21zw39@queensu.ca::1e84d51d-27bb-41f7-be18-83945ba17702" providerId="AD" clId="Web-{72F32A88-E346-9F9D-4641-CED20A4D7592}" dt="2021-08-07T21:11:22.818" v="8"/>
          <ac:spMkLst>
            <pc:docMk/>
            <pc:sldMk cId="703088496" sldId="256"/>
            <ac:spMk id="24" creationId="{9A97C86A-04D6-40F7-AE84-31AB43E6A846}"/>
          </ac:spMkLst>
        </pc:spChg>
        <pc:spChg chg="add del">
          <ac:chgData name="Ziqi Wang" userId="S::21zw39@queensu.ca::1e84d51d-27bb-41f7-be18-83945ba17702" providerId="AD" clId="Web-{72F32A88-E346-9F9D-4641-CED20A4D7592}" dt="2021-08-07T21:11:22.818" v="8"/>
          <ac:spMkLst>
            <pc:docMk/>
            <pc:sldMk cId="703088496" sldId="256"/>
            <ac:spMk id="25" creationId="{FF9F2414-84E8-453E-B1F3-389FDE8192D9}"/>
          </ac:spMkLst>
        </pc:spChg>
        <pc:spChg chg="add del">
          <ac:chgData name="Ziqi Wang" userId="S::21zw39@queensu.ca::1e84d51d-27bb-41f7-be18-83945ba17702" providerId="AD" clId="Web-{72F32A88-E346-9F9D-4641-CED20A4D7592}" dt="2021-08-07T21:11:22.818" v="8"/>
          <ac:spMkLst>
            <pc:docMk/>
            <pc:sldMk cId="703088496" sldId="256"/>
            <ac:spMk id="26" creationId="{3ECA69A1-7536-43AC-85EF-C7106179F5ED}"/>
          </ac:spMkLst>
        </pc:spChg>
        <pc:picChg chg="del mod">
          <ac:chgData name="Ziqi Wang" userId="S::21zw39@queensu.ca::1e84d51d-27bb-41f7-be18-83945ba17702" providerId="AD" clId="Web-{72F32A88-E346-9F9D-4641-CED20A4D7592}" dt="2021-08-07T21:10:58.771" v="6"/>
          <ac:picMkLst>
            <pc:docMk/>
            <pc:sldMk cId="703088496" sldId="256"/>
            <ac:picMk id="6" creationId="{0F9419C1-8BE6-4FA4-A314-278B6061F5E5}"/>
          </ac:picMkLst>
        </pc:picChg>
      </pc:sldChg>
      <pc:sldChg chg="modSp mod modClrScheme chgLayout">
        <pc:chgData name="Ziqi Wang" userId="S::21zw39@queensu.ca::1e84d51d-27bb-41f7-be18-83945ba17702" providerId="AD" clId="Web-{72F32A88-E346-9F9D-4641-CED20A4D7592}" dt="2021-08-07T21:11:58.131" v="9"/>
        <pc:sldMkLst>
          <pc:docMk/>
          <pc:sldMk cId="3549542732" sldId="257"/>
        </pc:sldMkLst>
        <pc:spChg chg="mod ord">
          <ac:chgData name="Ziqi Wang" userId="S::21zw39@queensu.ca::1e84d51d-27bb-41f7-be18-83945ba17702" providerId="AD" clId="Web-{72F32A88-E346-9F9D-4641-CED20A4D7592}" dt="2021-08-07T21:11:58.131" v="9"/>
          <ac:spMkLst>
            <pc:docMk/>
            <pc:sldMk cId="3549542732" sldId="257"/>
            <ac:spMk id="2" creationId="{EA50C73B-6D23-9941-AF57-8F2D3D509C14}"/>
          </ac:spMkLst>
        </pc:spChg>
        <pc:spChg chg="mod ord">
          <ac:chgData name="Ziqi Wang" userId="S::21zw39@queensu.ca::1e84d51d-27bb-41f7-be18-83945ba17702" providerId="AD" clId="Web-{72F32A88-E346-9F9D-4641-CED20A4D7592}" dt="2021-08-07T21:11:58.131" v="9"/>
          <ac:spMkLst>
            <pc:docMk/>
            <pc:sldMk cId="3549542732" sldId="257"/>
            <ac:spMk id="3" creationId="{D95C8F35-1F4A-444C-BF3A-E2F527F9ECBB}"/>
          </ac:spMkLst>
        </pc:spChg>
      </pc:sldChg>
      <pc:sldChg chg="modSp mod modClrScheme chgLayout">
        <pc:chgData name="Ziqi Wang" userId="S::21zw39@queensu.ca::1e84d51d-27bb-41f7-be18-83945ba17702" providerId="AD" clId="Web-{72F32A88-E346-9F9D-4641-CED20A4D7592}" dt="2021-08-07T21:11:58.131" v="9"/>
        <pc:sldMkLst>
          <pc:docMk/>
          <pc:sldMk cId="3209464190" sldId="258"/>
        </pc:sldMkLst>
        <pc:spChg chg="mod ord">
          <ac:chgData name="Ziqi Wang" userId="S::21zw39@queensu.ca::1e84d51d-27bb-41f7-be18-83945ba17702" providerId="AD" clId="Web-{72F32A88-E346-9F9D-4641-CED20A4D7592}" dt="2021-08-07T21:11:58.131" v="9"/>
          <ac:spMkLst>
            <pc:docMk/>
            <pc:sldMk cId="3209464190" sldId="258"/>
            <ac:spMk id="2" creationId="{C7D43518-30C0-914F-AD9B-544140041C07}"/>
          </ac:spMkLst>
        </pc:spChg>
        <pc:spChg chg="mod ord">
          <ac:chgData name="Ziqi Wang" userId="S::21zw39@queensu.ca::1e84d51d-27bb-41f7-be18-83945ba17702" providerId="AD" clId="Web-{72F32A88-E346-9F9D-4641-CED20A4D7592}" dt="2021-08-07T21:11:58.131" v="9"/>
          <ac:spMkLst>
            <pc:docMk/>
            <pc:sldMk cId="3209464190" sldId="258"/>
            <ac:spMk id="3" creationId="{D302C7B6-A183-4E4B-A5D2-0156EA17A141}"/>
          </ac:spMkLst>
        </pc:spChg>
      </pc:sldChg>
      <pc:sldChg chg="modSp mod modClrScheme chgLayout">
        <pc:chgData name="Ziqi Wang" userId="S::21zw39@queensu.ca::1e84d51d-27bb-41f7-be18-83945ba17702" providerId="AD" clId="Web-{72F32A88-E346-9F9D-4641-CED20A4D7592}" dt="2021-08-07T21:11:58.131" v="9"/>
        <pc:sldMkLst>
          <pc:docMk/>
          <pc:sldMk cId="1833279223" sldId="259"/>
        </pc:sldMkLst>
        <pc:spChg chg="mod ord">
          <ac:chgData name="Ziqi Wang" userId="S::21zw39@queensu.ca::1e84d51d-27bb-41f7-be18-83945ba17702" providerId="AD" clId="Web-{72F32A88-E346-9F9D-4641-CED20A4D7592}" dt="2021-08-07T21:11:58.131" v="9"/>
          <ac:spMkLst>
            <pc:docMk/>
            <pc:sldMk cId="1833279223" sldId="259"/>
            <ac:spMk id="2" creationId="{19402261-D7F1-884A-8D44-656660C59389}"/>
          </ac:spMkLst>
        </pc:spChg>
        <pc:spChg chg="mod ord">
          <ac:chgData name="Ziqi Wang" userId="S::21zw39@queensu.ca::1e84d51d-27bb-41f7-be18-83945ba17702" providerId="AD" clId="Web-{72F32A88-E346-9F9D-4641-CED20A4D7592}" dt="2021-08-07T21:11:58.131" v="9"/>
          <ac:spMkLst>
            <pc:docMk/>
            <pc:sldMk cId="1833279223" sldId="259"/>
            <ac:spMk id="3" creationId="{AC8CEADF-9945-F846-B093-107607767FB3}"/>
          </ac:spMkLst>
        </pc:spChg>
      </pc:sldChg>
      <pc:sldChg chg="modSp mod modClrScheme chgLayout">
        <pc:chgData name="Ziqi Wang" userId="S::21zw39@queensu.ca::1e84d51d-27bb-41f7-be18-83945ba17702" providerId="AD" clId="Web-{72F32A88-E346-9F9D-4641-CED20A4D7592}" dt="2021-08-07T21:11:58.131" v="9"/>
        <pc:sldMkLst>
          <pc:docMk/>
          <pc:sldMk cId="278915706" sldId="260"/>
        </pc:sldMkLst>
        <pc:spChg chg="mod ord">
          <ac:chgData name="Ziqi Wang" userId="S::21zw39@queensu.ca::1e84d51d-27bb-41f7-be18-83945ba17702" providerId="AD" clId="Web-{72F32A88-E346-9F9D-4641-CED20A4D7592}" dt="2021-08-07T21:11:58.131" v="9"/>
          <ac:spMkLst>
            <pc:docMk/>
            <pc:sldMk cId="278915706" sldId="260"/>
            <ac:spMk id="2" creationId="{E0E0D015-5058-0144-ADAA-6F202A52B436}"/>
          </ac:spMkLst>
        </pc:spChg>
        <pc:spChg chg="mod ord">
          <ac:chgData name="Ziqi Wang" userId="S::21zw39@queensu.ca::1e84d51d-27bb-41f7-be18-83945ba17702" providerId="AD" clId="Web-{72F32A88-E346-9F9D-4641-CED20A4D7592}" dt="2021-08-07T21:11:58.131" v="9"/>
          <ac:spMkLst>
            <pc:docMk/>
            <pc:sldMk cId="278915706" sldId="260"/>
            <ac:spMk id="3" creationId="{1136C8F8-D3A2-D844-879C-86BD0A6545E1}"/>
          </ac:spMkLst>
        </pc:spChg>
      </pc:sldChg>
      <pc:sldChg chg="modSp mod modClrScheme chgLayout">
        <pc:chgData name="Ziqi Wang" userId="S::21zw39@queensu.ca::1e84d51d-27bb-41f7-be18-83945ba17702" providerId="AD" clId="Web-{72F32A88-E346-9F9D-4641-CED20A4D7592}" dt="2021-08-07T21:11:58.131" v="9"/>
        <pc:sldMkLst>
          <pc:docMk/>
          <pc:sldMk cId="358066166" sldId="261"/>
        </pc:sldMkLst>
        <pc:spChg chg="mod ord">
          <ac:chgData name="Ziqi Wang" userId="S::21zw39@queensu.ca::1e84d51d-27bb-41f7-be18-83945ba17702" providerId="AD" clId="Web-{72F32A88-E346-9F9D-4641-CED20A4D7592}" dt="2021-08-07T21:11:58.131" v="9"/>
          <ac:spMkLst>
            <pc:docMk/>
            <pc:sldMk cId="358066166" sldId="261"/>
            <ac:spMk id="2" creationId="{3A8A9330-71DC-D142-ACAD-AE8069B83943}"/>
          </ac:spMkLst>
        </pc:spChg>
        <pc:spChg chg="mod ord">
          <ac:chgData name="Ziqi Wang" userId="S::21zw39@queensu.ca::1e84d51d-27bb-41f7-be18-83945ba17702" providerId="AD" clId="Web-{72F32A88-E346-9F9D-4641-CED20A4D7592}" dt="2021-08-07T21:11:58.131" v="9"/>
          <ac:spMkLst>
            <pc:docMk/>
            <pc:sldMk cId="358066166" sldId="261"/>
            <ac:spMk id="3" creationId="{77F19549-9573-8846-9291-E5997752B9FB}"/>
          </ac:spMkLst>
        </pc:spChg>
      </pc:sldChg>
      <pc:sldChg chg="modSp mod modClrScheme chgLayout">
        <pc:chgData name="Ziqi Wang" userId="S::21zw39@queensu.ca::1e84d51d-27bb-41f7-be18-83945ba17702" providerId="AD" clId="Web-{72F32A88-E346-9F9D-4641-CED20A4D7592}" dt="2021-08-07T21:11:58.131" v="9"/>
        <pc:sldMkLst>
          <pc:docMk/>
          <pc:sldMk cId="2660750452" sldId="262"/>
        </pc:sldMkLst>
        <pc:spChg chg="mod ord">
          <ac:chgData name="Ziqi Wang" userId="S::21zw39@queensu.ca::1e84d51d-27bb-41f7-be18-83945ba17702" providerId="AD" clId="Web-{72F32A88-E346-9F9D-4641-CED20A4D7592}" dt="2021-08-07T21:11:58.131" v="9"/>
          <ac:spMkLst>
            <pc:docMk/>
            <pc:sldMk cId="2660750452" sldId="262"/>
            <ac:spMk id="2" creationId="{A854EEF5-F89C-5A45-BB52-C622C1E7DED9}"/>
          </ac:spMkLst>
        </pc:spChg>
        <pc:spChg chg="mod ord">
          <ac:chgData name="Ziqi Wang" userId="S::21zw39@queensu.ca::1e84d51d-27bb-41f7-be18-83945ba17702" providerId="AD" clId="Web-{72F32A88-E346-9F9D-4641-CED20A4D7592}" dt="2021-08-07T21:11:58.131" v="9"/>
          <ac:spMkLst>
            <pc:docMk/>
            <pc:sldMk cId="2660750452" sldId="262"/>
            <ac:spMk id="3" creationId="{B4FE28A7-D92C-144D-8E22-EACB6EE42372}"/>
          </ac:spMkLst>
        </pc:spChg>
      </pc:sldChg>
      <pc:sldChg chg="modSp mod modClrScheme chgLayout">
        <pc:chgData name="Ziqi Wang" userId="S::21zw39@queensu.ca::1e84d51d-27bb-41f7-be18-83945ba17702" providerId="AD" clId="Web-{72F32A88-E346-9F9D-4641-CED20A4D7592}" dt="2021-08-07T21:11:58.131" v="9"/>
        <pc:sldMkLst>
          <pc:docMk/>
          <pc:sldMk cId="69684744" sldId="263"/>
        </pc:sldMkLst>
        <pc:spChg chg="mod ord">
          <ac:chgData name="Ziqi Wang" userId="S::21zw39@queensu.ca::1e84d51d-27bb-41f7-be18-83945ba17702" providerId="AD" clId="Web-{72F32A88-E346-9F9D-4641-CED20A4D7592}" dt="2021-08-07T21:11:58.131" v="9"/>
          <ac:spMkLst>
            <pc:docMk/>
            <pc:sldMk cId="69684744" sldId="263"/>
            <ac:spMk id="2" creationId="{076DD5EC-221B-134E-B4D1-EC70A177F9C0}"/>
          </ac:spMkLst>
        </pc:spChg>
        <pc:spChg chg="mod ord">
          <ac:chgData name="Ziqi Wang" userId="S::21zw39@queensu.ca::1e84d51d-27bb-41f7-be18-83945ba17702" providerId="AD" clId="Web-{72F32A88-E346-9F9D-4641-CED20A4D7592}" dt="2021-08-07T21:11:58.131" v="9"/>
          <ac:spMkLst>
            <pc:docMk/>
            <pc:sldMk cId="69684744" sldId="263"/>
            <ac:spMk id="3" creationId="{BC9B80E3-84D0-0A4A-AFBF-7DEE5D3953AE}"/>
          </ac:spMkLst>
        </pc:spChg>
      </pc:sldChg>
      <pc:sldMasterChg chg="del delSldLayout">
        <pc:chgData name="Ziqi Wang" userId="S::21zw39@queensu.ca::1e84d51d-27bb-41f7-be18-83945ba17702" providerId="AD" clId="Web-{72F32A88-E346-9F9D-4641-CED20A4D7592}" dt="2021-08-07T21:10:36.568" v="0"/>
        <pc:sldMasterMkLst>
          <pc:docMk/>
          <pc:sldMasterMk cId="84413800" sldId="2147483672"/>
        </pc:sldMasterMkLst>
        <pc:sldLayoutChg chg="del">
          <pc:chgData name="Ziqi Wang" userId="S::21zw39@queensu.ca::1e84d51d-27bb-41f7-be18-83945ba17702" providerId="AD" clId="Web-{72F32A88-E346-9F9D-4641-CED20A4D7592}" dt="2021-08-07T21:10:36.568" v="0"/>
          <pc:sldLayoutMkLst>
            <pc:docMk/>
            <pc:sldMasterMk cId="84413800" sldId="2147483672"/>
            <pc:sldLayoutMk cId="602626196" sldId="2147483673"/>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709366977" sldId="2147483674"/>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3787095513" sldId="2147483675"/>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2694428078" sldId="2147483676"/>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1030933161" sldId="2147483677"/>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361482983" sldId="2147483678"/>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722755796" sldId="2147483679"/>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1956903055" sldId="2147483680"/>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997403151" sldId="2147483681"/>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2520446445" sldId="2147483682"/>
          </pc:sldLayoutMkLst>
        </pc:sldLayoutChg>
        <pc:sldLayoutChg chg="del">
          <pc:chgData name="Ziqi Wang" userId="S::21zw39@queensu.ca::1e84d51d-27bb-41f7-be18-83945ba17702" providerId="AD" clId="Web-{72F32A88-E346-9F9D-4641-CED20A4D7592}" dt="2021-08-07T21:10:36.568" v="0"/>
          <pc:sldLayoutMkLst>
            <pc:docMk/>
            <pc:sldMasterMk cId="84413800" sldId="2147483672"/>
            <pc:sldLayoutMk cId="2834708822" sldId="2147483683"/>
          </pc:sldLayoutMkLst>
        </pc:sldLayoutChg>
      </pc:sldMasterChg>
      <pc:sldMasterChg chg="add del addSldLayout delSldLayout modSldLayout">
        <pc:chgData name="Ziqi Wang" userId="S::21zw39@queensu.ca::1e84d51d-27bb-41f7-be18-83945ba17702" providerId="AD" clId="Web-{72F32A88-E346-9F9D-4641-CED20A4D7592}" dt="2021-08-07T21:11:22.818" v="8"/>
        <pc:sldMasterMkLst>
          <pc:docMk/>
          <pc:sldMasterMk cId="2049226413" sldId="2147483684"/>
        </pc:sldMasterMkLst>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4257027302" sldId="2147483685"/>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1427005695" sldId="2147483686"/>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626833798" sldId="2147483687"/>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1217774641" sldId="2147483688"/>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745111094" sldId="2147483689"/>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321988755" sldId="2147483690"/>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2063214567" sldId="2147483691"/>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2920529942" sldId="2147483692"/>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4225241706" sldId="2147483693"/>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3256032315" sldId="2147483694"/>
          </pc:sldLayoutMkLst>
        </pc:sldLayoutChg>
        <pc:sldLayoutChg chg="add del mod replId">
          <pc:chgData name="Ziqi Wang" userId="S::21zw39@queensu.ca::1e84d51d-27bb-41f7-be18-83945ba17702" providerId="AD" clId="Web-{72F32A88-E346-9F9D-4641-CED20A4D7592}" dt="2021-08-07T21:11:22.818" v="8"/>
          <pc:sldLayoutMkLst>
            <pc:docMk/>
            <pc:sldMasterMk cId="2049226413" sldId="2147483684"/>
            <pc:sldLayoutMk cId="4173219611" sldId="2147483695"/>
          </pc:sldLayoutMkLst>
        </pc:sldLayoutChg>
      </pc:sldMasterChg>
      <pc:sldMasterChg chg="add del addSldLayout delSldLayout modSldLayout">
        <pc:chgData name="Ziqi Wang" userId="S::21zw39@queensu.ca::1e84d51d-27bb-41f7-be18-83945ba17702" providerId="AD" clId="Web-{72F32A88-E346-9F9D-4641-CED20A4D7592}" dt="2021-08-07T21:11:58.131" v="9"/>
        <pc:sldMasterMkLst>
          <pc:docMk/>
          <pc:sldMasterMk cId="3466332124" sldId="2147483696"/>
        </pc:sldMasterMkLst>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3670068528" sldId="2147483697"/>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2740182502" sldId="2147483698"/>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525408822" sldId="2147483699"/>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425484866" sldId="2147483700"/>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3059214419" sldId="2147483701"/>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1572903308" sldId="2147483702"/>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960768953" sldId="2147483703"/>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2508822398" sldId="2147483704"/>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618062316" sldId="2147483705"/>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2210053147" sldId="2147483706"/>
          </pc:sldLayoutMkLst>
        </pc:sldLayoutChg>
        <pc:sldLayoutChg chg="add del mod replId">
          <pc:chgData name="Ziqi Wang" userId="S::21zw39@queensu.ca::1e84d51d-27bb-41f7-be18-83945ba17702" providerId="AD" clId="Web-{72F32A88-E346-9F9D-4641-CED20A4D7592}" dt="2021-08-07T21:11:58.131" v="9"/>
          <pc:sldLayoutMkLst>
            <pc:docMk/>
            <pc:sldMasterMk cId="3466332124" sldId="2147483696"/>
            <pc:sldLayoutMk cId="3737753907" sldId="2147483707"/>
          </pc:sldLayoutMkLst>
        </pc:sldLayoutChg>
      </pc:sldMasterChg>
      <pc:sldMasterChg chg="add addSldLayout modSldLayout">
        <pc:chgData name="Ziqi Wang" userId="S::21zw39@queensu.ca::1e84d51d-27bb-41f7-be18-83945ba17702" providerId="AD" clId="Web-{72F32A88-E346-9F9D-4641-CED20A4D7592}" dt="2021-08-07T21:11:58.131" v="9"/>
        <pc:sldMasterMkLst>
          <pc:docMk/>
          <pc:sldMasterMk cId="2096023939" sldId="2147483708"/>
        </pc:sldMasterMkLst>
        <pc:sldLayoutChg chg="add mod replId">
          <pc:chgData name="Ziqi Wang" userId="S::21zw39@queensu.ca::1e84d51d-27bb-41f7-be18-83945ba17702" providerId="AD" clId="Web-{72F32A88-E346-9F9D-4641-CED20A4D7592}" dt="2021-08-07T21:11:58.131" v="9"/>
          <pc:sldLayoutMkLst>
            <pc:docMk/>
            <pc:sldMasterMk cId="2096023939" sldId="2147483708"/>
            <pc:sldLayoutMk cId="1100745564" sldId="2147483709"/>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555633372" sldId="2147483710"/>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493270772" sldId="2147483711"/>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1966122969" sldId="2147483712"/>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732146015" sldId="2147483713"/>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612331273" sldId="2147483714"/>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1810942619" sldId="2147483715"/>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2149314303" sldId="2147483716"/>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486823591" sldId="2147483717"/>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3697403346" sldId="2147483718"/>
          </pc:sldLayoutMkLst>
        </pc:sldLayoutChg>
        <pc:sldLayoutChg chg="add mod replId">
          <pc:chgData name="Ziqi Wang" userId="S::21zw39@queensu.ca::1e84d51d-27bb-41f7-be18-83945ba17702" providerId="AD" clId="Web-{72F32A88-E346-9F9D-4641-CED20A4D7592}" dt="2021-08-07T21:11:58.131" v="9"/>
          <pc:sldLayoutMkLst>
            <pc:docMk/>
            <pc:sldMasterMk cId="2096023939" sldId="2147483708"/>
            <pc:sldLayoutMk cId="329415196" sldId="2147483719"/>
          </pc:sldLayoutMkLst>
        </pc:sldLayoutChg>
      </pc:sldMasterChg>
    </pc:docChg>
  </pc:docChgLst>
  <pc:docChgLst>
    <pc:chgData name="Faiza Shallwani" userId="S::21fs20@queensu.ca::31de7e11-baf0-46c5-99b8-eac5c5cfad97" providerId="AD" clId="Web-{5B9D6E7C-35D4-B9F9-315F-D21D75DF08D8}"/>
    <pc:docChg chg="modSld">
      <pc:chgData name="Faiza Shallwani" userId="S::21fs20@queensu.ca::31de7e11-baf0-46c5-99b8-eac5c5cfad97" providerId="AD" clId="Web-{5B9D6E7C-35D4-B9F9-315F-D21D75DF08D8}" dt="2021-08-09T23:32:49.704" v="6" actId="14100"/>
      <pc:docMkLst>
        <pc:docMk/>
      </pc:docMkLst>
      <pc:sldChg chg="modSp">
        <pc:chgData name="Faiza Shallwani" userId="S::21fs20@queensu.ca::31de7e11-baf0-46c5-99b8-eac5c5cfad97" providerId="AD" clId="Web-{5B9D6E7C-35D4-B9F9-315F-D21D75DF08D8}" dt="2021-08-09T23:22:26.863" v="3" actId="20577"/>
        <pc:sldMkLst>
          <pc:docMk/>
          <pc:sldMk cId="3209464190" sldId="258"/>
        </pc:sldMkLst>
        <pc:spChg chg="mod">
          <ac:chgData name="Faiza Shallwani" userId="S::21fs20@queensu.ca::31de7e11-baf0-46c5-99b8-eac5c5cfad97" providerId="AD" clId="Web-{5B9D6E7C-35D4-B9F9-315F-D21D75DF08D8}" dt="2021-08-09T23:22:26.863" v="3" actId="20577"/>
          <ac:spMkLst>
            <pc:docMk/>
            <pc:sldMk cId="3209464190" sldId="258"/>
            <ac:spMk id="6" creationId="{147C2626-9BAE-D34F-BF08-BB0BE23CBAD9}"/>
          </ac:spMkLst>
        </pc:spChg>
      </pc:sldChg>
      <pc:sldChg chg="modSp">
        <pc:chgData name="Faiza Shallwani" userId="S::21fs20@queensu.ca::31de7e11-baf0-46c5-99b8-eac5c5cfad97" providerId="AD" clId="Web-{5B9D6E7C-35D4-B9F9-315F-D21D75DF08D8}" dt="2021-08-09T23:22:34.066" v="4" actId="20577"/>
        <pc:sldMkLst>
          <pc:docMk/>
          <pc:sldMk cId="1833279223" sldId="259"/>
        </pc:sldMkLst>
        <pc:spChg chg="mod">
          <ac:chgData name="Faiza Shallwani" userId="S::21fs20@queensu.ca::31de7e11-baf0-46c5-99b8-eac5c5cfad97" providerId="AD" clId="Web-{5B9D6E7C-35D4-B9F9-315F-D21D75DF08D8}" dt="2021-08-09T23:22:34.066" v="4" actId="20577"/>
          <ac:spMkLst>
            <pc:docMk/>
            <pc:sldMk cId="1833279223" sldId="259"/>
            <ac:spMk id="20" creationId="{AF2D73EA-74EF-DC4A-82EA-DA2A34A4A0BD}"/>
          </ac:spMkLst>
        </pc:spChg>
      </pc:sldChg>
      <pc:sldChg chg="modSp">
        <pc:chgData name="Faiza Shallwani" userId="S::21fs20@queensu.ca::31de7e11-baf0-46c5-99b8-eac5c5cfad97" providerId="AD" clId="Web-{5B9D6E7C-35D4-B9F9-315F-D21D75DF08D8}" dt="2021-08-09T23:32:49.704" v="6" actId="14100"/>
        <pc:sldMkLst>
          <pc:docMk/>
          <pc:sldMk cId="278915706" sldId="260"/>
        </pc:sldMkLst>
        <pc:spChg chg="mod">
          <ac:chgData name="Faiza Shallwani" userId="S::21fs20@queensu.ca::31de7e11-baf0-46c5-99b8-eac5c5cfad97" providerId="AD" clId="Web-{5B9D6E7C-35D4-B9F9-315F-D21D75DF08D8}" dt="2021-08-09T23:32:39.781" v="5" actId="20577"/>
          <ac:spMkLst>
            <pc:docMk/>
            <pc:sldMk cId="278915706" sldId="260"/>
            <ac:spMk id="2" creationId="{E0E0D015-5058-0144-ADAA-6F202A52B436}"/>
          </ac:spMkLst>
        </pc:spChg>
        <pc:spChg chg="mod">
          <ac:chgData name="Faiza Shallwani" userId="S::21fs20@queensu.ca::31de7e11-baf0-46c5-99b8-eac5c5cfad97" providerId="AD" clId="Web-{5B9D6E7C-35D4-B9F9-315F-D21D75DF08D8}" dt="2021-08-09T23:32:49.704" v="6" actId="14100"/>
          <ac:spMkLst>
            <pc:docMk/>
            <pc:sldMk cId="278915706" sldId="260"/>
            <ac:spMk id="4" creationId="{01912E77-64C3-4CEA-9D49-E448A8CCE154}"/>
          </ac:spMkLst>
        </pc:spChg>
      </pc:sldChg>
    </pc:docChg>
  </pc:docChgLst>
  <pc:docChgLst>
    <pc:chgData name="Zhilin Fang" userId="S::20zf10@queensu.ca::ff93f5d9-d84d-4139-b80c-efbff15678f0" providerId="AD" clId="Web-{B2C85720-9952-263C-B073-B07202A7D315}"/>
    <pc:docChg chg="modSld">
      <pc:chgData name="Zhilin Fang" userId="S::20zf10@queensu.ca::ff93f5d9-d84d-4139-b80c-efbff15678f0" providerId="AD" clId="Web-{B2C85720-9952-263C-B073-B07202A7D315}" dt="2021-08-08T13:53:44.661" v="32" actId="14100"/>
      <pc:docMkLst>
        <pc:docMk/>
      </pc:docMkLst>
      <pc:sldChg chg="modSp">
        <pc:chgData name="Zhilin Fang" userId="S::20zf10@queensu.ca::ff93f5d9-d84d-4139-b80c-efbff15678f0" providerId="AD" clId="Web-{B2C85720-9952-263C-B073-B07202A7D315}" dt="2021-08-08T13:51:55.015" v="22" actId="20577"/>
        <pc:sldMkLst>
          <pc:docMk/>
          <pc:sldMk cId="3549542732" sldId="257"/>
        </pc:sldMkLst>
        <pc:spChg chg="mod">
          <ac:chgData name="Zhilin Fang" userId="S::20zf10@queensu.ca::ff93f5d9-d84d-4139-b80c-efbff15678f0" providerId="AD" clId="Web-{B2C85720-9952-263C-B073-B07202A7D315}" dt="2021-08-08T13:51:55.015" v="22" actId="20577"/>
          <ac:spMkLst>
            <pc:docMk/>
            <pc:sldMk cId="3549542732" sldId="257"/>
            <ac:spMk id="6" creationId="{9718BC3C-82A2-F549-95F6-E0A6423C2AAE}"/>
          </ac:spMkLst>
        </pc:spChg>
      </pc:sldChg>
      <pc:sldChg chg="modSp">
        <pc:chgData name="Zhilin Fang" userId="S::20zf10@queensu.ca::ff93f5d9-d84d-4139-b80c-efbff15678f0" providerId="AD" clId="Web-{B2C85720-9952-263C-B073-B07202A7D315}" dt="2021-08-08T13:53:44.661" v="32" actId="14100"/>
        <pc:sldMkLst>
          <pc:docMk/>
          <pc:sldMk cId="3659584720" sldId="264"/>
        </pc:sldMkLst>
        <pc:spChg chg="mod">
          <ac:chgData name="Zhilin Fang" userId="S::20zf10@queensu.ca::ff93f5d9-d84d-4139-b80c-efbff15678f0" providerId="AD" clId="Web-{B2C85720-9952-263C-B073-B07202A7D315}" dt="2021-08-08T13:53:44.661" v="32" actId="14100"/>
          <ac:spMkLst>
            <pc:docMk/>
            <pc:sldMk cId="3659584720" sldId="264"/>
            <ac:spMk id="17" creationId="{37F74784-D89C-D049-A99C-C37B9C25A06C}"/>
          </ac:spMkLst>
        </pc:spChg>
      </pc:sldChg>
      <pc:sldChg chg="modSp">
        <pc:chgData name="Zhilin Fang" userId="S::20zf10@queensu.ca::ff93f5d9-d84d-4139-b80c-efbff15678f0" providerId="AD" clId="Web-{B2C85720-9952-263C-B073-B07202A7D315}" dt="2021-08-08T13:51:14.124" v="2" actId="20577"/>
        <pc:sldMkLst>
          <pc:docMk/>
          <pc:sldMk cId="2716451844" sldId="265"/>
        </pc:sldMkLst>
        <pc:spChg chg="mod">
          <ac:chgData name="Zhilin Fang" userId="S::20zf10@queensu.ca::ff93f5d9-d84d-4139-b80c-efbff15678f0" providerId="AD" clId="Web-{B2C85720-9952-263C-B073-B07202A7D315}" dt="2021-08-08T13:51:14.124" v="2" actId="20577"/>
          <ac:spMkLst>
            <pc:docMk/>
            <pc:sldMk cId="2716451844" sldId="265"/>
            <ac:spMk id="52" creationId="{77F19549-9573-8846-9291-E5997752B9FB}"/>
          </ac:spMkLst>
        </pc:spChg>
      </pc:sldChg>
    </pc:docChg>
  </pc:docChgLst>
  <pc:docChgLst>
    <pc:chgData name="Zhilin Fang" userId="S::20zf10@queensu.ca::ff93f5d9-d84d-4139-b80c-efbff15678f0" providerId="AD" clId="Web-{C4195181-6714-0898-9ADF-4CE3BFF28D12}"/>
    <pc:docChg chg="modSld">
      <pc:chgData name="Zhilin Fang" userId="S::20zf10@queensu.ca::ff93f5d9-d84d-4139-b80c-efbff15678f0" providerId="AD" clId="Web-{C4195181-6714-0898-9ADF-4CE3BFF28D12}" dt="2021-08-09T15:24:25.427" v="23" actId="20577"/>
      <pc:docMkLst>
        <pc:docMk/>
      </pc:docMkLst>
      <pc:sldChg chg="modSp">
        <pc:chgData name="Zhilin Fang" userId="S::20zf10@queensu.ca::ff93f5d9-d84d-4139-b80c-efbff15678f0" providerId="AD" clId="Web-{C4195181-6714-0898-9ADF-4CE3BFF28D12}" dt="2021-08-09T15:04:00.530" v="2" actId="20577"/>
        <pc:sldMkLst>
          <pc:docMk/>
          <pc:sldMk cId="3549542732" sldId="257"/>
        </pc:sldMkLst>
        <pc:spChg chg="mod">
          <ac:chgData name="Zhilin Fang" userId="S::20zf10@queensu.ca::ff93f5d9-d84d-4139-b80c-efbff15678f0" providerId="AD" clId="Web-{C4195181-6714-0898-9ADF-4CE3BFF28D12}" dt="2021-08-09T15:04:00.530" v="2" actId="20577"/>
          <ac:spMkLst>
            <pc:docMk/>
            <pc:sldMk cId="3549542732" sldId="257"/>
            <ac:spMk id="4" creationId="{ABBE938A-25D0-0041-A296-32A89B86471A}"/>
          </ac:spMkLst>
        </pc:spChg>
      </pc:sldChg>
      <pc:sldChg chg="modSp">
        <pc:chgData name="Zhilin Fang" userId="S::20zf10@queensu.ca::ff93f5d9-d84d-4139-b80c-efbff15678f0" providerId="AD" clId="Web-{C4195181-6714-0898-9ADF-4CE3BFF28D12}" dt="2021-08-09T15:06:14.390" v="15" actId="20577"/>
        <pc:sldMkLst>
          <pc:docMk/>
          <pc:sldMk cId="3209464190" sldId="258"/>
        </pc:sldMkLst>
        <pc:spChg chg="mod">
          <ac:chgData name="Zhilin Fang" userId="S::20zf10@queensu.ca::ff93f5d9-d84d-4139-b80c-efbff15678f0" providerId="AD" clId="Web-{C4195181-6714-0898-9ADF-4CE3BFF28D12}" dt="2021-08-09T15:04:13.264" v="3" actId="20577"/>
          <ac:spMkLst>
            <pc:docMk/>
            <pc:sldMk cId="3209464190" sldId="258"/>
            <ac:spMk id="4" creationId="{E90C5213-539E-664A-9026-5E25FB5061E1}"/>
          </ac:spMkLst>
        </pc:spChg>
        <pc:spChg chg="mod">
          <ac:chgData name="Zhilin Fang" userId="S::20zf10@queensu.ca::ff93f5d9-d84d-4139-b80c-efbff15678f0" providerId="AD" clId="Web-{C4195181-6714-0898-9ADF-4CE3BFF28D12}" dt="2021-08-09T15:05:59.640" v="13" actId="20577"/>
          <ac:spMkLst>
            <pc:docMk/>
            <pc:sldMk cId="3209464190" sldId="258"/>
            <ac:spMk id="6" creationId="{147C2626-9BAE-D34F-BF08-BB0BE23CBAD9}"/>
          </ac:spMkLst>
        </pc:spChg>
        <pc:spChg chg="mod">
          <ac:chgData name="Zhilin Fang" userId="S::20zf10@queensu.ca::ff93f5d9-d84d-4139-b80c-efbff15678f0" providerId="AD" clId="Web-{C4195181-6714-0898-9ADF-4CE3BFF28D12}" dt="2021-08-09T15:06:14.390" v="15" actId="20577"/>
          <ac:spMkLst>
            <pc:docMk/>
            <pc:sldMk cId="3209464190" sldId="258"/>
            <ac:spMk id="7" creationId="{A7291176-3952-F74E-B39D-2074787F2234}"/>
          </ac:spMkLst>
        </pc:spChg>
        <pc:spChg chg="mod">
          <ac:chgData name="Zhilin Fang" userId="S::20zf10@queensu.ca::ff93f5d9-d84d-4139-b80c-efbff15678f0" providerId="AD" clId="Web-{C4195181-6714-0898-9ADF-4CE3BFF28D12}" dt="2021-08-09T15:06:06.827" v="14" actId="20577"/>
          <ac:spMkLst>
            <pc:docMk/>
            <pc:sldMk cId="3209464190" sldId="258"/>
            <ac:spMk id="8" creationId="{CA0AE81A-3DC2-1F46-B4E1-1DBEAB167A24}"/>
          </ac:spMkLst>
        </pc:spChg>
      </pc:sldChg>
      <pc:sldChg chg="modSp">
        <pc:chgData name="Zhilin Fang" userId="S::20zf10@queensu.ca::ff93f5d9-d84d-4139-b80c-efbff15678f0" providerId="AD" clId="Web-{C4195181-6714-0898-9ADF-4CE3BFF28D12}" dt="2021-08-09T15:04:54.905" v="8" actId="1076"/>
        <pc:sldMkLst>
          <pc:docMk/>
          <pc:sldMk cId="1833279223" sldId="259"/>
        </pc:sldMkLst>
        <pc:spChg chg="mod">
          <ac:chgData name="Zhilin Fang" userId="S::20zf10@queensu.ca::ff93f5d9-d84d-4139-b80c-efbff15678f0" providerId="AD" clId="Web-{C4195181-6714-0898-9ADF-4CE3BFF28D12}" dt="2021-08-09T15:04:54.905" v="8" actId="1076"/>
          <ac:spMkLst>
            <pc:docMk/>
            <pc:sldMk cId="1833279223" sldId="259"/>
            <ac:spMk id="20" creationId="{AF2D73EA-74EF-DC4A-82EA-DA2A34A4A0BD}"/>
          </ac:spMkLst>
        </pc:spChg>
      </pc:sldChg>
      <pc:sldChg chg="modSp">
        <pc:chgData name="Zhilin Fang" userId="S::20zf10@queensu.ca::ff93f5d9-d84d-4139-b80c-efbff15678f0" providerId="AD" clId="Web-{C4195181-6714-0898-9ADF-4CE3BFF28D12}" dt="2021-08-09T15:05:35.530" v="12" actId="20577"/>
        <pc:sldMkLst>
          <pc:docMk/>
          <pc:sldMk cId="278915706" sldId="260"/>
        </pc:sldMkLst>
        <pc:spChg chg="mod">
          <ac:chgData name="Zhilin Fang" userId="S::20zf10@queensu.ca::ff93f5d9-d84d-4139-b80c-efbff15678f0" providerId="AD" clId="Web-{C4195181-6714-0898-9ADF-4CE3BFF28D12}" dt="2021-08-09T15:05:19.530" v="10" actId="14100"/>
          <ac:spMkLst>
            <pc:docMk/>
            <pc:sldMk cId="278915706" sldId="260"/>
            <ac:spMk id="2" creationId="{E0E0D015-5058-0144-ADAA-6F202A52B436}"/>
          </ac:spMkLst>
        </pc:spChg>
        <pc:spChg chg="mod">
          <ac:chgData name="Zhilin Fang" userId="S::20zf10@queensu.ca::ff93f5d9-d84d-4139-b80c-efbff15678f0" providerId="AD" clId="Web-{C4195181-6714-0898-9ADF-4CE3BFF28D12}" dt="2021-08-09T15:05:35.530" v="12" actId="20577"/>
          <ac:spMkLst>
            <pc:docMk/>
            <pc:sldMk cId="278915706" sldId="260"/>
            <ac:spMk id="3" creationId="{1136C8F8-D3A2-D844-879C-86BD0A6545E1}"/>
          </ac:spMkLst>
        </pc:spChg>
      </pc:sldChg>
      <pc:sldChg chg="modSp">
        <pc:chgData name="Zhilin Fang" userId="S::20zf10@queensu.ca::ff93f5d9-d84d-4139-b80c-efbff15678f0" providerId="AD" clId="Web-{C4195181-6714-0898-9ADF-4CE3BFF28D12}" dt="2021-08-09T15:06:55.703" v="18" actId="20577"/>
        <pc:sldMkLst>
          <pc:docMk/>
          <pc:sldMk cId="2660750452" sldId="262"/>
        </pc:sldMkLst>
        <pc:spChg chg="mod">
          <ac:chgData name="Zhilin Fang" userId="S::20zf10@queensu.ca::ff93f5d9-d84d-4139-b80c-efbff15678f0" providerId="AD" clId="Web-{C4195181-6714-0898-9ADF-4CE3BFF28D12}" dt="2021-08-09T15:06:55.703" v="18" actId="20577"/>
          <ac:spMkLst>
            <pc:docMk/>
            <pc:sldMk cId="2660750452" sldId="262"/>
            <ac:spMk id="3" creationId="{B4FE28A7-D92C-144D-8E22-EACB6EE42372}"/>
          </ac:spMkLst>
        </pc:spChg>
      </pc:sldChg>
      <pc:sldChg chg="modSp">
        <pc:chgData name="Zhilin Fang" userId="S::20zf10@queensu.ca::ff93f5d9-d84d-4139-b80c-efbff15678f0" providerId="AD" clId="Web-{C4195181-6714-0898-9ADF-4CE3BFF28D12}" dt="2021-08-09T15:24:25.427" v="23" actId="20577"/>
        <pc:sldMkLst>
          <pc:docMk/>
          <pc:sldMk cId="69684744" sldId="263"/>
        </pc:sldMkLst>
        <pc:spChg chg="mod">
          <ac:chgData name="Zhilin Fang" userId="S::20zf10@queensu.ca::ff93f5d9-d84d-4139-b80c-efbff15678f0" providerId="AD" clId="Web-{C4195181-6714-0898-9ADF-4CE3BFF28D12}" dt="2021-08-09T15:24:25.427" v="23" actId="20577"/>
          <ac:spMkLst>
            <pc:docMk/>
            <pc:sldMk cId="69684744" sldId="263"/>
            <ac:spMk id="3" creationId="{BC9B80E3-84D0-0A4A-AFBF-7DEE5D3953AE}"/>
          </ac:spMkLst>
        </pc:spChg>
      </pc:sldChg>
      <pc:sldChg chg="modSp">
        <pc:chgData name="Zhilin Fang" userId="S::20zf10@queensu.ca::ff93f5d9-d84d-4139-b80c-efbff15678f0" providerId="AD" clId="Web-{C4195181-6714-0898-9ADF-4CE3BFF28D12}" dt="2021-08-09T15:06:30.765" v="16" actId="20577"/>
        <pc:sldMkLst>
          <pc:docMk/>
          <pc:sldMk cId="3659584720" sldId="264"/>
        </pc:sldMkLst>
        <pc:spChg chg="mod">
          <ac:chgData name="Zhilin Fang" userId="S::20zf10@queensu.ca::ff93f5d9-d84d-4139-b80c-efbff15678f0" providerId="AD" clId="Web-{C4195181-6714-0898-9ADF-4CE3BFF28D12}" dt="2021-08-09T15:06:30.765" v="16" actId="20577"/>
          <ac:spMkLst>
            <pc:docMk/>
            <pc:sldMk cId="3659584720" sldId="264"/>
            <ac:spMk id="15" creationId="{760B359B-9A96-8E45-B7D5-DC4093861963}"/>
          </ac:spMkLst>
        </pc:spChg>
      </pc:sldChg>
      <pc:sldChg chg="modSp">
        <pc:chgData name="Zhilin Fang" userId="S::20zf10@queensu.ca::ff93f5d9-d84d-4139-b80c-efbff15678f0" providerId="AD" clId="Web-{C4195181-6714-0898-9ADF-4CE3BFF28D12}" dt="2021-08-09T15:06:44.812" v="17" actId="20577"/>
        <pc:sldMkLst>
          <pc:docMk/>
          <pc:sldMk cId="2716451844" sldId="265"/>
        </pc:sldMkLst>
        <pc:spChg chg="mod">
          <ac:chgData name="Zhilin Fang" userId="S::20zf10@queensu.ca::ff93f5d9-d84d-4139-b80c-efbff15678f0" providerId="AD" clId="Web-{C4195181-6714-0898-9ADF-4CE3BFF28D12}" dt="2021-08-09T15:06:44.812" v="17" actId="20577"/>
          <ac:spMkLst>
            <pc:docMk/>
            <pc:sldMk cId="2716451844" sldId="265"/>
            <ac:spMk id="52" creationId="{77F19549-9573-8846-9291-E5997752B9FB}"/>
          </ac:spMkLst>
        </pc:spChg>
      </pc:sldChg>
    </pc:docChg>
  </pc:docChgLst>
  <pc:docChgLst>
    <pc:chgData name="Zhilin Fang" userId="S::20zf10@queensu.ca::ff93f5d9-d84d-4139-b80c-efbff15678f0" providerId="AD" clId="Web-{5DF3B1F2-FE52-F385-BD48-785F24BD95A9}"/>
    <pc:docChg chg="modSld">
      <pc:chgData name="Zhilin Fang" userId="S::20zf10@queensu.ca::ff93f5d9-d84d-4139-b80c-efbff15678f0" providerId="AD" clId="Web-{5DF3B1F2-FE52-F385-BD48-785F24BD95A9}" dt="2021-08-08T19:15:21.341" v="76" actId="20577"/>
      <pc:docMkLst>
        <pc:docMk/>
      </pc:docMkLst>
      <pc:sldChg chg="modSp">
        <pc:chgData name="Zhilin Fang" userId="S::20zf10@queensu.ca::ff93f5d9-d84d-4139-b80c-efbff15678f0" providerId="AD" clId="Web-{5DF3B1F2-FE52-F385-BD48-785F24BD95A9}" dt="2021-08-08T19:10:58.863" v="17" actId="20577"/>
        <pc:sldMkLst>
          <pc:docMk/>
          <pc:sldMk cId="278915706" sldId="260"/>
        </pc:sldMkLst>
        <pc:spChg chg="mod">
          <ac:chgData name="Zhilin Fang" userId="S::20zf10@queensu.ca::ff93f5d9-d84d-4139-b80c-efbff15678f0" providerId="AD" clId="Web-{5DF3B1F2-FE52-F385-BD48-785F24BD95A9}" dt="2021-08-08T19:10:58.863" v="17" actId="20577"/>
          <ac:spMkLst>
            <pc:docMk/>
            <pc:sldMk cId="278915706" sldId="260"/>
            <ac:spMk id="2" creationId="{E0E0D015-5058-0144-ADAA-6F202A52B436}"/>
          </ac:spMkLst>
        </pc:spChg>
      </pc:sldChg>
      <pc:sldChg chg="modSp">
        <pc:chgData name="Zhilin Fang" userId="S::20zf10@queensu.ca::ff93f5d9-d84d-4139-b80c-efbff15678f0" providerId="AD" clId="Web-{5DF3B1F2-FE52-F385-BD48-785F24BD95A9}" dt="2021-08-08T19:15:13.684" v="75" actId="20577"/>
        <pc:sldMkLst>
          <pc:docMk/>
          <pc:sldMk cId="2660750452" sldId="262"/>
        </pc:sldMkLst>
        <pc:spChg chg="mod">
          <ac:chgData name="Zhilin Fang" userId="S::20zf10@queensu.ca::ff93f5d9-d84d-4139-b80c-efbff15678f0" providerId="AD" clId="Web-{5DF3B1F2-FE52-F385-BD48-785F24BD95A9}" dt="2021-08-08T19:15:13.684" v="75" actId="20577"/>
          <ac:spMkLst>
            <pc:docMk/>
            <pc:sldMk cId="2660750452" sldId="262"/>
            <ac:spMk id="2" creationId="{A854EEF5-F89C-5A45-BB52-C622C1E7DED9}"/>
          </ac:spMkLst>
        </pc:spChg>
      </pc:sldChg>
      <pc:sldChg chg="modSp">
        <pc:chgData name="Zhilin Fang" userId="S::20zf10@queensu.ca::ff93f5d9-d84d-4139-b80c-efbff15678f0" providerId="AD" clId="Web-{5DF3B1F2-FE52-F385-BD48-785F24BD95A9}" dt="2021-08-08T19:15:21.341" v="76" actId="20577"/>
        <pc:sldMkLst>
          <pc:docMk/>
          <pc:sldMk cId="69684744" sldId="263"/>
        </pc:sldMkLst>
        <pc:spChg chg="mod">
          <ac:chgData name="Zhilin Fang" userId="S::20zf10@queensu.ca::ff93f5d9-d84d-4139-b80c-efbff15678f0" providerId="AD" clId="Web-{5DF3B1F2-FE52-F385-BD48-785F24BD95A9}" dt="2021-08-08T19:15:21.341" v="76" actId="20577"/>
          <ac:spMkLst>
            <pc:docMk/>
            <pc:sldMk cId="69684744" sldId="263"/>
            <ac:spMk id="2" creationId="{076DD5EC-221B-134E-B4D1-EC70A177F9C0}"/>
          </ac:spMkLst>
        </pc:spChg>
      </pc:sldChg>
      <pc:sldChg chg="modSp">
        <pc:chgData name="Zhilin Fang" userId="S::20zf10@queensu.ca::ff93f5d9-d84d-4139-b80c-efbff15678f0" providerId="AD" clId="Web-{5DF3B1F2-FE52-F385-BD48-785F24BD95A9}" dt="2021-08-08T19:12:36.951" v="32" actId="20577"/>
        <pc:sldMkLst>
          <pc:docMk/>
          <pc:sldMk cId="3659584720" sldId="264"/>
        </pc:sldMkLst>
        <pc:spChg chg="mod">
          <ac:chgData name="Zhilin Fang" userId="S::20zf10@queensu.ca::ff93f5d9-d84d-4139-b80c-efbff15678f0" providerId="AD" clId="Web-{5DF3B1F2-FE52-F385-BD48-785F24BD95A9}" dt="2021-08-08T19:12:36.951" v="32" actId="20577"/>
          <ac:spMkLst>
            <pc:docMk/>
            <pc:sldMk cId="3659584720" sldId="264"/>
            <ac:spMk id="15" creationId="{760B359B-9A96-8E45-B7D5-DC4093861963}"/>
          </ac:spMkLst>
        </pc:spChg>
      </pc:sldChg>
    </pc:docChg>
  </pc:docChgLst>
  <pc:docChgLst>
    <pc:chgData name="Faiza Shallwani" userId="S::21fs20@queensu.ca::31de7e11-baf0-46c5-99b8-eac5c5cfad97" providerId="AD" clId="Web-{67602C20-0554-E372-5E81-EA5396EE62A1}"/>
    <pc:docChg chg="modSld">
      <pc:chgData name="Faiza Shallwani" userId="S::21fs20@queensu.ca::31de7e11-baf0-46c5-99b8-eac5c5cfad97" providerId="AD" clId="Web-{67602C20-0554-E372-5E81-EA5396EE62A1}" dt="2021-08-09T23:58:08.238" v="17" actId="20577"/>
      <pc:docMkLst>
        <pc:docMk/>
      </pc:docMkLst>
      <pc:sldChg chg="modSp">
        <pc:chgData name="Faiza Shallwani" userId="S::21fs20@queensu.ca::31de7e11-baf0-46c5-99b8-eac5c5cfad97" providerId="AD" clId="Web-{67602C20-0554-E372-5E81-EA5396EE62A1}" dt="2021-08-09T23:55:11.322" v="8"/>
        <pc:sldMkLst>
          <pc:docMk/>
          <pc:sldMk cId="3209464190" sldId="258"/>
        </pc:sldMkLst>
        <pc:spChg chg="mod">
          <ac:chgData name="Faiza Shallwani" userId="S::21fs20@queensu.ca::31de7e11-baf0-46c5-99b8-eac5c5cfad97" providerId="AD" clId="Web-{67602C20-0554-E372-5E81-EA5396EE62A1}" dt="2021-08-09T23:55:11.322" v="8"/>
          <ac:spMkLst>
            <pc:docMk/>
            <pc:sldMk cId="3209464190" sldId="258"/>
            <ac:spMk id="18" creationId="{B68E9B10-70BC-C140-AF09-97FD3F05B09A}"/>
          </ac:spMkLst>
        </pc:spChg>
      </pc:sldChg>
      <pc:sldChg chg="modSp">
        <pc:chgData name="Faiza Shallwani" userId="S::21fs20@queensu.ca::31de7e11-baf0-46c5-99b8-eac5c5cfad97" providerId="AD" clId="Web-{67602C20-0554-E372-5E81-EA5396EE62A1}" dt="2021-08-09T23:55:06.228" v="7"/>
        <pc:sldMkLst>
          <pc:docMk/>
          <pc:sldMk cId="1833279223" sldId="259"/>
        </pc:sldMkLst>
        <pc:spChg chg="mod">
          <ac:chgData name="Faiza Shallwani" userId="S::21fs20@queensu.ca::31de7e11-baf0-46c5-99b8-eac5c5cfad97" providerId="AD" clId="Web-{67602C20-0554-E372-5E81-EA5396EE62A1}" dt="2021-08-09T23:55:06.228" v="7"/>
          <ac:spMkLst>
            <pc:docMk/>
            <pc:sldMk cId="1833279223" sldId="259"/>
            <ac:spMk id="2" creationId="{AE5CA0B4-34C0-45F8-BFFE-456D76B0EAF1}"/>
          </ac:spMkLst>
        </pc:spChg>
      </pc:sldChg>
      <pc:sldChg chg="modSp">
        <pc:chgData name="Faiza Shallwani" userId="S::21fs20@queensu.ca::31de7e11-baf0-46c5-99b8-eac5c5cfad97" providerId="AD" clId="Web-{67602C20-0554-E372-5E81-EA5396EE62A1}" dt="2021-08-09T23:55:03.602" v="6"/>
        <pc:sldMkLst>
          <pc:docMk/>
          <pc:sldMk cId="278915706" sldId="260"/>
        </pc:sldMkLst>
        <pc:spChg chg="mod">
          <ac:chgData name="Faiza Shallwani" userId="S::21fs20@queensu.ca::31de7e11-baf0-46c5-99b8-eac5c5cfad97" providerId="AD" clId="Web-{67602C20-0554-E372-5E81-EA5396EE62A1}" dt="2021-08-09T23:55:03.602" v="6"/>
          <ac:spMkLst>
            <pc:docMk/>
            <pc:sldMk cId="278915706" sldId="260"/>
            <ac:spMk id="4" creationId="{01912E77-64C3-4CEA-9D49-E448A8CCE154}"/>
          </ac:spMkLst>
        </pc:spChg>
      </pc:sldChg>
      <pc:sldChg chg="addSp delSp modSp">
        <pc:chgData name="Faiza Shallwani" userId="S::21fs20@queensu.ca::31de7e11-baf0-46c5-99b8-eac5c5cfad97" providerId="AD" clId="Web-{67602C20-0554-E372-5E81-EA5396EE62A1}" dt="2021-08-09T23:58:08.238" v="17" actId="20577"/>
        <pc:sldMkLst>
          <pc:docMk/>
          <pc:sldMk cId="69684744" sldId="263"/>
        </pc:sldMkLst>
        <pc:spChg chg="add del mod">
          <ac:chgData name="Faiza Shallwani" userId="S::21fs20@queensu.ca::31de7e11-baf0-46c5-99b8-eac5c5cfad97" providerId="AD" clId="Web-{67602C20-0554-E372-5E81-EA5396EE62A1}" dt="2021-08-09T23:58:08.238" v="17" actId="20577"/>
          <ac:spMkLst>
            <pc:docMk/>
            <pc:sldMk cId="69684744" sldId="263"/>
            <ac:spMk id="2" creationId="{076DD5EC-221B-134E-B4D1-EC70A177F9C0}"/>
          </ac:spMkLst>
        </pc:spChg>
        <pc:spChg chg="add del mod">
          <ac:chgData name="Faiza Shallwani" userId="S::21fs20@queensu.ca::31de7e11-baf0-46c5-99b8-eac5c5cfad97" providerId="AD" clId="Web-{67602C20-0554-E372-5E81-EA5396EE62A1}" dt="2021-08-09T23:58:04.472" v="15"/>
          <ac:spMkLst>
            <pc:docMk/>
            <pc:sldMk cId="69684744" sldId="263"/>
            <ac:spMk id="5" creationId="{9538BA60-8A16-4527-BE0F-EA7ED7C3DEBB}"/>
          </ac:spMkLst>
        </pc:spChg>
      </pc:sldChg>
      <pc:sldChg chg="delSp modSp">
        <pc:chgData name="Faiza Shallwani" userId="S::21fs20@queensu.ca::31de7e11-baf0-46c5-99b8-eac5c5cfad97" providerId="AD" clId="Web-{67602C20-0554-E372-5E81-EA5396EE62A1}" dt="2021-08-09T23:55:02.056" v="5"/>
        <pc:sldMkLst>
          <pc:docMk/>
          <pc:sldMk cId="3659584720" sldId="264"/>
        </pc:sldMkLst>
        <pc:spChg chg="mod">
          <ac:chgData name="Faiza Shallwani" userId="S::21fs20@queensu.ca::31de7e11-baf0-46c5-99b8-eac5c5cfad97" providerId="AD" clId="Web-{67602C20-0554-E372-5E81-EA5396EE62A1}" dt="2021-08-09T23:55:02.056" v="5"/>
          <ac:spMkLst>
            <pc:docMk/>
            <pc:sldMk cId="3659584720" sldId="264"/>
            <ac:spMk id="3" creationId="{7FA6B4B6-A959-4A8B-A182-70F7FDE9FFDB}"/>
          </ac:spMkLst>
        </pc:spChg>
        <pc:spChg chg="del">
          <ac:chgData name="Faiza Shallwani" userId="S::21fs20@queensu.ca::31de7e11-baf0-46c5-99b8-eac5c5cfad97" providerId="AD" clId="Web-{67602C20-0554-E372-5E81-EA5396EE62A1}" dt="2021-08-09T23:51:51.639" v="0"/>
          <ac:spMkLst>
            <pc:docMk/>
            <pc:sldMk cId="3659584720" sldId="264"/>
            <ac:spMk id="17" creationId="{37F74784-D89C-D049-A99C-C37B9C25A06C}"/>
          </ac:spMkLst>
        </pc:spChg>
      </pc:sldChg>
      <pc:sldChg chg="modSp">
        <pc:chgData name="Faiza Shallwani" userId="S::21fs20@queensu.ca::31de7e11-baf0-46c5-99b8-eac5c5cfad97" providerId="AD" clId="Web-{67602C20-0554-E372-5E81-EA5396EE62A1}" dt="2021-08-09T23:57:54.018" v="13" actId="20577"/>
        <pc:sldMkLst>
          <pc:docMk/>
          <pc:sldMk cId="2716451844" sldId="265"/>
        </pc:sldMkLst>
        <pc:spChg chg="mod">
          <ac:chgData name="Faiza Shallwani" userId="S::21fs20@queensu.ca::31de7e11-baf0-46c5-99b8-eac5c5cfad97" providerId="AD" clId="Web-{67602C20-0554-E372-5E81-EA5396EE62A1}" dt="2021-08-09T23:57:54.018" v="13" actId="20577"/>
          <ac:spMkLst>
            <pc:docMk/>
            <pc:sldMk cId="2716451844" sldId="265"/>
            <ac:spMk id="2" creationId="{3A8A9330-71DC-D142-ACAD-AE8069B83943}"/>
          </ac:spMkLst>
        </pc:spChg>
      </pc:sldChg>
    </pc:docChg>
  </pc:docChgLst>
  <pc:docChgLst>
    <pc:chgData name="Zhilin Fang" userId="ff93f5d9-d84d-4139-b80c-efbff15678f0" providerId="ADAL" clId="{D9319C27-BEA3-D543-B049-475DFB4AA9EE}"/>
    <pc:docChg chg="undo redo custSel addSld modSld sldOrd">
      <pc:chgData name="Zhilin Fang" userId="ff93f5d9-d84d-4139-b80c-efbff15678f0" providerId="ADAL" clId="{D9319C27-BEA3-D543-B049-475DFB4AA9EE}" dt="2021-08-10T02:49:20.289" v="3931" actId="14100"/>
      <pc:docMkLst>
        <pc:docMk/>
      </pc:docMkLst>
      <pc:sldChg chg="modSp mod modNotesTx">
        <pc:chgData name="Zhilin Fang" userId="ff93f5d9-d84d-4139-b80c-efbff15678f0" providerId="ADAL" clId="{D9319C27-BEA3-D543-B049-475DFB4AA9EE}" dt="2021-08-10T00:29:44.901" v="3795" actId="20577"/>
        <pc:sldMkLst>
          <pc:docMk/>
          <pc:sldMk cId="3549542732" sldId="257"/>
        </pc:sldMkLst>
        <pc:spChg chg="mod">
          <ac:chgData name="Zhilin Fang" userId="ff93f5d9-d84d-4139-b80c-efbff15678f0" providerId="ADAL" clId="{D9319C27-BEA3-D543-B049-475DFB4AA9EE}" dt="2021-08-09T19:05:56.541" v="2672" actId="255"/>
          <ac:spMkLst>
            <pc:docMk/>
            <pc:sldMk cId="3549542732" sldId="257"/>
            <ac:spMk id="6" creationId="{9718BC3C-82A2-F549-95F6-E0A6423C2AAE}"/>
          </ac:spMkLst>
        </pc:spChg>
      </pc:sldChg>
      <pc:sldChg chg="modSp mod modNotesTx">
        <pc:chgData name="Zhilin Fang" userId="ff93f5d9-d84d-4139-b80c-efbff15678f0" providerId="ADAL" clId="{D9319C27-BEA3-D543-B049-475DFB4AA9EE}" dt="2021-08-10T00:29:48.693" v="3796" actId="20577"/>
        <pc:sldMkLst>
          <pc:docMk/>
          <pc:sldMk cId="3209464190" sldId="258"/>
        </pc:sldMkLst>
        <pc:spChg chg="mod">
          <ac:chgData name="Zhilin Fang" userId="ff93f5d9-d84d-4139-b80c-efbff15678f0" providerId="ADAL" clId="{D9319C27-BEA3-D543-B049-475DFB4AA9EE}" dt="2021-08-09T19:06:40.044" v="2678" actId="2711"/>
          <ac:spMkLst>
            <pc:docMk/>
            <pc:sldMk cId="3209464190" sldId="258"/>
            <ac:spMk id="4" creationId="{E90C5213-539E-664A-9026-5E25FB5061E1}"/>
          </ac:spMkLst>
        </pc:spChg>
        <pc:spChg chg="mod">
          <ac:chgData name="Zhilin Fang" userId="ff93f5d9-d84d-4139-b80c-efbff15678f0" providerId="ADAL" clId="{D9319C27-BEA3-D543-B049-475DFB4AA9EE}" dt="2021-08-09T19:06:06.292" v="2674" actId="255"/>
          <ac:spMkLst>
            <pc:docMk/>
            <pc:sldMk cId="3209464190" sldId="258"/>
            <ac:spMk id="6" creationId="{147C2626-9BAE-D34F-BF08-BB0BE23CBAD9}"/>
          </ac:spMkLst>
        </pc:spChg>
        <pc:spChg chg="mod">
          <ac:chgData name="Zhilin Fang" userId="ff93f5d9-d84d-4139-b80c-efbff15678f0" providerId="ADAL" clId="{D9319C27-BEA3-D543-B049-475DFB4AA9EE}" dt="2021-08-09T19:06:11.992" v="2676" actId="255"/>
          <ac:spMkLst>
            <pc:docMk/>
            <pc:sldMk cId="3209464190" sldId="258"/>
            <ac:spMk id="8" creationId="{CA0AE81A-3DC2-1F46-B4E1-1DBEAB167A24}"/>
          </ac:spMkLst>
        </pc:spChg>
      </pc:sldChg>
      <pc:sldChg chg="modNotesTx">
        <pc:chgData name="Zhilin Fang" userId="ff93f5d9-d84d-4139-b80c-efbff15678f0" providerId="ADAL" clId="{D9319C27-BEA3-D543-B049-475DFB4AA9EE}" dt="2021-08-10T00:29:36.072" v="3775" actId="20577"/>
        <pc:sldMkLst>
          <pc:docMk/>
          <pc:sldMk cId="1833279223" sldId="259"/>
        </pc:sldMkLst>
      </pc:sldChg>
      <pc:sldChg chg="modSp mod modNotesTx">
        <pc:chgData name="Zhilin Fang" userId="ff93f5d9-d84d-4139-b80c-efbff15678f0" providerId="ADAL" clId="{D9319C27-BEA3-D543-B049-475DFB4AA9EE}" dt="2021-08-10T00:30:01.984" v="3797" actId="20577"/>
        <pc:sldMkLst>
          <pc:docMk/>
          <pc:sldMk cId="278915706" sldId="260"/>
        </pc:sldMkLst>
        <pc:spChg chg="mod">
          <ac:chgData name="Zhilin Fang" userId="ff93f5d9-d84d-4139-b80c-efbff15678f0" providerId="ADAL" clId="{D9319C27-BEA3-D543-B049-475DFB4AA9EE}" dt="2021-08-09T19:06:54.386" v="2680" actId="2711"/>
          <ac:spMkLst>
            <pc:docMk/>
            <pc:sldMk cId="278915706" sldId="260"/>
            <ac:spMk id="3" creationId="{1136C8F8-D3A2-D844-879C-86BD0A6545E1}"/>
          </ac:spMkLst>
        </pc:spChg>
      </pc:sldChg>
      <pc:sldChg chg="addSp delSp modSp mod modClrScheme delDesignElem chgLayout modNotesTx">
        <pc:chgData name="Zhilin Fang" userId="ff93f5d9-d84d-4139-b80c-efbff15678f0" providerId="ADAL" clId="{D9319C27-BEA3-D543-B049-475DFB4AA9EE}" dt="2021-08-10T00:30:12.562" v="3800" actId="20577"/>
        <pc:sldMkLst>
          <pc:docMk/>
          <pc:sldMk cId="2660750452" sldId="262"/>
        </pc:sldMkLst>
        <pc:spChg chg="mod ord">
          <ac:chgData name="Zhilin Fang" userId="ff93f5d9-d84d-4139-b80c-efbff15678f0" providerId="ADAL" clId="{D9319C27-BEA3-D543-B049-475DFB4AA9EE}" dt="2021-08-09T18:41:43.566" v="1731" actId="26606"/>
          <ac:spMkLst>
            <pc:docMk/>
            <pc:sldMk cId="2660750452" sldId="262"/>
            <ac:spMk id="2" creationId="{A854EEF5-F89C-5A45-BB52-C622C1E7DED9}"/>
          </ac:spMkLst>
        </pc:spChg>
        <pc:spChg chg="del mod ord">
          <ac:chgData name="Zhilin Fang" userId="ff93f5d9-d84d-4139-b80c-efbff15678f0" providerId="ADAL" clId="{D9319C27-BEA3-D543-B049-475DFB4AA9EE}" dt="2021-08-09T18:49:04.168" v="2173" actId="478"/>
          <ac:spMkLst>
            <pc:docMk/>
            <pc:sldMk cId="2660750452" sldId="262"/>
            <ac:spMk id="3" creationId="{B4FE28A7-D92C-144D-8E22-EACB6EE42372}"/>
          </ac:spMkLst>
        </pc:spChg>
        <pc:spChg chg="add mod">
          <ac:chgData name="Zhilin Fang" userId="ff93f5d9-d84d-4139-b80c-efbff15678f0" providerId="ADAL" clId="{D9319C27-BEA3-D543-B049-475DFB4AA9EE}" dt="2021-08-09T19:49:08.202" v="3633" actId="20577"/>
          <ac:spMkLst>
            <pc:docMk/>
            <pc:sldMk cId="2660750452" sldId="262"/>
            <ac:spMk id="4" creationId="{4659DD6C-B724-654A-899F-6D3E2EBB6D8F}"/>
          </ac:spMkLst>
        </pc:spChg>
        <pc:spChg chg="add del mod">
          <ac:chgData name="Zhilin Fang" userId="ff93f5d9-d84d-4139-b80c-efbff15678f0" providerId="ADAL" clId="{D9319C27-BEA3-D543-B049-475DFB4AA9EE}" dt="2021-08-09T19:48:33.038" v="3626" actId="20577"/>
          <ac:spMkLst>
            <pc:docMk/>
            <pc:sldMk cId="2660750452" sldId="262"/>
            <ac:spMk id="6" creationId="{C9D0E9CD-D9DE-1141-B691-B498E0FEF01A}"/>
          </ac:spMkLst>
        </pc:spChg>
        <pc:spChg chg="del">
          <ac:chgData name="Zhilin Fang" userId="ff93f5d9-d84d-4139-b80c-efbff15678f0" providerId="ADAL" clId="{D9319C27-BEA3-D543-B049-475DFB4AA9EE}" dt="2021-08-09T18:21:44.494" v="1253" actId="26606"/>
          <ac:spMkLst>
            <pc:docMk/>
            <pc:sldMk cId="2660750452" sldId="262"/>
            <ac:spMk id="8" creationId="{E777E57D-6A88-4B5B-A068-2BA7FF4E8CCA}"/>
          </ac:spMkLst>
        </pc:spChg>
        <pc:spChg chg="add del mod">
          <ac:chgData name="Zhilin Fang" userId="ff93f5d9-d84d-4139-b80c-efbff15678f0" providerId="ADAL" clId="{D9319C27-BEA3-D543-B049-475DFB4AA9EE}" dt="2021-08-09T18:49:09.669" v="2174" actId="478"/>
          <ac:spMkLst>
            <pc:docMk/>
            <pc:sldMk cId="2660750452" sldId="262"/>
            <ac:spMk id="9" creationId="{D53A7C79-C34B-F945-98B4-E22931B04697}"/>
          </ac:spMkLst>
        </pc:spChg>
        <pc:spChg chg="del">
          <ac:chgData name="Zhilin Fang" userId="ff93f5d9-d84d-4139-b80c-efbff15678f0" providerId="ADAL" clId="{D9319C27-BEA3-D543-B049-475DFB4AA9EE}" dt="2021-08-09T18:21:44.494" v="1253" actId="26606"/>
          <ac:spMkLst>
            <pc:docMk/>
            <pc:sldMk cId="2660750452" sldId="262"/>
            <ac:spMk id="10" creationId="{F7117410-A2A4-4085-9ADC-46744551DBDE}"/>
          </ac:spMkLst>
        </pc:spChg>
        <pc:spChg chg="add mod">
          <ac:chgData name="Zhilin Fang" userId="ff93f5d9-d84d-4139-b80c-efbff15678f0" providerId="ADAL" clId="{D9319C27-BEA3-D543-B049-475DFB4AA9EE}" dt="2021-08-09T19:47:50.992" v="3606" actId="1076"/>
          <ac:spMkLst>
            <pc:docMk/>
            <pc:sldMk cId="2660750452" sldId="262"/>
            <ac:spMk id="11" creationId="{A21D6F81-FAC9-A546-8FB5-CC26388FFBC7}"/>
          </ac:spMkLst>
        </pc:spChg>
        <pc:spChg chg="del">
          <ac:chgData name="Zhilin Fang" userId="ff93f5d9-d84d-4139-b80c-efbff15678f0" providerId="ADAL" clId="{D9319C27-BEA3-D543-B049-475DFB4AA9EE}" dt="2021-08-09T18:21:44.494" v="1253" actId="26606"/>
          <ac:spMkLst>
            <pc:docMk/>
            <pc:sldMk cId="2660750452" sldId="262"/>
            <ac:spMk id="12" creationId="{99F74EB5-E547-4FB4-95F5-BCC788F3C4A0}"/>
          </ac:spMkLst>
        </pc:spChg>
        <pc:spChg chg="add mod">
          <ac:chgData name="Zhilin Fang" userId="ff93f5d9-d84d-4139-b80c-efbff15678f0" providerId="ADAL" clId="{D9319C27-BEA3-D543-B049-475DFB4AA9EE}" dt="2021-08-09T19:54:52.702" v="3749" actId="20577"/>
          <ac:spMkLst>
            <pc:docMk/>
            <pc:sldMk cId="2660750452" sldId="262"/>
            <ac:spMk id="13" creationId="{480C06F8-DE3F-3245-8F2A-9D7CFC70785B}"/>
          </ac:spMkLst>
        </pc:spChg>
        <pc:spChg chg="add del">
          <ac:chgData name="Zhilin Fang" userId="ff93f5d9-d84d-4139-b80c-efbff15678f0" providerId="ADAL" clId="{D9319C27-BEA3-D543-B049-475DFB4AA9EE}" dt="2021-08-09T18:22:04.880" v="1254" actId="26606"/>
          <ac:spMkLst>
            <pc:docMk/>
            <pc:sldMk cId="2660750452" sldId="262"/>
            <ac:spMk id="17" creationId="{100EDD19-6802-4EC3-95CE-CFFAB042CFD6}"/>
          </ac:spMkLst>
        </pc:spChg>
        <pc:spChg chg="add del">
          <ac:chgData name="Zhilin Fang" userId="ff93f5d9-d84d-4139-b80c-efbff15678f0" providerId="ADAL" clId="{D9319C27-BEA3-D543-B049-475DFB4AA9EE}" dt="2021-08-09T18:22:04.880" v="1254" actId="26606"/>
          <ac:spMkLst>
            <pc:docMk/>
            <pc:sldMk cId="2660750452" sldId="262"/>
            <ac:spMk id="19" creationId="{DB17E863-922E-4C26-BD64-E8FD41D28661}"/>
          </ac:spMkLst>
        </pc:spChg>
        <pc:spChg chg="add del">
          <ac:chgData name="Zhilin Fang" userId="ff93f5d9-d84d-4139-b80c-efbff15678f0" providerId="ADAL" clId="{D9319C27-BEA3-D543-B049-475DFB4AA9EE}" dt="2021-08-09T18:41:43.566" v="1731" actId="26606"/>
          <ac:spMkLst>
            <pc:docMk/>
            <pc:sldMk cId="2660750452" sldId="262"/>
            <ac:spMk id="24" creationId="{AC17DE74-01C9-4859-B65A-85CF999E8580}"/>
          </ac:spMkLst>
        </pc:spChg>
        <pc:spChg chg="add del">
          <ac:chgData name="Zhilin Fang" userId="ff93f5d9-d84d-4139-b80c-efbff15678f0" providerId="ADAL" clId="{D9319C27-BEA3-D543-B049-475DFB4AA9EE}" dt="2021-08-09T18:41:43.566" v="1731" actId="26606"/>
          <ac:spMkLst>
            <pc:docMk/>
            <pc:sldMk cId="2660750452" sldId="262"/>
            <ac:spMk id="26" creationId="{068C0432-0E90-4CC1-8CD3-D44A90DF07EF}"/>
          </ac:spMkLst>
        </pc:spChg>
        <pc:spChg chg="add del">
          <ac:chgData name="Zhilin Fang" userId="ff93f5d9-d84d-4139-b80c-efbff15678f0" providerId="ADAL" clId="{D9319C27-BEA3-D543-B049-475DFB4AA9EE}" dt="2021-08-09T18:41:43.552" v="1730" actId="26606"/>
          <ac:spMkLst>
            <pc:docMk/>
            <pc:sldMk cId="2660750452" sldId="262"/>
            <ac:spMk id="71" creationId="{91F32EBA-ED97-466E-8CFA-8382584155D0}"/>
          </ac:spMkLst>
        </pc:spChg>
        <pc:spChg chg="add del">
          <ac:chgData name="Zhilin Fang" userId="ff93f5d9-d84d-4139-b80c-efbff15678f0" providerId="ADAL" clId="{D9319C27-BEA3-D543-B049-475DFB4AA9EE}" dt="2021-08-09T18:41:43.552" v="1730" actId="26606"/>
          <ac:spMkLst>
            <pc:docMk/>
            <pc:sldMk cId="2660750452" sldId="262"/>
            <ac:spMk id="73" creationId="{62A38935-BB53-4DF7-A56E-48DD25B685D7}"/>
          </ac:spMkLst>
        </pc:spChg>
        <pc:spChg chg="add">
          <ac:chgData name="Zhilin Fang" userId="ff93f5d9-d84d-4139-b80c-efbff15678f0" providerId="ADAL" clId="{D9319C27-BEA3-D543-B049-475DFB4AA9EE}" dt="2021-08-09T18:41:43.566" v="1731" actId="26606"/>
          <ac:spMkLst>
            <pc:docMk/>
            <pc:sldMk cId="2660750452" sldId="262"/>
            <ac:spMk id="1028" creationId="{59A309A7-1751-4ABE-A3C1-EEC40366AD89}"/>
          </ac:spMkLst>
        </pc:spChg>
        <pc:spChg chg="add">
          <ac:chgData name="Zhilin Fang" userId="ff93f5d9-d84d-4139-b80c-efbff15678f0" providerId="ADAL" clId="{D9319C27-BEA3-D543-B049-475DFB4AA9EE}" dt="2021-08-09T18:41:43.566" v="1731" actId="26606"/>
          <ac:spMkLst>
            <pc:docMk/>
            <pc:sldMk cId="2660750452" sldId="262"/>
            <ac:spMk id="1029" creationId="{967D8EB6-EAE1-4F9C-B398-83321E287204}"/>
          </ac:spMkLst>
        </pc:spChg>
        <pc:picChg chg="add mod">
          <ac:chgData name="Zhilin Fang" userId="ff93f5d9-d84d-4139-b80c-efbff15678f0" providerId="ADAL" clId="{D9319C27-BEA3-D543-B049-475DFB4AA9EE}" dt="2021-08-09T18:48:05.591" v="2169" actId="1076"/>
          <ac:picMkLst>
            <pc:docMk/>
            <pc:sldMk cId="2660750452" sldId="262"/>
            <ac:picMk id="5" creationId="{D6674ABD-B68E-AD4A-8554-C813BFC302A9}"/>
          </ac:picMkLst>
        </pc:picChg>
        <pc:picChg chg="add mod">
          <ac:chgData name="Zhilin Fang" userId="ff93f5d9-d84d-4139-b80c-efbff15678f0" providerId="ADAL" clId="{D9319C27-BEA3-D543-B049-475DFB4AA9EE}" dt="2021-08-09T18:54:09.203" v="2353" actId="1076"/>
          <ac:picMkLst>
            <pc:docMk/>
            <pc:sldMk cId="2660750452" sldId="262"/>
            <ac:picMk id="23" creationId="{26CB0A66-E001-0948-B067-D7393BC39AF0}"/>
          </ac:picMkLst>
        </pc:picChg>
        <pc:picChg chg="add mod">
          <ac:chgData name="Zhilin Fang" userId="ff93f5d9-d84d-4139-b80c-efbff15678f0" providerId="ADAL" clId="{D9319C27-BEA3-D543-B049-475DFB4AA9EE}" dt="2021-08-09T18:54:09.203" v="2353" actId="1076"/>
          <ac:picMkLst>
            <pc:docMk/>
            <pc:sldMk cId="2660750452" sldId="262"/>
            <ac:picMk id="25" creationId="{4B76B334-643E-7C49-952F-4B38CC8AE2BA}"/>
          </ac:picMkLst>
        </pc:picChg>
        <pc:picChg chg="add mod">
          <ac:chgData name="Zhilin Fang" userId="ff93f5d9-d84d-4139-b80c-efbff15678f0" providerId="ADAL" clId="{D9319C27-BEA3-D543-B049-475DFB4AA9EE}" dt="2021-08-09T18:41:53.451" v="1734" actId="1076"/>
          <ac:picMkLst>
            <pc:docMk/>
            <pc:sldMk cId="2660750452" sldId="262"/>
            <ac:picMk id="1026" creationId="{835FFEDA-B345-884C-BBBF-0142FF54D067}"/>
          </ac:picMkLst>
        </pc:picChg>
        <pc:picChg chg="add mod">
          <ac:chgData name="Zhilin Fang" userId="ff93f5d9-d84d-4139-b80c-efbff15678f0" providerId="ADAL" clId="{D9319C27-BEA3-D543-B049-475DFB4AA9EE}" dt="2021-08-09T19:47:55.265" v="3607" actId="1076"/>
          <ac:picMkLst>
            <pc:docMk/>
            <pc:sldMk cId="2660750452" sldId="262"/>
            <ac:picMk id="1030" creationId="{6EE0D31A-EE5A-6646-B23D-D1AF70A3C1BD}"/>
          </ac:picMkLst>
        </pc:picChg>
        <pc:picChg chg="add del mod">
          <ac:chgData name="Zhilin Fang" userId="ff93f5d9-d84d-4139-b80c-efbff15678f0" providerId="ADAL" clId="{D9319C27-BEA3-D543-B049-475DFB4AA9EE}" dt="2021-08-09T19:50:05.712" v="3637" actId="478"/>
          <ac:picMkLst>
            <pc:docMk/>
            <pc:sldMk cId="2660750452" sldId="262"/>
            <ac:picMk id="1032" creationId="{435A64A4-DDF7-D74B-9E01-D9025AD6273F}"/>
          </ac:picMkLst>
        </pc:picChg>
        <pc:picChg chg="add del mod">
          <ac:chgData name="Zhilin Fang" userId="ff93f5d9-d84d-4139-b80c-efbff15678f0" providerId="ADAL" clId="{D9319C27-BEA3-D543-B049-475DFB4AA9EE}" dt="2021-08-09T19:50:50.700" v="3647" actId="478"/>
          <ac:picMkLst>
            <pc:docMk/>
            <pc:sldMk cId="2660750452" sldId="262"/>
            <ac:picMk id="1034" creationId="{0C0625D1-B334-F74D-806A-4B8FE5D00B0B}"/>
          </ac:picMkLst>
        </pc:picChg>
        <pc:picChg chg="add del mod">
          <ac:chgData name="Zhilin Fang" userId="ff93f5d9-d84d-4139-b80c-efbff15678f0" providerId="ADAL" clId="{D9319C27-BEA3-D543-B049-475DFB4AA9EE}" dt="2021-08-09T19:51:15.724" v="3653" actId="1076"/>
          <ac:picMkLst>
            <pc:docMk/>
            <pc:sldMk cId="2660750452" sldId="262"/>
            <ac:picMk id="1036" creationId="{B8B6836C-9D66-4C41-BF24-CF5388600849}"/>
          </ac:picMkLst>
        </pc:picChg>
        <pc:picChg chg="add del">
          <ac:chgData name="Zhilin Fang" userId="ff93f5d9-d84d-4139-b80c-efbff15678f0" providerId="ADAL" clId="{D9319C27-BEA3-D543-B049-475DFB4AA9EE}" dt="2021-08-09T19:51:20.613" v="3655"/>
          <ac:picMkLst>
            <pc:docMk/>
            <pc:sldMk cId="2660750452" sldId="262"/>
            <ac:picMk id="1038" creationId="{DA975057-05A1-064F-BF1D-61C7C14E4134}"/>
          </ac:picMkLst>
        </pc:picChg>
      </pc:sldChg>
      <pc:sldChg chg="addSp delSp modSp mod modNotesTx">
        <pc:chgData name="Zhilin Fang" userId="ff93f5d9-d84d-4139-b80c-efbff15678f0" providerId="ADAL" clId="{D9319C27-BEA3-D543-B049-475DFB4AA9EE}" dt="2021-08-10T00:30:22.536" v="3804" actId="20577"/>
        <pc:sldMkLst>
          <pc:docMk/>
          <pc:sldMk cId="69684744" sldId="263"/>
        </pc:sldMkLst>
        <pc:spChg chg="mod">
          <ac:chgData name="Zhilin Fang" userId="ff93f5d9-d84d-4139-b80c-efbff15678f0" providerId="ADAL" clId="{D9319C27-BEA3-D543-B049-475DFB4AA9EE}" dt="2021-08-09T19:22:24.687" v="2933" actId="14100"/>
          <ac:spMkLst>
            <pc:docMk/>
            <pc:sldMk cId="69684744" sldId="263"/>
            <ac:spMk id="2" creationId="{076DD5EC-221B-134E-B4D1-EC70A177F9C0}"/>
          </ac:spMkLst>
        </pc:spChg>
        <pc:spChg chg="del mod">
          <ac:chgData name="Zhilin Fang" userId="ff93f5d9-d84d-4139-b80c-efbff15678f0" providerId="ADAL" clId="{D9319C27-BEA3-D543-B049-475DFB4AA9EE}" dt="2021-08-09T19:12:33.866" v="2884" actId="478"/>
          <ac:spMkLst>
            <pc:docMk/>
            <pc:sldMk cId="69684744" sldId="263"/>
            <ac:spMk id="3" creationId="{BC9B80E3-84D0-0A4A-AFBF-7DEE5D3953AE}"/>
          </ac:spMkLst>
        </pc:spChg>
        <pc:spChg chg="add mod">
          <ac:chgData name="Zhilin Fang" userId="ff93f5d9-d84d-4139-b80c-efbff15678f0" providerId="ADAL" clId="{D9319C27-BEA3-D543-B049-475DFB4AA9EE}" dt="2021-08-09T19:55:47.296" v="3754" actId="20577"/>
          <ac:spMkLst>
            <pc:docMk/>
            <pc:sldMk cId="69684744" sldId="263"/>
            <ac:spMk id="4" creationId="{4CB5CE01-0FF4-414C-BF9F-734561A3AD14}"/>
          </ac:spMkLst>
        </pc:spChg>
        <pc:spChg chg="add del mod">
          <ac:chgData name="Zhilin Fang" userId="ff93f5d9-d84d-4139-b80c-efbff15678f0" providerId="ADAL" clId="{D9319C27-BEA3-D543-B049-475DFB4AA9EE}" dt="2021-08-09T19:12:41.934" v="2885" actId="478"/>
          <ac:spMkLst>
            <pc:docMk/>
            <pc:sldMk cId="69684744" sldId="263"/>
            <ac:spMk id="6" creationId="{CA9F9864-8AA7-374D-AF59-A8AFA91DD31A}"/>
          </ac:spMkLst>
        </pc:spChg>
        <pc:spChg chg="add mod">
          <ac:chgData name="Zhilin Fang" userId="ff93f5d9-d84d-4139-b80c-efbff15678f0" providerId="ADAL" clId="{D9319C27-BEA3-D543-B049-475DFB4AA9EE}" dt="2021-08-09T19:34:23.599" v="3385" actId="20577"/>
          <ac:spMkLst>
            <pc:docMk/>
            <pc:sldMk cId="69684744" sldId="263"/>
            <ac:spMk id="7" creationId="{F9F0EAC1-36F0-754D-B719-390CA72268CF}"/>
          </ac:spMkLst>
        </pc:spChg>
        <pc:spChg chg="add del mod">
          <ac:chgData name="Zhilin Fang" userId="ff93f5d9-d84d-4139-b80c-efbff15678f0" providerId="ADAL" clId="{D9319C27-BEA3-D543-B049-475DFB4AA9EE}" dt="2021-08-09T19:27:28.463" v="3118"/>
          <ac:spMkLst>
            <pc:docMk/>
            <pc:sldMk cId="69684744" sldId="263"/>
            <ac:spMk id="9" creationId="{0FF6F240-44A0-0E49-8751-13211D537244}"/>
          </ac:spMkLst>
        </pc:spChg>
        <pc:spChg chg="add mod">
          <ac:chgData name="Zhilin Fang" userId="ff93f5d9-d84d-4139-b80c-efbff15678f0" providerId="ADAL" clId="{D9319C27-BEA3-D543-B049-475DFB4AA9EE}" dt="2021-08-09T19:34:42.264" v="3386" actId="113"/>
          <ac:spMkLst>
            <pc:docMk/>
            <pc:sldMk cId="69684744" sldId="263"/>
            <ac:spMk id="11" creationId="{2EDDFFD9-86AB-E246-B8A1-D536AD16EA79}"/>
          </ac:spMkLst>
        </pc:spChg>
        <pc:spChg chg="add del mod">
          <ac:chgData name="Zhilin Fang" userId="ff93f5d9-d84d-4139-b80c-efbff15678f0" providerId="ADAL" clId="{D9319C27-BEA3-D543-B049-475DFB4AA9EE}" dt="2021-08-09T19:29:45.435" v="3153"/>
          <ac:spMkLst>
            <pc:docMk/>
            <pc:sldMk cId="69684744" sldId="263"/>
            <ac:spMk id="16" creationId="{9930A941-2A14-A340-8A75-9865FCD32FEF}"/>
          </ac:spMkLst>
        </pc:spChg>
        <pc:picChg chg="add mod">
          <ac:chgData name="Zhilin Fang" userId="ff93f5d9-d84d-4139-b80c-efbff15678f0" providerId="ADAL" clId="{D9319C27-BEA3-D543-B049-475DFB4AA9EE}" dt="2021-08-09T19:28:25.066" v="3130" actId="1076"/>
          <ac:picMkLst>
            <pc:docMk/>
            <pc:sldMk cId="69684744" sldId="263"/>
            <ac:picMk id="3074" creationId="{4393F695-A8AF-424C-A955-5D6E7C6E18F3}"/>
          </ac:picMkLst>
        </pc:picChg>
        <pc:picChg chg="add mod">
          <ac:chgData name="Zhilin Fang" userId="ff93f5d9-d84d-4139-b80c-efbff15678f0" providerId="ADAL" clId="{D9319C27-BEA3-D543-B049-475DFB4AA9EE}" dt="2021-08-09T19:28:33.955" v="3132" actId="1076"/>
          <ac:picMkLst>
            <pc:docMk/>
            <pc:sldMk cId="69684744" sldId="263"/>
            <ac:picMk id="3076" creationId="{8D5CDF3D-45FF-7746-B100-82489C7FA16A}"/>
          </ac:picMkLst>
        </pc:picChg>
        <pc:picChg chg="add del mod">
          <ac:chgData name="Zhilin Fang" userId="ff93f5d9-d84d-4139-b80c-efbff15678f0" providerId="ADAL" clId="{D9319C27-BEA3-D543-B049-475DFB4AA9EE}" dt="2021-08-09T19:25:30.889" v="3102" actId="478"/>
          <ac:picMkLst>
            <pc:docMk/>
            <pc:sldMk cId="69684744" sldId="263"/>
            <ac:picMk id="3078" creationId="{A028A4A5-F5E7-C545-8E60-A03B348D4145}"/>
          </ac:picMkLst>
        </pc:picChg>
        <pc:picChg chg="add mod">
          <ac:chgData name="Zhilin Fang" userId="ff93f5d9-d84d-4139-b80c-efbff15678f0" providerId="ADAL" clId="{D9319C27-BEA3-D543-B049-475DFB4AA9EE}" dt="2021-08-09T19:28:27.757" v="3131" actId="1076"/>
          <ac:picMkLst>
            <pc:docMk/>
            <pc:sldMk cId="69684744" sldId="263"/>
            <ac:picMk id="3080" creationId="{763C26CE-B7BF-E44A-B5F4-1D3D34A84722}"/>
          </ac:picMkLst>
        </pc:picChg>
      </pc:sldChg>
      <pc:sldChg chg="modSp mod modNotesTx">
        <pc:chgData name="Zhilin Fang" userId="ff93f5d9-d84d-4139-b80c-efbff15678f0" providerId="ADAL" clId="{D9319C27-BEA3-D543-B049-475DFB4AA9EE}" dt="2021-08-10T00:30:04.531" v="3798" actId="20577"/>
        <pc:sldMkLst>
          <pc:docMk/>
          <pc:sldMk cId="3659584720" sldId="264"/>
        </pc:sldMkLst>
        <pc:spChg chg="mod">
          <ac:chgData name="Zhilin Fang" userId="ff93f5d9-d84d-4139-b80c-efbff15678f0" providerId="ADAL" clId="{D9319C27-BEA3-D543-B049-475DFB4AA9EE}" dt="2021-08-09T19:07:20.568" v="2682" actId="255"/>
          <ac:spMkLst>
            <pc:docMk/>
            <pc:sldMk cId="3659584720" sldId="264"/>
            <ac:spMk id="13" creationId="{4DAE77A5-AACA-3E4A-A705-C5822405F6A5}"/>
          </ac:spMkLst>
        </pc:spChg>
      </pc:sldChg>
      <pc:sldChg chg="addSp delSp modSp mod setBg modClrScheme delDesignElem chgLayout modNotesTx">
        <pc:chgData name="Zhilin Fang" userId="ff93f5d9-d84d-4139-b80c-efbff15678f0" providerId="ADAL" clId="{D9319C27-BEA3-D543-B049-475DFB4AA9EE}" dt="2021-08-10T00:30:08.588" v="3799" actId="20577"/>
        <pc:sldMkLst>
          <pc:docMk/>
          <pc:sldMk cId="2716451844" sldId="265"/>
        </pc:sldMkLst>
        <pc:spChg chg="mod ord">
          <ac:chgData name="Zhilin Fang" userId="ff93f5d9-d84d-4139-b80c-efbff15678f0" providerId="ADAL" clId="{D9319C27-BEA3-D543-B049-475DFB4AA9EE}" dt="2021-08-09T19:04:59.094" v="2663" actId="255"/>
          <ac:spMkLst>
            <pc:docMk/>
            <pc:sldMk cId="2716451844" sldId="265"/>
            <ac:spMk id="2" creationId="{3A8A9330-71DC-D142-ACAD-AE8069B83943}"/>
          </ac:spMkLst>
        </pc:spChg>
        <pc:spChg chg="add del mod">
          <ac:chgData name="Zhilin Fang" userId="ff93f5d9-d84d-4139-b80c-efbff15678f0" providerId="ADAL" clId="{D9319C27-BEA3-D543-B049-475DFB4AA9EE}" dt="2021-08-09T17:57:02.628" v="565" actId="700"/>
          <ac:spMkLst>
            <pc:docMk/>
            <pc:sldMk cId="2716451844" sldId="265"/>
            <ac:spMk id="5" creationId="{EAA77DEB-0806-0B40-AF4C-011C10F382DD}"/>
          </ac:spMkLst>
        </pc:spChg>
        <pc:spChg chg="add del mod ord">
          <ac:chgData name="Zhilin Fang" userId="ff93f5d9-d84d-4139-b80c-efbff15678f0" providerId="ADAL" clId="{D9319C27-BEA3-D543-B049-475DFB4AA9EE}" dt="2021-08-09T18:56:50.881" v="2365" actId="700"/>
          <ac:spMkLst>
            <pc:docMk/>
            <pc:sldMk cId="2716451844" sldId="265"/>
            <ac:spMk id="6" creationId="{D57CE996-A83C-2845-80BE-379E82A2DEB1}"/>
          </ac:spMkLst>
        </pc:spChg>
        <pc:spChg chg="add mod ord">
          <ac:chgData name="Zhilin Fang" userId="ff93f5d9-d84d-4139-b80c-efbff15678f0" providerId="ADAL" clId="{D9319C27-BEA3-D543-B049-475DFB4AA9EE}" dt="2021-08-09T19:45:57.843" v="3560" actId="20577"/>
          <ac:spMkLst>
            <pc:docMk/>
            <pc:sldMk cId="2716451844" sldId="265"/>
            <ac:spMk id="7" creationId="{7F9BCC6D-7DB8-8347-8121-9AB2F252700F}"/>
          </ac:spMkLst>
        </pc:spChg>
        <pc:spChg chg="add del">
          <ac:chgData name="Zhilin Fang" userId="ff93f5d9-d84d-4139-b80c-efbff15678f0" providerId="ADAL" clId="{D9319C27-BEA3-D543-B049-475DFB4AA9EE}" dt="2021-08-09T19:04:41.173" v="2659" actId="26606"/>
          <ac:spMkLst>
            <pc:docMk/>
            <pc:sldMk cId="2716451844" sldId="265"/>
            <ac:spMk id="11" creationId="{1B15ED52-F352-441B-82BF-E0EA34836D08}"/>
          </ac:spMkLst>
        </pc:spChg>
        <pc:spChg chg="add del">
          <ac:chgData name="Zhilin Fang" userId="ff93f5d9-d84d-4139-b80c-efbff15678f0" providerId="ADAL" clId="{D9319C27-BEA3-D543-B049-475DFB4AA9EE}" dt="2021-08-09T19:04:41.173" v="2659" actId="26606"/>
          <ac:spMkLst>
            <pc:docMk/>
            <pc:sldMk cId="2716451844" sldId="265"/>
            <ac:spMk id="13" creationId="{3B2E3793-BFE6-45A2-9B7B-E18844431C99}"/>
          </ac:spMkLst>
        </pc:spChg>
        <pc:spChg chg="add del">
          <ac:chgData name="Zhilin Fang" userId="ff93f5d9-d84d-4139-b80c-efbff15678f0" providerId="ADAL" clId="{D9319C27-BEA3-D543-B049-475DFB4AA9EE}" dt="2021-08-09T19:04:41.173" v="2659" actId="26606"/>
          <ac:spMkLst>
            <pc:docMk/>
            <pc:sldMk cId="2716451844" sldId="265"/>
            <ac:spMk id="15" creationId="{BC4C4868-CB8F-4AF9-9CDB-8108F2C19B67}"/>
          </ac:spMkLst>
        </pc:spChg>
        <pc:spChg chg="add del">
          <ac:chgData name="Zhilin Fang" userId="ff93f5d9-d84d-4139-b80c-efbff15678f0" providerId="ADAL" clId="{D9319C27-BEA3-D543-B049-475DFB4AA9EE}" dt="2021-08-09T19:04:41.173" v="2659" actId="26606"/>
          <ac:spMkLst>
            <pc:docMk/>
            <pc:sldMk cId="2716451844" sldId="265"/>
            <ac:spMk id="19" creationId="{375E0459-6403-40CD-989D-56A4407CA12E}"/>
          </ac:spMkLst>
        </pc:spChg>
        <pc:spChg chg="add del">
          <ac:chgData name="Zhilin Fang" userId="ff93f5d9-d84d-4139-b80c-efbff15678f0" providerId="ADAL" clId="{D9319C27-BEA3-D543-B049-475DFB4AA9EE}" dt="2021-08-09T19:04:41.173" v="2659" actId="26606"/>
          <ac:spMkLst>
            <pc:docMk/>
            <pc:sldMk cId="2716451844" sldId="265"/>
            <ac:spMk id="23" creationId="{53E5B1A8-3AC9-4BD1-9BBC-78CA94F2D1BA}"/>
          </ac:spMkLst>
        </pc:spChg>
        <pc:spChg chg="add del mod">
          <ac:chgData name="Zhilin Fang" userId="ff93f5d9-d84d-4139-b80c-efbff15678f0" providerId="ADAL" clId="{D9319C27-BEA3-D543-B049-475DFB4AA9EE}" dt="2021-08-09T19:45:32.217" v="3532"/>
          <ac:spMkLst>
            <pc:docMk/>
            <pc:sldMk cId="2716451844" sldId="265"/>
            <ac:spMk id="25" creationId="{49768C06-E6BC-5D4B-A4B1-82DF0EC4CD63}"/>
          </ac:spMkLst>
        </pc:spChg>
        <pc:spChg chg="add">
          <ac:chgData name="Zhilin Fang" userId="ff93f5d9-d84d-4139-b80c-efbff15678f0" providerId="ADAL" clId="{D9319C27-BEA3-D543-B049-475DFB4AA9EE}" dt="2021-08-09T19:04:41.193" v="2660" actId="26606"/>
          <ac:spMkLst>
            <pc:docMk/>
            <pc:sldMk cId="2716451844" sldId="265"/>
            <ac:spMk id="27" creationId="{DAF1966E-FD40-4A4A-B61B-C4DF7FA05F06}"/>
          </ac:spMkLst>
        </pc:spChg>
        <pc:spChg chg="add">
          <ac:chgData name="Zhilin Fang" userId="ff93f5d9-d84d-4139-b80c-efbff15678f0" providerId="ADAL" clId="{D9319C27-BEA3-D543-B049-475DFB4AA9EE}" dt="2021-08-09T19:04:41.193" v="2660" actId="26606"/>
          <ac:spMkLst>
            <pc:docMk/>
            <pc:sldMk cId="2716451844" sldId="265"/>
            <ac:spMk id="33" creationId="{047BFA19-D45E-416B-A404-7AF2F3F27017}"/>
          </ac:spMkLst>
        </pc:spChg>
        <pc:spChg chg="add">
          <ac:chgData name="Zhilin Fang" userId="ff93f5d9-d84d-4139-b80c-efbff15678f0" providerId="ADAL" clId="{D9319C27-BEA3-D543-B049-475DFB4AA9EE}" dt="2021-08-09T19:04:41.193" v="2660" actId="26606"/>
          <ac:spMkLst>
            <pc:docMk/>
            <pc:sldMk cId="2716451844" sldId="265"/>
            <ac:spMk id="39" creationId="{8E0105E7-23DB-4CF2-8258-FF47C7620F6E}"/>
          </ac:spMkLst>
        </pc:spChg>
        <pc:spChg chg="add">
          <ac:chgData name="Zhilin Fang" userId="ff93f5d9-d84d-4139-b80c-efbff15678f0" providerId="ADAL" clId="{D9319C27-BEA3-D543-B049-475DFB4AA9EE}" dt="2021-08-09T19:04:41.193" v="2660" actId="26606"/>
          <ac:spMkLst>
            <pc:docMk/>
            <pc:sldMk cId="2716451844" sldId="265"/>
            <ac:spMk id="44" creationId="{074B4F7D-14B2-478B-8BF5-01E4E0C5D263}"/>
          </ac:spMkLst>
        </pc:spChg>
        <pc:spChg chg="del">
          <ac:chgData name="Zhilin Fang" userId="ff93f5d9-d84d-4139-b80c-efbff15678f0" providerId="ADAL" clId="{D9319C27-BEA3-D543-B049-475DFB4AA9EE}" dt="2021-08-09T17:50:57.417" v="322" actId="26606"/>
          <ac:spMkLst>
            <pc:docMk/>
            <pc:sldMk cId="2716451844" sldId="265"/>
            <ac:spMk id="49" creationId="{E777E57D-6A88-4B5B-A068-2BA7FF4E8CCA}"/>
          </ac:spMkLst>
        </pc:spChg>
        <pc:spChg chg="del">
          <ac:chgData name="Zhilin Fang" userId="ff93f5d9-d84d-4139-b80c-efbff15678f0" providerId="ADAL" clId="{D9319C27-BEA3-D543-B049-475DFB4AA9EE}" dt="2021-08-09T17:50:57.417" v="322" actId="26606"/>
          <ac:spMkLst>
            <pc:docMk/>
            <pc:sldMk cId="2716451844" sldId="265"/>
            <ac:spMk id="50" creationId="{F7117410-A2A4-4085-9ADC-46744551DBDE}"/>
          </ac:spMkLst>
        </pc:spChg>
        <pc:spChg chg="del">
          <ac:chgData name="Zhilin Fang" userId="ff93f5d9-d84d-4139-b80c-efbff15678f0" providerId="ADAL" clId="{D9319C27-BEA3-D543-B049-475DFB4AA9EE}" dt="2021-08-09T17:50:57.417" v="322" actId="26606"/>
          <ac:spMkLst>
            <pc:docMk/>
            <pc:sldMk cId="2716451844" sldId="265"/>
            <ac:spMk id="51" creationId="{99F74EB5-E547-4FB4-95F5-BCC788F3C4A0}"/>
          </ac:spMkLst>
        </pc:spChg>
        <pc:spChg chg="del mod">
          <ac:chgData name="Zhilin Fang" userId="ff93f5d9-d84d-4139-b80c-efbff15678f0" providerId="ADAL" clId="{D9319C27-BEA3-D543-B049-475DFB4AA9EE}" dt="2021-08-09T17:56:58.108" v="564" actId="478"/>
          <ac:spMkLst>
            <pc:docMk/>
            <pc:sldMk cId="2716451844" sldId="265"/>
            <ac:spMk id="52" creationId="{77F19549-9573-8846-9291-E5997752B9FB}"/>
          </ac:spMkLst>
        </pc:spChg>
        <pc:spChg chg="add del">
          <ac:chgData name="Zhilin Fang" userId="ff93f5d9-d84d-4139-b80c-efbff15678f0" providerId="ADAL" clId="{D9319C27-BEA3-D543-B049-475DFB4AA9EE}" dt="2021-08-09T17:57:02.628" v="565" actId="700"/>
          <ac:spMkLst>
            <pc:docMk/>
            <pc:sldMk cId="2716451844" sldId="265"/>
            <ac:spMk id="57" creationId="{1BB867FF-FC45-48F7-8104-F89BE54909F1}"/>
          </ac:spMkLst>
        </pc:spChg>
        <pc:spChg chg="add del">
          <ac:chgData name="Zhilin Fang" userId="ff93f5d9-d84d-4139-b80c-efbff15678f0" providerId="ADAL" clId="{D9319C27-BEA3-D543-B049-475DFB4AA9EE}" dt="2021-08-09T17:57:02.628" v="565" actId="700"/>
          <ac:spMkLst>
            <pc:docMk/>
            <pc:sldMk cId="2716451844" sldId="265"/>
            <ac:spMk id="59" creationId="{8BB56887-D0D5-4F0C-9E19-7247EB83C8B7}"/>
          </ac:spMkLst>
        </pc:spChg>
        <pc:spChg chg="add del">
          <ac:chgData name="Zhilin Fang" userId="ff93f5d9-d84d-4139-b80c-efbff15678f0" providerId="ADAL" clId="{D9319C27-BEA3-D543-B049-475DFB4AA9EE}" dt="2021-08-09T17:57:02.628" v="565" actId="700"/>
          <ac:spMkLst>
            <pc:docMk/>
            <pc:sldMk cId="2716451844" sldId="265"/>
            <ac:spMk id="61" creationId="{081E4A58-353D-44AE-B2FC-2A74E2E400F7}"/>
          </ac:spMkLst>
        </pc:spChg>
        <pc:graphicFrameChg chg="add del mod modGraphic">
          <ac:chgData name="Zhilin Fang" userId="ff93f5d9-d84d-4139-b80c-efbff15678f0" providerId="ADAL" clId="{D9319C27-BEA3-D543-B049-475DFB4AA9EE}" dt="2021-08-09T18:58:03.312" v="2394" actId="478"/>
          <ac:graphicFrameMkLst>
            <pc:docMk/>
            <pc:sldMk cId="2716451844" sldId="265"/>
            <ac:graphicFrameMk id="3" creationId="{F5B31054-1910-CF4A-B384-D487CA26FCAB}"/>
          </ac:graphicFrameMkLst>
        </pc:graphicFrameChg>
        <pc:picChg chg="add del mod">
          <ac:chgData name="Zhilin Fang" userId="ff93f5d9-d84d-4139-b80c-efbff15678f0" providerId="ADAL" clId="{D9319C27-BEA3-D543-B049-475DFB4AA9EE}" dt="2021-08-09T18:55:58.519" v="2362"/>
          <ac:picMkLst>
            <pc:docMk/>
            <pc:sldMk cId="2716451844" sldId="265"/>
            <ac:picMk id="2050" creationId="{33EA0930-A926-0542-AD02-F2BB32618DB4}"/>
          </ac:picMkLst>
        </pc:picChg>
      </pc:sldChg>
      <pc:sldChg chg="addSp delSp modSp new mod ord modClrScheme chgLayout">
        <pc:chgData name="Zhilin Fang" userId="ff93f5d9-d84d-4139-b80c-efbff15678f0" providerId="ADAL" clId="{D9319C27-BEA3-D543-B049-475DFB4AA9EE}" dt="2021-08-10T02:49:20.289" v="3931" actId="14100"/>
        <pc:sldMkLst>
          <pc:docMk/>
          <pc:sldMk cId="405906636" sldId="266"/>
        </pc:sldMkLst>
        <pc:spChg chg="del mod ord">
          <ac:chgData name="Zhilin Fang" userId="ff93f5d9-d84d-4139-b80c-efbff15678f0" providerId="ADAL" clId="{D9319C27-BEA3-D543-B049-475DFB4AA9EE}" dt="2021-08-09T17:38:23.397" v="23" actId="700"/>
          <ac:spMkLst>
            <pc:docMk/>
            <pc:sldMk cId="405906636" sldId="266"/>
            <ac:spMk id="2" creationId="{A62930F7-7ACF-0441-8AB2-450EDBFBFC2A}"/>
          </ac:spMkLst>
        </pc:spChg>
        <pc:spChg chg="mod">
          <ac:chgData name="Zhilin Fang" userId="ff93f5d9-d84d-4139-b80c-efbff15678f0" providerId="ADAL" clId="{D9319C27-BEA3-D543-B049-475DFB4AA9EE}" dt="2021-08-10T02:18:48.821" v="3869" actId="20577"/>
          <ac:spMkLst>
            <pc:docMk/>
            <pc:sldMk cId="405906636" sldId="266"/>
            <ac:spMk id="2" creationId="{EFAAE586-B455-42DE-BC01-AB785D621067}"/>
          </ac:spMkLst>
        </pc:spChg>
        <pc:spChg chg="del">
          <ac:chgData name="Zhilin Fang" userId="ff93f5d9-d84d-4139-b80c-efbff15678f0" providerId="ADAL" clId="{D9319C27-BEA3-D543-B049-475DFB4AA9EE}" dt="2021-08-09T17:38:23.397" v="23" actId="700"/>
          <ac:spMkLst>
            <pc:docMk/>
            <pc:sldMk cId="405906636" sldId="266"/>
            <ac:spMk id="3" creationId="{EB513BF9-E28C-D949-88F6-1767B0DF0055}"/>
          </ac:spMkLst>
        </pc:spChg>
        <pc:spChg chg="mod">
          <ac:chgData name="Zhilin Fang" userId="ff93f5d9-d84d-4139-b80c-efbff15678f0" providerId="ADAL" clId="{D9319C27-BEA3-D543-B049-475DFB4AA9EE}" dt="2021-08-10T02:23:59.005" v="3894" actId="33524"/>
          <ac:spMkLst>
            <pc:docMk/>
            <pc:sldMk cId="405906636" sldId="266"/>
            <ac:spMk id="3" creationId="{F7D0D40D-8097-4375-A697-9951BC01EB4D}"/>
          </ac:spMkLst>
        </pc:spChg>
        <pc:spChg chg="del">
          <ac:chgData name="Zhilin Fang" userId="ff93f5d9-d84d-4139-b80c-efbff15678f0" providerId="ADAL" clId="{D9319C27-BEA3-D543-B049-475DFB4AA9EE}" dt="2021-08-09T17:38:23.397" v="23" actId="700"/>
          <ac:spMkLst>
            <pc:docMk/>
            <pc:sldMk cId="405906636" sldId="266"/>
            <ac:spMk id="4" creationId="{94576827-3AF3-354A-B656-7659E42716CD}"/>
          </ac:spMkLst>
        </pc:spChg>
        <pc:spChg chg="add del mod">
          <ac:chgData name="Zhilin Fang" userId="ff93f5d9-d84d-4139-b80c-efbff15678f0" providerId="ADAL" clId="{D9319C27-BEA3-D543-B049-475DFB4AA9EE}" dt="2021-08-10T02:47:03.733" v="3903" actId="478"/>
          <ac:spMkLst>
            <pc:docMk/>
            <pc:sldMk cId="405906636" sldId="266"/>
            <ac:spMk id="4" creationId="{BD4682BA-212E-4F47-9755-00B79E17E6ED}"/>
          </ac:spMkLst>
        </pc:spChg>
        <pc:spChg chg="del">
          <ac:chgData name="Zhilin Fang" userId="ff93f5d9-d84d-4139-b80c-efbff15678f0" providerId="ADAL" clId="{D9319C27-BEA3-D543-B049-475DFB4AA9EE}" dt="2021-08-10T02:11:40.231" v="3805" actId="21"/>
          <ac:spMkLst>
            <pc:docMk/>
            <pc:sldMk cId="405906636" sldId="266"/>
            <ac:spMk id="4" creationId="{C7F8E5F8-674A-47B6-BCA0-684E8691901F}"/>
          </ac:spMkLst>
        </pc:spChg>
        <pc:spChg chg="add mod ord">
          <ac:chgData name="Zhilin Fang" userId="ff93f5d9-d84d-4139-b80c-efbff15678f0" providerId="ADAL" clId="{D9319C27-BEA3-D543-B049-475DFB4AA9EE}" dt="2021-08-09T19:05:46.838" v="2671" actId="113"/>
          <ac:spMkLst>
            <pc:docMk/>
            <pc:sldMk cId="405906636" sldId="266"/>
            <ac:spMk id="5" creationId="{371BA7AA-275A-9648-80D7-4974BBF5E843}"/>
          </ac:spMkLst>
        </pc:spChg>
        <pc:spChg chg="mod">
          <ac:chgData name="Zhilin Fang" userId="ff93f5d9-d84d-4139-b80c-efbff15678f0" providerId="ADAL" clId="{D9319C27-BEA3-D543-B049-475DFB4AA9EE}" dt="2021-08-10T02:23:07.774" v="3881" actId="20577"/>
          <ac:spMkLst>
            <pc:docMk/>
            <pc:sldMk cId="405906636" sldId="266"/>
            <ac:spMk id="6" creationId="{04F7A616-0B1D-47B8-9328-EE8D4A71ABF2}"/>
          </ac:spMkLst>
        </pc:spChg>
        <pc:spChg chg="add del mod">
          <ac:chgData name="Zhilin Fang" userId="ff93f5d9-d84d-4139-b80c-efbff15678f0" providerId="ADAL" clId="{D9319C27-BEA3-D543-B049-475DFB4AA9EE}" dt="2021-08-09T17:42:09.451" v="71" actId="11529"/>
          <ac:spMkLst>
            <pc:docMk/>
            <pc:sldMk cId="405906636" sldId="266"/>
            <ac:spMk id="6" creationId="{1BE2153A-6456-C045-9C01-F4A381EA7D40}"/>
          </ac:spMkLst>
        </pc:spChg>
        <pc:spChg chg="add del mod">
          <ac:chgData name="Zhilin Fang" userId="ff93f5d9-d84d-4139-b80c-efbff15678f0" providerId="ADAL" clId="{D9319C27-BEA3-D543-B049-475DFB4AA9EE}" dt="2021-08-09T17:42:08.295" v="69"/>
          <ac:spMkLst>
            <pc:docMk/>
            <pc:sldMk cId="405906636" sldId="266"/>
            <ac:spMk id="7" creationId="{55CE0EEA-C98E-2C45-B817-3BC45F0840DF}"/>
          </ac:spMkLst>
        </pc:spChg>
        <pc:spChg chg="add del mod">
          <ac:chgData name="Zhilin Fang" userId="ff93f5d9-d84d-4139-b80c-efbff15678f0" providerId="ADAL" clId="{D9319C27-BEA3-D543-B049-475DFB4AA9EE}" dt="2021-08-10T02:47:31.710" v="3905" actId="767"/>
          <ac:spMkLst>
            <pc:docMk/>
            <pc:sldMk cId="405906636" sldId="266"/>
            <ac:spMk id="7" creationId="{DCFAC948-873C-D24A-889B-9CC276DA232D}"/>
          </ac:spMkLst>
        </pc:spChg>
        <pc:spChg chg="add del mod">
          <ac:chgData name="Zhilin Fang" userId="ff93f5d9-d84d-4139-b80c-efbff15678f0" providerId="ADAL" clId="{D9319C27-BEA3-D543-B049-475DFB4AA9EE}" dt="2021-08-09T17:42:07.932" v="68"/>
          <ac:spMkLst>
            <pc:docMk/>
            <pc:sldMk cId="405906636" sldId="266"/>
            <ac:spMk id="8" creationId="{5F45B7C6-83E3-014C-9AC4-63C9107F8775}"/>
          </ac:spMkLst>
        </pc:spChg>
        <pc:spChg chg="add del mod">
          <ac:chgData name="Zhilin Fang" userId="ff93f5d9-d84d-4139-b80c-efbff15678f0" providerId="ADAL" clId="{D9319C27-BEA3-D543-B049-475DFB4AA9EE}" dt="2021-08-10T02:48:00.496" v="3908" actId="478"/>
          <ac:spMkLst>
            <pc:docMk/>
            <pc:sldMk cId="405906636" sldId="266"/>
            <ac:spMk id="8" creationId="{F50F8E5E-A13E-074F-B471-A40E879661C3}"/>
          </ac:spMkLst>
        </pc:spChg>
        <pc:spChg chg="add del mod">
          <ac:chgData name="Zhilin Fang" userId="ff93f5d9-d84d-4139-b80c-efbff15678f0" providerId="ADAL" clId="{D9319C27-BEA3-D543-B049-475DFB4AA9EE}" dt="2021-08-10T02:48:42.352" v="3923" actId="478"/>
          <ac:spMkLst>
            <pc:docMk/>
            <pc:sldMk cId="405906636" sldId="266"/>
            <ac:spMk id="9" creationId="{20211037-E0B0-4748-AC3B-996D892027D7}"/>
          </ac:spMkLst>
        </pc:spChg>
        <pc:spChg chg="add del mod">
          <ac:chgData name="Zhilin Fang" userId="ff93f5d9-d84d-4139-b80c-efbff15678f0" providerId="ADAL" clId="{D9319C27-BEA3-D543-B049-475DFB4AA9EE}" dt="2021-08-09T17:42:07.622" v="67"/>
          <ac:spMkLst>
            <pc:docMk/>
            <pc:sldMk cId="405906636" sldId="266"/>
            <ac:spMk id="9" creationId="{ADBD3BEF-E6C0-5C40-BAA7-F82AE72F4AB2}"/>
          </ac:spMkLst>
        </pc:spChg>
        <pc:spChg chg="add mod">
          <ac:chgData name="Zhilin Fang" userId="ff93f5d9-d84d-4139-b80c-efbff15678f0" providerId="ADAL" clId="{D9319C27-BEA3-D543-B049-475DFB4AA9EE}" dt="2021-08-10T02:11:55.453" v="3806" actId="1076"/>
          <ac:spMkLst>
            <pc:docMk/>
            <pc:sldMk cId="405906636" sldId="266"/>
            <ac:spMk id="10" creationId="{5B043076-0FEA-CC4C-B920-A0856A9E210E}"/>
          </ac:spMkLst>
        </pc:spChg>
        <pc:spChg chg="add mod">
          <ac:chgData name="Zhilin Fang" userId="ff93f5d9-d84d-4139-b80c-efbff15678f0" providerId="ADAL" clId="{D9319C27-BEA3-D543-B049-475DFB4AA9EE}" dt="2021-08-09T17:48:37.806" v="285" actId="20577"/>
          <ac:spMkLst>
            <pc:docMk/>
            <pc:sldMk cId="405906636" sldId="266"/>
            <ac:spMk id="11" creationId="{5AE4298F-E229-CB47-8059-01FDEAF44F04}"/>
          </ac:spMkLst>
        </pc:spChg>
        <pc:spChg chg="add del mod">
          <ac:chgData name="Zhilin Fang" userId="ff93f5d9-d84d-4139-b80c-efbff15678f0" providerId="ADAL" clId="{D9319C27-BEA3-D543-B049-475DFB4AA9EE}" dt="2021-08-10T02:11:40.231" v="3805" actId="21"/>
          <ac:spMkLst>
            <pc:docMk/>
            <pc:sldMk cId="405906636" sldId="266"/>
            <ac:spMk id="12" creationId="{51E3C29B-10BA-C043-87B0-DDFF00E5C64F}"/>
          </ac:spMkLst>
        </pc:spChg>
        <pc:spChg chg="add mod">
          <ac:chgData name="Zhilin Fang" userId="ff93f5d9-d84d-4139-b80c-efbff15678f0" providerId="ADAL" clId="{D9319C27-BEA3-D543-B049-475DFB4AA9EE}" dt="2021-08-09T17:48:06.006" v="276" actId="207"/>
          <ac:spMkLst>
            <pc:docMk/>
            <pc:sldMk cId="405906636" sldId="266"/>
            <ac:spMk id="13" creationId="{7978C99E-1C65-D242-A3C9-8B9B7BB07518}"/>
          </ac:spMkLst>
        </pc:spChg>
        <pc:spChg chg="add del mod">
          <ac:chgData name="Zhilin Fang" userId="ff93f5d9-d84d-4139-b80c-efbff15678f0" providerId="ADAL" clId="{D9319C27-BEA3-D543-B049-475DFB4AA9EE}" dt="2021-08-10T02:12:23.016" v="3811" actId="478"/>
          <ac:spMkLst>
            <pc:docMk/>
            <pc:sldMk cId="405906636" sldId="266"/>
            <ac:spMk id="14" creationId="{49115E9A-555A-574E-AD2A-240792E3E349}"/>
          </ac:spMkLst>
        </pc:spChg>
        <pc:spChg chg="add mod">
          <ac:chgData name="Zhilin Fang" userId="ff93f5d9-d84d-4139-b80c-efbff15678f0" providerId="ADAL" clId="{D9319C27-BEA3-D543-B049-475DFB4AA9EE}" dt="2021-08-10T02:49:20.289" v="3931" actId="14100"/>
          <ac:spMkLst>
            <pc:docMk/>
            <pc:sldMk cId="405906636" sldId="266"/>
            <ac:spMk id="15" creationId="{9B2A5A79-5A2A-BF4F-B7F2-FAADB70EE73D}"/>
          </ac:spMkLst>
        </pc:spChg>
      </pc:sldChg>
    </pc:docChg>
  </pc:docChgLst>
  <pc:docChgLst>
    <pc:chgData name="Ziqi Wang" userId="S::21zw39@queensu.ca::1e84d51d-27bb-41f7-be18-83945ba17702" providerId="AD" clId="Web-{5AEE7510-90F3-2419-3A0A-6CCCD90A99DB}"/>
    <pc:docChg chg="modSld">
      <pc:chgData name="Ziqi Wang" userId="S::21zw39@queensu.ca::1e84d51d-27bb-41f7-be18-83945ba17702" providerId="AD" clId="Web-{5AEE7510-90F3-2419-3A0A-6CCCD90A99DB}" dt="2021-08-07T21:04:46.839" v="28"/>
      <pc:docMkLst>
        <pc:docMk/>
      </pc:docMkLst>
      <pc:sldChg chg="modNotes">
        <pc:chgData name="Ziqi Wang" userId="S::21zw39@queensu.ca::1e84d51d-27bb-41f7-be18-83945ba17702" providerId="AD" clId="Web-{5AEE7510-90F3-2419-3A0A-6CCCD90A99DB}" dt="2021-08-07T21:04:46.839" v="28"/>
        <pc:sldMkLst>
          <pc:docMk/>
          <pc:sldMk cId="69684744" sldId="263"/>
        </pc:sldMkLst>
      </pc:sldChg>
    </pc:docChg>
  </pc:docChgLst>
  <pc:docChgLst>
    <pc:chgData name="Faiza Shallwani" userId="S::21fs20@queensu.ca::31de7e11-baf0-46c5-99b8-eac5c5cfad97" providerId="AD" clId="Web-{A73BD85D-2544-B8D1-FF87-EA4A8185F0D4}"/>
    <pc:docChg chg="modSld">
      <pc:chgData name="Faiza Shallwani" userId="S::21fs20@queensu.ca::31de7e11-baf0-46c5-99b8-eac5c5cfad97" providerId="AD" clId="Web-{A73BD85D-2544-B8D1-FF87-EA4A8185F0D4}" dt="2021-08-10T03:00:03.341" v="18" actId="14100"/>
      <pc:docMkLst>
        <pc:docMk/>
      </pc:docMkLst>
      <pc:sldChg chg="modSp">
        <pc:chgData name="Faiza Shallwani" userId="S::21fs20@queensu.ca::31de7e11-baf0-46c5-99b8-eac5c5cfad97" providerId="AD" clId="Web-{A73BD85D-2544-B8D1-FF87-EA4A8185F0D4}" dt="2021-08-10T03:00:03.341" v="18" actId="14100"/>
        <pc:sldMkLst>
          <pc:docMk/>
          <pc:sldMk cId="405906636" sldId="266"/>
        </pc:sldMkLst>
        <pc:spChg chg="mod">
          <ac:chgData name="Faiza Shallwani" userId="S::21fs20@queensu.ca::31de7e11-baf0-46c5-99b8-eac5c5cfad97" providerId="AD" clId="Web-{A73BD85D-2544-B8D1-FF87-EA4A8185F0D4}" dt="2021-08-10T02:58:07.745" v="0" actId="20577"/>
          <ac:spMkLst>
            <pc:docMk/>
            <pc:sldMk cId="405906636" sldId="266"/>
            <ac:spMk id="2" creationId="{EFAAE586-B455-42DE-BC01-AB785D621067}"/>
          </ac:spMkLst>
        </pc:spChg>
        <pc:spChg chg="mod">
          <ac:chgData name="Faiza Shallwani" userId="S::21fs20@queensu.ca::31de7e11-baf0-46c5-99b8-eac5c5cfad97" providerId="AD" clId="Web-{A73BD85D-2544-B8D1-FF87-EA4A8185F0D4}" dt="2021-08-10T02:59:10.902" v="13" actId="20577"/>
          <ac:spMkLst>
            <pc:docMk/>
            <pc:sldMk cId="405906636" sldId="266"/>
            <ac:spMk id="3" creationId="{F7D0D40D-8097-4375-A697-9951BC01EB4D}"/>
          </ac:spMkLst>
        </pc:spChg>
        <pc:spChg chg="mod">
          <ac:chgData name="Faiza Shallwani" userId="S::21fs20@queensu.ca::31de7e11-baf0-46c5-99b8-eac5c5cfad97" providerId="AD" clId="Web-{A73BD85D-2544-B8D1-FF87-EA4A8185F0D4}" dt="2021-08-10T02:59:35.481" v="17" actId="20577"/>
          <ac:spMkLst>
            <pc:docMk/>
            <pc:sldMk cId="405906636" sldId="266"/>
            <ac:spMk id="6" creationId="{04F7A616-0B1D-47B8-9328-EE8D4A71ABF2}"/>
          </ac:spMkLst>
        </pc:spChg>
        <pc:spChg chg="mod">
          <ac:chgData name="Faiza Shallwani" userId="S::21fs20@queensu.ca::31de7e11-baf0-46c5-99b8-eac5c5cfad97" providerId="AD" clId="Web-{A73BD85D-2544-B8D1-FF87-EA4A8185F0D4}" dt="2021-08-10T03:00:03.341" v="18" actId="14100"/>
          <ac:spMkLst>
            <pc:docMk/>
            <pc:sldMk cId="405906636" sldId="266"/>
            <ac:spMk id="15" creationId="{9B2A5A79-5A2A-BF4F-B7F2-FAADB70EE73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8T01:15:26.157"/>
    </inkml:context>
    <inkml:brush xml:id="br0">
      <inkml:brushProperty name="width" value="0.1" units="cm"/>
      <inkml:brushProperty name="height" value="0.1" units="cm"/>
      <inkml:brushProperty name="color" value="#00A0D7"/>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8T01:15:33.234"/>
    </inkml:context>
    <inkml:brush xml:id="br0">
      <inkml:brushProperty name="width" value="0.35" units="cm"/>
      <inkml:brushProperty name="height" value="0.35" units="cm"/>
      <inkml:brushProperty name="color" value="#00A0D7"/>
    </inkml:brush>
  </inkml:definitions>
  <inkml:trace contextRef="#ctx0" brushRef="#br0">1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8T01:15:49.494"/>
    </inkml:context>
    <inkml:brush xml:id="br0">
      <inkml:brushProperty name="width" value="0.35" units="cm"/>
      <inkml:brushProperty name="height" value="0.35" units="cm"/>
      <inkml:brushProperty name="color" value="#003863"/>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A7A2A-FBFF-F946-A30B-8E9C12E0C73E}" type="datetimeFigureOut">
              <a:rPr lang="en-US" smtClean="0"/>
              <a:t>8/9/2021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3E6FA-65F4-2E43-8349-394AD6465F3D}" type="slidenum">
              <a:rPr lang="en-US" smtClean="0"/>
              <a:t>‹#›</a:t>
            </a:fld>
            <a:endParaRPr lang="en-US"/>
          </a:p>
        </p:txBody>
      </p:sp>
    </p:spTree>
    <p:extLst>
      <p:ext uri="{BB962C8B-B14F-4D97-AF65-F5344CB8AC3E}">
        <p14:creationId xmlns:p14="http://schemas.microsoft.com/office/powerpoint/2010/main" val="2709087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3E6FA-65F4-2E43-8349-394AD6465F3D}" type="slidenum">
              <a:rPr lang="en-US" smtClean="0"/>
              <a:t>3</a:t>
            </a:fld>
            <a:endParaRPr lang="en-US"/>
          </a:p>
        </p:txBody>
      </p:sp>
    </p:spTree>
    <p:extLst>
      <p:ext uri="{BB962C8B-B14F-4D97-AF65-F5344CB8AC3E}">
        <p14:creationId xmlns:p14="http://schemas.microsoft.com/office/powerpoint/2010/main" val="21281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3E6FA-65F4-2E43-8349-394AD6465F3D}" type="slidenum">
              <a:rPr lang="en-US" smtClean="0"/>
              <a:t>4</a:t>
            </a:fld>
            <a:endParaRPr lang="en-US"/>
          </a:p>
        </p:txBody>
      </p:sp>
    </p:spTree>
    <p:extLst>
      <p:ext uri="{BB962C8B-B14F-4D97-AF65-F5344CB8AC3E}">
        <p14:creationId xmlns:p14="http://schemas.microsoft.com/office/powerpoint/2010/main" val="188466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fld id="{BF83E6FA-65F4-2E43-8349-394AD6465F3D}" type="slidenum">
              <a:rPr lang="en-US" smtClean="0"/>
              <a:t>5</a:t>
            </a:fld>
            <a:endParaRPr lang="en-US"/>
          </a:p>
        </p:txBody>
      </p:sp>
    </p:spTree>
    <p:extLst>
      <p:ext uri="{BB962C8B-B14F-4D97-AF65-F5344CB8AC3E}">
        <p14:creationId xmlns:p14="http://schemas.microsoft.com/office/powerpoint/2010/main" val="3950993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3E6FA-65F4-2E43-8349-394AD6465F3D}" type="slidenum">
              <a:rPr lang="en-US" smtClean="0"/>
              <a:t>6</a:t>
            </a:fld>
            <a:endParaRPr lang="en-US"/>
          </a:p>
        </p:txBody>
      </p:sp>
    </p:spTree>
    <p:extLst>
      <p:ext uri="{BB962C8B-B14F-4D97-AF65-F5344CB8AC3E}">
        <p14:creationId xmlns:p14="http://schemas.microsoft.com/office/powerpoint/2010/main" val="4189421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3E6FA-65F4-2E43-8349-394AD6465F3D}" type="slidenum">
              <a:rPr lang="en-US" smtClean="0"/>
              <a:t>7</a:t>
            </a:fld>
            <a:endParaRPr lang="en-US"/>
          </a:p>
        </p:txBody>
      </p:sp>
    </p:spTree>
    <p:extLst>
      <p:ext uri="{BB962C8B-B14F-4D97-AF65-F5344CB8AC3E}">
        <p14:creationId xmlns:p14="http://schemas.microsoft.com/office/powerpoint/2010/main" val="367971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3E6FA-65F4-2E43-8349-394AD6465F3D}" type="slidenum">
              <a:rPr lang="en-US" smtClean="0"/>
              <a:t>8</a:t>
            </a:fld>
            <a:endParaRPr lang="en-US"/>
          </a:p>
        </p:txBody>
      </p:sp>
    </p:spTree>
    <p:extLst>
      <p:ext uri="{BB962C8B-B14F-4D97-AF65-F5344CB8AC3E}">
        <p14:creationId xmlns:p14="http://schemas.microsoft.com/office/powerpoint/2010/main" val="4178330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BF83E6FA-65F4-2E43-8349-394AD6465F3D}" type="slidenum">
              <a:rPr lang="en-US" smtClean="0"/>
              <a:t>9</a:t>
            </a:fld>
            <a:endParaRPr lang="en-US"/>
          </a:p>
        </p:txBody>
      </p:sp>
    </p:spTree>
    <p:extLst>
      <p:ext uri="{BB962C8B-B14F-4D97-AF65-F5344CB8AC3E}">
        <p14:creationId xmlns:p14="http://schemas.microsoft.com/office/powerpoint/2010/main" val="2021099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BF83E6FA-65F4-2E43-8349-394AD6465F3D}" type="slidenum">
              <a:rPr lang="en-US" smtClean="0"/>
              <a:t>10</a:t>
            </a:fld>
            <a:endParaRPr lang="en-US"/>
          </a:p>
        </p:txBody>
      </p:sp>
    </p:spTree>
    <p:extLst>
      <p:ext uri="{BB962C8B-B14F-4D97-AF65-F5344CB8AC3E}">
        <p14:creationId xmlns:p14="http://schemas.microsoft.com/office/powerpoint/2010/main" val="2082839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80937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60544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63792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8559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61387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1823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7600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62805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9609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787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4668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8/9/2021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39446310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4.tiff"/><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ouple of cell phones&#10;&#10;Description automatically generated with low confidence">
            <a:extLst>
              <a:ext uri="{FF2B5EF4-FFF2-40B4-BE49-F238E27FC236}">
                <a16:creationId xmlns:a16="http://schemas.microsoft.com/office/drawing/2014/main" id="{6AD8F288-31D0-504A-8E5F-3BCD5BEB2151}"/>
              </a:ext>
            </a:extLst>
          </p:cNvPr>
          <p:cNvPicPr>
            <a:picLocks noChangeAspect="1"/>
          </p:cNvPicPr>
          <p:nvPr/>
        </p:nvPicPr>
        <p:blipFill rotWithShape="1">
          <a:blip r:embed="rId2">
            <a:extLst>
              <a:ext uri="{28A0092B-C50C-407E-A947-70E740481C1C}">
                <a14:useLocalDpi xmlns:a14="http://schemas.microsoft.com/office/drawing/2010/main" val="0"/>
              </a:ext>
            </a:extLst>
          </a:blip>
          <a:srcRect l="28712" r="1824" b="8408"/>
          <a:stretch/>
        </p:blipFill>
        <p:spPr>
          <a:xfrm>
            <a:off x="3523488" y="0"/>
            <a:ext cx="8668512" cy="6857990"/>
          </a:xfrm>
          <a:prstGeom prst="rect">
            <a:avLst/>
          </a:prstGeom>
        </p:spPr>
      </p:pic>
      <p:pic>
        <p:nvPicPr>
          <p:cNvPr id="2050" name="Picture 2" descr="Home - Hello Alfred">
            <a:extLst>
              <a:ext uri="{FF2B5EF4-FFF2-40B4-BE49-F238E27FC236}">
                <a16:creationId xmlns:a16="http://schemas.microsoft.com/office/drawing/2014/main" id="{B5DBA3FA-7D36-904E-B189-E26D9ECD78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86" y="2725410"/>
            <a:ext cx="2110755" cy="14071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9DE050C-A7B5-7E4F-8C79-F3ED5078C690}"/>
              </a:ext>
            </a:extLst>
          </p:cNvPr>
          <p:cNvPicPr>
            <a:picLocks noChangeAspect="1"/>
          </p:cNvPicPr>
          <p:nvPr/>
        </p:nvPicPr>
        <p:blipFill>
          <a:blip r:embed="rId4"/>
          <a:stretch>
            <a:fillRect/>
          </a:stretch>
        </p:blipFill>
        <p:spPr>
          <a:xfrm>
            <a:off x="1882364" y="3428995"/>
            <a:ext cx="1562279" cy="279400"/>
          </a:xfrm>
          <a:prstGeom prst="rect">
            <a:avLst/>
          </a:prstGeom>
        </p:spPr>
      </p:pic>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DD5EC-221B-134E-B4D1-EC70A177F9C0}"/>
              </a:ext>
            </a:extLst>
          </p:cNvPr>
          <p:cNvSpPr>
            <a:spLocks noGrp="1"/>
          </p:cNvSpPr>
          <p:nvPr>
            <p:ph type="title"/>
          </p:nvPr>
        </p:nvSpPr>
        <p:spPr>
          <a:xfrm>
            <a:off x="841248" y="502920"/>
            <a:ext cx="10509504" cy="978767"/>
          </a:xfrm>
        </p:spPr>
        <p:txBody>
          <a:bodyPr anchor="b">
            <a:normAutofit fontScale="90000"/>
          </a:bodyPr>
          <a:lstStyle/>
          <a:p>
            <a:r>
              <a:rPr lang="en-US" sz="4000" b="1">
                <a:cs typeface="Calibri Light"/>
              </a:rPr>
              <a:t>AE's way forward: employee training and leveraging relationship with Equifax</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074" name="Picture 2" descr="Equifax Insights - YouTube">
            <a:extLst>
              <a:ext uri="{FF2B5EF4-FFF2-40B4-BE49-F238E27FC236}">
                <a16:creationId xmlns:a16="http://schemas.microsoft.com/office/drawing/2014/main" id="{4393F695-A8AF-424C-A955-5D6E7C6E1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0170" y="1738309"/>
            <a:ext cx="1103355" cy="11033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B5CE01-0FF4-414C-BF9F-734561A3AD14}"/>
              </a:ext>
            </a:extLst>
          </p:cNvPr>
          <p:cNvSpPr txBox="1"/>
          <p:nvPr/>
        </p:nvSpPr>
        <p:spPr>
          <a:xfrm>
            <a:off x="7463481" y="3339724"/>
            <a:ext cx="3595816" cy="1477328"/>
          </a:xfrm>
          <a:prstGeom prst="rect">
            <a:avLst/>
          </a:prstGeom>
          <a:noFill/>
        </p:spPr>
        <p:txBody>
          <a:bodyPr wrap="square" rtlCol="0">
            <a:spAutoFit/>
          </a:bodyPr>
          <a:lstStyle/>
          <a:p>
            <a:r>
              <a:rPr lang="en-US"/>
              <a:t>Cooperating with credit score companies like </a:t>
            </a:r>
            <a:r>
              <a:rPr lang="en-US" b="1"/>
              <a:t>Equifax</a:t>
            </a:r>
            <a:r>
              <a:rPr lang="en-US"/>
              <a:t> for more default records associated with other banks, insurances, mobile companies, etc. </a:t>
            </a:r>
          </a:p>
        </p:txBody>
      </p:sp>
      <p:pic>
        <p:nvPicPr>
          <p:cNvPr id="3076" name="Picture 4" descr="268,595 Train Illustrations &amp; Clip Art - iStock">
            <a:extLst>
              <a:ext uri="{FF2B5EF4-FFF2-40B4-BE49-F238E27FC236}">
                <a16:creationId xmlns:a16="http://schemas.microsoft.com/office/drawing/2014/main" id="{8D5CDF3D-45FF-7746-B100-82489C7FA1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341" y="1736072"/>
            <a:ext cx="1103356" cy="11033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9F0EAC1-36F0-754D-B719-390CA72268CF}"/>
              </a:ext>
            </a:extLst>
          </p:cNvPr>
          <p:cNvSpPr txBox="1"/>
          <p:nvPr/>
        </p:nvSpPr>
        <p:spPr>
          <a:xfrm>
            <a:off x="3793524" y="3339723"/>
            <a:ext cx="3126259" cy="1477328"/>
          </a:xfrm>
          <a:prstGeom prst="rect">
            <a:avLst/>
          </a:prstGeom>
          <a:noFill/>
        </p:spPr>
        <p:txBody>
          <a:bodyPr wrap="square" rtlCol="0">
            <a:spAutoFit/>
          </a:bodyPr>
          <a:lstStyle/>
          <a:p>
            <a:r>
              <a:rPr lang="en-US"/>
              <a:t>Establishing easy access </a:t>
            </a:r>
            <a:r>
              <a:rPr lang="en-US" b="1"/>
              <a:t>centralized</a:t>
            </a:r>
            <a:r>
              <a:rPr lang="en-US"/>
              <a:t> client database,  eliminating the paper-intensive process to control operation risk</a:t>
            </a:r>
          </a:p>
        </p:txBody>
      </p:sp>
      <p:pic>
        <p:nvPicPr>
          <p:cNvPr id="3080" name="Picture 8" descr="Cloud Icon Images | Free Vectors, Stock Photos &amp; PSD">
            <a:extLst>
              <a:ext uri="{FF2B5EF4-FFF2-40B4-BE49-F238E27FC236}">
                <a16:creationId xmlns:a16="http://schemas.microsoft.com/office/drawing/2014/main" id="{763C26CE-B7BF-E44A-B5F4-1D3D34A847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3501" y="1485401"/>
            <a:ext cx="1402579" cy="14025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EDDFFD9-86AB-E246-B8A1-D536AD16EA79}"/>
              </a:ext>
            </a:extLst>
          </p:cNvPr>
          <p:cNvSpPr txBox="1"/>
          <p:nvPr/>
        </p:nvSpPr>
        <p:spPr>
          <a:xfrm>
            <a:off x="841248" y="3237470"/>
            <a:ext cx="2371509" cy="2031325"/>
          </a:xfrm>
          <a:prstGeom prst="rect">
            <a:avLst/>
          </a:prstGeom>
          <a:noFill/>
        </p:spPr>
        <p:txBody>
          <a:bodyPr wrap="square" lIns="91440" tIns="45720" rIns="91440" bIns="45720" rtlCol="0" anchor="t">
            <a:spAutoFit/>
          </a:bodyPr>
          <a:lstStyle/>
          <a:p>
            <a:r>
              <a:rPr lang="en-US"/>
              <a:t>Offering </a:t>
            </a:r>
            <a:r>
              <a:rPr lang="en-US" b="1"/>
              <a:t>training and certification programs </a:t>
            </a:r>
            <a:r>
              <a:rPr lang="en-US"/>
              <a:t>to ensure both front- and back-office employees have a better understanding of risk management</a:t>
            </a:r>
          </a:p>
        </p:txBody>
      </p:sp>
    </p:spTree>
    <p:extLst>
      <p:ext uri="{BB962C8B-B14F-4D97-AF65-F5344CB8AC3E}">
        <p14:creationId xmlns:p14="http://schemas.microsoft.com/office/powerpoint/2010/main" val="6968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1BA7AA-275A-9648-80D7-4974BBF5E843}"/>
              </a:ext>
            </a:extLst>
          </p:cNvPr>
          <p:cNvSpPr>
            <a:spLocks noGrp="1"/>
          </p:cNvSpPr>
          <p:nvPr>
            <p:ph type="title"/>
          </p:nvPr>
        </p:nvSpPr>
        <p:spPr>
          <a:xfrm>
            <a:off x="838200" y="365126"/>
            <a:ext cx="10515600" cy="1080616"/>
          </a:xfrm>
        </p:spPr>
        <p:txBody>
          <a:bodyPr>
            <a:normAutofit/>
          </a:bodyPr>
          <a:lstStyle/>
          <a:p>
            <a:r>
              <a:rPr lang="en-US" sz="4000" b="1"/>
              <a:t>Executive Summary</a:t>
            </a:r>
          </a:p>
        </p:txBody>
      </p:sp>
      <p:sp>
        <p:nvSpPr>
          <p:cNvPr id="10" name="Pentagon 9">
            <a:extLst>
              <a:ext uri="{FF2B5EF4-FFF2-40B4-BE49-F238E27FC236}">
                <a16:creationId xmlns:a16="http://schemas.microsoft.com/office/drawing/2014/main" id="{5B043076-0FEA-CC4C-B920-A0856A9E210E}"/>
              </a:ext>
            </a:extLst>
          </p:cNvPr>
          <p:cNvSpPr/>
          <p:nvPr/>
        </p:nvSpPr>
        <p:spPr>
          <a:xfrm>
            <a:off x="693678" y="3149781"/>
            <a:ext cx="2102069" cy="588579"/>
          </a:xfrm>
          <a:prstGeom prst="homePlat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Importance of Risk Management</a:t>
            </a:r>
          </a:p>
        </p:txBody>
      </p:sp>
      <p:sp>
        <p:nvSpPr>
          <p:cNvPr id="11" name="Pentagon 10">
            <a:extLst>
              <a:ext uri="{FF2B5EF4-FFF2-40B4-BE49-F238E27FC236}">
                <a16:creationId xmlns:a16="http://schemas.microsoft.com/office/drawing/2014/main" id="{5AE4298F-E229-CB47-8059-01FDEAF44F04}"/>
              </a:ext>
            </a:extLst>
          </p:cNvPr>
          <p:cNvSpPr/>
          <p:nvPr/>
        </p:nvSpPr>
        <p:spPr>
          <a:xfrm>
            <a:off x="693680" y="4261907"/>
            <a:ext cx="2102069" cy="588579"/>
          </a:xfrm>
          <a:prstGeom prst="homePlate">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Procedures of Model Building </a:t>
            </a:r>
          </a:p>
        </p:txBody>
      </p:sp>
      <p:sp>
        <p:nvSpPr>
          <p:cNvPr id="13" name="Pentagon 12">
            <a:extLst>
              <a:ext uri="{FF2B5EF4-FFF2-40B4-BE49-F238E27FC236}">
                <a16:creationId xmlns:a16="http://schemas.microsoft.com/office/drawing/2014/main" id="{7978C99E-1C65-D242-A3C9-8B9B7BB07518}"/>
              </a:ext>
            </a:extLst>
          </p:cNvPr>
          <p:cNvSpPr/>
          <p:nvPr/>
        </p:nvSpPr>
        <p:spPr>
          <a:xfrm>
            <a:off x="693679" y="5370901"/>
            <a:ext cx="2102069" cy="588579"/>
          </a:xfrm>
          <a:prstGeom prst="homePlate">
            <a:avLst/>
          </a:prstGeom>
          <a:solidFill>
            <a:schemeClr val="accent5">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Limitations of Current Model </a:t>
            </a:r>
          </a:p>
        </p:txBody>
      </p:sp>
      <p:sp>
        <p:nvSpPr>
          <p:cNvPr id="2" name="TextBox 1">
            <a:extLst>
              <a:ext uri="{FF2B5EF4-FFF2-40B4-BE49-F238E27FC236}">
                <a16:creationId xmlns:a16="http://schemas.microsoft.com/office/drawing/2014/main" id="{EFAAE586-B455-42DE-BC01-AB785D621067}"/>
              </a:ext>
            </a:extLst>
          </p:cNvPr>
          <p:cNvSpPr txBox="1"/>
          <p:nvPr/>
        </p:nvSpPr>
        <p:spPr>
          <a:xfrm>
            <a:off x="3426791" y="3150703"/>
            <a:ext cx="78673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As the market leader in credit cards, </a:t>
            </a:r>
            <a:r>
              <a:rPr lang="en-US" sz="1200" err="1"/>
              <a:t>AlfredExpress</a:t>
            </a:r>
            <a:r>
              <a:rPr lang="en-US" sz="1200"/>
              <a:t> would like to further reduce risk and cost by predicting customer default risk. After the pandemic, we expect the customer default rate to go up and would like to limit our exposure to large-scale defaults. By at least partially automating customer risk analysis, we can save on manpower and avoid human error.</a:t>
            </a:r>
          </a:p>
        </p:txBody>
      </p:sp>
      <p:sp>
        <p:nvSpPr>
          <p:cNvPr id="3" name="TextBox 2">
            <a:extLst>
              <a:ext uri="{FF2B5EF4-FFF2-40B4-BE49-F238E27FC236}">
                <a16:creationId xmlns:a16="http://schemas.microsoft.com/office/drawing/2014/main" id="{F7D0D40D-8097-4375-A697-9951BC01EB4D}"/>
              </a:ext>
            </a:extLst>
          </p:cNvPr>
          <p:cNvSpPr txBox="1"/>
          <p:nvPr/>
        </p:nvSpPr>
        <p:spPr>
          <a:xfrm>
            <a:off x="3426101" y="4259883"/>
            <a:ext cx="78673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Calibri"/>
              </a:rPr>
              <a:t>Our decision of credit card approval is based on the risk level of a customer. By setting a threshold of 40% of late payment rate, we used a technique called logistic regression that predicted whether a customer is high-risk or low-risk.</a:t>
            </a:r>
          </a:p>
        </p:txBody>
      </p:sp>
      <p:sp>
        <p:nvSpPr>
          <p:cNvPr id="6" name="TextBox 5">
            <a:extLst>
              <a:ext uri="{FF2B5EF4-FFF2-40B4-BE49-F238E27FC236}">
                <a16:creationId xmlns:a16="http://schemas.microsoft.com/office/drawing/2014/main" id="{04F7A616-0B1D-47B8-9328-EE8D4A71ABF2}"/>
              </a:ext>
            </a:extLst>
          </p:cNvPr>
          <p:cNvSpPr txBox="1"/>
          <p:nvPr/>
        </p:nvSpPr>
        <p:spPr>
          <a:xfrm>
            <a:off x="3424720" y="5368372"/>
            <a:ext cx="78673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The binary outcome of high- and low risk may be too simple for us to base our decisions on. We should consider using more advanced techniques for more accurate results, which would also require more data from customers to provide meaningful insight into customer risk levels. </a:t>
            </a:r>
            <a:endParaRPr lang="en-US"/>
          </a:p>
        </p:txBody>
      </p:sp>
      <p:sp>
        <p:nvSpPr>
          <p:cNvPr id="15" name="TextBox 14">
            <a:extLst>
              <a:ext uri="{FF2B5EF4-FFF2-40B4-BE49-F238E27FC236}">
                <a16:creationId xmlns:a16="http://schemas.microsoft.com/office/drawing/2014/main" id="{9B2A5A79-5A2A-BF4F-B7F2-FAADB70EE73D}"/>
              </a:ext>
            </a:extLst>
          </p:cNvPr>
          <p:cNvSpPr txBox="1"/>
          <p:nvPr/>
        </p:nvSpPr>
        <p:spPr>
          <a:xfrm>
            <a:off x="693678" y="1346352"/>
            <a:ext cx="10515600" cy="1477328"/>
          </a:xfrm>
          <a:prstGeom prst="rect">
            <a:avLst/>
          </a:prstGeom>
          <a:noFill/>
          <a:ln w="28575">
            <a:solidFill>
              <a:schemeClr val="accent5">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Recommendations: </a:t>
            </a:r>
          </a:p>
          <a:p>
            <a:pPr marL="285750" indent="-285750">
              <a:buFont typeface="Arial"/>
              <a:buChar char="•"/>
            </a:pPr>
            <a:r>
              <a:rPr lang="en-US">
                <a:cs typeface="Calibri" panose="020F0502020204030204"/>
              </a:rPr>
              <a:t>Focus on </a:t>
            </a:r>
            <a:r>
              <a:rPr lang="en-US">
                <a:ea typeface="+mn-lt"/>
                <a:cs typeface="+mn-lt"/>
              </a:rPr>
              <a:t>account history, income, years worked, and education when assessing client risk level</a:t>
            </a:r>
            <a:endParaRPr lang="en-US">
              <a:cs typeface="Calibri" panose="020F0502020204030204"/>
            </a:endParaRPr>
          </a:p>
          <a:p>
            <a:pPr marL="285750" indent="-285750">
              <a:buFont typeface="Arial"/>
              <a:buChar char="•"/>
            </a:pPr>
            <a:r>
              <a:rPr lang="en-US">
                <a:ea typeface="+mn-lt"/>
                <a:cs typeface="+mn-lt"/>
              </a:rPr>
              <a:t>Scrutinize high-risk customer and pre-approve low-risk customers for more market share </a:t>
            </a:r>
            <a:endParaRPr lang="en-US"/>
          </a:p>
          <a:p>
            <a:pPr marL="285750" indent="-285750">
              <a:buFont typeface="Arial"/>
              <a:buChar char="•"/>
            </a:pPr>
            <a:r>
              <a:rPr lang="en-US"/>
              <a:t>Collaborate with companies like Equifax to get more information on customers</a:t>
            </a:r>
            <a:endParaRPr lang="en-US">
              <a:cs typeface="Calibri" panose="020F0502020204030204"/>
            </a:endParaRPr>
          </a:p>
          <a:p>
            <a:endParaRPr lang="en-US">
              <a:cs typeface="Calibri" panose="020F0502020204030204"/>
            </a:endParaRPr>
          </a:p>
        </p:txBody>
      </p:sp>
    </p:spTree>
    <p:extLst>
      <p:ext uri="{BB962C8B-B14F-4D97-AF65-F5344CB8AC3E}">
        <p14:creationId xmlns:p14="http://schemas.microsoft.com/office/powerpoint/2010/main" val="405906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8" name="Rectangle 137">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139">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BBE938A-25D0-0041-A296-32A89B86471A}"/>
              </a:ext>
            </a:extLst>
          </p:cNvPr>
          <p:cNvSpPr>
            <a:spLocks noGrp="1"/>
          </p:cNvSpPr>
          <p:nvPr>
            <p:ph type="title"/>
          </p:nvPr>
        </p:nvSpPr>
        <p:spPr>
          <a:xfrm>
            <a:off x="838201" y="643467"/>
            <a:ext cx="3888526" cy="1800526"/>
          </a:xfrm>
        </p:spPr>
        <p:txBody>
          <a:bodyPr vert="horz" lIns="91440" tIns="45720" rIns="91440" bIns="45720" rtlCol="0" anchor="ctr">
            <a:normAutofit fontScale="90000"/>
          </a:bodyPr>
          <a:lstStyle/>
          <a:p>
            <a:r>
              <a:rPr lang="en-US" sz="4400" b="1"/>
              <a:t>Importance of managing credit risk </a:t>
            </a:r>
            <a:endParaRPr lang="en-US" sz="4400" b="1" kern="1200">
              <a:latin typeface="+mj-lt"/>
              <a:cs typeface="Calibri Light"/>
            </a:endParaRPr>
          </a:p>
        </p:txBody>
      </p:sp>
      <p:sp>
        <p:nvSpPr>
          <p:cNvPr id="6" name="Text Placeholder 5">
            <a:extLst>
              <a:ext uri="{FF2B5EF4-FFF2-40B4-BE49-F238E27FC236}">
                <a16:creationId xmlns:a16="http://schemas.microsoft.com/office/drawing/2014/main" id="{9718BC3C-82A2-F549-95F6-E0A6423C2AAE}"/>
              </a:ext>
            </a:extLst>
          </p:cNvPr>
          <p:cNvSpPr>
            <a:spLocks noGrp="1"/>
          </p:cNvSpPr>
          <p:nvPr>
            <p:ph type="body" sz="half" idx="2"/>
          </p:nvPr>
        </p:nvSpPr>
        <p:spPr>
          <a:xfrm>
            <a:off x="838201" y="2623381"/>
            <a:ext cx="3888528" cy="3553581"/>
          </a:xfrm>
        </p:spPr>
        <p:txBody>
          <a:bodyPr vert="horz" lIns="91440" tIns="45720" rIns="91440" bIns="45720" rtlCol="0" anchor="t">
            <a:normAutofit/>
          </a:bodyPr>
          <a:lstStyle/>
          <a:p>
            <a:pPr marL="285750" indent="-228600">
              <a:buFont typeface="Arial" panose="020B0604020202020204" pitchFamily="34" charset="0"/>
              <a:buChar char="•"/>
            </a:pPr>
            <a:r>
              <a:rPr lang="en-US" sz="1800"/>
              <a:t>A lesson from the Financial Crisis</a:t>
            </a:r>
          </a:p>
          <a:p>
            <a:pPr marL="285750" indent="-228600">
              <a:buFont typeface="Arial" panose="020B0604020202020204" pitchFamily="34" charset="0"/>
              <a:buChar char="•"/>
            </a:pPr>
            <a:r>
              <a:rPr lang="en-US" sz="1800"/>
              <a:t>Reducing the possibility of getting bad debts</a:t>
            </a:r>
            <a:endParaRPr lang="en-US" sz="1800">
              <a:cs typeface="Calibri"/>
            </a:endParaRPr>
          </a:p>
          <a:p>
            <a:pPr marL="285750" indent="-228600">
              <a:buFont typeface="Arial" panose="020B0604020202020204" pitchFamily="34" charset="0"/>
              <a:buChar char="•"/>
            </a:pPr>
            <a:r>
              <a:rPr lang="en-US" sz="1800"/>
              <a:t>Lowering the capital locked with debtors</a:t>
            </a:r>
            <a:endParaRPr lang="en-US" sz="1800">
              <a:cs typeface="Calibri"/>
            </a:endParaRPr>
          </a:p>
          <a:p>
            <a:pPr marL="285750" indent="-228600">
              <a:buFont typeface="Arial" panose="020B0604020202020204" pitchFamily="34" charset="0"/>
              <a:buChar char="•"/>
            </a:pPr>
            <a:r>
              <a:rPr lang="en-US" sz="1800"/>
              <a:t>Enhancing customer profile management </a:t>
            </a:r>
            <a:endParaRPr lang="en-US" sz="1800">
              <a:cs typeface="Calibri"/>
            </a:endParaRPr>
          </a:p>
          <a:p>
            <a:pPr indent="-228600">
              <a:buFont typeface="Arial" panose="020B0604020202020204" pitchFamily="34" charset="0"/>
              <a:buChar char="•"/>
            </a:pPr>
            <a:endParaRPr lang="en-US" sz="1800"/>
          </a:p>
        </p:txBody>
      </p:sp>
      <p:pic>
        <p:nvPicPr>
          <p:cNvPr id="1026" name="Picture 2" descr="Credit Risk Managers Should Actively Use Big Data">
            <a:extLst>
              <a:ext uri="{FF2B5EF4-FFF2-40B4-BE49-F238E27FC236}">
                <a16:creationId xmlns:a16="http://schemas.microsoft.com/office/drawing/2014/main" id="{86B19B4A-621A-EA4A-A77D-F67CB9E635A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7531" r="18324" b="1"/>
          <a:stretch/>
        </p:blipFill>
        <p:spPr bwMode="auto">
          <a:xfrm>
            <a:off x="6800986" y="1010035"/>
            <a:ext cx="4747547" cy="486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542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eft Arrow Callout 16">
            <a:extLst>
              <a:ext uri="{FF2B5EF4-FFF2-40B4-BE49-F238E27FC236}">
                <a16:creationId xmlns:a16="http://schemas.microsoft.com/office/drawing/2014/main" id="{3312F349-7BB2-F14B-BD70-DEB847F94994}"/>
              </a:ext>
            </a:extLst>
          </p:cNvPr>
          <p:cNvSpPr/>
          <p:nvPr/>
        </p:nvSpPr>
        <p:spPr>
          <a:xfrm>
            <a:off x="5080795" y="3780745"/>
            <a:ext cx="6528782" cy="1844992"/>
          </a:xfrm>
          <a:prstGeom prst="leftArrowCallout">
            <a:avLst>
              <a:gd name="adj1" fmla="val 13986"/>
              <a:gd name="adj2" fmla="val 15560"/>
              <a:gd name="adj3" fmla="val 17133"/>
              <a:gd name="adj4" fmla="val 82727"/>
            </a:avLst>
          </a:prstGeom>
          <a:solidFill>
            <a:schemeClr val="bg2">
              <a:lumMod val="75000"/>
              <a:alpha val="39961"/>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90C5213-539E-664A-9026-5E25FB5061E1}"/>
              </a:ext>
            </a:extLst>
          </p:cNvPr>
          <p:cNvSpPr>
            <a:spLocks noGrp="1"/>
          </p:cNvSpPr>
          <p:nvPr>
            <p:ph type="title"/>
          </p:nvPr>
        </p:nvSpPr>
        <p:spPr/>
        <p:txBody>
          <a:bodyPr>
            <a:normAutofit/>
          </a:bodyPr>
          <a:lstStyle/>
          <a:p>
            <a:r>
              <a:rPr lang="en-US" sz="4000" b="1"/>
              <a:t>Credit analytics opportunity for AlfredExpress</a:t>
            </a:r>
          </a:p>
        </p:txBody>
      </p:sp>
      <p:sp>
        <p:nvSpPr>
          <p:cNvPr id="7" name="Text Placeholder 6">
            <a:extLst>
              <a:ext uri="{FF2B5EF4-FFF2-40B4-BE49-F238E27FC236}">
                <a16:creationId xmlns:a16="http://schemas.microsoft.com/office/drawing/2014/main" id="{A7291176-3952-F74E-B39D-2074787F2234}"/>
              </a:ext>
            </a:extLst>
          </p:cNvPr>
          <p:cNvSpPr>
            <a:spLocks noGrp="1"/>
          </p:cNvSpPr>
          <p:nvPr>
            <p:ph type="body" idx="1"/>
          </p:nvPr>
        </p:nvSpPr>
        <p:spPr>
          <a:xfrm>
            <a:off x="6426389" y="3535680"/>
            <a:ext cx="5183188" cy="823912"/>
          </a:xfrm>
        </p:spPr>
        <p:txBody>
          <a:bodyPr/>
          <a:lstStyle/>
          <a:p>
            <a:r>
              <a:rPr lang="en-US">
                <a:latin typeface="Calibri Light"/>
                <a:cs typeface="Calibri Light"/>
              </a:rPr>
              <a:t>Risk Forecasting Team</a:t>
            </a:r>
          </a:p>
        </p:txBody>
      </p:sp>
      <p:sp>
        <p:nvSpPr>
          <p:cNvPr id="6" name="Content Placeholder 5">
            <a:extLst>
              <a:ext uri="{FF2B5EF4-FFF2-40B4-BE49-F238E27FC236}">
                <a16:creationId xmlns:a16="http://schemas.microsoft.com/office/drawing/2014/main" id="{147C2626-9BAE-D34F-BF08-BB0BE23CBAD9}"/>
              </a:ext>
            </a:extLst>
          </p:cNvPr>
          <p:cNvSpPr>
            <a:spLocks noGrp="1"/>
          </p:cNvSpPr>
          <p:nvPr>
            <p:ph sz="half" idx="2"/>
          </p:nvPr>
        </p:nvSpPr>
        <p:spPr>
          <a:xfrm>
            <a:off x="839788" y="2505075"/>
            <a:ext cx="3932237" cy="3987800"/>
          </a:xfrm>
        </p:spPr>
        <p:txBody>
          <a:bodyPr vert="horz" lIns="91440" tIns="45720" rIns="91440" bIns="45720" rtlCol="0" anchor="t">
            <a:noAutofit/>
          </a:bodyPr>
          <a:lstStyle/>
          <a:p>
            <a:r>
              <a:rPr lang="en-US" sz="1800" err="1">
                <a:cs typeface="Calibri Light"/>
              </a:rPr>
              <a:t>AlfredExpress</a:t>
            </a:r>
            <a:r>
              <a:rPr lang="en-US" sz="1800">
                <a:cs typeface="Calibri Light"/>
              </a:rPr>
              <a:t>, as a credit card company, are commended to pay more attention to credit risk management</a:t>
            </a:r>
          </a:p>
          <a:p>
            <a:r>
              <a:rPr lang="en-US" sz="1800">
                <a:cs typeface="Calibri Light"/>
              </a:rPr>
              <a:t>Data is an asset. With access to existing or historical customer profiles, it is possible for </a:t>
            </a:r>
            <a:r>
              <a:rPr lang="en-US" sz="1800" err="1">
                <a:cs typeface="Calibri Light"/>
              </a:rPr>
              <a:t>AlfredExpress</a:t>
            </a:r>
            <a:r>
              <a:rPr lang="en-US" sz="1800">
                <a:cs typeface="Calibri Light"/>
              </a:rPr>
              <a:t> to predict the risk level in advance for credit card applier.</a:t>
            </a:r>
            <a:endParaRPr lang="en-US" sz="1800" b="1">
              <a:cs typeface="Calibri Light"/>
            </a:endParaRPr>
          </a:p>
        </p:txBody>
      </p:sp>
      <p:sp>
        <p:nvSpPr>
          <p:cNvPr id="8" name="Content Placeholder 7">
            <a:extLst>
              <a:ext uri="{FF2B5EF4-FFF2-40B4-BE49-F238E27FC236}">
                <a16:creationId xmlns:a16="http://schemas.microsoft.com/office/drawing/2014/main" id="{CA0AE81A-3DC2-1F46-B4E1-1DBEAB167A24}"/>
              </a:ext>
            </a:extLst>
          </p:cNvPr>
          <p:cNvSpPr>
            <a:spLocks noGrp="1"/>
          </p:cNvSpPr>
          <p:nvPr>
            <p:ph sz="quarter" idx="4"/>
          </p:nvPr>
        </p:nvSpPr>
        <p:spPr>
          <a:xfrm>
            <a:off x="6426389" y="4391849"/>
            <a:ext cx="5183188" cy="1812735"/>
          </a:xfrm>
        </p:spPr>
        <p:txBody>
          <a:bodyPr vert="horz" lIns="91440" tIns="45720" rIns="91440" bIns="45720" rtlCol="0" anchor="t">
            <a:normAutofit/>
          </a:bodyPr>
          <a:lstStyle/>
          <a:p>
            <a:r>
              <a:rPr lang="en-US" sz="1800">
                <a:cs typeface="Calibri Light"/>
              </a:rPr>
              <a:t>Our team will focus on developing the predictive model and collaborating with the front desk to distinguish high-quality cardholders and avoid potential financial losses  </a:t>
            </a:r>
          </a:p>
        </p:txBody>
      </p:sp>
      <p:pic>
        <p:nvPicPr>
          <p:cNvPr id="11" name="Picture 2" descr="Home - Hello Alfred">
            <a:extLst>
              <a:ext uri="{FF2B5EF4-FFF2-40B4-BE49-F238E27FC236}">
                <a16:creationId xmlns:a16="http://schemas.microsoft.com/office/drawing/2014/main" id="{DE2007F1-4695-DF4A-A875-CB4D2B54A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1434041"/>
            <a:ext cx="1606551" cy="107103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4AB3BED-0B5F-B94C-8D10-4BC1F226BF21}"/>
              </a:ext>
            </a:extLst>
          </p:cNvPr>
          <p:cNvPicPr>
            <a:picLocks noChangeAspect="1"/>
          </p:cNvPicPr>
          <p:nvPr/>
        </p:nvPicPr>
        <p:blipFill>
          <a:blip r:embed="rId4"/>
          <a:stretch>
            <a:fillRect/>
          </a:stretch>
        </p:blipFill>
        <p:spPr>
          <a:xfrm>
            <a:off x="2175725" y="1936783"/>
            <a:ext cx="1189093" cy="212659"/>
          </a:xfrm>
          <a:prstGeom prst="rect">
            <a:avLst/>
          </a:prstGeom>
        </p:spPr>
      </p:pic>
      <p:pic>
        <p:nvPicPr>
          <p:cNvPr id="3074" name="Picture 2" descr="What is Business Credit Risk Management &amp; How Can It Be Used?">
            <a:extLst>
              <a:ext uri="{FF2B5EF4-FFF2-40B4-BE49-F238E27FC236}">
                <a16:creationId xmlns:a16="http://schemas.microsoft.com/office/drawing/2014/main" id="{336F5AD1-6F1B-B54B-BE29-2D034882ED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2395" y="1722945"/>
            <a:ext cx="5387182" cy="176877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B68E9B10-70BC-C140-AF09-97FD3F05B09A}"/>
              </a:ext>
            </a:extLst>
          </p:cNvPr>
          <p:cNvSpPr/>
          <p:nvPr/>
        </p:nvSpPr>
        <p:spPr>
          <a:xfrm flipV="1">
            <a:off x="907689" y="1229700"/>
            <a:ext cx="9340658" cy="65675"/>
          </a:xfrm>
          <a:prstGeom prst="rect">
            <a:avLst/>
          </a:prstGeom>
          <a:solidFill>
            <a:schemeClr val="accent2">
              <a:alpha val="92000"/>
            </a:schemeClr>
          </a:solidFill>
          <a:ln w="0">
            <a:solidFill>
              <a:schemeClr val="accent2">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p>
        </p:txBody>
      </p:sp>
    </p:spTree>
    <p:extLst>
      <p:ext uri="{BB962C8B-B14F-4D97-AF65-F5344CB8AC3E}">
        <p14:creationId xmlns:p14="http://schemas.microsoft.com/office/powerpoint/2010/main" val="320946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Hexagon 11">
            <a:extLst>
              <a:ext uri="{FF2B5EF4-FFF2-40B4-BE49-F238E27FC236}">
                <a16:creationId xmlns:a16="http://schemas.microsoft.com/office/drawing/2014/main" id="{C7B150A1-AD17-B342-ACF0-2EE47D19BC5E}"/>
              </a:ext>
            </a:extLst>
          </p:cNvPr>
          <p:cNvSpPr/>
          <p:nvPr/>
        </p:nvSpPr>
        <p:spPr>
          <a:xfrm rot="5400000">
            <a:off x="6066472" y="2798719"/>
            <a:ext cx="2293257" cy="1973943"/>
          </a:xfrm>
          <a:prstGeom prst="hexagon">
            <a:avLst/>
          </a:prstGeom>
          <a:solidFill>
            <a:schemeClr val="bg1"/>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a:solidFill>
                  <a:schemeClr val="tx1"/>
                </a:solidFill>
              </a:rPr>
              <a:t>CREDIT RISK MODEL</a:t>
            </a:r>
          </a:p>
        </p:txBody>
      </p:sp>
      <p:sp>
        <p:nvSpPr>
          <p:cNvPr id="13" name="Hexagon 12">
            <a:extLst>
              <a:ext uri="{FF2B5EF4-FFF2-40B4-BE49-F238E27FC236}">
                <a16:creationId xmlns:a16="http://schemas.microsoft.com/office/drawing/2014/main" id="{5CD8002E-351E-1E4C-8B2C-FC9AF191406A}"/>
              </a:ext>
            </a:extLst>
          </p:cNvPr>
          <p:cNvSpPr/>
          <p:nvPr/>
        </p:nvSpPr>
        <p:spPr>
          <a:xfrm rot="5400000">
            <a:off x="7126011" y="4681945"/>
            <a:ext cx="2293257" cy="1973943"/>
          </a:xfrm>
          <a:prstGeom prst="hexagon">
            <a:avLst/>
          </a:prstGeom>
          <a:solidFill>
            <a:srgbClr val="52CD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a:t>STEP 4</a:t>
            </a:r>
          </a:p>
          <a:p>
            <a:pPr algn="ctr"/>
            <a:r>
              <a:rPr lang="en-US" sz="1400"/>
              <a:t>Set Benchmark </a:t>
            </a:r>
            <a:endParaRPr lang="en-US" sz="1400">
              <a:cs typeface="Calibri"/>
            </a:endParaRPr>
          </a:p>
          <a:p>
            <a:pPr algn="ctr"/>
            <a:r>
              <a:rPr lang="en-US" sz="1400"/>
              <a:t>(if the default rate is over 40%, we classify as high-risk</a:t>
            </a:r>
            <a:r>
              <a:rPr lang="en-US"/>
              <a:t>)</a:t>
            </a:r>
            <a:endParaRPr lang="en-US">
              <a:cs typeface="Calibri"/>
            </a:endParaRPr>
          </a:p>
        </p:txBody>
      </p:sp>
      <p:sp>
        <p:nvSpPr>
          <p:cNvPr id="14" name="Hexagon 13">
            <a:extLst>
              <a:ext uri="{FF2B5EF4-FFF2-40B4-BE49-F238E27FC236}">
                <a16:creationId xmlns:a16="http://schemas.microsoft.com/office/drawing/2014/main" id="{3259275F-4537-FA45-99A1-B1CCFD6E59A1}"/>
              </a:ext>
            </a:extLst>
          </p:cNvPr>
          <p:cNvSpPr/>
          <p:nvPr/>
        </p:nvSpPr>
        <p:spPr>
          <a:xfrm rot="5400000">
            <a:off x="3998191" y="2798719"/>
            <a:ext cx="2293257" cy="1973943"/>
          </a:xfrm>
          <a:prstGeom prst="hexagon">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a:t>STEP 6</a:t>
            </a:r>
          </a:p>
          <a:p>
            <a:pPr algn="ctr"/>
            <a:r>
              <a:rPr lang="en-US" sz="1400"/>
              <a:t>Using top-down method, we build the optimal model by dropping variables</a:t>
            </a:r>
            <a:endParaRPr lang="en-US" sz="1400">
              <a:cs typeface="Calibri"/>
            </a:endParaRPr>
          </a:p>
        </p:txBody>
      </p:sp>
      <p:sp>
        <p:nvSpPr>
          <p:cNvPr id="15" name="Hexagon 14">
            <a:extLst>
              <a:ext uri="{FF2B5EF4-FFF2-40B4-BE49-F238E27FC236}">
                <a16:creationId xmlns:a16="http://schemas.microsoft.com/office/drawing/2014/main" id="{A9FB0A8D-DD50-EF46-9116-894C27FB8374}"/>
              </a:ext>
            </a:extLst>
          </p:cNvPr>
          <p:cNvSpPr/>
          <p:nvPr/>
        </p:nvSpPr>
        <p:spPr>
          <a:xfrm rot="5400000">
            <a:off x="7118756" y="915493"/>
            <a:ext cx="2293257" cy="1973943"/>
          </a:xfrm>
          <a:prstGeom prst="hexagon">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a:t>STEP 2</a:t>
            </a:r>
          </a:p>
          <a:p>
            <a:pPr algn="ctr"/>
            <a:r>
              <a:rPr lang="en-US" sz="1400"/>
              <a:t>Clean-up &amp; Match Dataset</a:t>
            </a:r>
            <a:endParaRPr lang="en-US" sz="1400">
              <a:cs typeface="Calibri"/>
            </a:endParaRPr>
          </a:p>
        </p:txBody>
      </p:sp>
      <p:sp>
        <p:nvSpPr>
          <p:cNvPr id="17" name="Hexagon 16">
            <a:extLst>
              <a:ext uri="{FF2B5EF4-FFF2-40B4-BE49-F238E27FC236}">
                <a16:creationId xmlns:a16="http://schemas.microsoft.com/office/drawing/2014/main" id="{CE18F7E8-1482-D945-8E61-8EFB73892F29}"/>
              </a:ext>
            </a:extLst>
          </p:cNvPr>
          <p:cNvSpPr/>
          <p:nvPr/>
        </p:nvSpPr>
        <p:spPr>
          <a:xfrm rot="5400000">
            <a:off x="5050475" y="915494"/>
            <a:ext cx="2293257" cy="1973943"/>
          </a:xfrm>
          <a:prstGeom prst="hexagon">
            <a:avLst/>
          </a:prstGeom>
          <a:solidFill>
            <a:schemeClr val="tx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a:t>STEP 1</a:t>
            </a:r>
          </a:p>
          <a:p>
            <a:pPr algn="ctr"/>
            <a:r>
              <a:rPr lang="en-US" sz="1400"/>
              <a:t>Collect Cardholder Information &amp; Default History</a:t>
            </a:r>
            <a:endParaRPr lang="en-US" sz="1400">
              <a:cs typeface="Calibri"/>
            </a:endParaRPr>
          </a:p>
        </p:txBody>
      </p:sp>
      <p:sp>
        <p:nvSpPr>
          <p:cNvPr id="18" name="Hexagon 17">
            <a:extLst>
              <a:ext uri="{FF2B5EF4-FFF2-40B4-BE49-F238E27FC236}">
                <a16:creationId xmlns:a16="http://schemas.microsoft.com/office/drawing/2014/main" id="{426050E9-B6A9-794A-90B5-63EE628C5ADF}"/>
              </a:ext>
            </a:extLst>
          </p:cNvPr>
          <p:cNvSpPr/>
          <p:nvPr/>
        </p:nvSpPr>
        <p:spPr>
          <a:xfrm rot="5400000">
            <a:off x="5057730" y="4681946"/>
            <a:ext cx="2293257" cy="1973943"/>
          </a:xfrm>
          <a:prstGeom prst="hexagon">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a:solidFill>
                  <a:schemeClr val="tx1"/>
                </a:solidFill>
              </a:rPr>
              <a:t>STEP 5</a:t>
            </a:r>
          </a:p>
          <a:p>
            <a:pPr algn="ctr"/>
            <a:r>
              <a:rPr lang="en-US" sz="1400">
                <a:solidFill>
                  <a:schemeClr val="tx1"/>
                </a:solidFill>
              </a:rPr>
              <a:t>Build Logistic Regression Model </a:t>
            </a:r>
            <a:endParaRPr lang="en-US" sz="1400">
              <a:solidFill>
                <a:schemeClr val="tx1"/>
              </a:solidFill>
              <a:cs typeface="Calibri"/>
            </a:endParaRPr>
          </a:p>
        </p:txBody>
      </p:sp>
      <p:sp>
        <p:nvSpPr>
          <p:cNvPr id="19" name="Hexagon 18">
            <a:extLst>
              <a:ext uri="{FF2B5EF4-FFF2-40B4-BE49-F238E27FC236}">
                <a16:creationId xmlns:a16="http://schemas.microsoft.com/office/drawing/2014/main" id="{D1EEF1A2-442C-BA47-B901-CC630A336677}"/>
              </a:ext>
            </a:extLst>
          </p:cNvPr>
          <p:cNvSpPr/>
          <p:nvPr/>
        </p:nvSpPr>
        <p:spPr>
          <a:xfrm rot="5400000">
            <a:off x="8134753" y="2798719"/>
            <a:ext cx="2293257" cy="1973943"/>
          </a:xfrm>
          <a:prstGeom prst="hexagon">
            <a:avLst/>
          </a:prstGeom>
          <a:solidFill>
            <a:schemeClr val="bg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91440" tIns="45720" rIns="91440" bIns="45720" rtlCol="0" anchor="ctr"/>
          <a:lstStyle/>
          <a:p>
            <a:pPr algn="ctr"/>
            <a:r>
              <a:rPr lang="en-US">
                <a:solidFill>
                  <a:schemeClr val="tx1"/>
                </a:solidFill>
              </a:rPr>
              <a:t>STEP 3</a:t>
            </a:r>
          </a:p>
          <a:p>
            <a:pPr algn="ctr"/>
            <a:r>
              <a:rPr lang="en-US" sz="1400">
                <a:solidFill>
                  <a:schemeClr val="tx1"/>
                </a:solidFill>
              </a:rPr>
              <a:t>Eliminate Duplicates, Outliers &amp; Variables without explanatory power</a:t>
            </a:r>
            <a:endParaRPr lang="en-US" sz="1400">
              <a:solidFill>
                <a:schemeClr val="tx1"/>
              </a:solidFill>
              <a:cs typeface="Calibri"/>
            </a:endParaRPr>
          </a:p>
        </p:txBody>
      </p:sp>
      <p:sp>
        <p:nvSpPr>
          <p:cNvPr id="20" name="TextBox 19">
            <a:extLst>
              <a:ext uri="{FF2B5EF4-FFF2-40B4-BE49-F238E27FC236}">
                <a16:creationId xmlns:a16="http://schemas.microsoft.com/office/drawing/2014/main" id="{AF2D73EA-74EF-DC4A-82EA-DA2A34A4A0BD}"/>
              </a:ext>
            </a:extLst>
          </p:cNvPr>
          <p:cNvSpPr txBox="1"/>
          <p:nvPr/>
        </p:nvSpPr>
        <p:spPr>
          <a:xfrm>
            <a:off x="564277" y="477415"/>
            <a:ext cx="4442283" cy="707886"/>
          </a:xfrm>
          <a:prstGeom prst="rect">
            <a:avLst/>
          </a:prstGeom>
          <a:noFill/>
        </p:spPr>
        <p:txBody>
          <a:bodyPr wrap="square" lIns="91440" tIns="45720" rIns="91440" bIns="45720" rtlCol="0" anchor="t">
            <a:spAutoFit/>
          </a:bodyPr>
          <a:lstStyle/>
          <a:p>
            <a:r>
              <a:rPr lang="en-US" sz="4000" b="1">
                <a:latin typeface="Calibri Light"/>
                <a:cs typeface="Calibri Light"/>
              </a:rPr>
              <a:t>Modeling Approach</a:t>
            </a:r>
          </a:p>
        </p:txBody>
      </p:sp>
      <p:sp>
        <p:nvSpPr>
          <p:cNvPr id="2" name="Rectangle 1">
            <a:extLst>
              <a:ext uri="{FF2B5EF4-FFF2-40B4-BE49-F238E27FC236}">
                <a16:creationId xmlns:a16="http://schemas.microsoft.com/office/drawing/2014/main" id="{AE5CA0B4-34C0-45F8-BFFE-456D76B0EAF1}"/>
              </a:ext>
            </a:extLst>
          </p:cNvPr>
          <p:cNvSpPr/>
          <p:nvPr/>
        </p:nvSpPr>
        <p:spPr>
          <a:xfrm flipV="1">
            <a:off x="631375" y="1114878"/>
            <a:ext cx="4180707" cy="65070"/>
          </a:xfrm>
          <a:prstGeom prst="rect">
            <a:avLst/>
          </a:prstGeom>
          <a:solidFill>
            <a:schemeClr val="accent2">
              <a:alpha val="92000"/>
            </a:schemeClr>
          </a:solidFill>
          <a:ln w="0">
            <a:solidFill>
              <a:schemeClr val="accent2">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p>
        </p:txBody>
      </p:sp>
    </p:spTree>
    <p:extLst>
      <p:ext uri="{BB962C8B-B14F-4D97-AF65-F5344CB8AC3E}">
        <p14:creationId xmlns:p14="http://schemas.microsoft.com/office/powerpoint/2010/main" val="183327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22">
            <a:extLst>
              <a:ext uri="{FF2B5EF4-FFF2-40B4-BE49-F238E27FC236}">
                <a16:creationId xmlns:a16="http://schemas.microsoft.com/office/drawing/2014/main" id="{5F255613-AAE8-4321-9EBA-89253DD45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0D015-5058-0144-ADAA-6F202A52B436}"/>
              </a:ext>
            </a:extLst>
          </p:cNvPr>
          <p:cNvSpPr>
            <a:spLocks noGrp="1"/>
          </p:cNvSpPr>
          <p:nvPr>
            <p:ph type="title"/>
          </p:nvPr>
        </p:nvSpPr>
        <p:spPr>
          <a:xfrm>
            <a:off x="852055" y="365125"/>
            <a:ext cx="5864415" cy="1339417"/>
          </a:xfrm>
        </p:spPr>
        <p:txBody>
          <a:bodyPr>
            <a:normAutofit/>
          </a:bodyPr>
          <a:lstStyle/>
          <a:p>
            <a:r>
              <a:rPr lang="en-US" altLang="zh-CN" sz="4000" b="1">
                <a:ea typeface="等线 Light"/>
                <a:cs typeface="Calibri Light"/>
              </a:rPr>
              <a:t>Risk Prediction Model</a:t>
            </a:r>
          </a:p>
        </p:txBody>
      </p:sp>
      <p:sp>
        <p:nvSpPr>
          <p:cNvPr id="22" name="Freeform: Shape 24">
            <a:extLst>
              <a:ext uri="{FF2B5EF4-FFF2-40B4-BE49-F238E27FC236}">
                <a16:creationId xmlns:a16="http://schemas.microsoft.com/office/drawing/2014/main" id="{5A3987B4-5CBA-4CB7-862B-56A9917A2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6774" y="0"/>
            <a:ext cx="1290924" cy="700685"/>
          </a:xfrm>
          <a:custGeom>
            <a:avLst/>
            <a:gdLst>
              <a:gd name="connsiteX0" fmla="*/ 0 w 1290924"/>
              <a:gd name="connsiteY0" fmla="*/ 0 h 700685"/>
              <a:gd name="connsiteX1" fmla="*/ 125445 w 1290924"/>
              <a:gd name="connsiteY1" fmla="*/ 0 h 700685"/>
              <a:gd name="connsiteX2" fmla="*/ 125445 w 1290924"/>
              <a:gd name="connsiteY2" fmla="*/ 529211 h 700685"/>
              <a:gd name="connsiteX3" fmla="*/ 1040371 w 1290924"/>
              <a:gd name="connsiteY3" fmla="*/ 0 h 700685"/>
              <a:gd name="connsiteX4" fmla="*/ 1290924 w 1290924"/>
              <a:gd name="connsiteY4" fmla="*/ 0 h 700685"/>
              <a:gd name="connsiteX5" fmla="*/ 94085 w 1290924"/>
              <a:gd name="connsiteY5" fmla="*/ 692290 h 700685"/>
              <a:gd name="connsiteX6" fmla="*/ 62724 w 1290924"/>
              <a:gd name="connsiteY6" fmla="*/ 700685 h 700685"/>
              <a:gd name="connsiteX7" fmla="*/ 0 w 1290924"/>
              <a:gd name="connsiteY7" fmla="*/ 637963 h 70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0924" h="700685">
                <a:moveTo>
                  <a:pt x="0" y="0"/>
                </a:moveTo>
                <a:lnTo>
                  <a:pt x="125445" y="0"/>
                </a:lnTo>
                <a:lnTo>
                  <a:pt x="125445" y="529211"/>
                </a:lnTo>
                <a:lnTo>
                  <a:pt x="1040371" y="0"/>
                </a:lnTo>
                <a:lnTo>
                  <a:pt x="1290924" y="0"/>
                </a:lnTo>
                <a:lnTo>
                  <a:pt x="94085" y="692290"/>
                </a:lnTo>
                <a:cubicBezTo>
                  <a:pt x="84551" y="697800"/>
                  <a:pt x="73733" y="700695"/>
                  <a:pt x="62724" y="700685"/>
                </a:cubicBezTo>
                <a:cubicBezTo>
                  <a:pt x="28082" y="700685"/>
                  <a:pt x="0" y="672604"/>
                  <a:pt x="0" y="637963"/>
                </a:cubicBezTo>
                <a:close/>
              </a:path>
            </a:pathLst>
          </a:custGeom>
          <a:solidFill>
            <a:schemeClr val="accent6"/>
          </a:solidFill>
          <a:ln w="9525" cap="flat">
            <a:noFill/>
            <a:prstDash val="solid"/>
            <a:miter/>
          </a:ln>
        </p:spPr>
        <p:txBody>
          <a:bodyPr wrap="square" rtlCol="0" anchor="ctr">
            <a:noAutofit/>
          </a:bodyPr>
          <a:lstStyle/>
          <a:p>
            <a:endParaRPr lang="en-US"/>
          </a:p>
        </p:txBody>
      </p:sp>
      <p:sp>
        <p:nvSpPr>
          <p:cNvPr id="24" name="Freeform: Shape 26">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0770" y="-702"/>
            <a:ext cx="842502" cy="354793"/>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136C8F8-D3A2-D844-879C-86BD0A6545E1}"/>
              </a:ext>
            </a:extLst>
          </p:cNvPr>
          <p:cNvSpPr>
            <a:spLocks noGrp="1"/>
          </p:cNvSpPr>
          <p:nvPr>
            <p:ph idx="1"/>
          </p:nvPr>
        </p:nvSpPr>
        <p:spPr>
          <a:xfrm>
            <a:off x="838200" y="1825625"/>
            <a:ext cx="5393361" cy="4351338"/>
          </a:xfrm>
        </p:spPr>
        <p:txBody>
          <a:bodyPr vert="horz" lIns="91440" tIns="45720" rIns="91440" bIns="45720" rtlCol="0" anchor="t">
            <a:normAutofit/>
          </a:bodyPr>
          <a:lstStyle/>
          <a:p>
            <a:pPr marL="0" indent="0">
              <a:buNone/>
            </a:pPr>
            <a:r>
              <a:rPr lang="en-US" sz="1800">
                <a:cs typeface="Calibri Light"/>
              </a:rPr>
              <a:t>Our team found following variables have significant explanatory power in predicting cardholder’s credit risk:</a:t>
            </a:r>
          </a:p>
          <a:p>
            <a:pPr marL="0" indent="0">
              <a:buNone/>
            </a:pPr>
            <a:endParaRPr lang="en-US" sz="1800">
              <a:cs typeface="Calibri Light"/>
            </a:endParaRPr>
          </a:p>
          <a:p>
            <a:pPr>
              <a:buFont typeface="Arial" panose="020F0302020204030204"/>
              <a:buChar char="•"/>
            </a:pPr>
            <a:r>
              <a:rPr lang="en-US" sz="1800">
                <a:cs typeface="Calibri Light"/>
              </a:rPr>
              <a:t>Months held</a:t>
            </a:r>
          </a:p>
          <a:p>
            <a:pPr>
              <a:buFont typeface="Arial" panose="020F0302020204030204"/>
              <a:buChar char="•"/>
            </a:pPr>
            <a:r>
              <a:rPr lang="en-US" sz="1800">
                <a:cs typeface="Calibri Light"/>
              </a:rPr>
              <a:t>Annual income</a:t>
            </a:r>
          </a:p>
          <a:p>
            <a:pPr>
              <a:buFont typeface="Arial" panose="020F0302020204030204"/>
              <a:buChar char="•"/>
            </a:pPr>
            <a:r>
              <a:rPr lang="en-US" sz="1800">
                <a:cs typeface="Calibri Light"/>
              </a:rPr>
              <a:t>Number of year(s) worked</a:t>
            </a:r>
          </a:p>
          <a:p>
            <a:pPr>
              <a:buFont typeface="Arial" panose="020F0302020204030204"/>
              <a:buChar char="•"/>
            </a:pPr>
            <a:r>
              <a:rPr lang="en-US" sz="1800">
                <a:cs typeface="Calibri Light"/>
              </a:rPr>
              <a:t>Whether the cardholder has a secondary school diploma or higher</a:t>
            </a:r>
          </a:p>
          <a:p>
            <a:pPr marL="0" indent="0">
              <a:buNone/>
            </a:pPr>
            <a:endParaRPr lang="en-US" sz="1800">
              <a:cs typeface="Calibri Light"/>
            </a:endParaRPr>
          </a:p>
          <a:p>
            <a:pPr marL="0" indent="0">
              <a:buNone/>
            </a:pPr>
            <a:endParaRPr lang="en-US" sz="1800">
              <a:cs typeface="Calibri Light"/>
            </a:endParaRPr>
          </a:p>
          <a:p>
            <a:pPr marL="571500" indent="-571500">
              <a:buFont typeface="+mj-lt"/>
              <a:buAutoNum type="romanLcPeriod"/>
            </a:pPr>
            <a:endParaRPr lang="en-US" sz="1800">
              <a:cs typeface="Calibri Light"/>
            </a:endParaRPr>
          </a:p>
          <a:p>
            <a:pPr marL="0" indent="0">
              <a:buNone/>
            </a:pPr>
            <a:endParaRPr lang="en-US" sz="1800">
              <a:cs typeface="Calibri Light"/>
            </a:endParaRPr>
          </a:p>
        </p:txBody>
      </p:sp>
      <p:pic>
        <p:nvPicPr>
          <p:cNvPr id="16" name="Graphic 15" descr="Graduation cap with solid fill">
            <a:extLst>
              <a:ext uri="{FF2B5EF4-FFF2-40B4-BE49-F238E27FC236}">
                <a16:creationId xmlns:a16="http://schemas.microsoft.com/office/drawing/2014/main" id="{609EE4E9-C8E1-884D-8804-61B8FA4C9B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06774" y="880072"/>
            <a:ext cx="2533422" cy="2533422"/>
          </a:xfrm>
          <a:custGeom>
            <a:avLst/>
            <a:gdLst/>
            <a:ahLst/>
            <a:cxnLst/>
            <a:rect l="l" t="t" r="r" b="b"/>
            <a:pathLst>
              <a:path w="3064284" h="3064284">
                <a:moveTo>
                  <a:pt x="166483" y="0"/>
                </a:moveTo>
                <a:lnTo>
                  <a:pt x="2897801" y="0"/>
                </a:lnTo>
                <a:cubicBezTo>
                  <a:pt x="2989747" y="0"/>
                  <a:pt x="3064284" y="74537"/>
                  <a:pt x="3064284" y="166483"/>
                </a:cubicBezTo>
                <a:lnTo>
                  <a:pt x="3064284" y="2897801"/>
                </a:lnTo>
                <a:cubicBezTo>
                  <a:pt x="3064284" y="2989747"/>
                  <a:pt x="2989747" y="3064284"/>
                  <a:pt x="2897801" y="3064284"/>
                </a:cubicBezTo>
                <a:lnTo>
                  <a:pt x="166483" y="3064284"/>
                </a:lnTo>
                <a:cubicBezTo>
                  <a:pt x="74537" y="3064284"/>
                  <a:pt x="0" y="2989747"/>
                  <a:pt x="0" y="2897801"/>
                </a:cubicBezTo>
                <a:lnTo>
                  <a:pt x="0" y="166483"/>
                </a:lnTo>
                <a:cubicBezTo>
                  <a:pt x="0" y="74537"/>
                  <a:pt x="74537" y="0"/>
                  <a:pt x="166483" y="0"/>
                </a:cubicBezTo>
                <a:close/>
              </a:path>
            </a:pathLst>
          </a:custGeom>
        </p:spPr>
      </p:pic>
      <p:pic>
        <p:nvPicPr>
          <p:cNvPr id="18" name="Graphic 17" descr="Briefcase with solid fill">
            <a:extLst>
              <a:ext uri="{FF2B5EF4-FFF2-40B4-BE49-F238E27FC236}">
                <a16:creationId xmlns:a16="http://schemas.microsoft.com/office/drawing/2014/main" id="{F3DBEEE1-B4F9-674D-9589-2D597E1FC7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79313" y="496325"/>
            <a:ext cx="2548728" cy="2548728"/>
          </a:xfrm>
          <a:custGeom>
            <a:avLst/>
            <a:gdLst/>
            <a:ahLst/>
            <a:cxnLst/>
            <a:rect l="l" t="t" r="r" b="b"/>
            <a:pathLst>
              <a:path w="2548728" h="2548728">
                <a:moveTo>
                  <a:pt x="107301" y="0"/>
                </a:moveTo>
                <a:lnTo>
                  <a:pt x="2441427" y="0"/>
                </a:lnTo>
                <a:cubicBezTo>
                  <a:pt x="2500688" y="0"/>
                  <a:pt x="2548728" y="48040"/>
                  <a:pt x="2548728" y="107301"/>
                </a:cubicBezTo>
                <a:lnTo>
                  <a:pt x="2548728" y="2441427"/>
                </a:lnTo>
                <a:cubicBezTo>
                  <a:pt x="2548728" y="2500688"/>
                  <a:pt x="2500688" y="2548728"/>
                  <a:pt x="2441427" y="2548728"/>
                </a:cubicBezTo>
                <a:lnTo>
                  <a:pt x="107301" y="2548728"/>
                </a:lnTo>
                <a:cubicBezTo>
                  <a:pt x="48040" y="2548728"/>
                  <a:pt x="0" y="2500688"/>
                  <a:pt x="0" y="2441427"/>
                </a:cubicBezTo>
                <a:lnTo>
                  <a:pt x="0" y="107301"/>
                </a:lnTo>
                <a:cubicBezTo>
                  <a:pt x="0" y="48040"/>
                  <a:pt x="48040" y="0"/>
                  <a:pt x="107301" y="0"/>
                </a:cubicBezTo>
                <a:close/>
              </a:path>
            </a:pathLst>
          </a:custGeom>
        </p:spPr>
      </p:pic>
      <p:pic>
        <p:nvPicPr>
          <p:cNvPr id="8" name="Graphic 7" descr="Monthly calendar with solid fill">
            <a:extLst>
              <a:ext uri="{FF2B5EF4-FFF2-40B4-BE49-F238E27FC236}">
                <a16:creationId xmlns:a16="http://schemas.microsoft.com/office/drawing/2014/main" id="{7349A6EC-006E-B74C-9F36-FF6D825D637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06774" y="3624263"/>
            <a:ext cx="2552700" cy="2552700"/>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pic>
        <p:nvPicPr>
          <p:cNvPr id="6" name="Graphic 5" descr="Dollar with solid fill">
            <a:extLst>
              <a:ext uri="{FF2B5EF4-FFF2-40B4-BE49-F238E27FC236}">
                <a16:creationId xmlns:a16="http://schemas.microsoft.com/office/drawing/2014/main" id="{FBE7C772-6F10-2541-80C6-84C56B689DF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73872" y="3212688"/>
            <a:ext cx="2533423" cy="2533423"/>
          </a:xfrm>
          <a:custGeom>
            <a:avLst/>
            <a:gdLst/>
            <a:ahLst/>
            <a:cxnLst/>
            <a:rect l="l" t="t" r="r" b="b"/>
            <a:pathLst>
              <a:path w="1999274" h="2247255">
                <a:moveTo>
                  <a:pt x="108501" y="0"/>
                </a:moveTo>
                <a:lnTo>
                  <a:pt x="1890773" y="0"/>
                </a:lnTo>
                <a:cubicBezTo>
                  <a:pt x="1950696" y="0"/>
                  <a:pt x="1999274" y="48578"/>
                  <a:pt x="1999274" y="108501"/>
                </a:cubicBezTo>
                <a:lnTo>
                  <a:pt x="1999274" y="2138754"/>
                </a:lnTo>
                <a:cubicBezTo>
                  <a:pt x="1999274" y="2198677"/>
                  <a:pt x="1950696" y="2247255"/>
                  <a:pt x="1890773" y="2247255"/>
                </a:cubicBezTo>
                <a:lnTo>
                  <a:pt x="108501" y="2247255"/>
                </a:lnTo>
                <a:cubicBezTo>
                  <a:pt x="48578" y="2247255"/>
                  <a:pt x="0" y="2198677"/>
                  <a:pt x="0" y="2138754"/>
                </a:cubicBezTo>
                <a:lnTo>
                  <a:pt x="0" y="108501"/>
                </a:lnTo>
                <a:cubicBezTo>
                  <a:pt x="0" y="48578"/>
                  <a:pt x="48578" y="0"/>
                  <a:pt x="108501" y="0"/>
                </a:cubicBezTo>
                <a:close/>
              </a:path>
            </a:pathLst>
          </a:custGeom>
        </p:spPr>
      </p:pic>
      <p:sp>
        <p:nvSpPr>
          <p:cNvPr id="26" name="Freeform: Shape 28">
            <a:extLst>
              <a:ext uri="{FF2B5EF4-FFF2-40B4-BE49-F238E27FC236}">
                <a16:creationId xmlns:a16="http://schemas.microsoft.com/office/drawing/2014/main" id="{D1B80E9C-CF8A-440B-B8F5-54BF121BF4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4232" y="6356350"/>
            <a:ext cx="1211855" cy="501650"/>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30">
            <a:extLst>
              <a:ext uri="{FF2B5EF4-FFF2-40B4-BE49-F238E27FC236}">
                <a16:creationId xmlns:a16="http://schemas.microsoft.com/office/drawing/2014/main" id="{F1FF25AD-D64E-45A0-B2D0-F4A6AB09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95502">
            <a:off x="10118500" y="6009536"/>
            <a:ext cx="1702506" cy="951685"/>
          </a:xfrm>
          <a:custGeom>
            <a:avLst/>
            <a:gdLst>
              <a:gd name="connsiteX0" fmla="*/ 1585229 w 1702506"/>
              <a:gd name="connsiteY0" fmla="*/ 764759 h 951685"/>
              <a:gd name="connsiteX1" fmla="*/ 1623024 w 1702506"/>
              <a:gd name="connsiteY1" fmla="*/ 792810 h 951685"/>
              <a:gd name="connsiteX2" fmla="*/ 1702506 w 1702506"/>
              <a:gd name="connsiteY2" fmla="*/ 951685 h 951685"/>
              <a:gd name="connsiteX3" fmla="*/ 1551862 w 1702506"/>
              <a:gd name="connsiteY3" fmla="*/ 933877 h 951685"/>
              <a:gd name="connsiteX4" fmla="*/ 1513200 w 1702506"/>
              <a:gd name="connsiteY4" fmla="*/ 856627 h 951685"/>
              <a:gd name="connsiteX5" fmla="*/ 1538499 w 1702506"/>
              <a:gd name="connsiteY5" fmla="*/ 770415 h 951685"/>
              <a:gd name="connsiteX6" fmla="*/ 1585229 w 1702506"/>
              <a:gd name="connsiteY6" fmla="*/ 764759 h 951685"/>
              <a:gd name="connsiteX7" fmla="*/ 933455 w 1702506"/>
              <a:gd name="connsiteY7" fmla="*/ 161308 h 951685"/>
              <a:gd name="connsiteX8" fmla="*/ 957797 w 1702506"/>
              <a:gd name="connsiteY8" fmla="*/ 167970 h 951685"/>
              <a:gd name="connsiteX9" fmla="*/ 1286982 w 1702506"/>
              <a:gd name="connsiteY9" fmla="*/ 387616 h 951685"/>
              <a:gd name="connsiteX10" fmla="*/ 1293725 w 1702506"/>
              <a:gd name="connsiteY10" fmla="*/ 477075 h 951685"/>
              <a:gd name="connsiteX11" fmla="*/ 1245453 w 1702506"/>
              <a:gd name="connsiteY11" fmla="*/ 499154 h 951685"/>
              <a:gd name="connsiteX12" fmla="*/ 1245167 w 1702506"/>
              <a:gd name="connsiteY12" fmla="*/ 499154 h 951685"/>
              <a:gd name="connsiteX13" fmla="*/ 1203638 w 1702506"/>
              <a:gd name="connsiteY13" fmla="*/ 484104 h 951685"/>
              <a:gd name="connsiteX14" fmla="*/ 900647 w 1702506"/>
              <a:gd name="connsiteY14" fmla="*/ 281508 h 951685"/>
              <a:gd name="connsiteX15" fmla="*/ 872454 w 1702506"/>
              <a:gd name="connsiteY15" fmla="*/ 196164 h 951685"/>
              <a:gd name="connsiteX16" fmla="*/ 933455 w 1702506"/>
              <a:gd name="connsiteY16" fmla="*/ 161308 h 951685"/>
              <a:gd name="connsiteX17" fmla="*/ 454020 w 1702506"/>
              <a:gd name="connsiteY17" fmla="*/ 13474 h 951685"/>
              <a:gd name="connsiteX18" fmla="*/ 477919 w 1702506"/>
              <a:gd name="connsiteY18" fmla="*/ 21437 h 951685"/>
              <a:gd name="connsiteX19" fmla="*/ 509236 w 1702506"/>
              <a:gd name="connsiteY19" fmla="*/ 84182 h 951685"/>
              <a:gd name="connsiteX20" fmla="*/ 445829 w 1702506"/>
              <a:gd name="connsiteY20" fmla="*/ 139871 h 951685"/>
              <a:gd name="connsiteX21" fmla="*/ 437447 w 1702506"/>
              <a:gd name="connsiteY21" fmla="*/ 139395 h 951685"/>
              <a:gd name="connsiteX22" fmla="*/ 73211 w 1702506"/>
              <a:gd name="connsiteY22" fmla="*/ 137204 h 951685"/>
              <a:gd name="connsiteX23" fmla="*/ 749 w 1702506"/>
              <a:gd name="connsiteY23" fmla="*/ 84082 h 951685"/>
              <a:gd name="connsiteX24" fmla="*/ 53871 w 1702506"/>
              <a:gd name="connsiteY24" fmla="*/ 11621 h 951685"/>
              <a:gd name="connsiteX25" fmla="*/ 58352 w 1702506"/>
              <a:gd name="connsiteY25" fmla="*/ 11093 h 951685"/>
              <a:gd name="connsiteX26" fmla="*/ 454020 w 1702506"/>
              <a:gd name="connsiteY26" fmla="*/ 13474 h 951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702506" h="951685">
                <a:moveTo>
                  <a:pt x="1585229" y="764759"/>
                </a:moveTo>
                <a:cubicBezTo>
                  <a:pt x="1600438" y="768789"/>
                  <a:pt x="1614156" y="778436"/>
                  <a:pt x="1623024" y="792810"/>
                </a:cubicBezTo>
                <a:lnTo>
                  <a:pt x="1702506" y="951685"/>
                </a:lnTo>
                <a:lnTo>
                  <a:pt x="1551862" y="933877"/>
                </a:lnTo>
                <a:lnTo>
                  <a:pt x="1513200" y="856627"/>
                </a:lnTo>
                <a:cubicBezTo>
                  <a:pt x="1496379" y="825834"/>
                  <a:pt x="1507704" y="787236"/>
                  <a:pt x="1538499" y="770415"/>
                </a:cubicBezTo>
                <a:cubicBezTo>
                  <a:pt x="1553325" y="762319"/>
                  <a:pt x="1570022" y="760730"/>
                  <a:pt x="1585229" y="764759"/>
                </a:cubicBezTo>
                <a:close/>
                <a:moveTo>
                  <a:pt x="933455" y="161308"/>
                </a:moveTo>
                <a:cubicBezTo>
                  <a:pt x="941692" y="161855"/>
                  <a:pt x="949960" y="164024"/>
                  <a:pt x="957797" y="167970"/>
                </a:cubicBezTo>
                <a:cubicBezTo>
                  <a:pt x="1076184" y="227289"/>
                  <a:pt x="1186759" y="301068"/>
                  <a:pt x="1286982" y="387616"/>
                </a:cubicBezTo>
                <a:cubicBezTo>
                  <a:pt x="1313547" y="410457"/>
                  <a:pt x="1316565"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89" y="172649"/>
                  <a:pt x="908742" y="159670"/>
                  <a:pt x="933455" y="161308"/>
                </a:cubicBezTo>
                <a:close/>
                <a:moveTo>
                  <a:pt x="454020" y="13474"/>
                </a:moveTo>
                <a:cubicBezTo>
                  <a:pt x="462713" y="14543"/>
                  <a:pt x="470778" y="17324"/>
                  <a:pt x="477919" y="21437"/>
                </a:cubicBez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lose/>
              </a:path>
            </a:pathLst>
          </a:custGeom>
          <a:solidFill>
            <a:schemeClr val="accent4"/>
          </a:solidFill>
          <a:ln w="9525" cap="flat">
            <a:noFill/>
            <a:prstDash val="solid"/>
            <a:miter/>
          </a:ln>
        </p:spPr>
        <p:txBody>
          <a:bodyPr wrap="square" rtlCol="0" anchor="ctr">
            <a:noAutofit/>
          </a:bodyPr>
          <a:lstStyle/>
          <a:p>
            <a:endParaRPr lang="en-US"/>
          </a:p>
        </p:txBody>
      </p:sp>
      <p:sp>
        <p:nvSpPr>
          <p:cNvPr id="4" name="Rectangle 3">
            <a:extLst>
              <a:ext uri="{FF2B5EF4-FFF2-40B4-BE49-F238E27FC236}">
                <a16:creationId xmlns:a16="http://schemas.microsoft.com/office/drawing/2014/main" id="{01912E77-64C3-4CEA-9D49-E448A8CCE154}"/>
              </a:ext>
            </a:extLst>
          </p:cNvPr>
          <p:cNvSpPr/>
          <p:nvPr/>
        </p:nvSpPr>
        <p:spPr>
          <a:xfrm flipV="1">
            <a:off x="913210" y="1229700"/>
            <a:ext cx="4506357" cy="65070"/>
          </a:xfrm>
          <a:prstGeom prst="rect">
            <a:avLst/>
          </a:prstGeom>
          <a:solidFill>
            <a:schemeClr val="accent2">
              <a:alpha val="92000"/>
            </a:schemeClr>
          </a:solidFill>
          <a:ln w="0">
            <a:solidFill>
              <a:schemeClr val="accent2">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p>
        </p:txBody>
      </p:sp>
    </p:spTree>
    <p:extLst>
      <p:ext uri="{BB962C8B-B14F-4D97-AF65-F5344CB8AC3E}">
        <p14:creationId xmlns:p14="http://schemas.microsoft.com/office/powerpoint/2010/main" val="278915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5EF1FEB-DBD8-364B-8DDA-2B50943F8D93}"/>
              </a:ext>
            </a:extLst>
          </p:cNvPr>
          <p:cNvPicPr>
            <a:picLocks noChangeAspect="1"/>
          </p:cNvPicPr>
          <p:nvPr/>
        </p:nvPicPr>
        <p:blipFill>
          <a:blip r:embed="rId3"/>
          <a:stretch>
            <a:fillRect/>
          </a:stretch>
        </p:blipFill>
        <p:spPr>
          <a:xfrm>
            <a:off x="1843314" y="1709964"/>
            <a:ext cx="5334000" cy="4889500"/>
          </a:xfrm>
          <a:prstGeom prst="rect">
            <a:avLst/>
          </a:prstGeom>
        </p:spPr>
      </p:pic>
      <p:sp>
        <p:nvSpPr>
          <p:cNvPr id="14" name="Rectangle 13">
            <a:extLst>
              <a:ext uri="{FF2B5EF4-FFF2-40B4-BE49-F238E27FC236}">
                <a16:creationId xmlns:a16="http://schemas.microsoft.com/office/drawing/2014/main" id="{CD50F366-7207-BC45-A457-0612698BDADB}"/>
              </a:ext>
            </a:extLst>
          </p:cNvPr>
          <p:cNvSpPr/>
          <p:nvPr/>
        </p:nvSpPr>
        <p:spPr>
          <a:xfrm>
            <a:off x="6324400" y="4200551"/>
            <a:ext cx="3912989" cy="1513593"/>
          </a:xfrm>
          <a:prstGeom prst="rect">
            <a:avLst/>
          </a:prstGeom>
          <a:solidFill>
            <a:schemeClr val="accent1">
              <a:lumMod val="40000"/>
              <a:lumOff val="60000"/>
              <a:alpha val="79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F8262CE-031F-A848-8501-154A2FA98063}"/>
                  </a:ext>
                </a:extLst>
              </p14:cNvPr>
              <p14:cNvContentPartPr/>
              <p14:nvPr/>
            </p14:nvContentPartPr>
            <p14:xfrm>
              <a:off x="6390794" y="3103440"/>
              <a:ext cx="360" cy="360"/>
            </p14:xfrm>
          </p:contentPart>
        </mc:Choice>
        <mc:Fallback>
          <p:pic>
            <p:nvPicPr>
              <p:cNvPr id="6" name="Ink 5">
                <a:extLst>
                  <a:ext uri="{FF2B5EF4-FFF2-40B4-BE49-F238E27FC236}">
                    <a16:creationId xmlns:a16="http://schemas.microsoft.com/office/drawing/2014/main" id="{AF8262CE-031F-A848-8501-154A2FA98063}"/>
                  </a:ext>
                </a:extLst>
              </p:cNvPr>
              <p:cNvPicPr/>
              <p:nvPr/>
            </p:nvPicPr>
            <p:blipFill>
              <a:blip r:embed="rId5"/>
              <a:stretch>
                <a:fillRect/>
              </a:stretch>
            </p:blipFill>
            <p:spPr>
              <a:xfrm>
                <a:off x="6372794" y="3085440"/>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D82B3E86-3998-D64E-A638-2F46B62D6E23}"/>
                  </a:ext>
                </a:extLst>
              </p14:cNvPr>
              <p14:cNvContentPartPr/>
              <p14:nvPr/>
            </p14:nvContentPartPr>
            <p14:xfrm>
              <a:off x="6413114" y="3118920"/>
              <a:ext cx="360" cy="360"/>
            </p14:xfrm>
          </p:contentPart>
        </mc:Choice>
        <mc:Fallback>
          <p:pic>
            <p:nvPicPr>
              <p:cNvPr id="7" name="Ink 6">
                <a:extLst>
                  <a:ext uri="{FF2B5EF4-FFF2-40B4-BE49-F238E27FC236}">
                    <a16:creationId xmlns:a16="http://schemas.microsoft.com/office/drawing/2014/main" id="{D82B3E86-3998-D64E-A638-2F46B62D6E23}"/>
                  </a:ext>
                </a:extLst>
              </p:cNvPr>
              <p:cNvPicPr/>
              <p:nvPr/>
            </p:nvPicPr>
            <p:blipFill>
              <a:blip r:embed="rId7"/>
              <a:stretch>
                <a:fillRect/>
              </a:stretch>
            </p:blipFill>
            <p:spPr>
              <a:xfrm>
                <a:off x="6350114" y="30559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98B2B44-0D73-7C40-B344-A1E28AD699E1}"/>
                  </a:ext>
                </a:extLst>
              </p14:cNvPr>
              <p14:cNvContentPartPr/>
              <p14:nvPr/>
            </p14:nvContentPartPr>
            <p14:xfrm>
              <a:off x="6420314" y="3510960"/>
              <a:ext cx="360" cy="360"/>
            </p14:xfrm>
          </p:contentPart>
        </mc:Choice>
        <mc:Fallback>
          <p:pic>
            <p:nvPicPr>
              <p:cNvPr id="8" name="Ink 7">
                <a:extLst>
                  <a:ext uri="{FF2B5EF4-FFF2-40B4-BE49-F238E27FC236}">
                    <a16:creationId xmlns:a16="http://schemas.microsoft.com/office/drawing/2014/main" id="{898B2B44-0D73-7C40-B344-A1E28AD699E1}"/>
                  </a:ext>
                </a:extLst>
              </p:cNvPr>
              <p:cNvPicPr/>
              <p:nvPr/>
            </p:nvPicPr>
            <p:blipFill>
              <a:blip r:embed="rId9"/>
              <a:stretch>
                <a:fillRect/>
              </a:stretch>
            </p:blipFill>
            <p:spPr>
              <a:xfrm>
                <a:off x="6357314" y="3447960"/>
                <a:ext cx="126000" cy="126000"/>
              </a:xfrm>
              <a:prstGeom prst="rect">
                <a:avLst/>
              </a:prstGeom>
            </p:spPr>
          </p:pic>
        </mc:Fallback>
      </mc:AlternateContent>
      <p:sp>
        <p:nvSpPr>
          <p:cNvPr id="9" name="TextBox 8">
            <a:extLst>
              <a:ext uri="{FF2B5EF4-FFF2-40B4-BE49-F238E27FC236}">
                <a16:creationId xmlns:a16="http://schemas.microsoft.com/office/drawing/2014/main" id="{4436F663-6575-2040-B00F-AAB7EF484A92}"/>
              </a:ext>
            </a:extLst>
          </p:cNvPr>
          <p:cNvSpPr txBox="1"/>
          <p:nvPr/>
        </p:nvSpPr>
        <p:spPr>
          <a:xfrm>
            <a:off x="6604000" y="2946400"/>
            <a:ext cx="1145908" cy="369332"/>
          </a:xfrm>
          <a:prstGeom prst="rect">
            <a:avLst/>
          </a:prstGeom>
          <a:noFill/>
        </p:spPr>
        <p:txBody>
          <a:bodyPr wrap="square" lIns="91440" tIns="45720" rIns="91440" bIns="45720" rtlCol="0" anchor="t">
            <a:spAutoFit/>
          </a:bodyPr>
          <a:lstStyle/>
          <a:p>
            <a:r>
              <a:rPr lang="en-US"/>
              <a:t>High-Risk</a:t>
            </a:r>
          </a:p>
        </p:txBody>
      </p:sp>
      <p:sp>
        <p:nvSpPr>
          <p:cNvPr id="12" name="TextBox 11">
            <a:extLst>
              <a:ext uri="{FF2B5EF4-FFF2-40B4-BE49-F238E27FC236}">
                <a16:creationId xmlns:a16="http://schemas.microsoft.com/office/drawing/2014/main" id="{7FFECE3F-C18C-474A-8BE9-9C905FF4B818}"/>
              </a:ext>
            </a:extLst>
          </p:cNvPr>
          <p:cNvSpPr txBox="1"/>
          <p:nvPr/>
        </p:nvSpPr>
        <p:spPr>
          <a:xfrm>
            <a:off x="6604000" y="3315732"/>
            <a:ext cx="1145908" cy="369332"/>
          </a:xfrm>
          <a:prstGeom prst="rect">
            <a:avLst/>
          </a:prstGeom>
          <a:noFill/>
        </p:spPr>
        <p:txBody>
          <a:bodyPr wrap="square" lIns="91440" tIns="45720" rIns="91440" bIns="45720" rtlCol="0" anchor="t">
            <a:spAutoFit/>
          </a:bodyPr>
          <a:lstStyle/>
          <a:p>
            <a:r>
              <a:rPr lang="en-US"/>
              <a:t>Low-Risk</a:t>
            </a:r>
          </a:p>
        </p:txBody>
      </p:sp>
      <p:sp>
        <p:nvSpPr>
          <p:cNvPr id="13" name="TextBox 12">
            <a:extLst>
              <a:ext uri="{FF2B5EF4-FFF2-40B4-BE49-F238E27FC236}">
                <a16:creationId xmlns:a16="http://schemas.microsoft.com/office/drawing/2014/main" id="{4DAE77A5-AACA-3E4A-A705-C5822405F6A5}"/>
              </a:ext>
            </a:extLst>
          </p:cNvPr>
          <p:cNvSpPr txBox="1"/>
          <p:nvPr/>
        </p:nvSpPr>
        <p:spPr>
          <a:xfrm>
            <a:off x="6420314" y="4246388"/>
            <a:ext cx="3904343" cy="1477328"/>
          </a:xfrm>
          <a:prstGeom prst="rect">
            <a:avLst/>
          </a:prstGeom>
          <a:noFill/>
        </p:spPr>
        <p:txBody>
          <a:bodyPr wrap="square" lIns="91440" tIns="45720" rIns="91440" bIns="45720" rtlCol="0" anchor="t">
            <a:spAutoFit/>
          </a:bodyPr>
          <a:lstStyle/>
          <a:p>
            <a:r>
              <a:rPr lang="en-US"/>
              <a:t>The graph depicts that light blue points (High-Risk) are clustered in the bottom-left corner, which is the intersection of lower annual income and shorter working experience. </a:t>
            </a:r>
          </a:p>
        </p:txBody>
      </p:sp>
      <p:sp>
        <p:nvSpPr>
          <p:cNvPr id="15" name="Title 14">
            <a:extLst>
              <a:ext uri="{FF2B5EF4-FFF2-40B4-BE49-F238E27FC236}">
                <a16:creationId xmlns:a16="http://schemas.microsoft.com/office/drawing/2014/main" id="{760B359B-9A96-8E45-B7D5-DC4093861963}"/>
              </a:ext>
            </a:extLst>
          </p:cNvPr>
          <p:cNvSpPr>
            <a:spLocks noGrp="1"/>
          </p:cNvSpPr>
          <p:nvPr>
            <p:ph type="title"/>
          </p:nvPr>
        </p:nvSpPr>
        <p:spPr>
          <a:xfrm>
            <a:off x="649514" y="318695"/>
            <a:ext cx="10515600" cy="1325563"/>
          </a:xfrm>
        </p:spPr>
        <p:txBody>
          <a:bodyPr>
            <a:normAutofit/>
          </a:bodyPr>
          <a:lstStyle/>
          <a:p>
            <a:r>
              <a:rPr lang="en-US" sz="4000" b="1">
                <a:cs typeface="Calibri Light"/>
              </a:rPr>
              <a:t>Risk Profile</a:t>
            </a:r>
          </a:p>
        </p:txBody>
      </p:sp>
      <p:sp>
        <p:nvSpPr>
          <p:cNvPr id="3" name="Rectangle 2">
            <a:extLst>
              <a:ext uri="{FF2B5EF4-FFF2-40B4-BE49-F238E27FC236}">
                <a16:creationId xmlns:a16="http://schemas.microsoft.com/office/drawing/2014/main" id="{7FA6B4B6-A959-4A8B-A182-70F7FDE9FFDB}"/>
              </a:ext>
            </a:extLst>
          </p:cNvPr>
          <p:cNvSpPr/>
          <p:nvPr/>
        </p:nvSpPr>
        <p:spPr>
          <a:xfrm flipV="1">
            <a:off x="735758" y="1208823"/>
            <a:ext cx="2249611" cy="65070"/>
          </a:xfrm>
          <a:prstGeom prst="rect">
            <a:avLst/>
          </a:prstGeom>
          <a:solidFill>
            <a:schemeClr val="accent2">
              <a:alpha val="92000"/>
            </a:schemeClr>
          </a:solidFill>
          <a:ln w="0">
            <a:solidFill>
              <a:schemeClr val="accent2">
                <a:alpha val="92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US"/>
          </a:p>
        </p:txBody>
      </p:sp>
    </p:spTree>
    <p:extLst>
      <p:ext uri="{BB962C8B-B14F-4D97-AF65-F5344CB8AC3E}">
        <p14:creationId xmlns:p14="http://schemas.microsoft.com/office/powerpoint/2010/main" val="365958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8A9330-71DC-D142-ACAD-AE8069B83943}"/>
              </a:ext>
            </a:extLst>
          </p:cNvPr>
          <p:cNvSpPr>
            <a:spLocks noGrp="1"/>
          </p:cNvSpPr>
          <p:nvPr>
            <p:ph type="title"/>
          </p:nvPr>
        </p:nvSpPr>
        <p:spPr>
          <a:xfrm>
            <a:off x="1115568" y="548640"/>
            <a:ext cx="10168128" cy="1179576"/>
          </a:xfrm>
        </p:spPr>
        <p:txBody>
          <a:bodyPr>
            <a:noAutofit/>
          </a:bodyPr>
          <a:lstStyle/>
          <a:p>
            <a:r>
              <a:rPr lang="en-US" sz="3600" b="1"/>
              <a:t>AE's short-term and long-term action items to control credit risk</a:t>
            </a:r>
            <a:endParaRPr lang="en-US" sz="3600" b="1">
              <a:cs typeface="Calibri Light"/>
            </a:endParaRPr>
          </a:p>
        </p:txBody>
      </p:sp>
      <p:sp>
        <p:nvSpPr>
          <p:cNvPr id="44"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Content Placeholder 6">
            <a:extLst>
              <a:ext uri="{FF2B5EF4-FFF2-40B4-BE49-F238E27FC236}">
                <a16:creationId xmlns:a16="http://schemas.microsoft.com/office/drawing/2014/main" id="{7F9BCC6D-7DB8-8347-8121-9AB2F252700F}"/>
              </a:ext>
            </a:extLst>
          </p:cNvPr>
          <p:cNvSpPr>
            <a:spLocks noGrp="1"/>
          </p:cNvSpPr>
          <p:nvPr>
            <p:ph idx="1"/>
          </p:nvPr>
        </p:nvSpPr>
        <p:spPr>
          <a:xfrm>
            <a:off x="790832" y="2276856"/>
            <a:ext cx="10492864" cy="3900107"/>
          </a:xfrm>
        </p:spPr>
        <p:txBody>
          <a:bodyPr vert="horz" lIns="91440" tIns="45720" rIns="91440" bIns="45720" rtlCol="0" anchor="t">
            <a:normAutofit/>
          </a:bodyPr>
          <a:lstStyle/>
          <a:p>
            <a:pPr marL="0" indent="0">
              <a:buNone/>
            </a:pPr>
            <a:r>
              <a:rPr lang="en-US" sz="1800" b="1">
                <a:solidFill>
                  <a:schemeClr val="accent2"/>
                </a:solidFill>
              </a:rPr>
              <a:t>Short-Term:</a:t>
            </a:r>
          </a:p>
          <a:p>
            <a:pPr marL="285750" indent="-285750"/>
            <a:r>
              <a:rPr lang="en-US" sz="1800" b="1">
                <a:cs typeface="Calibri Light"/>
              </a:rPr>
              <a:t>Low-risk debtors: </a:t>
            </a:r>
            <a:r>
              <a:rPr lang="en-US" sz="1800">
                <a:cs typeface="Calibri Light"/>
              </a:rPr>
              <a:t>Lien more resources for customers applying for higher credit card limit or mortgage</a:t>
            </a:r>
          </a:p>
          <a:p>
            <a:pPr marL="285750" indent="-285750"/>
            <a:r>
              <a:rPr lang="en-US" sz="1800" b="1">
                <a:cs typeface="Calibri Light"/>
              </a:rPr>
              <a:t>High-risk debtors: </a:t>
            </a:r>
            <a:r>
              <a:rPr lang="en-US" sz="1800">
                <a:cs typeface="Calibri Light"/>
              </a:rPr>
              <a:t>Send notifications for delinquency; freeze account when bad debt risk is increasing</a:t>
            </a:r>
          </a:p>
          <a:p>
            <a:pPr marL="285750" indent="-285750"/>
            <a:r>
              <a:rPr lang="en-US" sz="1800" b="1">
                <a:cs typeface="Calibri Light"/>
              </a:rPr>
              <a:t>Front office: </a:t>
            </a:r>
            <a:r>
              <a:rPr lang="en-US" sz="1800">
                <a:cs typeface="Calibri Light"/>
              </a:rPr>
              <a:t>Consider variables in the model when targeting potential client</a:t>
            </a:r>
          </a:p>
          <a:p>
            <a:pPr marL="285750" indent="-285750"/>
            <a:r>
              <a:rPr lang="en-US" sz="1800" b="1">
                <a:cs typeface="Calibri Light"/>
              </a:rPr>
              <a:t>Back office: </a:t>
            </a:r>
            <a:r>
              <a:rPr lang="en-US" sz="1800">
                <a:cs typeface="Calibri Light"/>
              </a:rPr>
              <a:t>Focus on the accuracy of annual income and work experience when reviewing the applications</a:t>
            </a:r>
          </a:p>
          <a:p>
            <a:pPr marL="0" indent="0">
              <a:buNone/>
            </a:pPr>
            <a:endParaRPr lang="en-US" sz="1800">
              <a:cs typeface="Calibri Light" panose="020F0302020204030204" pitchFamily="34" charset="0"/>
            </a:endParaRPr>
          </a:p>
          <a:p>
            <a:pPr marL="0" indent="0">
              <a:buNone/>
            </a:pPr>
            <a:r>
              <a:rPr lang="en-US" sz="1800" b="1">
                <a:solidFill>
                  <a:schemeClr val="accent1"/>
                </a:solidFill>
                <a:cs typeface="Calibri Light"/>
              </a:rPr>
              <a:t>Long-Term:</a:t>
            </a:r>
          </a:p>
          <a:p>
            <a:r>
              <a:rPr lang="en-US" sz="1800" b="1">
                <a:cs typeface="Calibri Light"/>
              </a:rPr>
              <a:t>Upgrade model: </a:t>
            </a:r>
            <a:r>
              <a:rPr lang="en-US" sz="1800">
                <a:cs typeface="Calibri Light"/>
              </a:rPr>
              <a:t>Re-run the model at least annually with more precise customer information</a:t>
            </a:r>
          </a:p>
          <a:p>
            <a:r>
              <a:rPr lang="en-US" sz="1800" b="1">
                <a:cs typeface="Calibri Light"/>
              </a:rPr>
              <a:t>Risk Management: </a:t>
            </a:r>
            <a:r>
              <a:rPr lang="en-US" sz="1800">
                <a:cs typeface="Calibri Light"/>
              </a:rPr>
              <a:t>Spread modelling to mortgage or auto default risk to gain a better view of total cash flow</a:t>
            </a:r>
          </a:p>
          <a:p>
            <a:endParaRPr lang="en-US" sz="1700"/>
          </a:p>
          <a:p>
            <a:endParaRPr lang="en-US" sz="1700"/>
          </a:p>
        </p:txBody>
      </p:sp>
    </p:spTree>
    <p:extLst>
      <p:ext uri="{BB962C8B-B14F-4D97-AF65-F5344CB8AC3E}">
        <p14:creationId xmlns:p14="http://schemas.microsoft.com/office/powerpoint/2010/main" val="2716451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EEF5-F89C-5A45-BB52-C622C1E7DED9}"/>
              </a:ext>
            </a:extLst>
          </p:cNvPr>
          <p:cNvSpPr>
            <a:spLocks noGrp="1"/>
          </p:cNvSpPr>
          <p:nvPr>
            <p:ph type="title"/>
          </p:nvPr>
        </p:nvSpPr>
        <p:spPr>
          <a:xfrm>
            <a:off x="1136428" y="567406"/>
            <a:ext cx="7474172" cy="1325563"/>
          </a:xfrm>
        </p:spPr>
        <p:txBody>
          <a:bodyPr>
            <a:normAutofit fontScale="90000"/>
          </a:bodyPr>
          <a:lstStyle/>
          <a:p>
            <a:r>
              <a:rPr lang="en-US" sz="4000" b="1"/>
              <a:t>AE's current model is limited by missing variables and insufficient data</a:t>
            </a:r>
            <a:endParaRPr lang="en-US" sz="4000" b="1">
              <a:cs typeface="Calibri Light"/>
            </a:endParaRPr>
          </a:p>
        </p:txBody>
      </p:sp>
      <p:sp>
        <p:nvSpPr>
          <p:cNvPr id="1028" name="Rectangle 7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7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Missing Data Icons - Download Free Vector Icons | Noun Project">
            <a:extLst>
              <a:ext uri="{FF2B5EF4-FFF2-40B4-BE49-F238E27FC236}">
                <a16:creationId xmlns:a16="http://schemas.microsoft.com/office/drawing/2014/main" id="{835FFEDA-B345-884C-BBBF-0142FF54D06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4127" y="2032793"/>
            <a:ext cx="652239" cy="6522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59DD6C-B724-654A-899F-6D3E2EBB6D8F}"/>
              </a:ext>
            </a:extLst>
          </p:cNvPr>
          <p:cNvSpPr txBox="1"/>
          <p:nvPr/>
        </p:nvSpPr>
        <p:spPr>
          <a:xfrm>
            <a:off x="1136428" y="2093507"/>
            <a:ext cx="7946148" cy="646331"/>
          </a:xfrm>
          <a:prstGeom prst="rect">
            <a:avLst/>
          </a:prstGeom>
          <a:noFill/>
        </p:spPr>
        <p:txBody>
          <a:bodyPr wrap="square" lIns="91440" tIns="45720" rIns="91440" bIns="45720" rtlCol="0" anchor="t">
            <a:spAutoFit/>
          </a:bodyPr>
          <a:lstStyle/>
          <a:p>
            <a:r>
              <a:rPr lang="en-US">
                <a:cs typeface="Calibri"/>
              </a:rPr>
              <a:t>Missing </a:t>
            </a:r>
            <a:r>
              <a:rPr lang="en-US"/>
              <a:t>variables like actual debt amount, credit card limits, and mortgage payments impact the accuracy of our model </a:t>
            </a:r>
          </a:p>
        </p:txBody>
      </p:sp>
      <p:pic>
        <p:nvPicPr>
          <p:cNvPr id="5" name="Picture 4" descr="No Data Icons - Download Free Vector Icons | Noun Project">
            <a:extLst>
              <a:ext uri="{FF2B5EF4-FFF2-40B4-BE49-F238E27FC236}">
                <a16:creationId xmlns:a16="http://schemas.microsoft.com/office/drawing/2014/main" id="{D6674ABD-B68E-AD4A-8554-C813BFC302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27" y="3046210"/>
            <a:ext cx="652240" cy="6522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9D0E9CD-D9DE-1141-B691-B498E0FEF01A}"/>
              </a:ext>
            </a:extLst>
          </p:cNvPr>
          <p:cNvSpPr txBox="1"/>
          <p:nvPr/>
        </p:nvSpPr>
        <p:spPr>
          <a:xfrm>
            <a:off x="1161533" y="3052119"/>
            <a:ext cx="6858000" cy="923330"/>
          </a:xfrm>
          <a:prstGeom prst="rect">
            <a:avLst/>
          </a:prstGeom>
          <a:noFill/>
        </p:spPr>
        <p:txBody>
          <a:bodyPr wrap="square" lIns="91440" tIns="45720" rIns="91440" bIns="45720" rtlCol="0" anchor="t">
            <a:spAutoFit/>
          </a:bodyPr>
          <a:lstStyle/>
          <a:p>
            <a:r>
              <a:rPr lang="en-US"/>
              <a:t>The current dataset has insufficient data that our team is unable to impute; we also have incorrect data that needs to be updated or removed during the holding period</a:t>
            </a:r>
          </a:p>
        </p:txBody>
      </p:sp>
      <p:pic>
        <p:nvPicPr>
          <p:cNvPr id="1030" name="Picture 6" descr="Procedure Icons - Download Free Vector Icons | Noun Project">
            <a:extLst>
              <a:ext uri="{FF2B5EF4-FFF2-40B4-BE49-F238E27FC236}">
                <a16:creationId xmlns:a16="http://schemas.microsoft.com/office/drawing/2014/main" id="{6EE0D31A-EE5A-6646-B23D-D1AF70A3C1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127" y="4175919"/>
            <a:ext cx="652239" cy="65223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21D6F81-FAC9-A546-8FB5-CC26388FFBC7}"/>
              </a:ext>
            </a:extLst>
          </p:cNvPr>
          <p:cNvSpPr txBox="1"/>
          <p:nvPr/>
        </p:nvSpPr>
        <p:spPr>
          <a:xfrm>
            <a:off x="1136428" y="4175919"/>
            <a:ext cx="6858000" cy="646331"/>
          </a:xfrm>
          <a:prstGeom prst="rect">
            <a:avLst/>
          </a:prstGeom>
          <a:noFill/>
        </p:spPr>
        <p:txBody>
          <a:bodyPr wrap="square" lIns="91440" tIns="45720" rIns="91440" bIns="45720" rtlCol="0" anchor="t">
            <a:spAutoFit/>
          </a:bodyPr>
          <a:lstStyle/>
          <a:p>
            <a:r>
              <a:rPr lang="en-US"/>
              <a:t>The power of the predictive model is not high enough to spread a new procedure company-wide</a:t>
            </a:r>
          </a:p>
        </p:txBody>
      </p:sp>
      <p:pic>
        <p:nvPicPr>
          <p:cNvPr id="23" name="Picture 2" descr="Home - Hello Alfred">
            <a:extLst>
              <a:ext uri="{FF2B5EF4-FFF2-40B4-BE49-F238E27FC236}">
                <a16:creationId xmlns:a16="http://schemas.microsoft.com/office/drawing/2014/main" id="{26CB0A66-E001-0948-B067-D7393BC39A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7185" y="3046210"/>
            <a:ext cx="1013746" cy="67583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4B76B334-643E-7C49-952F-4B38CC8AE2BA}"/>
              </a:ext>
            </a:extLst>
          </p:cNvPr>
          <p:cNvPicPr>
            <a:picLocks noChangeAspect="1"/>
          </p:cNvPicPr>
          <p:nvPr/>
        </p:nvPicPr>
        <p:blipFill>
          <a:blip r:embed="rId7"/>
          <a:stretch>
            <a:fillRect/>
          </a:stretch>
        </p:blipFill>
        <p:spPr>
          <a:xfrm>
            <a:off x="10038819" y="3387669"/>
            <a:ext cx="750326" cy="130645"/>
          </a:xfrm>
          <a:prstGeom prst="rect">
            <a:avLst/>
          </a:prstGeom>
        </p:spPr>
      </p:pic>
      <p:pic>
        <p:nvPicPr>
          <p:cNvPr id="1036" name="Picture 12" descr="Technical Support SEO Line Icons 376226 Vector Art at Vecteezy">
            <a:extLst>
              <a:ext uri="{FF2B5EF4-FFF2-40B4-BE49-F238E27FC236}">
                <a16:creationId xmlns:a16="http://schemas.microsoft.com/office/drawing/2014/main" id="{B8B6836C-9D66-4C41-BF24-CF53886008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592" y="5022720"/>
            <a:ext cx="1006941" cy="100694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80C06F8-DE3F-3245-8F2A-9D7CFC70785B}"/>
              </a:ext>
            </a:extLst>
          </p:cNvPr>
          <p:cNvSpPr txBox="1"/>
          <p:nvPr/>
        </p:nvSpPr>
        <p:spPr>
          <a:xfrm>
            <a:off x="1161533" y="5226908"/>
            <a:ext cx="7018640" cy="646331"/>
          </a:xfrm>
          <a:prstGeom prst="rect">
            <a:avLst/>
          </a:prstGeom>
          <a:noFill/>
        </p:spPr>
        <p:txBody>
          <a:bodyPr wrap="square" lIns="91440" tIns="45720" rIns="91440" bIns="45720" rtlCol="0" anchor="t">
            <a:spAutoFit/>
          </a:bodyPr>
          <a:lstStyle/>
          <a:p>
            <a:r>
              <a:rPr lang="en-US"/>
              <a:t>Technical support is required if Vintage analysis or Machine Learning are expected </a:t>
            </a:r>
          </a:p>
        </p:txBody>
      </p:sp>
    </p:spTree>
    <p:extLst>
      <p:ext uri="{BB962C8B-B14F-4D97-AF65-F5344CB8AC3E}">
        <p14:creationId xmlns:p14="http://schemas.microsoft.com/office/powerpoint/2010/main" val="26607504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88FFEDB2941A48933DCFF90CA5EE1C" ma:contentTypeVersion="8" ma:contentTypeDescription="Create a new document." ma:contentTypeScope="" ma:versionID="1a04e67b69103ba1df3f571a8b3a431d">
  <xsd:schema xmlns:xsd="http://www.w3.org/2001/XMLSchema" xmlns:xs="http://www.w3.org/2001/XMLSchema" xmlns:p="http://schemas.microsoft.com/office/2006/metadata/properties" xmlns:ns2="09803ce8-9128-4270-995c-8cecfd4d6746" xmlns:ns3="84cfad3d-6306-4cf8-8754-484738a6fbfe" targetNamespace="http://schemas.microsoft.com/office/2006/metadata/properties" ma:root="true" ma:fieldsID="de0542e69d3fc1c5d57ecd05ea13f068" ns2:_="" ns3:_="">
    <xsd:import namespace="09803ce8-9128-4270-995c-8cecfd4d6746"/>
    <xsd:import namespace="84cfad3d-6306-4cf8-8754-484738a6fb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03ce8-9128-4270-995c-8cecfd4d67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4cfad3d-6306-4cf8-8754-484738a6fb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87A453-9F8F-4E51-8D1D-200D065784D6}">
  <ds:schemaRefs>
    <ds:schemaRef ds:uri="09803ce8-9128-4270-995c-8cecfd4d6746"/>
    <ds:schemaRef ds:uri="84cfad3d-6306-4cf8-8754-484738a6fb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5C085101-9391-4087-8C34-EC022BAEE405}">
  <ds:schemaRefs>
    <ds:schemaRef ds:uri="http://schemas.microsoft.com/sharepoint/v3/contenttype/forms"/>
  </ds:schemaRefs>
</ds:datastoreItem>
</file>

<file path=customXml/itemProps3.xml><?xml version="1.0" encoding="utf-8"?>
<ds:datastoreItem xmlns:ds="http://schemas.openxmlformats.org/officeDocument/2006/customXml" ds:itemID="{7DA2A5E8-3DA2-4537-9E00-49152E1F665D}">
  <ds:schemaRefs>
    <ds:schemaRef ds:uri="09803ce8-9128-4270-995c-8cecfd4d6746"/>
    <ds:schemaRef ds:uri="84cfad3d-6306-4cf8-8754-484738a6fb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{9579DF42-540B-CE44-92A4-462FF6093B09}tf10001070</Template>
  <Application>Microsoft Office PowerPoint</Application>
  <PresentationFormat>Widescreen</PresentationFormat>
  <Slides>10</Slides>
  <Notes>8</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Executive Summary</vt:lpstr>
      <vt:lpstr>Importance of managing credit risk </vt:lpstr>
      <vt:lpstr>Credit analytics opportunity for AlfredExpress</vt:lpstr>
      <vt:lpstr>PowerPoint Presentation</vt:lpstr>
      <vt:lpstr>Risk Prediction Model</vt:lpstr>
      <vt:lpstr>Risk Profile</vt:lpstr>
      <vt:lpstr>AE's short-term and long-term action items to control credit risk</vt:lpstr>
      <vt:lpstr>AE's current model is limited by missing variables and insufficient data</vt:lpstr>
      <vt:lpstr>AE's way forward: employee training and leveraging relationship with Equifax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revision>1</cp:revision>
  <dcterms:created xsi:type="dcterms:W3CDTF">2021-08-07T20:48:47Z</dcterms:created>
  <dcterms:modified xsi:type="dcterms:W3CDTF">2021-08-10T03:00:27Z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0x0101004288FFEDB2941A48933DCFF90CA5EE1C</vt:lpwstr>
  </property>
</Properties>
</file>