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9"/>
  </p:notesMasterIdLst>
  <p:handoutMasterIdLst>
    <p:handoutMasterId r:id="rId10"/>
  </p:handoutMasterIdLst>
  <p:sldIdLst>
    <p:sldId id="351" r:id="rId5"/>
    <p:sldId id="380" r:id="rId6"/>
    <p:sldId id="386" r:id="rId7"/>
    <p:sldId id="385" r:id="rId8"/>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79893" autoAdjust="0"/>
  </p:normalViewPr>
  <p:slideViewPr>
    <p:cSldViewPr snapToGrid="0">
      <p:cViewPr varScale="1">
        <p:scale>
          <a:sx n="40" d="100"/>
          <a:sy n="40" d="100"/>
        </p:scale>
        <p:origin x="714" y="42"/>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266" y="-49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7/6/2023</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2023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2023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5B5D54D-1DC8-2C5A-0ADE-D27A228212E8}"/>
              </a:ext>
            </a:extLst>
          </p:cNvPr>
          <p:cNvSpPr txBox="1"/>
          <p:nvPr/>
        </p:nvSpPr>
        <p:spPr>
          <a:xfrm>
            <a:off x="2070100" y="1524000"/>
            <a:ext cx="4838700" cy="2062103"/>
          </a:xfrm>
          <a:prstGeom prst="rect">
            <a:avLst/>
          </a:prstGeom>
          <a:noFill/>
        </p:spPr>
        <p:txBody>
          <a:bodyPr vert="horz" wrap="square" lIns="91440" rtlCol="0">
            <a:spAutoFit/>
          </a:bodyPr>
          <a:lstStyle/>
          <a:p>
            <a:r>
              <a:rPr lang="en-US" sz="3200" dirty="0">
                <a:solidFill>
                  <a:srgbClr val="002856"/>
                </a:solidFill>
                <a:latin typeface="Arial Black" panose="020B0A04020102020204" pitchFamily="34" charset="0"/>
              </a:rPr>
              <a:t>Developing a CDAO Mindset: A Quick Guide for Technical Professionals</a:t>
            </a:r>
          </a:p>
        </p:txBody>
      </p:sp>
      <p:sp>
        <p:nvSpPr>
          <p:cNvPr id="3" name="TextBox 2">
            <a:extLst>
              <a:ext uri="{FF2B5EF4-FFF2-40B4-BE49-F238E27FC236}">
                <a16:creationId xmlns:a16="http://schemas.microsoft.com/office/drawing/2014/main" xmlns="" id="{DE14E461-2CF6-6A39-7A90-CFEC9020E659}"/>
              </a:ext>
            </a:extLst>
          </p:cNvPr>
          <p:cNvSpPr txBox="1"/>
          <p:nvPr/>
        </p:nvSpPr>
        <p:spPr>
          <a:xfrm>
            <a:off x="2070100" y="3822700"/>
            <a:ext cx="4838700" cy="369332"/>
          </a:xfrm>
          <a:prstGeom prst="rect">
            <a:avLst/>
          </a:prstGeom>
          <a:noFill/>
        </p:spPr>
        <p:txBody>
          <a:bodyPr vert="horz" wrap="square" lIns="91440" rtlCol="0">
            <a:spAutoFit/>
          </a:bodyPr>
          <a:lstStyle/>
          <a:p>
            <a:r>
              <a:rPr lang="en-US" b="1">
                <a:solidFill>
                  <a:srgbClr val="002856"/>
                </a:solidFill>
                <a:latin typeface="Arial" panose="020B0604020202020204" pitchFamily="34" charset="0"/>
              </a:rPr>
              <a:t>Downloadable Figures</a:t>
            </a:r>
            <a:endParaRPr lang="en-US" b="1" dirty="0" err="1">
              <a:solidFill>
                <a:srgbClr val="002856"/>
              </a:solidFill>
              <a:latin typeface="Arial" panose="020B0604020202020204" pitchFamily="34" charset="0"/>
            </a:endParaRPr>
          </a:p>
        </p:txBody>
      </p:sp>
      <p:sp>
        <p:nvSpPr>
          <p:cNvPr id="4" name="TextBox 3">
            <a:extLst>
              <a:ext uri="{FF2B5EF4-FFF2-40B4-BE49-F238E27FC236}">
                <a16:creationId xmlns:a16="http://schemas.microsoft.com/office/drawing/2014/main" xmlns="" id="{EE9691C0-E08A-D64B-20BB-4D7F4769C392}"/>
              </a:ext>
            </a:extLst>
          </p:cNvPr>
          <p:cNvSpPr txBox="1"/>
          <p:nvPr/>
        </p:nvSpPr>
        <p:spPr>
          <a:xfrm>
            <a:off x="2070100" y="4152900"/>
            <a:ext cx="4838700" cy="369332"/>
          </a:xfrm>
          <a:prstGeom prst="rect">
            <a:avLst/>
          </a:prstGeom>
          <a:noFill/>
        </p:spPr>
        <p:txBody>
          <a:bodyPr vert="horz" wrap="square" lIns="91440" rtlCol="0">
            <a:spAutoFit/>
          </a:bodyPr>
          <a:lstStyle/>
          <a:p>
            <a:r>
              <a:rPr lang="en-US" dirty="0">
                <a:solidFill>
                  <a:srgbClr val="002856"/>
                </a:solidFill>
                <a:latin typeface="Arial" panose="020B0604020202020204" pitchFamily="34" charset="0"/>
              </a:rPr>
              <a:t>Jason </a:t>
            </a:r>
            <a:r>
              <a:rPr lang="en-US" dirty="0" err="1">
                <a:solidFill>
                  <a:srgbClr val="002856"/>
                </a:solidFill>
                <a:latin typeface="Arial" panose="020B0604020202020204" pitchFamily="34" charset="0"/>
              </a:rPr>
              <a:t>Medd</a:t>
            </a:r>
            <a:r>
              <a:rPr lang="en-US" dirty="0">
                <a:solidFill>
                  <a:srgbClr val="002856"/>
                </a:solidFill>
                <a:latin typeface="Arial" panose="020B0604020202020204" pitchFamily="34" charset="0"/>
              </a:rPr>
              <a:t>, Saul Judah</a:t>
            </a: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D893FCB-790E-C20E-B711-E3B96BFD96D7}"/>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31569335-423F-8D5C-1D1A-87F5C9BB2AF3}"/>
              </a:ext>
            </a:extLst>
          </p:cNvPr>
          <p:cNvPicPr>
            <a:picLocks noChangeAspect="1"/>
          </p:cNvPicPr>
          <p:nvPr/>
        </p:nvPicPr>
        <p:blipFill>
          <a:blip r:embed="rId3"/>
          <a:srcRect/>
          <a:stretch/>
        </p:blipFill>
        <p:spPr>
          <a:xfrm>
            <a:off x="2479456" y="1193800"/>
            <a:ext cx="7233760" cy="4465172"/>
          </a:xfrm>
          <a:prstGeom prst="rect">
            <a:avLst/>
          </a:prstGeom>
        </p:spPr>
      </p:pic>
    </p:spTree>
    <p:extLst>
      <p:ext uri="{BB962C8B-B14F-4D97-AF65-F5344CB8AC3E}">
        <p14:creationId xmlns:p14="http://schemas.microsoft.com/office/powerpoint/2010/main" val="258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D45F8D-4C18-B713-F499-9F594D112582}"/>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2</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644AF16C-0381-39AF-96CB-35D4C60FA0F9}"/>
              </a:ext>
            </a:extLst>
          </p:cNvPr>
          <p:cNvPicPr>
            <a:picLocks noChangeAspect="1"/>
          </p:cNvPicPr>
          <p:nvPr/>
        </p:nvPicPr>
        <p:blipFill>
          <a:blip r:embed="rId3"/>
          <a:srcRect/>
          <a:stretch/>
        </p:blipFill>
        <p:spPr>
          <a:xfrm>
            <a:off x="2583961" y="1320800"/>
            <a:ext cx="7024749" cy="4229411"/>
          </a:xfrm>
          <a:prstGeom prst="rect">
            <a:avLst/>
          </a:prstGeom>
        </p:spPr>
      </p:pic>
    </p:spTree>
    <p:extLst>
      <p:ext uri="{BB962C8B-B14F-4D97-AF65-F5344CB8AC3E}">
        <p14:creationId xmlns:p14="http://schemas.microsoft.com/office/powerpoint/2010/main" val="269953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F5E9B6B-C7DE-E477-DEB2-3DEECB64B115}"/>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3</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47CA53A4-655D-874C-0F30-098687DE724B}"/>
              </a:ext>
            </a:extLst>
          </p:cNvPr>
          <p:cNvPicPr>
            <a:picLocks noChangeAspect="1"/>
          </p:cNvPicPr>
          <p:nvPr/>
        </p:nvPicPr>
        <p:blipFill>
          <a:blip r:embed="rId3"/>
          <a:srcRect/>
          <a:stretch/>
        </p:blipFill>
        <p:spPr>
          <a:xfrm>
            <a:off x="1032861" y="1689303"/>
            <a:ext cx="10346659" cy="2681744"/>
          </a:xfrm>
          <a:prstGeom prst="rect">
            <a:avLst/>
          </a:prstGeom>
        </p:spPr>
      </p:pic>
    </p:spTree>
    <p:extLst>
      <p:ext uri="{BB962C8B-B14F-4D97-AF65-F5344CB8AC3E}">
        <p14:creationId xmlns:p14="http://schemas.microsoft.com/office/powerpoint/2010/main" val="2880228197"/>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D87FDB44-9F31-417B-A41D-C032B6BF38B2}"/>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CA5AFA60-5D8F-4FCA-85DA-62C7166FED63}"/>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FAB6F727-17FD-408B-8E7D-BEEBB6447333}"/>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E03B0564-E43C-4434-AD8D-720A34071B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Test2</Template>
  <TotalTime>0</TotalTime>
  <Words>28</Words>
  <Application>Microsoft Office PowerPoint</Application>
  <PresentationFormat>Widescreen</PresentationFormat>
  <Paragraphs>8</Paragraphs>
  <Slides>4</Slides>
  <Notes>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vt:i4>
      </vt:variant>
    </vt:vector>
  </HeadingPairs>
  <TitlesOfParts>
    <vt:vector size="13"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2023-05-26T16:48:01Z</dcterms:created>
  <dcterms:modified xsi:type="dcterms:W3CDTF">2023-07-06T22:44:29Z</dcterms:modified>
  <cp:version/>
</cp:coreProperties>
</file>