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Roboto" panose="020B0604020202020204" charset="0"/>
      <p:regular r:id="rId13"/>
      <p:bold r:id="rId14"/>
      <p:italic r:id="rId15"/>
      <p:boldItalic r:id="rId16"/>
    </p:embeddedFont>
    <p:embeddedFont>
      <p:font typeface="Montserrat ExtraBold" panose="020B0604020202020204" charset="0"/>
      <p:bold r:id="rId17"/>
      <p:boldItalic r:id="rId18"/>
    </p:embeddedFont>
    <p:embeddedFont>
      <p:font typeface="Google Sans" panose="020B0604020202020204" charset="0"/>
      <p:regular r:id="rId19"/>
      <p:bold r:id="rId20"/>
      <p:italic r:id="rId21"/>
      <p:boldItalic r:id="rId22"/>
    </p:embeddedFont>
    <p:embeddedFont>
      <p:font typeface="Google Sans Medium"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Montserrat" panose="020B0604020202020204" charset="0"/>
      <p:regular r:id="rId31"/>
      <p:bold r:id="rId32"/>
      <p:italic r:id="rId33"/>
      <p:boldItalic r:id="rId34"/>
    </p:embeddedFont>
    <p:embeddedFont>
      <p:font typeface="Roboto Light"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88" y="5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presProps" Target="presProps.xml"/><Relationship Id="rId21" Type="http://schemas.openxmlformats.org/officeDocument/2006/relationships/font" Target="fonts/font9.fntdata"/><Relationship Id="rId34" Type="http://schemas.openxmlformats.org/officeDocument/2006/relationships/font" Target="fonts/font22.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568107a2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568107a2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90027d67_0_20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7090027d67_0_2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ae24ace33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ae24ace3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23b1d0b6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23b1d0b6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c229fdd62_1_7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g7c229fdd62_1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ae24ace33_0_20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6ae24ace33_0_2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d9b48f3db8_2_3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d9b48f3db8_2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6ae24ace33_0_11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g6ae24ace33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923b1d0b66_0_11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g923b1d0b66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subTitle" idx="1"/>
          </p:nvPr>
        </p:nvSpPr>
        <p:spPr>
          <a:xfrm>
            <a:off x="613925" y="4363882"/>
            <a:ext cx="7916100" cy="301800"/>
          </a:xfrm>
          <a:prstGeom prst="rect">
            <a:avLst/>
          </a:prstGeom>
          <a:noFill/>
          <a:ln>
            <a:noFill/>
          </a:ln>
        </p:spPr>
        <p:txBody>
          <a:bodyPr spcFirstLastPara="1" wrap="square" lIns="68575" tIns="68575" rIns="68575" bIns="68575" anchor="ctr" anchorCtr="0">
            <a:noAutofit/>
          </a:bodyPr>
          <a:lstStyle>
            <a:lvl1pPr lvl="0" algn="ctr" rtl="0">
              <a:lnSpc>
                <a:spcPct val="100000"/>
              </a:lnSpc>
              <a:spcBef>
                <a:spcPts val="0"/>
              </a:spcBef>
              <a:spcAft>
                <a:spcPts val="0"/>
              </a:spcAft>
              <a:buClr>
                <a:srgbClr val="0078BA"/>
              </a:buClr>
              <a:buSzPts val="1400"/>
              <a:buNone/>
              <a:defRPr sz="1800">
                <a:solidFill>
                  <a:srgbClr val="0078BA"/>
                </a:solidFill>
              </a:defRPr>
            </a:lvl1pPr>
            <a:lvl2pPr lvl="1"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2pPr>
            <a:lvl3pPr lvl="2"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3pPr>
            <a:lvl4pPr lvl="3"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4pPr>
            <a:lvl5pPr lvl="4"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5pPr>
            <a:lvl6pPr lvl="5"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6pPr>
            <a:lvl7pPr lvl="6"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7pPr>
            <a:lvl8pPr lvl="7"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8pPr>
            <a:lvl9pPr lvl="8"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9pPr>
          </a:lstStyle>
          <a:p>
            <a:endParaRPr/>
          </a:p>
        </p:txBody>
      </p:sp>
      <p:sp>
        <p:nvSpPr>
          <p:cNvPr id="52" name="Google Shape;52;p13"/>
          <p:cNvSpPr txBox="1">
            <a:spLocks noGrp="1"/>
          </p:cNvSpPr>
          <p:nvPr>
            <p:ph type="title"/>
          </p:nvPr>
        </p:nvSpPr>
        <p:spPr>
          <a:xfrm>
            <a:off x="458150" y="3848319"/>
            <a:ext cx="8227800" cy="482100"/>
          </a:xfrm>
          <a:prstGeom prst="rect">
            <a:avLst/>
          </a:prstGeom>
          <a:noFill/>
          <a:ln>
            <a:noFill/>
          </a:ln>
        </p:spPr>
        <p:txBody>
          <a:bodyPr spcFirstLastPara="1" wrap="square" lIns="68575" tIns="68575" rIns="68575" bIns="68575" anchor="ctr" anchorCtr="0">
            <a:noAutofit/>
          </a:bodyPr>
          <a:lstStyle>
            <a:lvl1pPr lvl="0" algn="ctr" rtl="0">
              <a:lnSpc>
                <a:spcPct val="100000"/>
              </a:lnSpc>
              <a:spcBef>
                <a:spcPts val="0"/>
              </a:spcBef>
              <a:spcAft>
                <a:spcPts val="0"/>
              </a:spcAft>
              <a:buSzPts val="2700"/>
              <a:buFont typeface="Roboto"/>
              <a:buNone/>
              <a:defRPr sz="3600" b="1">
                <a:latin typeface="Roboto"/>
                <a:ea typeface="Roboto"/>
                <a:cs typeface="Roboto"/>
                <a:sym typeface="Roboto"/>
              </a:defRPr>
            </a:lvl1pPr>
            <a:lvl2pPr lvl="1" algn="l" rtl="0">
              <a:lnSpc>
                <a:spcPct val="100000"/>
              </a:lnSpc>
              <a:spcBef>
                <a:spcPts val="0"/>
              </a:spcBef>
              <a:spcAft>
                <a:spcPts val="0"/>
              </a:spcAft>
              <a:buClr>
                <a:srgbClr val="000000"/>
              </a:buClr>
              <a:buSzPts val="2700"/>
              <a:buNone/>
              <a:defRPr sz="3600">
                <a:solidFill>
                  <a:srgbClr val="000000"/>
                </a:solidFill>
              </a:defRPr>
            </a:lvl2pPr>
            <a:lvl3pPr lvl="2" algn="l" rtl="0">
              <a:lnSpc>
                <a:spcPct val="100000"/>
              </a:lnSpc>
              <a:spcBef>
                <a:spcPts val="0"/>
              </a:spcBef>
              <a:spcAft>
                <a:spcPts val="0"/>
              </a:spcAft>
              <a:buClr>
                <a:srgbClr val="000000"/>
              </a:buClr>
              <a:buSzPts val="2700"/>
              <a:buNone/>
              <a:defRPr sz="3600">
                <a:solidFill>
                  <a:srgbClr val="000000"/>
                </a:solidFill>
              </a:defRPr>
            </a:lvl3pPr>
            <a:lvl4pPr lvl="3" algn="l" rtl="0">
              <a:lnSpc>
                <a:spcPct val="100000"/>
              </a:lnSpc>
              <a:spcBef>
                <a:spcPts val="0"/>
              </a:spcBef>
              <a:spcAft>
                <a:spcPts val="0"/>
              </a:spcAft>
              <a:buClr>
                <a:srgbClr val="000000"/>
              </a:buClr>
              <a:buSzPts val="2700"/>
              <a:buNone/>
              <a:defRPr sz="3600">
                <a:solidFill>
                  <a:srgbClr val="000000"/>
                </a:solidFill>
              </a:defRPr>
            </a:lvl4pPr>
            <a:lvl5pPr lvl="4" algn="l" rtl="0">
              <a:lnSpc>
                <a:spcPct val="100000"/>
              </a:lnSpc>
              <a:spcBef>
                <a:spcPts val="0"/>
              </a:spcBef>
              <a:spcAft>
                <a:spcPts val="0"/>
              </a:spcAft>
              <a:buClr>
                <a:srgbClr val="000000"/>
              </a:buClr>
              <a:buSzPts val="2700"/>
              <a:buNone/>
              <a:defRPr sz="3600">
                <a:solidFill>
                  <a:srgbClr val="000000"/>
                </a:solidFill>
              </a:defRPr>
            </a:lvl5pPr>
            <a:lvl6pPr lvl="5" algn="l" rtl="0">
              <a:lnSpc>
                <a:spcPct val="100000"/>
              </a:lnSpc>
              <a:spcBef>
                <a:spcPts val="0"/>
              </a:spcBef>
              <a:spcAft>
                <a:spcPts val="0"/>
              </a:spcAft>
              <a:buClr>
                <a:srgbClr val="000000"/>
              </a:buClr>
              <a:buSzPts val="2700"/>
              <a:buNone/>
              <a:defRPr sz="3600">
                <a:solidFill>
                  <a:srgbClr val="000000"/>
                </a:solidFill>
              </a:defRPr>
            </a:lvl6pPr>
            <a:lvl7pPr lvl="6" algn="l" rtl="0">
              <a:lnSpc>
                <a:spcPct val="100000"/>
              </a:lnSpc>
              <a:spcBef>
                <a:spcPts val="0"/>
              </a:spcBef>
              <a:spcAft>
                <a:spcPts val="0"/>
              </a:spcAft>
              <a:buClr>
                <a:srgbClr val="000000"/>
              </a:buClr>
              <a:buSzPts val="2700"/>
              <a:buNone/>
              <a:defRPr sz="3600">
                <a:solidFill>
                  <a:srgbClr val="000000"/>
                </a:solidFill>
              </a:defRPr>
            </a:lvl7pPr>
            <a:lvl8pPr lvl="7" algn="l" rtl="0">
              <a:lnSpc>
                <a:spcPct val="100000"/>
              </a:lnSpc>
              <a:spcBef>
                <a:spcPts val="0"/>
              </a:spcBef>
              <a:spcAft>
                <a:spcPts val="0"/>
              </a:spcAft>
              <a:buClr>
                <a:srgbClr val="000000"/>
              </a:buClr>
              <a:buSzPts val="2700"/>
              <a:buNone/>
              <a:defRPr sz="3600">
                <a:solidFill>
                  <a:srgbClr val="000000"/>
                </a:solidFill>
              </a:defRPr>
            </a:lvl8pPr>
            <a:lvl9pPr lvl="8" algn="l" rtl="0">
              <a:lnSpc>
                <a:spcPct val="100000"/>
              </a:lnSpc>
              <a:spcBef>
                <a:spcPts val="0"/>
              </a:spcBef>
              <a:spcAft>
                <a:spcPts val="0"/>
              </a:spcAft>
              <a:buClr>
                <a:srgbClr val="000000"/>
              </a:buClr>
              <a:buSzPts val="2700"/>
              <a:buNone/>
              <a:defRPr sz="3600">
                <a:solidFill>
                  <a:srgbClr val="000000"/>
                </a:solidFill>
              </a:defRPr>
            </a:lvl9pPr>
          </a:lstStyle>
          <a:p>
            <a:endParaRPr/>
          </a:p>
        </p:txBody>
      </p:sp>
      <p:sp>
        <p:nvSpPr>
          <p:cNvPr id="53" name="Google Shape;53;p13"/>
          <p:cNvSpPr txBox="1"/>
          <p:nvPr/>
        </p:nvSpPr>
        <p:spPr>
          <a:xfrm>
            <a:off x="4101845" y="4728863"/>
            <a:ext cx="4584000" cy="305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Roboto Light"/>
                <a:ea typeface="Roboto Light"/>
                <a:cs typeface="Roboto Light"/>
                <a:sym typeface="Roboto Light"/>
              </a:rPr>
              <a:t>Accenture + Google Proprietary and Confidential</a:t>
            </a:r>
            <a:endParaRPr sz="800" b="0" i="0" u="none" strike="noStrike" cap="none">
              <a:solidFill>
                <a:schemeClr val="dk2"/>
              </a:solidFill>
              <a:latin typeface="Roboto Light"/>
              <a:ea typeface="Roboto Light"/>
              <a:cs typeface="Roboto Light"/>
              <a:sym typeface="Roboto Light"/>
            </a:endParaRPr>
          </a:p>
          <a:p>
            <a:pPr marL="0" marR="0" lvl="0" indent="0" algn="r" rtl="0">
              <a:lnSpc>
                <a:spcPct val="100000"/>
              </a:lnSpc>
              <a:spcBef>
                <a:spcPts val="0"/>
              </a:spcBef>
              <a:spcAft>
                <a:spcPts val="0"/>
              </a:spcAft>
              <a:buClr>
                <a:srgbClr val="000000"/>
              </a:buClr>
              <a:buSzPts val="600"/>
              <a:buFont typeface="Arial"/>
              <a:buNone/>
            </a:pPr>
            <a:endParaRPr sz="800" b="0" i="0" u="none" strike="noStrike" cap="none">
              <a:solidFill>
                <a:schemeClr val="dk2"/>
              </a:solidFill>
              <a:latin typeface="Roboto Light"/>
              <a:ea typeface="Roboto Light"/>
              <a:cs typeface="Roboto Light"/>
              <a:sym typeface="Roboto Light"/>
            </a:endParaRPr>
          </a:p>
        </p:txBody>
      </p:sp>
      <p:sp>
        <p:nvSpPr>
          <p:cNvPr id="54" name="Google Shape;54;p13"/>
          <p:cNvSpPr/>
          <p:nvPr/>
        </p:nvSpPr>
        <p:spPr>
          <a:xfrm>
            <a:off x="1037700" y="4740289"/>
            <a:ext cx="687600" cy="183000"/>
          </a:xfrm>
          <a:custGeom>
            <a:avLst/>
            <a:gdLst/>
            <a:ahLst/>
            <a:cxnLst/>
            <a:rect l="l" t="t" r="r" b="b"/>
            <a:pathLst>
              <a:path w="120000" h="120000" extrusionOk="0">
                <a:moveTo>
                  <a:pt x="69938" y="33488"/>
                </a:moveTo>
                <a:cubicBezTo>
                  <a:pt x="76932" y="23720"/>
                  <a:pt x="76932" y="23720"/>
                  <a:pt x="76932" y="23720"/>
                </a:cubicBezTo>
                <a:cubicBezTo>
                  <a:pt x="69938" y="13255"/>
                  <a:pt x="69938" y="13255"/>
                  <a:pt x="69938" y="13255"/>
                </a:cubicBezTo>
                <a:cubicBezTo>
                  <a:pt x="69938" y="0"/>
                  <a:pt x="69938" y="0"/>
                  <a:pt x="69938" y="0"/>
                </a:cubicBezTo>
                <a:cubicBezTo>
                  <a:pt x="81717" y="18139"/>
                  <a:pt x="81717" y="18139"/>
                  <a:pt x="81717" y="18139"/>
                </a:cubicBezTo>
                <a:cubicBezTo>
                  <a:pt x="81717" y="29302"/>
                  <a:pt x="81717" y="29302"/>
                  <a:pt x="81717" y="29302"/>
                </a:cubicBezTo>
                <a:cubicBezTo>
                  <a:pt x="69938" y="47441"/>
                  <a:pt x="69938" y="47441"/>
                  <a:pt x="69938" y="47441"/>
                </a:cubicBezTo>
                <a:lnTo>
                  <a:pt x="69938" y="33488"/>
                </a:lnTo>
                <a:close/>
                <a:moveTo>
                  <a:pt x="4417" y="120000"/>
                </a:moveTo>
                <a:cubicBezTo>
                  <a:pt x="2024" y="120000"/>
                  <a:pt x="0" y="115116"/>
                  <a:pt x="0" y="104651"/>
                </a:cubicBezTo>
                <a:cubicBezTo>
                  <a:pt x="0" y="103953"/>
                  <a:pt x="0" y="103953"/>
                  <a:pt x="0" y="103953"/>
                </a:cubicBezTo>
                <a:cubicBezTo>
                  <a:pt x="0" y="90697"/>
                  <a:pt x="2944" y="86511"/>
                  <a:pt x="6441" y="86511"/>
                </a:cubicBezTo>
                <a:cubicBezTo>
                  <a:pt x="8282" y="86511"/>
                  <a:pt x="8282" y="86511"/>
                  <a:pt x="8282" y="86511"/>
                </a:cubicBezTo>
                <a:cubicBezTo>
                  <a:pt x="8282" y="84418"/>
                  <a:pt x="8282" y="84418"/>
                  <a:pt x="8282" y="84418"/>
                </a:cubicBezTo>
                <a:cubicBezTo>
                  <a:pt x="8282" y="78837"/>
                  <a:pt x="7546" y="75348"/>
                  <a:pt x="6073" y="75348"/>
                </a:cubicBezTo>
                <a:cubicBezTo>
                  <a:pt x="4785" y="75348"/>
                  <a:pt x="4233" y="78837"/>
                  <a:pt x="4049" y="82325"/>
                </a:cubicBezTo>
                <a:cubicBezTo>
                  <a:pt x="368" y="82325"/>
                  <a:pt x="368" y="82325"/>
                  <a:pt x="368" y="82325"/>
                </a:cubicBezTo>
                <a:cubicBezTo>
                  <a:pt x="552" y="71162"/>
                  <a:pt x="3128" y="64883"/>
                  <a:pt x="6257" y="64883"/>
                </a:cubicBezTo>
                <a:cubicBezTo>
                  <a:pt x="9754" y="64883"/>
                  <a:pt x="12147" y="70465"/>
                  <a:pt x="12147" y="83720"/>
                </a:cubicBezTo>
                <a:cubicBezTo>
                  <a:pt x="12147" y="118604"/>
                  <a:pt x="12147" y="118604"/>
                  <a:pt x="12147" y="118604"/>
                </a:cubicBezTo>
                <a:cubicBezTo>
                  <a:pt x="8282" y="118604"/>
                  <a:pt x="8282" y="118604"/>
                  <a:pt x="8282" y="118604"/>
                </a:cubicBezTo>
                <a:cubicBezTo>
                  <a:pt x="8282" y="113023"/>
                  <a:pt x="8282" y="113023"/>
                  <a:pt x="8282" y="113023"/>
                </a:cubicBezTo>
                <a:cubicBezTo>
                  <a:pt x="7546" y="116511"/>
                  <a:pt x="6257" y="120000"/>
                  <a:pt x="4417" y="120000"/>
                </a:cubicBezTo>
                <a:close/>
                <a:moveTo>
                  <a:pt x="8282" y="101162"/>
                </a:moveTo>
                <a:cubicBezTo>
                  <a:pt x="8282" y="96279"/>
                  <a:pt x="8282" y="96279"/>
                  <a:pt x="8282" y="96279"/>
                </a:cubicBezTo>
                <a:cubicBezTo>
                  <a:pt x="6625" y="96279"/>
                  <a:pt x="6625" y="96279"/>
                  <a:pt x="6625" y="96279"/>
                </a:cubicBezTo>
                <a:cubicBezTo>
                  <a:pt x="4785" y="96279"/>
                  <a:pt x="3865" y="98372"/>
                  <a:pt x="3865" y="103255"/>
                </a:cubicBezTo>
                <a:cubicBezTo>
                  <a:pt x="3865" y="103255"/>
                  <a:pt x="3865" y="103255"/>
                  <a:pt x="3865" y="103255"/>
                </a:cubicBezTo>
                <a:cubicBezTo>
                  <a:pt x="3865" y="107441"/>
                  <a:pt x="4417" y="109534"/>
                  <a:pt x="5705" y="109534"/>
                </a:cubicBezTo>
                <a:cubicBezTo>
                  <a:pt x="6993" y="109534"/>
                  <a:pt x="8282" y="106744"/>
                  <a:pt x="8282" y="101162"/>
                </a:cubicBezTo>
                <a:close/>
                <a:moveTo>
                  <a:pt x="20797" y="120000"/>
                </a:moveTo>
                <a:cubicBezTo>
                  <a:pt x="16932" y="120000"/>
                  <a:pt x="14171" y="110930"/>
                  <a:pt x="14171" y="92790"/>
                </a:cubicBezTo>
                <a:cubicBezTo>
                  <a:pt x="14171" y="92093"/>
                  <a:pt x="14171" y="92093"/>
                  <a:pt x="14171" y="92093"/>
                </a:cubicBezTo>
                <a:cubicBezTo>
                  <a:pt x="14171" y="74651"/>
                  <a:pt x="17116" y="64883"/>
                  <a:pt x="20797" y="64883"/>
                </a:cubicBezTo>
                <a:cubicBezTo>
                  <a:pt x="24110" y="64883"/>
                  <a:pt x="26687" y="71162"/>
                  <a:pt x="26871" y="85116"/>
                </a:cubicBezTo>
                <a:cubicBezTo>
                  <a:pt x="23190" y="85116"/>
                  <a:pt x="23190" y="85116"/>
                  <a:pt x="23190" y="85116"/>
                </a:cubicBezTo>
                <a:cubicBezTo>
                  <a:pt x="23006" y="79534"/>
                  <a:pt x="22269" y="76744"/>
                  <a:pt x="20981" y="76744"/>
                </a:cubicBezTo>
                <a:cubicBezTo>
                  <a:pt x="19325" y="76744"/>
                  <a:pt x="18220" y="81627"/>
                  <a:pt x="18220" y="92093"/>
                </a:cubicBezTo>
                <a:cubicBezTo>
                  <a:pt x="18220" y="93488"/>
                  <a:pt x="18220" y="93488"/>
                  <a:pt x="18220" y="93488"/>
                </a:cubicBezTo>
                <a:cubicBezTo>
                  <a:pt x="18220" y="103953"/>
                  <a:pt x="19141" y="108837"/>
                  <a:pt x="20981" y="108837"/>
                </a:cubicBezTo>
                <a:cubicBezTo>
                  <a:pt x="22269" y="108837"/>
                  <a:pt x="23190" y="105348"/>
                  <a:pt x="23558" y="99069"/>
                </a:cubicBezTo>
                <a:cubicBezTo>
                  <a:pt x="27055" y="99069"/>
                  <a:pt x="27055" y="99069"/>
                  <a:pt x="27055" y="99069"/>
                </a:cubicBezTo>
                <a:cubicBezTo>
                  <a:pt x="26687" y="111627"/>
                  <a:pt x="24662" y="120000"/>
                  <a:pt x="20797" y="120000"/>
                </a:cubicBezTo>
                <a:close/>
                <a:moveTo>
                  <a:pt x="35337" y="120000"/>
                </a:moveTo>
                <a:cubicBezTo>
                  <a:pt x="31472" y="120000"/>
                  <a:pt x="28711" y="110930"/>
                  <a:pt x="28711" y="92790"/>
                </a:cubicBezTo>
                <a:cubicBezTo>
                  <a:pt x="28711" y="92093"/>
                  <a:pt x="28711" y="92093"/>
                  <a:pt x="28711" y="92093"/>
                </a:cubicBezTo>
                <a:cubicBezTo>
                  <a:pt x="28711" y="74651"/>
                  <a:pt x="31656" y="64883"/>
                  <a:pt x="35337" y="64883"/>
                </a:cubicBezTo>
                <a:cubicBezTo>
                  <a:pt x="38466" y="64883"/>
                  <a:pt x="41042" y="71162"/>
                  <a:pt x="41411" y="85116"/>
                </a:cubicBezTo>
                <a:cubicBezTo>
                  <a:pt x="37730" y="85116"/>
                  <a:pt x="37730" y="85116"/>
                  <a:pt x="37730" y="85116"/>
                </a:cubicBezTo>
                <a:cubicBezTo>
                  <a:pt x="37361" y="79534"/>
                  <a:pt x="36625" y="76744"/>
                  <a:pt x="35337" y="76744"/>
                </a:cubicBezTo>
                <a:cubicBezTo>
                  <a:pt x="33680" y="76744"/>
                  <a:pt x="32576" y="81627"/>
                  <a:pt x="32576" y="92093"/>
                </a:cubicBezTo>
                <a:cubicBezTo>
                  <a:pt x="32576" y="93488"/>
                  <a:pt x="32576" y="93488"/>
                  <a:pt x="32576" y="93488"/>
                </a:cubicBezTo>
                <a:cubicBezTo>
                  <a:pt x="32576" y="103953"/>
                  <a:pt x="33680" y="108837"/>
                  <a:pt x="35337" y="108837"/>
                </a:cubicBezTo>
                <a:cubicBezTo>
                  <a:pt x="36625" y="108837"/>
                  <a:pt x="37730" y="105348"/>
                  <a:pt x="37914" y="99069"/>
                </a:cubicBezTo>
                <a:cubicBezTo>
                  <a:pt x="41411" y="99069"/>
                  <a:pt x="41411" y="99069"/>
                  <a:pt x="41411" y="99069"/>
                </a:cubicBezTo>
                <a:cubicBezTo>
                  <a:pt x="41226" y="111627"/>
                  <a:pt x="39018" y="120000"/>
                  <a:pt x="35337" y="120000"/>
                </a:cubicBezTo>
                <a:close/>
                <a:moveTo>
                  <a:pt x="49693" y="120000"/>
                </a:moveTo>
                <a:cubicBezTo>
                  <a:pt x="45828" y="120000"/>
                  <a:pt x="43067" y="110930"/>
                  <a:pt x="43067" y="93488"/>
                </a:cubicBezTo>
                <a:cubicBezTo>
                  <a:pt x="43067" y="92093"/>
                  <a:pt x="43067" y="92093"/>
                  <a:pt x="43067" y="92093"/>
                </a:cubicBezTo>
                <a:cubicBezTo>
                  <a:pt x="43067" y="74651"/>
                  <a:pt x="46012" y="64883"/>
                  <a:pt x="49693" y="64883"/>
                </a:cubicBezTo>
                <a:cubicBezTo>
                  <a:pt x="53006" y="64883"/>
                  <a:pt x="55950" y="72558"/>
                  <a:pt x="55950" y="90000"/>
                </a:cubicBezTo>
                <a:cubicBezTo>
                  <a:pt x="55950" y="96279"/>
                  <a:pt x="55950" y="96279"/>
                  <a:pt x="55950" y="96279"/>
                </a:cubicBezTo>
                <a:cubicBezTo>
                  <a:pt x="46932" y="96279"/>
                  <a:pt x="46932" y="96279"/>
                  <a:pt x="46932" y="96279"/>
                </a:cubicBezTo>
                <a:cubicBezTo>
                  <a:pt x="47116" y="105348"/>
                  <a:pt x="48220" y="109534"/>
                  <a:pt x="49877" y="109534"/>
                </a:cubicBezTo>
                <a:cubicBezTo>
                  <a:pt x="51349" y="109534"/>
                  <a:pt x="52085" y="106046"/>
                  <a:pt x="52453" y="102558"/>
                </a:cubicBezTo>
                <a:cubicBezTo>
                  <a:pt x="55950" y="102558"/>
                  <a:pt x="55950" y="102558"/>
                  <a:pt x="55950" y="102558"/>
                </a:cubicBezTo>
                <a:cubicBezTo>
                  <a:pt x="55582" y="112325"/>
                  <a:pt x="53374" y="120000"/>
                  <a:pt x="49693" y="120000"/>
                </a:cubicBezTo>
                <a:close/>
                <a:moveTo>
                  <a:pt x="47116" y="86511"/>
                </a:moveTo>
                <a:cubicBezTo>
                  <a:pt x="52269" y="86511"/>
                  <a:pt x="52269" y="86511"/>
                  <a:pt x="52269" y="86511"/>
                </a:cubicBezTo>
                <a:cubicBezTo>
                  <a:pt x="52085" y="78837"/>
                  <a:pt x="51165" y="75348"/>
                  <a:pt x="49693" y="75348"/>
                </a:cubicBezTo>
                <a:cubicBezTo>
                  <a:pt x="48404" y="75348"/>
                  <a:pt x="47300" y="78139"/>
                  <a:pt x="47116" y="86511"/>
                </a:cubicBezTo>
                <a:close/>
                <a:moveTo>
                  <a:pt x="58343" y="66279"/>
                </a:moveTo>
                <a:cubicBezTo>
                  <a:pt x="62208" y="66279"/>
                  <a:pt x="62208" y="66279"/>
                  <a:pt x="62208" y="66279"/>
                </a:cubicBezTo>
                <a:cubicBezTo>
                  <a:pt x="62208" y="73953"/>
                  <a:pt x="62208" y="73953"/>
                  <a:pt x="62208" y="73953"/>
                </a:cubicBezTo>
                <a:cubicBezTo>
                  <a:pt x="62944" y="69069"/>
                  <a:pt x="64233" y="64883"/>
                  <a:pt x="66441" y="64883"/>
                </a:cubicBezTo>
                <a:cubicBezTo>
                  <a:pt x="69018" y="64883"/>
                  <a:pt x="70674" y="71162"/>
                  <a:pt x="70674" y="83720"/>
                </a:cubicBezTo>
                <a:cubicBezTo>
                  <a:pt x="70674" y="118604"/>
                  <a:pt x="70674" y="118604"/>
                  <a:pt x="70674" y="118604"/>
                </a:cubicBezTo>
                <a:cubicBezTo>
                  <a:pt x="66809" y="118604"/>
                  <a:pt x="66809" y="118604"/>
                  <a:pt x="66809" y="118604"/>
                </a:cubicBezTo>
                <a:cubicBezTo>
                  <a:pt x="66809" y="85813"/>
                  <a:pt x="66809" y="85813"/>
                  <a:pt x="66809" y="85813"/>
                </a:cubicBezTo>
                <a:cubicBezTo>
                  <a:pt x="66809" y="79534"/>
                  <a:pt x="66073" y="76744"/>
                  <a:pt x="64601" y="76744"/>
                </a:cubicBezTo>
                <a:cubicBezTo>
                  <a:pt x="63312" y="76744"/>
                  <a:pt x="62208" y="80232"/>
                  <a:pt x="62208" y="86511"/>
                </a:cubicBezTo>
                <a:cubicBezTo>
                  <a:pt x="62208" y="118604"/>
                  <a:pt x="62208" y="118604"/>
                  <a:pt x="62208" y="118604"/>
                </a:cubicBezTo>
                <a:cubicBezTo>
                  <a:pt x="58343" y="118604"/>
                  <a:pt x="58343" y="118604"/>
                  <a:pt x="58343" y="118604"/>
                </a:cubicBezTo>
                <a:lnTo>
                  <a:pt x="58343" y="66279"/>
                </a:lnTo>
                <a:close/>
                <a:moveTo>
                  <a:pt x="77852" y="50232"/>
                </a:moveTo>
                <a:cubicBezTo>
                  <a:pt x="77852" y="66279"/>
                  <a:pt x="77852" y="66279"/>
                  <a:pt x="77852" y="66279"/>
                </a:cubicBezTo>
                <a:cubicBezTo>
                  <a:pt x="80429" y="66279"/>
                  <a:pt x="80429" y="66279"/>
                  <a:pt x="80429" y="66279"/>
                </a:cubicBezTo>
                <a:cubicBezTo>
                  <a:pt x="80429" y="77441"/>
                  <a:pt x="80429" y="77441"/>
                  <a:pt x="80429" y="77441"/>
                </a:cubicBezTo>
                <a:cubicBezTo>
                  <a:pt x="77852" y="77441"/>
                  <a:pt x="77852" y="77441"/>
                  <a:pt x="77852" y="77441"/>
                </a:cubicBezTo>
                <a:cubicBezTo>
                  <a:pt x="77852" y="101860"/>
                  <a:pt x="77852" y="101860"/>
                  <a:pt x="77852" y="101860"/>
                </a:cubicBezTo>
                <a:cubicBezTo>
                  <a:pt x="77852" y="106046"/>
                  <a:pt x="78404" y="108139"/>
                  <a:pt x="79141" y="108139"/>
                </a:cubicBezTo>
                <a:cubicBezTo>
                  <a:pt x="79693" y="108139"/>
                  <a:pt x="80245" y="107441"/>
                  <a:pt x="80613" y="106744"/>
                </a:cubicBezTo>
                <a:cubicBezTo>
                  <a:pt x="80613" y="118604"/>
                  <a:pt x="80613" y="118604"/>
                  <a:pt x="80613" y="118604"/>
                </a:cubicBezTo>
                <a:cubicBezTo>
                  <a:pt x="80061" y="118604"/>
                  <a:pt x="79325" y="119302"/>
                  <a:pt x="78404" y="119302"/>
                </a:cubicBezTo>
                <a:cubicBezTo>
                  <a:pt x="75460" y="119302"/>
                  <a:pt x="73987" y="114418"/>
                  <a:pt x="73987" y="103255"/>
                </a:cubicBezTo>
                <a:cubicBezTo>
                  <a:pt x="73987" y="77441"/>
                  <a:pt x="73987" y="77441"/>
                  <a:pt x="73987" y="77441"/>
                </a:cubicBezTo>
                <a:cubicBezTo>
                  <a:pt x="72331" y="77441"/>
                  <a:pt x="72331" y="77441"/>
                  <a:pt x="72331" y="77441"/>
                </a:cubicBezTo>
                <a:cubicBezTo>
                  <a:pt x="72331" y="66279"/>
                  <a:pt x="72331" y="66279"/>
                  <a:pt x="72331" y="66279"/>
                </a:cubicBezTo>
                <a:cubicBezTo>
                  <a:pt x="73987" y="66279"/>
                  <a:pt x="73987" y="66279"/>
                  <a:pt x="73987" y="66279"/>
                </a:cubicBezTo>
                <a:cubicBezTo>
                  <a:pt x="73987" y="56511"/>
                  <a:pt x="73987" y="56511"/>
                  <a:pt x="73987" y="56511"/>
                </a:cubicBezTo>
                <a:lnTo>
                  <a:pt x="77852" y="50232"/>
                </a:lnTo>
                <a:close/>
                <a:moveTo>
                  <a:pt x="95153" y="118604"/>
                </a:moveTo>
                <a:cubicBezTo>
                  <a:pt x="91288" y="118604"/>
                  <a:pt x="91288" y="118604"/>
                  <a:pt x="91288" y="118604"/>
                </a:cubicBezTo>
                <a:cubicBezTo>
                  <a:pt x="91288" y="110930"/>
                  <a:pt x="91288" y="110930"/>
                  <a:pt x="91288" y="110930"/>
                </a:cubicBezTo>
                <a:cubicBezTo>
                  <a:pt x="90552" y="115813"/>
                  <a:pt x="89263" y="120000"/>
                  <a:pt x="87239" y="120000"/>
                </a:cubicBezTo>
                <a:cubicBezTo>
                  <a:pt x="84662" y="120000"/>
                  <a:pt x="82822" y="114418"/>
                  <a:pt x="82822" y="101860"/>
                </a:cubicBezTo>
                <a:cubicBezTo>
                  <a:pt x="82822" y="66279"/>
                  <a:pt x="82822" y="66279"/>
                  <a:pt x="82822" y="66279"/>
                </a:cubicBezTo>
                <a:cubicBezTo>
                  <a:pt x="86687" y="66279"/>
                  <a:pt x="86687" y="66279"/>
                  <a:pt x="86687" y="66279"/>
                </a:cubicBezTo>
                <a:cubicBezTo>
                  <a:pt x="86687" y="99767"/>
                  <a:pt x="86687" y="99767"/>
                  <a:pt x="86687" y="99767"/>
                </a:cubicBezTo>
                <a:cubicBezTo>
                  <a:pt x="86687" y="105348"/>
                  <a:pt x="87423" y="108139"/>
                  <a:pt x="88711" y="108139"/>
                </a:cubicBezTo>
                <a:cubicBezTo>
                  <a:pt x="90184" y="108139"/>
                  <a:pt x="91288" y="105348"/>
                  <a:pt x="91288" y="98372"/>
                </a:cubicBezTo>
                <a:cubicBezTo>
                  <a:pt x="91288" y="66279"/>
                  <a:pt x="91288" y="66279"/>
                  <a:pt x="91288" y="66279"/>
                </a:cubicBezTo>
                <a:cubicBezTo>
                  <a:pt x="95153" y="66279"/>
                  <a:pt x="95153" y="66279"/>
                  <a:pt x="95153" y="66279"/>
                </a:cubicBezTo>
                <a:lnTo>
                  <a:pt x="95153" y="118604"/>
                </a:lnTo>
                <a:close/>
                <a:moveTo>
                  <a:pt x="97914" y="66279"/>
                </a:moveTo>
                <a:cubicBezTo>
                  <a:pt x="101779" y="66279"/>
                  <a:pt x="101779" y="66279"/>
                  <a:pt x="101779" y="66279"/>
                </a:cubicBezTo>
                <a:cubicBezTo>
                  <a:pt x="101779" y="76046"/>
                  <a:pt x="101779" y="76046"/>
                  <a:pt x="101779" y="76046"/>
                </a:cubicBezTo>
                <a:cubicBezTo>
                  <a:pt x="102515" y="69069"/>
                  <a:pt x="103803" y="65581"/>
                  <a:pt x="105828" y="65581"/>
                </a:cubicBezTo>
                <a:cubicBezTo>
                  <a:pt x="105828" y="80232"/>
                  <a:pt x="105828" y="80232"/>
                  <a:pt x="105828" y="80232"/>
                </a:cubicBezTo>
                <a:cubicBezTo>
                  <a:pt x="103251" y="80232"/>
                  <a:pt x="101779" y="83023"/>
                  <a:pt x="101779" y="92093"/>
                </a:cubicBezTo>
                <a:cubicBezTo>
                  <a:pt x="101779" y="118604"/>
                  <a:pt x="101779" y="118604"/>
                  <a:pt x="101779" y="118604"/>
                </a:cubicBezTo>
                <a:cubicBezTo>
                  <a:pt x="97914" y="118604"/>
                  <a:pt x="97914" y="118604"/>
                  <a:pt x="97914" y="118604"/>
                </a:cubicBezTo>
                <a:lnTo>
                  <a:pt x="97914" y="66279"/>
                </a:lnTo>
                <a:close/>
                <a:moveTo>
                  <a:pt x="113926" y="120000"/>
                </a:moveTo>
                <a:cubicBezTo>
                  <a:pt x="109877" y="120000"/>
                  <a:pt x="107116" y="110930"/>
                  <a:pt x="107116" y="93488"/>
                </a:cubicBezTo>
                <a:cubicBezTo>
                  <a:pt x="107116" y="92093"/>
                  <a:pt x="107116" y="92093"/>
                  <a:pt x="107116" y="92093"/>
                </a:cubicBezTo>
                <a:cubicBezTo>
                  <a:pt x="107116" y="74651"/>
                  <a:pt x="110061" y="64883"/>
                  <a:pt x="113742" y="64883"/>
                </a:cubicBezTo>
                <a:cubicBezTo>
                  <a:pt x="117239" y="64883"/>
                  <a:pt x="120000" y="72558"/>
                  <a:pt x="120000" y="90000"/>
                </a:cubicBezTo>
                <a:cubicBezTo>
                  <a:pt x="120000" y="96279"/>
                  <a:pt x="120000" y="96279"/>
                  <a:pt x="120000" y="96279"/>
                </a:cubicBezTo>
                <a:cubicBezTo>
                  <a:pt x="110981" y="96279"/>
                  <a:pt x="110981" y="96279"/>
                  <a:pt x="110981" y="96279"/>
                </a:cubicBezTo>
                <a:cubicBezTo>
                  <a:pt x="111165" y="105348"/>
                  <a:pt x="112269" y="109534"/>
                  <a:pt x="113926" y="109534"/>
                </a:cubicBezTo>
                <a:cubicBezTo>
                  <a:pt x="115398" y="109534"/>
                  <a:pt x="116134" y="106046"/>
                  <a:pt x="116503" y="102558"/>
                </a:cubicBezTo>
                <a:cubicBezTo>
                  <a:pt x="120000" y="102558"/>
                  <a:pt x="120000" y="102558"/>
                  <a:pt x="120000" y="102558"/>
                </a:cubicBezTo>
                <a:cubicBezTo>
                  <a:pt x="119631" y="112325"/>
                  <a:pt x="117423" y="120000"/>
                  <a:pt x="113926" y="120000"/>
                </a:cubicBezTo>
                <a:close/>
                <a:moveTo>
                  <a:pt x="111165" y="86511"/>
                </a:moveTo>
                <a:cubicBezTo>
                  <a:pt x="116319" y="86511"/>
                  <a:pt x="116319" y="86511"/>
                  <a:pt x="116319" y="86511"/>
                </a:cubicBezTo>
                <a:cubicBezTo>
                  <a:pt x="116134" y="78837"/>
                  <a:pt x="115214" y="75348"/>
                  <a:pt x="113742" y="75348"/>
                </a:cubicBezTo>
                <a:cubicBezTo>
                  <a:pt x="112453" y="75348"/>
                  <a:pt x="111349" y="78139"/>
                  <a:pt x="111165" y="865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chemeClr val="dk2"/>
              </a:solidFill>
              <a:latin typeface="Calibri"/>
              <a:ea typeface="Calibri"/>
              <a:cs typeface="Calibri"/>
              <a:sym typeface="Calibri"/>
            </a:endParaRPr>
          </a:p>
        </p:txBody>
      </p:sp>
      <p:sp>
        <p:nvSpPr>
          <p:cNvPr id="55" name="Google Shape;55;p13"/>
          <p:cNvSpPr/>
          <p:nvPr/>
        </p:nvSpPr>
        <p:spPr>
          <a:xfrm>
            <a:off x="972450" y="4778133"/>
            <a:ext cx="13500" cy="163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pic>
        <p:nvPicPr>
          <p:cNvPr id="56" name="Google Shape;56;p13"/>
          <p:cNvPicPr preferRelativeResize="0"/>
          <p:nvPr/>
        </p:nvPicPr>
        <p:blipFill rotWithShape="1">
          <a:blip r:embed="rId2">
            <a:alphaModFix amt="67000"/>
          </a:blip>
          <a:srcRect/>
          <a:stretch/>
        </p:blipFill>
        <p:spPr>
          <a:xfrm>
            <a:off x="458156" y="4783674"/>
            <a:ext cx="572200" cy="168103"/>
          </a:xfrm>
          <a:prstGeom prst="rect">
            <a:avLst/>
          </a:prstGeom>
          <a:noFill/>
          <a:ln>
            <a:noFill/>
          </a:ln>
        </p:spPr>
      </p:pic>
      <p:pic>
        <p:nvPicPr>
          <p:cNvPr id="57" name="Google Shape;57;p13"/>
          <p:cNvPicPr preferRelativeResize="0"/>
          <p:nvPr/>
        </p:nvPicPr>
        <p:blipFill rotWithShape="1">
          <a:blip r:embed="rId3">
            <a:alphaModFix/>
          </a:blip>
          <a:srcRect/>
          <a:stretch/>
        </p:blipFill>
        <p:spPr>
          <a:xfrm>
            <a:off x="0" y="1"/>
            <a:ext cx="9143998" cy="368561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1Column_White">
  <p:cSld name="3_1Column_White">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lvl1pPr lvl="0" algn="ctr" rtl="0">
              <a:lnSpc>
                <a:spcPct val="80000"/>
              </a:lnSpc>
              <a:spcBef>
                <a:spcPts val="0"/>
              </a:spcBef>
              <a:spcAft>
                <a:spcPts val="0"/>
              </a:spcAft>
              <a:buSzPts val="1100"/>
              <a:buNone/>
              <a:defRPr/>
            </a:lvl1pPr>
            <a:lvl2pPr lvl="1" algn="l" rtl="0">
              <a:lnSpc>
                <a:spcPct val="192500"/>
              </a:lnSpc>
              <a:spcBef>
                <a:spcPts val="0"/>
              </a:spcBef>
              <a:spcAft>
                <a:spcPts val="0"/>
              </a:spcAft>
              <a:buSzPts val="1100"/>
              <a:buNone/>
              <a:defRPr/>
            </a:lvl2pPr>
            <a:lvl3pPr lvl="2" algn="l" rtl="0">
              <a:lnSpc>
                <a:spcPct val="192500"/>
              </a:lnSpc>
              <a:spcBef>
                <a:spcPts val="0"/>
              </a:spcBef>
              <a:spcAft>
                <a:spcPts val="0"/>
              </a:spcAft>
              <a:buSzPts val="1100"/>
              <a:buNone/>
              <a:defRPr/>
            </a:lvl3pPr>
            <a:lvl4pPr lvl="3" algn="l" rtl="0">
              <a:lnSpc>
                <a:spcPct val="192500"/>
              </a:lnSpc>
              <a:spcBef>
                <a:spcPts val="0"/>
              </a:spcBef>
              <a:spcAft>
                <a:spcPts val="0"/>
              </a:spcAft>
              <a:buSzPts val="1100"/>
              <a:buNone/>
              <a:defRPr/>
            </a:lvl4pPr>
            <a:lvl5pPr lvl="4" algn="l" rtl="0">
              <a:lnSpc>
                <a:spcPct val="1925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0" name="Google Shape;60;p14"/>
          <p:cNvSpPr txBox="1">
            <a:spLocks noGrp="1"/>
          </p:cNvSpPr>
          <p:nvPr>
            <p:ph type="body" idx="1"/>
          </p:nvPr>
        </p:nvSpPr>
        <p:spPr>
          <a:xfrm>
            <a:off x="266806" y="846576"/>
            <a:ext cx="8606400" cy="306000"/>
          </a:xfrm>
          <a:prstGeom prst="rect">
            <a:avLst/>
          </a:prstGeom>
          <a:noFill/>
          <a:ln>
            <a:noFill/>
          </a:ln>
        </p:spPr>
        <p:txBody>
          <a:bodyPr spcFirstLastPara="1" wrap="square" lIns="0" tIns="0" rIns="0" bIns="0" anchor="t" anchorCtr="0">
            <a:noAutofit/>
          </a:bodyPr>
          <a:lstStyle>
            <a:lvl1pPr marL="457200" lvl="0" indent="-228600" algn="ctr" rtl="0">
              <a:lnSpc>
                <a:spcPct val="100000"/>
              </a:lnSpc>
              <a:spcBef>
                <a:spcPts val="0"/>
              </a:spcBef>
              <a:spcAft>
                <a:spcPts val="0"/>
              </a:spcAft>
              <a:buClr>
                <a:schemeClr val="accent2"/>
              </a:buClr>
              <a:buSzPts val="1700"/>
              <a:buFont typeface="Montserrat ExtraBold"/>
              <a:buNone/>
              <a:defRPr sz="1700">
                <a:solidFill>
                  <a:schemeClr val="accent2"/>
                </a:solidFill>
                <a:latin typeface="Montserrat ExtraBold"/>
                <a:ea typeface="Montserrat ExtraBold"/>
                <a:cs typeface="Montserrat ExtraBold"/>
                <a:sym typeface="Montserrat ExtraBold"/>
              </a:defRPr>
            </a:lvl1pPr>
            <a:lvl2pPr marL="914400" lvl="1" indent="-317500" algn="l" rtl="0">
              <a:lnSpc>
                <a:spcPct val="110000"/>
              </a:lnSpc>
              <a:spcBef>
                <a:spcPts val="600"/>
              </a:spcBef>
              <a:spcAft>
                <a:spcPts val="0"/>
              </a:spcAft>
              <a:buClr>
                <a:schemeClr val="dk1"/>
              </a:buClr>
              <a:buSzPts val="1400"/>
              <a:buChar char="•"/>
              <a:defRPr/>
            </a:lvl2pPr>
            <a:lvl3pPr marL="1371600" lvl="2" indent="-317500" algn="l" rtl="0">
              <a:lnSpc>
                <a:spcPct val="110000"/>
              </a:lnSpc>
              <a:spcBef>
                <a:spcPts val="600"/>
              </a:spcBef>
              <a:spcAft>
                <a:spcPts val="0"/>
              </a:spcAft>
              <a:buClr>
                <a:schemeClr val="dk1"/>
              </a:buClr>
              <a:buSzPts val="1400"/>
              <a:buChar char="‒"/>
              <a:defRPr/>
            </a:lvl3pPr>
            <a:lvl4pPr marL="1828800" lvl="3" indent="-317500" algn="l" rtl="0">
              <a:lnSpc>
                <a:spcPct val="110000"/>
              </a:lnSpc>
              <a:spcBef>
                <a:spcPts val="600"/>
              </a:spcBef>
              <a:spcAft>
                <a:spcPts val="0"/>
              </a:spcAft>
              <a:buClr>
                <a:schemeClr val="dk1"/>
              </a:buClr>
              <a:buSzPts val="1400"/>
              <a:buChar char="•"/>
              <a:defRPr/>
            </a:lvl4pPr>
            <a:lvl5pPr marL="2286000" lvl="4" indent="-317500" algn="l" rtl="0">
              <a:lnSpc>
                <a:spcPct val="110000"/>
              </a:lnSpc>
              <a:spcBef>
                <a:spcPts val="600"/>
              </a:spcBef>
              <a:spcAft>
                <a:spcPts val="0"/>
              </a:spcAft>
              <a:buClr>
                <a:schemeClr val="dk1"/>
              </a:buClr>
              <a:buSzPts val="1400"/>
              <a:buChar char="‒"/>
              <a:defRPr/>
            </a:lvl5pPr>
            <a:lvl6pPr marL="2743200" lvl="5" indent="-317500" algn="l" rtl="0">
              <a:lnSpc>
                <a:spcPct val="100000"/>
              </a:lnSpc>
              <a:spcBef>
                <a:spcPts val="300"/>
              </a:spcBef>
              <a:spcAft>
                <a:spcPts val="0"/>
              </a:spcAft>
              <a:buClr>
                <a:schemeClr val="dk1"/>
              </a:buClr>
              <a:buSzPts val="1400"/>
              <a:buChar char="•"/>
              <a:defRPr/>
            </a:lvl6pPr>
            <a:lvl7pPr marL="3200400" lvl="6" indent="-317500" algn="l" rtl="0">
              <a:lnSpc>
                <a:spcPct val="100000"/>
              </a:lnSpc>
              <a:spcBef>
                <a:spcPts val="300"/>
              </a:spcBef>
              <a:spcAft>
                <a:spcPts val="0"/>
              </a:spcAft>
              <a:buClr>
                <a:schemeClr val="dk1"/>
              </a:buClr>
              <a:buSzPts val="1400"/>
              <a:buChar char="•"/>
              <a:defRPr/>
            </a:lvl7pPr>
            <a:lvl8pPr marL="3657600" lvl="7" indent="-317500" algn="l" rtl="0">
              <a:lnSpc>
                <a:spcPct val="100000"/>
              </a:lnSpc>
              <a:spcBef>
                <a:spcPts val="300"/>
              </a:spcBef>
              <a:spcAft>
                <a:spcPts val="0"/>
              </a:spcAft>
              <a:buClr>
                <a:schemeClr val="dk1"/>
              </a:buClr>
              <a:buSzPts val="1400"/>
              <a:buChar char="•"/>
              <a:defRPr/>
            </a:lvl8pPr>
            <a:lvl9pPr marL="4114800" lvl="8" indent="-317500" algn="l" rtl="0">
              <a:lnSpc>
                <a:spcPct val="100000"/>
              </a:lnSpc>
              <a:spcBef>
                <a:spcPts val="300"/>
              </a:spcBef>
              <a:spcAft>
                <a:spcPts val="0"/>
              </a:spcAft>
              <a:buClr>
                <a:schemeClr val="dk1"/>
              </a:buClr>
              <a:buSzPts val="1400"/>
              <a:buChar char="•"/>
              <a:defRPr/>
            </a:lvl9pPr>
          </a:lstStyle>
          <a:p>
            <a:endParaRPr/>
          </a:p>
        </p:txBody>
      </p:sp>
      <p:sp>
        <p:nvSpPr>
          <p:cNvPr id="61" name="Google Shape;61;p14"/>
          <p:cNvSpPr txBox="1">
            <a:spLocks noGrp="1"/>
          </p:cNvSpPr>
          <p:nvPr>
            <p:ph type="ftr" idx="11"/>
          </p:nvPr>
        </p:nvSpPr>
        <p:spPr>
          <a:xfrm>
            <a:off x="5543688" y="4903049"/>
            <a:ext cx="3106500" cy="121500"/>
          </a:xfrm>
          <a:prstGeom prst="rect">
            <a:avLst/>
          </a:prstGeom>
          <a:noFill/>
          <a:ln>
            <a:noFill/>
          </a:ln>
        </p:spPr>
        <p:txBody>
          <a:bodyPr spcFirstLastPara="1" wrap="square" lIns="0" tIns="45700" rIns="0" bIns="45700" anchor="ctr" anchorCtr="0">
            <a:noAutofit/>
          </a:bodyPr>
          <a:lstStyle>
            <a:lvl1pPr lvl="0" algn="r" rtl="0">
              <a:lnSpc>
                <a:spcPct val="100000"/>
              </a:lnSpc>
              <a:spcBef>
                <a:spcPts val="0"/>
              </a:spcBef>
              <a:spcAft>
                <a:spcPts val="0"/>
              </a:spcAft>
              <a:buSzPts val="1100"/>
              <a:buNone/>
              <a:defRPr sz="1100">
                <a:solidFill>
                  <a:schemeClr val="dk1"/>
                </a:solidFill>
              </a:defRPr>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62" name="Google Shape;62;p14"/>
          <p:cNvSpPr txBox="1">
            <a:spLocks noGrp="1"/>
          </p:cNvSpPr>
          <p:nvPr>
            <p:ph type="sldNum" idx="12"/>
          </p:nvPr>
        </p:nvSpPr>
        <p:spPr>
          <a:xfrm flipH="1">
            <a:off x="8712814" y="4903105"/>
            <a:ext cx="162000" cy="121500"/>
          </a:xfrm>
          <a:prstGeom prst="rect">
            <a:avLst/>
          </a:prstGeom>
          <a:noFill/>
          <a:ln>
            <a:noFill/>
          </a:ln>
        </p:spPr>
        <p:txBody>
          <a:bodyPr spcFirstLastPara="1" wrap="square" lIns="0" tIns="45700" rIns="0" bIns="45700"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4"/>
          <p:cNvSpPr txBox="1">
            <a:spLocks noGrp="1"/>
          </p:cNvSpPr>
          <p:nvPr>
            <p:ph type="body" idx="2"/>
          </p:nvPr>
        </p:nvSpPr>
        <p:spPr>
          <a:xfrm>
            <a:off x="266804" y="1330811"/>
            <a:ext cx="5645100" cy="31314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600"/>
              </a:spcBef>
              <a:spcAft>
                <a:spcPts val="0"/>
              </a:spcAft>
              <a:buClr>
                <a:schemeClr val="dk1"/>
              </a:buClr>
              <a:buSzPts val="1500"/>
              <a:buNone/>
              <a:defRPr sz="1500"/>
            </a:lvl1pPr>
            <a:lvl2pPr marL="914400" lvl="1" indent="-323850" algn="l" rtl="0">
              <a:lnSpc>
                <a:spcPct val="110000"/>
              </a:lnSpc>
              <a:spcBef>
                <a:spcPts val="600"/>
              </a:spcBef>
              <a:spcAft>
                <a:spcPts val="0"/>
              </a:spcAft>
              <a:buClr>
                <a:schemeClr val="dk1"/>
              </a:buClr>
              <a:buSzPts val="1500"/>
              <a:buChar char="•"/>
              <a:defRPr sz="1500"/>
            </a:lvl2pPr>
            <a:lvl3pPr marL="1371600" lvl="2" indent="-323850" algn="l" rtl="0">
              <a:lnSpc>
                <a:spcPct val="110000"/>
              </a:lnSpc>
              <a:spcBef>
                <a:spcPts val="600"/>
              </a:spcBef>
              <a:spcAft>
                <a:spcPts val="0"/>
              </a:spcAft>
              <a:buClr>
                <a:schemeClr val="dk1"/>
              </a:buClr>
              <a:buSzPts val="1500"/>
              <a:buChar char="‒"/>
              <a:defRPr sz="1500"/>
            </a:lvl3pPr>
            <a:lvl4pPr marL="1828800" lvl="3" indent="-317500" algn="l" rtl="0">
              <a:lnSpc>
                <a:spcPct val="110000"/>
              </a:lnSpc>
              <a:spcBef>
                <a:spcPts val="600"/>
              </a:spcBef>
              <a:spcAft>
                <a:spcPts val="0"/>
              </a:spcAft>
              <a:buClr>
                <a:schemeClr val="dk1"/>
              </a:buClr>
              <a:buSzPts val="1400"/>
              <a:buChar char="•"/>
              <a:defRPr/>
            </a:lvl4pPr>
            <a:lvl5pPr marL="2286000" lvl="4" indent="-317500" algn="l" rtl="0">
              <a:lnSpc>
                <a:spcPct val="110000"/>
              </a:lnSpc>
              <a:spcBef>
                <a:spcPts val="600"/>
              </a:spcBef>
              <a:spcAft>
                <a:spcPts val="0"/>
              </a:spcAft>
              <a:buClr>
                <a:schemeClr val="dk1"/>
              </a:buClr>
              <a:buSzPts val="1400"/>
              <a:buChar char="‒"/>
              <a:defRPr/>
            </a:lvl5pPr>
            <a:lvl6pPr marL="2743200" lvl="5" indent="-317500" algn="l" rtl="0">
              <a:lnSpc>
                <a:spcPct val="100000"/>
              </a:lnSpc>
              <a:spcBef>
                <a:spcPts val="300"/>
              </a:spcBef>
              <a:spcAft>
                <a:spcPts val="0"/>
              </a:spcAft>
              <a:buClr>
                <a:schemeClr val="dk1"/>
              </a:buClr>
              <a:buSzPts val="1400"/>
              <a:buChar char="•"/>
              <a:defRPr/>
            </a:lvl6pPr>
            <a:lvl7pPr marL="3200400" lvl="6" indent="-317500" algn="l" rtl="0">
              <a:lnSpc>
                <a:spcPct val="100000"/>
              </a:lnSpc>
              <a:spcBef>
                <a:spcPts val="300"/>
              </a:spcBef>
              <a:spcAft>
                <a:spcPts val="0"/>
              </a:spcAft>
              <a:buClr>
                <a:schemeClr val="dk1"/>
              </a:buClr>
              <a:buSzPts val="1400"/>
              <a:buChar char="•"/>
              <a:defRPr/>
            </a:lvl7pPr>
            <a:lvl8pPr marL="3657600" lvl="7" indent="-317500" algn="l" rtl="0">
              <a:lnSpc>
                <a:spcPct val="100000"/>
              </a:lnSpc>
              <a:spcBef>
                <a:spcPts val="300"/>
              </a:spcBef>
              <a:spcAft>
                <a:spcPts val="0"/>
              </a:spcAft>
              <a:buClr>
                <a:schemeClr val="dk1"/>
              </a:buClr>
              <a:buSzPts val="1400"/>
              <a:buChar char="•"/>
              <a:defRPr/>
            </a:lvl8pPr>
            <a:lvl9pPr marL="4114800" lvl="8" indent="-317500" algn="l" rtl="0">
              <a:lnSpc>
                <a:spcPct val="10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9_Title_White">
  <p:cSld name="9_Title_White">
    <p:bg>
      <p:bgPr>
        <a:solidFill>
          <a:schemeClr val="lt1"/>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lvl1pPr lvl="0" algn="ctr" rtl="0">
              <a:lnSpc>
                <a:spcPct val="80000"/>
              </a:lnSpc>
              <a:spcBef>
                <a:spcPts val="0"/>
              </a:spcBef>
              <a:spcAft>
                <a:spcPts val="0"/>
              </a:spcAft>
              <a:buSzPts val="1100"/>
              <a:buNone/>
              <a:defRPr>
                <a:solidFill>
                  <a:schemeClr val="dk1"/>
                </a:solidFill>
              </a:defRPr>
            </a:lvl1pPr>
            <a:lvl2pPr lvl="1" algn="l" rtl="0">
              <a:lnSpc>
                <a:spcPct val="192500"/>
              </a:lnSpc>
              <a:spcBef>
                <a:spcPts val="0"/>
              </a:spcBef>
              <a:spcAft>
                <a:spcPts val="0"/>
              </a:spcAft>
              <a:buSzPts val="1100"/>
              <a:buNone/>
              <a:defRPr/>
            </a:lvl2pPr>
            <a:lvl3pPr lvl="2" algn="l" rtl="0">
              <a:lnSpc>
                <a:spcPct val="192500"/>
              </a:lnSpc>
              <a:spcBef>
                <a:spcPts val="0"/>
              </a:spcBef>
              <a:spcAft>
                <a:spcPts val="0"/>
              </a:spcAft>
              <a:buSzPts val="1100"/>
              <a:buNone/>
              <a:defRPr/>
            </a:lvl3pPr>
            <a:lvl4pPr lvl="3" algn="l" rtl="0">
              <a:lnSpc>
                <a:spcPct val="192500"/>
              </a:lnSpc>
              <a:spcBef>
                <a:spcPts val="0"/>
              </a:spcBef>
              <a:spcAft>
                <a:spcPts val="0"/>
              </a:spcAft>
              <a:buSzPts val="1100"/>
              <a:buNone/>
              <a:defRPr/>
            </a:lvl4pPr>
            <a:lvl5pPr lvl="4" algn="l" rtl="0">
              <a:lnSpc>
                <a:spcPct val="1925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5543688" y="4903049"/>
            <a:ext cx="3106500" cy="121500"/>
          </a:xfrm>
          <a:prstGeom prst="rect">
            <a:avLst/>
          </a:prstGeom>
          <a:noFill/>
          <a:ln>
            <a:noFill/>
          </a:ln>
        </p:spPr>
        <p:txBody>
          <a:bodyPr spcFirstLastPara="1" wrap="square" lIns="0" tIns="45700" rIns="0" bIns="45700" anchor="ctr" anchorCtr="0">
            <a:noAutofit/>
          </a:bodyPr>
          <a:lstStyle>
            <a:lvl1pPr lvl="0" algn="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67" name="Google Shape;67;p15"/>
          <p:cNvSpPr txBox="1">
            <a:spLocks noGrp="1"/>
          </p:cNvSpPr>
          <p:nvPr>
            <p:ph type="sldNum" idx="12"/>
          </p:nvPr>
        </p:nvSpPr>
        <p:spPr>
          <a:xfrm flipH="1">
            <a:off x="8712814" y="4903105"/>
            <a:ext cx="162000" cy="121500"/>
          </a:xfrm>
          <a:prstGeom prst="rect">
            <a:avLst/>
          </a:prstGeom>
          <a:noFill/>
          <a:ln>
            <a:noFill/>
          </a:ln>
        </p:spPr>
        <p:txBody>
          <a:bodyPr spcFirstLastPara="1" wrap="square" lIns="0" tIns="45700" rIns="0" bIns="45700"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1">
  <p:cSld name="BLANK_1">
    <p:bg>
      <p:bgPr>
        <a:solidFill>
          <a:srgbClr val="FFFFFF"/>
        </a:solidFill>
        <a:effectLst/>
      </p:bgPr>
    </p:bg>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357425" y="342900"/>
            <a:ext cx="7275600" cy="532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434343"/>
              </a:buClr>
              <a:buSzPts val="1800"/>
              <a:buFont typeface="Google Sans Medium"/>
              <a:buNone/>
              <a:defRPr sz="1800">
                <a:solidFill>
                  <a:srgbClr val="434343"/>
                </a:solidFill>
                <a:latin typeface="Google Sans Medium"/>
                <a:ea typeface="Google Sans Medium"/>
                <a:cs typeface="Google Sans Medium"/>
                <a:sym typeface="Google Sans Medium"/>
              </a:defRPr>
            </a:lvl1pPr>
            <a:lvl2pPr lvl="1"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0" name="Google Shape;70;p16"/>
          <p:cNvSpPr txBox="1"/>
          <p:nvPr/>
        </p:nvSpPr>
        <p:spPr>
          <a:xfrm>
            <a:off x="369616" y="4602948"/>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 sz="600" b="0" i="0" u="none" strike="noStrike" cap="none">
                <a:solidFill>
                  <a:srgbClr val="666666"/>
                </a:solidFill>
                <a:latin typeface="Google Sans"/>
                <a:ea typeface="Google Sans"/>
                <a:cs typeface="Google Sans"/>
                <a:sym typeface="Google Sans"/>
              </a:rPr>
              <a:t>‹#›</a:t>
            </a:fld>
            <a:endParaRPr sz="600" b="0" i="0" u="none" strike="noStrike" cap="none">
              <a:solidFill>
                <a:srgbClr val="666666"/>
              </a:solidFill>
              <a:latin typeface="Google Sans"/>
              <a:ea typeface="Google Sans"/>
              <a:cs typeface="Google Sans"/>
              <a:sym typeface="Google Sans"/>
            </a:endParaRPr>
          </a:p>
        </p:txBody>
      </p:sp>
      <p:sp>
        <p:nvSpPr>
          <p:cNvPr id="71" name="Google Shape;71;p16"/>
          <p:cNvSpPr txBox="1"/>
          <p:nvPr/>
        </p:nvSpPr>
        <p:spPr>
          <a:xfrm>
            <a:off x="7483800" y="178226"/>
            <a:ext cx="1660200" cy="261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666666"/>
                </a:solidFill>
                <a:latin typeface="Roboto"/>
                <a:ea typeface="Roboto"/>
                <a:cs typeface="Roboto"/>
                <a:sym typeface="Roboto"/>
              </a:rPr>
              <a:t>Confidential &amp; Proprietary</a:t>
            </a:r>
            <a:endParaRPr sz="600" b="0" i="0" u="none" strike="noStrike" cap="none">
              <a:solidFill>
                <a:srgbClr val="666666"/>
              </a:solidFill>
              <a:latin typeface="Roboto"/>
              <a:ea typeface="Roboto"/>
              <a:cs typeface="Roboto"/>
              <a:sym typeface="Roboto"/>
            </a:endParaRPr>
          </a:p>
        </p:txBody>
      </p:sp>
      <p:grpSp>
        <p:nvGrpSpPr>
          <p:cNvPr id="72" name="Google Shape;72;p16"/>
          <p:cNvGrpSpPr/>
          <p:nvPr/>
        </p:nvGrpSpPr>
        <p:grpSpPr>
          <a:xfrm>
            <a:off x="7171559" y="4663429"/>
            <a:ext cx="1545317" cy="240121"/>
            <a:chOff x="241438" y="180616"/>
            <a:chExt cx="1545317" cy="240121"/>
          </a:xfrm>
        </p:grpSpPr>
        <p:pic>
          <p:nvPicPr>
            <p:cNvPr id="73" name="Google Shape;73;p16" descr="Image result for plus sign white"/>
            <p:cNvPicPr preferRelativeResize="0"/>
            <p:nvPr/>
          </p:nvPicPr>
          <p:blipFill rotWithShape="1">
            <a:blip r:embed="rId2">
              <a:alphaModFix/>
            </a:blip>
            <a:srcRect/>
            <a:stretch/>
          </p:blipFill>
          <p:spPr>
            <a:xfrm>
              <a:off x="1048685" y="261219"/>
              <a:ext cx="90398" cy="90398"/>
            </a:xfrm>
            <a:prstGeom prst="rect">
              <a:avLst/>
            </a:prstGeom>
            <a:noFill/>
            <a:ln>
              <a:noFill/>
            </a:ln>
          </p:spPr>
        </p:pic>
        <p:grpSp>
          <p:nvGrpSpPr>
            <p:cNvPr id="74" name="Google Shape;74;p16"/>
            <p:cNvGrpSpPr/>
            <p:nvPr/>
          </p:nvGrpSpPr>
          <p:grpSpPr>
            <a:xfrm>
              <a:off x="241438" y="180616"/>
              <a:ext cx="725238" cy="223800"/>
              <a:chOff x="6828387" y="4671630"/>
              <a:chExt cx="725238" cy="223800"/>
            </a:xfrm>
          </p:grpSpPr>
          <p:pic>
            <p:nvPicPr>
              <p:cNvPr id="75" name="Google Shape;75;p16"/>
              <p:cNvPicPr preferRelativeResize="0"/>
              <p:nvPr/>
            </p:nvPicPr>
            <p:blipFill rotWithShape="1">
              <a:blip r:embed="rId3">
                <a:alphaModFix/>
              </a:blip>
              <a:srcRect b="59818"/>
              <a:stretch/>
            </p:blipFill>
            <p:spPr>
              <a:xfrm>
                <a:off x="6828387" y="4671631"/>
                <a:ext cx="725238" cy="76825"/>
              </a:xfrm>
              <a:prstGeom prst="rect">
                <a:avLst/>
              </a:prstGeom>
              <a:noFill/>
              <a:ln>
                <a:noFill/>
              </a:ln>
            </p:spPr>
          </p:pic>
          <p:pic>
            <p:nvPicPr>
              <p:cNvPr id="76" name="Google Shape;76;p16"/>
              <p:cNvPicPr preferRelativeResize="0"/>
              <p:nvPr/>
            </p:nvPicPr>
            <p:blipFill rotWithShape="1">
              <a:blip r:embed="rId4">
                <a:alphaModFix/>
              </a:blip>
              <a:srcRect t="40068" b="-5"/>
              <a:stretch/>
            </p:blipFill>
            <p:spPr>
              <a:xfrm>
                <a:off x="6829085" y="4748456"/>
                <a:ext cx="723932" cy="114596"/>
              </a:xfrm>
              <a:prstGeom prst="rect">
                <a:avLst/>
              </a:prstGeom>
              <a:noFill/>
              <a:ln>
                <a:noFill/>
              </a:ln>
            </p:spPr>
          </p:pic>
          <p:sp>
            <p:nvSpPr>
              <p:cNvPr id="77" name="Google Shape;77;p16"/>
              <p:cNvSpPr/>
              <p:nvPr/>
            </p:nvSpPr>
            <p:spPr>
              <a:xfrm>
                <a:off x="6828387" y="4671630"/>
                <a:ext cx="724500" cy="223800"/>
              </a:xfrm>
              <a:prstGeom prst="rect">
                <a:avLst/>
              </a:prstGeom>
              <a:solidFill>
                <a:schemeClr val="lt1">
                  <a:alpha val="98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pic>
          <p:nvPicPr>
            <p:cNvPr id="78" name="Google Shape;78;p16" descr="Image result for google"/>
            <p:cNvPicPr preferRelativeResize="0"/>
            <p:nvPr/>
          </p:nvPicPr>
          <p:blipFill rotWithShape="1">
            <a:blip r:embed="rId5">
              <a:alphaModFix/>
            </a:blip>
            <a:srcRect/>
            <a:stretch/>
          </p:blipFill>
          <p:spPr>
            <a:xfrm>
              <a:off x="1221069" y="229524"/>
              <a:ext cx="565685" cy="191213"/>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2">
  <p:cSld name="BLANK_2">
    <p:bg>
      <p:bgPr>
        <a:solidFill>
          <a:srgbClr val="FFFFFF"/>
        </a:solidFill>
        <a:effectLst/>
      </p:bgPr>
    </p:bg>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57425" y="342900"/>
            <a:ext cx="7275600" cy="532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434343"/>
              </a:buClr>
              <a:buSzPts val="1800"/>
              <a:buFont typeface="Google Sans Medium"/>
              <a:buNone/>
              <a:defRPr sz="1800">
                <a:solidFill>
                  <a:srgbClr val="434343"/>
                </a:solidFill>
                <a:latin typeface="Google Sans Medium"/>
                <a:ea typeface="Google Sans Medium"/>
                <a:cs typeface="Google Sans Medium"/>
                <a:sym typeface="Google Sans Medium"/>
              </a:defRPr>
            </a:lvl1pPr>
            <a:lvl2pPr lvl="1"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81" name="Google Shape;81;p17"/>
          <p:cNvSpPr txBox="1"/>
          <p:nvPr/>
        </p:nvSpPr>
        <p:spPr>
          <a:xfrm>
            <a:off x="369616" y="4602948"/>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 sz="600" b="0" i="0" u="none" strike="noStrike" cap="none">
                <a:solidFill>
                  <a:srgbClr val="666666"/>
                </a:solidFill>
                <a:latin typeface="Google Sans"/>
                <a:ea typeface="Google Sans"/>
                <a:cs typeface="Google Sans"/>
                <a:sym typeface="Google Sans"/>
              </a:rPr>
              <a:t>‹#›</a:t>
            </a:fld>
            <a:endParaRPr sz="600" b="0" i="0" u="none" strike="noStrike" cap="none">
              <a:solidFill>
                <a:srgbClr val="666666"/>
              </a:solidFill>
              <a:latin typeface="Google Sans"/>
              <a:ea typeface="Google Sans"/>
              <a:cs typeface="Google Sans"/>
              <a:sym typeface="Google Sans"/>
            </a:endParaRPr>
          </a:p>
        </p:txBody>
      </p:sp>
      <p:sp>
        <p:nvSpPr>
          <p:cNvPr id="82" name="Google Shape;82;p17"/>
          <p:cNvSpPr txBox="1"/>
          <p:nvPr/>
        </p:nvSpPr>
        <p:spPr>
          <a:xfrm>
            <a:off x="7483800" y="178226"/>
            <a:ext cx="1660200" cy="261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666666"/>
                </a:solidFill>
                <a:latin typeface="Roboto"/>
                <a:ea typeface="Roboto"/>
                <a:cs typeface="Roboto"/>
                <a:sym typeface="Roboto"/>
              </a:rPr>
              <a:t>Confidential &amp; Proprietary</a:t>
            </a:r>
            <a:endParaRPr sz="600" b="0" i="0" u="none" strike="noStrike" cap="none">
              <a:solidFill>
                <a:srgbClr val="666666"/>
              </a:solidFill>
              <a:latin typeface="Roboto"/>
              <a:ea typeface="Roboto"/>
              <a:cs typeface="Roboto"/>
              <a:sym typeface="Roboto"/>
            </a:endParaRPr>
          </a:p>
        </p:txBody>
      </p:sp>
      <p:grpSp>
        <p:nvGrpSpPr>
          <p:cNvPr id="83" name="Google Shape;83;p17"/>
          <p:cNvGrpSpPr/>
          <p:nvPr/>
        </p:nvGrpSpPr>
        <p:grpSpPr>
          <a:xfrm>
            <a:off x="7171559" y="4663429"/>
            <a:ext cx="1545317" cy="240121"/>
            <a:chOff x="241438" y="180616"/>
            <a:chExt cx="1545317" cy="240121"/>
          </a:xfrm>
        </p:grpSpPr>
        <p:pic>
          <p:nvPicPr>
            <p:cNvPr id="84" name="Google Shape;84;p17" descr="Image result for plus sign white"/>
            <p:cNvPicPr preferRelativeResize="0"/>
            <p:nvPr/>
          </p:nvPicPr>
          <p:blipFill rotWithShape="1">
            <a:blip r:embed="rId2">
              <a:alphaModFix/>
            </a:blip>
            <a:srcRect/>
            <a:stretch/>
          </p:blipFill>
          <p:spPr>
            <a:xfrm>
              <a:off x="1048685" y="261219"/>
              <a:ext cx="90398" cy="90398"/>
            </a:xfrm>
            <a:prstGeom prst="rect">
              <a:avLst/>
            </a:prstGeom>
            <a:noFill/>
            <a:ln>
              <a:noFill/>
            </a:ln>
          </p:spPr>
        </p:pic>
        <p:grpSp>
          <p:nvGrpSpPr>
            <p:cNvPr id="85" name="Google Shape;85;p17"/>
            <p:cNvGrpSpPr/>
            <p:nvPr/>
          </p:nvGrpSpPr>
          <p:grpSpPr>
            <a:xfrm>
              <a:off x="241438" y="180616"/>
              <a:ext cx="725238" cy="223800"/>
              <a:chOff x="6828387" y="4671630"/>
              <a:chExt cx="725238" cy="223800"/>
            </a:xfrm>
          </p:grpSpPr>
          <p:pic>
            <p:nvPicPr>
              <p:cNvPr id="86" name="Google Shape;86;p17"/>
              <p:cNvPicPr preferRelativeResize="0"/>
              <p:nvPr/>
            </p:nvPicPr>
            <p:blipFill rotWithShape="1">
              <a:blip r:embed="rId3">
                <a:alphaModFix/>
              </a:blip>
              <a:srcRect b="59818"/>
              <a:stretch/>
            </p:blipFill>
            <p:spPr>
              <a:xfrm>
                <a:off x="6828387" y="4671631"/>
                <a:ext cx="725238" cy="76825"/>
              </a:xfrm>
              <a:prstGeom prst="rect">
                <a:avLst/>
              </a:prstGeom>
              <a:noFill/>
              <a:ln>
                <a:noFill/>
              </a:ln>
            </p:spPr>
          </p:pic>
          <p:pic>
            <p:nvPicPr>
              <p:cNvPr id="87" name="Google Shape;87;p17"/>
              <p:cNvPicPr preferRelativeResize="0"/>
              <p:nvPr/>
            </p:nvPicPr>
            <p:blipFill rotWithShape="1">
              <a:blip r:embed="rId4">
                <a:alphaModFix/>
              </a:blip>
              <a:srcRect t="40068" b="-5"/>
              <a:stretch/>
            </p:blipFill>
            <p:spPr>
              <a:xfrm>
                <a:off x="6829085" y="4748456"/>
                <a:ext cx="723932" cy="114596"/>
              </a:xfrm>
              <a:prstGeom prst="rect">
                <a:avLst/>
              </a:prstGeom>
              <a:noFill/>
              <a:ln>
                <a:noFill/>
              </a:ln>
            </p:spPr>
          </p:pic>
          <p:sp>
            <p:nvSpPr>
              <p:cNvPr id="88" name="Google Shape;88;p17"/>
              <p:cNvSpPr/>
              <p:nvPr/>
            </p:nvSpPr>
            <p:spPr>
              <a:xfrm>
                <a:off x="6828387" y="4671630"/>
                <a:ext cx="724500" cy="223800"/>
              </a:xfrm>
              <a:prstGeom prst="rect">
                <a:avLst/>
              </a:prstGeom>
              <a:solidFill>
                <a:schemeClr val="lt1">
                  <a:alpha val="98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pic>
          <p:nvPicPr>
            <p:cNvPr id="89" name="Google Shape;89;p17" descr="Image result for google"/>
            <p:cNvPicPr preferRelativeResize="0"/>
            <p:nvPr/>
          </p:nvPicPr>
          <p:blipFill rotWithShape="1">
            <a:blip r:embed="rId5">
              <a:alphaModFix/>
            </a:blip>
            <a:srcRect/>
            <a:stretch/>
          </p:blipFill>
          <p:spPr>
            <a:xfrm>
              <a:off x="1221069" y="229524"/>
              <a:ext cx="565685" cy="191213"/>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p:nvPr/>
        </p:nvSpPr>
        <p:spPr>
          <a:xfrm>
            <a:off x="707050" y="1815250"/>
            <a:ext cx="2109473" cy="1912883"/>
          </a:xfrm>
          <a:prstGeom prst="flowChartPreparation">
            <a:avLst/>
          </a:prstGeom>
          <a:solidFill>
            <a:srgbClr val="EA4335"/>
          </a:solidFill>
          <a:ln>
            <a:noFill/>
          </a:ln>
        </p:spPr>
        <p:txBody>
          <a:bodyPr spcFirstLastPara="1" wrap="square" lIns="91425" tIns="91425" rIns="91425" bIns="91425" anchor="b" anchorCtr="0">
            <a:noAutofit/>
          </a:bodyPr>
          <a:lstStyle/>
          <a:p>
            <a:pPr marL="0" lvl="0" indent="0" algn="ctr" rtl="0">
              <a:spcBef>
                <a:spcPts val="0"/>
              </a:spcBef>
              <a:spcAft>
                <a:spcPts val="400"/>
              </a:spcAft>
              <a:buNone/>
            </a:pPr>
            <a:r>
              <a:rPr lang="en" b="1">
                <a:solidFill>
                  <a:srgbClr val="FFFFFF"/>
                </a:solidFill>
                <a:latin typeface="+mj-lt"/>
                <a:ea typeface="Google Sans"/>
                <a:cs typeface="Google Sans"/>
                <a:sym typeface="Google Sans"/>
              </a:rPr>
              <a:t>User Focused</a:t>
            </a:r>
            <a:endParaRPr b="1">
              <a:solidFill>
                <a:srgbClr val="FFFFFF"/>
              </a:solidFill>
              <a:latin typeface="+mj-lt"/>
              <a:ea typeface="Google Sans"/>
              <a:cs typeface="Google Sans"/>
              <a:sym typeface="Google Sans"/>
            </a:endParaRPr>
          </a:p>
        </p:txBody>
      </p:sp>
      <p:sp>
        <p:nvSpPr>
          <p:cNvPr id="97" name="Google Shape;97;p20"/>
          <p:cNvSpPr/>
          <p:nvPr/>
        </p:nvSpPr>
        <p:spPr>
          <a:xfrm>
            <a:off x="2462526" y="2834517"/>
            <a:ext cx="2109473" cy="1912883"/>
          </a:xfrm>
          <a:prstGeom prst="flowChartPreparation">
            <a:avLst/>
          </a:prstGeom>
          <a:solidFill>
            <a:srgbClr val="4285F4"/>
          </a:solid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400"/>
              </a:spcAft>
              <a:buNone/>
            </a:pPr>
            <a:r>
              <a:rPr lang="en" b="1">
                <a:solidFill>
                  <a:srgbClr val="FFFFFF"/>
                </a:solidFill>
                <a:latin typeface="+mj-lt"/>
                <a:ea typeface="Google Sans"/>
                <a:cs typeface="Google Sans"/>
                <a:sym typeface="Google Sans"/>
              </a:rPr>
              <a:t>Exercise Respect</a:t>
            </a:r>
            <a:endParaRPr b="1">
              <a:solidFill>
                <a:srgbClr val="FFFFFF"/>
              </a:solidFill>
              <a:latin typeface="+mj-lt"/>
              <a:ea typeface="Google Sans"/>
              <a:cs typeface="Google Sans"/>
              <a:sym typeface="Google Sans"/>
            </a:endParaRPr>
          </a:p>
        </p:txBody>
      </p:sp>
      <p:sp>
        <p:nvSpPr>
          <p:cNvPr id="98" name="Google Shape;98;p20"/>
          <p:cNvSpPr/>
          <p:nvPr/>
        </p:nvSpPr>
        <p:spPr>
          <a:xfrm>
            <a:off x="4261751" y="1890750"/>
            <a:ext cx="2109473" cy="1912883"/>
          </a:xfrm>
          <a:prstGeom prst="flowChartPreparation">
            <a:avLst/>
          </a:prstGeom>
          <a:solidFill>
            <a:srgbClr val="FFC000"/>
          </a:solidFill>
          <a:ln>
            <a:noFill/>
          </a:ln>
        </p:spPr>
        <p:txBody>
          <a:bodyPr spcFirstLastPara="1" wrap="square" lIns="91425" tIns="91425" rIns="91425" bIns="91425" anchor="b" anchorCtr="0">
            <a:noAutofit/>
          </a:bodyPr>
          <a:lstStyle/>
          <a:p>
            <a:pPr marL="0" lvl="0" indent="0" algn="ctr" rtl="0">
              <a:spcBef>
                <a:spcPts val="0"/>
              </a:spcBef>
              <a:spcAft>
                <a:spcPts val="400"/>
              </a:spcAft>
              <a:buClr>
                <a:schemeClr val="dk1"/>
              </a:buClr>
              <a:buSzPts val="1100"/>
              <a:buFont typeface="Arial"/>
              <a:buNone/>
            </a:pPr>
            <a:r>
              <a:rPr lang="en" b="1" dirty="0">
                <a:solidFill>
                  <a:srgbClr val="FFFFFF"/>
                </a:solidFill>
                <a:latin typeface="+mj-lt"/>
                <a:ea typeface="Google Sans"/>
                <a:cs typeface="Google Sans"/>
                <a:sym typeface="Google Sans"/>
              </a:rPr>
              <a:t>Minimize Impact on Productivity</a:t>
            </a:r>
            <a:endParaRPr b="1" dirty="0">
              <a:solidFill>
                <a:srgbClr val="FFFFFF"/>
              </a:solidFill>
              <a:latin typeface="+mj-lt"/>
              <a:ea typeface="Google Sans"/>
              <a:cs typeface="Google Sans"/>
              <a:sym typeface="Google Sans"/>
            </a:endParaRPr>
          </a:p>
        </p:txBody>
      </p:sp>
      <p:sp>
        <p:nvSpPr>
          <p:cNvPr id="99" name="Google Shape;99;p20"/>
          <p:cNvSpPr/>
          <p:nvPr/>
        </p:nvSpPr>
        <p:spPr>
          <a:xfrm>
            <a:off x="6064602" y="2834517"/>
            <a:ext cx="2109473" cy="1912883"/>
          </a:xfrm>
          <a:prstGeom prst="flowChartPreparation">
            <a:avLst/>
          </a:prstGeom>
          <a:solidFill>
            <a:srgbClr val="00B050"/>
          </a:solidFill>
          <a:ln>
            <a:noFill/>
          </a:ln>
        </p:spPr>
        <p:txBody>
          <a:bodyPr spcFirstLastPara="1" wrap="square" lIns="91425" tIns="91425" rIns="91425" bIns="91425" anchor="b" anchorCtr="0">
            <a:noAutofit/>
          </a:bodyPr>
          <a:lstStyle/>
          <a:p>
            <a:pPr marL="0" lvl="0" indent="0" algn="ctr" rtl="0">
              <a:spcBef>
                <a:spcPts val="0"/>
              </a:spcBef>
              <a:spcAft>
                <a:spcPts val="400"/>
              </a:spcAft>
              <a:buClr>
                <a:schemeClr val="dk1"/>
              </a:buClr>
              <a:buSzPts val="1100"/>
              <a:buFont typeface="Arial"/>
              <a:buNone/>
            </a:pPr>
            <a:r>
              <a:rPr lang="en" b="1">
                <a:solidFill>
                  <a:srgbClr val="FFFFFF"/>
                </a:solidFill>
                <a:latin typeface="+mj-lt"/>
                <a:ea typeface="Google Sans"/>
                <a:cs typeface="Google Sans"/>
                <a:sym typeface="Google Sans"/>
              </a:rPr>
              <a:t>Build Credibility &amp; Trust</a:t>
            </a:r>
            <a:endParaRPr b="1">
              <a:solidFill>
                <a:srgbClr val="FFFFFF"/>
              </a:solidFill>
              <a:latin typeface="+mj-lt"/>
              <a:ea typeface="Google Sans"/>
              <a:cs typeface="Google Sans"/>
              <a:sym typeface="Google Sans"/>
            </a:endParaRPr>
          </a:p>
        </p:txBody>
      </p:sp>
      <p:sp>
        <p:nvSpPr>
          <p:cNvPr id="100" name="Google Shape;100;p20"/>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p>
            <a:pPr marL="0" lvl="0" indent="0" algn="l" rtl="0">
              <a:lnSpc>
                <a:spcPct val="80000"/>
              </a:lnSpc>
              <a:spcBef>
                <a:spcPts val="0"/>
              </a:spcBef>
              <a:spcAft>
                <a:spcPts val="0"/>
              </a:spcAft>
              <a:buSzPts val="1100"/>
              <a:buNone/>
            </a:pPr>
            <a:r>
              <a:rPr lang="en" dirty="0">
                <a:latin typeface="+mj-lt"/>
                <a:ea typeface="Google Sans"/>
                <a:cs typeface="Arial" panose="020B0604020202020204" pitchFamily="34" charset="0"/>
                <a:sym typeface="Google Sans"/>
              </a:rPr>
              <a:t>Change Management Guiding Principles</a:t>
            </a:r>
            <a:endParaRPr dirty="0">
              <a:latin typeface="+mj-lt"/>
              <a:ea typeface="Google Sans"/>
              <a:cs typeface="Arial" panose="020B0604020202020204" pitchFamily="34" charset="0"/>
              <a:sym typeface="Google Sans"/>
            </a:endParaRPr>
          </a:p>
        </p:txBody>
      </p:sp>
      <p:sp>
        <p:nvSpPr>
          <p:cNvPr id="101" name="Google Shape;101;p20"/>
          <p:cNvSpPr txBox="1">
            <a:spLocks noGrp="1"/>
          </p:cNvSpPr>
          <p:nvPr>
            <p:ph type="body" idx="1"/>
          </p:nvPr>
        </p:nvSpPr>
        <p:spPr>
          <a:xfrm>
            <a:off x="266800" y="922774"/>
            <a:ext cx="8606400" cy="479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700"/>
              <a:buNone/>
            </a:pPr>
            <a:r>
              <a:rPr lang="en" sz="1200" dirty="0">
                <a:solidFill>
                  <a:srgbClr val="000000"/>
                </a:solidFill>
                <a:latin typeface="+mj-lt"/>
                <a:ea typeface="Google Sans"/>
                <a:cs typeface="Google Sans"/>
                <a:sym typeface="Google Sans"/>
              </a:rPr>
              <a:t>The goal of change management is to minimize the impact of a change on productivity by engaging employees early during the transition to mitigate resistance and drive effective adoption of new processes.</a:t>
            </a:r>
            <a:endParaRPr sz="1200" dirty="0">
              <a:solidFill>
                <a:srgbClr val="000000"/>
              </a:solidFill>
              <a:latin typeface="+mj-lt"/>
              <a:ea typeface="Google Sans"/>
              <a:cs typeface="Google Sans"/>
              <a:sym typeface="Google Sans"/>
            </a:endParaRPr>
          </a:p>
        </p:txBody>
      </p:sp>
      <p:pic>
        <p:nvPicPr>
          <p:cNvPr id="102" name="Google Shape;102;p20"/>
          <p:cNvPicPr preferRelativeResize="0"/>
          <p:nvPr/>
        </p:nvPicPr>
        <p:blipFill>
          <a:blip r:embed="rId3">
            <a:alphaModFix/>
          </a:blip>
          <a:stretch>
            <a:fillRect/>
          </a:stretch>
        </p:blipFill>
        <p:spPr>
          <a:xfrm>
            <a:off x="1366562" y="2176503"/>
            <a:ext cx="790451" cy="790474"/>
          </a:xfrm>
          <a:prstGeom prst="rect">
            <a:avLst/>
          </a:prstGeom>
          <a:noFill/>
          <a:ln>
            <a:noFill/>
          </a:ln>
        </p:spPr>
      </p:pic>
      <p:sp>
        <p:nvSpPr>
          <p:cNvPr id="103" name="Google Shape;103;p20"/>
          <p:cNvSpPr/>
          <p:nvPr/>
        </p:nvSpPr>
        <p:spPr>
          <a:xfrm>
            <a:off x="5254730" y="2707033"/>
            <a:ext cx="123515" cy="180390"/>
          </a:xfrm>
          <a:custGeom>
            <a:avLst/>
            <a:gdLst/>
            <a:ahLst/>
            <a:cxnLst/>
            <a:rect l="l" t="t" r="r" b="b"/>
            <a:pathLst>
              <a:path w="141" h="206" extrusionOk="0">
                <a:moveTo>
                  <a:pt x="0" y="1"/>
                </a:moveTo>
                <a:lnTo>
                  <a:pt x="65" y="195"/>
                </a:lnTo>
                <a:lnTo>
                  <a:pt x="76" y="205"/>
                </a:lnTo>
                <a:lnTo>
                  <a:pt x="87" y="195"/>
                </a:lnTo>
                <a:lnTo>
                  <a:pt x="140" y="11"/>
                </a:lnTo>
                <a:lnTo>
                  <a:pt x="0" y="1"/>
                </a:lnTo>
                <a:close/>
              </a:path>
            </a:pathLst>
          </a:custGeom>
          <a:solidFill>
            <a:srgbClr val="FEF1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4" name="Google Shape;104;p20"/>
          <p:cNvSpPr/>
          <p:nvPr/>
        </p:nvSpPr>
        <p:spPr>
          <a:xfrm>
            <a:off x="5019090" y="2131707"/>
            <a:ext cx="594799" cy="585830"/>
          </a:xfrm>
          <a:custGeom>
            <a:avLst/>
            <a:gdLst/>
            <a:ahLst/>
            <a:cxnLst/>
            <a:rect l="l" t="t" r="r" b="b"/>
            <a:pathLst>
              <a:path w="679" h="669" extrusionOk="0">
                <a:moveTo>
                  <a:pt x="345" y="0"/>
                </a:moveTo>
                <a:lnTo>
                  <a:pt x="269" y="11"/>
                </a:lnTo>
                <a:lnTo>
                  <a:pt x="205" y="33"/>
                </a:lnTo>
                <a:lnTo>
                  <a:pt x="151" y="65"/>
                </a:lnTo>
                <a:lnTo>
                  <a:pt x="97" y="97"/>
                </a:lnTo>
                <a:lnTo>
                  <a:pt x="65" y="151"/>
                </a:lnTo>
                <a:lnTo>
                  <a:pt x="32" y="205"/>
                </a:lnTo>
                <a:lnTo>
                  <a:pt x="11" y="270"/>
                </a:lnTo>
                <a:lnTo>
                  <a:pt x="0" y="334"/>
                </a:lnTo>
                <a:lnTo>
                  <a:pt x="11" y="399"/>
                </a:lnTo>
                <a:lnTo>
                  <a:pt x="32" y="464"/>
                </a:lnTo>
                <a:lnTo>
                  <a:pt x="65" y="518"/>
                </a:lnTo>
                <a:lnTo>
                  <a:pt x="97" y="571"/>
                </a:lnTo>
                <a:lnTo>
                  <a:pt x="151" y="604"/>
                </a:lnTo>
                <a:lnTo>
                  <a:pt x="205" y="636"/>
                </a:lnTo>
                <a:lnTo>
                  <a:pt x="269" y="658"/>
                </a:lnTo>
                <a:lnTo>
                  <a:pt x="345" y="668"/>
                </a:lnTo>
                <a:lnTo>
                  <a:pt x="409" y="658"/>
                </a:lnTo>
                <a:lnTo>
                  <a:pt x="474" y="636"/>
                </a:lnTo>
                <a:lnTo>
                  <a:pt x="528" y="604"/>
                </a:lnTo>
                <a:lnTo>
                  <a:pt x="582" y="571"/>
                </a:lnTo>
                <a:lnTo>
                  <a:pt x="625" y="518"/>
                </a:lnTo>
                <a:lnTo>
                  <a:pt x="657" y="464"/>
                </a:lnTo>
                <a:lnTo>
                  <a:pt x="668" y="399"/>
                </a:lnTo>
                <a:lnTo>
                  <a:pt x="679" y="334"/>
                </a:lnTo>
                <a:lnTo>
                  <a:pt x="668" y="270"/>
                </a:lnTo>
                <a:lnTo>
                  <a:pt x="657" y="205"/>
                </a:lnTo>
                <a:lnTo>
                  <a:pt x="625" y="151"/>
                </a:lnTo>
                <a:lnTo>
                  <a:pt x="582" y="97"/>
                </a:lnTo>
                <a:lnTo>
                  <a:pt x="528" y="65"/>
                </a:lnTo>
                <a:lnTo>
                  <a:pt x="474" y="33"/>
                </a:lnTo>
                <a:lnTo>
                  <a:pt x="409" y="11"/>
                </a:lnTo>
                <a:lnTo>
                  <a:pt x="345" y="0"/>
                </a:lnTo>
                <a:close/>
              </a:path>
            </a:pathLst>
          </a:custGeom>
          <a:solidFill>
            <a:srgbClr val="FFF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5" name="Google Shape;105;p20"/>
          <p:cNvSpPr/>
          <p:nvPr/>
        </p:nvSpPr>
        <p:spPr>
          <a:xfrm>
            <a:off x="4990183" y="2103685"/>
            <a:ext cx="652614" cy="632241"/>
          </a:xfrm>
          <a:custGeom>
            <a:avLst/>
            <a:gdLst/>
            <a:ahLst/>
            <a:cxnLst/>
            <a:rect l="l" t="t" r="r" b="b"/>
            <a:pathLst>
              <a:path w="745" h="722" extrusionOk="0">
                <a:moveTo>
                  <a:pt x="378" y="65"/>
                </a:moveTo>
                <a:lnTo>
                  <a:pt x="432" y="76"/>
                </a:lnTo>
                <a:lnTo>
                  <a:pt x="496" y="86"/>
                </a:lnTo>
                <a:lnTo>
                  <a:pt x="550" y="119"/>
                </a:lnTo>
                <a:lnTo>
                  <a:pt x="593" y="151"/>
                </a:lnTo>
                <a:lnTo>
                  <a:pt x="626" y="194"/>
                </a:lnTo>
                <a:lnTo>
                  <a:pt x="658" y="248"/>
                </a:lnTo>
                <a:lnTo>
                  <a:pt x="680" y="302"/>
                </a:lnTo>
                <a:lnTo>
                  <a:pt x="680" y="366"/>
                </a:lnTo>
                <a:lnTo>
                  <a:pt x="680" y="431"/>
                </a:lnTo>
                <a:lnTo>
                  <a:pt x="658" y="485"/>
                </a:lnTo>
                <a:lnTo>
                  <a:pt x="626" y="528"/>
                </a:lnTo>
                <a:lnTo>
                  <a:pt x="593" y="582"/>
                </a:lnTo>
                <a:lnTo>
                  <a:pt x="550" y="614"/>
                </a:lnTo>
                <a:lnTo>
                  <a:pt x="496" y="636"/>
                </a:lnTo>
                <a:lnTo>
                  <a:pt x="432" y="657"/>
                </a:lnTo>
                <a:lnTo>
                  <a:pt x="378" y="668"/>
                </a:lnTo>
                <a:lnTo>
                  <a:pt x="313" y="657"/>
                </a:lnTo>
                <a:lnTo>
                  <a:pt x="249" y="636"/>
                </a:lnTo>
                <a:lnTo>
                  <a:pt x="205" y="614"/>
                </a:lnTo>
                <a:lnTo>
                  <a:pt x="152" y="582"/>
                </a:lnTo>
                <a:lnTo>
                  <a:pt x="119" y="528"/>
                </a:lnTo>
                <a:lnTo>
                  <a:pt x="87" y="485"/>
                </a:lnTo>
                <a:lnTo>
                  <a:pt x="76" y="431"/>
                </a:lnTo>
                <a:lnTo>
                  <a:pt x="65" y="366"/>
                </a:lnTo>
                <a:lnTo>
                  <a:pt x="76" y="302"/>
                </a:lnTo>
                <a:lnTo>
                  <a:pt x="87" y="248"/>
                </a:lnTo>
                <a:lnTo>
                  <a:pt x="119" y="194"/>
                </a:lnTo>
                <a:lnTo>
                  <a:pt x="152" y="151"/>
                </a:lnTo>
                <a:lnTo>
                  <a:pt x="205" y="119"/>
                </a:lnTo>
                <a:lnTo>
                  <a:pt x="249" y="86"/>
                </a:lnTo>
                <a:lnTo>
                  <a:pt x="313" y="76"/>
                </a:lnTo>
                <a:lnTo>
                  <a:pt x="378" y="65"/>
                </a:lnTo>
                <a:close/>
                <a:moveTo>
                  <a:pt x="378" y="0"/>
                </a:moveTo>
                <a:lnTo>
                  <a:pt x="302" y="11"/>
                </a:lnTo>
                <a:lnTo>
                  <a:pt x="227" y="32"/>
                </a:lnTo>
                <a:lnTo>
                  <a:pt x="162" y="65"/>
                </a:lnTo>
                <a:lnTo>
                  <a:pt x="109" y="108"/>
                </a:lnTo>
                <a:lnTo>
                  <a:pt x="65" y="162"/>
                </a:lnTo>
                <a:lnTo>
                  <a:pt x="33" y="226"/>
                </a:lnTo>
                <a:lnTo>
                  <a:pt x="12" y="291"/>
                </a:lnTo>
                <a:lnTo>
                  <a:pt x="1" y="366"/>
                </a:lnTo>
                <a:lnTo>
                  <a:pt x="12" y="442"/>
                </a:lnTo>
                <a:lnTo>
                  <a:pt x="33" y="507"/>
                </a:lnTo>
                <a:lnTo>
                  <a:pt x="65" y="571"/>
                </a:lnTo>
                <a:lnTo>
                  <a:pt x="109" y="625"/>
                </a:lnTo>
                <a:lnTo>
                  <a:pt x="162" y="668"/>
                </a:lnTo>
                <a:lnTo>
                  <a:pt x="227" y="700"/>
                </a:lnTo>
                <a:lnTo>
                  <a:pt x="302" y="722"/>
                </a:lnTo>
                <a:lnTo>
                  <a:pt x="453" y="722"/>
                </a:lnTo>
                <a:lnTo>
                  <a:pt x="518" y="700"/>
                </a:lnTo>
                <a:lnTo>
                  <a:pt x="583" y="668"/>
                </a:lnTo>
                <a:lnTo>
                  <a:pt x="636" y="625"/>
                </a:lnTo>
                <a:lnTo>
                  <a:pt x="680" y="571"/>
                </a:lnTo>
                <a:lnTo>
                  <a:pt x="712" y="507"/>
                </a:lnTo>
                <a:lnTo>
                  <a:pt x="733" y="442"/>
                </a:lnTo>
                <a:lnTo>
                  <a:pt x="744" y="366"/>
                </a:lnTo>
                <a:lnTo>
                  <a:pt x="733" y="291"/>
                </a:lnTo>
                <a:lnTo>
                  <a:pt x="712" y="226"/>
                </a:lnTo>
                <a:lnTo>
                  <a:pt x="680" y="162"/>
                </a:lnTo>
                <a:lnTo>
                  <a:pt x="636" y="108"/>
                </a:lnTo>
                <a:lnTo>
                  <a:pt x="583" y="65"/>
                </a:lnTo>
                <a:lnTo>
                  <a:pt x="518" y="32"/>
                </a:lnTo>
                <a:lnTo>
                  <a:pt x="453" y="11"/>
                </a:lnTo>
                <a:lnTo>
                  <a:pt x="378" y="0"/>
                </a:lnTo>
                <a:close/>
              </a:path>
            </a:pathLst>
          </a:custGeom>
          <a:solidFill>
            <a:srgbClr val="FD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6" name="Google Shape;106;p20"/>
          <p:cNvSpPr/>
          <p:nvPr/>
        </p:nvSpPr>
        <p:spPr>
          <a:xfrm>
            <a:off x="5292397" y="2244671"/>
            <a:ext cx="142787" cy="302985"/>
          </a:xfrm>
          <a:custGeom>
            <a:avLst/>
            <a:gdLst/>
            <a:ahLst/>
            <a:cxnLst/>
            <a:rect l="l" t="t" r="r" b="b"/>
            <a:pathLst>
              <a:path w="163" h="346" extrusionOk="0">
                <a:moveTo>
                  <a:pt x="1" y="1"/>
                </a:moveTo>
                <a:lnTo>
                  <a:pt x="1" y="238"/>
                </a:lnTo>
                <a:lnTo>
                  <a:pt x="130" y="346"/>
                </a:lnTo>
                <a:lnTo>
                  <a:pt x="162" y="313"/>
                </a:lnTo>
                <a:lnTo>
                  <a:pt x="44" y="216"/>
                </a:lnTo>
                <a:lnTo>
                  <a:pt x="44" y="1"/>
                </a:lnTo>
                <a:close/>
              </a:path>
            </a:pathLst>
          </a:custGeom>
          <a:solidFill>
            <a:srgbClr val="B7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nvGrpSpPr>
          <p:cNvPr id="107" name="Google Shape;107;p20"/>
          <p:cNvGrpSpPr/>
          <p:nvPr/>
        </p:nvGrpSpPr>
        <p:grpSpPr>
          <a:xfrm>
            <a:off x="6901959" y="3105843"/>
            <a:ext cx="434758" cy="724901"/>
            <a:chOff x="5468394" y="5756965"/>
            <a:chExt cx="252297" cy="420672"/>
          </a:xfrm>
        </p:grpSpPr>
        <p:sp>
          <p:nvSpPr>
            <p:cNvPr id="108" name="Google Shape;108;p20"/>
            <p:cNvSpPr/>
            <p:nvPr/>
          </p:nvSpPr>
          <p:spPr>
            <a:xfrm>
              <a:off x="5468394" y="5756965"/>
              <a:ext cx="252297" cy="420672"/>
            </a:xfrm>
            <a:custGeom>
              <a:avLst/>
              <a:gdLst/>
              <a:ahLst/>
              <a:cxnLst/>
              <a:rect l="l" t="t" r="r" b="b"/>
              <a:pathLst>
                <a:path w="130386" h="209550" extrusionOk="0">
                  <a:moveTo>
                    <a:pt x="64202" y="0"/>
                  </a:moveTo>
                  <a:lnTo>
                    <a:pt x="61032" y="99"/>
                  </a:lnTo>
                  <a:lnTo>
                    <a:pt x="57861" y="396"/>
                  </a:lnTo>
                  <a:lnTo>
                    <a:pt x="54592" y="793"/>
                  </a:lnTo>
                  <a:lnTo>
                    <a:pt x="51421" y="1387"/>
                  </a:lnTo>
                  <a:lnTo>
                    <a:pt x="47557" y="2279"/>
                  </a:lnTo>
                  <a:lnTo>
                    <a:pt x="43891" y="3369"/>
                  </a:lnTo>
                  <a:lnTo>
                    <a:pt x="40325" y="4657"/>
                  </a:lnTo>
                  <a:lnTo>
                    <a:pt x="36857" y="6143"/>
                  </a:lnTo>
                  <a:lnTo>
                    <a:pt x="33488" y="7827"/>
                  </a:lnTo>
                  <a:lnTo>
                    <a:pt x="30318" y="9710"/>
                  </a:lnTo>
                  <a:lnTo>
                    <a:pt x="27246" y="11691"/>
                  </a:lnTo>
                  <a:lnTo>
                    <a:pt x="24274" y="13871"/>
                  </a:lnTo>
                  <a:lnTo>
                    <a:pt x="21500" y="16249"/>
                  </a:lnTo>
                  <a:lnTo>
                    <a:pt x="18924" y="18726"/>
                  </a:lnTo>
                  <a:lnTo>
                    <a:pt x="16447" y="21302"/>
                  </a:lnTo>
                  <a:lnTo>
                    <a:pt x="14069" y="23977"/>
                  </a:lnTo>
                  <a:lnTo>
                    <a:pt x="11988" y="26850"/>
                  </a:lnTo>
                  <a:lnTo>
                    <a:pt x="9908" y="29822"/>
                  </a:lnTo>
                  <a:lnTo>
                    <a:pt x="8124" y="32894"/>
                  </a:lnTo>
                  <a:lnTo>
                    <a:pt x="6440" y="35965"/>
                  </a:lnTo>
                  <a:lnTo>
                    <a:pt x="5053" y="39235"/>
                  </a:lnTo>
                  <a:lnTo>
                    <a:pt x="3765" y="42504"/>
                  </a:lnTo>
                  <a:lnTo>
                    <a:pt x="2576" y="45873"/>
                  </a:lnTo>
                  <a:lnTo>
                    <a:pt x="1684" y="49341"/>
                  </a:lnTo>
                  <a:lnTo>
                    <a:pt x="991" y="52809"/>
                  </a:lnTo>
                  <a:lnTo>
                    <a:pt x="495" y="56375"/>
                  </a:lnTo>
                  <a:lnTo>
                    <a:pt x="99" y="59942"/>
                  </a:lnTo>
                  <a:lnTo>
                    <a:pt x="0" y="63509"/>
                  </a:lnTo>
                  <a:lnTo>
                    <a:pt x="99" y="67076"/>
                  </a:lnTo>
                  <a:lnTo>
                    <a:pt x="396" y="70742"/>
                  </a:lnTo>
                  <a:lnTo>
                    <a:pt x="991" y="74309"/>
                  </a:lnTo>
                  <a:lnTo>
                    <a:pt x="1684" y="77974"/>
                  </a:lnTo>
                  <a:lnTo>
                    <a:pt x="2675" y="81541"/>
                  </a:lnTo>
                  <a:lnTo>
                    <a:pt x="3963" y="85108"/>
                  </a:lnTo>
                  <a:lnTo>
                    <a:pt x="5350" y="88675"/>
                  </a:lnTo>
                  <a:lnTo>
                    <a:pt x="7035" y="92143"/>
                  </a:lnTo>
                  <a:lnTo>
                    <a:pt x="10007" y="97691"/>
                  </a:lnTo>
                  <a:lnTo>
                    <a:pt x="13177" y="103239"/>
                  </a:lnTo>
                  <a:lnTo>
                    <a:pt x="16447" y="108689"/>
                  </a:lnTo>
                  <a:lnTo>
                    <a:pt x="19716" y="114138"/>
                  </a:lnTo>
                  <a:lnTo>
                    <a:pt x="23878" y="120776"/>
                  </a:lnTo>
                  <a:lnTo>
                    <a:pt x="28237" y="127414"/>
                  </a:lnTo>
                  <a:lnTo>
                    <a:pt x="32497" y="134053"/>
                  </a:lnTo>
                  <a:lnTo>
                    <a:pt x="36758" y="140691"/>
                  </a:lnTo>
                  <a:lnTo>
                    <a:pt x="38937" y="144357"/>
                  </a:lnTo>
                  <a:lnTo>
                    <a:pt x="41117" y="147923"/>
                  </a:lnTo>
                  <a:lnTo>
                    <a:pt x="43198" y="151589"/>
                  </a:lnTo>
                  <a:lnTo>
                    <a:pt x="45179" y="155354"/>
                  </a:lnTo>
                  <a:lnTo>
                    <a:pt x="47161" y="159020"/>
                  </a:lnTo>
                  <a:lnTo>
                    <a:pt x="49043" y="162785"/>
                  </a:lnTo>
                  <a:lnTo>
                    <a:pt x="50827" y="166550"/>
                  </a:lnTo>
                  <a:lnTo>
                    <a:pt x="52511" y="170414"/>
                  </a:lnTo>
                  <a:lnTo>
                    <a:pt x="54195" y="174278"/>
                  </a:lnTo>
                  <a:lnTo>
                    <a:pt x="55781" y="178142"/>
                  </a:lnTo>
                  <a:lnTo>
                    <a:pt x="57267" y="182105"/>
                  </a:lnTo>
                  <a:lnTo>
                    <a:pt x="58654" y="186069"/>
                  </a:lnTo>
                  <a:lnTo>
                    <a:pt x="59942" y="190032"/>
                  </a:lnTo>
                  <a:lnTo>
                    <a:pt x="61131" y="194094"/>
                  </a:lnTo>
                  <a:lnTo>
                    <a:pt x="62221" y="198156"/>
                  </a:lnTo>
                  <a:lnTo>
                    <a:pt x="63311" y="202317"/>
                  </a:lnTo>
                  <a:lnTo>
                    <a:pt x="64995" y="209550"/>
                  </a:lnTo>
                  <a:lnTo>
                    <a:pt x="67274" y="202119"/>
                  </a:lnTo>
                  <a:lnTo>
                    <a:pt x="69453" y="194787"/>
                  </a:lnTo>
                  <a:lnTo>
                    <a:pt x="71633" y="187456"/>
                  </a:lnTo>
                  <a:lnTo>
                    <a:pt x="72822" y="183889"/>
                  </a:lnTo>
                  <a:lnTo>
                    <a:pt x="74110" y="180322"/>
                  </a:lnTo>
                  <a:lnTo>
                    <a:pt x="75497" y="176656"/>
                  </a:lnTo>
                  <a:lnTo>
                    <a:pt x="76884" y="172990"/>
                  </a:lnTo>
                  <a:lnTo>
                    <a:pt x="78469" y="169423"/>
                  </a:lnTo>
                  <a:lnTo>
                    <a:pt x="80055" y="165956"/>
                  </a:lnTo>
                  <a:lnTo>
                    <a:pt x="81739" y="162488"/>
                  </a:lnTo>
                  <a:lnTo>
                    <a:pt x="83522" y="159020"/>
                  </a:lnTo>
                  <a:lnTo>
                    <a:pt x="85306" y="155552"/>
                  </a:lnTo>
                  <a:lnTo>
                    <a:pt x="87188" y="152184"/>
                  </a:lnTo>
                  <a:lnTo>
                    <a:pt x="91052" y="145447"/>
                  </a:lnTo>
                  <a:lnTo>
                    <a:pt x="95015" y="138808"/>
                  </a:lnTo>
                  <a:lnTo>
                    <a:pt x="99078" y="132269"/>
                  </a:lnTo>
                  <a:lnTo>
                    <a:pt x="103338" y="125730"/>
                  </a:lnTo>
                  <a:lnTo>
                    <a:pt x="108391" y="117705"/>
                  </a:lnTo>
                  <a:lnTo>
                    <a:pt x="113345" y="109580"/>
                  </a:lnTo>
                  <a:lnTo>
                    <a:pt x="118100" y="101357"/>
                  </a:lnTo>
                  <a:lnTo>
                    <a:pt x="122757" y="93034"/>
                  </a:lnTo>
                  <a:lnTo>
                    <a:pt x="124144" y="90359"/>
                  </a:lnTo>
                  <a:lnTo>
                    <a:pt x="125432" y="87585"/>
                  </a:lnTo>
                  <a:lnTo>
                    <a:pt x="126621" y="84811"/>
                  </a:lnTo>
                  <a:lnTo>
                    <a:pt x="127612" y="82037"/>
                  </a:lnTo>
                  <a:lnTo>
                    <a:pt x="128404" y="79262"/>
                  </a:lnTo>
                  <a:lnTo>
                    <a:pt x="129098" y="76389"/>
                  </a:lnTo>
                  <a:lnTo>
                    <a:pt x="129692" y="73516"/>
                  </a:lnTo>
                  <a:lnTo>
                    <a:pt x="130089" y="70643"/>
                  </a:lnTo>
                  <a:lnTo>
                    <a:pt x="130287" y="67769"/>
                  </a:lnTo>
                  <a:lnTo>
                    <a:pt x="130386" y="64896"/>
                  </a:lnTo>
                  <a:lnTo>
                    <a:pt x="130386" y="62023"/>
                  </a:lnTo>
                  <a:lnTo>
                    <a:pt x="130188" y="59051"/>
                  </a:lnTo>
                  <a:lnTo>
                    <a:pt x="129891" y="56078"/>
                  </a:lnTo>
                  <a:lnTo>
                    <a:pt x="129395" y="53106"/>
                  </a:lnTo>
                  <a:lnTo>
                    <a:pt x="128801" y="50233"/>
                  </a:lnTo>
                  <a:lnTo>
                    <a:pt x="128107" y="47161"/>
                  </a:lnTo>
                  <a:lnTo>
                    <a:pt x="127116" y="44189"/>
                  </a:lnTo>
                  <a:lnTo>
                    <a:pt x="126126" y="41216"/>
                  </a:lnTo>
                  <a:lnTo>
                    <a:pt x="124937" y="38244"/>
                  </a:lnTo>
                  <a:lnTo>
                    <a:pt x="123550" y="35470"/>
                  </a:lnTo>
                  <a:lnTo>
                    <a:pt x="122163" y="32795"/>
                  </a:lnTo>
                  <a:lnTo>
                    <a:pt x="120577" y="30120"/>
                  </a:lnTo>
                  <a:lnTo>
                    <a:pt x="118893" y="27544"/>
                  </a:lnTo>
                  <a:lnTo>
                    <a:pt x="117110" y="25166"/>
                  </a:lnTo>
                  <a:lnTo>
                    <a:pt x="115227" y="22788"/>
                  </a:lnTo>
                  <a:lnTo>
                    <a:pt x="113246" y="20509"/>
                  </a:lnTo>
                  <a:lnTo>
                    <a:pt x="111066" y="18429"/>
                  </a:lnTo>
                  <a:lnTo>
                    <a:pt x="108886" y="16348"/>
                  </a:lnTo>
                  <a:lnTo>
                    <a:pt x="106607" y="14465"/>
                  </a:lnTo>
                  <a:lnTo>
                    <a:pt x="104230" y="12583"/>
                  </a:lnTo>
                  <a:lnTo>
                    <a:pt x="101753" y="10899"/>
                  </a:lnTo>
                  <a:lnTo>
                    <a:pt x="99276" y="9313"/>
                  </a:lnTo>
                  <a:lnTo>
                    <a:pt x="96601" y="7827"/>
                  </a:lnTo>
                  <a:lnTo>
                    <a:pt x="93925" y="6440"/>
                  </a:lnTo>
                  <a:lnTo>
                    <a:pt x="91151" y="5251"/>
                  </a:lnTo>
                  <a:lnTo>
                    <a:pt x="88377" y="4161"/>
                  </a:lnTo>
                  <a:lnTo>
                    <a:pt x="85504" y="3170"/>
                  </a:lnTo>
                  <a:lnTo>
                    <a:pt x="82631" y="2279"/>
                  </a:lnTo>
                  <a:lnTo>
                    <a:pt x="79658" y="1585"/>
                  </a:lnTo>
                  <a:lnTo>
                    <a:pt x="76587" y="991"/>
                  </a:lnTo>
                  <a:lnTo>
                    <a:pt x="73516" y="495"/>
                  </a:lnTo>
                  <a:lnTo>
                    <a:pt x="70444" y="198"/>
                  </a:lnTo>
                  <a:lnTo>
                    <a:pt x="67373" y="0"/>
                  </a:lnTo>
                  <a:close/>
                </a:path>
              </a:pathLst>
            </a:custGeom>
            <a:solidFill>
              <a:srgbClr val="92DD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9" name="Google Shape;109;p20"/>
            <p:cNvSpPr/>
            <p:nvPr/>
          </p:nvSpPr>
          <p:spPr>
            <a:xfrm>
              <a:off x="5530950" y="5814020"/>
              <a:ext cx="127200" cy="120900"/>
            </a:xfrm>
            <a:prstGeom prst="star5">
              <a:avLst>
                <a:gd name="adj" fmla="val 23126"/>
                <a:gd name="hf" fmla="val 105146"/>
                <a:gd name="vf" fmla="val 110557"/>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110" name="Google Shape;110;p20"/>
          <p:cNvSpPr/>
          <p:nvPr/>
        </p:nvSpPr>
        <p:spPr>
          <a:xfrm>
            <a:off x="3212828" y="3326333"/>
            <a:ext cx="652624" cy="592827"/>
          </a:xfrm>
          <a:custGeom>
            <a:avLst/>
            <a:gdLst/>
            <a:ahLst/>
            <a:cxnLst/>
            <a:rect l="l" t="t" r="r" b="b"/>
            <a:pathLst>
              <a:path w="1155" h="1048" extrusionOk="0">
                <a:moveTo>
                  <a:pt x="0" y="1047"/>
                </a:moveTo>
                <a:lnTo>
                  <a:pt x="209" y="1047"/>
                </a:lnTo>
                <a:lnTo>
                  <a:pt x="209" y="421"/>
                </a:lnTo>
                <a:lnTo>
                  <a:pt x="0" y="421"/>
                </a:lnTo>
                <a:lnTo>
                  <a:pt x="0" y="1047"/>
                </a:lnTo>
                <a:close/>
                <a:moveTo>
                  <a:pt x="1152" y="472"/>
                </a:moveTo>
                <a:cubicBezTo>
                  <a:pt x="1152" y="415"/>
                  <a:pt x="1104" y="367"/>
                  <a:pt x="1047" y="367"/>
                </a:cubicBezTo>
                <a:lnTo>
                  <a:pt x="717" y="367"/>
                </a:lnTo>
                <a:lnTo>
                  <a:pt x="768" y="127"/>
                </a:lnTo>
                <a:lnTo>
                  <a:pt x="771" y="110"/>
                </a:lnTo>
                <a:cubicBezTo>
                  <a:pt x="771" y="88"/>
                  <a:pt x="762" y="68"/>
                  <a:pt x="748" y="54"/>
                </a:cubicBezTo>
                <a:lnTo>
                  <a:pt x="692" y="0"/>
                </a:lnTo>
                <a:lnTo>
                  <a:pt x="347" y="345"/>
                </a:lnTo>
                <a:cubicBezTo>
                  <a:pt x="327" y="364"/>
                  <a:pt x="316" y="390"/>
                  <a:pt x="316" y="418"/>
                </a:cubicBezTo>
                <a:lnTo>
                  <a:pt x="316" y="940"/>
                </a:lnTo>
                <a:cubicBezTo>
                  <a:pt x="316" y="997"/>
                  <a:pt x="364" y="1045"/>
                  <a:pt x="421" y="1045"/>
                </a:cubicBezTo>
                <a:lnTo>
                  <a:pt x="892" y="1045"/>
                </a:lnTo>
                <a:cubicBezTo>
                  <a:pt x="934" y="1045"/>
                  <a:pt x="974" y="1019"/>
                  <a:pt x="988" y="980"/>
                </a:cubicBezTo>
                <a:lnTo>
                  <a:pt x="1146" y="610"/>
                </a:lnTo>
                <a:cubicBezTo>
                  <a:pt x="1152" y="599"/>
                  <a:pt x="1154" y="585"/>
                  <a:pt x="1154" y="570"/>
                </a:cubicBezTo>
                <a:lnTo>
                  <a:pt x="1154" y="472"/>
                </a:lnTo>
                <a:lnTo>
                  <a:pt x="1154" y="472"/>
                </a:lnTo>
                <a:lnTo>
                  <a:pt x="1152" y="472"/>
                </a:lnTo>
                <a:close/>
              </a:path>
            </a:pathLst>
          </a:custGeom>
          <a:solidFill>
            <a:srgbClr val="B7D2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mj-lt"/>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p:nvPr/>
        </p:nvSpPr>
        <p:spPr>
          <a:xfrm>
            <a:off x="2325675" y="2308037"/>
            <a:ext cx="4488600" cy="2416500"/>
          </a:xfrm>
          <a:prstGeom prst="rect">
            <a:avLst/>
          </a:prstGeom>
          <a:noFill/>
          <a:ln w="9525" cap="flat" cmpd="sng">
            <a:solidFill>
              <a:srgbClr val="4285F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1">
              <a:latin typeface="+mj-lt"/>
              <a:ea typeface="Google Sans"/>
              <a:cs typeface="Google Sans"/>
              <a:sym typeface="Google Sans"/>
            </a:endParaRPr>
          </a:p>
          <a:p>
            <a:pPr marL="0" marR="0" lvl="0" indent="0" algn="l" rtl="0">
              <a:lnSpc>
                <a:spcPct val="100000"/>
              </a:lnSpc>
              <a:spcBef>
                <a:spcPts val="0"/>
              </a:spcBef>
              <a:spcAft>
                <a:spcPts val="0"/>
              </a:spcAft>
              <a:buNone/>
            </a:pPr>
            <a:endParaRPr>
              <a:latin typeface="+mj-lt"/>
              <a:ea typeface="Google Sans"/>
              <a:cs typeface="Google Sans"/>
              <a:sym typeface="Google Sans"/>
            </a:endParaRPr>
          </a:p>
        </p:txBody>
      </p:sp>
      <p:sp>
        <p:nvSpPr>
          <p:cNvPr id="116" name="Google Shape;116;p21"/>
          <p:cNvSpPr/>
          <p:nvPr/>
        </p:nvSpPr>
        <p:spPr>
          <a:xfrm>
            <a:off x="454150" y="2308037"/>
            <a:ext cx="1304700" cy="2416500"/>
          </a:xfrm>
          <a:prstGeom prst="rect">
            <a:avLst/>
          </a:prstGeom>
          <a:noFill/>
          <a:ln w="9525" cap="flat" cmpd="sng">
            <a:solidFill>
              <a:srgbClr val="F4B400"/>
            </a:solidFill>
            <a:prstDash val="solid"/>
            <a:round/>
            <a:headEnd type="none" w="sm" len="sm"/>
            <a:tailEnd type="none" w="sm" len="sm"/>
          </a:ln>
        </p:spPr>
        <p:txBody>
          <a:bodyPr spcFirstLastPara="1" wrap="square" lIns="91425" tIns="45700" rIns="91425" bIns="45700" anchor="t" anchorCtr="0">
            <a:noAutofit/>
          </a:bodyPr>
          <a:lstStyle/>
          <a:p>
            <a:pPr marL="0" marR="38100" lvl="0" indent="0" algn="l" rtl="0">
              <a:lnSpc>
                <a:spcPct val="100000"/>
              </a:lnSpc>
              <a:spcBef>
                <a:spcPts val="0"/>
              </a:spcBef>
              <a:spcAft>
                <a:spcPts val="0"/>
              </a:spcAft>
              <a:buNone/>
            </a:pPr>
            <a:endParaRPr sz="1000" b="1">
              <a:latin typeface="+mj-lt"/>
              <a:ea typeface="Google Sans"/>
              <a:cs typeface="Google Sans"/>
              <a:sym typeface="Google Sans"/>
            </a:endParaRPr>
          </a:p>
          <a:p>
            <a:pPr marL="0" marR="38100" lvl="0" indent="0" algn="l" rtl="0">
              <a:lnSpc>
                <a:spcPct val="100000"/>
              </a:lnSpc>
              <a:spcBef>
                <a:spcPts val="0"/>
              </a:spcBef>
              <a:spcAft>
                <a:spcPts val="0"/>
              </a:spcAft>
              <a:buNone/>
            </a:pPr>
            <a:endParaRPr sz="1000" b="1">
              <a:latin typeface="+mj-lt"/>
              <a:ea typeface="Google Sans"/>
              <a:cs typeface="Google Sans"/>
              <a:sym typeface="Google Sans"/>
            </a:endParaRPr>
          </a:p>
          <a:p>
            <a:pPr marL="0" marR="38100" lvl="0" indent="0" algn="l" rtl="0">
              <a:lnSpc>
                <a:spcPct val="100000"/>
              </a:lnSpc>
              <a:spcBef>
                <a:spcPts val="0"/>
              </a:spcBef>
              <a:spcAft>
                <a:spcPts val="0"/>
              </a:spcAft>
              <a:buNone/>
            </a:pPr>
            <a:endParaRPr sz="1000" b="1">
              <a:latin typeface="+mj-lt"/>
              <a:ea typeface="Google Sans"/>
              <a:cs typeface="Google Sans"/>
              <a:sym typeface="Google Sans"/>
            </a:endParaRPr>
          </a:p>
          <a:p>
            <a:pPr marL="0" marR="38100" lvl="0" indent="0" algn="l" rtl="0">
              <a:lnSpc>
                <a:spcPct val="100000"/>
              </a:lnSpc>
              <a:spcBef>
                <a:spcPts val="0"/>
              </a:spcBef>
              <a:spcAft>
                <a:spcPts val="0"/>
              </a:spcAft>
              <a:buNone/>
            </a:pPr>
            <a:endParaRPr sz="1000" b="1">
              <a:latin typeface="+mj-lt"/>
              <a:ea typeface="Google Sans"/>
              <a:cs typeface="Google Sans"/>
              <a:sym typeface="Google Sans"/>
            </a:endParaRPr>
          </a:p>
          <a:p>
            <a:pPr marL="0" marR="38100" lvl="0" indent="0" algn="l" rtl="0">
              <a:lnSpc>
                <a:spcPct val="100000"/>
              </a:lnSpc>
              <a:spcBef>
                <a:spcPts val="0"/>
              </a:spcBef>
              <a:spcAft>
                <a:spcPts val="0"/>
              </a:spcAft>
              <a:buNone/>
            </a:pPr>
            <a:endParaRPr sz="1000" b="1">
              <a:latin typeface="+mj-lt"/>
              <a:ea typeface="Google Sans"/>
              <a:cs typeface="Google Sans"/>
              <a:sym typeface="Google Sans"/>
            </a:endParaRPr>
          </a:p>
          <a:p>
            <a:pPr marL="0" marR="38100" lvl="0" indent="0" algn="l" rtl="0">
              <a:lnSpc>
                <a:spcPct val="100000"/>
              </a:lnSpc>
              <a:spcBef>
                <a:spcPts val="0"/>
              </a:spcBef>
              <a:spcAft>
                <a:spcPts val="0"/>
              </a:spcAft>
              <a:buNone/>
            </a:pPr>
            <a:endParaRPr sz="1000" b="1">
              <a:latin typeface="+mj-lt"/>
              <a:ea typeface="Google Sans"/>
              <a:cs typeface="Google Sans"/>
              <a:sym typeface="Google Sans"/>
            </a:endParaRPr>
          </a:p>
          <a:p>
            <a:pPr marL="0" marR="38100" lvl="0" indent="0" algn="ctr" rtl="0">
              <a:lnSpc>
                <a:spcPct val="100000"/>
              </a:lnSpc>
              <a:spcBef>
                <a:spcPts val="0"/>
              </a:spcBef>
              <a:spcAft>
                <a:spcPts val="0"/>
              </a:spcAft>
              <a:buNone/>
            </a:pPr>
            <a:r>
              <a:rPr lang="en" sz="900">
                <a:latin typeface="+mj-lt"/>
                <a:ea typeface="Google Sans"/>
                <a:cs typeface="Google Sans"/>
                <a:sym typeface="Google Sans"/>
              </a:rPr>
              <a:t>Understand the user personas and identify change impacts.</a:t>
            </a:r>
            <a:endParaRPr sz="900">
              <a:latin typeface="+mj-lt"/>
              <a:ea typeface="Google Sans"/>
              <a:cs typeface="Google Sans"/>
              <a:sym typeface="Google Sans"/>
            </a:endParaRPr>
          </a:p>
          <a:p>
            <a:pPr marL="57150" marR="33823" lvl="0" indent="0" algn="ctr" rtl="0">
              <a:lnSpc>
                <a:spcPct val="100000"/>
              </a:lnSpc>
              <a:spcBef>
                <a:spcPts val="0"/>
              </a:spcBef>
              <a:spcAft>
                <a:spcPts val="0"/>
              </a:spcAft>
              <a:buNone/>
            </a:pPr>
            <a:endParaRPr sz="900">
              <a:latin typeface="+mj-lt"/>
              <a:ea typeface="Google Sans"/>
              <a:cs typeface="Google Sans"/>
              <a:sym typeface="Google Sans"/>
            </a:endParaRPr>
          </a:p>
          <a:p>
            <a:pPr marL="57150" marR="33823" lvl="0" indent="0" algn="ctr" rtl="0">
              <a:lnSpc>
                <a:spcPct val="100000"/>
              </a:lnSpc>
              <a:spcBef>
                <a:spcPts val="0"/>
              </a:spcBef>
              <a:spcAft>
                <a:spcPts val="0"/>
              </a:spcAft>
              <a:buNone/>
            </a:pPr>
            <a:r>
              <a:rPr lang="en" sz="900">
                <a:latin typeface="+mj-lt"/>
                <a:ea typeface="Google Sans"/>
                <a:cs typeface="Google Sans"/>
                <a:sym typeface="Google Sans"/>
              </a:rPr>
              <a:t>Then, assess the change complexity to create a strategy definition.</a:t>
            </a:r>
            <a:endParaRPr sz="900">
              <a:latin typeface="+mj-lt"/>
              <a:ea typeface="Google Sans"/>
              <a:cs typeface="Google Sans"/>
              <a:sym typeface="Google Sans"/>
            </a:endParaRPr>
          </a:p>
        </p:txBody>
      </p:sp>
      <p:sp>
        <p:nvSpPr>
          <p:cNvPr id="117" name="Google Shape;117;p21"/>
          <p:cNvSpPr/>
          <p:nvPr/>
        </p:nvSpPr>
        <p:spPr>
          <a:xfrm>
            <a:off x="2502050" y="3533282"/>
            <a:ext cx="1252200" cy="1050000"/>
          </a:xfrm>
          <a:prstGeom prst="rect">
            <a:avLst/>
          </a:prstGeom>
          <a:noFill/>
          <a:ln w="9525" cap="flat" cmpd="sng">
            <a:solidFill>
              <a:srgbClr val="4285F4"/>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sz="900" dirty="0">
                <a:solidFill>
                  <a:schemeClr val="dk1"/>
                </a:solidFill>
                <a:latin typeface="+mj-lt"/>
                <a:ea typeface="Google Sans"/>
                <a:cs typeface="Google Sans"/>
                <a:sym typeface="Google Sans"/>
              </a:rPr>
              <a:t>Make users aware of the coming change and provide updates on the scope, timing, and benefits of the program. </a:t>
            </a:r>
            <a:endParaRPr sz="1000" b="1" dirty="0">
              <a:latin typeface="+mj-lt"/>
              <a:ea typeface="Google Sans"/>
              <a:cs typeface="Google Sans"/>
              <a:sym typeface="Google Sans"/>
            </a:endParaRPr>
          </a:p>
        </p:txBody>
      </p:sp>
      <p:sp>
        <p:nvSpPr>
          <p:cNvPr id="118" name="Google Shape;118;p21"/>
          <p:cNvSpPr/>
          <p:nvPr/>
        </p:nvSpPr>
        <p:spPr>
          <a:xfrm>
            <a:off x="3937075" y="3532625"/>
            <a:ext cx="1252200" cy="1050000"/>
          </a:xfrm>
          <a:prstGeom prst="rect">
            <a:avLst/>
          </a:prstGeom>
          <a:noFill/>
          <a:ln w="9525" cap="flat" cmpd="sng">
            <a:solidFill>
              <a:srgbClr val="4285F4"/>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sz="900" dirty="0">
                <a:solidFill>
                  <a:schemeClr val="dk1"/>
                </a:solidFill>
                <a:latin typeface="+mj-lt"/>
                <a:ea typeface="Google Sans"/>
                <a:cs typeface="Google Sans"/>
                <a:sym typeface="Google Sans"/>
              </a:rPr>
              <a:t>Help the users feel confident that they will be able to use the new tool / process / system.</a:t>
            </a:r>
            <a:endParaRPr sz="1000" b="1" dirty="0">
              <a:solidFill>
                <a:schemeClr val="dk1"/>
              </a:solidFill>
              <a:latin typeface="+mj-lt"/>
              <a:ea typeface="Google Sans"/>
              <a:cs typeface="Google Sans"/>
              <a:sym typeface="Google Sans"/>
            </a:endParaRPr>
          </a:p>
        </p:txBody>
      </p:sp>
      <p:sp>
        <p:nvSpPr>
          <p:cNvPr id="119" name="Google Shape;119;p21"/>
          <p:cNvSpPr/>
          <p:nvPr/>
        </p:nvSpPr>
        <p:spPr>
          <a:xfrm>
            <a:off x="5372100" y="3541065"/>
            <a:ext cx="1252200" cy="1033200"/>
          </a:xfrm>
          <a:prstGeom prst="rect">
            <a:avLst/>
          </a:prstGeom>
          <a:noFill/>
          <a:ln w="9525" cap="flat" cmpd="sng">
            <a:solidFill>
              <a:srgbClr val="4285F4"/>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sz="900">
                <a:solidFill>
                  <a:schemeClr val="dk1"/>
                </a:solidFill>
                <a:latin typeface="+mj-lt"/>
                <a:ea typeface="Google Sans"/>
                <a:cs typeface="Google Sans"/>
                <a:sym typeface="Google Sans"/>
              </a:rPr>
              <a:t>Prepare for launch and support the users after go-live to help with the transition.</a:t>
            </a:r>
            <a:endParaRPr sz="1000" b="1">
              <a:solidFill>
                <a:schemeClr val="dk1"/>
              </a:solidFill>
              <a:latin typeface="+mj-lt"/>
              <a:ea typeface="Google Sans"/>
              <a:cs typeface="Google Sans"/>
              <a:sym typeface="Google Sans"/>
            </a:endParaRPr>
          </a:p>
        </p:txBody>
      </p:sp>
      <p:sp>
        <p:nvSpPr>
          <p:cNvPr id="120" name="Google Shape;120;p21"/>
          <p:cNvSpPr/>
          <p:nvPr/>
        </p:nvSpPr>
        <p:spPr>
          <a:xfrm>
            <a:off x="454275" y="1723897"/>
            <a:ext cx="1304700" cy="551400"/>
          </a:xfrm>
          <a:prstGeom prst="rect">
            <a:avLst/>
          </a:prstGeom>
          <a:solidFill>
            <a:srgbClr val="F4B4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600" b="1">
                <a:solidFill>
                  <a:srgbClr val="FFFFFF"/>
                </a:solidFill>
                <a:latin typeface="+mj-lt"/>
                <a:ea typeface="Google Sans"/>
                <a:cs typeface="Google Sans"/>
                <a:sym typeface="Google Sans"/>
              </a:rPr>
              <a:t>PLAN</a:t>
            </a:r>
            <a:endParaRPr sz="1600" b="1">
              <a:solidFill>
                <a:srgbClr val="FFFFFF"/>
              </a:solidFill>
              <a:latin typeface="+mj-lt"/>
              <a:ea typeface="Google Sans"/>
              <a:cs typeface="Google Sans"/>
              <a:sym typeface="Google Sans"/>
            </a:endParaRPr>
          </a:p>
        </p:txBody>
      </p:sp>
      <p:sp>
        <p:nvSpPr>
          <p:cNvPr id="121" name="Google Shape;121;p21"/>
          <p:cNvSpPr/>
          <p:nvPr/>
        </p:nvSpPr>
        <p:spPr>
          <a:xfrm>
            <a:off x="2502038" y="3168513"/>
            <a:ext cx="1252200" cy="323700"/>
          </a:xfrm>
          <a:prstGeom prst="rect">
            <a:avLst/>
          </a:prstGeom>
          <a:solidFill>
            <a:srgbClr val="4285F4">
              <a:alpha val="731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mj-lt"/>
                <a:ea typeface="Google Sans"/>
                <a:cs typeface="Google Sans"/>
                <a:sym typeface="Google Sans"/>
              </a:rPr>
              <a:t>1. AWARENESS</a:t>
            </a:r>
            <a:endParaRPr sz="1000" b="1">
              <a:solidFill>
                <a:srgbClr val="FFFFFF"/>
              </a:solidFill>
              <a:latin typeface="+mj-lt"/>
              <a:ea typeface="Google Sans"/>
              <a:cs typeface="Google Sans"/>
              <a:sym typeface="Google Sans"/>
            </a:endParaRPr>
          </a:p>
        </p:txBody>
      </p:sp>
      <p:sp>
        <p:nvSpPr>
          <p:cNvPr id="122" name="Google Shape;122;p21"/>
          <p:cNvSpPr/>
          <p:nvPr/>
        </p:nvSpPr>
        <p:spPr>
          <a:xfrm>
            <a:off x="3937091" y="3168513"/>
            <a:ext cx="1252200" cy="323700"/>
          </a:xfrm>
          <a:prstGeom prst="rect">
            <a:avLst/>
          </a:prstGeom>
          <a:solidFill>
            <a:srgbClr val="4285F4">
              <a:alpha val="731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mj-lt"/>
                <a:ea typeface="Google Sans"/>
                <a:cs typeface="Google Sans"/>
                <a:sym typeface="Google Sans"/>
              </a:rPr>
              <a:t>2. READINESS</a:t>
            </a:r>
            <a:endParaRPr sz="1000" b="1">
              <a:solidFill>
                <a:srgbClr val="FFFFFF"/>
              </a:solidFill>
              <a:latin typeface="+mj-lt"/>
              <a:ea typeface="Google Sans"/>
              <a:cs typeface="Google Sans"/>
              <a:sym typeface="Google Sans"/>
            </a:endParaRPr>
          </a:p>
        </p:txBody>
      </p:sp>
      <p:sp>
        <p:nvSpPr>
          <p:cNvPr id="123" name="Google Shape;123;p21"/>
          <p:cNvSpPr/>
          <p:nvPr/>
        </p:nvSpPr>
        <p:spPr>
          <a:xfrm>
            <a:off x="5372154" y="3168513"/>
            <a:ext cx="1252200" cy="323700"/>
          </a:xfrm>
          <a:prstGeom prst="rect">
            <a:avLst/>
          </a:prstGeom>
          <a:solidFill>
            <a:srgbClr val="4285F4">
              <a:alpha val="731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mj-lt"/>
                <a:ea typeface="Google Sans"/>
                <a:cs typeface="Google Sans"/>
                <a:sym typeface="Google Sans"/>
              </a:rPr>
              <a:t>3. RESILIENCE</a:t>
            </a:r>
            <a:endParaRPr sz="1000" b="1">
              <a:solidFill>
                <a:srgbClr val="FFFFFF"/>
              </a:solidFill>
              <a:latin typeface="+mj-lt"/>
              <a:ea typeface="Google Sans"/>
              <a:cs typeface="Google Sans"/>
              <a:sym typeface="Google Sans"/>
            </a:endParaRPr>
          </a:p>
        </p:txBody>
      </p:sp>
      <p:pic>
        <p:nvPicPr>
          <p:cNvPr id="124" name="Google Shape;124;p21"/>
          <p:cNvPicPr preferRelativeResize="0"/>
          <p:nvPr/>
        </p:nvPicPr>
        <p:blipFill>
          <a:blip r:embed="rId3">
            <a:alphaModFix/>
          </a:blip>
          <a:stretch>
            <a:fillRect/>
          </a:stretch>
        </p:blipFill>
        <p:spPr>
          <a:xfrm>
            <a:off x="2873336" y="2596724"/>
            <a:ext cx="509625" cy="503033"/>
          </a:xfrm>
          <a:prstGeom prst="rect">
            <a:avLst/>
          </a:prstGeom>
          <a:noFill/>
          <a:ln>
            <a:noFill/>
          </a:ln>
        </p:spPr>
      </p:pic>
      <p:pic>
        <p:nvPicPr>
          <p:cNvPr id="125" name="Google Shape;125;p21"/>
          <p:cNvPicPr preferRelativeResize="0"/>
          <p:nvPr/>
        </p:nvPicPr>
        <p:blipFill>
          <a:blip r:embed="rId4">
            <a:alphaModFix/>
          </a:blip>
          <a:stretch>
            <a:fillRect/>
          </a:stretch>
        </p:blipFill>
        <p:spPr>
          <a:xfrm>
            <a:off x="4317187" y="2507575"/>
            <a:ext cx="509625" cy="549567"/>
          </a:xfrm>
          <a:prstGeom prst="rect">
            <a:avLst/>
          </a:prstGeom>
          <a:noFill/>
          <a:ln>
            <a:noFill/>
          </a:ln>
        </p:spPr>
      </p:pic>
      <p:pic>
        <p:nvPicPr>
          <p:cNvPr id="126" name="Google Shape;126;p21"/>
          <p:cNvPicPr preferRelativeResize="0"/>
          <p:nvPr/>
        </p:nvPicPr>
        <p:blipFill>
          <a:blip r:embed="rId5">
            <a:alphaModFix/>
          </a:blip>
          <a:stretch>
            <a:fillRect/>
          </a:stretch>
        </p:blipFill>
        <p:spPr>
          <a:xfrm>
            <a:off x="5761036" y="2520523"/>
            <a:ext cx="580100" cy="541028"/>
          </a:xfrm>
          <a:prstGeom prst="rect">
            <a:avLst/>
          </a:prstGeom>
          <a:noFill/>
          <a:ln>
            <a:noFill/>
          </a:ln>
        </p:spPr>
      </p:pic>
      <p:sp>
        <p:nvSpPr>
          <p:cNvPr id="127" name="Google Shape;127;p21"/>
          <p:cNvSpPr txBox="1">
            <a:spLocks noGrp="1"/>
          </p:cNvSpPr>
          <p:nvPr>
            <p:ph type="title"/>
          </p:nvPr>
        </p:nvSpPr>
        <p:spPr>
          <a:xfrm>
            <a:off x="266806" y="339504"/>
            <a:ext cx="8606400" cy="407700"/>
          </a:xfrm>
          <a:prstGeom prst="rect">
            <a:avLst/>
          </a:prstGeom>
          <a:noFill/>
          <a:ln>
            <a:noFill/>
          </a:ln>
        </p:spPr>
        <p:txBody>
          <a:bodyPr spcFirstLastPara="1" wrap="square" lIns="0" tIns="45700" rIns="0" bIns="0" anchor="t" anchorCtr="0">
            <a:noAutofit/>
          </a:bodyPr>
          <a:lstStyle/>
          <a:p>
            <a:pPr marL="0" lvl="0" indent="0" algn="l" rtl="0">
              <a:lnSpc>
                <a:spcPct val="80000"/>
              </a:lnSpc>
              <a:spcBef>
                <a:spcPts val="0"/>
              </a:spcBef>
              <a:spcAft>
                <a:spcPts val="0"/>
              </a:spcAft>
              <a:buSzPts val="1100"/>
              <a:buNone/>
            </a:pPr>
            <a:r>
              <a:rPr lang="en">
                <a:latin typeface="+mj-lt"/>
                <a:ea typeface="Google Sans"/>
                <a:cs typeface="Google Sans"/>
                <a:sym typeface="Google Sans"/>
              </a:rPr>
              <a:t>How do we approach change management?</a:t>
            </a:r>
            <a:endParaRPr>
              <a:latin typeface="+mj-lt"/>
              <a:ea typeface="Google Sans"/>
              <a:cs typeface="Google Sans"/>
              <a:sym typeface="Google Sans"/>
            </a:endParaRPr>
          </a:p>
        </p:txBody>
      </p:sp>
      <p:sp>
        <p:nvSpPr>
          <p:cNvPr id="128" name="Google Shape;128;p21"/>
          <p:cNvSpPr txBox="1">
            <a:spLocks noGrp="1"/>
          </p:cNvSpPr>
          <p:nvPr>
            <p:ph type="body" idx="1"/>
          </p:nvPr>
        </p:nvSpPr>
        <p:spPr>
          <a:xfrm>
            <a:off x="266800" y="922774"/>
            <a:ext cx="8606400" cy="479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r>
              <a:rPr lang="en" sz="1200">
                <a:solidFill>
                  <a:schemeClr val="dk1"/>
                </a:solidFill>
                <a:latin typeface="+mj-lt"/>
                <a:ea typeface="Google Sans"/>
                <a:cs typeface="Google Sans"/>
                <a:sym typeface="Google Sans"/>
              </a:rPr>
              <a:t>First, we strategize by assessing who and what will be affected by the change. Then, we execute that strategy in three phases—Awareness, Readiness, and Resilience—to ensure the positive reception of the change! Finally, we measure adoption.</a:t>
            </a:r>
            <a:endParaRPr sz="1200">
              <a:solidFill>
                <a:srgbClr val="000000"/>
              </a:solidFill>
              <a:latin typeface="+mj-lt"/>
              <a:ea typeface="Google Sans"/>
              <a:cs typeface="Google Sans"/>
              <a:sym typeface="Google Sans"/>
            </a:endParaRPr>
          </a:p>
        </p:txBody>
      </p:sp>
      <p:sp>
        <p:nvSpPr>
          <p:cNvPr id="129" name="Google Shape;129;p21"/>
          <p:cNvSpPr/>
          <p:nvPr/>
        </p:nvSpPr>
        <p:spPr>
          <a:xfrm>
            <a:off x="2325700" y="1723897"/>
            <a:ext cx="4488600" cy="551400"/>
          </a:xfrm>
          <a:prstGeom prst="rect">
            <a:avLst/>
          </a:prstGeom>
          <a:solidFill>
            <a:srgbClr val="4285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mj-lt"/>
                <a:ea typeface="Google Sans"/>
                <a:cs typeface="Google Sans"/>
                <a:sym typeface="Google Sans"/>
              </a:rPr>
              <a:t>EXECUTE</a:t>
            </a:r>
            <a:endParaRPr sz="1600" b="1">
              <a:solidFill>
                <a:srgbClr val="FFFFFF"/>
              </a:solidFill>
              <a:latin typeface="+mj-lt"/>
              <a:ea typeface="Google Sans"/>
              <a:cs typeface="Google Sans"/>
              <a:sym typeface="Google Sans"/>
            </a:endParaRPr>
          </a:p>
        </p:txBody>
      </p:sp>
      <p:sp>
        <p:nvSpPr>
          <p:cNvPr id="130" name="Google Shape;130;p21"/>
          <p:cNvSpPr/>
          <p:nvPr/>
        </p:nvSpPr>
        <p:spPr>
          <a:xfrm>
            <a:off x="1820425" y="2497075"/>
            <a:ext cx="443700" cy="323700"/>
          </a:xfrm>
          <a:prstGeom prst="rightArrow">
            <a:avLst>
              <a:gd name="adj1" fmla="val 43852"/>
              <a:gd name="adj2" fmla="val 50219"/>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1" name="Google Shape;131;p21"/>
          <p:cNvSpPr/>
          <p:nvPr/>
        </p:nvSpPr>
        <p:spPr>
          <a:xfrm>
            <a:off x="7381025" y="2308025"/>
            <a:ext cx="1369200" cy="2416500"/>
          </a:xfrm>
          <a:prstGeom prst="rect">
            <a:avLst/>
          </a:prstGeom>
          <a:noFill/>
          <a:ln w="952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33823" lvl="0" indent="0" algn="l" rtl="0">
              <a:lnSpc>
                <a:spcPct val="100000"/>
              </a:lnSpc>
              <a:spcBef>
                <a:spcPts val="0"/>
              </a:spcBef>
              <a:spcAft>
                <a:spcPts val="0"/>
              </a:spcAft>
              <a:buNone/>
            </a:pPr>
            <a:endParaRPr sz="1000" b="1">
              <a:latin typeface="+mj-lt"/>
              <a:ea typeface="Google Sans"/>
              <a:cs typeface="Google Sans"/>
              <a:sym typeface="Google Sans"/>
            </a:endParaRPr>
          </a:p>
          <a:p>
            <a:pPr marL="0" marR="33823" lvl="0" indent="0" algn="l" rtl="0">
              <a:lnSpc>
                <a:spcPct val="100000"/>
              </a:lnSpc>
              <a:spcBef>
                <a:spcPts val="0"/>
              </a:spcBef>
              <a:spcAft>
                <a:spcPts val="0"/>
              </a:spcAft>
              <a:buNone/>
            </a:pPr>
            <a:endParaRPr sz="1000" b="1">
              <a:latin typeface="+mj-lt"/>
              <a:ea typeface="Google Sans"/>
              <a:cs typeface="Google Sans"/>
              <a:sym typeface="Google Sans"/>
            </a:endParaRPr>
          </a:p>
          <a:p>
            <a:pPr marL="0" marR="33823" lvl="0" indent="0" algn="l" rtl="0">
              <a:lnSpc>
                <a:spcPct val="100000"/>
              </a:lnSpc>
              <a:spcBef>
                <a:spcPts val="0"/>
              </a:spcBef>
              <a:spcAft>
                <a:spcPts val="0"/>
              </a:spcAft>
              <a:buNone/>
            </a:pPr>
            <a:endParaRPr sz="1000" b="1">
              <a:latin typeface="+mj-lt"/>
              <a:ea typeface="Google Sans"/>
              <a:cs typeface="Google Sans"/>
              <a:sym typeface="Google Sans"/>
            </a:endParaRPr>
          </a:p>
          <a:p>
            <a:pPr marL="0" marR="33823" lvl="0" indent="0" algn="l" rtl="0">
              <a:lnSpc>
                <a:spcPct val="100000"/>
              </a:lnSpc>
              <a:spcBef>
                <a:spcPts val="0"/>
              </a:spcBef>
              <a:spcAft>
                <a:spcPts val="0"/>
              </a:spcAft>
              <a:buNone/>
            </a:pPr>
            <a:endParaRPr sz="1000" b="1">
              <a:latin typeface="+mj-lt"/>
              <a:ea typeface="Google Sans"/>
              <a:cs typeface="Google Sans"/>
              <a:sym typeface="Google Sans"/>
            </a:endParaRPr>
          </a:p>
          <a:p>
            <a:pPr marL="0" marR="33823" lvl="0" indent="0" algn="l" rtl="0">
              <a:lnSpc>
                <a:spcPct val="100000"/>
              </a:lnSpc>
              <a:spcBef>
                <a:spcPts val="0"/>
              </a:spcBef>
              <a:spcAft>
                <a:spcPts val="0"/>
              </a:spcAft>
              <a:buNone/>
            </a:pPr>
            <a:endParaRPr sz="1000" b="1">
              <a:latin typeface="+mj-lt"/>
              <a:ea typeface="Google Sans"/>
              <a:cs typeface="Google Sans"/>
              <a:sym typeface="Google Sans"/>
            </a:endParaRPr>
          </a:p>
          <a:p>
            <a:pPr marL="0" marR="33823" lvl="0" indent="0" algn="l" rtl="0">
              <a:lnSpc>
                <a:spcPct val="100000"/>
              </a:lnSpc>
              <a:spcBef>
                <a:spcPts val="0"/>
              </a:spcBef>
              <a:spcAft>
                <a:spcPts val="0"/>
              </a:spcAft>
              <a:buNone/>
            </a:pPr>
            <a:endParaRPr sz="1000" b="1">
              <a:latin typeface="+mj-lt"/>
              <a:ea typeface="Google Sans"/>
              <a:cs typeface="Google Sans"/>
              <a:sym typeface="Google Sans"/>
            </a:endParaRPr>
          </a:p>
          <a:p>
            <a:pPr marL="0" marR="33823" lvl="0" indent="0" algn="ctr" rtl="0">
              <a:lnSpc>
                <a:spcPct val="100000"/>
              </a:lnSpc>
              <a:spcBef>
                <a:spcPts val="0"/>
              </a:spcBef>
              <a:spcAft>
                <a:spcPts val="0"/>
              </a:spcAft>
              <a:buNone/>
            </a:pPr>
            <a:r>
              <a:rPr lang="en" sz="900">
                <a:latin typeface="+mj-lt"/>
                <a:ea typeface="Google Sans"/>
                <a:cs typeface="Google Sans"/>
                <a:sym typeface="Google Sans"/>
              </a:rPr>
              <a:t>Leverage surveys, usage metrics, and feedback sessions to determine if the change adoption was successful.</a:t>
            </a:r>
            <a:endParaRPr sz="900">
              <a:latin typeface="+mj-lt"/>
              <a:ea typeface="Google Sans"/>
              <a:cs typeface="Google Sans"/>
              <a:sym typeface="Google Sans"/>
            </a:endParaRPr>
          </a:p>
          <a:p>
            <a:pPr marL="57150" marR="33823" lvl="0" indent="0" algn="ctr" rtl="0">
              <a:lnSpc>
                <a:spcPct val="100000"/>
              </a:lnSpc>
              <a:spcBef>
                <a:spcPts val="0"/>
              </a:spcBef>
              <a:spcAft>
                <a:spcPts val="0"/>
              </a:spcAft>
              <a:buNone/>
            </a:pPr>
            <a:endParaRPr sz="900">
              <a:latin typeface="+mj-lt"/>
              <a:ea typeface="Google Sans"/>
              <a:cs typeface="Google Sans"/>
              <a:sym typeface="Google Sans"/>
            </a:endParaRPr>
          </a:p>
          <a:p>
            <a:pPr marL="57150" marR="33823" lvl="0" indent="0" algn="ctr" rtl="0">
              <a:lnSpc>
                <a:spcPct val="100000"/>
              </a:lnSpc>
              <a:spcBef>
                <a:spcPts val="0"/>
              </a:spcBef>
              <a:spcAft>
                <a:spcPts val="0"/>
              </a:spcAft>
              <a:buNone/>
            </a:pPr>
            <a:r>
              <a:rPr lang="en" sz="900">
                <a:latin typeface="+mj-lt"/>
                <a:ea typeface="Google Sans"/>
                <a:cs typeface="Google Sans"/>
                <a:sym typeface="Google Sans"/>
              </a:rPr>
              <a:t>Iterate methodology according to lessons learned.</a:t>
            </a:r>
            <a:endParaRPr sz="900">
              <a:latin typeface="+mj-lt"/>
              <a:ea typeface="Google Sans"/>
              <a:cs typeface="Google Sans"/>
              <a:sym typeface="Google Sans"/>
            </a:endParaRPr>
          </a:p>
        </p:txBody>
      </p:sp>
      <p:sp>
        <p:nvSpPr>
          <p:cNvPr id="132" name="Google Shape;132;p21"/>
          <p:cNvSpPr/>
          <p:nvPr/>
        </p:nvSpPr>
        <p:spPr>
          <a:xfrm>
            <a:off x="7381150" y="1723875"/>
            <a:ext cx="1369200" cy="551400"/>
          </a:xfrm>
          <a:prstGeom prst="rect">
            <a:avLst/>
          </a:pr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600" b="1">
                <a:solidFill>
                  <a:srgbClr val="FFFFFF"/>
                </a:solidFill>
                <a:latin typeface="+mj-lt"/>
                <a:ea typeface="Google Sans"/>
                <a:cs typeface="Google Sans"/>
                <a:sym typeface="Google Sans"/>
              </a:rPr>
              <a:t>MEASURE</a:t>
            </a:r>
            <a:endParaRPr sz="1600" b="1">
              <a:solidFill>
                <a:srgbClr val="FFFFFF"/>
              </a:solidFill>
              <a:latin typeface="+mj-lt"/>
              <a:ea typeface="Google Sans"/>
              <a:cs typeface="Google Sans"/>
              <a:sym typeface="Google Sans"/>
            </a:endParaRPr>
          </a:p>
        </p:txBody>
      </p:sp>
      <p:pic>
        <p:nvPicPr>
          <p:cNvPr id="133" name="Google Shape;133;p21"/>
          <p:cNvPicPr preferRelativeResize="0"/>
          <p:nvPr/>
        </p:nvPicPr>
        <p:blipFill>
          <a:blip r:embed="rId6">
            <a:alphaModFix/>
          </a:blip>
          <a:stretch>
            <a:fillRect/>
          </a:stretch>
        </p:blipFill>
        <p:spPr>
          <a:xfrm>
            <a:off x="7605350" y="2596675"/>
            <a:ext cx="856289" cy="487800"/>
          </a:xfrm>
          <a:prstGeom prst="rect">
            <a:avLst/>
          </a:prstGeom>
          <a:noFill/>
          <a:ln>
            <a:noFill/>
          </a:ln>
        </p:spPr>
      </p:pic>
      <p:pic>
        <p:nvPicPr>
          <p:cNvPr id="134" name="Google Shape;134;p21"/>
          <p:cNvPicPr preferRelativeResize="0"/>
          <p:nvPr/>
        </p:nvPicPr>
        <p:blipFill>
          <a:blip r:embed="rId7">
            <a:alphaModFix/>
          </a:blip>
          <a:stretch>
            <a:fillRect/>
          </a:stretch>
        </p:blipFill>
        <p:spPr>
          <a:xfrm>
            <a:off x="816563" y="2539912"/>
            <a:ext cx="580114" cy="551475"/>
          </a:xfrm>
          <a:prstGeom prst="rect">
            <a:avLst/>
          </a:prstGeom>
          <a:noFill/>
          <a:ln>
            <a:noFill/>
          </a:ln>
        </p:spPr>
      </p:pic>
      <p:sp>
        <p:nvSpPr>
          <p:cNvPr id="135" name="Google Shape;135;p21"/>
          <p:cNvSpPr/>
          <p:nvPr/>
        </p:nvSpPr>
        <p:spPr>
          <a:xfrm>
            <a:off x="6875800" y="2497075"/>
            <a:ext cx="443700" cy="323700"/>
          </a:xfrm>
          <a:prstGeom prst="rightArrow">
            <a:avLst>
              <a:gd name="adj1" fmla="val 43852"/>
              <a:gd name="adj2" fmla="val 50219"/>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p:nvPr/>
        </p:nvSpPr>
        <p:spPr>
          <a:xfrm>
            <a:off x="552875" y="1734575"/>
            <a:ext cx="8320200" cy="559800"/>
          </a:xfrm>
          <a:prstGeom prst="homePlate">
            <a:avLst>
              <a:gd name="adj" fmla="val 50000"/>
            </a:avLst>
          </a:prstGeom>
          <a:solidFill>
            <a:srgbClr val="FDDF87"/>
          </a:solidFill>
          <a:ln>
            <a:noFill/>
          </a:ln>
        </p:spPr>
        <p:txBody>
          <a:bodyPr spcFirstLastPara="1" wrap="square" lIns="91425" tIns="45700" rIns="91425" bIns="45700" anchor="ctr" anchorCtr="0">
            <a:noAutofit/>
          </a:bodyPr>
          <a:lstStyle/>
          <a:p>
            <a:pPr marL="0" marR="33823" lvl="0" indent="0" algn="l" rtl="0">
              <a:lnSpc>
                <a:spcPct val="100000"/>
              </a:lnSpc>
              <a:spcBef>
                <a:spcPts val="0"/>
              </a:spcBef>
              <a:spcAft>
                <a:spcPts val="0"/>
              </a:spcAft>
              <a:buNone/>
            </a:pPr>
            <a:endParaRPr>
              <a:latin typeface="+mj-lt"/>
              <a:ea typeface="Google Sans"/>
              <a:cs typeface="Google Sans"/>
              <a:sym typeface="Google Sans"/>
            </a:endParaRPr>
          </a:p>
        </p:txBody>
      </p:sp>
      <p:sp>
        <p:nvSpPr>
          <p:cNvPr id="141" name="Google Shape;141;p22"/>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p>
            <a:pPr marL="0" lvl="0" indent="0" algn="l" rtl="0">
              <a:lnSpc>
                <a:spcPct val="80000"/>
              </a:lnSpc>
              <a:spcBef>
                <a:spcPts val="0"/>
              </a:spcBef>
              <a:spcAft>
                <a:spcPts val="0"/>
              </a:spcAft>
              <a:buSzPts val="1100"/>
              <a:buNone/>
            </a:pPr>
            <a:r>
              <a:rPr lang="en" b="1">
                <a:latin typeface="+mj-lt"/>
                <a:ea typeface="Google Sans"/>
                <a:cs typeface="Google Sans"/>
                <a:sym typeface="Google Sans"/>
              </a:rPr>
              <a:t>Planning:</a:t>
            </a:r>
            <a:r>
              <a:rPr lang="en">
                <a:latin typeface="+mj-lt"/>
                <a:ea typeface="Google Sans"/>
                <a:cs typeface="Google Sans"/>
                <a:sym typeface="Google Sans"/>
              </a:rPr>
              <a:t> </a:t>
            </a:r>
            <a:r>
              <a:rPr lang="en" i="1">
                <a:latin typeface="+mj-lt"/>
                <a:ea typeface="Google Sans"/>
                <a:cs typeface="Google Sans"/>
                <a:sym typeface="Google Sans"/>
              </a:rPr>
              <a:t>User Centricity</a:t>
            </a:r>
            <a:endParaRPr i="1">
              <a:latin typeface="+mj-lt"/>
              <a:ea typeface="Google Sans"/>
              <a:cs typeface="Google Sans"/>
              <a:sym typeface="Google Sans"/>
            </a:endParaRPr>
          </a:p>
        </p:txBody>
      </p:sp>
      <p:sp>
        <p:nvSpPr>
          <p:cNvPr id="142" name="Google Shape;142;p22"/>
          <p:cNvSpPr/>
          <p:nvPr/>
        </p:nvSpPr>
        <p:spPr>
          <a:xfrm>
            <a:off x="0" y="0"/>
            <a:ext cx="9144000" cy="222300"/>
          </a:xfrm>
          <a:prstGeom prst="rect">
            <a:avLst/>
          </a:prstGeom>
          <a:solidFill>
            <a:srgbClr val="F4B4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endParaRPr sz="1600" b="1">
              <a:solidFill>
                <a:srgbClr val="FFFFFF"/>
              </a:solidFill>
              <a:latin typeface="+mj-lt"/>
              <a:ea typeface="Google Sans"/>
              <a:cs typeface="Google Sans"/>
              <a:sym typeface="Google Sans"/>
            </a:endParaRPr>
          </a:p>
        </p:txBody>
      </p:sp>
      <p:sp>
        <p:nvSpPr>
          <p:cNvPr id="143" name="Google Shape;143;p22"/>
          <p:cNvSpPr/>
          <p:nvPr/>
        </p:nvSpPr>
        <p:spPr>
          <a:xfrm>
            <a:off x="343000" y="2397875"/>
            <a:ext cx="2529300" cy="2437500"/>
          </a:xfrm>
          <a:prstGeom prst="rect">
            <a:avLst/>
          </a:prstGeom>
          <a:noFill/>
          <a:ln w="9525" cap="flat" cmpd="sng">
            <a:solidFill>
              <a:srgbClr val="F4B400"/>
            </a:solidFill>
            <a:prstDash val="solid"/>
            <a:round/>
            <a:headEnd type="none" w="sm" len="sm"/>
            <a:tailEnd type="none" w="sm" len="sm"/>
          </a:ln>
        </p:spPr>
        <p:txBody>
          <a:bodyPr spcFirstLastPara="1" wrap="square" lIns="91425" tIns="45700" rIns="91425" bIns="45700" anchor="t" anchorCtr="0">
            <a:noAutofit/>
          </a:bodyPr>
          <a:lstStyle/>
          <a:p>
            <a:pPr marL="457200" marR="33823" lvl="0" indent="0" algn="l" rtl="0">
              <a:spcBef>
                <a:spcPts val="0"/>
              </a:spcBef>
              <a:spcAft>
                <a:spcPts val="0"/>
              </a:spcAft>
              <a:buNone/>
            </a:pPr>
            <a:endParaRPr sz="600">
              <a:solidFill>
                <a:schemeClr val="dk1"/>
              </a:solidFill>
              <a:latin typeface="+mj-lt"/>
              <a:ea typeface="Google Sans"/>
              <a:cs typeface="Google Sans"/>
              <a:sym typeface="Google Sans"/>
            </a:endParaRPr>
          </a:p>
          <a:p>
            <a:pPr marL="457200" marR="33823" lvl="0" indent="-292100" algn="l" rtl="0">
              <a:spcBef>
                <a:spcPts val="600"/>
              </a:spcBef>
              <a:spcAft>
                <a:spcPts val="0"/>
              </a:spcAft>
              <a:buClr>
                <a:schemeClr val="dk1"/>
              </a:buClr>
              <a:buSzPts val="1000"/>
              <a:buFont typeface="Google Sans"/>
              <a:buChar char="●"/>
            </a:pPr>
            <a:r>
              <a:rPr lang="en" sz="1000">
                <a:solidFill>
                  <a:schemeClr val="dk1"/>
                </a:solidFill>
                <a:latin typeface="+mj-lt"/>
                <a:ea typeface="Google Sans"/>
                <a:cs typeface="Google Sans"/>
                <a:sym typeface="Google Sans"/>
              </a:rPr>
              <a:t>Identify key users and groups that will be affected by the change.</a:t>
            </a:r>
            <a:endParaRPr sz="1000">
              <a:solidFill>
                <a:schemeClr val="dk1"/>
              </a:solidFill>
              <a:latin typeface="+mj-lt"/>
              <a:ea typeface="Google Sans"/>
              <a:cs typeface="Google Sans"/>
              <a:sym typeface="Google Sans"/>
            </a:endParaRPr>
          </a:p>
          <a:p>
            <a:pPr marL="457200" marR="33823" lvl="0" indent="-292100" algn="l" rtl="0">
              <a:spcBef>
                <a:spcPts val="600"/>
              </a:spcBef>
              <a:spcAft>
                <a:spcPts val="0"/>
              </a:spcAft>
              <a:buClr>
                <a:schemeClr val="dk1"/>
              </a:buClr>
              <a:buSzPts val="1000"/>
              <a:buFont typeface="Google Sans"/>
              <a:buChar char="●"/>
            </a:pPr>
            <a:r>
              <a:rPr lang="en" sz="1000">
                <a:solidFill>
                  <a:schemeClr val="dk1"/>
                </a:solidFill>
                <a:latin typeface="+mj-lt"/>
                <a:ea typeface="Google Sans"/>
                <a:cs typeface="Google Sans"/>
                <a:sym typeface="Google Sans"/>
              </a:rPr>
              <a:t>Conduct interviews to understand these users’ roles, responsibilities, and needs. </a:t>
            </a:r>
            <a:endParaRPr sz="1000">
              <a:solidFill>
                <a:schemeClr val="dk1"/>
              </a:solidFill>
              <a:latin typeface="+mj-lt"/>
              <a:ea typeface="Google Sans"/>
              <a:cs typeface="Google Sans"/>
              <a:sym typeface="Google Sans"/>
            </a:endParaRPr>
          </a:p>
          <a:p>
            <a:pPr marL="457200" marR="33823" lvl="0" indent="-292100" algn="l" rtl="0">
              <a:spcBef>
                <a:spcPts val="600"/>
              </a:spcBef>
              <a:spcAft>
                <a:spcPts val="600"/>
              </a:spcAft>
              <a:buSzPts val="1000"/>
              <a:buFont typeface="Google Sans"/>
              <a:buChar char="●"/>
            </a:pPr>
            <a:r>
              <a:rPr lang="en" sz="1000">
                <a:solidFill>
                  <a:schemeClr val="dk1"/>
                </a:solidFill>
                <a:latin typeface="+mj-lt"/>
                <a:ea typeface="Google Sans"/>
                <a:cs typeface="Google Sans"/>
                <a:sym typeface="Google Sans"/>
              </a:rPr>
              <a:t>Create an accompanying document detailing which users are affected and how. </a:t>
            </a:r>
            <a:endParaRPr sz="1000">
              <a:solidFill>
                <a:schemeClr val="dk1"/>
              </a:solidFill>
              <a:latin typeface="+mj-lt"/>
              <a:ea typeface="Google Sans"/>
              <a:cs typeface="Google Sans"/>
              <a:sym typeface="Google Sans"/>
            </a:endParaRPr>
          </a:p>
        </p:txBody>
      </p:sp>
      <p:sp>
        <p:nvSpPr>
          <p:cNvPr id="144" name="Google Shape;144;p22"/>
          <p:cNvSpPr/>
          <p:nvPr/>
        </p:nvSpPr>
        <p:spPr>
          <a:xfrm>
            <a:off x="266800" y="1734563"/>
            <a:ext cx="571500" cy="559800"/>
          </a:xfrm>
          <a:prstGeom prst="ellipse">
            <a:avLst/>
          </a:prstGeom>
          <a:solidFill>
            <a:srgbClr val="F4B4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rgbClr val="FFFFFF"/>
                </a:solidFill>
                <a:latin typeface="+mj-lt"/>
              </a:rPr>
              <a:t>1.</a:t>
            </a:r>
            <a:endParaRPr sz="2000" b="1">
              <a:solidFill>
                <a:srgbClr val="FFFFFF"/>
              </a:solidFill>
              <a:latin typeface="+mj-lt"/>
            </a:endParaRPr>
          </a:p>
        </p:txBody>
      </p:sp>
      <p:sp>
        <p:nvSpPr>
          <p:cNvPr id="145" name="Google Shape;145;p22"/>
          <p:cNvSpPr/>
          <p:nvPr/>
        </p:nvSpPr>
        <p:spPr>
          <a:xfrm>
            <a:off x="838300" y="1682825"/>
            <a:ext cx="2071500" cy="663300"/>
          </a:xfrm>
          <a:prstGeom prst="rect">
            <a:avLst/>
          </a:prstGeom>
          <a:noFill/>
          <a:ln>
            <a:noFill/>
          </a:ln>
        </p:spPr>
        <p:txBody>
          <a:bodyPr spcFirstLastPara="1" wrap="square" lIns="91425" tIns="45700" rIns="91425" bIns="45700" anchor="ctr" anchorCtr="0">
            <a:noAutofit/>
          </a:bodyPr>
          <a:lstStyle/>
          <a:p>
            <a:pPr marL="0" marR="33823" lvl="0" indent="0" algn="l" rtl="0">
              <a:lnSpc>
                <a:spcPct val="100000"/>
              </a:lnSpc>
              <a:spcBef>
                <a:spcPts val="0"/>
              </a:spcBef>
              <a:spcAft>
                <a:spcPts val="0"/>
              </a:spcAft>
              <a:buNone/>
            </a:pPr>
            <a:r>
              <a:rPr lang="en" b="1">
                <a:solidFill>
                  <a:srgbClr val="434343"/>
                </a:solidFill>
                <a:latin typeface="+mj-lt"/>
                <a:ea typeface="Google Sans"/>
                <a:cs typeface="Google Sans"/>
                <a:sym typeface="Google Sans"/>
              </a:rPr>
              <a:t>Who does the change affect?</a:t>
            </a:r>
            <a:endParaRPr b="1">
              <a:solidFill>
                <a:srgbClr val="434343"/>
              </a:solidFill>
              <a:latin typeface="+mj-lt"/>
              <a:ea typeface="Google Sans"/>
              <a:cs typeface="Google Sans"/>
              <a:sym typeface="Google Sans"/>
            </a:endParaRPr>
          </a:p>
        </p:txBody>
      </p:sp>
      <p:sp>
        <p:nvSpPr>
          <p:cNvPr id="146" name="Google Shape;146;p22"/>
          <p:cNvSpPr/>
          <p:nvPr/>
        </p:nvSpPr>
        <p:spPr>
          <a:xfrm>
            <a:off x="3093488" y="1734563"/>
            <a:ext cx="571500" cy="559800"/>
          </a:xfrm>
          <a:prstGeom prst="ellipse">
            <a:avLst/>
          </a:prstGeom>
          <a:solidFill>
            <a:srgbClr val="F4B4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rgbClr val="FFFFFF"/>
                </a:solidFill>
                <a:latin typeface="+mj-lt"/>
              </a:rPr>
              <a:t>2.</a:t>
            </a:r>
            <a:endParaRPr sz="2000" b="1">
              <a:solidFill>
                <a:srgbClr val="FFFFFF"/>
              </a:solidFill>
              <a:latin typeface="+mj-lt"/>
            </a:endParaRPr>
          </a:p>
        </p:txBody>
      </p:sp>
      <p:sp>
        <p:nvSpPr>
          <p:cNvPr id="147" name="Google Shape;147;p22"/>
          <p:cNvSpPr/>
          <p:nvPr/>
        </p:nvSpPr>
        <p:spPr>
          <a:xfrm>
            <a:off x="3212950" y="2397875"/>
            <a:ext cx="2529300" cy="2437500"/>
          </a:xfrm>
          <a:prstGeom prst="rect">
            <a:avLst/>
          </a:prstGeom>
          <a:noFill/>
          <a:ln w="9525" cap="flat" cmpd="sng">
            <a:solidFill>
              <a:srgbClr val="F4B400"/>
            </a:solidFill>
            <a:prstDash val="solid"/>
            <a:round/>
            <a:headEnd type="none" w="sm" len="sm"/>
            <a:tailEnd type="none" w="sm" len="sm"/>
          </a:ln>
        </p:spPr>
        <p:txBody>
          <a:bodyPr spcFirstLastPara="1" wrap="square" lIns="91425" tIns="45700" rIns="91425" bIns="45700" anchor="t" anchorCtr="0">
            <a:noAutofit/>
          </a:bodyPr>
          <a:lstStyle/>
          <a:p>
            <a:pPr marL="0" marR="38100" lvl="0" indent="0" algn="l" rtl="0">
              <a:lnSpc>
                <a:spcPct val="100000"/>
              </a:lnSpc>
              <a:spcBef>
                <a:spcPts val="0"/>
              </a:spcBef>
              <a:spcAft>
                <a:spcPts val="0"/>
              </a:spcAft>
              <a:buNone/>
            </a:pPr>
            <a:endParaRPr sz="600">
              <a:latin typeface="+mj-lt"/>
              <a:ea typeface="Google Sans"/>
              <a:cs typeface="Google Sans"/>
              <a:sym typeface="Google Sans"/>
            </a:endParaRPr>
          </a:p>
          <a:p>
            <a:pPr marL="457200" marR="38100" lvl="0" indent="-292100" algn="l" rtl="0">
              <a:lnSpc>
                <a:spcPct val="100000"/>
              </a:lnSpc>
              <a:spcBef>
                <a:spcPts val="600"/>
              </a:spcBef>
              <a:spcAft>
                <a:spcPts val="0"/>
              </a:spcAft>
              <a:buSzPts val="1000"/>
              <a:buFont typeface="Google Sans"/>
              <a:buChar char="●"/>
            </a:pPr>
            <a:r>
              <a:rPr lang="en" sz="1000">
                <a:latin typeface="+mj-lt"/>
                <a:ea typeface="Google Sans"/>
                <a:cs typeface="Google Sans"/>
                <a:sym typeface="Google Sans"/>
              </a:rPr>
              <a:t>Now that you know WHO will be affected, define HOW the change will affect each user group.</a:t>
            </a:r>
            <a:endParaRPr sz="1000">
              <a:latin typeface="+mj-lt"/>
              <a:ea typeface="Google Sans"/>
              <a:cs typeface="Google Sans"/>
              <a:sym typeface="Google Sans"/>
            </a:endParaRPr>
          </a:p>
          <a:p>
            <a:pPr marL="457200" marR="38100" lvl="0" indent="-292100" algn="l" rtl="0">
              <a:lnSpc>
                <a:spcPct val="100000"/>
              </a:lnSpc>
              <a:spcBef>
                <a:spcPts val="600"/>
              </a:spcBef>
              <a:spcAft>
                <a:spcPts val="0"/>
              </a:spcAft>
              <a:buSzPts val="1000"/>
              <a:buFont typeface="Google Sans"/>
              <a:buChar char="●"/>
            </a:pPr>
            <a:r>
              <a:rPr lang="en" sz="1000">
                <a:latin typeface="+mj-lt"/>
                <a:ea typeface="Google Sans"/>
                <a:cs typeface="Google Sans"/>
                <a:sym typeface="Google Sans"/>
              </a:rPr>
              <a:t>Describe specific changes and their impacts (positive and negative) by user group.</a:t>
            </a:r>
            <a:endParaRPr sz="1000">
              <a:latin typeface="+mj-lt"/>
              <a:ea typeface="Google Sans"/>
              <a:cs typeface="Google Sans"/>
              <a:sym typeface="Google Sans"/>
            </a:endParaRPr>
          </a:p>
          <a:p>
            <a:pPr marL="457200" marR="38100" lvl="0" indent="-292100" algn="l" rtl="0">
              <a:lnSpc>
                <a:spcPct val="100000"/>
              </a:lnSpc>
              <a:spcBef>
                <a:spcPts val="600"/>
              </a:spcBef>
              <a:spcAft>
                <a:spcPts val="600"/>
              </a:spcAft>
              <a:buSzPts val="1000"/>
              <a:buFont typeface="Google Sans"/>
              <a:buChar char="●"/>
            </a:pPr>
            <a:r>
              <a:rPr lang="en" sz="1000">
                <a:latin typeface="+mj-lt"/>
                <a:ea typeface="Google Sans"/>
                <a:cs typeface="Google Sans"/>
                <a:sym typeface="Google Sans"/>
              </a:rPr>
              <a:t>Create simple statements about the benefits of the change for users groups. (E.g., This change enables the learner to make data-driven decisions.)</a:t>
            </a:r>
            <a:endParaRPr sz="1000">
              <a:latin typeface="+mj-lt"/>
              <a:ea typeface="Google Sans"/>
              <a:cs typeface="Google Sans"/>
              <a:sym typeface="Google Sans"/>
            </a:endParaRPr>
          </a:p>
        </p:txBody>
      </p:sp>
      <p:sp>
        <p:nvSpPr>
          <p:cNvPr id="148" name="Google Shape;148;p22"/>
          <p:cNvSpPr/>
          <p:nvPr/>
        </p:nvSpPr>
        <p:spPr>
          <a:xfrm>
            <a:off x="6024575" y="2397875"/>
            <a:ext cx="2529300" cy="2437500"/>
          </a:xfrm>
          <a:prstGeom prst="rect">
            <a:avLst/>
          </a:prstGeom>
          <a:noFill/>
          <a:ln w="9525" cap="flat" cmpd="sng">
            <a:solidFill>
              <a:srgbClr val="F4B400"/>
            </a:solidFill>
            <a:prstDash val="solid"/>
            <a:round/>
            <a:headEnd type="none" w="sm" len="sm"/>
            <a:tailEnd type="none" w="sm" len="sm"/>
          </a:ln>
        </p:spPr>
        <p:txBody>
          <a:bodyPr spcFirstLastPara="1" wrap="square" lIns="91425" tIns="45700" rIns="91425" bIns="45700" anchor="t" anchorCtr="0">
            <a:noAutofit/>
          </a:bodyPr>
          <a:lstStyle/>
          <a:p>
            <a:pPr marL="457200" marR="33823" lvl="0" indent="0" algn="l" rtl="0">
              <a:lnSpc>
                <a:spcPct val="100000"/>
              </a:lnSpc>
              <a:spcBef>
                <a:spcPts val="0"/>
              </a:spcBef>
              <a:spcAft>
                <a:spcPts val="0"/>
              </a:spcAft>
              <a:buNone/>
            </a:pPr>
            <a:endParaRPr sz="600">
              <a:latin typeface="+mj-lt"/>
              <a:ea typeface="Google Sans"/>
              <a:cs typeface="Google Sans"/>
              <a:sym typeface="Google Sans"/>
            </a:endParaRPr>
          </a:p>
          <a:p>
            <a:pPr marL="457200" marR="33823" lvl="0" indent="-292100" algn="l" rtl="0">
              <a:lnSpc>
                <a:spcPct val="100000"/>
              </a:lnSpc>
              <a:spcBef>
                <a:spcPts val="600"/>
              </a:spcBef>
              <a:spcAft>
                <a:spcPts val="0"/>
              </a:spcAft>
              <a:buSzPts val="1000"/>
              <a:buFont typeface="Google Sans"/>
              <a:buChar char="●"/>
            </a:pPr>
            <a:r>
              <a:rPr lang="en" sz="1000">
                <a:latin typeface="+mj-lt"/>
                <a:ea typeface="Google Sans"/>
                <a:cs typeface="Google Sans"/>
                <a:sym typeface="Google Sans"/>
              </a:rPr>
              <a:t>With the WHO and the HOW defined, you can now begin thinking through the best way to communicate with and train your user groups about the change.</a:t>
            </a:r>
            <a:endParaRPr sz="1000">
              <a:latin typeface="+mj-lt"/>
              <a:ea typeface="Google Sans"/>
              <a:cs typeface="Google Sans"/>
              <a:sym typeface="Google Sans"/>
            </a:endParaRPr>
          </a:p>
          <a:p>
            <a:pPr marL="457200" marR="33823" lvl="0" indent="-292100" algn="l" rtl="0">
              <a:lnSpc>
                <a:spcPct val="100000"/>
              </a:lnSpc>
              <a:spcBef>
                <a:spcPts val="600"/>
              </a:spcBef>
              <a:spcAft>
                <a:spcPts val="0"/>
              </a:spcAft>
              <a:buSzPts val="1000"/>
              <a:buFont typeface="Google Sans"/>
              <a:buChar char="●"/>
            </a:pPr>
            <a:r>
              <a:rPr lang="en" sz="1000">
                <a:latin typeface="+mj-lt"/>
                <a:ea typeface="Google Sans"/>
                <a:cs typeface="Google Sans"/>
                <a:sym typeface="Google Sans"/>
              </a:rPr>
              <a:t>Create and tailor a communication plan specific for each group you’ll be working with. </a:t>
            </a:r>
            <a:endParaRPr sz="1000">
              <a:latin typeface="+mj-lt"/>
              <a:ea typeface="Google Sans"/>
              <a:cs typeface="Google Sans"/>
              <a:sym typeface="Google Sans"/>
            </a:endParaRPr>
          </a:p>
          <a:p>
            <a:pPr marL="457200" marR="33823" lvl="0" indent="0" algn="l" rtl="0">
              <a:lnSpc>
                <a:spcPct val="100000"/>
              </a:lnSpc>
              <a:spcBef>
                <a:spcPts val="600"/>
              </a:spcBef>
              <a:spcAft>
                <a:spcPts val="600"/>
              </a:spcAft>
              <a:buNone/>
            </a:pPr>
            <a:endParaRPr sz="1000">
              <a:latin typeface="+mj-lt"/>
              <a:ea typeface="Google Sans"/>
              <a:cs typeface="Google Sans"/>
              <a:sym typeface="Google Sans"/>
            </a:endParaRPr>
          </a:p>
        </p:txBody>
      </p:sp>
      <p:sp>
        <p:nvSpPr>
          <p:cNvPr id="149" name="Google Shape;149;p22"/>
          <p:cNvSpPr/>
          <p:nvPr/>
        </p:nvSpPr>
        <p:spPr>
          <a:xfrm>
            <a:off x="5920175" y="1734563"/>
            <a:ext cx="571500" cy="559800"/>
          </a:xfrm>
          <a:prstGeom prst="ellipse">
            <a:avLst/>
          </a:prstGeom>
          <a:solidFill>
            <a:srgbClr val="F4B4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rgbClr val="FFFFFF"/>
                </a:solidFill>
                <a:latin typeface="+mj-lt"/>
              </a:rPr>
              <a:t>3.</a:t>
            </a:r>
            <a:endParaRPr sz="2000" b="1">
              <a:solidFill>
                <a:srgbClr val="FFFFFF"/>
              </a:solidFill>
              <a:latin typeface="+mj-lt"/>
            </a:endParaRPr>
          </a:p>
        </p:txBody>
      </p:sp>
      <p:sp>
        <p:nvSpPr>
          <p:cNvPr id="150" name="Google Shape;150;p22"/>
          <p:cNvSpPr/>
          <p:nvPr/>
        </p:nvSpPr>
        <p:spPr>
          <a:xfrm>
            <a:off x="3665000" y="1682825"/>
            <a:ext cx="2152500" cy="663300"/>
          </a:xfrm>
          <a:prstGeom prst="rect">
            <a:avLst/>
          </a:prstGeom>
          <a:noFill/>
          <a:ln>
            <a:noFill/>
          </a:ln>
        </p:spPr>
        <p:txBody>
          <a:bodyPr spcFirstLastPara="1" wrap="square" lIns="91425" tIns="45700" rIns="91425" bIns="45700" anchor="ctr" anchorCtr="0">
            <a:noAutofit/>
          </a:bodyPr>
          <a:lstStyle/>
          <a:p>
            <a:pPr marL="0" marR="33823" lvl="0" indent="0" algn="l" rtl="0">
              <a:lnSpc>
                <a:spcPct val="100000"/>
              </a:lnSpc>
              <a:spcBef>
                <a:spcPts val="0"/>
              </a:spcBef>
              <a:spcAft>
                <a:spcPts val="0"/>
              </a:spcAft>
              <a:buNone/>
            </a:pPr>
            <a:r>
              <a:rPr lang="en" b="1">
                <a:solidFill>
                  <a:srgbClr val="434343"/>
                </a:solidFill>
                <a:latin typeface="+mj-lt"/>
                <a:ea typeface="Google Sans"/>
                <a:cs typeface="Google Sans"/>
                <a:sym typeface="Google Sans"/>
              </a:rPr>
              <a:t>How does the change affect them?</a:t>
            </a:r>
            <a:endParaRPr b="1">
              <a:solidFill>
                <a:srgbClr val="434343"/>
              </a:solidFill>
              <a:latin typeface="+mj-lt"/>
              <a:ea typeface="Google Sans"/>
              <a:cs typeface="Google Sans"/>
              <a:sym typeface="Google Sans"/>
            </a:endParaRPr>
          </a:p>
        </p:txBody>
      </p:sp>
      <p:sp>
        <p:nvSpPr>
          <p:cNvPr id="151" name="Google Shape;151;p22"/>
          <p:cNvSpPr/>
          <p:nvPr/>
        </p:nvSpPr>
        <p:spPr>
          <a:xfrm>
            <a:off x="6491675" y="1682825"/>
            <a:ext cx="2014200" cy="663300"/>
          </a:xfrm>
          <a:prstGeom prst="rect">
            <a:avLst/>
          </a:prstGeom>
          <a:noFill/>
          <a:ln>
            <a:noFill/>
          </a:ln>
        </p:spPr>
        <p:txBody>
          <a:bodyPr spcFirstLastPara="1" wrap="square" lIns="91425" tIns="45700" rIns="91425" bIns="45700" anchor="ctr" anchorCtr="0">
            <a:noAutofit/>
          </a:bodyPr>
          <a:lstStyle/>
          <a:p>
            <a:pPr marL="0" marR="33823" lvl="0" indent="0" algn="l" rtl="0">
              <a:lnSpc>
                <a:spcPct val="100000"/>
              </a:lnSpc>
              <a:spcBef>
                <a:spcPts val="0"/>
              </a:spcBef>
              <a:spcAft>
                <a:spcPts val="0"/>
              </a:spcAft>
              <a:buNone/>
            </a:pPr>
            <a:r>
              <a:rPr lang="en" b="1">
                <a:solidFill>
                  <a:srgbClr val="434343"/>
                </a:solidFill>
                <a:latin typeface="+mj-lt"/>
                <a:ea typeface="Google Sans"/>
                <a:cs typeface="Google Sans"/>
                <a:sym typeface="Google Sans"/>
              </a:rPr>
              <a:t>Strategize how to help them transition</a:t>
            </a:r>
            <a:endParaRPr b="1">
              <a:solidFill>
                <a:srgbClr val="434343"/>
              </a:solidFill>
              <a:latin typeface="+mj-lt"/>
              <a:ea typeface="Google Sans"/>
              <a:cs typeface="Google Sans"/>
              <a:sym typeface="Google Sans"/>
            </a:endParaRPr>
          </a:p>
        </p:txBody>
      </p:sp>
      <p:sp>
        <p:nvSpPr>
          <p:cNvPr id="152" name="Google Shape;152;p22"/>
          <p:cNvSpPr txBox="1">
            <a:spLocks noGrp="1"/>
          </p:cNvSpPr>
          <p:nvPr>
            <p:ph type="body" idx="1"/>
          </p:nvPr>
        </p:nvSpPr>
        <p:spPr>
          <a:xfrm>
            <a:off x="266800" y="922774"/>
            <a:ext cx="8606400" cy="479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700"/>
              <a:buNone/>
            </a:pPr>
            <a:r>
              <a:rPr lang="en" sz="1200">
                <a:solidFill>
                  <a:srgbClr val="000000"/>
                </a:solidFill>
                <a:latin typeface="+mj-lt"/>
                <a:ea typeface="Google Sans"/>
                <a:cs typeface="Google Sans"/>
                <a:sym typeface="Google Sans"/>
              </a:rPr>
              <a:t>The audiences of the change are a top priority when enacting a change! Follow the steps and complete the deliverables to form a comprehensive view of your audience that will help you keep them top of mind while navigating your change.</a:t>
            </a:r>
            <a:endParaRPr sz="1200">
              <a:solidFill>
                <a:srgbClr val="000000"/>
              </a:solidFill>
              <a:latin typeface="+mj-lt"/>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p:nvPr/>
        </p:nvSpPr>
        <p:spPr>
          <a:xfrm>
            <a:off x="593475" y="1647179"/>
            <a:ext cx="2720100" cy="1324200"/>
          </a:xfrm>
          <a:prstGeom prst="rect">
            <a:avLst/>
          </a:prstGeom>
          <a:noFill/>
          <a:ln w="2857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1118271" lvl="0" indent="0" algn="l" rtl="0">
              <a:spcBef>
                <a:spcPts val="0"/>
              </a:spcBef>
              <a:spcAft>
                <a:spcPts val="0"/>
              </a:spcAft>
              <a:buNone/>
            </a:pPr>
            <a:r>
              <a:rPr lang="en" sz="1300" dirty="0">
                <a:solidFill>
                  <a:srgbClr val="666666"/>
                </a:solidFill>
                <a:latin typeface="+mj-lt"/>
                <a:ea typeface="Google Sans"/>
                <a:cs typeface="Google Sans"/>
                <a:sym typeface="Google Sans"/>
              </a:rPr>
              <a:t>It is easy to only focus on groups that are </a:t>
            </a:r>
            <a:r>
              <a:rPr lang="en" sz="1300" b="1" u="sng" dirty="0">
                <a:solidFill>
                  <a:srgbClr val="666666"/>
                </a:solidFill>
                <a:latin typeface="+mj-lt"/>
                <a:ea typeface="Google Sans"/>
                <a:cs typeface="Google Sans"/>
                <a:sym typeface="Google Sans"/>
              </a:rPr>
              <a:t>directly involved</a:t>
            </a:r>
            <a:r>
              <a:rPr lang="en" sz="1300" dirty="0">
                <a:solidFill>
                  <a:srgbClr val="666666"/>
                </a:solidFill>
                <a:latin typeface="+mj-lt"/>
                <a:ea typeface="Google Sans"/>
                <a:cs typeface="Google Sans"/>
                <a:sym typeface="Google Sans"/>
              </a:rPr>
              <a:t> in the change.</a:t>
            </a:r>
            <a:endParaRPr sz="1300" dirty="0">
              <a:solidFill>
                <a:srgbClr val="666666"/>
              </a:solidFill>
              <a:latin typeface="+mj-lt"/>
              <a:ea typeface="Google Sans"/>
              <a:cs typeface="Google Sans"/>
              <a:sym typeface="Google Sans"/>
            </a:endParaRPr>
          </a:p>
        </p:txBody>
      </p:sp>
      <p:sp>
        <p:nvSpPr>
          <p:cNvPr id="158" name="Google Shape;158;p23"/>
          <p:cNvSpPr/>
          <p:nvPr/>
        </p:nvSpPr>
        <p:spPr>
          <a:xfrm>
            <a:off x="2200825" y="1567375"/>
            <a:ext cx="6021300" cy="1483800"/>
          </a:xfrm>
          <a:prstGeom prst="rect">
            <a:avLst/>
          </a:prstGeom>
          <a:noFill/>
          <a:ln w="2857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4629150" marR="34344" lvl="0" indent="0" algn="r" rtl="0">
              <a:spcBef>
                <a:spcPts val="0"/>
              </a:spcBef>
              <a:spcAft>
                <a:spcPts val="0"/>
              </a:spcAft>
              <a:buNone/>
            </a:pPr>
            <a:r>
              <a:rPr lang="en" sz="1300">
                <a:solidFill>
                  <a:srgbClr val="674EA7"/>
                </a:solidFill>
                <a:latin typeface="+mj-lt"/>
                <a:ea typeface="Google Sans"/>
                <a:cs typeface="Google Sans"/>
                <a:sym typeface="Google Sans"/>
              </a:rPr>
              <a:t>Change management accounts for and supports </a:t>
            </a:r>
            <a:r>
              <a:rPr lang="en" sz="1300" b="1" u="sng">
                <a:solidFill>
                  <a:srgbClr val="674EA7"/>
                </a:solidFill>
                <a:latin typeface="+mj-lt"/>
                <a:ea typeface="Google Sans"/>
                <a:cs typeface="Google Sans"/>
                <a:sym typeface="Google Sans"/>
              </a:rPr>
              <a:t>all impacted groups.</a:t>
            </a:r>
            <a:endParaRPr sz="1300" b="1" u="sng">
              <a:solidFill>
                <a:srgbClr val="674EA7"/>
              </a:solidFill>
              <a:latin typeface="+mj-lt"/>
              <a:ea typeface="Google Sans"/>
              <a:cs typeface="Google Sans"/>
              <a:sym typeface="Google Sans"/>
            </a:endParaRPr>
          </a:p>
        </p:txBody>
      </p:sp>
      <p:sp>
        <p:nvSpPr>
          <p:cNvPr id="159" name="Google Shape;159;p23"/>
          <p:cNvSpPr/>
          <p:nvPr/>
        </p:nvSpPr>
        <p:spPr>
          <a:xfrm>
            <a:off x="4739074" y="1718013"/>
            <a:ext cx="791400" cy="7686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60" name="Google Shape;160;p23"/>
          <p:cNvSpPr/>
          <p:nvPr/>
        </p:nvSpPr>
        <p:spPr>
          <a:xfrm>
            <a:off x="3547672" y="1718002"/>
            <a:ext cx="791400" cy="7686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61" name="Google Shape;161;p23"/>
          <p:cNvSpPr/>
          <p:nvPr/>
        </p:nvSpPr>
        <p:spPr>
          <a:xfrm>
            <a:off x="2366699" y="1718002"/>
            <a:ext cx="791400" cy="7686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62" name="Google Shape;162;p23"/>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p>
            <a:pPr marL="0" lvl="0" indent="0" algn="l" rtl="0">
              <a:lnSpc>
                <a:spcPct val="80000"/>
              </a:lnSpc>
              <a:spcBef>
                <a:spcPts val="0"/>
              </a:spcBef>
              <a:spcAft>
                <a:spcPts val="0"/>
              </a:spcAft>
              <a:buSzPts val="1100"/>
              <a:buNone/>
            </a:pPr>
            <a:r>
              <a:rPr lang="en" b="1">
                <a:latin typeface="+mj-lt"/>
                <a:ea typeface="Google Sans"/>
                <a:cs typeface="Google Sans"/>
                <a:sym typeface="Google Sans"/>
              </a:rPr>
              <a:t>Stakeholder Management:</a:t>
            </a:r>
            <a:r>
              <a:rPr lang="en">
                <a:latin typeface="+mj-lt"/>
                <a:ea typeface="Google Sans"/>
                <a:cs typeface="Google Sans"/>
                <a:sym typeface="Google Sans"/>
              </a:rPr>
              <a:t> </a:t>
            </a:r>
            <a:r>
              <a:rPr lang="en" i="1">
                <a:latin typeface="+mj-lt"/>
                <a:ea typeface="Google Sans"/>
                <a:cs typeface="Google Sans"/>
                <a:sym typeface="Google Sans"/>
              </a:rPr>
              <a:t>Broad “User” Focus</a:t>
            </a:r>
            <a:endParaRPr i="1">
              <a:latin typeface="+mj-lt"/>
              <a:ea typeface="Google Sans"/>
              <a:cs typeface="Google Sans"/>
              <a:sym typeface="Google Sans"/>
            </a:endParaRPr>
          </a:p>
        </p:txBody>
      </p:sp>
      <p:sp>
        <p:nvSpPr>
          <p:cNvPr id="163" name="Google Shape;163;p23"/>
          <p:cNvSpPr/>
          <p:nvPr/>
        </p:nvSpPr>
        <p:spPr>
          <a:xfrm>
            <a:off x="0" y="0"/>
            <a:ext cx="9144000" cy="222300"/>
          </a:xfrm>
          <a:prstGeom prst="rect">
            <a:avLst/>
          </a:prstGeom>
          <a:solidFill>
            <a:srgbClr val="674EA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endParaRPr sz="1600" b="1">
              <a:solidFill>
                <a:srgbClr val="FFFFFF"/>
              </a:solidFill>
              <a:latin typeface="+mj-lt"/>
              <a:ea typeface="Google Sans"/>
              <a:cs typeface="Google Sans"/>
              <a:sym typeface="Google Sans"/>
            </a:endParaRPr>
          </a:p>
        </p:txBody>
      </p:sp>
      <p:sp>
        <p:nvSpPr>
          <p:cNvPr id="164" name="Google Shape;164;p23"/>
          <p:cNvSpPr txBox="1">
            <a:spLocks noGrp="1"/>
          </p:cNvSpPr>
          <p:nvPr>
            <p:ph type="body" idx="1"/>
          </p:nvPr>
        </p:nvSpPr>
        <p:spPr>
          <a:xfrm>
            <a:off x="266800" y="922774"/>
            <a:ext cx="8606400" cy="479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1200">
                <a:solidFill>
                  <a:srgbClr val="000000"/>
                </a:solidFill>
                <a:latin typeface="+mj-lt"/>
                <a:ea typeface="Google Sans"/>
                <a:cs typeface="Google Sans"/>
                <a:sym typeface="Google Sans"/>
              </a:rPr>
              <a:t>One of the big benefits of starting change management earlier on is having time to invest in stakeholder management and include a broad user-centric perspective into the overall project strategy and decisions.</a:t>
            </a:r>
            <a:endParaRPr sz="1200">
              <a:solidFill>
                <a:srgbClr val="000000"/>
              </a:solidFill>
              <a:latin typeface="+mj-lt"/>
              <a:ea typeface="Google Sans"/>
              <a:cs typeface="Google Sans"/>
              <a:sym typeface="Google Sans"/>
            </a:endParaRPr>
          </a:p>
        </p:txBody>
      </p:sp>
      <p:pic>
        <p:nvPicPr>
          <p:cNvPr id="165" name="Google Shape;165;p23"/>
          <p:cNvPicPr preferRelativeResize="0"/>
          <p:nvPr/>
        </p:nvPicPr>
        <p:blipFill>
          <a:blip r:embed="rId3">
            <a:alphaModFix/>
          </a:blip>
          <a:stretch>
            <a:fillRect/>
          </a:stretch>
        </p:blipFill>
        <p:spPr>
          <a:xfrm>
            <a:off x="3739298" y="1805020"/>
            <a:ext cx="408142" cy="594655"/>
          </a:xfrm>
          <a:prstGeom prst="rect">
            <a:avLst/>
          </a:prstGeom>
          <a:noFill/>
          <a:ln>
            <a:noFill/>
          </a:ln>
        </p:spPr>
      </p:pic>
      <p:pic>
        <p:nvPicPr>
          <p:cNvPr id="166" name="Google Shape;166;p23"/>
          <p:cNvPicPr preferRelativeResize="0"/>
          <p:nvPr/>
        </p:nvPicPr>
        <p:blipFill>
          <a:blip r:embed="rId4">
            <a:alphaModFix/>
          </a:blip>
          <a:stretch>
            <a:fillRect/>
          </a:stretch>
        </p:blipFill>
        <p:spPr>
          <a:xfrm>
            <a:off x="4900950" y="1781347"/>
            <a:ext cx="467670" cy="618985"/>
          </a:xfrm>
          <a:prstGeom prst="rect">
            <a:avLst/>
          </a:prstGeom>
          <a:noFill/>
          <a:ln>
            <a:noFill/>
          </a:ln>
        </p:spPr>
      </p:pic>
      <p:pic>
        <p:nvPicPr>
          <p:cNvPr id="167" name="Google Shape;167;p23"/>
          <p:cNvPicPr preferRelativeResize="0"/>
          <p:nvPr/>
        </p:nvPicPr>
        <p:blipFill>
          <a:blip r:embed="rId5">
            <a:alphaModFix/>
          </a:blip>
          <a:stretch>
            <a:fillRect/>
          </a:stretch>
        </p:blipFill>
        <p:spPr>
          <a:xfrm>
            <a:off x="2513313" y="1792852"/>
            <a:ext cx="498174" cy="618985"/>
          </a:xfrm>
          <a:prstGeom prst="rect">
            <a:avLst/>
          </a:prstGeom>
          <a:noFill/>
          <a:ln>
            <a:noFill/>
          </a:ln>
        </p:spPr>
      </p:pic>
      <p:sp>
        <p:nvSpPr>
          <p:cNvPr id="168" name="Google Shape;168;p23"/>
          <p:cNvSpPr txBox="1"/>
          <p:nvPr/>
        </p:nvSpPr>
        <p:spPr>
          <a:xfrm>
            <a:off x="2338938" y="2534450"/>
            <a:ext cx="846900" cy="40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mj-lt"/>
                <a:ea typeface="Google Sans"/>
                <a:cs typeface="Google Sans"/>
                <a:sym typeface="Google Sans"/>
              </a:rPr>
              <a:t>End </a:t>
            </a:r>
            <a:endParaRPr sz="1100">
              <a:latin typeface="+mj-lt"/>
              <a:ea typeface="Google Sans"/>
              <a:cs typeface="Google Sans"/>
              <a:sym typeface="Google Sans"/>
            </a:endParaRPr>
          </a:p>
          <a:p>
            <a:pPr marL="0" lvl="0" indent="0" algn="ctr" rtl="0">
              <a:spcBef>
                <a:spcPts val="0"/>
              </a:spcBef>
              <a:spcAft>
                <a:spcPts val="0"/>
              </a:spcAft>
              <a:buNone/>
            </a:pPr>
            <a:r>
              <a:rPr lang="en" sz="1100">
                <a:latin typeface="+mj-lt"/>
                <a:ea typeface="Google Sans"/>
                <a:cs typeface="Google Sans"/>
                <a:sym typeface="Google Sans"/>
              </a:rPr>
              <a:t>Users</a:t>
            </a:r>
            <a:endParaRPr sz="1100">
              <a:latin typeface="+mj-lt"/>
              <a:ea typeface="Google Sans"/>
              <a:cs typeface="Google Sans"/>
              <a:sym typeface="Google Sans"/>
            </a:endParaRPr>
          </a:p>
        </p:txBody>
      </p:sp>
      <p:sp>
        <p:nvSpPr>
          <p:cNvPr id="169" name="Google Shape;169;p23"/>
          <p:cNvSpPr txBox="1"/>
          <p:nvPr/>
        </p:nvSpPr>
        <p:spPr>
          <a:xfrm>
            <a:off x="3383825" y="2534450"/>
            <a:ext cx="1068600" cy="40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mj-lt"/>
                <a:ea typeface="Google Sans"/>
                <a:cs typeface="Google Sans"/>
                <a:sym typeface="Google Sans"/>
              </a:rPr>
              <a:t>Tangential Teams</a:t>
            </a:r>
            <a:endParaRPr sz="1100">
              <a:latin typeface="+mj-lt"/>
              <a:ea typeface="Google Sans"/>
              <a:cs typeface="Google Sans"/>
              <a:sym typeface="Google Sans"/>
            </a:endParaRPr>
          </a:p>
        </p:txBody>
      </p:sp>
      <p:sp>
        <p:nvSpPr>
          <p:cNvPr id="170" name="Google Shape;170;p23"/>
          <p:cNvSpPr txBox="1"/>
          <p:nvPr/>
        </p:nvSpPr>
        <p:spPr>
          <a:xfrm>
            <a:off x="4650388" y="2534450"/>
            <a:ext cx="985200" cy="40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mj-lt"/>
                <a:ea typeface="Google Sans"/>
                <a:cs typeface="Google Sans"/>
                <a:sym typeface="Google Sans"/>
              </a:rPr>
              <a:t>Executives/ Leadership</a:t>
            </a:r>
            <a:endParaRPr sz="1100">
              <a:latin typeface="+mj-lt"/>
              <a:ea typeface="Google Sans"/>
              <a:cs typeface="Google Sans"/>
              <a:sym typeface="Google Sans"/>
            </a:endParaRPr>
          </a:p>
        </p:txBody>
      </p:sp>
      <p:sp>
        <p:nvSpPr>
          <p:cNvPr id="171" name="Google Shape;171;p23"/>
          <p:cNvSpPr/>
          <p:nvPr/>
        </p:nvSpPr>
        <p:spPr>
          <a:xfrm>
            <a:off x="5930464" y="1718000"/>
            <a:ext cx="791400" cy="7686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72" name="Google Shape;172;p23"/>
          <p:cNvSpPr txBox="1"/>
          <p:nvPr/>
        </p:nvSpPr>
        <p:spPr>
          <a:xfrm>
            <a:off x="5833563" y="2571750"/>
            <a:ext cx="985200" cy="40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mj-lt"/>
                <a:ea typeface="Google Sans"/>
                <a:cs typeface="Google Sans"/>
                <a:sym typeface="Google Sans"/>
              </a:rPr>
              <a:t>Sales &amp; Marketing</a:t>
            </a:r>
            <a:endParaRPr sz="1100">
              <a:latin typeface="+mj-lt"/>
              <a:ea typeface="Google Sans"/>
              <a:cs typeface="Google Sans"/>
              <a:sym typeface="Google Sans"/>
            </a:endParaRPr>
          </a:p>
          <a:p>
            <a:pPr marL="0" lvl="0" indent="0" algn="ctr" rtl="0">
              <a:spcBef>
                <a:spcPts val="0"/>
              </a:spcBef>
              <a:spcAft>
                <a:spcPts val="0"/>
              </a:spcAft>
              <a:buNone/>
            </a:pPr>
            <a:r>
              <a:rPr lang="en" sz="1100">
                <a:latin typeface="+mj-lt"/>
                <a:ea typeface="Google Sans"/>
                <a:cs typeface="Google Sans"/>
                <a:sym typeface="Google Sans"/>
              </a:rPr>
              <a:t>Teams</a:t>
            </a:r>
            <a:endParaRPr sz="1100">
              <a:latin typeface="+mj-lt"/>
              <a:ea typeface="Google Sans"/>
              <a:cs typeface="Google Sans"/>
              <a:sym typeface="Google Sans"/>
            </a:endParaRPr>
          </a:p>
        </p:txBody>
      </p:sp>
      <p:pic>
        <p:nvPicPr>
          <p:cNvPr id="173" name="Google Shape;173;p23"/>
          <p:cNvPicPr preferRelativeResize="0"/>
          <p:nvPr/>
        </p:nvPicPr>
        <p:blipFill>
          <a:blip r:embed="rId6">
            <a:alphaModFix/>
          </a:blip>
          <a:stretch>
            <a:fillRect/>
          </a:stretch>
        </p:blipFill>
        <p:spPr>
          <a:xfrm>
            <a:off x="6122093" y="1805023"/>
            <a:ext cx="408142" cy="594655"/>
          </a:xfrm>
          <a:prstGeom prst="rect">
            <a:avLst/>
          </a:prstGeom>
          <a:noFill/>
          <a:ln>
            <a:noFill/>
          </a:ln>
        </p:spPr>
      </p:pic>
      <p:sp>
        <p:nvSpPr>
          <p:cNvPr id="174" name="Google Shape;174;p23"/>
          <p:cNvSpPr txBox="1"/>
          <p:nvPr/>
        </p:nvSpPr>
        <p:spPr>
          <a:xfrm>
            <a:off x="890225" y="3305025"/>
            <a:ext cx="846900" cy="479700"/>
          </a:xfrm>
          <a:prstGeom prst="rect">
            <a:avLst/>
          </a:prstGeom>
          <a:solidFill>
            <a:srgbClr val="674E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mj-lt"/>
                <a:ea typeface="Google Sans"/>
                <a:cs typeface="Google Sans"/>
                <a:sym typeface="Google Sans"/>
              </a:rPr>
              <a:t>How?</a:t>
            </a:r>
            <a:endParaRPr sz="1800" b="1">
              <a:solidFill>
                <a:srgbClr val="FFFFFF"/>
              </a:solidFill>
              <a:latin typeface="+mj-lt"/>
              <a:ea typeface="Google Sans"/>
              <a:cs typeface="Google Sans"/>
              <a:sym typeface="Google Sans"/>
            </a:endParaRPr>
          </a:p>
        </p:txBody>
      </p:sp>
      <p:sp>
        <p:nvSpPr>
          <p:cNvPr id="175" name="Google Shape;175;p23"/>
          <p:cNvSpPr txBox="1"/>
          <p:nvPr/>
        </p:nvSpPr>
        <p:spPr>
          <a:xfrm>
            <a:off x="1737125" y="3305025"/>
            <a:ext cx="6219900" cy="479700"/>
          </a:xfrm>
          <a:prstGeom prst="rect">
            <a:avLst/>
          </a:prstGeom>
          <a:solidFill>
            <a:srgbClr val="D9D2E9">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mj-lt"/>
                <a:ea typeface="Google Sans"/>
                <a:cs typeface="Google Sans"/>
                <a:sym typeface="Google Sans"/>
              </a:rPr>
              <a:t>Unifying project communications, providing project input based on understanding of all impacted groups, and encouraging stakeholder participation</a:t>
            </a:r>
            <a:endParaRPr sz="1200">
              <a:latin typeface="+mj-lt"/>
              <a:ea typeface="Google Sans"/>
              <a:cs typeface="Google Sans"/>
              <a:sym typeface="Google Sans"/>
            </a:endParaRPr>
          </a:p>
        </p:txBody>
      </p:sp>
      <p:sp>
        <p:nvSpPr>
          <p:cNvPr id="176" name="Google Shape;176;p23"/>
          <p:cNvSpPr txBox="1"/>
          <p:nvPr/>
        </p:nvSpPr>
        <p:spPr>
          <a:xfrm>
            <a:off x="1654500" y="4434700"/>
            <a:ext cx="1208700" cy="40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mj-lt"/>
                <a:ea typeface="Google Sans"/>
                <a:cs typeface="Google Sans"/>
                <a:sym typeface="Google Sans"/>
              </a:rPr>
              <a:t>Q&amp;A</a:t>
            </a:r>
            <a:endParaRPr sz="1100" dirty="0">
              <a:latin typeface="+mj-lt"/>
              <a:ea typeface="Google Sans"/>
              <a:cs typeface="Google Sans"/>
              <a:sym typeface="Google Sans"/>
            </a:endParaRPr>
          </a:p>
          <a:p>
            <a:pPr marL="0" lvl="0" indent="0" algn="ctr" rtl="0">
              <a:spcBef>
                <a:spcPts val="0"/>
              </a:spcBef>
              <a:spcAft>
                <a:spcPts val="0"/>
              </a:spcAft>
              <a:buNone/>
            </a:pPr>
            <a:r>
              <a:rPr lang="en" sz="1100" dirty="0">
                <a:latin typeface="+mj-lt"/>
                <a:ea typeface="Google Sans"/>
                <a:cs typeface="Google Sans"/>
                <a:sym typeface="Google Sans"/>
              </a:rPr>
              <a:t>Sessions</a:t>
            </a:r>
            <a:endParaRPr sz="1100" dirty="0">
              <a:latin typeface="+mj-lt"/>
              <a:ea typeface="Google Sans"/>
              <a:cs typeface="Google Sans"/>
              <a:sym typeface="Google Sans"/>
            </a:endParaRPr>
          </a:p>
        </p:txBody>
      </p:sp>
      <p:sp>
        <p:nvSpPr>
          <p:cNvPr id="177" name="Google Shape;177;p23"/>
          <p:cNvSpPr txBox="1"/>
          <p:nvPr/>
        </p:nvSpPr>
        <p:spPr>
          <a:xfrm>
            <a:off x="3253525" y="4434700"/>
            <a:ext cx="1208700" cy="40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mj-lt"/>
                <a:ea typeface="Google Sans"/>
                <a:cs typeface="Google Sans"/>
                <a:sym typeface="Google Sans"/>
              </a:rPr>
              <a:t>Periodic Email Updates</a:t>
            </a:r>
            <a:endParaRPr sz="1100">
              <a:latin typeface="+mj-lt"/>
              <a:ea typeface="Google Sans"/>
              <a:cs typeface="Google Sans"/>
              <a:sym typeface="Google Sans"/>
            </a:endParaRPr>
          </a:p>
        </p:txBody>
      </p:sp>
      <p:sp>
        <p:nvSpPr>
          <p:cNvPr id="178" name="Google Shape;178;p23"/>
          <p:cNvSpPr txBox="1"/>
          <p:nvPr/>
        </p:nvSpPr>
        <p:spPr>
          <a:xfrm>
            <a:off x="4852550" y="4434700"/>
            <a:ext cx="1208700" cy="40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mj-lt"/>
                <a:ea typeface="Google Sans"/>
                <a:cs typeface="Google Sans"/>
                <a:sym typeface="Google Sans"/>
              </a:rPr>
              <a:t>Timeline Adjustments</a:t>
            </a:r>
            <a:endParaRPr sz="1100">
              <a:latin typeface="+mj-lt"/>
              <a:ea typeface="Google Sans"/>
              <a:cs typeface="Google Sans"/>
              <a:sym typeface="Google Sans"/>
            </a:endParaRPr>
          </a:p>
        </p:txBody>
      </p:sp>
      <p:sp>
        <p:nvSpPr>
          <p:cNvPr id="179" name="Google Shape;179;p23"/>
          <p:cNvSpPr txBox="1"/>
          <p:nvPr/>
        </p:nvSpPr>
        <p:spPr>
          <a:xfrm>
            <a:off x="6451575" y="4434700"/>
            <a:ext cx="1208700" cy="40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mj-lt"/>
                <a:ea typeface="Google Sans"/>
                <a:cs typeface="Google Sans"/>
                <a:sym typeface="Google Sans"/>
              </a:rPr>
              <a:t>Pulse </a:t>
            </a:r>
            <a:endParaRPr sz="1100">
              <a:latin typeface="+mj-lt"/>
              <a:ea typeface="Google Sans"/>
              <a:cs typeface="Google Sans"/>
              <a:sym typeface="Google Sans"/>
            </a:endParaRPr>
          </a:p>
          <a:p>
            <a:pPr marL="0" lvl="0" indent="0" algn="ctr" rtl="0">
              <a:spcBef>
                <a:spcPts val="0"/>
              </a:spcBef>
              <a:spcAft>
                <a:spcPts val="0"/>
              </a:spcAft>
              <a:buNone/>
            </a:pPr>
            <a:r>
              <a:rPr lang="en" sz="1100">
                <a:latin typeface="+mj-lt"/>
                <a:ea typeface="Google Sans"/>
                <a:cs typeface="Google Sans"/>
                <a:sym typeface="Google Sans"/>
              </a:rPr>
              <a:t>Surveys</a:t>
            </a:r>
            <a:endParaRPr sz="1100">
              <a:latin typeface="+mj-lt"/>
              <a:ea typeface="Google Sans"/>
              <a:cs typeface="Google Sans"/>
              <a:sym typeface="Google Sans"/>
            </a:endParaRPr>
          </a:p>
        </p:txBody>
      </p:sp>
      <p:sp>
        <p:nvSpPr>
          <p:cNvPr id="180" name="Google Shape;180;p23"/>
          <p:cNvSpPr/>
          <p:nvPr/>
        </p:nvSpPr>
        <p:spPr>
          <a:xfrm>
            <a:off x="2040464" y="3997922"/>
            <a:ext cx="436775" cy="436775"/>
          </a:xfrm>
          <a:custGeom>
            <a:avLst/>
            <a:gdLst/>
            <a:ahLst/>
            <a:cxnLst/>
            <a:rect l="l" t="t" r="r" b="b"/>
            <a:pathLst>
              <a:path w="1051" h="1051" extrusionOk="0">
                <a:moveTo>
                  <a:pt x="996" y="212"/>
                </a:moveTo>
                <a:lnTo>
                  <a:pt x="892" y="212"/>
                </a:lnTo>
                <a:lnTo>
                  <a:pt x="892" y="683"/>
                </a:lnTo>
                <a:lnTo>
                  <a:pt x="211" y="683"/>
                </a:lnTo>
                <a:lnTo>
                  <a:pt x="211" y="788"/>
                </a:lnTo>
                <a:cubicBezTo>
                  <a:pt x="211" y="816"/>
                  <a:pt x="234" y="841"/>
                  <a:pt x="265" y="841"/>
                </a:cubicBezTo>
                <a:lnTo>
                  <a:pt x="841" y="841"/>
                </a:lnTo>
                <a:lnTo>
                  <a:pt x="1050" y="1050"/>
                </a:lnTo>
                <a:lnTo>
                  <a:pt x="1050" y="263"/>
                </a:lnTo>
                <a:cubicBezTo>
                  <a:pt x="1050" y="235"/>
                  <a:pt x="1024" y="212"/>
                  <a:pt x="996" y="212"/>
                </a:cubicBezTo>
                <a:close/>
                <a:moveTo>
                  <a:pt x="787" y="525"/>
                </a:moveTo>
                <a:lnTo>
                  <a:pt x="787" y="54"/>
                </a:lnTo>
                <a:cubicBezTo>
                  <a:pt x="787" y="26"/>
                  <a:pt x="765" y="0"/>
                  <a:pt x="734" y="0"/>
                </a:cubicBezTo>
                <a:lnTo>
                  <a:pt x="53" y="0"/>
                </a:lnTo>
                <a:cubicBezTo>
                  <a:pt x="25" y="0"/>
                  <a:pt x="0" y="23"/>
                  <a:pt x="0" y="54"/>
                </a:cubicBezTo>
                <a:lnTo>
                  <a:pt x="0" y="785"/>
                </a:lnTo>
                <a:lnTo>
                  <a:pt x="209" y="576"/>
                </a:lnTo>
                <a:lnTo>
                  <a:pt x="731" y="576"/>
                </a:lnTo>
                <a:cubicBezTo>
                  <a:pt x="765" y="579"/>
                  <a:pt x="787" y="554"/>
                  <a:pt x="787" y="525"/>
                </a:cubicBezTo>
                <a:close/>
              </a:path>
            </a:pathLst>
          </a:custGeom>
          <a:solidFill>
            <a:srgbClr val="674EA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mj-lt"/>
              <a:ea typeface="Calibri"/>
              <a:cs typeface="Calibri"/>
              <a:sym typeface="Calibri"/>
            </a:endParaRPr>
          </a:p>
        </p:txBody>
      </p:sp>
      <p:sp>
        <p:nvSpPr>
          <p:cNvPr id="181" name="Google Shape;181;p23"/>
          <p:cNvSpPr/>
          <p:nvPr/>
        </p:nvSpPr>
        <p:spPr>
          <a:xfrm>
            <a:off x="3639492" y="4069141"/>
            <a:ext cx="436775" cy="244032"/>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674EA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mj-lt"/>
              <a:ea typeface="Calibri"/>
              <a:cs typeface="Calibri"/>
              <a:sym typeface="Calibri"/>
            </a:endParaRPr>
          </a:p>
        </p:txBody>
      </p:sp>
      <p:sp>
        <p:nvSpPr>
          <p:cNvPr id="182" name="Google Shape;182;p23"/>
          <p:cNvSpPr/>
          <p:nvPr/>
        </p:nvSpPr>
        <p:spPr>
          <a:xfrm>
            <a:off x="6837538" y="3911340"/>
            <a:ext cx="436775" cy="396754"/>
          </a:xfrm>
          <a:custGeom>
            <a:avLst/>
            <a:gdLst/>
            <a:ahLst/>
            <a:cxnLst/>
            <a:rect l="l" t="t" r="r" b="b"/>
            <a:pathLst>
              <a:path w="1155" h="1048" extrusionOk="0">
                <a:moveTo>
                  <a:pt x="0" y="1047"/>
                </a:moveTo>
                <a:lnTo>
                  <a:pt x="209" y="1047"/>
                </a:lnTo>
                <a:lnTo>
                  <a:pt x="209" y="421"/>
                </a:lnTo>
                <a:lnTo>
                  <a:pt x="0" y="421"/>
                </a:lnTo>
                <a:lnTo>
                  <a:pt x="0" y="1047"/>
                </a:lnTo>
                <a:close/>
                <a:moveTo>
                  <a:pt x="1152" y="472"/>
                </a:moveTo>
                <a:cubicBezTo>
                  <a:pt x="1152" y="415"/>
                  <a:pt x="1104" y="367"/>
                  <a:pt x="1047" y="367"/>
                </a:cubicBezTo>
                <a:lnTo>
                  <a:pt x="717" y="367"/>
                </a:lnTo>
                <a:lnTo>
                  <a:pt x="768" y="127"/>
                </a:lnTo>
                <a:lnTo>
                  <a:pt x="771" y="110"/>
                </a:lnTo>
                <a:cubicBezTo>
                  <a:pt x="771" y="88"/>
                  <a:pt x="762" y="68"/>
                  <a:pt x="748" y="54"/>
                </a:cubicBezTo>
                <a:lnTo>
                  <a:pt x="692" y="0"/>
                </a:lnTo>
                <a:lnTo>
                  <a:pt x="347" y="345"/>
                </a:lnTo>
                <a:cubicBezTo>
                  <a:pt x="327" y="364"/>
                  <a:pt x="316" y="390"/>
                  <a:pt x="316" y="418"/>
                </a:cubicBezTo>
                <a:lnTo>
                  <a:pt x="316" y="940"/>
                </a:lnTo>
                <a:cubicBezTo>
                  <a:pt x="316" y="997"/>
                  <a:pt x="364" y="1045"/>
                  <a:pt x="421" y="1045"/>
                </a:cubicBezTo>
                <a:lnTo>
                  <a:pt x="892" y="1045"/>
                </a:lnTo>
                <a:cubicBezTo>
                  <a:pt x="934" y="1045"/>
                  <a:pt x="974" y="1019"/>
                  <a:pt x="988" y="980"/>
                </a:cubicBezTo>
                <a:lnTo>
                  <a:pt x="1146" y="610"/>
                </a:lnTo>
                <a:cubicBezTo>
                  <a:pt x="1152" y="599"/>
                  <a:pt x="1154" y="585"/>
                  <a:pt x="1154" y="570"/>
                </a:cubicBezTo>
                <a:lnTo>
                  <a:pt x="1154" y="472"/>
                </a:lnTo>
                <a:lnTo>
                  <a:pt x="1154" y="472"/>
                </a:lnTo>
                <a:lnTo>
                  <a:pt x="1152" y="472"/>
                </a:lnTo>
                <a:close/>
              </a:path>
            </a:pathLst>
          </a:custGeom>
          <a:solidFill>
            <a:srgbClr val="674EA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mj-lt"/>
              <a:ea typeface="Calibri"/>
              <a:cs typeface="Calibri"/>
              <a:sym typeface="Calibri"/>
            </a:endParaRPr>
          </a:p>
        </p:txBody>
      </p:sp>
      <p:sp>
        <p:nvSpPr>
          <p:cNvPr id="183" name="Google Shape;183;p23"/>
          <p:cNvSpPr/>
          <p:nvPr/>
        </p:nvSpPr>
        <p:spPr>
          <a:xfrm>
            <a:off x="5238524" y="4008973"/>
            <a:ext cx="436775" cy="342446"/>
          </a:xfrm>
          <a:custGeom>
            <a:avLst/>
            <a:gdLst/>
            <a:ahLst/>
            <a:cxnLst/>
            <a:rect l="l" t="t" r="r" b="b"/>
            <a:pathLst>
              <a:path w="941" h="735" extrusionOk="0">
                <a:moveTo>
                  <a:pt x="209" y="316"/>
                </a:moveTo>
                <a:lnTo>
                  <a:pt x="0" y="525"/>
                </a:lnTo>
                <a:lnTo>
                  <a:pt x="209" y="734"/>
                </a:lnTo>
                <a:lnTo>
                  <a:pt x="209" y="576"/>
                </a:lnTo>
                <a:lnTo>
                  <a:pt x="576" y="576"/>
                </a:lnTo>
                <a:lnTo>
                  <a:pt x="576" y="471"/>
                </a:lnTo>
                <a:lnTo>
                  <a:pt x="209" y="471"/>
                </a:lnTo>
                <a:lnTo>
                  <a:pt x="209" y="316"/>
                </a:lnTo>
                <a:close/>
                <a:moveTo>
                  <a:pt x="940" y="209"/>
                </a:moveTo>
                <a:lnTo>
                  <a:pt x="731" y="0"/>
                </a:lnTo>
                <a:lnTo>
                  <a:pt x="731" y="158"/>
                </a:lnTo>
                <a:lnTo>
                  <a:pt x="364" y="158"/>
                </a:lnTo>
                <a:lnTo>
                  <a:pt x="364" y="263"/>
                </a:lnTo>
                <a:lnTo>
                  <a:pt x="731" y="263"/>
                </a:lnTo>
                <a:lnTo>
                  <a:pt x="731" y="421"/>
                </a:lnTo>
                <a:lnTo>
                  <a:pt x="940" y="209"/>
                </a:lnTo>
                <a:close/>
              </a:path>
            </a:pathLst>
          </a:custGeom>
          <a:solidFill>
            <a:srgbClr val="674EA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mj-lt"/>
              <a:ea typeface="Calibri"/>
              <a:cs typeface="Calibri"/>
              <a:sym typeface="Calibri"/>
            </a:endParaRPr>
          </a:p>
        </p:txBody>
      </p:sp>
      <p:cxnSp>
        <p:nvCxnSpPr>
          <p:cNvPr id="184" name="Google Shape;184;p23"/>
          <p:cNvCxnSpPr/>
          <p:nvPr/>
        </p:nvCxnSpPr>
        <p:spPr>
          <a:xfrm rot="-5400000" flipH="1">
            <a:off x="1218600" y="3873750"/>
            <a:ext cx="635400" cy="475800"/>
          </a:xfrm>
          <a:prstGeom prst="bentConnector3">
            <a:avLst>
              <a:gd name="adj1" fmla="val 99532"/>
            </a:avLst>
          </a:prstGeom>
          <a:noFill/>
          <a:ln w="28575" cap="flat" cmpd="sng">
            <a:solidFill>
              <a:srgbClr val="674EA7"/>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4"/>
          <p:cNvSpPr/>
          <p:nvPr/>
        </p:nvSpPr>
        <p:spPr>
          <a:xfrm rot="-2699565">
            <a:off x="6658360" y="2602668"/>
            <a:ext cx="1676479" cy="1635962"/>
          </a:xfrm>
          <a:prstGeom prst="ellipse">
            <a:avLst/>
          </a:prstGeom>
          <a:solidFill>
            <a:srgbClr val="DFE1E5"/>
          </a:solidFill>
          <a:ln>
            <a:noFill/>
          </a:ln>
        </p:spPr>
        <p:txBody>
          <a:bodyPr spcFirstLastPara="1" wrap="square" lIns="91425" tIns="45700" rIns="91425" bIns="45700" anchor="t" anchorCtr="0">
            <a:noAutofit/>
          </a:bodyPr>
          <a:lstStyle/>
          <a:p>
            <a:pPr marL="0" marR="33823" lvl="0" indent="0" algn="l" rtl="0">
              <a:spcBef>
                <a:spcPts val="0"/>
              </a:spcBef>
              <a:spcAft>
                <a:spcPts val="600"/>
              </a:spcAft>
              <a:buNone/>
            </a:pPr>
            <a:endParaRPr sz="1000">
              <a:solidFill>
                <a:schemeClr val="dk1"/>
              </a:solidFill>
              <a:latin typeface="+mj-lt"/>
              <a:ea typeface="Google Sans"/>
              <a:cs typeface="Google Sans"/>
              <a:sym typeface="Google Sans"/>
            </a:endParaRPr>
          </a:p>
        </p:txBody>
      </p:sp>
      <p:sp>
        <p:nvSpPr>
          <p:cNvPr id="190" name="Google Shape;190;p24"/>
          <p:cNvSpPr/>
          <p:nvPr/>
        </p:nvSpPr>
        <p:spPr>
          <a:xfrm rot="-2699565">
            <a:off x="3922635" y="2666468"/>
            <a:ext cx="1676479" cy="1635962"/>
          </a:xfrm>
          <a:prstGeom prst="ellipse">
            <a:avLst/>
          </a:prstGeom>
          <a:solidFill>
            <a:srgbClr val="DFE1E5"/>
          </a:solidFill>
          <a:ln>
            <a:noFill/>
          </a:ln>
        </p:spPr>
        <p:txBody>
          <a:bodyPr spcFirstLastPara="1" wrap="square" lIns="91425" tIns="45700" rIns="91425" bIns="45700" anchor="t" anchorCtr="0">
            <a:noAutofit/>
          </a:bodyPr>
          <a:lstStyle/>
          <a:p>
            <a:pPr marL="0" marR="33823" lvl="0" indent="0" algn="l" rtl="0">
              <a:spcBef>
                <a:spcPts val="0"/>
              </a:spcBef>
              <a:spcAft>
                <a:spcPts val="600"/>
              </a:spcAft>
              <a:buNone/>
            </a:pPr>
            <a:endParaRPr sz="1000">
              <a:solidFill>
                <a:schemeClr val="dk1"/>
              </a:solidFill>
              <a:latin typeface="+mj-lt"/>
              <a:ea typeface="Google Sans"/>
              <a:cs typeface="Google Sans"/>
              <a:sym typeface="Google Sans"/>
            </a:endParaRPr>
          </a:p>
        </p:txBody>
      </p:sp>
      <p:sp>
        <p:nvSpPr>
          <p:cNvPr id="191" name="Google Shape;191;p24"/>
          <p:cNvSpPr/>
          <p:nvPr/>
        </p:nvSpPr>
        <p:spPr>
          <a:xfrm rot="615">
            <a:off x="1299560" y="2705837"/>
            <a:ext cx="1676400" cy="1635900"/>
          </a:xfrm>
          <a:prstGeom prst="ellipse">
            <a:avLst/>
          </a:prstGeom>
          <a:solidFill>
            <a:srgbClr val="DFE1E5"/>
          </a:solidFill>
          <a:ln>
            <a:noFill/>
          </a:ln>
        </p:spPr>
        <p:txBody>
          <a:bodyPr spcFirstLastPara="1" wrap="square" lIns="91425" tIns="45700" rIns="91425" bIns="45700" anchor="t" anchorCtr="0">
            <a:noAutofit/>
          </a:bodyPr>
          <a:lstStyle/>
          <a:p>
            <a:pPr marL="0" marR="33823" lvl="0" indent="0" algn="l" rtl="0">
              <a:spcBef>
                <a:spcPts val="0"/>
              </a:spcBef>
              <a:spcAft>
                <a:spcPts val="600"/>
              </a:spcAft>
              <a:buNone/>
            </a:pPr>
            <a:endParaRPr sz="1000">
              <a:solidFill>
                <a:schemeClr val="dk1"/>
              </a:solidFill>
              <a:latin typeface="+mj-lt"/>
              <a:ea typeface="Google Sans"/>
              <a:cs typeface="Google Sans"/>
              <a:sym typeface="Google Sans"/>
            </a:endParaRPr>
          </a:p>
        </p:txBody>
      </p:sp>
      <p:sp>
        <p:nvSpPr>
          <p:cNvPr id="192" name="Google Shape;192;p24"/>
          <p:cNvSpPr/>
          <p:nvPr/>
        </p:nvSpPr>
        <p:spPr>
          <a:xfrm rot="-2699565">
            <a:off x="5843248" y="1828030"/>
            <a:ext cx="1676479" cy="1635962"/>
          </a:xfrm>
          <a:prstGeom prst="ellipse">
            <a:avLst/>
          </a:prstGeom>
          <a:solidFill>
            <a:srgbClr val="4285F4"/>
          </a:solidFill>
          <a:ln w="19050" cap="flat" cmpd="sng">
            <a:solidFill>
              <a:srgbClr val="4285F4"/>
            </a:solidFill>
            <a:prstDash val="solid"/>
            <a:round/>
            <a:headEnd type="none" w="sm" len="sm"/>
            <a:tailEnd type="none" w="sm" len="sm"/>
          </a:ln>
        </p:spPr>
        <p:txBody>
          <a:bodyPr spcFirstLastPara="1" wrap="square" lIns="91425" tIns="45700" rIns="91425" bIns="45700" anchor="t" anchorCtr="0">
            <a:noAutofit/>
          </a:bodyPr>
          <a:lstStyle/>
          <a:p>
            <a:pPr marL="0" marR="33823" lvl="0" indent="0" algn="l" rtl="0">
              <a:spcBef>
                <a:spcPts val="0"/>
              </a:spcBef>
              <a:spcAft>
                <a:spcPts val="600"/>
              </a:spcAft>
              <a:buNone/>
            </a:pPr>
            <a:endParaRPr sz="1000">
              <a:solidFill>
                <a:schemeClr val="dk1"/>
              </a:solidFill>
              <a:latin typeface="+mj-lt"/>
              <a:ea typeface="Google Sans"/>
              <a:cs typeface="Google Sans"/>
              <a:sym typeface="Google Sans"/>
            </a:endParaRPr>
          </a:p>
        </p:txBody>
      </p:sp>
      <p:sp>
        <p:nvSpPr>
          <p:cNvPr id="193" name="Google Shape;193;p24"/>
          <p:cNvSpPr/>
          <p:nvPr/>
        </p:nvSpPr>
        <p:spPr>
          <a:xfrm rot="-2699565">
            <a:off x="3233598" y="1891830"/>
            <a:ext cx="1676479" cy="1635962"/>
          </a:xfrm>
          <a:prstGeom prst="ellipse">
            <a:avLst/>
          </a:prstGeom>
          <a:solidFill>
            <a:srgbClr val="4285F4"/>
          </a:solidFill>
          <a:ln w="19050" cap="flat" cmpd="sng">
            <a:solidFill>
              <a:srgbClr val="4285F4"/>
            </a:solidFill>
            <a:prstDash val="solid"/>
            <a:round/>
            <a:headEnd type="none" w="sm" len="sm"/>
            <a:tailEnd type="none" w="sm" len="sm"/>
          </a:ln>
        </p:spPr>
        <p:txBody>
          <a:bodyPr spcFirstLastPara="1" wrap="square" lIns="91425" tIns="45700" rIns="91425" bIns="45700" anchor="t" anchorCtr="0">
            <a:noAutofit/>
          </a:bodyPr>
          <a:lstStyle/>
          <a:p>
            <a:pPr marL="0" marR="33823" lvl="0" indent="0" algn="l" rtl="0">
              <a:spcBef>
                <a:spcPts val="0"/>
              </a:spcBef>
              <a:spcAft>
                <a:spcPts val="600"/>
              </a:spcAft>
              <a:buNone/>
            </a:pPr>
            <a:endParaRPr sz="1000">
              <a:solidFill>
                <a:schemeClr val="dk1"/>
              </a:solidFill>
              <a:latin typeface="+mj-lt"/>
              <a:ea typeface="Google Sans"/>
              <a:cs typeface="Google Sans"/>
              <a:sym typeface="Google Sans"/>
            </a:endParaRPr>
          </a:p>
        </p:txBody>
      </p:sp>
      <p:sp>
        <p:nvSpPr>
          <p:cNvPr id="194" name="Google Shape;194;p24"/>
          <p:cNvSpPr txBox="1">
            <a:spLocks noGrp="1"/>
          </p:cNvSpPr>
          <p:nvPr>
            <p:ph type="sldNum" idx="12"/>
          </p:nvPr>
        </p:nvSpPr>
        <p:spPr>
          <a:xfrm flipH="1">
            <a:off x="8712814" y="4903105"/>
            <a:ext cx="162000" cy="121500"/>
          </a:xfrm>
          <a:prstGeom prst="rect">
            <a:avLst/>
          </a:prstGeom>
          <a:noFill/>
          <a:ln>
            <a:noFill/>
          </a:ln>
        </p:spPr>
        <p:txBody>
          <a:bodyPr spcFirstLastPara="1" wrap="square" lIns="0" tIns="45700" rIns="0"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
                <a:latin typeface="+mj-lt"/>
              </a:rPr>
              <a:t>5</a:t>
            </a:fld>
            <a:endParaRPr>
              <a:latin typeface="+mj-lt"/>
            </a:endParaRPr>
          </a:p>
        </p:txBody>
      </p:sp>
      <p:sp>
        <p:nvSpPr>
          <p:cNvPr id="195" name="Google Shape;195;p24"/>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p>
            <a:pPr marL="0" lvl="0" indent="0" algn="l" rtl="0">
              <a:lnSpc>
                <a:spcPct val="80000"/>
              </a:lnSpc>
              <a:spcBef>
                <a:spcPts val="0"/>
              </a:spcBef>
              <a:spcAft>
                <a:spcPts val="0"/>
              </a:spcAft>
              <a:buSzPts val="1100"/>
              <a:buNone/>
            </a:pPr>
            <a:r>
              <a:rPr lang="en" b="1">
                <a:latin typeface="+mj-lt"/>
                <a:ea typeface="Google Sans"/>
                <a:cs typeface="Google Sans"/>
                <a:sym typeface="Google Sans"/>
              </a:rPr>
              <a:t>Execution:</a:t>
            </a:r>
            <a:r>
              <a:rPr lang="en">
                <a:latin typeface="+mj-lt"/>
                <a:ea typeface="Google Sans"/>
                <a:cs typeface="Google Sans"/>
                <a:sym typeface="Google Sans"/>
              </a:rPr>
              <a:t> </a:t>
            </a:r>
            <a:r>
              <a:rPr lang="en" i="1">
                <a:latin typeface="+mj-lt"/>
                <a:ea typeface="Google Sans"/>
                <a:cs typeface="Google Sans"/>
                <a:sym typeface="Google Sans"/>
              </a:rPr>
              <a:t>Communication Philosophy</a:t>
            </a:r>
            <a:endParaRPr i="1">
              <a:latin typeface="+mj-lt"/>
              <a:ea typeface="Google Sans"/>
              <a:cs typeface="Google Sans"/>
              <a:sym typeface="Google Sans"/>
            </a:endParaRPr>
          </a:p>
        </p:txBody>
      </p:sp>
      <p:sp>
        <p:nvSpPr>
          <p:cNvPr id="196" name="Google Shape;196;p24"/>
          <p:cNvSpPr/>
          <p:nvPr/>
        </p:nvSpPr>
        <p:spPr>
          <a:xfrm>
            <a:off x="0" y="0"/>
            <a:ext cx="9144000" cy="222300"/>
          </a:xfrm>
          <a:prstGeom prst="rect">
            <a:avLst/>
          </a:prstGeom>
          <a:solidFill>
            <a:srgbClr val="4285F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endParaRPr sz="1600" b="1">
              <a:solidFill>
                <a:srgbClr val="FFFFFF"/>
              </a:solidFill>
              <a:latin typeface="+mj-lt"/>
              <a:ea typeface="Google Sans"/>
              <a:cs typeface="Google Sans"/>
              <a:sym typeface="Google Sans"/>
            </a:endParaRPr>
          </a:p>
        </p:txBody>
      </p:sp>
      <p:sp>
        <p:nvSpPr>
          <p:cNvPr id="197" name="Google Shape;197;p24"/>
          <p:cNvSpPr/>
          <p:nvPr/>
        </p:nvSpPr>
        <p:spPr>
          <a:xfrm rot="-2699565">
            <a:off x="697010" y="1891818"/>
            <a:ext cx="1676479" cy="1635962"/>
          </a:xfrm>
          <a:prstGeom prst="ellipse">
            <a:avLst/>
          </a:prstGeom>
          <a:solidFill>
            <a:srgbClr val="4285F4"/>
          </a:solidFill>
          <a:ln w="19050" cap="flat" cmpd="sng">
            <a:solidFill>
              <a:srgbClr val="4285F4"/>
            </a:solidFill>
            <a:prstDash val="solid"/>
            <a:round/>
            <a:headEnd type="none" w="sm" len="sm"/>
            <a:tailEnd type="none" w="sm" len="sm"/>
          </a:ln>
        </p:spPr>
        <p:txBody>
          <a:bodyPr spcFirstLastPara="1" wrap="square" lIns="91425" tIns="45700" rIns="91425" bIns="45700" anchor="t" anchorCtr="0">
            <a:noAutofit/>
          </a:bodyPr>
          <a:lstStyle/>
          <a:p>
            <a:pPr marL="0" marR="33823" lvl="0" indent="0" algn="l" rtl="0">
              <a:spcBef>
                <a:spcPts val="0"/>
              </a:spcBef>
              <a:spcAft>
                <a:spcPts val="600"/>
              </a:spcAft>
              <a:buNone/>
            </a:pPr>
            <a:endParaRPr sz="1000">
              <a:solidFill>
                <a:schemeClr val="dk1"/>
              </a:solidFill>
              <a:latin typeface="+mj-lt"/>
              <a:ea typeface="Google Sans"/>
              <a:cs typeface="Google Sans"/>
              <a:sym typeface="Google Sans"/>
            </a:endParaRPr>
          </a:p>
        </p:txBody>
      </p:sp>
      <p:sp>
        <p:nvSpPr>
          <p:cNvPr id="198" name="Google Shape;198;p24"/>
          <p:cNvSpPr/>
          <p:nvPr/>
        </p:nvSpPr>
        <p:spPr>
          <a:xfrm>
            <a:off x="741900" y="2787325"/>
            <a:ext cx="1586700" cy="663300"/>
          </a:xfrm>
          <a:prstGeom prst="rect">
            <a:avLst/>
          </a:prstGeom>
          <a:noFill/>
          <a:ln>
            <a:noFill/>
          </a:ln>
        </p:spPr>
        <p:txBody>
          <a:bodyPr spcFirstLastPara="1" wrap="square" lIns="91425" tIns="45700" rIns="91425" bIns="45700" anchor="t" anchorCtr="0">
            <a:noAutofit/>
          </a:bodyPr>
          <a:lstStyle/>
          <a:p>
            <a:pPr marL="0" marR="33823" lvl="0" indent="0" algn="ctr" rtl="0">
              <a:lnSpc>
                <a:spcPct val="100000"/>
              </a:lnSpc>
              <a:spcBef>
                <a:spcPts val="0"/>
              </a:spcBef>
              <a:spcAft>
                <a:spcPts val="0"/>
              </a:spcAft>
              <a:buSzPts val="1100"/>
              <a:buNone/>
            </a:pPr>
            <a:r>
              <a:rPr lang="en" sz="1200" b="1">
                <a:solidFill>
                  <a:srgbClr val="FFFFFF"/>
                </a:solidFill>
                <a:latin typeface="+mj-lt"/>
                <a:ea typeface="Google Sans"/>
                <a:cs typeface="Google Sans"/>
                <a:sym typeface="Google Sans"/>
              </a:rPr>
              <a:t>Built trust &amp; credibility</a:t>
            </a:r>
            <a:endParaRPr sz="1200" b="1">
              <a:solidFill>
                <a:srgbClr val="FFFFFF"/>
              </a:solidFill>
              <a:latin typeface="+mj-lt"/>
              <a:ea typeface="Google Sans"/>
              <a:cs typeface="Google Sans"/>
              <a:sym typeface="Google Sans"/>
            </a:endParaRPr>
          </a:p>
        </p:txBody>
      </p:sp>
      <p:sp>
        <p:nvSpPr>
          <p:cNvPr id="199" name="Google Shape;199;p24"/>
          <p:cNvSpPr/>
          <p:nvPr/>
        </p:nvSpPr>
        <p:spPr>
          <a:xfrm>
            <a:off x="3369692" y="2787325"/>
            <a:ext cx="1404300" cy="492000"/>
          </a:xfrm>
          <a:prstGeom prst="rect">
            <a:avLst/>
          </a:prstGeom>
          <a:noFill/>
          <a:ln>
            <a:noFill/>
          </a:ln>
        </p:spPr>
        <p:txBody>
          <a:bodyPr spcFirstLastPara="1" wrap="square" lIns="91425" tIns="45700" rIns="91425" bIns="45700" anchor="t" anchorCtr="0">
            <a:noAutofit/>
          </a:bodyPr>
          <a:lstStyle/>
          <a:p>
            <a:pPr marL="0" marR="33823" lvl="0" indent="0" algn="ctr" rtl="0">
              <a:lnSpc>
                <a:spcPct val="100000"/>
              </a:lnSpc>
              <a:spcBef>
                <a:spcPts val="0"/>
              </a:spcBef>
              <a:spcAft>
                <a:spcPts val="0"/>
              </a:spcAft>
              <a:buSzPts val="1100"/>
              <a:buNone/>
            </a:pPr>
            <a:r>
              <a:rPr lang="en" sz="1200" b="1">
                <a:solidFill>
                  <a:srgbClr val="FFFFFF"/>
                </a:solidFill>
                <a:latin typeface="+mj-lt"/>
                <a:ea typeface="Google Sans"/>
                <a:cs typeface="Google Sans"/>
                <a:sym typeface="Google Sans"/>
              </a:rPr>
              <a:t>Avoid over communication</a:t>
            </a:r>
            <a:endParaRPr sz="1200" b="1">
              <a:solidFill>
                <a:srgbClr val="FFFFFF"/>
              </a:solidFill>
              <a:latin typeface="+mj-lt"/>
              <a:ea typeface="Google Sans"/>
              <a:cs typeface="Google Sans"/>
              <a:sym typeface="Google Sans"/>
            </a:endParaRPr>
          </a:p>
        </p:txBody>
      </p:sp>
      <p:sp>
        <p:nvSpPr>
          <p:cNvPr id="200" name="Google Shape;200;p24"/>
          <p:cNvSpPr/>
          <p:nvPr/>
        </p:nvSpPr>
        <p:spPr>
          <a:xfrm>
            <a:off x="5708138" y="2723525"/>
            <a:ext cx="1946700" cy="663300"/>
          </a:xfrm>
          <a:prstGeom prst="rect">
            <a:avLst/>
          </a:prstGeom>
          <a:noFill/>
          <a:ln>
            <a:noFill/>
          </a:ln>
        </p:spPr>
        <p:txBody>
          <a:bodyPr spcFirstLastPara="1" wrap="square" lIns="91425" tIns="45700" rIns="91425" bIns="45700" anchor="t" anchorCtr="0">
            <a:noAutofit/>
          </a:bodyPr>
          <a:lstStyle/>
          <a:p>
            <a:pPr marL="0" marR="33823" lvl="0" indent="0" algn="ctr" rtl="0">
              <a:lnSpc>
                <a:spcPct val="100000"/>
              </a:lnSpc>
              <a:spcBef>
                <a:spcPts val="0"/>
              </a:spcBef>
              <a:spcAft>
                <a:spcPts val="0"/>
              </a:spcAft>
              <a:buSzPts val="1100"/>
              <a:buNone/>
            </a:pPr>
            <a:r>
              <a:rPr lang="en" sz="1200" b="1">
                <a:solidFill>
                  <a:srgbClr val="FFFFFF"/>
                </a:solidFill>
                <a:latin typeface="+mj-lt"/>
                <a:ea typeface="Google Sans"/>
                <a:cs typeface="Google Sans"/>
                <a:sym typeface="Google Sans"/>
              </a:rPr>
              <a:t>Emphasize the positives</a:t>
            </a:r>
            <a:endParaRPr sz="1200" b="1">
              <a:solidFill>
                <a:srgbClr val="FFFFFF"/>
              </a:solidFill>
              <a:latin typeface="+mj-lt"/>
              <a:ea typeface="Google Sans"/>
              <a:cs typeface="Google Sans"/>
              <a:sym typeface="Google Sans"/>
            </a:endParaRPr>
          </a:p>
        </p:txBody>
      </p:sp>
      <p:sp>
        <p:nvSpPr>
          <p:cNvPr id="201" name="Google Shape;201;p24"/>
          <p:cNvSpPr/>
          <p:nvPr/>
        </p:nvSpPr>
        <p:spPr>
          <a:xfrm>
            <a:off x="1203539" y="2030200"/>
            <a:ext cx="663431" cy="663300"/>
          </a:xfrm>
          <a:custGeom>
            <a:avLst/>
            <a:gdLst/>
            <a:ahLst/>
            <a:cxnLst/>
            <a:rect l="l" t="t" r="r" b="b"/>
            <a:pathLst>
              <a:path w="863" h="863" extrusionOk="0">
                <a:moveTo>
                  <a:pt x="431" y="1"/>
                </a:moveTo>
                <a:lnTo>
                  <a:pt x="420" y="12"/>
                </a:lnTo>
                <a:lnTo>
                  <a:pt x="302" y="281"/>
                </a:lnTo>
                <a:lnTo>
                  <a:pt x="291" y="281"/>
                </a:lnTo>
                <a:lnTo>
                  <a:pt x="11" y="335"/>
                </a:lnTo>
                <a:lnTo>
                  <a:pt x="0" y="335"/>
                </a:lnTo>
                <a:lnTo>
                  <a:pt x="0" y="346"/>
                </a:lnTo>
                <a:lnTo>
                  <a:pt x="216" y="550"/>
                </a:lnTo>
                <a:lnTo>
                  <a:pt x="216" y="561"/>
                </a:lnTo>
                <a:lnTo>
                  <a:pt x="173" y="852"/>
                </a:lnTo>
                <a:lnTo>
                  <a:pt x="173" y="863"/>
                </a:lnTo>
                <a:lnTo>
                  <a:pt x="183" y="863"/>
                </a:lnTo>
                <a:lnTo>
                  <a:pt x="431" y="723"/>
                </a:lnTo>
                <a:lnTo>
                  <a:pt x="442" y="723"/>
                </a:lnTo>
                <a:lnTo>
                  <a:pt x="700" y="852"/>
                </a:lnTo>
                <a:lnTo>
                  <a:pt x="711" y="852"/>
                </a:lnTo>
                <a:lnTo>
                  <a:pt x="711" y="841"/>
                </a:lnTo>
                <a:lnTo>
                  <a:pt x="657" y="550"/>
                </a:lnTo>
                <a:lnTo>
                  <a:pt x="862" y="335"/>
                </a:lnTo>
                <a:lnTo>
                  <a:pt x="862" y="324"/>
                </a:lnTo>
                <a:lnTo>
                  <a:pt x="851" y="313"/>
                </a:lnTo>
                <a:lnTo>
                  <a:pt x="571" y="281"/>
                </a:lnTo>
                <a:lnTo>
                  <a:pt x="560" y="270"/>
                </a:lnTo>
                <a:lnTo>
                  <a:pt x="431" y="12"/>
                </a:lnTo>
                <a:lnTo>
                  <a:pt x="4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02" name="Google Shape;202;p24"/>
          <p:cNvSpPr/>
          <p:nvPr/>
        </p:nvSpPr>
        <p:spPr>
          <a:xfrm flipH="1">
            <a:off x="4156516" y="2428928"/>
            <a:ext cx="347318" cy="309209"/>
          </a:xfrm>
          <a:custGeom>
            <a:avLst/>
            <a:gdLst/>
            <a:ahLst/>
            <a:cxnLst/>
            <a:rect l="l" t="t" r="r" b="b"/>
            <a:pathLst>
              <a:path w="981" h="863" extrusionOk="0">
                <a:moveTo>
                  <a:pt x="33" y="0"/>
                </a:moveTo>
                <a:lnTo>
                  <a:pt x="11" y="11"/>
                </a:lnTo>
                <a:lnTo>
                  <a:pt x="0" y="33"/>
                </a:lnTo>
                <a:lnTo>
                  <a:pt x="0" y="647"/>
                </a:lnTo>
                <a:lnTo>
                  <a:pt x="11" y="668"/>
                </a:lnTo>
                <a:lnTo>
                  <a:pt x="33" y="679"/>
                </a:lnTo>
                <a:lnTo>
                  <a:pt x="614" y="679"/>
                </a:lnTo>
                <a:lnTo>
                  <a:pt x="625" y="690"/>
                </a:lnTo>
                <a:lnTo>
                  <a:pt x="711" y="851"/>
                </a:lnTo>
                <a:lnTo>
                  <a:pt x="722" y="862"/>
                </a:lnTo>
                <a:lnTo>
                  <a:pt x="744" y="862"/>
                </a:lnTo>
                <a:lnTo>
                  <a:pt x="841" y="690"/>
                </a:lnTo>
                <a:lnTo>
                  <a:pt x="851" y="679"/>
                </a:lnTo>
                <a:lnTo>
                  <a:pt x="948" y="679"/>
                </a:lnTo>
                <a:lnTo>
                  <a:pt x="970" y="668"/>
                </a:lnTo>
                <a:lnTo>
                  <a:pt x="981" y="647"/>
                </a:lnTo>
                <a:lnTo>
                  <a:pt x="981" y="33"/>
                </a:lnTo>
                <a:lnTo>
                  <a:pt x="970" y="11"/>
                </a:lnTo>
                <a:lnTo>
                  <a:pt x="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03" name="Google Shape;203;p24"/>
          <p:cNvSpPr/>
          <p:nvPr/>
        </p:nvSpPr>
        <p:spPr>
          <a:xfrm>
            <a:off x="3639848" y="2274687"/>
            <a:ext cx="459866" cy="384628"/>
          </a:xfrm>
          <a:custGeom>
            <a:avLst/>
            <a:gdLst/>
            <a:ahLst/>
            <a:cxnLst/>
            <a:rect l="l" t="t" r="r" b="b"/>
            <a:pathLst>
              <a:path w="981" h="863" extrusionOk="0">
                <a:moveTo>
                  <a:pt x="33" y="1"/>
                </a:moveTo>
                <a:lnTo>
                  <a:pt x="11" y="12"/>
                </a:lnTo>
                <a:lnTo>
                  <a:pt x="1" y="33"/>
                </a:lnTo>
                <a:lnTo>
                  <a:pt x="1" y="647"/>
                </a:lnTo>
                <a:lnTo>
                  <a:pt x="11" y="669"/>
                </a:lnTo>
                <a:lnTo>
                  <a:pt x="33" y="680"/>
                </a:lnTo>
                <a:lnTo>
                  <a:pt x="130" y="680"/>
                </a:lnTo>
                <a:lnTo>
                  <a:pt x="141" y="690"/>
                </a:lnTo>
                <a:lnTo>
                  <a:pt x="238" y="852"/>
                </a:lnTo>
                <a:lnTo>
                  <a:pt x="248" y="863"/>
                </a:lnTo>
                <a:lnTo>
                  <a:pt x="270" y="852"/>
                </a:lnTo>
                <a:lnTo>
                  <a:pt x="345" y="690"/>
                </a:lnTo>
                <a:lnTo>
                  <a:pt x="356" y="680"/>
                </a:lnTo>
                <a:lnTo>
                  <a:pt x="949" y="680"/>
                </a:lnTo>
                <a:lnTo>
                  <a:pt x="970" y="669"/>
                </a:lnTo>
                <a:lnTo>
                  <a:pt x="981" y="647"/>
                </a:lnTo>
                <a:lnTo>
                  <a:pt x="981" y="33"/>
                </a:lnTo>
                <a:lnTo>
                  <a:pt x="970" y="12"/>
                </a:lnTo>
                <a:lnTo>
                  <a:pt x="9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04" name="Google Shape;204;p24"/>
          <p:cNvSpPr/>
          <p:nvPr/>
        </p:nvSpPr>
        <p:spPr>
          <a:xfrm flipH="1">
            <a:off x="4227437" y="2127113"/>
            <a:ext cx="235332" cy="196833"/>
          </a:xfrm>
          <a:custGeom>
            <a:avLst/>
            <a:gdLst/>
            <a:ahLst/>
            <a:cxnLst/>
            <a:rect l="l" t="t" r="r" b="b"/>
            <a:pathLst>
              <a:path w="981" h="863" extrusionOk="0">
                <a:moveTo>
                  <a:pt x="33" y="0"/>
                </a:moveTo>
                <a:lnTo>
                  <a:pt x="11" y="11"/>
                </a:lnTo>
                <a:lnTo>
                  <a:pt x="0" y="33"/>
                </a:lnTo>
                <a:lnTo>
                  <a:pt x="0" y="647"/>
                </a:lnTo>
                <a:lnTo>
                  <a:pt x="11" y="668"/>
                </a:lnTo>
                <a:lnTo>
                  <a:pt x="33" y="679"/>
                </a:lnTo>
                <a:lnTo>
                  <a:pt x="614" y="679"/>
                </a:lnTo>
                <a:lnTo>
                  <a:pt x="625" y="690"/>
                </a:lnTo>
                <a:lnTo>
                  <a:pt x="711" y="851"/>
                </a:lnTo>
                <a:lnTo>
                  <a:pt x="722" y="862"/>
                </a:lnTo>
                <a:lnTo>
                  <a:pt x="744" y="862"/>
                </a:lnTo>
                <a:lnTo>
                  <a:pt x="841" y="690"/>
                </a:lnTo>
                <a:lnTo>
                  <a:pt x="851" y="679"/>
                </a:lnTo>
                <a:lnTo>
                  <a:pt x="948" y="679"/>
                </a:lnTo>
                <a:lnTo>
                  <a:pt x="970" y="668"/>
                </a:lnTo>
                <a:lnTo>
                  <a:pt x="981" y="647"/>
                </a:lnTo>
                <a:lnTo>
                  <a:pt x="981" y="33"/>
                </a:lnTo>
                <a:lnTo>
                  <a:pt x="970" y="11"/>
                </a:lnTo>
                <a:lnTo>
                  <a:pt x="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05" name="Google Shape;205;p24"/>
          <p:cNvSpPr/>
          <p:nvPr/>
        </p:nvSpPr>
        <p:spPr>
          <a:xfrm>
            <a:off x="6325388" y="2058475"/>
            <a:ext cx="712200" cy="6633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06" name="Google Shape;206;p24"/>
          <p:cNvSpPr txBox="1">
            <a:spLocks noGrp="1"/>
          </p:cNvSpPr>
          <p:nvPr>
            <p:ph type="body" idx="4294967295"/>
          </p:nvPr>
        </p:nvSpPr>
        <p:spPr>
          <a:xfrm>
            <a:off x="266800" y="922774"/>
            <a:ext cx="8606400" cy="479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r>
              <a:rPr lang="en" sz="1200">
                <a:solidFill>
                  <a:srgbClr val="000000"/>
                </a:solidFill>
                <a:latin typeface="+mj-lt"/>
                <a:ea typeface="Google Sans"/>
                <a:cs typeface="Google Sans"/>
                <a:sym typeface="Google Sans"/>
              </a:rPr>
              <a:t>When creating change management communication documents or preparing for a meeting, it is important to keep three main guiding principles in mind:</a:t>
            </a:r>
            <a:endParaRPr sz="1200">
              <a:solidFill>
                <a:srgbClr val="000000"/>
              </a:solidFill>
              <a:latin typeface="+mj-lt"/>
              <a:ea typeface="Google Sans"/>
              <a:cs typeface="Google Sans"/>
              <a:sym typeface="Google Sans"/>
            </a:endParaRPr>
          </a:p>
        </p:txBody>
      </p:sp>
      <p:sp>
        <p:nvSpPr>
          <p:cNvPr id="207" name="Google Shape;207;p24"/>
          <p:cNvSpPr txBox="1"/>
          <p:nvPr/>
        </p:nvSpPr>
        <p:spPr>
          <a:xfrm>
            <a:off x="1573150" y="3233250"/>
            <a:ext cx="1326600" cy="12414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900">
                <a:solidFill>
                  <a:srgbClr val="434343"/>
                </a:solidFill>
                <a:latin typeface="+mj-lt"/>
                <a:ea typeface="Google Sans"/>
                <a:cs typeface="Google Sans"/>
                <a:sym typeface="Google Sans"/>
              </a:rPr>
              <a:t>This helps</a:t>
            </a:r>
            <a:endParaRPr sz="900">
              <a:solidFill>
                <a:srgbClr val="434343"/>
              </a:solidFill>
              <a:latin typeface="+mj-lt"/>
              <a:ea typeface="Google Sans"/>
              <a:cs typeface="Google Sans"/>
              <a:sym typeface="Google Sans"/>
            </a:endParaRPr>
          </a:p>
          <a:p>
            <a:pPr marL="0" lvl="0" indent="0" algn="l" rtl="0">
              <a:spcBef>
                <a:spcPts val="0"/>
              </a:spcBef>
              <a:spcAft>
                <a:spcPts val="0"/>
              </a:spcAft>
              <a:buNone/>
            </a:pPr>
            <a:r>
              <a:rPr lang="en" sz="900">
                <a:solidFill>
                  <a:srgbClr val="434343"/>
                </a:solidFill>
                <a:latin typeface="+mj-lt"/>
                <a:ea typeface="Google Sans"/>
                <a:cs typeface="Google Sans"/>
                <a:sym typeface="Google Sans"/>
              </a:rPr>
              <a:t>            the users feel like the change team is their partner, which increases buy-in.</a:t>
            </a:r>
            <a:endParaRPr sz="900">
              <a:solidFill>
                <a:srgbClr val="434343"/>
              </a:solidFill>
              <a:latin typeface="+mj-lt"/>
              <a:ea typeface="Google Sans"/>
              <a:cs typeface="Google Sans"/>
              <a:sym typeface="Google Sans"/>
            </a:endParaRPr>
          </a:p>
        </p:txBody>
      </p:sp>
      <p:sp>
        <p:nvSpPr>
          <p:cNvPr id="208" name="Google Shape;208;p24"/>
          <p:cNvSpPr txBox="1"/>
          <p:nvPr/>
        </p:nvSpPr>
        <p:spPr>
          <a:xfrm>
            <a:off x="4083484" y="3286693"/>
            <a:ext cx="1529047" cy="12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dirty="0" smtClean="0">
                <a:solidFill>
                  <a:srgbClr val="434343"/>
                </a:solidFill>
                <a:latin typeface="+mj-lt"/>
                <a:ea typeface="Google Sans"/>
                <a:cs typeface="Google Sans"/>
                <a:sym typeface="Google Sans"/>
              </a:rPr>
              <a:t>                       When </a:t>
            </a:r>
          </a:p>
          <a:p>
            <a:pPr marL="0" lvl="0" indent="0" algn="l" rtl="0">
              <a:spcBef>
                <a:spcPts val="0"/>
              </a:spcBef>
              <a:spcAft>
                <a:spcPts val="0"/>
              </a:spcAft>
              <a:buNone/>
            </a:pPr>
            <a:r>
              <a:rPr lang="en" sz="900" dirty="0" smtClean="0">
                <a:solidFill>
                  <a:srgbClr val="434343"/>
                </a:solidFill>
                <a:latin typeface="+mj-lt"/>
                <a:ea typeface="Google Sans"/>
                <a:cs typeface="Google Sans"/>
                <a:sym typeface="Google Sans"/>
              </a:rPr>
              <a:t>communications aren’t </a:t>
            </a:r>
            <a:r>
              <a:rPr lang="en" sz="900" dirty="0">
                <a:solidFill>
                  <a:srgbClr val="434343"/>
                </a:solidFill>
                <a:latin typeface="+mj-lt"/>
                <a:ea typeface="Google Sans"/>
                <a:cs typeface="Google Sans"/>
                <a:sym typeface="Google Sans"/>
              </a:rPr>
              <a:t>concise and consolidated, it can create a negative change experience.</a:t>
            </a:r>
            <a:endParaRPr sz="900" dirty="0">
              <a:solidFill>
                <a:srgbClr val="434343"/>
              </a:solidFill>
              <a:latin typeface="+mj-lt"/>
              <a:ea typeface="Google Sans"/>
              <a:cs typeface="Google Sans"/>
              <a:sym typeface="Google Sans"/>
            </a:endParaRPr>
          </a:p>
        </p:txBody>
      </p:sp>
      <p:sp>
        <p:nvSpPr>
          <p:cNvPr id="209" name="Google Shape;209;p24"/>
          <p:cNvSpPr txBox="1"/>
          <p:nvPr/>
        </p:nvSpPr>
        <p:spPr>
          <a:xfrm>
            <a:off x="6883796" y="3058882"/>
            <a:ext cx="1435451" cy="12414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900" dirty="0">
                <a:solidFill>
                  <a:srgbClr val="434343"/>
                </a:solidFill>
                <a:latin typeface="+mj-lt"/>
                <a:ea typeface="Google Sans"/>
                <a:cs typeface="Google Sans"/>
                <a:sym typeface="Google Sans"/>
              </a:rPr>
              <a:t>If users see   </a:t>
            </a:r>
            <a:endParaRPr sz="900" dirty="0">
              <a:solidFill>
                <a:srgbClr val="434343"/>
              </a:solidFill>
              <a:latin typeface="+mj-lt"/>
              <a:ea typeface="Google Sans"/>
              <a:cs typeface="Google Sans"/>
              <a:sym typeface="Google Sans"/>
            </a:endParaRPr>
          </a:p>
          <a:p>
            <a:pPr marL="0" lvl="0" indent="0" algn="l" rtl="0">
              <a:spcBef>
                <a:spcPts val="0"/>
              </a:spcBef>
              <a:spcAft>
                <a:spcPts val="0"/>
              </a:spcAft>
              <a:buNone/>
            </a:pPr>
            <a:r>
              <a:rPr lang="en" sz="900" dirty="0">
                <a:solidFill>
                  <a:srgbClr val="434343"/>
                </a:solidFill>
                <a:latin typeface="+mj-lt"/>
                <a:ea typeface="Google Sans"/>
                <a:cs typeface="Google Sans"/>
                <a:sym typeface="Google Sans"/>
              </a:rPr>
              <a:t>             how the </a:t>
            </a:r>
            <a:r>
              <a:rPr lang="en" sz="900" dirty="0" smtClean="0">
                <a:solidFill>
                  <a:srgbClr val="434343"/>
                </a:solidFill>
                <a:latin typeface="+mj-lt"/>
                <a:ea typeface="Google Sans"/>
                <a:cs typeface="Google Sans"/>
                <a:sym typeface="Google Sans"/>
              </a:rPr>
              <a:t>change benefits </a:t>
            </a:r>
            <a:r>
              <a:rPr lang="en" sz="900" dirty="0">
                <a:solidFill>
                  <a:srgbClr val="434343"/>
                </a:solidFill>
                <a:latin typeface="+mj-lt"/>
                <a:ea typeface="Google Sans"/>
                <a:cs typeface="Google Sans"/>
                <a:sym typeface="Google Sans"/>
              </a:rPr>
              <a:t>them, they are more likely to buy in. If there are any negatives, explain the  </a:t>
            </a:r>
            <a:r>
              <a:rPr lang="en" sz="900" dirty="0" smtClean="0">
                <a:solidFill>
                  <a:srgbClr val="434343"/>
                </a:solidFill>
                <a:latin typeface="+mj-lt"/>
                <a:ea typeface="Google Sans"/>
                <a:cs typeface="Google Sans"/>
                <a:sym typeface="Google Sans"/>
              </a:rPr>
              <a:t>“</a:t>
            </a:r>
            <a:r>
              <a:rPr lang="en" sz="900" dirty="0">
                <a:solidFill>
                  <a:srgbClr val="434343"/>
                </a:solidFill>
                <a:latin typeface="+mj-lt"/>
                <a:ea typeface="Google Sans"/>
                <a:cs typeface="Google Sans"/>
                <a:sym typeface="Google Sans"/>
              </a:rPr>
              <a:t>why.”</a:t>
            </a:r>
            <a:endParaRPr sz="900" dirty="0">
              <a:solidFill>
                <a:srgbClr val="434343"/>
              </a:solidFill>
              <a:latin typeface="+mj-lt"/>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body" idx="4294967295"/>
          </p:nvPr>
        </p:nvSpPr>
        <p:spPr>
          <a:xfrm>
            <a:off x="266800" y="922774"/>
            <a:ext cx="8606400" cy="479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700"/>
              <a:buFont typeface="Arial"/>
              <a:buNone/>
            </a:pPr>
            <a:r>
              <a:rPr lang="en" sz="1200">
                <a:solidFill>
                  <a:schemeClr val="dk1"/>
                </a:solidFill>
                <a:latin typeface="+mj-lt"/>
                <a:ea typeface="Google Sans"/>
                <a:cs typeface="Google Sans"/>
                <a:sym typeface="Google Sans"/>
              </a:rPr>
              <a:t>Once you understand the complexity of the change, you will need to figure out the mediums by which you will deliver the communications and training. Consider the following things when determining the best way to execute your change strategy:</a:t>
            </a:r>
            <a:endParaRPr sz="1200">
              <a:solidFill>
                <a:schemeClr val="dk1"/>
              </a:solidFill>
              <a:latin typeface="+mj-lt"/>
              <a:ea typeface="Google Sans"/>
              <a:cs typeface="Google Sans"/>
              <a:sym typeface="Google Sans"/>
            </a:endParaRPr>
          </a:p>
          <a:p>
            <a:pPr marL="0" lvl="0" indent="0" algn="l" rtl="0">
              <a:lnSpc>
                <a:spcPct val="100000"/>
              </a:lnSpc>
              <a:spcBef>
                <a:spcPts val="0"/>
              </a:spcBef>
              <a:spcAft>
                <a:spcPts val="0"/>
              </a:spcAft>
              <a:buSzPts val="1700"/>
              <a:buNone/>
            </a:pPr>
            <a:endParaRPr sz="1200">
              <a:solidFill>
                <a:srgbClr val="000000"/>
              </a:solidFill>
              <a:latin typeface="+mj-lt"/>
              <a:ea typeface="Google Sans"/>
              <a:cs typeface="Google Sans"/>
              <a:sym typeface="Google Sans"/>
            </a:endParaRPr>
          </a:p>
        </p:txBody>
      </p:sp>
      <p:sp>
        <p:nvSpPr>
          <p:cNvPr id="215" name="Google Shape;215;p25"/>
          <p:cNvSpPr txBox="1">
            <a:spLocks noGrp="1"/>
          </p:cNvSpPr>
          <p:nvPr>
            <p:ph type="sldNum" idx="12"/>
          </p:nvPr>
        </p:nvSpPr>
        <p:spPr>
          <a:xfrm flipH="1">
            <a:off x="8712814" y="4903105"/>
            <a:ext cx="162000" cy="121500"/>
          </a:xfrm>
          <a:prstGeom prst="rect">
            <a:avLst/>
          </a:prstGeom>
          <a:noFill/>
          <a:ln>
            <a:noFill/>
          </a:ln>
        </p:spPr>
        <p:txBody>
          <a:bodyPr spcFirstLastPara="1" wrap="square" lIns="0" tIns="45700" rIns="0"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
                <a:latin typeface="+mj-lt"/>
              </a:rPr>
              <a:t>6</a:t>
            </a:fld>
            <a:endParaRPr>
              <a:latin typeface="+mj-lt"/>
            </a:endParaRPr>
          </a:p>
        </p:txBody>
      </p:sp>
      <p:sp>
        <p:nvSpPr>
          <p:cNvPr id="216" name="Google Shape;216;p25"/>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p>
            <a:pPr marL="0" lvl="0" indent="0" algn="l" rtl="0">
              <a:lnSpc>
                <a:spcPct val="80000"/>
              </a:lnSpc>
              <a:spcBef>
                <a:spcPts val="0"/>
              </a:spcBef>
              <a:spcAft>
                <a:spcPts val="0"/>
              </a:spcAft>
              <a:buSzPts val="1100"/>
              <a:buNone/>
            </a:pPr>
            <a:r>
              <a:rPr lang="en" b="1">
                <a:latin typeface="+mj-lt"/>
                <a:ea typeface="Google Sans"/>
                <a:cs typeface="Google Sans"/>
                <a:sym typeface="Google Sans"/>
              </a:rPr>
              <a:t>Execution:</a:t>
            </a:r>
            <a:r>
              <a:rPr lang="en">
                <a:latin typeface="+mj-lt"/>
                <a:ea typeface="Google Sans"/>
                <a:cs typeface="Google Sans"/>
                <a:sym typeface="Google Sans"/>
              </a:rPr>
              <a:t> </a:t>
            </a:r>
            <a:r>
              <a:rPr lang="en" i="1">
                <a:latin typeface="+mj-lt"/>
                <a:ea typeface="Google Sans"/>
                <a:cs typeface="Google Sans"/>
                <a:sym typeface="Google Sans"/>
              </a:rPr>
              <a:t>Other Change Considerations</a:t>
            </a:r>
            <a:endParaRPr i="1">
              <a:latin typeface="+mj-lt"/>
              <a:ea typeface="Google Sans"/>
              <a:cs typeface="Google Sans"/>
              <a:sym typeface="Google Sans"/>
            </a:endParaRPr>
          </a:p>
        </p:txBody>
      </p:sp>
      <p:sp>
        <p:nvSpPr>
          <p:cNvPr id="217" name="Google Shape;217;p25"/>
          <p:cNvSpPr/>
          <p:nvPr/>
        </p:nvSpPr>
        <p:spPr>
          <a:xfrm>
            <a:off x="0" y="0"/>
            <a:ext cx="9144000" cy="222300"/>
          </a:xfrm>
          <a:prstGeom prst="rect">
            <a:avLst/>
          </a:prstGeom>
          <a:solidFill>
            <a:srgbClr val="4285F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endParaRPr sz="1600" b="1">
              <a:solidFill>
                <a:srgbClr val="FFFFFF"/>
              </a:solidFill>
              <a:latin typeface="+mj-lt"/>
              <a:ea typeface="Google Sans"/>
              <a:cs typeface="Google Sans"/>
              <a:sym typeface="Google Sans"/>
            </a:endParaRPr>
          </a:p>
        </p:txBody>
      </p:sp>
      <p:grpSp>
        <p:nvGrpSpPr>
          <p:cNvPr id="218" name="Google Shape;218;p25"/>
          <p:cNvGrpSpPr/>
          <p:nvPr/>
        </p:nvGrpSpPr>
        <p:grpSpPr>
          <a:xfrm>
            <a:off x="454850" y="1555225"/>
            <a:ext cx="1246200" cy="1016400"/>
            <a:chOff x="454850" y="1555225"/>
            <a:chExt cx="1246200" cy="1016400"/>
          </a:xfrm>
        </p:grpSpPr>
        <p:sp>
          <p:nvSpPr>
            <p:cNvPr id="219" name="Google Shape;219;p25"/>
            <p:cNvSpPr/>
            <p:nvPr/>
          </p:nvSpPr>
          <p:spPr>
            <a:xfrm>
              <a:off x="537350" y="1555225"/>
              <a:ext cx="1081200" cy="10164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20" name="Google Shape;220;p25"/>
            <p:cNvSpPr/>
            <p:nvPr/>
          </p:nvSpPr>
          <p:spPr>
            <a:xfrm>
              <a:off x="454850" y="1696981"/>
              <a:ext cx="1246200" cy="7329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000" b="1">
                  <a:solidFill>
                    <a:srgbClr val="FFFFFF"/>
                  </a:solidFill>
                  <a:latin typeface="+mj-lt"/>
                  <a:ea typeface="Google Sans"/>
                  <a:cs typeface="Google Sans"/>
                  <a:sym typeface="Google Sans"/>
                </a:rPr>
                <a:t>How many people are impacted?</a:t>
              </a:r>
              <a:endParaRPr sz="1000" b="1">
                <a:solidFill>
                  <a:srgbClr val="FFFFFF"/>
                </a:solidFill>
                <a:latin typeface="+mj-lt"/>
                <a:ea typeface="Google Sans"/>
                <a:cs typeface="Google Sans"/>
                <a:sym typeface="Google Sans"/>
              </a:endParaRPr>
            </a:p>
          </p:txBody>
        </p:sp>
      </p:grpSp>
      <p:grpSp>
        <p:nvGrpSpPr>
          <p:cNvPr id="221" name="Google Shape;221;p25"/>
          <p:cNvGrpSpPr/>
          <p:nvPr/>
        </p:nvGrpSpPr>
        <p:grpSpPr>
          <a:xfrm>
            <a:off x="2342931" y="1555225"/>
            <a:ext cx="1081200" cy="1016400"/>
            <a:chOff x="2443114" y="1555225"/>
            <a:chExt cx="1081200" cy="1016400"/>
          </a:xfrm>
        </p:grpSpPr>
        <p:sp>
          <p:nvSpPr>
            <p:cNvPr id="222" name="Google Shape;222;p25"/>
            <p:cNvSpPr/>
            <p:nvPr/>
          </p:nvSpPr>
          <p:spPr>
            <a:xfrm>
              <a:off x="2443114" y="1555225"/>
              <a:ext cx="1081200" cy="10164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23" name="Google Shape;223;p25"/>
            <p:cNvSpPr/>
            <p:nvPr/>
          </p:nvSpPr>
          <p:spPr>
            <a:xfrm>
              <a:off x="2506580" y="1696981"/>
              <a:ext cx="954300" cy="7329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000" b="1">
                  <a:solidFill>
                    <a:srgbClr val="FFFFFF"/>
                  </a:solidFill>
                  <a:latin typeface="+mj-lt"/>
                  <a:ea typeface="Google Sans"/>
                  <a:cs typeface="Google Sans"/>
                  <a:sym typeface="Google Sans"/>
                </a:rPr>
                <a:t>What is the geography of the change?</a:t>
              </a:r>
              <a:endParaRPr sz="1000" b="1">
                <a:solidFill>
                  <a:srgbClr val="FFFFFF"/>
                </a:solidFill>
                <a:latin typeface="+mj-lt"/>
                <a:ea typeface="Google Sans"/>
                <a:cs typeface="Google Sans"/>
                <a:sym typeface="Google Sans"/>
              </a:endParaRPr>
            </a:p>
          </p:txBody>
        </p:sp>
      </p:grpSp>
      <p:grpSp>
        <p:nvGrpSpPr>
          <p:cNvPr id="224" name="Google Shape;224;p25"/>
          <p:cNvGrpSpPr/>
          <p:nvPr/>
        </p:nvGrpSpPr>
        <p:grpSpPr>
          <a:xfrm>
            <a:off x="4119125" y="1555225"/>
            <a:ext cx="1081200" cy="1016400"/>
            <a:chOff x="5118183" y="1555225"/>
            <a:chExt cx="1081200" cy="1016400"/>
          </a:xfrm>
        </p:grpSpPr>
        <p:sp>
          <p:nvSpPr>
            <p:cNvPr id="225" name="Google Shape;225;p25"/>
            <p:cNvSpPr/>
            <p:nvPr/>
          </p:nvSpPr>
          <p:spPr>
            <a:xfrm>
              <a:off x="5118183" y="1555225"/>
              <a:ext cx="1081200" cy="10164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26" name="Google Shape;226;p25"/>
            <p:cNvSpPr/>
            <p:nvPr/>
          </p:nvSpPr>
          <p:spPr>
            <a:xfrm>
              <a:off x="5181625" y="1696975"/>
              <a:ext cx="954300" cy="7329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000" b="1">
                  <a:solidFill>
                    <a:srgbClr val="FFFFFF"/>
                  </a:solidFill>
                  <a:latin typeface="+mj-lt"/>
                  <a:ea typeface="Google Sans"/>
                  <a:cs typeface="Google Sans"/>
                  <a:sym typeface="Google Sans"/>
                </a:rPr>
                <a:t>Is it a highly visible change?</a:t>
              </a:r>
              <a:endParaRPr sz="1000" b="1">
                <a:solidFill>
                  <a:srgbClr val="FFFFFF"/>
                </a:solidFill>
                <a:latin typeface="+mj-lt"/>
                <a:ea typeface="Google Sans"/>
                <a:cs typeface="Google Sans"/>
                <a:sym typeface="Google Sans"/>
              </a:endParaRPr>
            </a:p>
          </p:txBody>
        </p:sp>
      </p:grpSp>
      <p:grpSp>
        <p:nvGrpSpPr>
          <p:cNvPr id="227" name="Google Shape;227;p25"/>
          <p:cNvGrpSpPr/>
          <p:nvPr/>
        </p:nvGrpSpPr>
        <p:grpSpPr>
          <a:xfrm>
            <a:off x="5868750" y="1555225"/>
            <a:ext cx="1081200" cy="1016400"/>
            <a:chOff x="7325913" y="1555225"/>
            <a:chExt cx="1081200" cy="1016400"/>
          </a:xfrm>
        </p:grpSpPr>
        <p:sp>
          <p:nvSpPr>
            <p:cNvPr id="228" name="Google Shape;228;p25"/>
            <p:cNvSpPr/>
            <p:nvPr/>
          </p:nvSpPr>
          <p:spPr>
            <a:xfrm>
              <a:off x="7325913" y="1555225"/>
              <a:ext cx="1081200" cy="10164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29" name="Google Shape;229;p25"/>
            <p:cNvSpPr/>
            <p:nvPr/>
          </p:nvSpPr>
          <p:spPr>
            <a:xfrm>
              <a:off x="7356972" y="1696975"/>
              <a:ext cx="1019100" cy="7329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000" b="1">
                  <a:solidFill>
                    <a:srgbClr val="FFFFFF"/>
                  </a:solidFill>
                  <a:latin typeface="+mj-lt"/>
                  <a:ea typeface="Google Sans"/>
                  <a:cs typeface="Google Sans"/>
                  <a:sym typeface="Google Sans"/>
                </a:rPr>
                <a:t>What is the perception of the change?</a:t>
              </a:r>
              <a:endParaRPr sz="1000" b="1">
                <a:solidFill>
                  <a:srgbClr val="FFFFFF"/>
                </a:solidFill>
                <a:latin typeface="+mj-lt"/>
                <a:ea typeface="Google Sans"/>
                <a:cs typeface="Google Sans"/>
                <a:sym typeface="Google Sans"/>
              </a:endParaRPr>
            </a:p>
          </p:txBody>
        </p:sp>
      </p:grpSp>
      <p:grpSp>
        <p:nvGrpSpPr>
          <p:cNvPr id="230" name="Google Shape;230;p25"/>
          <p:cNvGrpSpPr/>
          <p:nvPr/>
        </p:nvGrpSpPr>
        <p:grpSpPr>
          <a:xfrm>
            <a:off x="7657474" y="1555225"/>
            <a:ext cx="1112100" cy="1016400"/>
            <a:chOff x="9370998" y="1555225"/>
            <a:chExt cx="1112100" cy="1016400"/>
          </a:xfrm>
        </p:grpSpPr>
        <p:sp>
          <p:nvSpPr>
            <p:cNvPr id="231" name="Google Shape;231;p25"/>
            <p:cNvSpPr/>
            <p:nvPr/>
          </p:nvSpPr>
          <p:spPr>
            <a:xfrm>
              <a:off x="9386441" y="1555225"/>
              <a:ext cx="1081200" cy="10164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32" name="Google Shape;232;p25"/>
            <p:cNvSpPr/>
            <p:nvPr/>
          </p:nvSpPr>
          <p:spPr>
            <a:xfrm>
              <a:off x="9370998" y="1696975"/>
              <a:ext cx="1112100" cy="7329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000" b="1">
                  <a:solidFill>
                    <a:srgbClr val="FFFFFF"/>
                  </a:solidFill>
                  <a:latin typeface="+mj-lt"/>
                  <a:ea typeface="Google Sans"/>
                  <a:cs typeface="Google Sans"/>
                  <a:sym typeface="Google Sans"/>
                </a:rPr>
                <a:t>Is the change critical?</a:t>
              </a:r>
              <a:endParaRPr sz="1000" b="1">
                <a:solidFill>
                  <a:srgbClr val="FFFFFF"/>
                </a:solidFill>
                <a:latin typeface="+mj-lt"/>
                <a:ea typeface="Google Sans"/>
                <a:cs typeface="Google Sans"/>
                <a:sym typeface="Google Sans"/>
              </a:endParaRPr>
            </a:p>
          </p:txBody>
        </p:sp>
      </p:grpSp>
      <p:sp>
        <p:nvSpPr>
          <p:cNvPr id="233" name="Google Shape;233;p25"/>
          <p:cNvSpPr/>
          <p:nvPr/>
        </p:nvSpPr>
        <p:spPr>
          <a:xfrm>
            <a:off x="457550" y="2879700"/>
            <a:ext cx="1240800" cy="1890900"/>
          </a:xfrm>
          <a:prstGeom prst="rect">
            <a:avLst/>
          </a:prstGeom>
          <a:noFill/>
          <a:ln w="28575" cap="flat" cmpd="sng">
            <a:solidFill>
              <a:srgbClr val="4285F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u="sng" dirty="0">
                <a:solidFill>
                  <a:schemeClr val="dk1"/>
                </a:solidFill>
                <a:latin typeface="+mj-lt"/>
                <a:ea typeface="Roboto"/>
                <a:cs typeface="Roboto"/>
                <a:sym typeface="Roboto"/>
              </a:rPr>
              <a:t>Less than 50</a:t>
            </a:r>
            <a:endParaRPr sz="900" b="1" u="sng" dirty="0">
              <a:solidFill>
                <a:schemeClr val="dk1"/>
              </a:solidFill>
              <a:latin typeface="+mj-lt"/>
              <a:ea typeface="Roboto"/>
              <a:cs typeface="Roboto"/>
              <a:sym typeface="Roboto"/>
            </a:endParaRPr>
          </a:p>
          <a:p>
            <a:pPr marL="0" lvl="0" indent="0" algn="l" rtl="0">
              <a:spcBef>
                <a:spcPts val="0"/>
              </a:spcBef>
              <a:spcAft>
                <a:spcPts val="0"/>
              </a:spcAft>
              <a:buNone/>
            </a:pPr>
            <a:r>
              <a:rPr lang="en" sz="700" dirty="0">
                <a:solidFill>
                  <a:schemeClr val="dk1"/>
                </a:solidFill>
                <a:latin typeface="+mj-lt"/>
                <a:ea typeface="Roboto"/>
                <a:cs typeface="Roboto"/>
                <a:sym typeface="Roboto"/>
              </a:rPr>
              <a:t>Consider in-person meetings for complicated changes and emails for simple changes. It isn’t worth building high-effort material for a small group.</a:t>
            </a:r>
            <a:endParaRPr sz="700" dirty="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endParaRPr sz="700" dirty="0">
              <a:solidFill>
                <a:schemeClr val="dk1"/>
              </a:solidFill>
              <a:latin typeface="+mj-lt"/>
              <a:ea typeface="Roboto"/>
              <a:cs typeface="Roboto"/>
              <a:sym typeface="Roboto"/>
            </a:endParaRPr>
          </a:p>
          <a:p>
            <a:pPr marL="0" lvl="0" indent="0" algn="l" rtl="0">
              <a:spcBef>
                <a:spcPts val="0"/>
              </a:spcBef>
              <a:spcAft>
                <a:spcPts val="0"/>
              </a:spcAft>
              <a:buNone/>
            </a:pPr>
            <a:r>
              <a:rPr lang="en" sz="900" b="1" u="sng" dirty="0">
                <a:latin typeface="+mj-lt"/>
                <a:ea typeface="Roboto"/>
                <a:cs typeface="Roboto"/>
                <a:sym typeface="Roboto"/>
              </a:rPr>
              <a:t>More than 50</a:t>
            </a:r>
            <a:endParaRPr sz="900" b="1" u="sng" dirty="0">
              <a:latin typeface="+mj-lt"/>
              <a:ea typeface="Roboto"/>
              <a:cs typeface="Roboto"/>
              <a:sym typeface="Roboto"/>
            </a:endParaRPr>
          </a:p>
          <a:p>
            <a:pPr marL="0" lvl="0" indent="0" algn="l" rtl="0">
              <a:spcBef>
                <a:spcPts val="0"/>
              </a:spcBef>
              <a:spcAft>
                <a:spcPts val="0"/>
              </a:spcAft>
              <a:buNone/>
            </a:pPr>
            <a:r>
              <a:rPr lang="en" sz="700" dirty="0">
                <a:latin typeface="+mj-lt"/>
                <a:ea typeface="Roboto"/>
                <a:cs typeface="Roboto"/>
                <a:sym typeface="Roboto"/>
              </a:rPr>
              <a:t>Consider creating concise, clear documentation, with some virtual content via email, decks, etc. to help disseminate information.</a:t>
            </a:r>
            <a:endParaRPr sz="700" dirty="0">
              <a:latin typeface="+mj-lt"/>
              <a:ea typeface="Roboto"/>
              <a:cs typeface="Roboto"/>
              <a:sym typeface="Roboto"/>
            </a:endParaRPr>
          </a:p>
        </p:txBody>
      </p:sp>
      <p:cxnSp>
        <p:nvCxnSpPr>
          <p:cNvPr id="234" name="Google Shape;234;p25"/>
          <p:cNvCxnSpPr>
            <a:stCxn id="219" idx="4"/>
            <a:endCxn id="233" idx="0"/>
          </p:cNvCxnSpPr>
          <p:nvPr/>
        </p:nvCxnSpPr>
        <p:spPr>
          <a:xfrm>
            <a:off x="1077950" y="2571625"/>
            <a:ext cx="0" cy="308100"/>
          </a:xfrm>
          <a:prstGeom prst="straightConnector1">
            <a:avLst/>
          </a:prstGeom>
          <a:noFill/>
          <a:ln w="9525" cap="flat" cmpd="sng">
            <a:solidFill>
              <a:schemeClr val="dk2"/>
            </a:solidFill>
            <a:prstDash val="solid"/>
            <a:round/>
            <a:headEnd type="none" w="med" len="med"/>
            <a:tailEnd type="triangle" w="med" len="med"/>
          </a:ln>
        </p:spPr>
      </p:cxnSp>
      <p:sp>
        <p:nvSpPr>
          <p:cNvPr id="235" name="Google Shape;235;p25"/>
          <p:cNvSpPr/>
          <p:nvPr/>
        </p:nvSpPr>
        <p:spPr>
          <a:xfrm>
            <a:off x="2272411" y="2879700"/>
            <a:ext cx="1240800" cy="1890900"/>
          </a:xfrm>
          <a:prstGeom prst="rect">
            <a:avLst/>
          </a:prstGeom>
          <a:noFill/>
          <a:ln w="28575" cap="flat" cmpd="sng">
            <a:solidFill>
              <a:srgbClr val="4285F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u="sng">
                <a:solidFill>
                  <a:schemeClr val="dk1"/>
                </a:solidFill>
                <a:latin typeface="+mj-lt"/>
                <a:ea typeface="Roboto"/>
                <a:cs typeface="Roboto"/>
                <a:sym typeface="Roboto"/>
              </a:rPr>
              <a:t>One Location</a:t>
            </a:r>
            <a:endParaRPr sz="900" b="1" u="sng">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700">
                <a:solidFill>
                  <a:schemeClr val="dk1"/>
                </a:solidFill>
                <a:latin typeface="+mj-lt"/>
                <a:ea typeface="Roboto"/>
                <a:cs typeface="Roboto"/>
                <a:sym typeface="Roboto"/>
              </a:rPr>
              <a:t>You have the option to do in-person meetings and live trainings if the change needs it.</a:t>
            </a:r>
            <a:endParaRPr sz="70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endParaRPr sz="80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900" b="1" u="sng">
                <a:solidFill>
                  <a:schemeClr val="dk1"/>
                </a:solidFill>
                <a:latin typeface="+mj-lt"/>
                <a:ea typeface="Roboto"/>
                <a:cs typeface="Roboto"/>
                <a:sym typeface="Roboto"/>
              </a:rPr>
              <a:t>Multiple Locations</a:t>
            </a:r>
            <a:endParaRPr sz="900" b="1" u="sng">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700">
                <a:solidFill>
                  <a:schemeClr val="dk1"/>
                </a:solidFill>
                <a:latin typeface="+mj-lt"/>
                <a:ea typeface="Roboto"/>
                <a:cs typeface="Roboto"/>
                <a:sym typeface="Roboto"/>
              </a:rPr>
              <a:t>Consider e-learnings for complicated changes and email communications  for simple changes since in-person engagement is not as feasible.</a:t>
            </a:r>
            <a:endParaRPr sz="700">
              <a:latin typeface="+mj-lt"/>
            </a:endParaRPr>
          </a:p>
        </p:txBody>
      </p:sp>
      <p:sp>
        <p:nvSpPr>
          <p:cNvPr id="236" name="Google Shape;236;p25"/>
          <p:cNvSpPr/>
          <p:nvPr/>
        </p:nvSpPr>
        <p:spPr>
          <a:xfrm>
            <a:off x="4030673" y="2879700"/>
            <a:ext cx="1240800" cy="1890900"/>
          </a:xfrm>
          <a:prstGeom prst="rect">
            <a:avLst/>
          </a:prstGeom>
          <a:noFill/>
          <a:ln w="28575" cap="flat" cmpd="sng">
            <a:solidFill>
              <a:srgbClr val="4285F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u="sng">
                <a:solidFill>
                  <a:schemeClr val="dk1"/>
                </a:solidFill>
                <a:latin typeface="+mj-lt"/>
                <a:ea typeface="Roboto"/>
                <a:cs typeface="Roboto"/>
                <a:sym typeface="Roboto"/>
              </a:rPr>
              <a:t>Highly visible</a:t>
            </a:r>
            <a:endParaRPr sz="900" b="1" u="sng">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700">
                <a:solidFill>
                  <a:schemeClr val="dk1"/>
                </a:solidFill>
                <a:latin typeface="+mj-lt"/>
                <a:ea typeface="Roboto"/>
                <a:cs typeface="Roboto"/>
                <a:sym typeface="Roboto"/>
              </a:rPr>
              <a:t>Consider developing help centers, websites, and training documentation so users feels confident that sufficient support and resources are in place.</a:t>
            </a:r>
            <a:endParaRPr sz="70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endParaRPr sz="800">
              <a:solidFill>
                <a:schemeClr val="dk1"/>
              </a:solidFill>
              <a:latin typeface="+mj-lt"/>
              <a:ea typeface="Roboto"/>
              <a:cs typeface="Roboto"/>
              <a:sym typeface="Roboto"/>
            </a:endParaRPr>
          </a:p>
          <a:p>
            <a:pPr marL="0" lvl="0" indent="0" algn="l" rtl="0">
              <a:spcBef>
                <a:spcPts val="0"/>
              </a:spcBef>
              <a:spcAft>
                <a:spcPts val="0"/>
              </a:spcAft>
              <a:buNone/>
            </a:pPr>
            <a:r>
              <a:rPr lang="en" sz="900" b="1" u="sng">
                <a:solidFill>
                  <a:schemeClr val="dk1"/>
                </a:solidFill>
                <a:latin typeface="+mj-lt"/>
                <a:ea typeface="Roboto"/>
                <a:cs typeface="Roboto"/>
                <a:sym typeface="Roboto"/>
              </a:rPr>
              <a:t>Low Visibility</a:t>
            </a:r>
            <a:endParaRPr sz="900" b="1" u="sng">
              <a:solidFill>
                <a:schemeClr val="dk1"/>
              </a:solidFill>
              <a:latin typeface="+mj-lt"/>
              <a:ea typeface="Roboto"/>
              <a:cs typeface="Roboto"/>
              <a:sym typeface="Roboto"/>
            </a:endParaRPr>
          </a:p>
          <a:p>
            <a:pPr marL="0" lvl="0" indent="0" algn="l" rtl="0">
              <a:spcBef>
                <a:spcPts val="0"/>
              </a:spcBef>
              <a:spcAft>
                <a:spcPts val="0"/>
              </a:spcAft>
              <a:buNone/>
            </a:pPr>
            <a:r>
              <a:rPr lang="en" sz="700">
                <a:solidFill>
                  <a:schemeClr val="dk1"/>
                </a:solidFill>
                <a:latin typeface="+mj-lt"/>
                <a:ea typeface="Roboto"/>
                <a:cs typeface="Roboto"/>
                <a:sym typeface="Roboto"/>
              </a:rPr>
              <a:t>Stick to the critical items that are needed for your change since users will not need that kind of visibility into the project.</a:t>
            </a:r>
            <a:endParaRPr sz="900">
              <a:solidFill>
                <a:schemeClr val="dk1"/>
              </a:solidFill>
              <a:latin typeface="+mj-lt"/>
              <a:ea typeface="Roboto"/>
              <a:cs typeface="Roboto"/>
              <a:sym typeface="Roboto"/>
            </a:endParaRPr>
          </a:p>
        </p:txBody>
      </p:sp>
      <p:sp>
        <p:nvSpPr>
          <p:cNvPr id="237" name="Google Shape;237;p25"/>
          <p:cNvSpPr/>
          <p:nvPr/>
        </p:nvSpPr>
        <p:spPr>
          <a:xfrm>
            <a:off x="5788946" y="2879700"/>
            <a:ext cx="1240800" cy="1890900"/>
          </a:xfrm>
          <a:prstGeom prst="rect">
            <a:avLst/>
          </a:prstGeom>
          <a:noFill/>
          <a:ln w="28575" cap="flat" cmpd="sng">
            <a:solidFill>
              <a:srgbClr val="4285F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u="sng">
                <a:solidFill>
                  <a:schemeClr val="dk1"/>
                </a:solidFill>
                <a:latin typeface="+mj-lt"/>
                <a:ea typeface="Roboto"/>
                <a:cs typeface="Roboto"/>
                <a:sym typeface="Roboto"/>
              </a:rPr>
              <a:t>Neutral / Positive</a:t>
            </a:r>
            <a:endParaRPr sz="900" b="1" u="sng">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700">
                <a:solidFill>
                  <a:schemeClr val="dk1"/>
                </a:solidFill>
                <a:latin typeface="+mj-lt"/>
                <a:ea typeface="Roboto"/>
                <a:cs typeface="Roboto"/>
                <a:sym typeface="Roboto"/>
              </a:rPr>
              <a:t>Continue driving the positive outcomes of the change for end users to get their buy-in.</a:t>
            </a:r>
            <a:endParaRPr sz="70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endParaRPr sz="80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900" b="1" u="sng">
                <a:solidFill>
                  <a:schemeClr val="dk1"/>
                </a:solidFill>
                <a:latin typeface="+mj-lt"/>
                <a:ea typeface="Roboto"/>
                <a:cs typeface="Roboto"/>
                <a:sym typeface="Roboto"/>
              </a:rPr>
              <a:t>Negative</a:t>
            </a:r>
            <a:endParaRPr sz="900" b="1" u="sng">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700">
                <a:solidFill>
                  <a:schemeClr val="dk1"/>
                </a:solidFill>
                <a:latin typeface="+mj-lt"/>
                <a:ea typeface="Roboto"/>
                <a:cs typeface="Roboto"/>
                <a:sym typeface="Roboto"/>
              </a:rPr>
              <a:t>Acknowledge and address concerns in the communications and training. Consider providing detailed explanations for the change and offer outlets like office hours for users to ask questions.</a:t>
            </a:r>
            <a:endParaRPr>
              <a:latin typeface="+mj-lt"/>
            </a:endParaRPr>
          </a:p>
        </p:txBody>
      </p:sp>
      <p:sp>
        <p:nvSpPr>
          <p:cNvPr id="238" name="Google Shape;238;p25"/>
          <p:cNvSpPr/>
          <p:nvPr/>
        </p:nvSpPr>
        <p:spPr>
          <a:xfrm>
            <a:off x="7593135" y="2879700"/>
            <a:ext cx="1240800" cy="1890900"/>
          </a:xfrm>
          <a:prstGeom prst="rect">
            <a:avLst/>
          </a:prstGeom>
          <a:noFill/>
          <a:ln w="28575" cap="flat" cmpd="sng">
            <a:solidFill>
              <a:srgbClr val="4285F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u="sng">
                <a:solidFill>
                  <a:schemeClr val="dk1"/>
                </a:solidFill>
                <a:latin typeface="+mj-lt"/>
                <a:ea typeface="Roboto"/>
                <a:cs typeface="Roboto"/>
                <a:sym typeface="Roboto"/>
              </a:rPr>
              <a:t>Critical</a:t>
            </a:r>
            <a:endParaRPr sz="900" b="1" u="sng">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700">
                <a:solidFill>
                  <a:schemeClr val="dk1"/>
                </a:solidFill>
                <a:latin typeface="+mj-lt"/>
                <a:ea typeface="Roboto"/>
                <a:cs typeface="Roboto"/>
                <a:sym typeface="Roboto"/>
              </a:rPr>
              <a:t>Critical changes, especially if dependent on user actions, should consider employing high-effort execution options like in-person trainings  and e-learnings.  Also consider having touch points more often.</a:t>
            </a:r>
            <a:endParaRPr sz="70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endParaRPr sz="80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900" b="1" u="sng">
                <a:solidFill>
                  <a:schemeClr val="dk1"/>
                </a:solidFill>
                <a:latin typeface="+mj-lt"/>
                <a:ea typeface="Roboto"/>
                <a:cs typeface="Roboto"/>
                <a:sym typeface="Roboto"/>
              </a:rPr>
              <a:t>Not critical</a:t>
            </a:r>
            <a:endParaRPr sz="900" b="1" u="sng">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700">
                <a:solidFill>
                  <a:schemeClr val="dk1"/>
                </a:solidFill>
                <a:latin typeface="+mj-lt"/>
                <a:ea typeface="Roboto"/>
                <a:cs typeface="Roboto"/>
                <a:sym typeface="Roboto"/>
              </a:rPr>
              <a:t>Consider using low-effort options like email and slides.</a:t>
            </a:r>
            <a:endParaRPr sz="700">
              <a:solidFill>
                <a:schemeClr val="dk1"/>
              </a:solidFill>
              <a:latin typeface="+mj-lt"/>
              <a:ea typeface="Roboto"/>
              <a:cs typeface="Roboto"/>
              <a:sym typeface="Roboto"/>
            </a:endParaRPr>
          </a:p>
        </p:txBody>
      </p:sp>
      <p:cxnSp>
        <p:nvCxnSpPr>
          <p:cNvPr id="239" name="Google Shape;239;p25"/>
          <p:cNvCxnSpPr>
            <a:stCxn id="222" idx="4"/>
            <a:endCxn id="235" idx="0"/>
          </p:cNvCxnSpPr>
          <p:nvPr/>
        </p:nvCxnSpPr>
        <p:spPr>
          <a:xfrm>
            <a:off x="2883531" y="2571625"/>
            <a:ext cx="9300" cy="308100"/>
          </a:xfrm>
          <a:prstGeom prst="straightConnector1">
            <a:avLst/>
          </a:prstGeom>
          <a:noFill/>
          <a:ln w="9525" cap="flat" cmpd="sng">
            <a:solidFill>
              <a:schemeClr val="dk2"/>
            </a:solidFill>
            <a:prstDash val="solid"/>
            <a:round/>
            <a:headEnd type="none" w="med" len="med"/>
            <a:tailEnd type="triangle" w="med" len="med"/>
          </a:ln>
        </p:spPr>
      </p:cxnSp>
      <p:cxnSp>
        <p:nvCxnSpPr>
          <p:cNvPr id="240" name="Google Shape;240;p25"/>
          <p:cNvCxnSpPr>
            <a:stCxn id="225" idx="4"/>
            <a:endCxn id="236" idx="0"/>
          </p:cNvCxnSpPr>
          <p:nvPr/>
        </p:nvCxnSpPr>
        <p:spPr>
          <a:xfrm flipH="1">
            <a:off x="4651025" y="2571625"/>
            <a:ext cx="8700" cy="308100"/>
          </a:xfrm>
          <a:prstGeom prst="straightConnector1">
            <a:avLst/>
          </a:prstGeom>
          <a:noFill/>
          <a:ln w="9525" cap="flat" cmpd="sng">
            <a:solidFill>
              <a:schemeClr val="dk2"/>
            </a:solidFill>
            <a:prstDash val="solid"/>
            <a:round/>
            <a:headEnd type="none" w="med" len="med"/>
            <a:tailEnd type="triangle" w="med" len="med"/>
          </a:ln>
        </p:spPr>
      </p:cxnSp>
      <p:cxnSp>
        <p:nvCxnSpPr>
          <p:cNvPr id="241" name="Google Shape;241;p25"/>
          <p:cNvCxnSpPr>
            <a:stCxn id="228" idx="4"/>
            <a:endCxn id="237" idx="0"/>
          </p:cNvCxnSpPr>
          <p:nvPr/>
        </p:nvCxnSpPr>
        <p:spPr>
          <a:xfrm>
            <a:off x="6409350" y="2571625"/>
            <a:ext cx="0" cy="308100"/>
          </a:xfrm>
          <a:prstGeom prst="straightConnector1">
            <a:avLst/>
          </a:prstGeom>
          <a:noFill/>
          <a:ln w="9525" cap="flat" cmpd="sng">
            <a:solidFill>
              <a:schemeClr val="dk2"/>
            </a:solidFill>
            <a:prstDash val="solid"/>
            <a:round/>
            <a:headEnd type="none" w="med" len="med"/>
            <a:tailEnd type="triangle" w="med" len="med"/>
          </a:ln>
        </p:spPr>
      </p:cxnSp>
      <p:cxnSp>
        <p:nvCxnSpPr>
          <p:cNvPr id="242" name="Google Shape;242;p25"/>
          <p:cNvCxnSpPr>
            <a:stCxn id="231" idx="4"/>
            <a:endCxn id="238" idx="0"/>
          </p:cNvCxnSpPr>
          <p:nvPr/>
        </p:nvCxnSpPr>
        <p:spPr>
          <a:xfrm>
            <a:off x="8213517" y="2571625"/>
            <a:ext cx="0" cy="308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6"/>
          <p:cNvSpPr/>
          <p:nvPr/>
        </p:nvSpPr>
        <p:spPr>
          <a:xfrm>
            <a:off x="1919725" y="2223500"/>
            <a:ext cx="5951065" cy="1636977"/>
          </a:xfrm>
          <a:custGeom>
            <a:avLst/>
            <a:gdLst/>
            <a:ahLst/>
            <a:cxnLst/>
            <a:rect l="l" t="t" r="r" b="b"/>
            <a:pathLst>
              <a:path w="247703" h="80372" extrusionOk="0">
                <a:moveTo>
                  <a:pt x="0" y="26788"/>
                </a:moveTo>
                <a:cubicBezTo>
                  <a:pt x="10125" y="27467"/>
                  <a:pt x="45303" y="23291"/>
                  <a:pt x="60752" y="30859"/>
                </a:cubicBezTo>
                <a:cubicBezTo>
                  <a:pt x="76201" y="38427"/>
                  <a:pt x="81837" y="64940"/>
                  <a:pt x="92693" y="72195"/>
                </a:cubicBezTo>
                <a:cubicBezTo>
                  <a:pt x="103549" y="79450"/>
                  <a:pt x="111743" y="85086"/>
                  <a:pt x="125887" y="74387"/>
                </a:cubicBezTo>
                <a:cubicBezTo>
                  <a:pt x="140031" y="63688"/>
                  <a:pt x="157254" y="20316"/>
                  <a:pt x="177557" y="7999"/>
                </a:cubicBezTo>
                <a:cubicBezTo>
                  <a:pt x="197860" y="-4318"/>
                  <a:pt x="236012" y="1736"/>
                  <a:pt x="247703" y="483"/>
                </a:cubicBezTo>
              </a:path>
            </a:pathLst>
          </a:custGeom>
          <a:noFill/>
          <a:ln w="28575" cap="flat" cmpd="sng">
            <a:solidFill>
              <a:srgbClr val="FF0000"/>
            </a:solidFill>
            <a:prstDash val="solid"/>
            <a:round/>
            <a:headEnd type="none" w="med" len="med"/>
            <a:tailEnd type="none" w="med" len="med"/>
          </a:ln>
        </p:spPr>
      </p:sp>
      <p:sp>
        <p:nvSpPr>
          <p:cNvPr id="248" name="Google Shape;248;p26"/>
          <p:cNvSpPr/>
          <p:nvPr/>
        </p:nvSpPr>
        <p:spPr>
          <a:xfrm>
            <a:off x="1698975" y="1648950"/>
            <a:ext cx="6153400" cy="1428575"/>
          </a:xfrm>
          <a:custGeom>
            <a:avLst/>
            <a:gdLst/>
            <a:ahLst/>
            <a:cxnLst/>
            <a:rect l="l" t="t" r="r" b="b"/>
            <a:pathLst>
              <a:path w="246136" h="57143" extrusionOk="0">
                <a:moveTo>
                  <a:pt x="0" y="46033"/>
                </a:moveTo>
                <a:cubicBezTo>
                  <a:pt x="1357" y="46607"/>
                  <a:pt x="3132" y="49008"/>
                  <a:pt x="8142" y="49478"/>
                </a:cubicBezTo>
                <a:cubicBezTo>
                  <a:pt x="13152" y="49948"/>
                  <a:pt x="20563" y="49217"/>
                  <a:pt x="30062" y="48852"/>
                </a:cubicBezTo>
                <a:cubicBezTo>
                  <a:pt x="39561" y="48487"/>
                  <a:pt x="56002" y="45929"/>
                  <a:pt x="65135" y="47286"/>
                </a:cubicBezTo>
                <a:cubicBezTo>
                  <a:pt x="74269" y="48643"/>
                  <a:pt x="75886" y="58194"/>
                  <a:pt x="84863" y="56993"/>
                </a:cubicBezTo>
                <a:cubicBezTo>
                  <a:pt x="93840" y="55793"/>
                  <a:pt x="104592" y="48173"/>
                  <a:pt x="118997" y="40083"/>
                </a:cubicBezTo>
                <a:cubicBezTo>
                  <a:pt x="133402" y="31993"/>
                  <a:pt x="150103" y="15136"/>
                  <a:pt x="171293" y="8455"/>
                </a:cubicBezTo>
                <a:cubicBezTo>
                  <a:pt x="192483" y="1775"/>
                  <a:pt x="233662" y="1409"/>
                  <a:pt x="246136" y="0"/>
                </a:cubicBezTo>
              </a:path>
            </a:pathLst>
          </a:custGeom>
          <a:noFill/>
          <a:ln w="28575" cap="flat" cmpd="sng">
            <a:solidFill>
              <a:schemeClr val="dk1"/>
            </a:solidFill>
            <a:prstDash val="solid"/>
            <a:round/>
            <a:headEnd type="none" w="med" len="med"/>
            <a:tailEnd type="none" w="med" len="med"/>
          </a:ln>
        </p:spPr>
      </p:sp>
      <p:cxnSp>
        <p:nvCxnSpPr>
          <p:cNvPr id="249" name="Google Shape;249;p26"/>
          <p:cNvCxnSpPr/>
          <p:nvPr/>
        </p:nvCxnSpPr>
        <p:spPr>
          <a:xfrm rot="10800000">
            <a:off x="1689874" y="1306785"/>
            <a:ext cx="0" cy="2834700"/>
          </a:xfrm>
          <a:prstGeom prst="straightConnector1">
            <a:avLst/>
          </a:prstGeom>
          <a:noFill/>
          <a:ln w="9525" cap="flat" cmpd="sng">
            <a:solidFill>
              <a:srgbClr val="666666"/>
            </a:solidFill>
            <a:prstDash val="solid"/>
            <a:round/>
            <a:headEnd type="none" w="med" len="med"/>
            <a:tailEnd type="triangle" w="med" len="med"/>
          </a:ln>
        </p:spPr>
      </p:cxnSp>
      <p:cxnSp>
        <p:nvCxnSpPr>
          <p:cNvPr id="250" name="Google Shape;250;p26"/>
          <p:cNvCxnSpPr/>
          <p:nvPr/>
        </p:nvCxnSpPr>
        <p:spPr>
          <a:xfrm>
            <a:off x="1689874" y="4141485"/>
            <a:ext cx="5906700" cy="0"/>
          </a:xfrm>
          <a:prstGeom prst="straightConnector1">
            <a:avLst/>
          </a:prstGeom>
          <a:noFill/>
          <a:ln w="9525" cap="flat" cmpd="sng">
            <a:solidFill>
              <a:srgbClr val="666666"/>
            </a:solidFill>
            <a:prstDash val="solid"/>
            <a:round/>
            <a:headEnd type="none" w="med" len="med"/>
            <a:tailEnd type="triangle" w="med" len="med"/>
          </a:ln>
        </p:spPr>
      </p:cxnSp>
      <p:sp>
        <p:nvSpPr>
          <p:cNvPr id="251" name="Google Shape;251;p26"/>
          <p:cNvSpPr txBox="1"/>
          <p:nvPr/>
        </p:nvSpPr>
        <p:spPr>
          <a:xfrm>
            <a:off x="622075" y="2617238"/>
            <a:ext cx="1116300" cy="40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b="1">
                <a:solidFill>
                  <a:srgbClr val="666666"/>
                </a:solidFill>
                <a:latin typeface="+mj-lt"/>
                <a:ea typeface="Google Sans"/>
                <a:cs typeface="Google Sans"/>
                <a:sym typeface="Google Sans"/>
              </a:rPr>
              <a:t>Status Quo</a:t>
            </a:r>
            <a:endParaRPr sz="1000" b="1">
              <a:solidFill>
                <a:srgbClr val="666666"/>
              </a:solidFill>
              <a:latin typeface="+mj-lt"/>
              <a:ea typeface="Google Sans"/>
              <a:cs typeface="Google Sans"/>
              <a:sym typeface="Google Sans"/>
            </a:endParaRPr>
          </a:p>
        </p:txBody>
      </p:sp>
      <p:sp>
        <p:nvSpPr>
          <p:cNvPr id="252" name="Google Shape;252;p26"/>
          <p:cNvSpPr txBox="1"/>
          <p:nvPr/>
        </p:nvSpPr>
        <p:spPr>
          <a:xfrm rot="-5400000">
            <a:off x="963975" y="1351311"/>
            <a:ext cx="1236900" cy="43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666666"/>
                </a:solidFill>
                <a:latin typeface="+mj-lt"/>
              </a:rPr>
              <a:t>Performance</a:t>
            </a:r>
            <a:endParaRPr sz="1000">
              <a:solidFill>
                <a:srgbClr val="666666"/>
              </a:solidFill>
              <a:latin typeface="+mj-lt"/>
            </a:endParaRPr>
          </a:p>
        </p:txBody>
      </p:sp>
      <p:sp>
        <p:nvSpPr>
          <p:cNvPr id="253" name="Google Shape;253;p26"/>
          <p:cNvSpPr txBox="1"/>
          <p:nvPr/>
        </p:nvSpPr>
        <p:spPr>
          <a:xfrm>
            <a:off x="7047030" y="4100327"/>
            <a:ext cx="7683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666666"/>
                </a:solidFill>
                <a:latin typeface="+mj-lt"/>
              </a:rPr>
              <a:t>Time</a:t>
            </a:r>
            <a:endParaRPr sz="1000">
              <a:solidFill>
                <a:srgbClr val="666666"/>
              </a:solidFill>
              <a:latin typeface="+mj-lt"/>
            </a:endParaRPr>
          </a:p>
        </p:txBody>
      </p:sp>
      <p:sp>
        <p:nvSpPr>
          <p:cNvPr id="254" name="Google Shape;254;p26"/>
          <p:cNvSpPr txBox="1"/>
          <p:nvPr/>
        </p:nvSpPr>
        <p:spPr>
          <a:xfrm>
            <a:off x="3126925" y="2530375"/>
            <a:ext cx="660300" cy="1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rgbClr val="FF9900"/>
                </a:solidFill>
                <a:latin typeface="+mj-lt"/>
                <a:ea typeface="Google Sans"/>
                <a:cs typeface="Google Sans"/>
                <a:sym typeface="Google Sans"/>
              </a:rPr>
              <a:t>Change</a:t>
            </a:r>
            <a:endParaRPr sz="1000" b="1">
              <a:solidFill>
                <a:srgbClr val="FF9900"/>
              </a:solidFill>
              <a:latin typeface="+mj-lt"/>
              <a:ea typeface="Google Sans"/>
              <a:cs typeface="Google Sans"/>
              <a:sym typeface="Google Sans"/>
            </a:endParaRPr>
          </a:p>
        </p:txBody>
      </p:sp>
      <p:sp>
        <p:nvSpPr>
          <p:cNvPr id="255" name="Google Shape;255;p26"/>
          <p:cNvSpPr txBox="1"/>
          <p:nvPr/>
        </p:nvSpPr>
        <p:spPr>
          <a:xfrm>
            <a:off x="2913297" y="3171604"/>
            <a:ext cx="13059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0000"/>
                </a:solidFill>
                <a:latin typeface="+mj-lt"/>
                <a:ea typeface="Google Sans"/>
                <a:cs typeface="Google Sans"/>
                <a:sym typeface="Google Sans"/>
              </a:rPr>
              <a:t>1. Resistance</a:t>
            </a:r>
            <a:endParaRPr sz="1000">
              <a:solidFill>
                <a:srgbClr val="FF0000"/>
              </a:solidFill>
              <a:latin typeface="+mj-lt"/>
              <a:ea typeface="Google Sans"/>
              <a:cs typeface="Google Sans"/>
              <a:sym typeface="Google Sans"/>
            </a:endParaRPr>
          </a:p>
        </p:txBody>
      </p:sp>
      <p:sp>
        <p:nvSpPr>
          <p:cNvPr id="256" name="Google Shape;256;p26"/>
          <p:cNvSpPr txBox="1"/>
          <p:nvPr/>
        </p:nvSpPr>
        <p:spPr>
          <a:xfrm>
            <a:off x="3177840" y="3526824"/>
            <a:ext cx="13059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0000"/>
                </a:solidFill>
                <a:latin typeface="+mj-lt"/>
                <a:ea typeface="Google Sans"/>
                <a:cs typeface="Google Sans"/>
                <a:sym typeface="Google Sans"/>
              </a:rPr>
              <a:t>2. Letting Go</a:t>
            </a:r>
            <a:endParaRPr sz="1000">
              <a:solidFill>
                <a:srgbClr val="FF0000"/>
              </a:solidFill>
              <a:latin typeface="+mj-lt"/>
              <a:ea typeface="Google Sans"/>
              <a:cs typeface="Google Sans"/>
              <a:sym typeface="Google Sans"/>
            </a:endParaRPr>
          </a:p>
        </p:txBody>
      </p:sp>
      <p:sp>
        <p:nvSpPr>
          <p:cNvPr id="257" name="Google Shape;257;p26"/>
          <p:cNvSpPr txBox="1"/>
          <p:nvPr/>
        </p:nvSpPr>
        <p:spPr>
          <a:xfrm>
            <a:off x="5247652" y="3252454"/>
            <a:ext cx="13059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0000"/>
                </a:solidFill>
                <a:latin typeface="+mj-lt"/>
                <a:ea typeface="Google Sans"/>
                <a:cs typeface="Google Sans"/>
                <a:sym typeface="Google Sans"/>
              </a:rPr>
              <a:t>4. Insight</a:t>
            </a:r>
            <a:endParaRPr sz="1000">
              <a:solidFill>
                <a:srgbClr val="FF0000"/>
              </a:solidFill>
              <a:latin typeface="+mj-lt"/>
              <a:ea typeface="Google Sans"/>
              <a:cs typeface="Google Sans"/>
              <a:sym typeface="Google Sans"/>
            </a:endParaRPr>
          </a:p>
        </p:txBody>
      </p:sp>
      <p:sp>
        <p:nvSpPr>
          <p:cNvPr id="258" name="Google Shape;258;p26"/>
          <p:cNvSpPr txBox="1"/>
          <p:nvPr/>
        </p:nvSpPr>
        <p:spPr>
          <a:xfrm>
            <a:off x="4376248" y="3819416"/>
            <a:ext cx="13059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0000"/>
                </a:solidFill>
                <a:latin typeface="+mj-lt"/>
                <a:ea typeface="Google Sans"/>
                <a:cs typeface="Google Sans"/>
                <a:sym typeface="Google Sans"/>
              </a:rPr>
              <a:t>3. Acceptance</a:t>
            </a:r>
            <a:endParaRPr sz="1000">
              <a:solidFill>
                <a:srgbClr val="FF0000"/>
              </a:solidFill>
              <a:latin typeface="+mj-lt"/>
              <a:ea typeface="Google Sans"/>
              <a:cs typeface="Google Sans"/>
              <a:sym typeface="Google Sans"/>
            </a:endParaRPr>
          </a:p>
        </p:txBody>
      </p:sp>
      <p:sp>
        <p:nvSpPr>
          <p:cNvPr id="259" name="Google Shape;259;p26"/>
          <p:cNvSpPr txBox="1"/>
          <p:nvPr/>
        </p:nvSpPr>
        <p:spPr>
          <a:xfrm>
            <a:off x="5695808" y="2692682"/>
            <a:ext cx="13059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0000"/>
                </a:solidFill>
                <a:latin typeface="+mj-lt"/>
                <a:ea typeface="Google Sans"/>
                <a:cs typeface="Google Sans"/>
                <a:sym typeface="Google Sans"/>
              </a:rPr>
              <a:t>5. Practice</a:t>
            </a:r>
            <a:endParaRPr sz="1000">
              <a:solidFill>
                <a:srgbClr val="FF0000"/>
              </a:solidFill>
              <a:latin typeface="+mj-lt"/>
              <a:ea typeface="Google Sans"/>
              <a:cs typeface="Google Sans"/>
              <a:sym typeface="Google Sans"/>
            </a:endParaRPr>
          </a:p>
        </p:txBody>
      </p:sp>
      <p:cxnSp>
        <p:nvCxnSpPr>
          <p:cNvPr id="260" name="Google Shape;260;p26"/>
          <p:cNvCxnSpPr/>
          <p:nvPr/>
        </p:nvCxnSpPr>
        <p:spPr>
          <a:xfrm>
            <a:off x="3482875" y="4214188"/>
            <a:ext cx="2015100" cy="0"/>
          </a:xfrm>
          <a:prstGeom prst="straightConnector1">
            <a:avLst/>
          </a:prstGeom>
          <a:noFill/>
          <a:ln w="9525" cap="flat" cmpd="sng">
            <a:solidFill>
              <a:srgbClr val="FF0000"/>
            </a:solidFill>
            <a:prstDash val="dash"/>
            <a:round/>
            <a:headEnd type="diamond" w="med" len="med"/>
            <a:tailEnd type="diamond" w="med" len="med"/>
          </a:ln>
        </p:spPr>
      </p:cxnSp>
      <p:sp>
        <p:nvSpPr>
          <p:cNvPr id="261" name="Google Shape;261;p26"/>
          <p:cNvSpPr txBox="1"/>
          <p:nvPr/>
        </p:nvSpPr>
        <p:spPr>
          <a:xfrm>
            <a:off x="3837475" y="4243782"/>
            <a:ext cx="1305900" cy="17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0000"/>
                </a:solidFill>
                <a:latin typeface="+mj-lt"/>
                <a:ea typeface="Google Sans"/>
                <a:cs typeface="Google Sans"/>
                <a:sym typeface="Google Sans"/>
              </a:rPr>
              <a:t>Chaos</a:t>
            </a:r>
            <a:endParaRPr sz="1000">
              <a:solidFill>
                <a:srgbClr val="FF0000"/>
              </a:solidFill>
              <a:latin typeface="+mj-lt"/>
              <a:ea typeface="Google Sans"/>
              <a:cs typeface="Google Sans"/>
              <a:sym typeface="Google Sans"/>
            </a:endParaRPr>
          </a:p>
        </p:txBody>
      </p:sp>
      <p:cxnSp>
        <p:nvCxnSpPr>
          <p:cNvPr id="262" name="Google Shape;262;p26"/>
          <p:cNvCxnSpPr/>
          <p:nvPr/>
        </p:nvCxnSpPr>
        <p:spPr>
          <a:xfrm flipH="1">
            <a:off x="1681100" y="2768400"/>
            <a:ext cx="483600" cy="600"/>
          </a:xfrm>
          <a:prstGeom prst="straightConnector1">
            <a:avLst/>
          </a:prstGeom>
          <a:noFill/>
          <a:ln w="28575" cap="flat" cmpd="sng">
            <a:solidFill>
              <a:srgbClr val="FF0000"/>
            </a:solidFill>
            <a:prstDash val="solid"/>
            <a:round/>
            <a:headEnd type="none" w="med" len="med"/>
            <a:tailEnd type="none" w="med" len="med"/>
          </a:ln>
        </p:spPr>
      </p:cxnSp>
      <p:cxnSp>
        <p:nvCxnSpPr>
          <p:cNvPr id="263" name="Google Shape;263;p26"/>
          <p:cNvCxnSpPr/>
          <p:nvPr/>
        </p:nvCxnSpPr>
        <p:spPr>
          <a:xfrm>
            <a:off x="3482875" y="4436075"/>
            <a:ext cx="572400" cy="0"/>
          </a:xfrm>
          <a:prstGeom prst="straightConnector1">
            <a:avLst/>
          </a:prstGeom>
          <a:noFill/>
          <a:ln w="9525" cap="flat" cmpd="sng">
            <a:solidFill>
              <a:srgbClr val="4285F4"/>
            </a:solidFill>
            <a:prstDash val="dash"/>
            <a:round/>
            <a:headEnd type="diamond" w="med" len="med"/>
            <a:tailEnd type="diamond" w="med" len="med"/>
          </a:ln>
        </p:spPr>
      </p:cxnSp>
      <p:sp>
        <p:nvSpPr>
          <p:cNvPr id="264" name="Google Shape;264;p26"/>
          <p:cNvSpPr txBox="1"/>
          <p:nvPr/>
        </p:nvSpPr>
        <p:spPr>
          <a:xfrm>
            <a:off x="3334075" y="4465650"/>
            <a:ext cx="870000" cy="17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285F4"/>
                </a:solidFill>
                <a:latin typeface="+mj-lt"/>
                <a:ea typeface="Google Sans"/>
                <a:cs typeface="Google Sans"/>
                <a:sym typeface="Google Sans"/>
              </a:rPr>
              <a:t>Chaos</a:t>
            </a:r>
            <a:endParaRPr sz="1000">
              <a:solidFill>
                <a:srgbClr val="4285F4"/>
              </a:solidFill>
              <a:latin typeface="+mj-lt"/>
              <a:ea typeface="Google Sans"/>
              <a:cs typeface="Google Sans"/>
              <a:sym typeface="Google Sans"/>
            </a:endParaRPr>
          </a:p>
        </p:txBody>
      </p:sp>
      <p:sp>
        <p:nvSpPr>
          <p:cNvPr id="265" name="Google Shape;265;p26"/>
          <p:cNvSpPr txBox="1"/>
          <p:nvPr/>
        </p:nvSpPr>
        <p:spPr>
          <a:xfrm>
            <a:off x="622075" y="2940175"/>
            <a:ext cx="948000" cy="17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4285F4"/>
                </a:solidFill>
                <a:latin typeface="+mj-lt"/>
                <a:ea typeface="Google Sans"/>
                <a:cs typeface="Google Sans"/>
                <a:sym typeface="Google Sans"/>
              </a:rPr>
              <a:t>1. Resistance</a:t>
            </a:r>
            <a:endParaRPr sz="1000">
              <a:solidFill>
                <a:srgbClr val="4285F4"/>
              </a:solidFill>
              <a:latin typeface="+mj-lt"/>
              <a:ea typeface="Google Sans"/>
              <a:cs typeface="Google Sans"/>
              <a:sym typeface="Google Sans"/>
            </a:endParaRPr>
          </a:p>
        </p:txBody>
      </p:sp>
      <p:sp>
        <p:nvSpPr>
          <p:cNvPr id="266" name="Google Shape;266;p26"/>
          <p:cNvSpPr txBox="1"/>
          <p:nvPr/>
        </p:nvSpPr>
        <p:spPr>
          <a:xfrm>
            <a:off x="1440900" y="3305325"/>
            <a:ext cx="1472400" cy="238200"/>
          </a:xfrm>
          <a:prstGeom prst="rect">
            <a:avLst/>
          </a:prstGeom>
          <a:noFill/>
          <a:ln>
            <a:noFill/>
          </a:ln>
        </p:spPr>
        <p:txBody>
          <a:bodyPr spcFirstLastPara="1" wrap="square" lIns="91425" tIns="91425" rIns="91425" bIns="91425" anchor="ctr" anchorCtr="0">
            <a:noAutofit/>
          </a:bodyPr>
          <a:lstStyle/>
          <a:p>
            <a:pPr marL="0" lvl="0" indent="228600" algn="l" rtl="0">
              <a:spcBef>
                <a:spcPts val="0"/>
              </a:spcBef>
              <a:spcAft>
                <a:spcPts val="0"/>
              </a:spcAft>
              <a:buNone/>
            </a:pPr>
            <a:r>
              <a:rPr lang="en" sz="1000">
                <a:solidFill>
                  <a:srgbClr val="4285F4"/>
                </a:solidFill>
                <a:latin typeface="+mj-lt"/>
                <a:ea typeface="Google Sans"/>
                <a:cs typeface="Google Sans"/>
                <a:sym typeface="Google Sans"/>
              </a:rPr>
              <a:t>3. Acceptance</a:t>
            </a:r>
            <a:endParaRPr sz="1000">
              <a:solidFill>
                <a:srgbClr val="4285F4"/>
              </a:solidFill>
              <a:latin typeface="+mj-lt"/>
              <a:ea typeface="Google Sans"/>
              <a:cs typeface="Google Sans"/>
              <a:sym typeface="Google Sans"/>
            </a:endParaRPr>
          </a:p>
        </p:txBody>
      </p:sp>
      <p:sp>
        <p:nvSpPr>
          <p:cNvPr id="267" name="Google Shape;267;p26"/>
          <p:cNvSpPr txBox="1"/>
          <p:nvPr/>
        </p:nvSpPr>
        <p:spPr>
          <a:xfrm>
            <a:off x="680975" y="3160000"/>
            <a:ext cx="917400" cy="17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4285F4"/>
                </a:solidFill>
                <a:latin typeface="+mj-lt"/>
                <a:ea typeface="Google Sans"/>
                <a:cs typeface="Google Sans"/>
                <a:sym typeface="Google Sans"/>
              </a:rPr>
              <a:t>2. Letting Go</a:t>
            </a:r>
            <a:endParaRPr sz="1000">
              <a:solidFill>
                <a:srgbClr val="4285F4"/>
              </a:solidFill>
              <a:latin typeface="+mj-lt"/>
              <a:ea typeface="Google Sans"/>
              <a:cs typeface="Google Sans"/>
              <a:sym typeface="Google Sans"/>
            </a:endParaRPr>
          </a:p>
        </p:txBody>
      </p:sp>
      <p:cxnSp>
        <p:nvCxnSpPr>
          <p:cNvPr id="268" name="Google Shape;268;p26"/>
          <p:cNvCxnSpPr/>
          <p:nvPr/>
        </p:nvCxnSpPr>
        <p:spPr>
          <a:xfrm rot="10800000" flipH="1">
            <a:off x="1451875" y="2874638"/>
            <a:ext cx="345000" cy="161100"/>
          </a:xfrm>
          <a:prstGeom prst="straightConnector1">
            <a:avLst/>
          </a:prstGeom>
          <a:noFill/>
          <a:ln w="9525" cap="flat" cmpd="sng">
            <a:solidFill>
              <a:srgbClr val="4285F4"/>
            </a:solidFill>
            <a:prstDash val="dash"/>
            <a:round/>
            <a:headEnd type="none" w="med" len="med"/>
            <a:tailEnd type="none" w="med" len="med"/>
          </a:ln>
        </p:spPr>
      </p:cxnSp>
      <p:cxnSp>
        <p:nvCxnSpPr>
          <p:cNvPr id="269" name="Google Shape;269;p26"/>
          <p:cNvCxnSpPr/>
          <p:nvPr/>
        </p:nvCxnSpPr>
        <p:spPr>
          <a:xfrm rot="10800000" flipH="1">
            <a:off x="1510500" y="2917325"/>
            <a:ext cx="446700" cy="318000"/>
          </a:xfrm>
          <a:prstGeom prst="straightConnector1">
            <a:avLst/>
          </a:prstGeom>
          <a:noFill/>
          <a:ln w="9525" cap="flat" cmpd="sng">
            <a:solidFill>
              <a:srgbClr val="4285F4"/>
            </a:solidFill>
            <a:prstDash val="dash"/>
            <a:round/>
            <a:headEnd type="none" w="med" len="med"/>
            <a:tailEnd type="none" w="med" len="med"/>
          </a:ln>
        </p:spPr>
      </p:cxnSp>
      <p:cxnSp>
        <p:nvCxnSpPr>
          <p:cNvPr id="270" name="Google Shape;270;p26"/>
          <p:cNvCxnSpPr/>
          <p:nvPr/>
        </p:nvCxnSpPr>
        <p:spPr>
          <a:xfrm rot="10800000" flipH="1">
            <a:off x="2205975" y="2917150"/>
            <a:ext cx="11400" cy="454500"/>
          </a:xfrm>
          <a:prstGeom prst="straightConnector1">
            <a:avLst/>
          </a:prstGeom>
          <a:noFill/>
          <a:ln w="9525" cap="flat" cmpd="sng">
            <a:solidFill>
              <a:srgbClr val="4285F4"/>
            </a:solidFill>
            <a:prstDash val="dash"/>
            <a:round/>
            <a:headEnd type="none" w="med" len="med"/>
            <a:tailEnd type="none" w="med" len="med"/>
          </a:ln>
        </p:spPr>
      </p:cxnSp>
      <p:sp>
        <p:nvSpPr>
          <p:cNvPr id="271" name="Google Shape;271;p26"/>
          <p:cNvSpPr txBox="1"/>
          <p:nvPr/>
        </p:nvSpPr>
        <p:spPr>
          <a:xfrm>
            <a:off x="2340913" y="2854363"/>
            <a:ext cx="1472400" cy="238200"/>
          </a:xfrm>
          <a:prstGeom prst="rect">
            <a:avLst/>
          </a:prstGeom>
          <a:noFill/>
          <a:ln>
            <a:noFill/>
          </a:ln>
        </p:spPr>
        <p:txBody>
          <a:bodyPr spcFirstLastPara="1" wrap="square" lIns="91425" tIns="91425" rIns="91425" bIns="91425" anchor="ctr" anchorCtr="0">
            <a:noAutofit/>
          </a:bodyPr>
          <a:lstStyle/>
          <a:p>
            <a:pPr marL="0" lvl="0" indent="228600" algn="l" rtl="0">
              <a:spcBef>
                <a:spcPts val="0"/>
              </a:spcBef>
              <a:spcAft>
                <a:spcPts val="0"/>
              </a:spcAft>
              <a:buNone/>
            </a:pPr>
            <a:r>
              <a:rPr lang="en" sz="1000">
                <a:solidFill>
                  <a:srgbClr val="4285F4"/>
                </a:solidFill>
                <a:latin typeface="+mj-lt"/>
                <a:ea typeface="Google Sans"/>
                <a:cs typeface="Google Sans"/>
                <a:sym typeface="Google Sans"/>
              </a:rPr>
              <a:t>4. Insight</a:t>
            </a:r>
            <a:endParaRPr sz="1000">
              <a:solidFill>
                <a:srgbClr val="4285F4"/>
              </a:solidFill>
              <a:latin typeface="+mj-lt"/>
              <a:ea typeface="Google Sans"/>
              <a:cs typeface="Google Sans"/>
              <a:sym typeface="Google Sans"/>
            </a:endParaRPr>
          </a:p>
        </p:txBody>
      </p:sp>
      <p:sp>
        <p:nvSpPr>
          <p:cNvPr id="272" name="Google Shape;272;p26"/>
          <p:cNvSpPr txBox="1"/>
          <p:nvPr/>
        </p:nvSpPr>
        <p:spPr>
          <a:xfrm>
            <a:off x="3936875" y="2854375"/>
            <a:ext cx="1472400" cy="238200"/>
          </a:xfrm>
          <a:prstGeom prst="rect">
            <a:avLst/>
          </a:prstGeom>
          <a:noFill/>
          <a:ln>
            <a:noFill/>
          </a:ln>
        </p:spPr>
        <p:txBody>
          <a:bodyPr spcFirstLastPara="1" wrap="square" lIns="91425" tIns="91425" rIns="91425" bIns="91425" anchor="ctr" anchorCtr="0">
            <a:noAutofit/>
          </a:bodyPr>
          <a:lstStyle/>
          <a:p>
            <a:pPr marL="0" lvl="0" indent="228600" algn="l" rtl="0">
              <a:spcBef>
                <a:spcPts val="0"/>
              </a:spcBef>
              <a:spcAft>
                <a:spcPts val="0"/>
              </a:spcAft>
              <a:buNone/>
            </a:pPr>
            <a:r>
              <a:rPr lang="en" sz="1000">
                <a:solidFill>
                  <a:srgbClr val="4285F4"/>
                </a:solidFill>
                <a:latin typeface="+mj-lt"/>
                <a:ea typeface="Google Sans"/>
                <a:cs typeface="Google Sans"/>
                <a:sym typeface="Google Sans"/>
              </a:rPr>
              <a:t>5. Practice</a:t>
            </a:r>
            <a:endParaRPr sz="1000">
              <a:solidFill>
                <a:srgbClr val="4285F4"/>
              </a:solidFill>
              <a:latin typeface="+mj-lt"/>
              <a:ea typeface="Google Sans"/>
              <a:cs typeface="Google Sans"/>
              <a:sym typeface="Google Sans"/>
            </a:endParaRPr>
          </a:p>
        </p:txBody>
      </p:sp>
      <p:sp>
        <p:nvSpPr>
          <p:cNvPr id="273" name="Google Shape;273;p26"/>
          <p:cNvSpPr/>
          <p:nvPr/>
        </p:nvSpPr>
        <p:spPr>
          <a:xfrm>
            <a:off x="1707925" y="2194050"/>
            <a:ext cx="846300" cy="144300"/>
          </a:xfrm>
          <a:prstGeom prst="rect">
            <a:avLst/>
          </a:prstGeom>
          <a:solidFill>
            <a:srgbClr val="4285F4">
              <a:alpha val="731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latin typeface="+mj-lt"/>
                <a:ea typeface="Google Sans"/>
                <a:cs typeface="Google Sans"/>
                <a:sym typeface="Google Sans"/>
              </a:rPr>
              <a:t>Awareness</a:t>
            </a:r>
            <a:endParaRPr sz="800" b="1">
              <a:solidFill>
                <a:srgbClr val="FFFFFF"/>
              </a:solidFill>
              <a:latin typeface="+mj-lt"/>
              <a:ea typeface="Google Sans"/>
              <a:cs typeface="Google Sans"/>
              <a:sym typeface="Google Sans"/>
            </a:endParaRPr>
          </a:p>
        </p:txBody>
      </p:sp>
      <p:sp>
        <p:nvSpPr>
          <p:cNvPr id="274" name="Google Shape;274;p26"/>
          <p:cNvSpPr/>
          <p:nvPr/>
        </p:nvSpPr>
        <p:spPr>
          <a:xfrm>
            <a:off x="2596725" y="2194050"/>
            <a:ext cx="870000" cy="144300"/>
          </a:xfrm>
          <a:prstGeom prst="rect">
            <a:avLst/>
          </a:prstGeom>
          <a:solidFill>
            <a:srgbClr val="4285F4">
              <a:alpha val="731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latin typeface="+mj-lt"/>
                <a:ea typeface="Google Sans"/>
                <a:cs typeface="Google Sans"/>
                <a:sym typeface="Google Sans"/>
              </a:rPr>
              <a:t>Readiness</a:t>
            </a:r>
            <a:endParaRPr sz="800" b="1">
              <a:solidFill>
                <a:srgbClr val="FFFFFF"/>
              </a:solidFill>
              <a:latin typeface="+mj-lt"/>
              <a:ea typeface="Google Sans"/>
              <a:cs typeface="Google Sans"/>
              <a:sym typeface="Google Sans"/>
            </a:endParaRPr>
          </a:p>
        </p:txBody>
      </p:sp>
      <p:sp>
        <p:nvSpPr>
          <p:cNvPr id="275" name="Google Shape;275;p26"/>
          <p:cNvSpPr/>
          <p:nvPr/>
        </p:nvSpPr>
        <p:spPr>
          <a:xfrm>
            <a:off x="3509225" y="2194050"/>
            <a:ext cx="1116300" cy="144300"/>
          </a:xfrm>
          <a:prstGeom prst="rect">
            <a:avLst/>
          </a:prstGeom>
          <a:solidFill>
            <a:srgbClr val="4285F4">
              <a:alpha val="731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latin typeface="+mj-lt"/>
                <a:ea typeface="Google Sans"/>
                <a:cs typeface="Google Sans"/>
                <a:sym typeface="Google Sans"/>
              </a:rPr>
              <a:t>Resilience</a:t>
            </a:r>
            <a:endParaRPr sz="800" b="1">
              <a:solidFill>
                <a:srgbClr val="FFFFFF"/>
              </a:solidFill>
              <a:latin typeface="+mj-lt"/>
              <a:ea typeface="Google Sans"/>
              <a:cs typeface="Google Sans"/>
              <a:sym typeface="Google Sans"/>
            </a:endParaRPr>
          </a:p>
        </p:txBody>
      </p:sp>
      <p:sp>
        <p:nvSpPr>
          <p:cNvPr id="276" name="Google Shape;276;p26"/>
          <p:cNvSpPr txBox="1"/>
          <p:nvPr/>
        </p:nvSpPr>
        <p:spPr>
          <a:xfrm>
            <a:off x="1707925" y="1977525"/>
            <a:ext cx="2917500" cy="17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2C66BF"/>
                </a:solidFill>
                <a:latin typeface="+mj-lt"/>
                <a:ea typeface="Google Sans"/>
                <a:cs typeface="Google Sans"/>
                <a:sym typeface="Google Sans"/>
              </a:rPr>
              <a:t>Change Management Execution</a:t>
            </a:r>
            <a:endParaRPr sz="1000">
              <a:solidFill>
                <a:srgbClr val="2C66BF"/>
              </a:solidFill>
              <a:latin typeface="+mj-lt"/>
              <a:ea typeface="Google Sans"/>
              <a:cs typeface="Google Sans"/>
              <a:sym typeface="Google Sans"/>
            </a:endParaRPr>
          </a:p>
        </p:txBody>
      </p:sp>
      <p:sp>
        <p:nvSpPr>
          <p:cNvPr id="277" name="Google Shape;277;p26"/>
          <p:cNvSpPr/>
          <p:nvPr/>
        </p:nvSpPr>
        <p:spPr>
          <a:xfrm>
            <a:off x="3291050" y="2705524"/>
            <a:ext cx="294900" cy="265800"/>
          </a:xfrm>
          <a:prstGeom prst="sun">
            <a:avLst>
              <a:gd name="adj" fmla="val 25000"/>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78" name="Google Shape;278;p26"/>
          <p:cNvSpPr txBox="1"/>
          <p:nvPr/>
        </p:nvSpPr>
        <p:spPr>
          <a:xfrm>
            <a:off x="6656675" y="2969100"/>
            <a:ext cx="1472400" cy="8142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b="1" u="sng">
                <a:solidFill>
                  <a:srgbClr val="434343"/>
                </a:solidFill>
                <a:latin typeface="+mj-lt"/>
                <a:ea typeface="Google Sans"/>
                <a:cs typeface="Google Sans"/>
                <a:sym typeface="Google Sans"/>
              </a:rPr>
              <a:t>Key</a:t>
            </a:r>
            <a:endParaRPr sz="1000" b="1" u="sng">
              <a:solidFill>
                <a:srgbClr val="434343"/>
              </a:solidFill>
              <a:latin typeface="+mj-lt"/>
              <a:ea typeface="Google Sans"/>
              <a:cs typeface="Google Sans"/>
              <a:sym typeface="Google Sans"/>
            </a:endParaRPr>
          </a:p>
          <a:p>
            <a:pPr marL="0" lvl="0" indent="0" algn="l" rtl="0">
              <a:spcBef>
                <a:spcPts val="0"/>
              </a:spcBef>
              <a:spcAft>
                <a:spcPts val="0"/>
              </a:spcAft>
              <a:buNone/>
            </a:pPr>
            <a:endParaRPr sz="600">
              <a:latin typeface="+mj-lt"/>
              <a:ea typeface="Google Sans"/>
              <a:cs typeface="Google Sans"/>
              <a:sym typeface="Google Sans"/>
            </a:endParaRPr>
          </a:p>
          <a:p>
            <a:pPr marL="0" lvl="0" indent="0" algn="l" rtl="0">
              <a:spcBef>
                <a:spcPts val="0"/>
              </a:spcBef>
              <a:spcAft>
                <a:spcPts val="0"/>
              </a:spcAft>
              <a:buNone/>
            </a:pPr>
            <a:r>
              <a:rPr lang="en" sz="1000" b="1">
                <a:solidFill>
                  <a:schemeClr val="dk1"/>
                </a:solidFill>
                <a:latin typeface="+mj-lt"/>
                <a:ea typeface="Google Sans"/>
                <a:cs typeface="Google Sans"/>
                <a:sym typeface="Google Sans"/>
              </a:rPr>
              <a:t>Managed Change</a:t>
            </a:r>
            <a:endParaRPr sz="1000" b="1">
              <a:solidFill>
                <a:schemeClr val="dk1"/>
              </a:solidFill>
              <a:latin typeface="+mj-lt"/>
              <a:ea typeface="Google Sans"/>
              <a:cs typeface="Google Sans"/>
              <a:sym typeface="Google Sans"/>
            </a:endParaRPr>
          </a:p>
          <a:p>
            <a:pPr marL="0" lvl="0" indent="0" algn="l" rtl="0">
              <a:spcBef>
                <a:spcPts val="0"/>
              </a:spcBef>
              <a:spcAft>
                <a:spcPts val="0"/>
              </a:spcAft>
              <a:buNone/>
            </a:pPr>
            <a:endParaRPr sz="600">
              <a:latin typeface="+mj-lt"/>
              <a:ea typeface="Google Sans"/>
              <a:cs typeface="Google Sans"/>
              <a:sym typeface="Google Sans"/>
            </a:endParaRPr>
          </a:p>
          <a:p>
            <a:pPr marL="0" lvl="0" indent="0" algn="l" rtl="0">
              <a:spcBef>
                <a:spcPts val="0"/>
              </a:spcBef>
              <a:spcAft>
                <a:spcPts val="0"/>
              </a:spcAft>
              <a:buNone/>
            </a:pPr>
            <a:r>
              <a:rPr lang="en" sz="1000" b="1">
                <a:solidFill>
                  <a:srgbClr val="FF0000"/>
                </a:solidFill>
                <a:latin typeface="+mj-lt"/>
                <a:ea typeface="Google Sans"/>
                <a:cs typeface="Google Sans"/>
                <a:sym typeface="Google Sans"/>
              </a:rPr>
              <a:t>Unplanned Change</a:t>
            </a:r>
            <a:endParaRPr sz="1000" b="1">
              <a:solidFill>
                <a:srgbClr val="FF0000"/>
              </a:solidFill>
              <a:latin typeface="+mj-lt"/>
              <a:ea typeface="Google Sans"/>
              <a:cs typeface="Google Sans"/>
              <a:sym typeface="Google Sans"/>
            </a:endParaRPr>
          </a:p>
        </p:txBody>
      </p:sp>
      <p:sp>
        <p:nvSpPr>
          <p:cNvPr id="279" name="Google Shape;279;p26"/>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p>
            <a:pPr marL="0" lvl="0" indent="0" algn="l" rtl="0">
              <a:lnSpc>
                <a:spcPct val="80000"/>
              </a:lnSpc>
              <a:spcBef>
                <a:spcPts val="0"/>
              </a:spcBef>
              <a:spcAft>
                <a:spcPts val="0"/>
              </a:spcAft>
              <a:buSzPts val="1100"/>
              <a:buNone/>
            </a:pPr>
            <a:r>
              <a:rPr lang="en">
                <a:solidFill>
                  <a:srgbClr val="000000"/>
                </a:solidFill>
                <a:latin typeface="+mj-lt"/>
                <a:ea typeface="Google Sans"/>
                <a:cs typeface="Google Sans"/>
                <a:sym typeface="Google Sans"/>
              </a:rPr>
              <a:t>Change is an emotional process</a:t>
            </a:r>
            <a:endParaRPr>
              <a:solidFill>
                <a:srgbClr val="000000"/>
              </a:solidFill>
              <a:latin typeface="+mj-lt"/>
              <a:ea typeface="Google Sans"/>
              <a:cs typeface="Google Sans"/>
              <a:sym typeface="Google Sans"/>
            </a:endParaRPr>
          </a:p>
        </p:txBody>
      </p:sp>
      <p:sp>
        <p:nvSpPr>
          <p:cNvPr id="280" name="Google Shape;280;p26"/>
          <p:cNvSpPr txBox="1"/>
          <p:nvPr/>
        </p:nvSpPr>
        <p:spPr>
          <a:xfrm>
            <a:off x="3168050" y="57875"/>
            <a:ext cx="5465100" cy="1200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chemeClr val="dk1"/>
                </a:solidFill>
                <a:latin typeface="+mj-lt"/>
              </a:rPr>
              <a:t>You can use this change model to understand how your team copes with change and to help move them through change more quickly and efficiently. The ultimate goal is to increase your team’s performance, but this takes time and </a:t>
            </a:r>
            <a:r>
              <a:rPr lang="en" sz="1100" b="1" dirty="0">
                <a:solidFill>
                  <a:schemeClr val="dk1"/>
                </a:solidFill>
                <a:latin typeface="+mj-lt"/>
              </a:rPr>
              <a:t>things usually get worse before they get better</a:t>
            </a:r>
            <a:r>
              <a:rPr lang="en" sz="1100" dirty="0">
                <a:solidFill>
                  <a:schemeClr val="dk1"/>
                </a:solidFill>
                <a:latin typeface="+mj-lt"/>
              </a:rPr>
              <a:t>. The dip in performance and the duration of the dip can be minimized with effective change management, communication, and leadership.</a:t>
            </a:r>
            <a:endParaRPr sz="110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7"/>
          <p:cNvSpPr/>
          <p:nvPr/>
        </p:nvSpPr>
        <p:spPr>
          <a:xfrm>
            <a:off x="2703488" y="1678300"/>
            <a:ext cx="3517500" cy="3001200"/>
          </a:xfrm>
          <a:prstGeom prst="chevron">
            <a:avLst>
              <a:gd name="adj" fmla="val 15986"/>
            </a:avLst>
          </a:prstGeom>
          <a:solidFill>
            <a:srgbClr val="F3F3F3"/>
          </a:solidFill>
          <a:ln w="19050" cap="flat" cmpd="sng">
            <a:solidFill>
              <a:srgbClr val="434343"/>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sz="900" i="1">
                <a:solidFill>
                  <a:srgbClr val="434343"/>
                </a:solidFill>
                <a:latin typeface="+mj-lt"/>
                <a:ea typeface="Google Sans"/>
                <a:cs typeface="Google Sans"/>
                <a:sym typeface="Google Sans"/>
              </a:rPr>
              <a:t>Examples of metrics to use include utilization, time to first touch, and user satisfaction.</a:t>
            </a:r>
            <a:endParaRPr sz="900" i="1">
              <a:solidFill>
                <a:srgbClr val="434343"/>
              </a:solidFill>
              <a:latin typeface="+mj-lt"/>
              <a:ea typeface="Google Sans"/>
              <a:cs typeface="Google Sans"/>
              <a:sym typeface="Google Sans"/>
            </a:endParaRPr>
          </a:p>
        </p:txBody>
      </p:sp>
      <p:sp>
        <p:nvSpPr>
          <p:cNvPr id="286" name="Google Shape;286;p27"/>
          <p:cNvSpPr/>
          <p:nvPr/>
        </p:nvSpPr>
        <p:spPr>
          <a:xfrm rot="-5400000">
            <a:off x="308588" y="2266550"/>
            <a:ext cx="3001200" cy="1824700"/>
          </a:xfrm>
          <a:prstGeom prst="flowChartOffpageConnector">
            <a:avLst/>
          </a:prstGeom>
          <a:solidFill>
            <a:srgbClr val="999999"/>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87" name="Google Shape;287;p27"/>
          <p:cNvSpPr txBox="1">
            <a:spLocks noGrp="1"/>
          </p:cNvSpPr>
          <p:nvPr>
            <p:ph type="body" idx="4294967295"/>
          </p:nvPr>
        </p:nvSpPr>
        <p:spPr>
          <a:xfrm>
            <a:off x="266800" y="922774"/>
            <a:ext cx="8606400" cy="479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700"/>
              <a:buFont typeface="Arial"/>
              <a:buNone/>
            </a:pPr>
            <a:r>
              <a:rPr lang="en" sz="1200">
                <a:solidFill>
                  <a:schemeClr val="dk1"/>
                </a:solidFill>
                <a:latin typeface="+mj-lt"/>
                <a:ea typeface="Google Sans"/>
                <a:cs typeface="Google Sans"/>
                <a:sym typeface="Google Sans"/>
              </a:rPr>
              <a:t>Once the change is implemented, it is important to measure how well the change was adopted. The goal is to use both quantitative and qualitative data to understand the overall success of the change.</a:t>
            </a:r>
            <a:endParaRPr sz="1200">
              <a:solidFill>
                <a:schemeClr val="dk1"/>
              </a:solidFill>
              <a:latin typeface="+mj-lt"/>
              <a:ea typeface="Google Sans"/>
              <a:cs typeface="Google Sans"/>
              <a:sym typeface="Google Sans"/>
            </a:endParaRPr>
          </a:p>
          <a:p>
            <a:pPr marL="0" lvl="0" indent="0" algn="l" rtl="0">
              <a:lnSpc>
                <a:spcPct val="100000"/>
              </a:lnSpc>
              <a:spcBef>
                <a:spcPts val="0"/>
              </a:spcBef>
              <a:spcAft>
                <a:spcPts val="0"/>
              </a:spcAft>
              <a:buSzPts val="1700"/>
              <a:buNone/>
            </a:pPr>
            <a:endParaRPr sz="1200">
              <a:solidFill>
                <a:srgbClr val="000000"/>
              </a:solidFill>
              <a:latin typeface="+mj-lt"/>
              <a:ea typeface="Google Sans"/>
              <a:cs typeface="Google Sans"/>
              <a:sym typeface="Google Sans"/>
            </a:endParaRPr>
          </a:p>
        </p:txBody>
      </p:sp>
      <p:sp>
        <p:nvSpPr>
          <p:cNvPr id="288" name="Google Shape;288;p27"/>
          <p:cNvSpPr txBox="1">
            <a:spLocks noGrp="1"/>
          </p:cNvSpPr>
          <p:nvPr>
            <p:ph type="sldNum" idx="12"/>
          </p:nvPr>
        </p:nvSpPr>
        <p:spPr>
          <a:xfrm flipH="1">
            <a:off x="8712814" y="4903105"/>
            <a:ext cx="162000" cy="121500"/>
          </a:xfrm>
          <a:prstGeom prst="rect">
            <a:avLst/>
          </a:prstGeom>
          <a:noFill/>
          <a:ln>
            <a:noFill/>
          </a:ln>
        </p:spPr>
        <p:txBody>
          <a:bodyPr spcFirstLastPara="1" wrap="square" lIns="0" tIns="45700" rIns="0"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
                <a:latin typeface="+mj-lt"/>
              </a:rPr>
              <a:t>8</a:t>
            </a:fld>
            <a:endParaRPr>
              <a:latin typeface="+mj-lt"/>
            </a:endParaRPr>
          </a:p>
        </p:txBody>
      </p:sp>
      <p:sp>
        <p:nvSpPr>
          <p:cNvPr id="289" name="Google Shape;289;p27"/>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p>
            <a:pPr marL="0" lvl="0" indent="0" algn="l" rtl="0">
              <a:lnSpc>
                <a:spcPct val="80000"/>
              </a:lnSpc>
              <a:spcBef>
                <a:spcPts val="0"/>
              </a:spcBef>
              <a:spcAft>
                <a:spcPts val="0"/>
              </a:spcAft>
              <a:buSzPts val="1100"/>
              <a:buNone/>
            </a:pPr>
            <a:r>
              <a:rPr lang="en" b="1">
                <a:latin typeface="+mj-lt"/>
                <a:ea typeface="Google Sans"/>
                <a:cs typeface="Google Sans"/>
                <a:sym typeface="Google Sans"/>
              </a:rPr>
              <a:t>Measure: </a:t>
            </a:r>
            <a:r>
              <a:rPr lang="en" i="1">
                <a:latin typeface="+mj-lt"/>
                <a:ea typeface="Google Sans"/>
                <a:cs typeface="Google Sans"/>
                <a:sym typeface="Google Sans"/>
              </a:rPr>
              <a:t>Assessing Adoption</a:t>
            </a:r>
            <a:endParaRPr i="1">
              <a:latin typeface="+mj-lt"/>
              <a:ea typeface="Google Sans"/>
              <a:cs typeface="Google Sans"/>
              <a:sym typeface="Google Sans"/>
            </a:endParaRPr>
          </a:p>
        </p:txBody>
      </p:sp>
      <p:sp>
        <p:nvSpPr>
          <p:cNvPr id="290" name="Google Shape;290;p27"/>
          <p:cNvSpPr/>
          <p:nvPr/>
        </p:nvSpPr>
        <p:spPr>
          <a:xfrm>
            <a:off x="0" y="0"/>
            <a:ext cx="9144000" cy="222300"/>
          </a:xfrm>
          <a:prstGeom prst="rect">
            <a:avLst/>
          </a:pr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endParaRPr sz="1600" b="1">
              <a:solidFill>
                <a:srgbClr val="FFFFFF"/>
              </a:solidFill>
              <a:latin typeface="+mj-lt"/>
              <a:ea typeface="Google Sans"/>
              <a:cs typeface="Google Sans"/>
              <a:sym typeface="Google Sans"/>
            </a:endParaRPr>
          </a:p>
        </p:txBody>
      </p:sp>
      <p:sp>
        <p:nvSpPr>
          <p:cNvPr id="291" name="Google Shape;291;p27"/>
          <p:cNvSpPr/>
          <p:nvPr/>
        </p:nvSpPr>
        <p:spPr>
          <a:xfrm>
            <a:off x="1001000" y="4271796"/>
            <a:ext cx="1392600" cy="4077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200">
                <a:solidFill>
                  <a:srgbClr val="FFFFFF"/>
                </a:solidFill>
                <a:latin typeface="+mj-lt"/>
                <a:ea typeface="Google Sans"/>
                <a:cs typeface="Google Sans"/>
                <a:sym typeface="Google Sans"/>
              </a:rPr>
              <a:t>Conduct Surveys</a:t>
            </a:r>
            <a:endParaRPr sz="1200">
              <a:solidFill>
                <a:srgbClr val="FFFFFF"/>
              </a:solidFill>
              <a:latin typeface="+mj-lt"/>
              <a:ea typeface="Google Sans"/>
              <a:cs typeface="Google Sans"/>
              <a:sym typeface="Google Sans"/>
            </a:endParaRPr>
          </a:p>
          <a:p>
            <a:pPr marL="0" marR="33823" lvl="0" indent="0" algn="ctr" rtl="0">
              <a:lnSpc>
                <a:spcPct val="100000"/>
              </a:lnSpc>
              <a:spcBef>
                <a:spcPts val="0"/>
              </a:spcBef>
              <a:spcAft>
                <a:spcPts val="0"/>
              </a:spcAft>
              <a:buNone/>
            </a:pPr>
            <a:endParaRPr sz="1200">
              <a:solidFill>
                <a:srgbClr val="FFFFFF"/>
              </a:solidFill>
              <a:latin typeface="+mj-lt"/>
              <a:ea typeface="Google Sans"/>
              <a:cs typeface="Google Sans"/>
              <a:sym typeface="Google Sans"/>
            </a:endParaRPr>
          </a:p>
        </p:txBody>
      </p:sp>
      <p:sp>
        <p:nvSpPr>
          <p:cNvPr id="292" name="Google Shape;292;p27"/>
          <p:cNvSpPr/>
          <p:nvPr/>
        </p:nvSpPr>
        <p:spPr>
          <a:xfrm>
            <a:off x="1052575" y="2334013"/>
            <a:ext cx="1392600" cy="3705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200">
                <a:solidFill>
                  <a:srgbClr val="FFFFFF"/>
                </a:solidFill>
                <a:latin typeface="+mj-lt"/>
                <a:ea typeface="Google Sans"/>
                <a:cs typeface="Google Sans"/>
                <a:sym typeface="Google Sans"/>
              </a:rPr>
              <a:t>Collect Usage Data</a:t>
            </a:r>
            <a:endParaRPr sz="1200">
              <a:solidFill>
                <a:srgbClr val="FFFFFF"/>
              </a:solidFill>
              <a:latin typeface="+mj-lt"/>
              <a:ea typeface="Google Sans"/>
              <a:cs typeface="Google Sans"/>
              <a:sym typeface="Google Sans"/>
            </a:endParaRPr>
          </a:p>
        </p:txBody>
      </p:sp>
      <p:sp>
        <p:nvSpPr>
          <p:cNvPr id="293" name="Google Shape;293;p27"/>
          <p:cNvSpPr/>
          <p:nvPr/>
        </p:nvSpPr>
        <p:spPr>
          <a:xfrm>
            <a:off x="940675" y="3217588"/>
            <a:ext cx="1616400" cy="6633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200">
                <a:solidFill>
                  <a:srgbClr val="FFFFFF"/>
                </a:solidFill>
                <a:latin typeface="+mj-lt"/>
                <a:ea typeface="Google Sans"/>
                <a:cs typeface="Google Sans"/>
                <a:sym typeface="Google Sans"/>
              </a:rPr>
              <a:t>Host Feedback Sessions</a:t>
            </a:r>
            <a:endParaRPr sz="1200">
              <a:solidFill>
                <a:srgbClr val="FFFFFF"/>
              </a:solidFill>
              <a:latin typeface="+mj-lt"/>
              <a:ea typeface="Google Sans"/>
              <a:cs typeface="Google Sans"/>
              <a:sym typeface="Google Sans"/>
            </a:endParaRPr>
          </a:p>
          <a:p>
            <a:pPr marL="0" marR="33823" lvl="0" indent="0" algn="ctr" rtl="0">
              <a:lnSpc>
                <a:spcPct val="100000"/>
              </a:lnSpc>
              <a:spcBef>
                <a:spcPts val="0"/>
              </a:spcBef>
              <a:spcAft>
                <a:spcPts val="0"/>
              </a:spcAft>
              <a:buNone/>
            </a:pPr>
            <a:endParaRPr sz="1200">
              <a:solidFill>
                <a:srgbClr val="FFFFFF"/>
              </a:solidFill>
              <a:latin typeface="+mj-lt"/>
              <a:ea typeface="Google Sans"/>
              <a:cs typeface="Google Sans"/>
              <a:sym typeface="Google Sans"/>
            </a:endParaRPr>
          </a:p>
        </p:txBody>
      </p:sp>
      <p:sp>
        <p:nvSpPr>
          <p:cNvPr id="294" name="Google Shape;294;p27"/>
          <p:cNvSpPr/>
          <p:nvPr/>
        </p:nvSpPr>
        <p:spPr>
          <a:xfrm>
            <a:off x="3265925" y="2554300"/>
            <a:ext cx="1392600" cy="6633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200">
                <a:solidFill>
                  <a:srgbClr val="434343"/>
                </a:solidFill>
                <a:latin typeface="+mj-lt"/>
                <a:ea typeface="Google Sans"/>
                <a:cs typeface="Google Sans"/>
                <a:sym typeface="Google Sans"/>
              </a:rPr>
              <a:t>Perception</a:t>
            </a:r>
            <a:endParaRPr sz="1200">
              <a:solidFill>
                <a:srgbClr val="434343"/>
              </a:solidFill>
              <a:latin typeface="+mj-lt"/>
              <a:ea typeface="Google Sans"/>
              <a:cs typeface="Google Sans"/>
              <a:sym typeface="Google Sans"/>
            </a:endParaRPr>
          </a:p>
        </p:txBody>
      </p:sp>
      <p:sp>
        <p:nvSpPr>
          <p:cNvPr id="295" name="Google Shape;295;p27"/>
          <p:cNvSpPr/>
          <p:nvPr/>
        </p:nvSpPr>
        <p:spPr>
          <a:xfrm>
            <a:off x="4582725" y="2554300"/>
            <a:ext cx="1392600" cy="6633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200">
                <a:solidFill>
                  <a:srgbClr val="434343"/>
                </a:solidFill>
                <a:latin typeface="+mj-lt"/>
                <a:ea typeface="Google Sans"/>
                <a:cs typeface="Google Sans"/>
                <a:sym typeface="Google Sans"/>
              </a:rPr>
              <a:t>Readiness</a:t>
            </a:r>
            <a:endParaRPr sz="1200">
              <a:solidFill>
                <a:srgbClr val="434343"/>
              </a:solidFill>
              <a:latin typeface="+mj-lt"/>
              <a:ea typeface="Google Sans"/>
              <a:cs typeface="Google Sans"/>
              <a:sym typeface="Google Sans"/>
            </a:endParaRPr>
          </a:p>
        </p:txBody>
      </p:sp>
      <p:sp>
        <p:nvSpPr>
          <p:cNvPr id="296" name="Google Shape;296;p27"/>
          <p:cNvSpPr/>
          <p:nvPr/>
        </p:nvSpPr>
        <p:spPr>
          <a:xfrm>
            <a:off x="3113525" y="3539875"/>
            <a:ext cx="1392600" cy="6633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200">
                <a:solidFill>
                  <a:srgbClr val="434343"/>
                </a:solidFill>
                <a:latin typeface="+mj-lt"/>
                <a:ea typeface="Google Sans"/>
                <a:cs typeface="Google Sans"/>
                <a:sym typeface="Google Sans"/>
              </a:rPr>
              <a:t>Adoption / Behavior</a:t>
            </a:r>
            <a:endParaRPr sz="1200">
              <a:solidFill>
                <a:srgbClr val="434343"/>
              </a:solidFill>
              <a:latin typeface="+mj-lt"/>
              <a:ea typeface="Google Sans"/>
              <a:cs typeface="Google Sans"/>
              <a:sym typeface="Google Sans"/>
            </a:endParaRPr>
          </a:p>
        </p:txBody>
      </p:sp>
      <p:sp>
        <p:nvSpPr>
          <p:cNvPr id="297" name="Google Shape;297;p27"/>
          <p:cNvSpPr/>
          <p:nvPr/>
        </p:nvSpPr>
        <p:spPr>
          <a:xfrm>
            <a:off x="4485700" y="3539875"/>
            <a:ext cx="1392600" cy="6633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200">
                <a:solidFill>
                  <a:srgbClr val="434343"/>
                </a:solidFill>
                <a:latin typeface="+mj-lt"/>
                <a:ea typeface="Google Sans"/>
                <a:cs typeface="Google Sans"/>
                <a:sym typeface="Google Sans"/>
              </a:rPr>
              <a:t>Business Outcomes</a:t>
            </a:r>
            <a:endParaRPr sz="1200">
              <a:solidFill>
                <a:srgbClr val="434343"/>
              </a:solidFill>
              <a:latin typeface="+mj-lt"/>
              <a:ea typeface="Google Sans"/>
              <a:cs typeface="Google Sans"/>
              <a:sym typeface="Google Sans"/>
            </a:endParaRPr>
          </a:p>
        </p:txBody>
      </p:sp>
      <p:sp>
        <p:nvSpPr>
          <p:cNvPr id="298" name="Google Shape;298;p27"/>
          <p:cNvSpPr/>
          <p:nvPr/>
        </p:nvSpPr>
        <p:spPr>
          <a:xfrm>
            <a:off x="3212450" y="1812638"/>
            <a:ext cx="2499600" cy="4077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b="1" u="sng">
                <a:latin typeface="+mj-lt"/>
                <a:ea typeface="Google Sans"/>
                <a:cs typeface="Google Sans"/>
                <a:sym typeface="Google Sans"/>
              </a:rPr>
              <a:t>What should we measure?</a:t>
            </a:r>
            <a:endParaRPr b="1" u="sng">
              <a:latin typeface="+mj-lt"/>
              <a:ea typeface="Google Sans"/>
              <a:cs typeface="Google Sans"/>
              <a:sym typeface="Google Sans"/>
            </a:endParaRPr>
          </a:p>
        </p:txBody>
      </p:sp>
      <p:sp>
        <p:nvSpPr>
          <p:cNvPr id="299" name="Google Shape;299;p27"/>
          <p:cNvSpPr/>
          <p:nvPr/>
        </p:nvSpPr>
        <p:spPr>
          <a:xfrm>
            <a:off x="6595725" y="2824825"/>
            <a:ext cx="1824600" cy="1791000"/>
          </a:xfrm>
          <a:prstGeom prst="rect">
            <a:avLst/>
          </a:prstGeom>
          <a:solidFill>
            <a:srgbClr val="EFEFEF"/>
          </a:solidFill>
          <a:ln w="19050"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mj-lt"/>
                <a:ea typeface="Google Sans"/>
                <a:cs typeface="Google Sans"/>
                <a:sym typeface="Google Sans"/>
              </a:rPr>
              <a:t>Summarizes the findings and verifies that the change is stable. </a:t>
            </a:r>
            <a:endParaRPr sz="1200">
              <a:latin typeface="+mj-lt"/>
              <a:ea typeface="Google Sans"/>
              <a:cs typeface="Google Sans"/>
              <a:sym typeface="Google Sans"/>
            </a:endParaRPr>
          </a:p>
          <a:p>
            <a:pPr marL="0" lvl="0" indent="0" algn="ctr" rtl="0">
              <a:spcBef>
                <a:spcPts val="0"/>
              </a:spcBef>
              <a:spcAft>
                <a:spcPts val="0"/>
              </a:spcAft>
              <a:buNone/>
            </a:pPr>
            <a:endParaRPr sz="1200">
              <a:latin typeface="+mj-lt"/>
              <a:ea typeface="Google Sans"/>
              <a:cs typeface="Google Sans"/>
              <a:sym typeface="Google Sans"/>
            </a:endParaRPr>
          </a:p>
          <a:p>
            <a:pPr marL="0" lvl="0" indent="0" algn="ctr" rtl="0">
              <a:spcBef>
                <a:spcPts val="0"/>
              </a:spcBef>
              <a:spcAft>
                <a:spcPts val="0"/>
              </a:spcAft>
              <a:buNone/>
            </a:pPr>
            <a:r>
              <a:rPr lang="en" sz="1200">
                <a:latin typeface="+mj-lt"/>
                <a:ea typeface="Google Sans"/>
                <a:cs typeface="Google Sans"/>
                <a:sym typeface="Google Sans"/>
              </a:rPr>
              <a:t>Provides insight into any need for a change team in the future.</a:t>
            </a:r>
            <a:endParaRPr sz="1200">
              <a:latin typeface="+mj-lt"/>
              <a:ea typeface="Google Sans"/>
              <a:cs typeface="Google Sans"/>
              <a:sym typeface="Google Sans"/>
            </a:endParaRPr>
          </a:p>
        </p:txBody>
      </p:sp>
      <p:sp>
        <p:nvSpPr>
          <p:cNvPr id="300" name="Google Shape;300;p27"/>
          <p:cNvSpPr/>
          <p:nvPr/>
        </p:nvSpPr>
        <p:spPr>
          <a:xfrm>
            <a:off x="6595725" y="2478875"/>
            <a:ext cx="1824600" cy="370500"/>
          </a:xfrm>
          <a:prstGeom prst="rect">
            <a:avLst/>
          </a:prstGeom>
          <a:solidFill>
            <a:srgbClr val="00B050"/>
          </a:solid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b="1">
                <a:solidFill>
                  <a:srgbClr val="FFFFFF"/>
                </a:solidFill>
                <a:latin typeface="+mj-lt"/>
                <a:ea typeface="Google Sans"/>
                <a:cs typeface="Google Sans"/>
                <a:sym typeface="Google Sans"/>
              </a:rPr>
              <a:t>Adoption Report</a:t>
            </a:r>
            <a:endParaRPr b="1">
              <a:solidFill>
                <a:srgbClr val="FFFFFF"/>
              </a:solidFill>
              <a:latin typeface="+mj-lt"/>
              <a:ea typeface="Google Sans"/>
              <a:cs typeface="Google Sans"/>
              <a:sym typeface="Google Sans"/>
            </a:endParaRPr>
          </a:p>
        </p:txBody>
      </p:sp>
      <p:pic>
        <p:nvPicPr>
          <p:cNvPr id="301" name="Google Shape;301;p27"/>
          <p:cNvPicPr preferRelativeResize="0"/>
          <p:nvPr/>
        </p:nvPicPr>
        <p:blipFill>
          <a:blip r:embed="rId3">
            <a:alphaModFix/>
          </a:blip>
          <a:stretch>
            <a:fillRect/>
          </a:stretch>
        </p:blipFill>
        <p:spPr>
          <a:xfrm>
            <a:off x="3545925" y="3135000"/>
            <a:ext cx="527788" cy="527788"/>
          </a:xfrm>
          <a:prstGeom prst="rect">
            <a:avLst/>
          </a:prstGeom>
          <a:noFill/>
          <a:ln>
            <a:noFill/>
          </a:ln>
        </p:spPr>
      </p:pic>
      <p:pic>
        <p:nvPicPr>
          <p:cNvPr id="302" name="Google Shape;302;p27"/>
          <p:cNvPicPr preferRelativeResize="0"/>
          <p:nvPr/>
        </p:nvPicPr>
        <p:blipFill>
          <a:blip r:embed="rId4">
            <a:alphaModFix/>
          </a:blip>
          <a:stretch>
            <a:fillRect/>
          </a:stretch>
        </p:blipFill>
        <p:spPr>
          <a:xfrm>
            <a:off x="3698325" y="2245375"/>
            <a:ext cx="527800" cy="527800"/>
          </a:xfrm>
          <a:prstGeom prst="rect">
            <a:avLst/>
          </a:prstGeom>
          <a:noFill/>
          <a:ln>
            <a:noFill/>
          </a:ln>
        </p:spPr>
      </p:pic>
      <p:pic>
        <p:nvPicPr>
          <p:cNvPr id="303" name="Google Shape;303;p27"/>
          <p:cNvPicPr preferRelativeResize="0"/>
          <p:nvPr/>
        </p:nvPicPr>
        <p:blipFill>
          <a:blip r:embed="rId5">
            <a:alphaModFix/>
          </a:blip>
          <a:stretch>
            <a:fillRect/>
          </a:stretch>
        </p:blipFill>
        <p:spPr>
          <a:xfrm>
            <a:off x="1484975" y="1813425"/>
            <a:ext cx="527800" cy="527800"/>
          </a:xfrm>
          <a:prstGeom prst="rect">
            <a:avLst/>
          </a:prstGeom>
          <a:noFill/>
          <a:ln>
            <a:noFill/>
          </a:ln>
        </p:spPr>
      </p:pic>
      <p:pic>
        <p:nvPicPr>
          <p:cNvPr id="304" name="Google Shape;304;p27"/>
          <p:cNvPicPr preferRelativeResize="0"/>
          <p:nvPr/>
        </p:nvPicPr>
        <p:blipFill>
          <a:blip r:embed="rId6">
            <a:alphaModFix/>
          </a:blip>
          <a:stretch>
            <a:fillRect/>
          </a:stretch>
        </p:blipFill>
        <p:spPr>
          <a:xfrm>
            <a:off x="1484975" y="2748625"/>
            <a:ext cx="527800" cy="527800"/>
          </a:xfrm>
          <a:prstGeom prst="rect">
            <a:avLst/>
          </a:prstGeom>
          <a:noFill/>
          <a:ln>
            <a:noFill/>
          </a:ln>
        </p:spPr>
      </p:pic>
      <p:pic>
        <p:nvPicPr>
          <p:cNvPr id="305" name="Google Shape;305;p27"/>
          <p:cNvPicPr preferRelativeResize="0"/>
          <p:nvPr/>
        </p:nvPicPr>
        <p:blipFill>
          <a:blip r:embed="rId7">
            <a:alphaModFix/>
          </a:blip>
          <a:stretch>
            <a:fillRect/>
          </a:stretch>
        </p:blipFill>
        <p:spPr>
          <a:xfrm>
            <a:off x="1433400" y="3683825"/>
            <a:ext cx="527800" cy="527800"/>
          </a:xfrm>
          <a:prstGeom prst="rect">
            <a:avLst/>
          </a:prstGeom>
          <a:noFill/>
          <a:ln>
            <a:noFill/>
          </a:ln>
        </p:spPr>
      </p:pic>
      <p:pic>
        <p:nvPicPr>
          <p:cNvPr id="306" name="Google Shape;306;p27"/>
          <p:cNvPicPr preferRelativeResize="0"/>
          <p:nvPr/>
        </p:nvPicPr>
        <p:blipFill>
          <a:blip r:embed="rId8">
            <a:alphaModFix/>
          </a:blip>
          <a:stretch>
            <a:fillRect/>
          </a:stretch>
        </p:blipFill>
        <p:spPr>
          <a:xfrm>
            <a:off x="5022075" y="2245375"/>
            <a:ext cx="527800" cy="527800"/>
          </a:xfrm>
          <a:prstGeom prst="rect">
            <a:avLst/>
          </a:prstGeom>
          <a:noFill/>
          <a:ln>
            <a:noFill/>
          </a:ln>
        </p:spPr>
      </p:pic>
      <p:sp>
        <p:nvSpPr>
          <p:cNvPr id="307" name="Google Shape;307;p27"/>
          <p:cNvSpPr/>
          <p:nvPr/>
        </p:nvSpPr>
        <p:spPr>
          <a:xfrm>
            <a:off x="4896653" y="3260076"/>
            <a:ext cx="527800" cy="336952"/>
          </a:xfrm>
          <a:custGeom>
            <a:avLst/>
            <a:gdLst/>
            <a:ahLst/>
            <a:cxnLst/>
            <a:rect l="l" t="t" r="r" b="b"/>
            <a:pathLst>
              <a:path w="863" h="551" extrusionOk="0">
                <a:moveTo>
                  <a:pt x="593" y="1"/>
                </a:moveTo>
                <a:lnTo>
                  <a:pt x="680" y="87"/>
                </a:lnTo>
                <a:lnTo>
                  <a:pt x="486" y="270"/>
                </a:lnTo>
                <a:lnTo>
                  <a:pt x="335" y="130"/>
                </a:lnTo>
                <a:lnTo>
                  <a:pt x="1" y="443"/>
                </a:lnTo>
                <a:lnTo>
                  <a:pt x="109" y="550"/>
                </a:lnTo>
                <a:lnTo>
                  <a:pt x="335" y="335"/>
                </a:lnTo>
                <a:lnTo>
                  <a:pt x="486" y="486"/>
                </a:lnTo>
                <a:lnTo>
                  <a:pt x="777" y="184"/>
                </a:lnTo>
                <a:lnTo>
                  <a:pt x="863" y="270"/>
                </a:lnTo>
                <a:lnTo>
                  <a:pt x="86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08" name="Google Shape;308;p27"/>
          <p:cNvSpPr txBox="1"/>
          <p:nvPr/>
        </p:nvSpPr>
        <p:spPr>
          <a:xfrm rot="-5400000">
            <a:off x="-821250" y="2975050"/>
            <a:ext cx="3028500" cy="407700"/>
          </a:xfrm>
          <a:prstGeom prst="rect">
            <a:avLst/>
          </a:prstGeom>
          <a:solidFill>
            <a:srgbClr val="43434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mj-lt"/>
              </a:rPr>
              <a:t>Data Gathering</a:t>
            </a:r>
            <a:endParaRPr b="1">
              <a:solidFill>
                <a:srgbClr val="FFFFFF"/>
              </a:solidFill>
              <a:latin typeface="+mj-lt"/>
            </a:endParaRPr>
          </a:p>
        </p:txBody>
      </p:sp>
      <p:sp>
        <p:nvSpPr>
          <p:cNvPr id="309" name="Google Shape;309;p27"/>
          <p:cNvSpPr/>
          <p:nvPr/>
        </p:nvSpPr>
        <p:spPr>
          <a:xfrm>
            <a:off x="6980327" y="1684843"/>
            <a:ext cx="1055399" cy="663302"/>
          </a:xfrm>
          <a:custGeom>
            <a:avLst/>
            <a:gdLst/>
            <a:ahLst/>
            <a:cxnLst/>
            <a:rect l="l" t="t" r="r" b="b"/>
            <a:pathLst>
              <a:path w="3362" h="2113" extrusionOk="0">
                <a:moveTo>
                  <a:pt x="43" y="0"/>
                </a:moveTo>
                <a:lnTo>
                  <a:pt x="32" y="11"/>
                </a:lnTo>
                <a:lnTo>
                  <a:pt x="22" y="11"/>
                </a:lnTo>
                <a:lnTo>
                  <a:pt x="11" y="33"/>
                </a:lnTo>
                <a:lnTo>
                  <a:pt x="0" y="44"/>
                </a:lnTo>
                <a:lnTo>
                  <a:pt x="0" y="2015"/>
                </a:lnTo>
                <a:lnTo>
                  <a:pt x="11" y="2048"/>
                </a:lnTo>
                <a:lnTo>
                  <a:pt x="32" y="2058"/>
                </a:lnTo>
                <a:lnTo>
                  <a:pt x="54" y="2058"/>
                </a:lnTo>
                <a:lnTo>
                  <a:pt x="76" y="2048"/>
                </a:lnTo>
                <a:lnTo>
                  <a:pt x="119" y="2015"/>
                </a:lnTo>
                <a:lnTo>
                  <a:pt x="129" y="2004"/>
                </a:lnTo>
                <a:lnTo>
                  <a:pt x="151" y="1994"/>
                </a:lnTo>
                <a:lnTo>
                  <a:pt x="162" y="2004"/>
                </a:lnTo>
                <a:lnTo>
                  <a:pt x="183" y="2015"/>
                </a:lnTo>
                <a:lnTo>
                  <a:pt x="269" y="2101"/>
                </a:lnTo>
                <a:lnTo>
                  <a:pt x="291" y="2112"/>
                </a:lnTo>
                <a:lnTo>
                  <a:pt x="323" y="2112"/>
                </a:lnTo>
                <a:lnTo>
                  <a:pt x="334" y="2101"/>
                </a:lnTo>
                <a:lnTo>
                  <a:pt x="420" y="2015"/>
                </a:lnTo>
                <a:lnTo>
                  <a:pt x="442" y="2004"/>
                </a:lnTo>
                <a:lnTo>
                  <a:pt x="453" y="1994"/>
                </a:lnTo>
                <a:lnTo>
                  <a:pt x="474" y="2004"/>
                </a:lnTo>
                <a:lnTo>
                  <a:pt x="485" y="2015"/>
                </a:lnTo>
                <a:lnTo>
                  <a:pt x="582" y="2101"/>
                </a:lnTo>
                <a:lnTo>
                  <a:pt x="593" y="2112"/>
                </a:lnTo>
                <a:lnTo>
                  <a:pt x="625" y="2112"/>
                </a:lnTo>
                <a:lnTo>
                  <a:pt x="636" y="2101"/>
                </a:lnTo>
                <a:lnTo>
                  <a:pt x="733" y="2015"/>
                </a:lnTo>
                <a:lnTo>
                  <a:pt x="744" y="2004"/>
                </a:lnTo>
                <a:lnTo>
                  <a:pt x="765" y="1994"/>
                </a:lnTo>
                <a:lnTo>
                  <a:pt x="776" y="2004"/>
                </a:lnTo>
                <a:lnTo>
                  <a:pt x="797" y="2015"/>
                </a:lnTo>
                <a:lnTo>
                  <a:pt x="884" y="2101"/>
                </a:lnTo>
                <a:lnTo>
                  <a:pt x="894" y="2112"/>
                </a:lnTo>
                <a:lnTo>
                  <a:pt x="927" y="2112"/>
                </a:lnTo>
                <a:lnTo>
                  <a:pt x="948" y="2101"/>
                </a:lnTo>
                <a:lnTo>
                  <a:pt x="1034" y="2015"/>
                </a:lnTo>
                <a:lnTo>
                  <a:pt x="1056" y="2004"/>
                </a:lnTo>
                <a:lnTo>
                  <a:pt x="1067" y="1994"/>
                </a:lnTo>
                <a:lnTo>
                  <a:pt x="1088" y="2004"/>
                </a:lnTo>
                <a:lnTo>
                  <a:pt x="1099" y="2015"/>
                </a:lnTo>
                <a:lnTo>
                  <a:pt x="1196" y="2101"/>
                </a:lnTo>
                <a:lnTo>
                  <a:pt x="1207" y="2112"/>
                </a:lnTo>
                <a:lnTo>
                  <a:pt x="1239" y="2112"/>
                </a:lnTo>
                <a:lnTo>
                  <a:pt x="1250" y="2101"/>
                </a:lnTo>
                <a:lnTo>
                  <a:pt x="1347" y="2015"/>
                </a:lnTo>
                <a:lnTo>
                  <a:pt x="1358" y="2004"/>
                </a:lnTo>
                <a:lnTo>
                  <a:pt x="1379" y="1994"/>
                </a:lnTo>
                <a:lnTo>
                  <a:pt x="1390" y="2004"/>
                </a:lnTo>
                <a:lnTo>
                  <a:pt x="1401" y="2015"/>
                </a:lnTo>
                <a:lnTo>
                  <a:pt x="1498" y="2101"/>
                </a:lnTo>
                <a:lnTo>
                  <a:pt x="1508" y="2112"/>
                </a:lnTo>
                <a:lnTo>
                  <a:pt x="1541" y="2112"/>
                </a:lnTo>
                <a:lnTo>
                  <a:pt x="1562" y="2101"/>
                </a:lnTo>
                <a:lnTo>
                  <a:pt x="1648" y="2015"/>
                </a:lnTo>
                <a:lnTo>
                  <a:pt x="1670" y="2004"/>
                </a:lnTo>
                <a:lnTo>
                  <a:pt x="1681" y="1994"/>
                </a:lnTo>
                <a:lnTo>
                  <a:pt x="1702" y="2004"/>
                </a:lnTo>
                <a:lnTo>
                  <a:pt x="1713" y="2015"/>
                </a:lnTo>
                <a:lnTo>
                  <a:pt x="1799" y="2101"/>
                </a:lnTo>
                <a:lnTo>
                  <a:pt x="1821" y="2112"/>
                </a:lnTo>
                <a:lnTo>
                  <a:pt x="1853" y="2112"/>
                </a:lnTo>
                <a:lnTo>
                  <a:pt x="1864" y="2101"/>
                </a:lnTo>
                <a:lnTo>
                  <a:pt x="1961" y="2015"/>
                </a:lnTo>
                <a:lnTo>
                  <a:pt x="1972" y="2004"/>
                </a:lnTo>
                <a:lnTo>
                  <a:pt x="1982" y="1994"/>
                </a:lnTo>
                <a:lnTo>
                  <a:pt x="2004" y="2004"/>
                </a:lnTo>
                <a:lnTo>
                  <a:pt x="2015" y="2015"/>
                </a:lnTo>
                <a:lnTo>
                  <a:pt x="2112" y="2101"/>
                </a:lnTo>
                <a:lnTo>
                  <a:pt x="2123" y="2112"/>
                </a:lnTo>
                <a:lnTo>
                  <a:pt x="2155" y="2112"/>
                </a:lnTo>
                <a:lnTo>
                  <a:pt x="2176" y="2101"/>
                </a:lnTo>
                <a:lnTo>
                  <a:pt x="2263" y="2015"/>
                </a:lnTo>
                <a:lnTo>
                  <a:pt x="2273" y="2004"/>
                </a:lnTo>
                <a:lnTo>
                  <a:pt x="2295" y="1994"/>
                </a:lnTo>
                <a:lnTo>
                  <a:pt x="2306" y="2004"/>
                </a:lnTo>
                <a:lnTo>
                  <a:pt x="2327" y="2015"/>
                </a:lnTo>
                <a:lnTo>
                  <a:pt x="2413" y="2101"/>
                </a:lnTo>
                <a:lnTo>
                  <a:pt x="2435" y="2112"/>
                </a:lnTo>
                <a:lnTo>
                  <a:pt x="2467" y="2112"/>
                </a:lnTo>
                <a:lnTo>
                  <a:pt x="2478" y="2101"/>
                </a:lnTo>
                <a:lnTo>
                  <a:pt x="2564" y="2015"/>
                </a:lnTo>
                <a:lnTo>
                  <a:pt x="2586" y="2004"/>
                </a:lnTo>
                <a:lnTo>
                  <a:pt x="2597" y="1994"/>
                </a:lnTo>
                <a:lnTo>
                  <a:pt x="2618" y="2004"/>
                </a:lnTo>
                <a:lnTo>
                  <a:pt x="2629" y="2015"/>
                </a:lnTo>
                <a:lnTo>
                  <a:pt x="2726" y="2101"/>
                </a:lnTo>
                <a:lnTo>
                  <a:pt x="2737" y="2112"/>
                </a:lnTo>
                <a:lnTo>
                  <a:pt x="2769" y="2112"/>
                </a:lnTo>
                <a:lnTo>
                  <a:pt x="2780" y="2101"/>
                </a:lnTo>
                <a:lnTo>
                  <a:pt x="2877" y="2015"/>
                </a:lnTo>
                <a:lnTo>
                  <a:pt x="2887" y="2004"/>
                </a:lnTo>
                <a:lnTo>
                  <a:pt x="2909" y="1994"/>
                </a:lnTo>
                <a:lnTo>
                  <a:pt x="2920" y="2004"/>
                </a:lnTo>
                <a:lnTo>
                  <a:pt x="2941" y="2015"/>
                </a:lnTo>
                <a:lnTo>
                  <a:pt x="3028" y="2101"/>
                </a:lnTo>
                <a:lnTo>
                  <a:pt x="3038" y="2112"/>
                </a:lnTo>
                <a:lnTo>
                  <a:pt x="3081" y="2112"/>
                </a:lnTo>
                <a:lnTo>
                  <a:pt x="3092" y="2101"/>
                </a:lnTo>
                <a:lnTo>
                  <a:pt x="3178" y="2015"/>
                </a:lnTo>
                <a:lnTo>
                  <a:pt x="3200" y="2004"/>
                </a:lnTo>
                <a:lnTo>
                  <a:pt x="3211" y="1994"/>
                </a:lnTo>
                <a:lnTo>
                  <a:pt x="3232" y="2004"/>
                </a:lnTo>
                <a:lnTo>
                  <a:pt x="3243" y="2015"/>
                </a:lnTo>
                <a:lnTo>
                  <a:pt x="3286" y="2048"/>
                </a:lnTo>
                <a:lnTo>
                  <a:pt x="3308" y="2069"/>
                </a:lnTo>
                <a:lnTo>
                  <a:pt x="3329" y="2058"/>
                </a:lnTo>
                <a:lnTo>
                  <a:pt x="3351" y="2048"/>
                </a:lnTo>
                <a:lnTo>
                  <a:pt x="3361" y="2026"/>
                </a:lnTo>
                <a:lnTo>
                  <a:pt x="3361" y="44"/>
                </a:lnTo>
                <a:lnTo>
                  <a:pt x="3361" y="33"/>
                </a:lnTo>
                <a:lnTo>
                  <a:pt x="3351" y="11"/>
                </a:lnTo>
                <a:lnTo>
                  <a:pt x="3329" y="11"/>
                </a:lnTo>
                <a:lnTo>
                  <a:pt x="3318" y="0"/>
                </a:lnTo>
                <a:close/>
              </a:path>
            </a:pathLst>
          </a:custGeom>
          <a:solidFill>
            <a:srgbClr val="EFF0F2"/>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10" name="Google Shape;310;p27"/>
          <p:cNvSpPr/>
          <p:nvPr/>
        </p:nvSpPr>
        <p:spPr>
          <a:xfrm>
            <a:off x="7071677" y="1843684"/>
            <a:ext cx="115209" cy="91663"/>
          </a:xfrm>
          <a:custGeom>
            <a:avLst/>
            <a:gdLst/>
            <a:ahLst/>
            <a:cxnLst/>
            <a:rect l="l" t="t" r="r" b="b"/>
            <a:pathLst>
              <a:path w="367" h="292" extrusionOk="0">
                <a:moveTo>
                  <a:pt x="302" y="1"/>
                </a:moveTo>
                <a:lnTo>
                  <a:pt x="129" y="173"/>
                </a:lnTo>
                <a:lnTo>
                  <a:pt x="54" y="98"/>
                </a:lnTo>
                <a:lnTo>
                  <a:pt x="0" y="162"/>
                </a:lnTo>
                <a:lnTo>
                  <a:pt x="129" y="292"/>
                </a:lnTo>
                <a:lnTo>
                  <a:pt x="366" y="55"/>
                </a:lnTo>
                <a:lnTo>
                  <a:pt x="302" y="1"/>
                </a:ln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11" name="Google Shape;311;p27"/>
          <p:cNvSpPr/>
          <p:nvPr/>
        </p:nvSpPr>
        <p:spPr>
          <a:xfrm>
            <a:off x="7254065" y="1870995"/>
            <a:ext cx="656407" cy="27311"/>
          </a:xfrm>
          <a:custGeom>
            <a:avLst/>
            <a:gdLst/>
            <a:ahLst/>
            <a:cxnLst/>
            <a:rect l="l" t="t" r="r" b="b"/>
            <a:pathLst>
              <a:path w="2091" h="87" extrusionOk="0">
                <a:moveTo>
                  <a:pt x="1" y="0"/>
                </a:moveTo>
                <a:lnTo>
                  <a:pt x="1" y="86"/>
                </a:lnTo>
                <a:lnTo>
                  <a:pt x="2091" y="86"/>
                </a:lnTo>
                <a:lnTo>
                  <a:pt x="2091" y="0"/>
                </a:lnTo>
                <a:close/>
              </a:path>
            </a:pathLst>
          </a:custGeom>
          <a:solidFill>
            <a:srgbClr val="CDD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12" name="Google Shape;312;p27"/>
          <p:cNvSpPr/>
          <p:nvPr/>
        </p:nvSpPr>
        <p:spPr>
          <a:xfrm>
            <a:off x="7254065" y="1870995"/>
            <a:ext cx="656407" cy="27311"/>
          </a:xfrm>
          <a:custGeom>
            <a:avLst/>
            <a:gdLst/>
            <a:ahLst/>
            <a:cxnLst/>
            <a:rect l="l" t="t" r="r" b="b"/>
            <a:pathLst>
              <a:path w="2091" h="87" fill="none" extrusionOk="0">
                <a:moveTo>
                  <a:pt x="1" y="86"/>
                </a:moveTo>
                <a:lnTo>
                  <a:pt x="2091" y="86"/>
                </a:lnTo>
                <a:lnTo>
                  <a:pt x="209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13" name="Google Shape;313;p27"/>
          <p:cNvSpPr/>
          <p:nvPr/>
        </p:nvSpPr>
        <p:spPr>
          <a:xfrm>
            <a:off x="7071677" y="1978982"/>
            <a:ext cx="115209" cy="95116"/>
          </a:xfrm>
          <a:custGeom>
            <a:avLst/>
            <a:gdLst/>
            <a:ahLst/>
            <a:cxnLst/>
            <a:rect l="l" t="t" r="r" b="b"/>
            <a:pathLst>
              <a:path w="367" h="303" extrusionOk="0">
                <a:moveTo>
                  <a:pt x="302" y="1"/>
                </a:moveTo>
                <a:lnTo>
                  <a:pt x="129" y="173"/>
                </a:lnTo>
                <a:lnTo>
                  <a:pt x="54" y="109"/>
                </a:lnTo>
                <a:lnTo>
                  <a:pt x="0" y="173"/>
                </a:lnTo>
                <a:lnTo>
                  <a:pt x="129" y="302"/>
                </a:lnTo>
                <a:lnTo>
                  <a:pt x="366" y="65"/>
                </a:lnTo>
                <a:lnTo>
                  <a:pt x="302" y="1"/>
                </a:ln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14" name="Google Shape;314;p27"/>
          <p:cNvSpPr/>
          <p:nvPr/>
        </p:nvSpPr>
        <p:spPr>
          <a:xfrm>
            <a:off x="7254065" y="2005979"/>
            <a:ext cx="656407" cy="30764"/>
          </a:xfrm>
          <a:custGeom>
            <a:avLst/>
            <a:gdLst/>
            <a:ahLst/>
            <a:cxnLst/>
            <a:rect l="l" t="t" r="r" b="b"/>
            <a:pathLst>
              <a:path w="2091" h="98" extrusionOk="0">
                <a:moveTo>
                  <a:pt x="1" y="1"/>
                </a:moveTo>
                <a:lnTo>
                  <a:pt x="1" y="98"/>
                </a:lnTo>
                <a:lnTo>
                  <a:pt x="2091" y="98"/>
                </a:lnTo>
                <a:lnTo>
                  <a:pt x="2091" y="1"/>
                </a:lnTo>
                <a:close/>
              </a:path>
            </a:pathLst>
          </a:custGeom>
          <a:solidFill>
            <a:srgbClr val="CDD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15" name="Google Shape;315;p27"/>
          <p:cNvSpPr/>
          <p:nvPr/>
        </p:nvSpPr>
        <p:spPr>
          <a:xfrm>
            <a:off x="7254065" y="2005979"/>
            <a:ext cx="656407" cy="30764"/>
          </a:xfrm>
          <a:custGeom>
            <a:avLst/>
            <a:gdLst/>
            <a:ahLst/>
            <a:cxnLst/>
            <a:rect l="l" t="t" r="r" b="b"/>
            <a:pathLst>
              <a:path w="2091" h="98" fill="none" extrusionOk="0">
                <a:moveTo>
                  <a:pt x="1" y="98"/>
                </a:moveTo>
                <a:lnTo>
                  <a:pt x="2091" y="98"/>
                </a:lnTo>
                <a:lnTo>
                  <a:pt x="209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16" name="Google Shape;316;p27"/>
          <p:cNvSpPr/>
          <p:nvPr/>
        </p:nvSpPr>
        <p:spPr>
          <a:xfrm>
            <a:off x="7071677" y="2117733"/>
            <a:ext cx="115209" cy="91663"/>
          </a:xfrm>
          <a:custGeom>
            <a:avLst/>
            <a:gdLst/>
            <a:ahLst/>
            <a:cxnLst/>
            <a:rect l="l" t="t" r="r" b="b"/>
            <a:pathLst>
              <a:path w="367" h="292" extrusionOk="0">
                <a:moveTo>
                  <a:pt x="302" y="1"/>
                </a:moveTo>
                <a:lnTo>
                  <a:pt x="129" y="173"/>
                </a:lnTo>
                <a:lnTo>
                  <a:pt x="54" y="97"/>
                </a:lnTo>
                <a:lnTo>
                  <a:pt x="0" y="162"/>
                </a:lnTo>
                <a:lnTo>
                  <a:pt x="129" y="291"/>
                </a:lnTo>
                <a:lnTo>
                  <a:pt x="366" y="54"/>
                </a:lnTo>
                <a:lnTo>
                  <a:pt x="302" y="1"/>
                </a:ln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17" name="Google Shape;317;p27"/>
          <p:cNvSpPr/>
          <p:nvPr/>
        </p:nvSpPr>
        <p:spPr>
          <a:xfrm>
            <a:off x="7254065" y="2144730"/>
            <a:ext cx="656407" cy="27311"/>
          </a:xfrm>
          <a:custGeom>
            <a:avLst/>
            <a:gdLst/>
            <a:ahLst/>
            <a:cxnLst/>
            <a:rect l="l" t="t" r="r" b="b"/>
            <a:pathLst>
              <a:path w="2091" h="87" extrusionOk="0">
                <a:moveTo>
                  <a:pt x="1" y="1"/>
                </a:moveTo>
                <a:lnTo>
                  <a:pt x="1" y="87"/>
                </a:lnTo>
                <a:lnTo>
                  <a:pt x="2091" y="87"/>
                </a:lnTo>
                <a:lnTo>
                  <a:pt x="2091" y="1"/>
                </a:lnTo>
                <a:close/>
              </a:path>
            </a:pathLst>
          </a:custGeom>
          <a:solidFill>
            <a:srgbClr val="CDD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18" name="Google Shape;318;p27"/>
          <p:cNvSpPr/>
          <p:nvPr/>
        </p:nvSpPr>
        <p:spPr>
          <a:xfrm>
            <a:off x="7254065" y="2144730"/>
            <a:ext cx="656407" cy="27311"/>
          </a:xfrm>
          <a:custGeom>
            <a:avLst/>
            <a:gdLst/>
            <a:ahLst/>
            <a:cxnLst/>
            <a:rect l="l" t="t" r="r" b="b"/>
            <a:pathLst>
              <a:path w="2091" h="87" fill="none" extrusionOk="0">
                <a:moveTo>
                  <a:pt x="1" y="87"/>
                </a:moveTo>
                <a:lnTo>
                  <a:pt x="2091" y="87"/>
                </a:lnTo>
                <a:lnTo>
                  <a:pt x="209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8"/>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p>
            <a:pPr marL="0" lvl="0" indent="0" algn="l" rtl="0">
              <a:lnSpc>
                <a:spcPct val="80000"/>
              </a:lnSpc>
              <a:spcBef>
                <a:spcPts val="0"/>
              </a:spcBef>
              <a:spcAft>
                <a:spcPts val="0"/>
              </a:spcAft>
              <a:buSzPts val="1100"/>
              <a:buNone/>
            </a:pPr>
            <a:r>
              <a:rPr lang="en">
                <a:latin typeface="+mj-lt"/>
                <a:ea typeface="Google Sans"/>
                <a:cs typeface="Google Sans"/>
                <a:sym typeface="Google Sans"/>
              </a:rPr>
              <a:t>Summary</a:t>
            </a:r>
            <a:endParaRPr>
              <a:latin typeface="+mj-lt"/>
              <a:ea typeface="Google Sans"/>
              <a:cs typeface="Google Sans"/>
              <a:sym typeface="Google Sans"/>
            </a:endParaRPr>
          </a:p>
        </p:txBody>
      </p:sp>
      <p:sp>
        <p:nvSpPr>
          <p:cNvPr id="324" name="Google Shape;324;p28"/>
          <p:cNvSpPr txBox="1"/>
          <p:nvPr/>
        </p:nvSpPr>
        <p:spPr>
          <a:xfrm>
            <a:off x="861750" y="1080825"/>
            <a:ext cx="7374900" cy="414900"/>
          </a:xfrm>
          <a:prstGeom prst="rect">
            <a:avLst/>
          </a:prstGeom>
          <a:solidFill>
            <a:srgbClr val="F3F3F3"/>
          </a:solidFill>
          <a:ln>
            <a:noFill/>
          </a:ln>
        </p:spPr>
        <p:txBody>
          <a:bodyPr spcFirstLastPara="1" wrap="square" lIns="91425" tIns="91425" rIns="91425" bIns="91425" anchor="ctr" anchorCtr="0">
            <a:noAutofit/>
          </a:bodyPr>
          <a:lstStyle/>
          <a:p>
            <a:pPr marL="171450" lvl="0" indent="0" algn="l" rtl="0">
              <a:spcBef>
                <a:spcPts val="0"/>
              </a:spcBef>
              <a:spcAft>
                <a:spcPts val="0"/>
              </a:spcAft>
              <a:buNone/>
            </a:pPr>
            <a:r>
              <a:rPr lang="en" sz="1600" b="1">
                <a:latin typeface="+mj-lt"/>
                <a:ea typeface="Google Sans"/>
                <a:cs typeface="Google Sans"/>
                <a:sym typeface="Google Sans"/>
              </a:rPr>
              <a:t>Be user-focused but also expand your definition of “user.”</a:t>
            </a:r>
            <a:endParaRPr sz="1600" b="1">
              <a:latin typeface="+mj-lt"/>
              <a:ea typeface="Google Sans"/>
              <a:cs typeface="Google Sans"/>
              <a:sym typeface="Google Sans"/>
            </a:endParaRPr>
          </a:p>
        </p:txBody>
      </p:sp>
      <p:sp>
        <p:nvSpPr>
          <p:cNvPr id="325" name="Google Shape;325;p28"/>
          <p:cNvSpPr txBox="1"/>
          <p:nvPr/>
        </p:nvSpPr>
        <p:spPr>
          <a:xfrm>
            <a:off x="861750" y="2364300"/>
            <a:ext cx="7374900" cy="414900"/>
          </a:xfrm>
          <a:prstGeom prst="rect">
            <a:avLst/>
          </a:prstGeom>
          <a:solidFill>
            <a:srgbClr val="F3F3F3"/>
          </a:solidFill>
          <a:ln>
            <a:noFill/>
          </a:ln>
        </p:spPr>
        <p:txBody>
          <a:bodyPr spcFirstLastPara="1" wrap="square" lIns="91425" tIns="91425" rIns="91425" bIns="91425" anchor="ctr" anchorCtr="0">
            <a:noAutofit/>
          </a:bodyPr>
          <a:lstStyle/>
          <a:p>
            <a:pPr marL="171450" lvl="0" indent="0" algn="l" rtl="0">
              <a:spcBef>
                <a:spcPts val="0"/>
              </a:spcBef>
              <a:spcAft>
                <a:spcPts val="0"/>
              </a:spcAft>
              <a:buNone/>
            </a:pPr>
            <a:r>
              <a:rPr lang="en" sz="1600" b="1">
                <a:latin typeface="+mj-lt"/>
                <a:ea typeface="Google Sans"/>
                <a:cs typeface="Google Sans"/>
                <a:sym typeface="Google Sans"/>
              </a:rPr>
              <a:t>Key steps in the change management process:</a:t>
            </a:r>
            <a:endParaRPr sz="1600" b="1">
              <a:latin typeface="+mj-lt"/>
              <a:ea typeface="Google Sans"/>
              <a:cs typeface="Google Sans"/>
              <a:sym typeface="Google Sans"/>
            </a:endParaRPr>
          </a:p>
        </p:txBody>
      </p:sp>
      <p:sp>
        <p:nvSpPr>
          <p:cNvPr id="326" name="Google Shape;326;p28"/>
          <p:cNvSpPr txBox="1"/>
          <p:nvPr/>
        </p:nvSpPr>
        <p:spPr>
          <a:xfrm>
            <a:off x="861750" y="3824175"/>
            <a:ext cx="7374900" cy="414900"/>
          </a:xfrm>
          <a:prstGeom prst="rect">
            <a:avLst/>
          </a:prstGeom>
          <a:solidFill>
            <a:srgbClr val="F3F3F3"/>
          </a:solidFill>
          <a:ln>
            <a:noFill/>
          </a:ln>
        </p:spPr>
        <p:txBody>
          <a:bodyPr spcFirstLastPara="1" wrap="square" lIns="91425" tIns="91425" rIns="91425" bIns="91425" anchor="ctr" anchorCtr="0">
            <a:noAutofit/>
          </a:bodyPr>
          <a:lstStyle/>
          <a:p>
            <a:pPr marL="171450" lvl="0" indent="0" algn="l" rtl="0">
              <a:spcBef>
                <a:spcPts val="0"/>
              </a:spcBef>
              <a:spcAft>
                <a:spcPts val="0"/>
              </a:spcAft>
              <a:buNone/>
            </a:pPr>
            <a:r>
              <a:rPr lang="en" sz="1600" b="1">
                <a:latin typeface="+mj-lt"/>
                <a:ea typeface="Google Sans"/>
                <a:cs typeface="Google Sans"/>
                <a:sym typeface="Google Sans"/>
              </a:rPr>
              <a:t>There is no-one-size-fits-all approach to change management! Remember, it is an art more than a science.</a:t>
            </a:r>
            <a:endParaRPr sz="1600" b="1">
              <a:latin typeface="+mj-lt"/>
              <a:ea typeface="Google Sans"/>
              <a:cs typeface="Google Sans"/>
              <a:sym typeface="Google Sans"/>
            </a:endParaRPr>
          </a:p>
        </p:txBody>
      </p:sp>
      <p:sp>
        <p:nvSpPr>
          <p:cNvPr id="327" name="Google Shape;327;p28"/>
          <p:cNvSpPr/>
          <p:nvPr/>
        </p:nvSpPr>
        <p:spPr>
          <a:xfrm>
            <a:off x="1368825" y="2928943"/>
            <a:ext cx="1066200" cy="536100"/>
          </a:xfrm>
          <a:prstGeom prst="rect">
            <a:avLst/>
          </a:prstGeom>
          <a:solidFill>
            <a:srgbClr val="F4B4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200" b="1">
                <a:solidFill>
                  <a:srgbClr val="FFFFFF"/>
                </a:solidFill>
                <a:latin typeface="+mj-lt"/>
                <a:ea typeface="Google Sans"/>
                <a:cs typeface="Google Sans"/>
                <a:sym typeface="Google Sans"/>
              </a:rPr>
              <a:t>PLAN</a:t>
            </a:r>
            <a:endParaRPr sz="1200" b="1">
              <a:solidFill>
                <a:srgbClr val="FFFFFF"/>
              </a:solidFill>
              <a:latin typeface="+mj-lt"/>
              <a:ea typeface="Google Sans"/>
              <a:cs typeface="Google Sans"/>
              <a:sym typeface="Google Sans"/>
            </a:endParaRPr>
          </a:p>
        </p:txBody>
      </p:sp>
      <p:sp>
        <p:nvSpPr>
          <p:cNvPr id="328" name="Google Shape;328;p28"/>
          <p:cNvSpPr/>
          <p:nvPr/>
        </p:nvSpPr>
        <p:spPr>
          <a:xfrm>
            <a:off x="2508087" y="2928900"/>
            <a:ext cx="3667500" cy="264300"/>
          </a:xfrm>
          <a:prstGeom prst="rect">
            <a:avLst/>
          </a:prstGeom>
          <a:solidFill>
            <a:srgbClr val="4285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FFFF"/>
                </a:solidFill>
                <a:latin typeface="+mj-lt"/>
                <a:ea typeface="Google Sans"/>
                <a:cs typeface="Google Sans"/>
                <a:sym typeface="Google Sans"/>
              </a:rPr>
              <a:t>EXECUTE</a:t>
            </a:r>
            <a:endParaRPr sz="1200" b="1">
              <a:solidFill>
                <a:srgbClr val="FFFFFF"/>
              </a:solidFill>
              <a:latin typeface="+mj-lt"/>
              <a:ea typeface="Google Sans"/>
              <a:cs typeface="Google Sans"/>
              <a:sym typeface="Google Sans"/>
            </a:endParaRPr>
          </a:p>
        </p:txBody>
      </p:sp>
      <p:sp>
        <p:nvSpPr>
          <p:cNvPr id="329" name="Google Shape;329;p28"/>
          <p:cNvSpPr/>
          <p:nvPr/>
        </p:nvSpPr>
        <p:spPr>
          <a:xfrm>
            <a:off x="6248670" y="2928931"/>
            <a:ext cx="1118700" cy="536100"/>
          </a:xfrm>
          <a:prstGeom prst="rect">
            <a:avLst/>
          </a:pr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200" b="1">
                <a:solidFill>
                  <a:srgbClr val="FFFFFF"/>
                </a:solidFill>
                <a:latin typeface="+mj-lt"/>
                <a:ea typeface="Google Sans"/>
                <a:cs typeface="Google Sans"/>
                <a:sym typeface="Google Sans"/>
              </a:rPr>
              <a:t>MEASURE</a:t>
            </a:r>
            <a:endParaRPr sz="1200" b="1">
              <a:solidFill>
                <a:srgbClr val="FFFFFF"/>
              </a:solidFill>
              <a:latin typeface="+mj-lt"/>
              <a:ea typeface="Google Sans"/>
              <a:cs typeface="Google Sans"/>
              <a:sym typeface="Google Sans"/>
            </a:endParaRPr>
          </a:p>
        </p:txBody>
      </p:sp>
      <p:sp>
        <p:nvSpPr>
          <p:cNvPr id="330" name="Google Shape;330;p28"/>
          <p:cNvSpPr/>
          <p:nvPr/>
        </p:nvSpPr>
        <p:spPr>
          <a:xfrm>
            <a:off x="2508154" y="3239769"/>
            <a:ext cx="1189200" cy="225300"/>
          </a:xfrm>
          <a:prstGeom prst="rect">
            <a:avLst/>
          </a:prstGeom>
          <a:solidFill>
            <a:srgbClr val="4285F4">
              <a:alpha val="731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mj-lt"/>
                <a:ea typeface="Google Sans"/>
                <a:cs typeface="Google Sans"/>
                <a:sym typeface="Google Sans"/>
              </a:rPr>
              <a:t>1. AWARENESS</a:t>
            </a:r>
            <a:endParaRPr sz="900" b="1">
              <a:solidFill>
                <a:srgbClr val="FFFFFF"/>
              </a:solidFill>
              <a:latin typeface="+mj-lt"/>
              <a:ea typeface="Google Sans"/>
              <a:cs typeface="Google Sans"/>
              <a:sym typeface="Google Sans"/>
            </a:endParaRPr>
          </a:p>
        </p:txBody>
      </p:sp>
      <p:sp>
        <p:nvSpPr>
          <p:cNvPr id="331" name="Google Shape;331;p28"/>
          <p:cNvSpPr/>
          <p:nvPr/>
        </p:nvSpPr>
        <p:spPr>
          <a:xfrm>
            <a:off x="3747259" y="3239778"/>
            <a:ext cx="1189200" cy="225300"/>
          </a:xfrm>
          <a:prstGeom prst="rect">
            <a:avLst/>
          </a:prstGeom>
          <a:solidFill>
            <a:srgbClr val="4285F4">
              <a:alpha val="731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mj-lt"/>
                <a:ea typeface="Google Sans"/>
                <a:cs typeface="Google Sans"/>
                <a:sym typeface="Google Sans"/>
              </a:rPr>
              <a:t>2. READINESS</a:t>
            </a:r>
            <a:endParaRPr sz="900" b="1">
              <a:solidFill>
                <a:srgbClr val="FFFFFF"/>
              </a:solidFill>
              <a:latin typeface="+mj-lt"/>
              <a:ea typeface="Google Sans"/>
              <a:cs typeface="Google Sans"/>
              <a:sym typeface="Google Sans"/>
            </a:endParaRPr>
          </a:p>
        </p:txBody>
      </p:sp>
      <p:sp>
        <p:nvSpPr>
          <p:cNvPr id="332" name="Google Shape;332;p28"/>
          <p:cNvSpPr/>
          <p:nvPr/>
        </p:nvSpPr>
        <p:spPr>
          <a:xfrm>
            <a:off x="4986373" y="3239769"/>
            <a:ext cx="1189200" cy="225300"/>
          </a:xfrm>
          <a:prstGeom prst="rect">
            <a:avLst/>
          </a:prstGeom>
          <a:solidFill>
            <a:srgbClr val="4285F4">
              <a:alpha val="731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mj-lt"/>
                <a:ea typeface="Google Sans"/>
                <a:cs typeface="Google Sans"/>
                <a:sym typeface="Google Sans"/>
              </a:rPr>
              <a:t>3. RESILIENCE</a:t>
            </a:r>
            <a:endParaRPr sz="900" b="1">
              <a:solidFill>
                <a:srgbClr val="FFFFFF"/>
              </a:solidFill>
              <a:latin typeface="+mj-lt"/>
              <a:ea typeface="Google Sans"/>
              <a:cs typeface="Google Sans"/>
              <a:sym typeface="Google Sans"/>
            </a:endParaRPr>
          </a:p>
        </p:txBody>
      </p:sp>
      <p:sp>
        <p:nvSpPr>
          <p:cNvPr id="333" name="Google Shape;333;p28"/>
          <p:cNvSpPr/>
          <p:nvPr/>
        </p:nvSpPr>
        <p:spPr>
          <a:xfrm>
            <a:off x="4183485" y="1621686"/>
            <a:ext cx="552000" cy="5361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34" name="Google Shape;334;p28"/>
          <p:cNvSpPr/>
          <p:nvPr/>
        </p:nvSpPr>
        <p:spPr>
          <a:xfrm>
            <a:off x="2637625" y="1621686"/>
            <a:ext cx="552000" cy="5361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35" name="Google Shape;335;p28"/>
          <p:cNvSpPr/>
          <p:nvPr/>
        </p:nvSpPr>
        <p:spPr>
          <a:xfrm>
            <a:off x="1368814" y="1621686"/>
            <a:ext cx="552000" cy="5361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pic>
        <p:nvPicPr>
          <p:cNvPr id="336" name="Google Shape;336;p28"/>
          <p:cNvPicPr preferRelativeResize="0"/>
          <p:nvPr/>
        </p:nvPicPr>
        <p:blipFill>
          <a:blip r:embed="rId3">
            <a:alphaModFix/>
          </a:blip>
          <a:stretch>
            <a:fillRect/>
          </a:stretch>
        </p:blipFill>
        <p:spPr>
          <a:xfrm>
            <a:off x="2771286" y="1682347"/>
            <a:ext cx="284681" cy="414779"/>
          </a:xfrm>
          <a:prstGeom prst="rect">
            <a:avLst/>
          </a:prstGeom>
          <a:noFill/>
          <a:ln>
            <a:noFill/>
          </a:ln>
        </p:spPr>
      </p:pic>
      <p:pic>
        <p:nvPicPr>
          <p:cNvPr id="337" name="Google Shape;337;p28"/>
          <p:cNvPicPr preferRelativeResize="0"/>
          <p:nvPr/>
        </p:nvPicPr>
        <p:blipFill>
          <a:blip r:embed="rId4">
            <a:alphaModFix/>
          </a:blip>
          <a:stretch>
            <a:fillRect/>
          </a:stretch>
        </p:blipFill>
        <p:spPr>
          <a:xfrm>
            <a:off x="4296394" y="1673862"/>
            <a:ext cx="326203" cy="431748"/>
          </a:xfrm>
          <a:prstGeom prst="rect">
            <a:avLst/>
          </a:prstGeom>
          <a:noFill/>
          <a:ln>
            <a:noFill/>
          </a:ln>
        </p:spPr>
      </p:pic>
      <p:pic>
        <p:nvPicPr>
          <p:cNvPr id="338" name="Google Shape;338;p28"/>
          <p:cNvPicPr preferRelativeResize="0"/>
          <p:nvPr/>
        </p:nvPicPr>
        <p:blipFill>
          <a:blip r:embed="rId5">
            <a:alphaModFix/>
          </a:blip>
          <a:stretch>
            <a:fillRect/>
          </a:stretch>
        </p:blipFill>
        <p:spPr>
          <a:xfrm>
            <a:off x="1471078" y="1673862"/>
            <a:ext cx="347479" cy="431748"/>
          </a:xfrm>
          <a:prstGeom prst="rect">
            <a:avLst/>
          </a:prstGeom>
          <a:noFill/>
          <a:ln>
            <a:noFill/>
          </a:ln>
        </p:spPr>
      </p:pic>
      <p:sp>
        <p:nvSpPr>
          <p:cNvPr id="339" name="Google Shape;339;p28"/>
          <p:cNvSpPr txBox="1"/>
          <p:nvPr/>
        </p:nvSpPr>
        <p:spPr>
          <a:xfrm>
            <a:off x="1920837" y="1747536"/>
            <a:ext cx="5907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mj-lt"/>
                <a:ea typeface="Google Sans"/>
                <a:cs typeface="Google Sans"/>
                <a:sym typeface="Google Sans"/>
              </a:rPr>
              <a:t>End </a:t>
            </a:r>
            <a:endParaRPr sz="900">
              <a:latin typeface="+mj-lt"/>
              <a:ea typeface="Google Sans"/>
              <a:cs typeface="Google Sans"/>
              <a:sym typeface="Google Sans"/>
            </a:endParaRPr>
          </a:p>
          <a:p>
            <a:pPr marL="0" lvl="0" indent="0" algn="l" rtl="0">
              <a:spcBef>
                <a:spcPts val="0"/>
              </a:spcBef>
              <a:spcAft>
                <a:spcPts val="0"/>
              </a:spcAft>
              <a:buNone/>
            </a:pPr>
            <a:r>
              <a:rPr lang="en" sz="900">
                <a:latin typeface="+mj-lt"/>
                <a:ea typeface="Google Sans"/>
                <a:cs typeface="Google Sans"/>
                <a:sym typeface="Google Sans"/>
              </a:rPr>
              <a:t>Users</a:t>
            </a:r>
            <a:endParaRPr sz="900">
              <a:latin typeface="+mj-lt"/>
              <a:ea typeface="Google Sans"/>
              <a:cs typeface="Google Sans"/>
              <a:sym typeface="Google Sans"/>
            </a:endParaRPr>
          </a:p>
        </p:txBody>
      </p:sp>
      <p:sp>
        <p:nvSpPr>
          <p:cNvPr id="340" name="Google Shape;340;p28"/>
          <p:cNvSpPr txBox="1"/>
          <p:nvPr/>
        </p:nvSpPr>
        <p:spPr>
          <a:xfrm>
            <a:off x="3162013" y="1747536"/>
            <a:ext cx="8835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mj-lt"/>
                <a:ea typeface="Google Sans"/>
                <a:cs typeface="Google Sans"/>
                <a:sym typeface="Google Sans"/>
              </a:rPr>
              <a:t>Tangential Teams</a:t>
            </a:r>
            <a:endParaRPr sz="900">
              <a:latin typeface="+mj-lt"/>
              <a:ea typeface="Google Sans"/>
              <a:cs typeface="Google Sans"/>
              <a:sym typeface="Google Sans"/>
            </a:endParaRPr>
          </a:p>
        </p:txBody>
      </p:sp>
      <p:sp>
        <p:nvSpPr>
          <p:cNvPr id="341" name="Google Shape;341;p28"/>
          <p:cNvSpPr txBox="1"/>
          <p:nvPr/>
        </p:nvSpPr>
        <p:spPr>
          <a:xfrm>
            <a:off x="4696000" y="1747536"/>
            <a:ext cx="8253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mj-lt"/>
                <a:ea typeface="Google Sans"/>
                <a:cs typeface="Google Sans"/>
                <a:sym typeface="Google Sans"/>
              </a:rPr>
              <a:t>Executives/ Leadership</a:t>
            </a:r>
            <a:endParaRPr sz="900">
              <a:latin typeface="+mj-lt"/>
              <a:ea typeface="Google Sans"/>
              <a:cs typeface="Google Sans"/>
              <a:sym typeface="Google Sans"/>
            </a:endParaRPr>
          </a:p>
        </p:txBody>
      </p:sp>
      <p:sp>
        <p:nvSpPr>
          <p:cNvPr id="342" name="Google Shape;342;p28"/>
          <p:cNvSpPr/>
          <p:nvPr/>
        </p:nvSpPr>
        <p:spPr>
          <a:xfrm>
            <a:off x="5634236" y="1621686"/>
            <a:ext cx="552000" cy="5361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43" name="Google Shape;343;p28"/>
          <p:cNvSpPr txBox="1"/>
          <p:nvPr/>
        </p:nvSpPr>
        <p:spPr>
          <a:xfrm>
            <a:off x="6146747" y="1747536"/>
            <a:ext cx="6873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mj-lt"/>
                <a:ea typeface="Google Sans"/>
                <a:cs typeface="Google Sans"/>
                <a:sym typeface="Google Sans"/>
              </a:rPr>
              <a:t>M&amp;S</a:t>
            </a:r>
            <a:endParaRPr sz="900">
              <a:latin typeface="+mj-lt"/>
              <a:ea typeface="Google Sans"/>
              <a:cs typeface="Google Sans"/>
              <a:sym typeface="Google Sans"/>
            </a:endParaRPr>
          </a:p>
          <a:p>
            <a:pPr marL="0" lvl="0" indent="0" algn="l" rtl="0">
              <a:spcBef>
                <a:spcPts val="0"/>
              </a:spcBef>
              <a:spcAft>
                <a:spcPts val="0"/>
              </a:spcAft>
              <a:buNone/>
            </a:pPr>
            <a:r>
              <a:rPr lang="en" sz="900">
                <a:latin typeface="+mj-lt"/>
                <a:ea typeface="Google Sans"/>
                <a:cs typeface="Google Sans"/>
                <a:sym typeface="Google Sans"/>
              </a:rPr>
              <a:t>Teams</a:t>
            </a:r>
            <a:endParaRPr sz="900">
              <a:latin typeface="+mj-lt"/>
              <a:ea typeface="Google Sans"/>
              <a:cs typeface="Google Sans"/>
              <a:sym typeface="Google Sans"/>
            </a:endParaRPr>
          </a:p>
        </p:txBody>
      </p:sp>
      <p:pic>
        <p:nvPicPr>
          <p:cNvPr id="344" name="Google Shape;344;p28"/>
          <p:cNvPicPr preferRelativeResize="0"/>
          <p:nvPr/>
        </p:nvPicPr>
        <p:blipFill>
          <a:blip r:embed="rId6">
            <a:alphaModFix/>
          </a:blip>
          <a:stretch>
            <a:fillRect/>
          </a:stretch>
        </p:blipFill>
        <p:spPr>
          <a:xfrm>
            <a:off x="5767899" y="1682347"/>
            <a:ext cx="284681" cy="414779"/>
          </a:xfrm>
          <a:prstGeom prst="rect">
            <a:avLst/>
          </a:prstGeom>
          <a:noFill/>
          <a:ln>
            <a:noFill/>
          </a:ln>
        </p:spPr>
      </p:pic>
      <p:grpSp>
        <p:nvGrpSpPr>
          <p:cNvPr id="345" name="Google Shape;345;p28"/>
          <p:cNvGrpSpPr/>
          <p:nvPr/>
        </p:nvGrpSpPr>
        <p:grpSpPr>
          <a:xfrm flipH="1">
            <a:off x="1369050" y="4430085"/>
            <a:ext cx="862393" cy="364932"/>
            <a:chOff x="4730191" y="5138953"/>
            <a:chExt cx="1097332" cy="368692"/>
          </a:xfrm>
        </p:grpSpPr>
        <p:sp>
          <p:nvSpPr>
            <p:cNvPr id="346" name="Google Shape;346;p28"/>
            <p:cNvSpPr/>
            <p:nvPr/>
          </p:nvSpPr>
          <p:spPr>
            <a:xfrm>
              <a:off x="4730191" y="5445747"/>
              <a:ext cx="1016809" cy="61899"/>
            </a:xfrm>
            <a:custGeom>
              <a:avLst/>
              <a:gdLst/>
              <a:ahLst/>
              <a:cxnLst/>
              <a:rect l="l" t="t" r="r" b="b"/>
              <a:pathLst>
                <a:path w="6390" h="389" extrusionOk="0">
                  <a:moveTo>
                    <a:pt x="1" y="1"/>
                  </a:moveTo>
                  <a:lnTo>
                    <a:pt x="11" y="11"/>
                  </a:lnTo>
                  <a:lnTo>
                    <a:pt x="22" y="33"/>
                  </a:lnTo>
                  <a:lnTo>
                    <a:pt x="173" y="162"/>
                  </a:lnTo>
                  <a:lnTo>
                    <a:pt x="238" y="216"/>
                  </a:lnTo>
                  <a:lnTo>
                    <a:pt x="302" y="259"/>
                  </a:lnTo>
                  <a:lnTo>
                    <a:pt x="378" y="302"/>
                  </a:lnTo>
                  <a:lnTo>
                    <a:pt x="453" y="335"/>
                  </a:lnTo>
                  <a:lnTo>
                    <a:pt x="528" y="356"/>
                  </a:lnTo>
                  <a:lnTo>
                    <a:pt x="604" y="378"/>
                  </a:lnTo>
                  <a:lnTo>
                    <a:pt x="679" y="389"/>
                  </a:lnTo>
                  <a:lnTo>
                    <a:pt x="765" y="389"/>
                  </a:lnTo>
                  <a:lnTo>
                    <a:pt x="5064" y="281"/>
                  </a:lnTo>
                  <a:lnTo>
                    <a:pt x="6389" y="1"/>
                  </a:lnTo>
                  <a:close/>
                </a:path>
              </a:pathLst>
            </a:custGeom>
            <a:solidFill>
              <a:srgbClr val="DFE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47" name="Google Shape;347;p28"/>
            <p:cNvSpPr/>
            <p:nvPr/>
          </p:nvSpPr>
          <p:spPr>
            <a:xfrm>
              <a:off x="4730191" y="5382415"/>
              <a:ext cx="1016809" cy="63490"/>
            </a:xfrm>
            <a:custGeom>
              <a:avLst/>
              <a:gdLst/>
              <a:ahLst/>
              <a:cxnLst/>
              <a:rect l="l" t="t" r="r" b="b"/>
              <a:pathLst>
                <a:path w="6390" h="399" extrusionOk="0">
                  <a:moveTo>
                    <a:pt x="636" y="0"/>
                  </a:moveTo>
                  <a:lnTo>
                    <a:pt x="572" y="22"/>
                  </a:lnTo>
                  <a:lnTo>
                    <a:pt x="507" y="54"/>
                  </a:lnTo>
                  <a:lnTo>
                    <a:pt x="453" y="97"/>
                  </a:lnTo>
                  <a:lnTo>
                    <a:pt x="378" y="162"/>
                  </a:lnTo>
                  <a:lnTo>
                    <a:pt x="335" y="205"/>
                  </a:lnTo>
                  <a:lnTo>
                    <a:pt x="281" y="237"/>
                  </a:lnTo>
                  <a:lnTo>
                    <a:pt x="54" y="302"/>
                  </a:lnTo>
                  <a:lnTo>
                    <a:pt x="33" y="312"/>
                  </a:lnTo>
                  <a:lnTo>
                    <a:pt x="11" y="334"/>
                  </a:lnTo>
                  <a:lnTo>
                    <a:pt x="1" y="366"/>
                  </a:lnTo>
                  <a:lnTo>
                    <a:pt x="1" y="399"/>
                  </a:lnTo>
                  <a:lnTo>
                    <a:pt x="6389" y="399"/>
                  </a:lnTo>
                  <a:lnTo>
                    <a:pt x="5980" y="0"/>
                  </a:lnTo>
                  <a:close/>
                </a:path>
              </a:pathLst>
            </a:custGeom>
            <a:solidFill>
              <a:srgbClr val="EF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48" name="Google Shape;348;p28"/>
            <p:cNvSpPr/>
            <p:nvPr/>
          </p:nvSpPr>
          <p:spPr>
            <a:xfrm>
              <a:off x="4970153" y="5138953"/>
              <a:ext cx="667052" cy="366936"/>
            </a:xfrm>
            <a:custGeom>
              <a:avLst/>
              <a:gdLst/>
              <a:ahLst/>
              <a:cxnLst/>
              <a:rect l="l" t="t" r="r" b="b"/>
              <a:pathLst>
                <a:path w="4192" h="2306" extrusionOk="0">
                  <a:moveTo>
                    <a:pt x="3729" y="0"/>
                  </a:moveTo>
                  <a:lnTo>
                    <a:pt x="1" y="2306"/>
                  </a:lnTo>
                  <a:lnTo>
                    <a:pt x="1692" y="2252"/>
                  </a:lnTo>
                  <a:lnTo>
                    <a:pt x="4192" y="11"/>
                  </a:lnTo>
                  <a:lnTo>
                    <a:pt x="3729" y="0"/>
                  </a:lnTo>
                  <a:close/>
                </a:path>
              </a:pathLst>
            </a:custGeom>
            <a:solidFill>
              <a:srgbClr val="CDD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49" name="Google Shape;349;p28"/>
            <p:cNvSpPr/>
            <p:nvPr/>
          </p:nvSpPr>
          <p:spPr>
            <a:xfrm>
              <a:off x="5633708" y="5215970"/>
              <a:ext cx="193814" cy="85926"/>
            </a:xfrm>
            <a:custGeom>
              <a:avLst/>
              <a:gdLst/>
              <a:ahLst/>
              <a:cxnLst/>
              <a:rect l="l" t="t" r="r" b="b"/>
              <a:pathLst>
                <a:path w="1218" h="540" extrusionOk="0">
                  <a:moveTo>
                    <a:pt x="1218" y="1"/>
                  </a:moveTo>
                  <a:lnTo>
                    <a:pt x="1067" y="12"/>
                  </a:lnTo>
                  <a:lnTo>
                    <a:pt x="927" y="44"/>
                  </a:lnTo>
                  <a:lnTo>
                    <a:pt x="787" y="98"/>
                  </a:lnTo>
                  <a:lnTo>
                    <a:pt x="657" y="163"/>
                  </a:lnTo>
                  <a:lnTo>
                    <a:pt x="571" y="216"/>
                  </a:lnTo>
                  <a:lnTo>
                    <a:pt x="0" y="540"/>
                  </a:lnTo>
                  <a:lnTo>
                    <a:pt x="819" y="432"/>
                  </a:lnTo>
                  <a:lnTo>
                    <a:pt x="1218" y="1"/>
                  </a:lnTo>
                  <a:close/>
                </a:path>
              </a:pathLst>
            </a:custGeom>
            <a:solidFill>
              <a:srgbClr val="EA7A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0" name="Google Shape;350;p28"/>
            <p:cNvSpPr/>
            <p:nvPr/>
          </p:nvSpPr>
          <p:spPr>
            <a:xfrm>
              <a:off x="5633708" y="5215970"/>
              <a:ext cx="193814" cy="85926"/>
            </a:xfrm>
            <a:custGeom>
              <a:avLst/>
              <a:gdLst/>
              <a:ahLst/>
              <a:cxnLst/>
              <a:rect l="l" t="t" r="r" b="b"/>
              <a:pathLst>
                <a:path w="1218" h="540" fill="none" extrusionOk="0">
                  <a:moveTo>
                    <a:pt x="819" y="432"/>
                  </a:moveTo>
                  <a:lnTo>
                    <a:pt x="1218" y="1"/>
                  </a:lnTo>
                  <a:lnTo>
                    <a:pt x="1218" y="1"/>
                  </a:lnTo>
                  <a:lnTo>
                    <a:pt x="1067" y="12"/>
                  </a:lnTo>
                  <a:lnTo>
                    <a:pt x="927" y="44"/>
                  </a:lnTo>
                  <a:lnTo>
                    <a:pt x="787" y="98"/>
                  </a:lnTo>
                  <a:lnTo>
                    <a:pt x="657" y="163"/>
                  </a:lnTo>
                  <a:lnTo>
                    <a:pt x="657" y="163"/>
                  </a:lnTo>
                  <a:lnTo>
                    <a:pt x="571" y="216"/>
                  </a:lnTo>
                  <a:lnTo>
                    <a:pt x="0" y="5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1" name="Google Shape;351;p28"/>
            <p:cNvSpPr/>
            <p:nvPr/>
          </p:nvSpPr>
          <p:spPr>
            <a:xfrm>
              <a:off x="5487949" y="5284553"/>
              <a:ext cx="276241" cy="98019"/>
            </a:xfrm>
            <a:custGeom>
              <a:avLst/>
              <a:gdLst/>
              <a:ahLst/>
              <a:cxnLst/>
              <a:rect l="l" t="t" r="r" b="b"/>
              <a:pathLst>
                <a:path w="1736" h="616" extrusionOk="0">
                  <a:moveTo>
                    <a:pt x="1735" y="1"/>
                  </a:moveTo>
                  <a:lnTo>
                    <a:pt x="916" y="109"/>
                  </a:lnTo>
                  <a:lnTo>
                    <a:pt x="1" y="615"/>
                  </a:lnTo>
                  <a:lnTo>
                    <a:pt x="1218" y="615"/>
                  </a:lnTo>
                  <a:lnTo>
                    <a:pt x="1735" y="1"/>
                  </a:lnTo>
                  <a:close/>
                </a:path>
              </a:pathLst>
            </a:custGeom>
            <a:solidFill>
              <a:srgbClr val="DF3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2" name="Google Shape;352;p28"/>
            <p:cNvSpPr/>
            <p:nvPr/>
          </p:nvSpPr>
          <p:spPr>
            <a:xfrm>
              <a:off x="5487949" y="5284553"/>
              <a:ext cx="276241" cy="98019"/>
            </a:xfrm>
            <a:custGeom>
              <a:avLst/>
              <a:gdLst/>
              <a:ahLst/>
              <a:cxnLst/>
              <a:rect l="l" t="t" r="r" b="b"/>
              <a:pathLst>
                <a:path w="1736" h="616" fill="none" extrusionOk="0">
                  <a:moveTo>
                    <a:pt x="916" y="109"/>
                  </a:moveTo>
                  <a:lnTo>
                    <a:pt x="1" y="615"/>
                  </a:lnTo>
                  <a:lnTo>
                    <a:pt x="1218" y="615"/>
                  </a:lnTo>
                  <a:lnTo>
                    <a:pt x="17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3" name="Google Shape;353;p28"/>
            <p:cNvSpPr/>
            <p:nvPr/>
          </p:nvSpPr>
          <p:spPr>
            <a:xfrm>
              <a:off x="4783339" y="5399441"/>
              <a:ext cx="80676" cy="13844"/>
            </a:xfrm>
            <a:custGeom>
              <a:avLst/>
              <a:gdLst/>
              <a:ahLst/>
              <a:cxnLst/>
              <a:rect l="l" t="t" r="r" b="b"/>
              <a:pathLst>
                <a:path w="507" h="87" extrusionOk="0">
                  <a:moveTo>
                    <a:pt x="119" y="1"/>
                  </a:moveTo>
                  <a:lnTo>
                    <a:pt x="1" y="87"/>
                  </a:lnTo>
                  <a:lnTo>
                    <a:pt x="281" y="87"/>
                  </a:lnTo>
                  <a:lnTo>
                    <a:pt x="345" y="76"/>
                  </a:lnTo>
                  <a:lnTo>
                    <a:pt x="399" y="65"/>
                  </a:lnTo>
                  <a:lnTo>
                    <a:pt x="464" y="33"/>
                  </a:lnTo>
                  <a:lnTo>
                    <a:pt x="507" y="1"/>
                  </a:lnTo>
                  <a:close/>
                </a:path>
              </a:pathLst>
            </a:cu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354" name="Google Shape;354;p28"/>
          <p:cNvGrpSpPr/>
          <p:nvPr/>
        </p:nvGrpSpPr>
        <p:grpSpPr>
          <a:xfrm flipH="1">
            <a:off x="2647235" y="4444667"/>
            <a:ext cx="688407" cy="335969"/>
            <a:chOff x="2069444" y="5116675"/>
            <a:chExt cx="823158" cy="413246"/>
          </a:xfrm>
        </p:grpSpPr>
        <p:sp>
          <p:nvSpPr>
            <p:cNvPr id="355" name="Google Shape;355;p28"/>
            <p:cNvSpPr/>
            <p:nvPr/>
          </p:nvSpPr>
          <p:spPr>
            <a:xfrm>
              <a:off x="2588990" y="5390849"/>
              <a:ext cx="99612" cy="130480"/>
            </a:xfrm>
            <a:custGeom>
              <a:avLst/>
              <a:gdLst/>
              <a:ahLst/>
              <a:cxnLst/>
              <a:rect l="l" t="t" r="r" b="b"/>
              <a:pathLst>
                <a:path w="626" h="820" extrusionOk="0">
                  <a:moveTo>
                    <a:pt x="259" y="1"/>
                  </a:moveTo>
                  <a:lnTo>
                    <a:pt x="205" y="12"/>
                  </a:lnTo>
                  <a:lnTo>
                    <a:pt x="162" y="33"/>
                  </a:lnTo>
                  <a:lnTo>
                    <a:pt x="119" y="66"/>
                  </a:lnTo>
                  <a:lnTo>
                    <a:pt x="76" y="119"/>
                  </a:lnTo>
                  <a:lnTo>
                    <a:pt x="43" y="184"/>
                  </a:lnTo>
                  <a:lnTo>
                    <a:pt x="22" y="249"/>
                  </a:lnTo>
                  <a:lnTo>
                    <a:pt x="11" y="324"/>
                  </a:lnTo>
                  <a:lnTo>
                    <a:pt x="0" y="410"/>
                  </a:lnTo>
                  <a:lnTo>
                    <a:pt x="11" y="486"/>
                  </a:lnTo>
                  <a:lnTo>
                    <a:pt x="22" y="572"/>
                  </a:lnTo>
                  <a:lnTo>
                    <a:pt x="43" y="637"/>
                  </a:lnTo>
                  <a:lnTo>
                    <a:pt x="76" y="701"/>
                  </a:lnTo>
                  <a:lnTo>
                    <a:pt x="119" y="744"/>
                  </a:lnTo>
                  <a:lnTo>
                    <a:pt x="162" y="787"/>
                  </a:lnTo>
                  <a:lnTo>
                    <a:pt x="205" y="809"/>
                  </a:lnTo>
                  <a:lnTo>
                    <a:pt x="259" y="820"/>
                  </a:lnTo>
                  <a:lnTo>
                    <a:pt x="388" y="820"/>
                  </a:lnTo>
                  <a:lnTo>
                    <a:pt x="442" y="798"/>
                  </a:lnTo>
                  <a:lnTo>
                    <a:pt x="485" y="777"/>
                  </a:lnTo>
                  <a:lnTo>
                    <a:pt x="517" y="734"/>
                  </a:lnTo>
                  <a:lnTo>
                    <a:pt x="550" y="690"/>
                  </a:lnTo>
                  <a:lnTo>
                    <a:pt x="582" y="626"/>
                  </a:lnTo>
                  <a:lnTo>
                    <a:pt x="604" y="561"/>
                  </a:lnTo>
                  <a:lnTo>
                    <a:pt x="614" y="486"/>
                  </a:lnTo>
                  <a:lnTo>
                    <a:pt x="625" y="410"/>
                  </a:lnTo>
                  <a:lnTo>
                    <a:pt x="614" y="324"/>
                  </a:lnTo>
                  <a:lnTo>
                    <a:pt x="604" y="249"/>
                  </a:lnTo>
                  <a:lnTo>
                    <a:pt x="582" y="184"/>
                  </a:lnTo>
                  <a:lnTo>
                    <a:pt x="550" y="119"/>
                  </a:lnTo>
                  <a:lnTo>
                    <a:pt x="507" y="66"/>
                  </a:lnTo>
                  <a:lnTo>
                    <a:pt x="464" y="33"/>
                  </a:lnTo>
                  <a:lnTo>
                    <a:pt x="420" y="12"/>
                  </a:lnTo>
                  <a:lnTo>
                    <a:pt x="367" y="1"/>
                  </a:lnTo>
                  <a:close/>
                </a:path>
              </a:pathLst>
            </a:custGeom>
            <a:solidFill>
              <a:srgbClr val="292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6" name="Google Shape;356;p28"/>
            <p:cNvSpPr/>
            <p:nvPr/>
          </p:nvSpPr>
          <p:spPr>
            <a:xfrm>
              <a:off x="2158714" y="5390849"/>
              <a:ext cx="97862" cy="130480"/>
            </a:xfrm>
            <a:custGeom>
              <a:avLst/>
              <a:gdLst/>
              <a:ahLst/>
              <a:cxnLst/>
              <a:rect l="l" t="t" r="r" b="b"/>
              <a:pathLst>
                <a:path w="615" h="820" extrusionOk="0">
                  <a:moveTo>
                    <a:pt x="259" y="1"/>
                  </a:moveTo>
                  <a:lnTo>
                    <a:pt x="205" y="12"/>
                  </a:lnTo>
                  <a:lnTo>
                    <a:pt x="151" y="33"/>
                  </a:lnTo>
                  <a:lnTo>
                    <a:pt x="108" y="66"/>
                  </a:lnTo>
                  <a:lnTo>
                    <a:pt x="76" y="119"/>
                  </a:lnTo>
                  <a:lnTo>
                    <a:pt x="43" y="184"/>
                  </a:lnTo>
                  <a:lnTo>
                    <a:pt x="22" y="249"/>
                  </a:lnTo>
                  <a:lnTo>
                    <a:pt x="0" y="324"/>
                  </a:lnTo>
                  <a:lnTo>
                    <a:pt x="0" y="410"/>
                  </a:lnTo>
                  <a:lnTo>
                    <a:pt x="0" y="486"/>
                  </a:lnTo>
                  <a:lnTo>
                    <a:pt x="22" y="572"/>
                  </a:lnTo>
                  <a:lnTo>
                    <a:pt x="43" y="637"/>
                  </a:lnTo>
                  <a:lnTo>
                    <a:pt x="76" y="701"/>
                  </a:lnTo>
                  <a:lnTo>
                    <a:pt x="108" y="744"/>
                  </a:lnTo>
                  <a:lnTo>
                    <a:pt x="151" y="787"/>
                  </a:lnTo>
                  <a:lnTo>
                    <a:pt x="205" y="809"/>
                  </a:lnTo>
                  <a:lnTo>
                    <a:pt x="259" y="820"/>
                  </a:lnTo>
                  <a:lnTo>
                    <a:pt x="388" y="820"/>
                  </a:lnTo>
                  <a:lnTo>
                    <a:pt x="431" y="798"/>
                  </a:lnTo>
                  <a:lnTo>
                    <a:pt x="474" y="777"/>
                  </a:lnTo>
                  <a:lnTo>
                    <a:pt x="517" y="734"/>
                  </a:lnTo>
                  <a:lnTo>
                    <a:pt x="550" y="690"/>
                  </a:lnTo>
                  <a:lnTo>
                    <a:pt x="582" y="626"/>
                  </a:lnTo>
                  <a:lnTo>
                    <a:pt x="603" y="561"/>
                  </a:lnTo>
                  <a:lnTo>
                    <a:pt x="614" y="486"/>
                  </a:lnTo>
                  <a:lnTo>
                    <a:pt x="614" y="410"/>
                  </a:lnTo>
                  <a:lnTo>
                    <a:pt x="614" y="324"/>
                  </a:lnTo>
                  <a:lnTo>
                    <a:pt x="593" y="249"/>
                  </a:lnTo>
                  <a:lnTo>
                    <a:pt x="571" y="184"/>
                  </a:lnTo>
                  <a:lnTo>
                    <a:pt x="539" y="119"/>
                  </a:lnTo>
                  <a:lnTo>
                    <a:pt x="506" y="66"/>
                  </a:lnTo>
                  <a:lnTo>
                    <a:pt x="463" y="33"/>
                  </a:lnTo>
                  <a:lnTo>
                    <a:pt x="410" y="12"/>
                  </a:lnTo>
                  <a:lnTo>
                    <a:pt x="366" y="1"/>
                  </a:lnTo>
                  <a:close/>
                </a:path>
              </a:pathLst>
            </a:custGeom>
            <a:solidFill>
              <a:srgbClr val="292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7" name="Google Shape;357;p28"/>
            <p:cNvSpPr/>
            <p:nvPr/>
          </p:nvSpPr>
          <p:spPr>
            <a:xfrm>
              <a:off x="2297471" y="5116675"/>
              <a:ext cx="562507" cy="17185"/>
            </a:xfrm>
            <a:custGeom>
              <a:avLst/>
              <a:gdLst/>
              <a:ahLst/>
              <a:cxnLst/>
              <a:rect l="l" t="t" r="r" b="b"/>
              <a:pathLst>
                <a:path w="3535" h="108" extrusionOk="0">
                  <a:moveTo>
                    <a:pt x="1" y="0"/>
                  </a:moveTo>
                  <a:lnTo>
                    <a:pt x="1" y="108"/>
                  </a:lnTo>
                  <a:lnTo>
                    <a:pt x="3535" y="108"/>
                  </a:lnTo>
                  <a:lnTo>
                    <a:pt x="3535" y="0"/>
                  </a:lnTo>
                  <a:close/>
                </a:path>
              </a:pathLst>
            </a:custGeom>
            <a:solidFill>
              <a:srgbClr val="FD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8" name="Google Shape;358;p28"/>
            <p:cNvSpPr/>
            <p:nvPr/>
          </p:nvSpPr>
          <p:spPr>
            <a:xfrm>
              <a:off x="2254667" y="5133702"/>
              <a:ext cx="320796" cy="209405"/>
            </a:xfrm>
            <a:custGeom>
              <a:avLst/>
              <a:gdLst/>
              <a:ahLst/>
              <a:cxnLst/>
              <a:rect l="l" t="t" r="r" b="b"/>
              <a:pathLst>
                <a:path w="2016" h="1316" extrusionOk="0">
                  <a:moveTo>
                    <a:pt x="345" y="1"/>
                  </a:moveTo>
                  <a:lnTo>
                    <a:pt x="0" y="1315"/>
                  </a:lnTo>
                  <a:lnTo>
                    <a:pt x="1735" y="1315"/>
                  </a:lnTo>
                  <a:lnTo>
                    <a:pt x="2015" y="1"/>
                  </a:lnTo>
                  <a:close/>
                </a:path>
              </a:pathLst>
            </a:custGeom>
            <a:solidFill>
              <a:srgbClr val="619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9" name="Google Shape;359;p28"/>
            <p:cNvSpPr/>
            <p:nvPr/>
          </p:nvSpPr>
          <p:spPr>
            <a:xfrm>
              <a:off x="2530591" y="5133702"/>
              <a:ext cx="228185" cy="209405"/>
            </a:xfrm>
            <a:custGeom>
              <a:avLst/>
              <a:gdLst/>
              <a:ahLst/>
              <a:cxnLst/>
              <a:rect l="l" t="t" r="r" b="b"/>
              <a:pathLst>
                <a:path w="1434" h="1316" extrusionOk="0">
                  <a:moveTo>
                    <a:pt x="281" y="1"/>
                  </a:moveTo>
                  <a:lnTo>
                    <a:pt x="1" y="1315"/>
                  </a:lnTo>
                  <a:lnTo>
                    <a:pt x="1434" y="1315"/>
                  </a:lnTo>
                  <a:lnTo>
                    <a:pt x="1434" y="1"/>
                  </a:lnTo>
                  <a:close/>
                </a:path>
              </a:pathLst>
            </a:custGeom>
            <a:solidFill>
              <a:srgbClr val="80A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0" name="Google Shape;360;p28"/>
            <p:cNvSpPr/>
            <p:nvPr/>
          </p:nvSpPr>
          <p:spPr>
            <a:xfrm>
              <a:off x="2758619" y="5133702"/>
              <a:ext cx="133983" cy="209405"/>
            </a:xfrm>
            <a:custGeom>
              <a:avLst/>
              <a:gdLst/>
              <a:ahLst/>
              <a:cxnLst/>
              <a:rect l="l" t="t" r="r" b="b"/>
              <a:pathLst>
                <a:path w="842" h="1316" extrusionOk="0">
                  <a:moveTo>
                    <a:pt x="1" y="1"/>
                  </a:moveTo>
                  <a:lnTo>
                    <a:pt x="1" y="1315"/>
                  </a:lnTo>
                  <a:lnTo>
                    <a:pt x="841" y="1315"/>
                  </a:lnTo>
                  <a:lnTo>
                    <a:pt x="604" y="1"/>
                  </a:lnTo>
                  <a:close/>
                </a:path>
              </a:pathLst>
            </a:custGeom>
            <a:solidFill>
              <a:srgbClr val="9FC1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1" name="Google Shape;361;p28"/>
            <p:cNvSpPr/>
            <p:nvPr/>
          </p:nvSpPr>
          <p:spPr>
            <a:xfrm>
              <a:off x="2204860" y="5342952"/>
              <a:ext cx="325888" cy="121888"/>
            </a:xfrm>
            <a:custGeom>
              <a:avLst/>
              <a:gdLst/>
              <a:ahLst/>
              <a:cxnLst/>
              <a:rect l="l" t="t" r="r" b="b"/>
              <a:pathLst>
                <a:path w="2048" h="766" extrusionOk="0">
                  <a:moveTo>
                    <a:pt x="195" y="0"/>
                  </a:moveTo>
                  <a:lnTo>
                    <a:pt x="1" y="765"/>
                  </a:lnTo>
                  <a:lnTo>
                    <a:pt x="1854" y="765"/>
                  </a:lnTo>
                  <a:lnTo>
                    <a:pt x="2048" y="0"/>
                  </a:lnTo>
                  <a:close/>
                </a:path>
              </a:pathLst>
            </a:custGeom>
            <a:solidFill>
              <a:srgbClr val="FAB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2" name="Google Shape;362;p28"/>
            <p:cNvSpPr/>
            <p:nvPr/>
          </p:nvSpPr>
          <p:spPr>
            <a:xfrm>
              <a:off x="2499880" y="5342952"/>
              <a:ext cx="258896" cy="121888"/>
            </a:xfrm>
            <a:custGeom>
              <a:avLst/>
              <a:gdLst/>
              <a:ahLst/>
              <a:cxnLst/>
              <a:rect l="l" t="t" r="r" b="b"/>
              <a:pathLst>
                <a:path w="1627" h="766" extrusionOk="0">
                  <a:moveTo>
                    <a:pt x="194" y="0"/>
                  </a:moveTo>
                  <a:lnTo>
                    <a:pt x="0" y="765"/>
                  </a:lnTo>
                  <a:lnTo>
                    <a:pt x="1562" y="765"/>
                  </a:lnTo>
                  <a:lnTo>
                    <a:pt x="1627" y="0"/>
                  </a:lnTo>
                  <a:close/>
                </a:path>
              </a:pathLst>
            </a:custGeom>
            <a:solidFill>
              <a:srgbClr val="FBC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3" name="Google Shape;363;p28"/>
            <p:cNvSpPr/>
            <p:nvPr/>
          </p:nvSpPr>
          <p:spPr>
            <a:xfrm>
              <a:off x="2748435" y="5342952"/>
              <a:ext cx="144167" cy="121888"/>
            </a:xfrm>
            <a:custGeom>
              <a:avLst/>
              <a:gdLst/>
              <a:ahLst/>
              <a:cxnLst/>
              <a:rect l="l" t="t" r="r" b="b"/>
              <a:pathLst>
                <a:path w="906" h="766" extrusionOk="0">
                  <a:moveTo>
                    <a:pt x="65" y="0"/>
                  </a:moveTo>
                  <a:lnTo>
                    <a:pt x="0" y="765"/>
                  </a:lnTo>
                  <a:lnTo>
                    <a:pt x="690" y="765"/>
                  </a:lnTo>
                  <a:lnTo>
                    <a:pt x="733" y="754"/>
                  </a:lnTo>
                  <a:lnTo>
                    <a:pt x="776" y="744"/>
                  </a:lnTo>
                  <a:lnTo>
                    <a:pt x="808" y="722"/>
                  </a:lnTo>
                  <a:lnTo>
                    <a:pt x="841" y="701"/>
                  </a:lnTo>
                  <a:lnTo>
                    <a:pt x="873" y="668"/>
                  </a:lnTo>
                  <a:lnTo>
                    <a:pt x="884" y="625"/>
                  </a:lnTo>
                  <a:lnTo>
                    <a:pt x="905" y="582"/>
                  </a:lnTo>
                  <a:lnTo>
                    <a:pt x="905" y="539"/>
                  </a:lnTo>
                  <a:lnTo>
                    <a:pt x="905" y="0"/>
                  </a:lnTo>
                  <a:close/>
                </a:path>
              </a:pathLst>
            </a:custGeom>
            <a:solidFill>
              <a:srgbClr val="FCD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4" name="Google Shape;364;p28"/>
            <p:cNvSpPr/>
            <p:nvPr/>
          </p:nvSpPr>
          <p:spPr>
            <a:xfrm>
              <a:off x="2084879" y="5342952"/>
              <a:ext cx="343074" cy="121888"/>
            </a:xfrm>
            <a:custGeom>
              <a:avLst/>
              <a:gdLst/>
              <a:ahLst/>
              <a:cxnLst/>
              <a:rect l="l" t="t" r="r" b="b"/>
              <a:pathLst>
                <a:path w="2156" h="766" extrusionOk="0">
                  <a:moveTo>
                    <a:pt x="173" y="0"/>
                  </a:moveTo>
                  <a:lnTo>
                    <a:pt x="130" y="11"/>
                  </a:lnTo>
                  <a:lnTo>
                    <a:pt x="98" y="33"/>
                  </a:lnTo>
                  <a:lnTo>
                    <a:pt x="65" y="54"/>
                  </a:lnTo>
                  <a:lnTo>
                    <a:pt x="44" y="86"/>
                  </a:lnTo>
                  <a:lnTo>
                    <a:pt x="22" y="130"/>
                  </a:lnTo>
                  <a:lnTo>
                    <a:pt x="12" y="162"/>
                  </a:lnTo>
                  <a:lnTo>
                    <a:pt x="1" y="205"/>
                  </a:lnTo>
                  <a:lnTo>
                    <a:pt x="1" y="765"/>
                  </a:lnTo>
                  <a:lnTo>
                    <a:pt x="2156" y="765"/>
                  </a:lnTo>
                  <a:lnTo>
                    <a:pt x="2156" y="205"/>
                  </a:lnTo>
                  <a:lnTo>
                    <a:pt x="2156" y="162"/>
                  </a:lnTo>
                  <a:lnTo>
                    <a:pt x="2145" y="130"/>
                  </a:lnTo>
                  <a:lnTo>
                    <a:pt x="2123" y="86"/>
                  </a:lnTo>
                  <a:lnTo>
                    <a:pt x="2091" y="54"/>
                  </a:lnTo>
                  <a:lnTo>
                    <a:pt x="2069" y="33"/>
                  </a:lnTo>
                  <a:lnTo>
                    <a:pt x="2026" y="11"/>
                  </a:lnTo>
                  <a:lnTo>
                    <a:pt x="1994" y="0"/>
                  </a:lnTo>
                  <a:close/>
                </a:path>
              </a:pathLst>
            </a:custGeom>
            <a:solidFill>
              <a:srgbClr val="EDA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5" name="Google Shape;365;p28"/>
            <p:cNvSpPr/>
            <p:nvPr/>
          </p:nvSpPr>
          <p:spPr>
            <a:xfrm>
              <a:off x="2105565" y="5361729"/>
              <a:ext cx="36121" cy="58557"/>
            </a:xfrm>
            <a:custGeom>
              <a:avLst/>
              <a:gdLst/>
              <a:ahLst/>
              <a:cxnLst/>
              <a:rect l="l" t="t" r="r" b="b"/>
              <a:pathLst>
                <a:path w="227" h="368" extrusionOk="0">
                  <a:moveTo>
                    <a:pt x="119" y="1"/>
                  </a:moveTo>
                  <a:lnTo>
                    <a:pt x="86" y="12"/>
                  </a:lnTo>
                  <a:lnTo>
                    <a:pt x="65" y="22"/>
                  </a:lnTo>
                  <a:lnTo>
                    <a:pt x="32" y="55"/>
                  </a:lnTo>
                  <a:lnTo>
                    <a:pt x="11" y="119"/>
                  </a:lnTo>
                  <a:lnTo>
                    <a:pt x="0" y="184"/>
                  </a:lnTo>
                  <a:lnTo>
                    <a:pt x="11" y="259"/>
                  </a:lnTo>
                  <a:lnTo>
                    <a:pt x="32" y="313"/>
                  </a:lnTo>
                  <a:lnTo>
                    <a:pt x="65" y="356"/>
                  </a:lnTo>
                  <a:lnTo>
                    <a:pt x="86" y="367"/>
                  </a:lnTo>
                  <a:lnTo>
                    <a:pt x="140" y="367"/>
                  </a:lnTo>
                  <a:lnTo>
                    <a:pt x="162" y="356"/>
                  </a:lnTo>
                  <a:lnTo>
                    <a:pt x="194" y="313"/>
                  </a:lnTo>
                  <a:lnTo>
                    <a:pt x="216" y="259"/>
                  </a:lnTo>
                  <a:lnTo>
                    <a:pt x="226" y="184"/>
                  </a:lnTo>
                  <a:lnTo>
                    <a:pt x="216" y="119"/>
                  </a:lnTo>
                  <a:lnTo>
                    <a:pt x="194" y="55"/>
                  </a:lnTo>
                  <a:lnTo>
                    <a:pt x="162" y="22"/>
                  </a:lnTo>
                  <a:lnTo>
                    <a:pt x="140"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6" name="Google Shape;366;p28"/>
            <p:cNvSpPr/>
            <p:nvPr/>
          </p:nvSpPr>
          <p:spPr>
            <a:xfrm>
              <a:off x="2359212" y="5361729"/>
              <a:ext cx="36121" cy="58557"/>
            </a:xfrm>
            <a:custGeom>
              <a:avLst/>
              <a:gdLst/>
              <a:ahLst/>
              <a:cxnLst/>
              <a:rect l="l" t="t" r="r" b="b"/>
              <a:pathLst>
                <a:path w="227" h="368" extrusionOk="0">
                  <a:moveTo>
                    <a:pt x="119" y="1"/>
                  </a:moveTo>
                  <a:lnTo>
                    <a:pt x="98" y="12"/>
                  </a:lnTo>
                  <a:lnTo>
                    <a:pt x="76" y="22"/>
                  </a:lnTo>
                  <a:lnTo>
                    <a:pt x="33" y="55"/>
                  </a:lnTo>
                  <a:lnTo>
                    <a:pt x="11" y="119"/>
                  </a:lnTo>
                  <a:lnTo>
                    <a:pt x="1" y="184"/>
                  </a:lnTo>
                  <a:lnTo>
                    <a:pt x="11" y="259"/>
                  </a:lnTo>
                  <a:lnTo>
                    <a:pt x="33" y="313"/>
                  </a:lnTo>
                  <a:lnTo>
                    <a:pt x="76" y="356"/>
                  </a:lnTo>
                  <a:lnTo>
                    <a:pt x="98" y="367"/>
                  </a:lnTo>
                  <a:lnTo>
                    <a:pt x="141" y="367"/>
                  </a:lnTo>
                  <a:lnTo>
                    <a:pt x="162" y="356"/>
                  </a:lnTo>
                  <a:lnTo>
                    <a:pt x="195" y="313"/>
                  </a:lnTo>
                  <a:lnTo>
                    <a:pt x="216" y="259"/>
                  </a:lnTo>
                  <a:lnTo>
                    <a:pt x="227" y="184"/>
                  </a:lnTo>
                  <a:lnTo>
                    <a:pt x="216" y="119"/>
                  </a:lnTo>
                  <a:lnTo>
                    <a:pt x="195" y="55"/>
                  </a:lnTo>
                  <a:lnTo>
                    <a:pt x="162" y="22"/>
                  </a:lnTo>
                  <a:lnTo>
                    <a:pt x="141"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7" name="Google Shape;367;p28"/>
            <p:cNvSpPr/>
            <p:nvPr/>
          </p:nvSpPr>
          <p:spPr>
            <a:xfrm>
              <a:off x="2162055" y="5363479"/>
              <a:ext cx="176788" cy="61899"/>
            </a:xfrm>
            <a:custGeom>
              <a:avLst/>
              <a:gdLst/>
              <a:ahLst/>
              <a:cxnLst/>
              <a:rect l="l" t="t" r="r" b="b"/>
              <a:pathLst>
                <a:path w="1111" h="389" extrusionOk="0">
                  <a:moveTo>
                    <a:pt x="184" y="1"/>
                  </a:moveTo>
                  <a:lnTo>
                    <a:pt x="151" y="11"/>
                  </a:lnTo>
                  <a:lnTo>
                    <a:pt x="119" y="22"/>
                  </a:lnTo>
                  <a:lnTo>
                    <a:pt x="87" y="33"/>
                  </a:lnTo>
                  <a:lnTo>
                    <a:pt x="55" y="54"/>
                  </a:lnTo>
                  <a:lnTo>
                    <a:pt x="33" y="87"/>
                  </a:lnTo>
                  <a:lnTo>
                    <a:pt x="11" y="119"/>
                  </a:lnTo>
                  <a:lnTo>
                    <a:pt x="1" y="151"/>
                  </a:lnTo>
                  <a:lnTo>
                    <a:pt x="1" y="194"/>
                  </a:lnTo>
                  <a:lnTo>
                    <a:pt x="1" y="238"/>
                  </a:lnTo>
                  <a:lnTo>
                    <a:pt x="11" y="270"/>
                  </a:lnTo>
                  <a:lnTo>
                    <a:pt x="33" y="302"/>
                  </a:lnTo>
                  <a:lnTo>
                    <a:pt x="55" y="335"/>
                  </a:lnTo>
                  <a:lnTo>
                    <a:pt x="87" y="356"/>
                  </a:lnTo>
                  <a:lnTo>
                    <a:pt x="119" y="367"/>
                  </a:lnTo>
                  <a:lnTo>
                    <a:pt x="151" y="378"/>
                  </a:lnTo>
                  <a:lnTo>
                    <a:pt x="184" y="388"/>
                  </a:lnTo>
                  <a:lnTo>
                    <a:pt x="916" y="388"/>
                  </a:lnTo>
                  <a:lnTo>
                    <a:pt x="949" y="378"/>
                  </a:lnTo>
                  <a:lnTo>
                    <a:pt x="992" y="367"/>
                  </a:lnTo>
                  <a:lnTo>
                    <a:pt x="1024" y="356"/>
                  </a:lnTo>
                  <a:lnTo>
                    <a:pt x="1046" y="335"/>
                  </a:lnTo>
                  <a:lnTo>
                    <a:pt x="1078" y="302"/>
                  </a:lnTo>
                  <a:lnTo>
                    <a:pt x="1089" y="270"/>
                  </a:lnTo>
                  <a:lnTo>
                    <a:pt x="1100" y="238"/>
                  </a:lnTo>
                  <a:lnTo>
                    <a:pt x="1110" y="194"/>
                  </a:lnTo>
                  <a:lnTo>
                    <a:pt x="1100" y="151"/>
                  </a:lnTo>
                  <a:lnTo>
                    <a:pt x="1089" y="119"/>
                  </a:lnTo>
                  <a:lnTo>
                    <a:pt x="1078" y="87"/>
                  </a:lnTo>
                  <a:lnTo>
                    <a:pt x="1046" y="54"/>
                  </a:lnTo>
                  <a:lnTo>
                    <a:pt x="1024" y="33"/>
                  </a:lnTo>
                  <a:lnTo>
                    <a:pt x="992" y="22"/>
                  </a:lnTo>
                  <a:lnTo>
                    <a:pt x="949" y="11"/>
                  </a:lnTo>
                  <a:lnTo>
                    <a:pt x="916" y="1"/>
                  </a:lnTo>
                  <a:close/>
                </a:path>
              </a:pathLst>
            </a:custGeom>
            <a:solidFill>
              <a:srgbClr val="FD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8" name="Google Shape;368;p28"/>
            <p:cNvSpPr/>
            <p:nvPr/>
          </p:nvSpPr>
          <p:spPr>
            <a:xfrm>
              <a:off x="2760369" y="5399441"/>
              <a:ext cx="61900" cy="130480"/>
            </a:xfrm>
            <a:custGeom>
              <a:avLst/>
              <a:gdLst/>
              <a:ahLst/>
              <a:cxnLst/>
              <a:rect l="l" t="t" r="r" b="b"/>
              <a:pathLst>
                <a:path w="389" h="820" extrusionOk="0">
                  <a:moveTo>
                    <a:pt x="248" y="1"/>
                  </a:moveTo>
                  <a:lnTo>
                    <a:pt x="205" y="12"/>
                  </a:lnTo>
                  <a:lnTo>
                    <a:pt x="151" y="33"/>
                  </a:lnTo>
                  <a:lnTo>
                    <a:pt x="108" y="76"/>
                  </a:lnTo>
                  <a:lnTo>
                    <a:pt x="76" y="119"/>
                  </a:lnTo>
                  <a:lnTo>
                    <a:pt x="44" y="184"/>
                  </a:lnTo>
                  <a:lnTo>
                    <a:pt x="22" y="249"/>
                  </a:lnTo>
                  <a:lnTo>
                    <a:pt x="1" y="335"/>
                  </a:lnTo>
                  <a:lnTo>
                    <a:pt x="1" y="410"/>
                  </a:lnTo>
                  <a:lnTo>
                    <a:pt x="1" y="496"/>
                  </a:lnTo>
                  <a:lnTo>
                    <a:pt x="22" y="572"/>
                  </a:lnTo>
                  <a:lnTo>
                    <a:pt x="44" y="647"/>
                  </a:lnTo>
                  <a:lnTo>
                    <a:pt x="76" y="701"/>
                  </a:lnTo>
                  <a:lnTo>
                    <a:pt x="108" y="755"/>
                  </a:lnTo>
                  <a:lnTo>
                    <a:pt x="151" y="787"/>
                  </a:lnTo>
                  <a:lnTo>
                    <a:pt x="205" y="820"/>
                  </a:lnTo>
                  <a:lnTo>
                    <a:pt x="389" y="820"/>
                  </a:lnTo>
                  <a:lnTo>
                    <a:pt x="356" y="1"/>
                  </a:lnTo>
                  <a:close/>
                </a:path>
              </a:pathLst>
            </a:custGeom>
            <a:solidFill>
              <a:srgbClr val="292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9" name="Google Shape;369;p28"/>
            <p:cNvSpPr/>
            <p:nvPr/>
          </p:nvSpPr>
          <p:spPr>
            <a:xfrm>
              <a:off x="2777555" y="5399441"/>
              <a:ext cx="80676" cy="130480"/>
            </a:xfrm>
            <a:custGeom>
              <a:avLst/>
              <a:gdLst/>
              <a:ahLst/>
              <a:cxnLst/>
              <a:rect l="l" t="t" r="r" b="b"/>
              <a:pathLst>
                <a:path w="507" h="820" extrusionOk="0">
                  <a:moveTo>
                    <a:pt x="248" y="1"/>
                  </a:moveTo>
                  <a:lnTo>
                    <a:pt x="205" y="12"/>
                  </a:lnTo>
                  <a:lnTo>
                    <a:pt x="151" y="33"/>
                  </a:lnTo>
                  <a:lnTo>
                    <a:pt x="108" y="76"/>
                  </a:lnTo>
                  <a:lnTo>
                    <a:pt x="76" y="119"/>
                  </a:lnTo>
                  <a:lnTo>
                    <a:pt x="43" y="184"/>
                  </a:lnTo>
                  <a:lnTo>
                    <a:pt x="22" y="249"/>
                  </a:lnTo>
                  <a:lnTo>
                    <a:pt x="0" y="335"/>
                  </a:lnTo>
                  <a:lnTo>
                    <a:pt x="0" y="410"/>
                  </a:lnTo>
                  <a:lnTo>
                    <a:pt x="0" y="496"/>
                  </a:lnTo>
                  <a:lnTo>
                    <a:pt x="22" y="572"/>
                  </a:lnTo>
                  <a:lnTo>
                    <a:pt x="43" y="647"/>
                  </a:lnTo>
                  <a:lnTo>
                    <a:pt x="76" y="701"/>
                  </a:lnTo>
                  <a:lnTo>
                    <a:pt x="108" y="755"/>
                  </a:lnTo>
                  <a:lnTo>
                    <a:pt x="151" y="787"/>
                  </a:lnTo>
                  <a:lnTo>
                    <a:pt x="205" y="820"/>
                  </a:lnTo>
                  <a:lnTo>
                    <a:pt x="302" y="820"/>
                  </a:lnTo>
                  <a:lnTo>
                    <a:pt x="356" y="787"/>
                  </a:lnTo>
                  <a:lnTo>
                    <a:pt x="399" y="755"/>
                  </a:lnTo>
                  <a:lnTo>
                    <a:pt x="431" y="701"/>
                  </a:lnTo>
                  <a:lnTo>
                    <a:pt x="464" y="647"/>
                  </a:lnTo>
                  <a:lnTo>
                    <a:pt x="485" y="572"/>
                  </a:lnTo>
                  <a:lnTo>
                    <a:pt x="507" y="496"/>
                  </a:lnTo>
                  <a:lnTo>
                    <a:pt x="507" y="410"/>
                  </a:lnTo>
                  <a:lnTo>
                    <a:pt x="507" y="335"/>
                  </a:lnTo>
                  <a:lnTo>
                    <a:pt x="485" y="249"/>
                  </a:lnTo>
                  <a:lnTo>
                    <a:pt x="464" y="184"/>
                  </a:lnTo>
                  <a:lnTo>
                    <a:pt x="431" y="119"/>
                  </a:lnTo>
                  <a:lnTo>
                    <a:pt x="399" y="76"/>
                  </a:lnTo>
                  <a:lnTo>
                    <a:pt x="356" y="33"/>
                  </a:lnTo>
                  <a:lnTo>
                    <a:pt x="302" y="12"/>
                  </a:lnTo>
                  <a:lnTo>
                    <a:pt x="248" y="1"/>
                  </a:lnTo>
                  <a:close/>
                </a:path>
              </a:pathLst>
            </a:custGeom>
            <a:solidFill>
              <a:srgbClr val="676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70" name="Google Shape;370;p28"/>
            <p:cNvSpPr/>
            <p:nvPr/>
          </p:nvSpPr>
          <p:spPr>
            <a:xfrm>
              <a:off x="2803174" y="5435563"/>
              <a:ext cx="36281" cy="58398"/>
            </a:xfrm>
            <a:custGeom>
              <a:avLst/>
              <a:gdLst/>
              <a:ahLst/>
              <a:cxnLst/>
              <a:rect l="l" t="t" r="r" b="b"/>
              <a:pathLst>
                <a:path w="228" h="367" extrusionOk="0">
                  <a:moveTo>
                    <a:pt x="109" y="0"/>
                  </a:moveTo>
                  <a:lnTo>
                    <a:pt x="87" y="11"/>
                  </a:lnTo>
                  <a:lnTo>
                    <a:pt x="66" y="22"/>
                  </a:lnTo>
                  <a:lnTo>
                    <a:pt x="33" y="54"/>
                  </a:lnTo>
                  <a:lnTo>
                    <a:pt x="12" y="119"/>
                  </a:lnTo>
                  <a:lnTo>
                    <a:pt x="1" y="183"/>
                  </a:lnTo>
                  <a:lnTo>
                    <a:pt x="12" y="259"/>
                  </a:lnTo>
                  <a:lnTo>
                    <a:pt x="33" y="312"/>
                  </a:lnTo>
                  <a:lnTo>
                    <a:pt x="66" y="356"/>
                  </a:lnTo>
                  <a:lnTo>
                    <a:pt x="87" y="366"/>
                  </a:lnTo>
                  <a:lnTo>
                    <a:pt x="130" y="366"/>
                  </a:lnTo>
                  <a:lnTo>
                    <a:pt x="152" y="356"/>
                  </a:lnTo>
                  <a:lnTo>
                    <a:pt x="195" y="312"/>
                  </a:lnTo>
                  <a:lnTo>
                    <a:pt x="216" y="259"/>
                  </a:lnTo>
                  <a:lnTo>
                    <a:pt x="227" y="183"/>
                  </a:lnTo>
                  <a:lnTo>
                    <a:pt x="216" y="119"/>
                  </a:lnTo>
                  <a:lnTo>
                    <a:pt x="195" y="54"/>
                  </a:lnTo>
                  <a:lnTo>
                    <a:pt x="152" y="22"/>
                  </a:lnTo>
                  <a:lnTo>
                    <a:pt x="130" y="11"/>
                  </a:lnTo>
                  <a:lnTo>
                    <a:pt x="109" y="0"/>
                  </a:lnTo>
                  <a:close/>
                </a:path>
              </a:pathLst>
            </a:custGeom>
            <a:solidFill>
              <a:srgbClr val="DFE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71" name="Google Shape;371;p28"/>
            <p:cNvSpPr/>
            <p:nvPr/>
          </p:nvSpPr>
          <p:spPr>
            <a:xfrm>
              <a:off x="2496379" y="5399441"/>
              <a:ext cx="61900" cy="130480"/>
            </a:xfrm>
            <a:custGeom>
              <a:avLst/>
              <a:gdLst/>
              <a:ahLst/>
              <a:cxnLst/>
              <a:rect l="l" t="t" r="r" b="b"/>
              <a:pathLst>
                <a:path w="389" h="820" extrusionOk="0">
                  <a:moveTo>
                    <a:pt x="259" y="1"/>
                  </a:moveTo>
                  <a:lnTo>
                    <a:pt x="205" y="12"/>
                  </a:lnTo>
                  <a:lnTo>
                    <a:pt x="162" y="33"/>
                  </a:lnTo>
                  <a:lnTo>
                    <a:pt x="119" y="76"/>
                  </a:lnTo>
                  <a:lnTo>
                    <a:pt x="76" y="119"/>
                  </a:lnTo>
                  <a:lnTo>
                    <a:pt x="54" y="184"/>
                  </a:lnTo>
                  <a:lnTo>
                    <a:pt x="22" y="249"/>
                  </a:lnTo>
                  <a:lnTo>
                    <a:pt x="11" y="335"/>
                  </a:lnTo>
                  <a:lnTo>
                    <a:pt x="1" y="410"/>
                  </a:lnTo>
                  <a:lnTo>
                    <a:pt x="11" y="496"/>
                  </a:lnTo>
                  <a:lnTo>
                    <a:pt x="22" y="572"/>
                  </a:lnTo>
                  <a:lnTo>
                    <a:pt x="54" y="647"/>
                  </a:lnTo>
                  <a:lnTo>
                    <a:pt x="76" y="701"/>
                  </a:lnTo>
                  <a:lnTo>
                    <a:pt x="119" y="755"/>
                  </a:lnTo>
                  <a:lnTo>
                    <a:pt x="162" y="787"/>
                  </a:lnTo>
                  <a:lnTo>
                    <a:pt x="205" y="820"/>
                  </a:lnTo>
                  <a:lnTo>
                    <a:pt x="388" y="820"/>
                  </a:lnTo>
                  <a:lnTo>
                    <a:pt x="367" y="1"/>
                  </a:lnTo>
                  <a:close/>
                </a:path>
              </a:pathLst>
            </a:custGeom>
            <a:solidFill>
              <a:srgbClr val="292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72" name="Google Shape;372;p28"/>
            <p:cNvSpPr/>
            <p:nvPr/>
          </p:nvSpPr>
          <p:spPr>
            <a:xfrm>
              <a:off x="2515315" y="5399441"/>
              <a:ext cx="80676" cy="130480"/>
            </a:xfrm>
            <a:custGeom>
              <a:avLst/>
              <a:gdLst/>
              <a:ahLst/>
              <a:cxnLst/>
              <a:rect l="l" t="t" r="r" b="b"/>
              <a:pathLst>
                <a:path w="507" h="820" extrusionOk="0">
                  <a:moveTo>
                    <a:pt x="248" y="1"/>
                  </a:moveTo>
                  <a:lnTo>
                    <a:pt x="194" y="12"/>
                  </a:lnTo>
                  <a:lnTo>
                    <a:pt x="151" y="33"/>
                  </a:lnTo>
                  <a:lnTo>
                    <a:pt x="108" y="76"/>
                  </a:lnTo>
                  <a:lnTo>
                    <a:pt x="65" y="119"/>
                  </a:lnTo>
                  <a:lnTo>
                    <a:pt x="43" y="184"/>
                  </a:lnTo>
                  <a:lnTo>
                    <a:pt x="11" y="249"/>
                  </a:lnTo>
                  <a:lnTo>
                    <a:pt x="0" y="335"/>
                  </a:lnTo>
                  <a:lnTo>
                    <a:pt x="0" y="410"/>
                  </a:lnTo>
                  <a:lnTo>
                    <a:pt x="0" y="496"/>
                  </a:lnTo>
                  <a:lnTo>
                    <a:pt x="11" y="572"/>
                  </a:lnTo>
                  <a:lnTo>
                    <a:pt x="43" y="647"/>
                  </a:lnTo>
                  <a:lnTo>
                    <a:pt x="65" y="701"/>
                  </a:lnTo>
                  <a:lnTo>
                    <a:pt x="108" y="755"/>
                  </a:lnTo>
                  <a:lnTo>
                    <a:pt x="151" y="787"/>
                  </a:lnTo>
                  <a:lnTo>
                    <a:pt x="194" y="820"/>
                  </a:lnTo>
                  <a:lnTo>
                    <a:pt x="302" y="820"/>
                  </a:lnTo>
                  <a:lnTo>
                    <a:pt x="345" y="787"/>
                  </a:lnTo>
                  <a:lnTo>
                    <a:pt x="388" y="755"/>
                  </a:lnTo>
                  <a:lnTo>
                    <a:pt x="431" y="701"/>
                  </a:lnTo>
                  <a:lnTo>
                    <a:pt x="463" y="647"/>
                  </a:lnTo>
                  <a:lnTo>
                    <a:pt x="485" y="572"/>
                  </a:lnTo>
                  <a:lnTo>
                    <a:pt x="496" y="496"/>
                  </a:lnTo>
                  <a:lnTo>
                    <a:pt x="506" y="410"/>
                  </a:lnTo>
                  <a:lnTo>
                    <a:pt x="496" y="335"/>
                  </a:lnTo>
                  <a:lnTo>
                    <a:pt x="485" y="249"/>
                  </a:lnTo>
                  <a:lnTo>
                    <a:pt x="463" y="184"/>
                  </a:lnTo>
                  <a:lnTo>
                    <a:pt x="431" y="119"/>
                  </a:lnTo>
                  <a:lnTo>
                    <a:pt x="388" y="76"/>
                  </a:lnTo>
                  <a:lnTo>
                    <a:pt x="345" y="33"/>
                  </a:lnTo>
                  <a:lnTo>
                    <a:pt x="302" y="12"/>
                  </a:lnTo>
                  <a:lnTo>
                    <a:pt x="248" y="1"/>
                  </a:lnTo>
                  <a:close/>
                </a:path>
              </a:pathLst>
            </a:custGeom>
            <a:solidFill>
              <a:srgbClr val="676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73" name="Google Shape;373;p28"/>
            <p:cNvSpPr/>
            <p:nvPr/>
          </p:nvSpPr>
          <p:spPr>
            <a:xfrm>
              <a:off x="2540934" y="5435563"/>
              <a:ext cx="34530" cy="58398"/>
            </a:xfrm>
            <a:custGeom>
              <a:avLst/>
              <a:gdLst/>
              <a:ahLst/>
              <a:cxnLst/>
              <a:rect l="l" t="t" r="r" b="b"/>
              <a:pathLst>
                <a:path w="217" h="367" extrusionOk="0">
                  <a:moveTo>
                    <a:pt x="108" y="0"/>
                  </a:moveTo>
                  <a:lnTo>
                    <a:pt x="87" y="11"/>
                  </a:lnTo>
                  <a:lnTo>
                    <a:pt x="65" y="22"/>
                  </a:lnTo>
                  <a:lnTo>
                    <a:pt x="33" y="54"/>
                  </a:lnTo>
                  <a:lnTo>
                    <a:pt x="1" y="119"/>
                  </a:lnTo>
                  <a:lnTo>
                    <a:pt x="1" y="183"/>
                  </a:lnTo>
                  <a:lnTo>
                    <a:pt x="1" y="259"/>
                  </a:lnTo>
                  <a:lnTo>
                    <a:pt x="33" y="312"/>
                  </a:lnTo>
                  <a:lnTo>
                    <a:pt x="65" y="356"/>
                  </a:lnTo>
                  <a:lnTo>
                    <a:pt x="87" y="366"/>
                  </a:lnTo>
                  <a:lnTo>
                    <a:pt x="130" y="366"/>
                  </a:lnTo>
                  <a:lnTo>
                    <a:pt x="151" y="356"/>
                  </a:lnTo>
                  <a:lnTo>
                    <a:pt x="184" y="312"/>
                  </a:lnTo>
                  <a:lnTo>
                    <a:pt x="216" y="259"/>
                  </a:lnTo>
                  <a:lnTo>
                    <a:pt x="216" y="183"/>
                  </a:lnTo>
                  <a:lnTo>
                    <a:pt x="216" y="119"/>
                  </a:lnTo>
                  <a:lnTo>
                    <a:pt x="184" y="54"/>
                  </a:lnTo>
                  <a:lnTo>
                    <a:pt x="151" y="22"/>
                  </a:lnTo>
                  <a:lnTo>
                    <a:pt x="130" y="11"/>
                  </a:lnTo>
                  <a:lnTo>
                    <a:pt x="108" y="0"/>
                  </a:lnTo>
                  <a:close/>
                </a:path>
              </a:pathLst>
            </a:custGeom>
            <a:solidFill>
              <a:srgbClr val="DFE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74" name="Google Shape;374;p28"/>
            <p:cNvSpPr/>
            <p:nvPr/>
          </p:nvSpPr>
          <p:spPr>
            <a:xfrm>
              <a:off x="2438139" y="5440655"/>
              <a:ext cx="18936" cy="36121"/>
            </a:xfrm>
            <a:custGeom>
              <a:avLst/>
              <a:gdLst/>
              <a:ahLst/>
              <a:cxnLst/>
              <a:rect l="l" t="t" r="r" b="b"/>
              <a:pathLst>
                <a:path w="119" h="227" extrusionOk="0">
                  <a:moveTo>
                    <a:pt x="0" y="0"/>
                  </a:moveTo>
                  <a:lnTo>
                    <a:pt x="0" y="227"/>
                  </a:lnTo>
                  <a:lnTo>
                    <a:pt x="43" y="216"/>
                  </a:lnTo>
                  <a:lnTo>
                    <a:pt x="76" y="194"/>
                  </a:lnTo>
                  <a:lnTo>
                    <a:pt x="108" y="162"/>
                  </a:lnTo>
                  <a:lnTo>
                    <a:pt x="119" y="119"/>
                  </a:lnTo>
                  <a:lnTo>
                    <a:pt x="108" y="76"/>
                  </a:lnTo>
                  <a:lnTo>
                    <a:pt x="76" y="33"/>
                  </a:lnTo>
                  <a:lnTo>
                    <a:pt x="43" y="11"/>
                  </a:lnTo>
                  <a:lnTo>
                    <a:pt x="0" y="0"/>
                  </a:lnTo>
                  <a:close/>
                </a:path>
              </a:pathLst>
            </a:custGeom>
            <a:solidFill>
              <a:srgbClr val="EF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75" name="Google Shape;375;p28"/>
            <p:cNvSpPr/>
            <p:nvPr/>
          </p:nvSpPr>
          <p:spPr>
            <a:xfrm>
              <a:off x="2438139" y="5440655"/>
              <a:ext cx="18936" cy="36121"/>
            </a:xfrm>
            <a:custGeom>
              <a:avLst/>
              <a:gdLst/>
              <a:ahLst/>
              <a:cxnLst/>
              <a:rect l="l" t="t" r="r" b="b"/>
              <a:pathLst>
                <a:path w="119" h="227" fill="none" extrusionOk="0">
                  <a:moveTo>
                    <a:pt x="0" y="227"/>
                  </a:moveTo>
                  <a:lnTo>
                    <a:pt x="0" y="227"/>
                  </a:lnTo>
                  <a:lnTo>
                    <a:pt x="43" y="216"/>
                  </a:lnTo>
                  <a:lnTo>
                    <a:pt x="76" y="194"/>
                  </a:lnTo>
                  <a:lnTo>
                    <a:pt x="108" y="162"/>
                  </a:lnTo>
                  <a:lnTo>
                    <a:pt x="119" y="119"/>
                  </a:lnTo>
                  <a:lnTo>
                    <a:pt x="119" y="119"/>
                  </a:lnTo>
                  <a:lnTo>
                    <a:pt x="108" y="76"/>
                  </a:lnTo>
                  <a:lnTo>
                    <a:pt x="76" y="33"/>
                  </a:lnTo>
                  <a:lnTo>
                    <a:pt x="43" y="1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76" name="Google Shape;376;p28"/>
            <p:cNvSpPr/>
            <p:nvPr/>
          </p:nvSpPr>
          <p:spPr>
            <a:xfrm>
              <a:off x="2069444" y="5440655"/>
              <a:ext cx="368852" cy="36121"/>
            </a:xfrm>
            <a:custGeom>
              <a:avLst/>
              <a:gdLst/>
              <a:ahLst/>
              <a:cxnLst/>
              <a:rect l="l" t="t" r="r" b="b"/>
              <a:pathLst>
                <a:path w="2318" h="227" extrusionOk="0">
                  <a:moveTo>
                    <a:pt x="109" y="0"/>
                  </a:moveTo>
                  <a:lnTo>
                    <a:pt x="66" y="11"/>
                  </a:lnTo>
                  <a:lnTo>
                    <a:pt x="33" y="33"/>
                  </a:lnTo>
                  <a:lnTo>
                    <a:pt x="12" y="76"/>
                  </a:lnTo>
                  <a:lnTo>
                    <a:pt x="1" y="119"/>
                  </a:lnTo>
                  <a:lnTo>
                    <a:pt x="12" y="162"/>
                  </a:lnTo>
                  <a:lnTo>
                    <a:pt x="33" y="194"/>
                  </a:lnTo>
                  <a:lnTo>
                    <a:pt x="66" y="216"/>
                  </a:lnTo>
                  <a:lnTo>
                    <a:pt x="109" y="227"/>
                  </a:lnTo>
                  <a:lnTo>
                    <a:pt x="2317" y="227"/>
                  </a:lnTo>
                  <a:lnTo>
                    <a:pt x="2317" y="0"/>
                  </a:lnTo>
                  <a:close/>
                </a:path>
              </a:pathLst>
            </a:custGeom>
            <a:solidFill>
              <a:srgbClr val="DFE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77" name="Google Shape;377;p28"/>
            <p:cNvSpPr/>
            <p:nvPr/>
          </p:nvSpPr>
          <p:spPr>
            <a:xfrm>
              <a:off x="2069444" y="5440655"/>
              <a:ext cx="368852" cy="36121"/>
            </a:xfrm>
            <a:custGeom>
              <a:avLst/>
              <a:gdLst/>
              <a:ahLst/>
              <a:cxnLst/>
              <a:rect l="l" t="t" r="r" b="b"/>
              <a:pathLst>
                <a:path w="2318" h="227" fill="none" extrusionOk="0">
                  <a:moveTo>
                    <a:pt x="2317" y="0"/>
                  </a:moveTo>
                  <a:lnTo>
                    <a:pt x="109" y="0"/>
                  </a:lnTo>
                  <a:lnTo>
                    <a:pt x="109" y="0"/>
                  </a:lnTo>
                  <a:lnTo>
                    <a:pt x="66" y="11"/>
                  </a:lnTo>
                  <a:lnTo>
                    <a:pt x="33" y="33"/>
                  </a:lnTo>
                  <a:lnTo>
                    <a:pt x="12" y="76"/>
                  </a:lnTo>
                  <a:lnTo>
                    <a:pt x="1" y="119"/>
                  </a:lnTo>
                  <a:lnTo>
                    <a:pt x="1" y="119"/>
                  </a:lnTo>
                  <a:lnTo>
                    <a:pt x="12" y="162"/>
                  </a:lnTo>
                  <a:lnTo>
                    <a:pt x="33" y="194"/>
                  </a:lnTo>
                  <a:lnTo>
                    <a:pt x="66" y="216"/>
                  </a:lnTo>
                  <a:lnTo>
                    <a:pt x="109" y="227"/>
                  </a:lnTo>
                  <a:lnTo>
                    <a:pt x="2317" y="2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78" name="Google Shape;378;p28"/>
            <p:cNvSpPr/>
            <p:nvPr/>
          </p:nvSpPr>
          <p:spPr>
            <a:xfrm>
              <a:off x="2297471" y="5116675"/>
              <a:ext cx="293426" cy="17185"/>
            </a:xfrm>
            <a:custGeom>
              <a:avLst/>
              <a:gdLst/>
              <a:ahLst/>
              <a:cxnLst/>
              <a:rect l="l" t="t" r="r" b="b"/>
              <a:pathLst>
                <a:path w="1844" h="108" extrusionOk="0">
                  <a:moveTo>
                    <a:pt x="1" y="0"/>
                  </a:moveTo>
                  <a:lnTo>
                    <a:pt x="1" y="108"/>
                  </a:lnTo>
                  <a:lnTo>
                    <a:pt x="1843" y="108"/>
                  </a:lnTo>
                  <a:lnTo>
                    <a:pt x="1843" y="0"/>
                  </a:lnTo>
                  <a:close/>
                </a:path>
              </a:pathLst>
            </a:custGeom>
            <a:solidFill>
              <a:srgbClr val="FBC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379" name="Google Shape;379;p28"/>
          <p:cNvGrpSpPr/>
          <p:nvPr/>
        </p:nvGrpSpPr>
        <p:grpSpPr>
          <a:xfrm>
            <a:off x="3751433" y="4442212"/>
            <a:ext cx="591817" cy="339812"/>
            <a:chOff x="4857014" y="7965975"/>
            <a:chExt cx="588287" cy="337819"/>
          </a:xfrm>
        </p:grpSpPr>
        <p:sp>
          <p:nvSpPr>
            <p:cNvPr id="380" name="Google Shape;380;p28"/>
            <p:cNvSpPr/>
            <p:nvPr/>
          </p:nvSpPr>
          <p:spPr>
            <a:xfrm>
              <a:off x="5062764" y="8144196"/>
              <a:ext cx="48215" cy="13844"/>
            </a:xfrm>
            <a:custGeom>
              <a:avLst/>
              <a:gdLst/>
              <a:ahLst/>
              <a:cxnLst/>
              <a:rect l="l" t="t" r="r" b="b"/>
              <a:pathLst>
                <a:path w="303" h="87" extrusionOk="0">
                  <a:moveTo>
                    <a:pt x="33" y="1"/>
                  </a:moveTo>
                  <a:lnTo>
                    <a:pt x="11" y="11"/>
                  </a:lnTo>
                  <a:lnTo>
                    <a:pt x="1" y="33"/>
                  </a:lnTo>
                  <a:lnTo>
                    <a:pt x="1" y="54"/>
                  </a:lnTo>
                  <a:lnTo>
                    <a:pt x="11" y="87"/>
                  </a:lnTo>
                  <a:lnTo>
                    <a:pt x="270" y="87"/>
                  </a:lnTo>
                  <a:lnTo>
                    <a:pt x="292" y="76"/>
                  </a:lnTo>
                  <a:lnTo>
                    <a:pt x="302" y="54"/>
                  </a:lnTo>
                  <a:lnTo>
                    <a:pt x="302" y="33"/>
                  </a:lnTo>
                  <a:lnTo>
                    <a:pt x="292" y="11"/>
                  </a:lnTo>
                  <a:lnTo>
                    <a:pt x="270" y="1"/>
                  </a:lnTo>
                  <a:close/>
                </a:path>
              </a:pathLst>
            </a:custGeom>
            <a:solidFill>
              <a:srgbClr val="FAB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1" name="Google Shape;381;p28"/>
            <p:cNvSpPr/>
            <p:nvPr/>
          </p:nvSpPr>
          <p:spPr>
            <a:xfrm>
              <a:off x="5081700" y="8145946"/>
              <a:ext cx="54898" cy="55056"/>
            </a:xfrm>
            <a:custGeom>
              <a:avLst/>
              <a:gdLst/>
              <a:ahLst/>
              <a:cxnLst/>
              <a:rect l="l" t="t" r="r" b="b"/>
              <a:pathLst>
                <a:path w="345" h="346" extrusionOk="0">
                  <a:moveTo>
                    <a:pt x="32" y="0"/>
                  </a:moveTo>
                  <a:lnTo>
                    <a:pt x="11" y="11"/>
                  </a:lnTo>
                  <a:lnTo>
                    <a:pt x="0" y="33"/>
                  </a:lnTo>
                  <a:lnTo>
                    <a:pt x="11" y="54"/>
                  </a:lnTo>
                  <a:lnTo>
                    <a:pt x="291" y="334"/>
                  </a:lnTo>
                  <a:lnTo>
                    <a:pt x="313" y="345"/>
                  </a:lnTo>
                  <a:lnTo>
                    <a:pt x="334" y="334"/>
                  </a:lnTo>
                  <a:lnTo>
                    <a:pt x="345" y="313"/>
                  </a:lnTo>
                  <a:lnTo>
                    <a:pt x="334" y="291"/>
                  </a:lnTo>
                  <a:lnTo>
                    <a:pt x="54" y="11"/>
                  </a:lnTo>
                  <a:lnTo>
                    <a:pt x="32" y="0"/>
                  </a:lnTo>
                  <a:close/>
                </a:path>
              </a:pathLst>
            </a:custGeom>
            <a:solidFill>
              <a:srgbClr val="676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2" name="Google Shape;382;p28"/>
            <p:cNvSpPr/>
            <p:nvPr/>
          </p:nvSpPr>
          <p:spPr>
            <a:xfrm>
              <a:off x="5081700" y="8145946"/>
              <a:ext cx="54898" cy="55056"/>
            </a:xfrm>
            <a:custGeom>
              <a:avLst/>
              <a:gdLst/>
              <a:ahLst/>
              <a:cxnLst/>
              <a:rect l="l" t="t" r="r" b="b"/>
              <a:pathLst>
                <a:path w="345" h="346" fill="none" extrusionOk="0">
                  <a:moveTo>
                    <a:pt x="11" y="54"/>
                  </a:moveTo>
                  <a:lnTo>
                    <a:pt x="291" y="334"/>
                  </a:lnTo>
                  <a:lnTo>
                    <a:pt x="291" y="334"/>
                  </a:lnTo>
                  <a:lnTo>
                    <a:pt x="313" y="345"/>
                  </a:lnTo>
                  <a:lnTo>
                    <a:pt x="334" y="334"/>
                  </a:lnTo>
                  <a:lnTo>
                    <a:pt x="334" y="334"/>
                  </a:lnTo>
                  <a:lnTo>
                    <a:pt x="345" y="313"/>
                  </a:lnTo>
                  <a:lnTo>
                    <a:pt x="334" y="291"/>
                  </a:lnTo>
                  <a:lnTo>
                    <a:pt x="54" y="11"/>
                  </a:lnTo>
                  <a:lnTo>
                    <a:pt x="54" y="11"/>
                  </a:lnTo>
                  <a:lnTo>
                    <a:pt x="32" y="0"/>
                  </a:lnTo>
                  <a:lnTo>
                    <a:pt x="11" y="11"/>
                  </a:lnTo>
                  <a:lnTo>
                    <a:pt x="11" y="11"/>
                  </a:lnTo>
                  <a:lnTo>
                    <a:pt x="0" y="33"/>
                  </a:lnTo>
                  <a:lnTo>
                    <a:pt x="11" y="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3" name="Google Shape;383;p28"/>
            <p:cNvSpPr/>
            <p:nvPr/>
          </p:nvSpPr>
          <p:spPr>
            <a:xfrm>
              <a:off x="4857014" y="8068770"/>
              <a:ext cx="235028" cy="235024"/>
            </a:xfrm>
            <a:custGeom>
              <a:avLst/>
              <a:gdLst/>
              <a:ahLst/>
              <a:cxnLst/>
              <a:rect l="l" t="t" r="r" b="b"/>
              <a:pathLst>
                <a:path w="1477" h="1477" extrusionOk="0">
                  <a:moveTo>
                    <a:pt x="798" y="119"/>
                  </a:moveTo>
                  <a:lnTo>
                    <a:pt x="863" y="130"/>
                  </a:lnTo>
                  <a:lnTo>
                    <a:pt x="981" y="162"/>
                  </a:lnTo>
                  <a:lnTo>
                    <a:pt x="1089" y="216"/>
                  </a:lnTo>
                  <a:lnTo>
                    <a:pt x="1175" y="291"/>
                  </a:lnTo>
                  <a:lnTo>
                    <a:pt x="1251" y="388"/>
                  </a:lnTo>
                  <a:lnTo>
                    <a:pt x="1315" y="496"/>
                  </a:lnTo>
                  <a:lnTo>
                    <a:pt x="1348" y="604"/>
                  </a:lnTo>
                  <a:lnTo>
                    <a:pt x="1358" y="733"/>
                  </a:lnTo>
                  <a:lnTo>
                    <a:pt x="1348" y="862"/>
                  </a:lnTo>
                  <a:lnTo>
                    <a:pt x="1315" y="981"/>
                  </a:lnTo>
                  <a:lnTo>
                    <a:pt x="1261" y="1078"/>
                  </a:lnTo>
                  <a:lnTo>
                    <a:pt x="1186" y="1175"/>
                  </a:lnTo>
                  <a:lnTo>
                    <a:pt x="1089" y="1250"/>
                  </a:lnTo>
                  <a:lnTo>
                    <a:pt x="981" y="1304"/>
                  </a:lnTo>
                  <a:lnTo>
                    <a:pt x="873" y="1347"/>
                  </a:lnTo>
                  <a:lnTo>
                    <a:pt x="744" y="1358"/>
                  </a:lnTo>
                  <a:lnTo>
                    <a:pt x="615" y="1347"/>
                  </a:lnTo>
                  <a:lnTo>
                    <a:pt x="507" y="1315"/>
                  </a:lnTo>
                  <a:lnTo>
                    <a:pt x="399" y="1250"/>
                  </a:lnTo>
                  <a:lnTo>
                    <a:pt x="302" y="1186"/>
                  </a:lnTo>
                  <a:lnTo>
                    <a:pt x="227" y="1089"/>
                  </a:lnTo>
                  <a:lnTo>
                    <a:pt x="173" y="981"/>
                  </a:lnTo>
                  <a:lnTo>
                    <a:pt x="130" y="862"/>
                  </a:lnTo>
                  <a:lnTo>
                    <a:pt x="119" y="809"/>
                  </a:lnTo>
                  <a:lnTo>
                    <a:pt x="119" y="744"/>
                  </a:lnTo>
                  <a:lnTo>
                    <a:pt x="130" y="615"/>
                  </a:lnTo>
                  <a:lnTo>
                    <a:pt x="162" y="496"/>
                  </a:lnTo>
                  <a:lnTo>
                    <a:pt x="227" y="399"/>
                  </a:lnTo>
                  <a:lnTo>
                    <a:pt x="302" y="302"/>
                  </a:lnTo>
                  <a:lnTo>
                    <a:pt x="389" y="227"/>
                  </a:lnTo>
                  <a:lnTo>
                    <a:pt x="496" y="162"/>
                  </a:lnTo>
                  <a:lnTo>
                    <a:pt x="615" y="130"/>
                  </a:lnTo>
                  <a:lnTo>
                    <a:pt x="733" y="119"/>
                  </a:lnTo>
                  <a:close/>
                  <a:moveTo>
                    <a:pt x="658" y="1"/>
                  </a:moveTo>
                  <a:lnTo>
                    <a:pt x="583" y="11"/>
                  </a:lnTo>
                  <a:lnTo>
                    <a:pt x="518" y="33"/>
                  </a:lnTo>
                  <a:lnTo>
                    <a:pt x="453" y="54"/>
                  </a:lnTo>
                  <a:lnTo>
                    <a:pt x="389" y="87"/>
                  </a:lnTo>
                  <a:lnTo>
                    <a:pt x="324" y="130"/>
                  </a:lnTo>
                  <a:lnTo>
                    <a:pt x="270" y="173"/>
                  </a:lnTo>
                  <a:lnTo>
                    <a:pt x="216" y="216"/>
                  </a:lnTo>
                  <a:lnTo>
                    <a:pt x="173" y="270"/>
                  </a:lnTo>
                  <a:lnTo>
                    <a:pt x="130" y="335"/>
                  </a:lnTo>
                  <a:lnTo>
                    <a:pt x="87" y="388"/>
                  </a:lnTo>
                  <a:lnTo>
                    <a:pt x="55" y="453"/>
                  </a:lnTo>
                  <a:lnTo>
                    <a:pt x="33" y="528"/>
                  </a:lnTo>
                  <a:lnTo>
                    <a:pt x="12" y="593"/>
                  </a:lnTo>
                  <a:lnTo>
                    <a:pt x="1" y="669"/>
                  </a:lnTo>
                  <a:lnTo>
                    <a:pt x="1" y="744"/>
                  </a:lnTo>
                  <a:lnTo>
                    <a:pt x="12" y="819"/>
                  </a:lnTo>
                  <a:lnTo>
                    <a:pt x="22" y="895"/>
                  </a:lnTo>
                  <a:lnTo>
                    <a:pt x="33" y="959"/>
                  </a:lnTo>
                  <a:lnTo>
                    <a:pt x="65" y="1035"/>
                  </a:lnTo>
                  <a:lnTo>
                    <a:pt x="98" y="1099"/>
                  </a:lnTo>
                  <a:lnTo>
                    <a:pt x="130" y="1153"/>
                  </a:lnTo>
                  <a:lnTo>
                    <a:pt x="173" y="1207"/>
                  </a:lnTo>
                  <a:lnTo>
                    <a:pt x="227" y="1261"/>
                  </a:lnTo>
                  <a:lnTo>
                    <a:pt x="270" y="1315"/>
                  </a:lnTo>
                  <a:lnTo>
                    <a:pt x="335" y="1358"/>
                  </a:lnTo>
                  <a:lnTo>
                    <a:pt x="389" y="1390"/>
                  </a:lnTo>
                  <a:lnTo>
                    <a:pt x="453" y="1423"/>
                  </a:lnTo>
                  <a:lnTo>
                    <a:pt x="529" y="1444"/>
                  </a:lnTo>
                  <a:lnTo>
                    <a:pt x="593" y="1466"/>
                  </a:lnTo>
                  <a:lnTo>
                    <a:pt x="669" y="1477"/>
                  </a:lnTo>
                  <a:lnTo>
                    <a:pt x="820" y="1477"/>
                  </a:lnTo>
                  <a:lnTo>
                    <a:pt x="895" y="1466"/>
                  </a:lnTo>
                  <a:lnTo>
                    <a:pt x="960" y="1444"/>
                  </a:lnTo>
                  <a:lnTo>
                    <a:pt x="1035" y="1412"/>
                  </a:lnTo>
                  <a:lnTo>
                    <a:pt x="1100" y="1390"/>
                  </a:lnTo>
                  <a:lnTo>
                    <a:pt x="1154" y="1347"/>
                  </a:lnTo>
                  <a:lnTo>
                    <a:pt x="1218" y="1304"/>
                  </a:lnTo>
                  <a:lnTo>
                    <a:pt x="1261" y="1261"/>
                  </a:lnTo>
                  <a:lnTo>
                    <a:pt x="1315" y="1207"/>
                  </a:lnTo>
                  <a:lnTo>
                    <a:pt x="1358" y="1143"/>
                  </a:lnTo>
                  <a:lnTo>
                    <a:pt x="1391" y="1089"/>
                  </a:lnTo>
                  <a:lnTo>
                    <a:pt x="1423" y="1024"/>
                  </a:lnTo>
                  <a:lnTo>
                    <a:pt x="1444" y="949"/>
                  </a:lnTo>
                  <a:lnTo>
                    <a:pt x="1466" y="884"/>
                  </a:lnTo>
                  <a:lnTo>
                    <a:pt x="1477" y="809"/>
                  </a:lnTo>
                  <a:lnTo>
                    <a:pt x="1477" y="733"/>
                  </a:lnTo>
                  <a:lnTo>
                    <a:pt x="1477" y="658"/>
                  </a:lnTo>
                  <a:lnTo>
                    <a:pt x="1466" y="582"/>
                  </a:lnTo>
                  <a:lnTo>
                    <a:pt x="1444" y="518"/>
                  </a:lnTo>
                  <a:lnTo>
                    <a:pt x="1423" y="442"/>
                  </a:lnTo>
                  <a:lnTo>
                    <a:pt x="1391" y="378"/>
                  </a:lnTo>
                  <a:lnTo>
                    <a:pt x="1348" y="324"/>
                  </a:lnTo>
                  <a:lnTo>
                    <a:pt x="1304" y="270"/>
                  </a:lnTo>
                  <a:lnTo>
                    <a:pt x="1261" y="216"/>
                  </a:lnTo>
                  <a:lnTo>
                    <a:pt x="1207" y="162"/>
                  </a:lnTo>
                  <a:lnTo>
                    <a:pt x="1154" y="119"/>
                  </a:lnTo>
                  <a:lnTo>
                    <a:pt x="1089" y="87"/>
                  </a:lnTo>
                  <a:lnTo>
                    <a:pt x="1024" y="54"/>
                  </a:lnTo>
                  <a:lnTo>
                    <a:pt x="960" y="33"/>
                  </a:lnTo>
                  <a:lnTo>
                    <a:pt x="884" y="11"/>
                  </a:lnTo>
                  <a:lnTo>
                    <a:pt x="809" y="1"/>
                  </a:lnTo>
                  <a:close/>
                </a:path>
              </a:pathLst>
            </a:custGeom>
            <a:solidFill>
              <a:srgbClr val="292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4" name="Google Shape;384;p28"/>
            <p:cNvSpPr/>
            <p:nvPr/>
          </p:nvSpPr>
          <p:spPr>
            <a:xfrm>
              <a:off x="5210274" y="8067020"/>
              <a:ext cx="235028" cy="235024"/>
            </a:xfrm>
            <a:custGeom>
              <a:avLst/>
              <a:gdLst/>
              <a:ahLst/>
              <a:cxnLst/>
              <a:rect l="l" t="t" r="r" b="b"/>
              <a:pathLst>
                <a:path w="1477" h="1477" extrusionOk="0">
                  <a:moveTo>
                    <a:pt x="733" y="109"/>
                  </a:moveTo>
                  <a:lnTo>
                    <a:pt x="862" y="130"/>
                  </a:lnTo>
                  <a:lnTo>
                    <a:pt x="970" y="162"/>
                  </a:lnTo>
                  <a:lnTo>
                    <a:pt x="1078" y="216"/>
                  </a:lnTo>
                  <a:lnTo>
                    <a:pt x="1175" y="292"/>
                  </a:lnTo>
                  <a:lnTo>
                    <a:pt x="1250" y="389"/>
                  </a:lnTo>
                  <a:lnTo>
                    <a:pt x="1304" y="486"/>
                  </a:lnTo>
                  <a:lnTo>
                    <a:pt x="1347" y="604"/>
                  </a:lnTo>
                  <a:lnTo>
                    <a:pt x="1358" y="669"/>
                  </a:lnTo>
                  <a:lnTo>
                    <a:pt x="1358" y="733"/>
                  </a:lnTo>
                  <a:lnTo>
                    <a:pt x="1347" y="852"/>
                  </a:lnTo>
                  <a:lnTo>
                    <a:pt x="1315" y="970"/>
                  </a:lnTo>
                  <a:lnTo>
                    <a:pt x="1250" y="1078"/>
                  </a:lnTo>
                  <a:lnTo>
                    <a:pt x="1175" y="1175"/>
                  </a:lnTo>
                  <a:lnTo>
                    <a:pt x="1088" y="1251"/>
                  </a:lnTo>
                  <a:lnTo>
                    <a:pt x="981" y="1304"/>
                  </a:lnTo>
                  <a:lnTo>
                    <a:pt x="862" y="1347"/>
                  </a:lnTo>
                  <a:lnTo>
                    <a:pt x="744" y="1358"/>
                  </a:lnTo>
                  <a:lnTo>
                    <a:pt x="614" y="1347"/>
                  </a:lnTo>
                  <a:lnTo>
                    <a:pt x="496" y="1304"/>
                  </a:lnTo>
                  <a:lnTo>
                    <a:pt x="388" y="1251"/>
                  </a:lnTo>
                  <a:lnTo>
                    <a:pt x="302" y="1175"/>
                  </a:lnTo>
                  <a:lnTo>
                    <a:pt x="226" y="1089"/>
                  </a:lnTo>
                  <a:lnTo>
                    <a:pt x="162" y="981"/>
                  </a:lnTo>
                  <a:lnTo>
                    <a:pt x="129" y="863"/>
                  </a:lnTo>
                  <a:lnTo>
                    <a:pt x="119" y="744"/>
                  </a:lnTo>
                  <a:lnTo>
                    <a:pt x="129" y="615"/>
                  </a:lnTo>
                  <a:lnTo>
                    <a:pt x="162" y="496"/>
                  </a:lnTo>
                  <a:lnTo>
                    <a:pt x="216" y="389"/>
                  </a:lnTo>
                  <a:lnTo>
                    <a:pt x="291" y="302"/>
                  </a:lnTo>
                  <a:lnTo>
                    <a:pt x="388" y="227"/>
                  </a:lnTo>
                  <a:lnTo>
                    <a:pt x="496" y="162"/>
                  </a:lnTo>
                  <a:lnTo>
                    <a:pt x="603" y="130"/>
                  </a:lnTo>
                  <a:lnTo>
                    <a:pt x="733" y="109"/>
                  </a:lnTo>
                  <a:close/>
                  <a:moveTo>
                    <a:pt x="657" y="1"/>
                  </a:moveTo>
                  <a:lnTo>
                    <a:pt x="582" y="12"/>
                  </a:lnTo>
                  <a:lnTo>
                    <a:pt x="517" y="33"/>
                  </a:lnTo>
                  <a:lnTo>
                    <a:pt x="442" y="55"/>
                  </a:lnTo>
                  <a:lnTo>
                    <a:pt x="377" y="87"/>
                  </a:lnTo>
                  <a:lnTo>
                    <a:pt x="323" y="130"/>
                  </a:lnTo>
                  <a:lnTo>
                    <a:pt x="259" y="173"/>
                  </a:lnTo>
                  <a:lnTo>
                    <a:pt x="216" y="216"/>
                  </a:lnTo>
                  <a:lnTo>
                    <a:pt x="162" y="270"/>
                  </a:lnTo>
                  <a:lnTo>
                    <a:pt x="119" y="324"/>
                  </a:lnTo>
                  <a:lnTo>
                    <a:pt x="86" y="389"/>
                  </a:lnTo>
                  <a:lnTo>
                    <a:pt x="54" y="453"/>
                  </a:lnTo>
                  <a:lnTo>
                    <a:pt x="32" y="518"/>
                  </a:lnTo>
                  <a:lnTo>
                    <a:pt x="11" y="593"/>
                  </a:lnTo>
                  <a:lnTo>
                    <a:pt x="0" y="669"/>
                  </a:lnTo>
                  <a:lnTo>
                    <a:pt x="0" y="744"/>
                  </a:lnTo>
                  <a:lnTo>
                    <a:pt x="0" y="820"/>
                  </a:lnTo>
                  <a:lnTo>
                    <a:pt x="11" y="884"/>
                  </a:lnTo>
                  <a:lnTo>
                    <a:pt x="32" y="960"/>
                  </a:lnTo>
                  <a:lnTo>
                    <a:pt x="54" y="1024"/>
                  </a:lnTo>
                  <a:lnTo>
                    <a:pt x="86" y="1089"/>
                  </a:lnTo>
                  <a:lnTo>
                    <a:pt x="129" y="1154"/>
                  </a:lnTo>
                  <a:lnTo>
                    <a:pt x="173" y="1207"/>
                  </a:lnTo>
                  <a:lnTo>
                    <a:pt x="216" y="1261"/>
                  </a:lnTo>
                  <a:lnTo>
                    <a:pt x="270" y="1304"/>
                  </a:lnTo>
                  <a:lnTo>
                    <a:pt x="323" y="1347"/>
                  </a:lnTo>
                  <a:lnTo>
                    <a:pt x="388" y="1391"/>
                  </a:lnTo>
                  <a:lnTo>
                    <a:pt x="453" y="1412"/>
                  </a:lnTo>
                  <a:lnTo>
                    <a:pt x="517" y="1444"/>
                  </a:lnTo>
                  <a:lnTo>
                    <a:pt x="593" y="1455"/>
                  </a:lnTo>
                  <a:lnTo>
                    <a:pt x="668" y="1466"/>
                  </a:lnTo>
                  <a:lnTo>
                    <a:pt x="744" y="1477"/>
                  </a:lnTo>
                  <a:lnTo>
                    <a:pt x="819" y="1466"/>
                  </a:lnTo>
                  <a:lnTo>
                    <a:pt x="894" y="1455"/>
                  </a:lnTo>
                  <a:lnTo>
                    <a:pt x="959" y="1434"/>
                  </a:lnTo>
                  <a:lnTo>
                    <a:pt x="1024" y="1412"/>
                  </a:lnTo>
                  <a:lnTo>
                    <a:pt x="1088" y="1380"/>
                  </a:lnTo>
                  <a:lnTo>
                    <a:pt x="1153" y="1347"/>
                  </a:lnTo>
                  <a:lnTo>
                    <a:pt x="1207" y="1304"/>
                  </a:lnTo>
                  <a:lnTo>
                    <a:pt x="1261" y="1251"/>
                  </a:lnTo>
                  <a:lnTo>
                    <a:pt x="1315" y="1197"/>
                  </a:lnTo>
                  <a:lnTo>
                    <a:pt x="1347" y="1143"/>
                  </a:lnTo>
                  <a:lnTo>
                    <a:pt x="1390" y="1078"/>
                  </a:lnTo>
                  <a:lnTo>
                    <a:pt x="1422" y="1014"/>
                  </a:lnTo>
                  <a:lnTo>
                    <a:pt x="1444" y="949"/>
                  </a:lnTo>
                  <a:lnTo>
                    <a:pt x="1465" y="884"/>
                  </a:lnTo>
                  <a:lnTo>
                    <a:pt x="1476" y="809"/>
                  </a:lnTo>
                  <a:lnTo>
                    <a:pt x="1476" y="733"/>
                  </a:lnTo>
                  <a:lnTo>
                    <a:pt x="1476" y="658"/>
                  </a:lnTo>
                  <a:lnTo>
                    <a:pt x="1455" y="583"/>
                  </a:lnTo>
                  <a:lnTo>
                    <a:pt x="1444" y="507"/>
                  </a:lnTo>
                  <a:lnTo>
                    <a:pt x="1412" y="442"/>
                  </a:lnTo>
                  <a:lnTo>
                    <a:pt x="1379" y="378"/>
                  </a:lnTo>
                  <a:lnTo>
                    <a:pt x="1347" y="313"/>
                  </a:lnTo>
                  <a:lnTo>
                    <a:pt x="1304" y="259"/>
                  </a:lnTo>
                  <a:lnTo>
                    <a:pt x="1250" y="205"/>
                  </a:lnTo>
                  <a:lnTo>
                    <a:pt x="1207" y="162"/>
                  </a:lnTo>
                  <a:lnTo>
                    <a:pt x="1142" y="119"/>
                  </a:lnTo>
                  <a:lnTo>
                    <a:pt x="1088" y="87"/>
                  </a:lnTo>
                  <a:lnTo>
                    <a:pt x="1024" y="55"/>
                  </a:lnTo>
                  <a:lnTo>
                    <a:pt x="948" y="33"/>
                  </a:lnTo>
                  <a:lnTo>
                    <a:pt x="884" y="12"/>
                  </a:lnTo>
                  <a:lnTo>
                    <a:pt x="808" y="1"/>
                  </a:lnTo>
                  <a:close/>
                </a:path>
              </a:pathLst>
            </a:custGeom>
            <a:solidFill>
              <a:srgbClr val="292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5" name="Google Shape;385;p28"/>
            <p:cNvSpPr/>
            <p:nvPr/>
          </p:nvSpPr>
          <p:spPr>
            <a:xfrm>
              <a:off x="4953126" y="8163132"/>
              <a:ext cx="46464" cy="46305"/>
            </a:xfrm>
            <a:custGeom>
              <a:avLst/>
              <a:gdLst/>
              <a:ahLst/>
              <a:cxnLst/>
              <a:rect l="l" t="t" r="r" b="b"/>
              <a:pathLst>
                <a:path w="292" h="291" extrusionOk="0">
                  <a:moveTo>
                    <a:pt x="140" y="0"/>
                  </a:moveTo>
                  <a:lnTo>
                    <a:pt x="86" y="11"/>
                  </a:lnTo>
                  <a:lnTo>
                    <a:pt x="43" y="43"/>
                  </a:lnTo>
                  <a:lnTo>
                    <a:pt x="11" y="86"/>
                  </a:lnTo>
                  <a:lnTo>
                    <a:pt x="0" y="151"/>
                  </a:lnTo>
                  <a:lnTo>
                    <a:pt x="11" y="205"/>
                  </a:lnTo>
                  <a:lnTo>
                    <a:pt x="43" y="248"/>
                  </a:lnTo>
                  <a:lnTo>
                    <a:pt x="86" y="280"/>
                  </a:lnTo>
                  <a:lnTo>
                    <a:pt x="140" y="291"/>
                  </a:lnTo>
                  <a:lnTo>
                    <a:pt x="194" y="280"/>
                  </a:lnTo>
                  <a:lnTo>
                    <a:pt x="248" y="248"/>
                  </a:lnTo>
                  <a:lnTo>
                    <a:pt x="280" y="205"/>
                  </a:lnTo>
                  <a:lnTo>
                    <a:pt x="291" y="140"/>
                  </a:lnTo>
                  <a:lnTo>
                    <a:pt x="269" y="86"/>
                  </a:lnTo>
                  <a:lnTo>
                    <a:pt x="248" y="43"/>
                  </a:lnTo>
                  <a:lnTo>
                    <a:pt x="194" y="11"/>
                  </a:lnTo>
                  <a:lnTo>
                    <a:pt x="140" y="0"/>
                  </a:lnTo>
                  <a:close/>
                </a:path>
              </a:pathLst>
            </a:custGeom>
            <a:solidFill>
              <a:srgbClr val="BAB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6" name="Google Shape;386;p28"/>
            <p:cNvSpPr/>
            <p:nvPr/>
          </p:nvSpPr>
          <p:spPr>
            <a:xfrm>
              <a:off x="5121004" y="8034558"/>
              <a:ext cx="152760" cy="169784"/>
            </a:xfrm>
            <a:custGeom>
              <a:avLst/>
              <a:gdLst/>
              <a:ahLst/>
              <a:cxnLst/>
              <a:rect l="l" t="t" r="r" b="b"/>
              <a:pathLst>
                <a:path w="960" h="1067" extrusionOk="0">
                  <a:moveTo>
                    <a:pt x="884" y="0"/>
                  </a:moveTo>
                  <a:lnTo>
                    <a:pt x="863" y="11"/>
                  </a:lnTo>
                  <a:lnTo>
                    <a:pt x="22" y="970"/>
                  </a:lnTo>
                  <a:lnTo>
                    <a:pt x="12" y="991"/>
                  </a:lnTo>
                  <a:lnTo>
                    <a:pt x="1" y="1013"/>
                  </a:lnTo>
                  <a:lnTo>
                    <a:pt x="12" y="1034"/>
                  </a:lnTo>
                  <a:lnTo>
                    <a:pt x="22" y="1045"/>
                  </a:lnTo>
                  <a:lnTo>
                    <a:pt x="44" y="1056"/>
                  </a:lnTo>
                  <a:lnTo>
                    <a:pt x="66" y="1067"/>
                  </a:lnTo>
                  <a:lnTo>
                    <a:pt x="87" y="1056"/>
                  </a:lnTo>
                  <a:lnTo>
                    <a:pt x="98" y="1045"/>
                  </a:lnTo>
                  <a:lnTo>
                    <a:pt x="949" y="86"/>
                  </a:lnTo>
                  <a:lnTo>
                    <a:pt x="960" y="65"/>
                  </a:lnTo>
                  <a:lnTo>
                    <a:pt x="960" y="43"/>
                  </a:lnTo>
                  <a:lnTo>
                    <a:pt x="949" y="32"/>
                  </a:lnTo>
                  <a:lnTo>
                    <a:pt x="938" y="11"/>
                  </a:lnTo>
                  <a:lnTo>
                    <a:pt x="917" y="0"/>
                  </a:lnTo>
                  <a:close/>
                </a:path>
              </a:pathLst>
            </a:custGeom>
            <a:solidFill>
              <a:srgbClr val="DF3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7" name="Google Shape;387;p28"/>
            <p:cNvSpPr/>
            <p:nvPr/>
          </p:nvSpPr>
          <p:spPr>
            <a:xfrm>
              <a:off x="5121004" y="8034558"/>
              <a:ext cx="152760" cy="169784"/>
            </a:xfrm>
            <a:custGeom>
              <a:avLst/>
              <a:gdLst/>
              <a:ahLst/>
              <a:cxnLst/>
              <a:rect l="l" t="t" r="r" b="b"/>
              <a:pathLst>
                <a:path w="960" h="1067" fill="none" extrusionOk="0">
                  <a:moveTo>
                    <a:pt x="863" y="11"/>
                  </a:moveTo>
                  <a:lnTo>
                    <a:pt x="22" y="970"/>
                  </a:lnTo>
                  <a:lnTo>
                    <a:pt x="22" y="970"/>
                  </a:lnTo>
                  <a:lnTo>
                    <a:pt x="12" y="991"/>
                  </a:lnTo>
                  <a:lnTo>
                    <a:pt x="1" y="1013"/>
                  </a:lnTo>
                  <a:lnTo>
                    <a:pt x="12" y="1034"/>
                  </a:lnTo>
                  <a:lnTo>
                    <a:pt x="22" y="1045"/>
                  </a:lnTo>
                  <a:lnTo>
                    <a:pt x="22" y="1045"/>
                  </a:lnTo>
                  <a:lnTo>
                    <a:pt x="44" y="1056"/>
                  </a:lnTo>
                  <a:lnTo>
                    <a:pt x="66" y="1067"/>
                  </a:lnTo>
                  <a:lnTo>
                    <a:pt x="87" y="1056"/>
                  </a:lnTo>
                  <a:lnTo>
                    <a:pt x="98" y="1045"/>
                  </a:lnTo>
                  <a:lnTo>
                    <a:pt x="949" y="86"/>
                  </a:lnTo>
                  <a:lnTo>
                    <a:pt x="949" y="86"/>
                  </a:lnTo>
                  <a:lnTo>
                    <a:pt x="960" y="65"/>
                  </a:lnTo>
                  <a:lnTo>
                    <a:pt x="960" y="43"/>
                  </a:lnTo>
                  <a:lnTo>
                    <a:pt x="949" y="32"/>
                  </a:lnTo>
                  <a:lnTo>
                    <a:pt x="938" y="11"/>
                  </a:lnTo>
                  <a:lnTo>
                    <a:pt x="938" y="11"/>
                  </a:lnTo>
                  <a:lnTo>
                    <a:pt x="917" y="0"/>
                  </a:lnTo>
                  <a:lnTo>
                    <a:pt x="895" y="0"/>
                  </a:lnTo>
                  <a:lnTo>
                    <a:pt x="884" y="0"/>
                  </a:lnTo>
                  <a:lnTo>
                    <a:pt x="863" y="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8" name="Google Shape;388;p28"/>
            <p:cNvSpPr/>
            <p:nvPr/>
          </p:nvSpPr>
          <p:spPr>
            <a:xfrm>
              <a:off x="5078199" y="8032808"/>
              <a:ext cx="193973" cy="18936"/>
            </a:xfrm>
            <a:custGeom>
              <a:avLst/>
              <a:gdLst/>
              <a:ahLst/>
              <a:cxnLst/>
              <a:rect l="l" t="t" r="r" b="b"/>
              <a:pathLst>
                <a:path w="1219" h="119" extrusionOk="0">
                  <a:moveTo>
                    <a:pt x="1164" y="0"/>
                  </a:moveTo>
                  <a:lnTo>
                    <a:pt x="54" y="11"/>
                  </a:lnTo>
                  <a:lnTo>
                    <a:pt x="33" y="22"/>
                  </a:lnTo>
                  <a:lnTo>
                    <a:pt x="11" y="33"/>
                  </a:lnTo>
                  <a:lnTo>
                    <a:pt x="1" y="43"/>
                  </a:lnTo>
                  <a:lnTo>
                    <a:pt x="1" y="65"/>
                  </a:lnTo>
                  <a:lnTo>
                    <a:pt x="1" y="86"/>
                  </a:lnTo>
                  <a:lnTo>
                    <a:pt x="11" y="108"/>
                  </a:lnTo>
                  <a:lnTo>
                    <a:pt x="33" y="119"/>
                  </a:lnTo>
                  <a:lnTo>
                    <a:pt x="1164" y="119"/>
                  </a:lnTo>
                  <a:lnTo>
                    <a:pt x="1186" y="108"/>
                  </a:lnTo>
                  <a:lnTo>
                    <a:pt x="1207" y="97"/>
                  </a:lnTo>
                  <a:lnTo>
                    <a:pt x="1218" y="76"/>
                  </a:lnTo>
                  <a:lnTo>
                    <a:pt x="1218" y="65"/>
                  </a:lnTo>
                  <a:lnTo>
                    <a:pt x="1218" y="43"/>
                  </a:lnTo>
                  <a:lnTo>
                    <a:pt x="1207" y="22"/>
                  </a:lnTo>
                  <a:lnTo>
                    <a:pt x="1186" y="11"/>
                  </a:lnTo>
                  <a:lnTo>
                    <a:pt x="1164" y="0"/>
                  </a:lnTo>
                  <a:close/>
                </a:path>
              </a:pathLst>
            </a:custGeom>
            <a:solidFill>
              <a:srgbClr val="DF3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9" name="Google Shape;389;p28"/>
            <p:cNvSpPr/>
            <p:nvPr/>
          </p:nvSpPr>
          <p:spPr>
            <a:xfrm>
              <a:off x="5078199" y="8032808"/>
              <a:ext cx="193973" cy="18936"/>
            </a:xfrm>
            <a:custGeom>
              <a:avLst/>
              <a:gdLst/>
              <a:ahLst/>
              <a:cxnLst/>
              <a:rect l="l" t="t" r="r" b="b"/>
              <a:pathLst>
                <a:path w="1219" h="119" fill="none" extrusionOk="0">
                  <a:moveTo>
                    <a:pt x="54" y="119"/>
                  </a:moveTo>
                  <a:lnTo>
                    <a:pt x="1164" y="119"/>
                  </a:lnTo>
                  <a:lnTo>
                    <a:pt x="1164" y="119"/>
                  </a:lnTo>
                  <a:lnTo>
                    <a:pt x="1186" y="108"/>
                  </a:lnTo>
                  <a:lnTo>
                    <a:pt x="1207" y="97"/>
                  </a:lnTo>
                  <a:lnTo>
                    <a:pt x="1218" y="76"/>
                  </a:lnTo>
                  <a:lnTo>
                    <a:pt x="1218" y="65"/>
                  </a:lnTo>
                  <a:lnTo>
                    <a:pt x="1218" y="65"/>
                  </a:lnTo>
                  <a:lnTo>
                    <a:pt x="1218" y="43"/>
                  </a:lnTo>
                  <a:lnTo>
                    <a:pt x="1207" y="22"/>
                  </a:lnTo>
                  <a:lnTo>
                    <a:pt x="1186" y="11"/>
                  </a:lnTo>
                  <a:lnTo>
                    <a:pt x="1164" y="0"/>
                  </a:lnTo>
                  <a:lnTo>
                    <a:pt x="54" y="11"/>
                  </a:lnTo>
                  <a:lnTo>
                    <a:pt x="54" y="11"/>
                  </a:lnTo>
                  <a:lnTo>
                    <a:pt x="33" y="22"/>
                  </a:lnTo>
                  <a:lnTo>
                    <a:pt x="11" y="33"/>
                  </a:lnTo>
                  <a:lnTo>
                    <a:pt x="1" y="43"/>
                  </a:lnTo>
                  <a:lnTo>
                    <a:pt x="1" y="65"/>
                  </a:lnTo>
                  <a:lnTo>
                    <a:pt x="1" y="65"/>
                  </a:lnTo>
                  <a:lnTo>
                    <a:pt x="1" y="86"/>
                  </a:lnTo>
                  <a:lnTo>
                    <a:pt x="11" y="108"/>
                  </a:lnTo>
                  <a:lnTo>
                    <a:pt x="33" y="119"/>
                  </a:lnTo>
                  <a:lnTo>
                    <a:pt x="54" y="1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0" name="Google Shape;390;p28"/>
            <p:cNvSpPr/>
            <p:nvPr/>
          </p:nvSpPr>
          <p:spPr>
            <a:xfrm>
              <a:off x="5225709" y="7965975"/>
              <a:ext cx="109796" cy="226431"/>
            </a:xfrm>
            <a:custGeom>
              <a:avLst/>
              <a:gdLst/>
              <a:ahLst/>
              <a:cxnLst/>
              <a:rect l="l" t="t" r="r" b="b"/>
              <a:pathLst>
                <a:path w="690" h="1423" extrusionOk="0">
                  <a:moveTo>
                    <a:pt x="54" y="0"/>
                  </a:moveTo>
                  <a:lnTo>
                    <a:pt x="32" y="11"/>
                  </a:lnTo>
                  <a:lnTo>
                    <a:pt x="22" y="22"/>
                  </a:lnTo>
                  <a:lnTo>
                    <a:pt x="11" y="32"/>
                  </a:lnTo>
                  <a:lnTo>
                    <a:pt x="0" y="54"/>
                  </a:lnTo>
                  <a:lnTo>
                    <a:pt x="11" y="76"/>
                  </a:lnTo>
                  <a:lnTo>
                    <a:pt x="593" y="1390"/>
                  </a:lnTo>
                  <a:lnTo>
                    <a:pt x="603" y="1411"/>
                  </a:lnTo>
                  <a:lnTo>
                    <a:pt x="625" y="1422"/>
                  </a:lnTo>
                  <a:lnTo>
                    <a:pt x="657" y="1422"/>
                  </a:lnTo>
                  <a:lnTo>
                    <a:pt x="679" y="1411"/>
                  </a:lnTo>
                  <a:lnTo>
                    <a:pt x="690" y="1390"/>
                  </a:lnTo>
                  <a:lnTo>
                    <a:pt x="690" y="1368"/>
                  </a:lnTo>
                  <a:lnTo>
                    <a:pt x="690" y="1347"/>
                  </a:lnTo>
                  <a:lnTo>
                    <a:pt x="108" y="32"/>
                  </a:lnTo>
                  <a:lnTo>
                    <a:pt x="97" y="22"/>
                  </a:lnTo>
                  <a:lnTo>
                    <a:pt x="76" y="11"/>
                  </a:lnTo>
                  <a:lnTo>
                    <a:pt x="54" y="0"/>
                  </a:lnTo>
                  <a:close/>
                </a:path>
              </a:pathLst>
            </a:custGeom>
            <a:solidFill>
              <a:srgbClr val="DF3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1" name="Google Shape;391;p28"/>
            <p:cNvSpPr/>
            <p:nvPr/>
          </p:nvSpPr>
          <p:spPr>
            <a:xfrm>
              <a:off x="5225709" y="7965975"/>
              <a:ext cx="109796" cy="226431"/>
            </a:xfrm>
            <a:custGeom>
              <a:avLst/>
              <a:gdLst/>
              <a:ahLst/>
              <a:cxnLst/>
              <a:rect l="l" t="t" r="r" b="b"/>
              <a:pathLst>
                <a:path w="690" h="1423" fill="none" extrusionOk="0">
                  <a:moveTo>
                    <a:pt x="690" y="1347"/>
                  </a:moveTo>
                  <a:lnTo>
                    <a:pt x="108" y="32"/>
                  </a:lnTo>
                  <a:lnTo>
                    <a:pt x="108" y="32"/>
                  </a:lnTo>
                  <a:lnTo>
                    <a:pt x="97" y="22"/>
                  </a:lnTo>
                  <a:lnTo>
                    <a:pt x="76" y="11"/>
                  </a:lnTo>
                  <a:lnTo>
                    <a:pt x="54" y="0"/>
                  </a:lnTo>
                  <a:lnTo>
                    <a:pt x="32" y="11"/>
                  </a:lnTo>
                  <a:lnTo>
                    <a:pt x="32" y="11"/>
                  </a:lnTo>
                  <a:lnTo>
                    <a:pt x="22" y="22"/>
                  </a:lnTo>
                  <a:lnTo>
                    <a:pt x="11" y="32"/>
                  </a:lnTo>
                  <a:lnTo>
                    <a:pt x="0" y="54"/>
                  </a:lnTo>
                  <a:lnTo>
                    <a:pt x="11" y="76"/>
                  </a:lnTo>
                  <a:lnTo>
                    <a:pt x="593" y="1390"/>
                  </a:lnTo>
                  <a:lnTo>
                    <a:pt x="593" y="1390"/>
                  </a:lnTo>
                  <a:lnTo>
                    <a:pt x="603" y="1411"/>
                  </a:lnTo>
                  <a:lnTo>
                    <a:pt x="625" y="1422"/>
                  </a:lnTo>
                  <a:lnTo>
                    <a:pt x="636" y="1422"/>
                  </a:lnTo>
                  <a:lnTo>
                    <a:pt x="657" y="1422"/>
                  </a:lnTo>
                  <a:lnTo>
                    <a:pt x="657" y="1422"/>
                  </a:lnTo>
                  <a:lnTo>
                    <a:pt x="679" y="1411"/>
                  </a:lnTo>
                  <a:lnTo>
                    <a:pt x="690" y="1390"/>
                  </a:lnTo>
                  <a:lnTo>
                    <a:pt x="690" y="1368"/>
                  </a:lnTo>
                  <a:lnTo>
                    <a:pt x="690" y="13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2" name="Google Shape;392;p28"/>
            <p:cNvSpPr/>
            <p:nvPr/>
          </p:nvSpPr>
          <p:spPr>
            <a:xfrm>
              <a:off x="5225709" y="7965975"/>
              <a:ext cx="63491" cy="17185"/>
            </a:xfrm>
            <a:custGeom>
              <a:avLst/>
              <a:gdLst/>
              <a:ahLst/>
              <a:cxnLst/>
              <a:rect l="l" t="t" r="r" b="b"/>
              <a:pathLst>
                <a:path w="399" h="108" extrusionOk="0">
                  <a:moveTo>
                    <a:pt x="54" y="0"/>
                  </a:moveTo>
                  <a:lnTo>
                    <a:pt x="32" y="11"/>
                  </a:lnTo>
                  <a:lnTo>
                    <a:pt x="22" y="22"/>
                  </a:lnTo>
                  <a:lnTo>
                    <a:pt x="11" y="32"/>
                  </a:lnTo>
                  <a:lnTo>
                    <a:pt x="0" y="54"/>
                  </a:lnTo>
                  <a:lnTo>
                    <a:pt x="11" y="76"/>
                  </a:lnTo>
                  <a:lnTo>
                    <a:pt x="22" y="97"/>
                  </a:lnTo>
                  <a:lnTo>
                    <a:pt x="32" y="108"/>
                  </a:lnTo>
                  <a:lnTo>
                    <a:pt x="366" y="108"/>
                  </a:lnTo>
                  <a:lnTo>
                    <a:pt x="388" y="97"/>
                  </a:lnTo>
                  <a:lnTo>
                    <a:pt x="399" y="76"/>
                  </a:lnTo>
                  <a:lnTo>
                    <a:pt x="399" y="54"/>
                  </a:lnTo>
                  <a:lnTo>
                    <a:pt x="399" y="32"/>
                  </a:lnTo>
                  <a:lnTo>
                    <a:pt x="388" y="11"/>
                  </a:lnTo>
                  <a:lnTo>
                    <a:pt x="366" y="0"/>
                  </a:lnTo>
                  <a:close/>
                </a:path>
              </a:pathLst>
            </a:custGeom>
            <a:solidFill>
              <a:srgbClr val="DF3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3" name="Google Shape;393;p28"/>
            <p:cNvSpPr/>
            <p:nvPr/>
          </p:nvSpPr>
          <p:spPr>
            <a:xfrm>
              <a:off x="5225709" y="7965975"/>
              <a:ext cx="63491" cy="17185"/>
            </a:xfrm>
            <a:custGeom>
              <a:avLst/>
              <a:gdLst/>
              <a:ahLst/>
              <a:cxnLst/>
              <a:rect l="l" t="t" r="r" b="b"/>
              <a:pathLst>
                <a:path w="399" h="108" fill="none" extrusionOk="0">
                  <a:moveTo>
                    <a:pt x="54" y="108"/>
                  </a:moveTo>
                  <a:lnTo>
                    <a:pt x="345" y="108"/>
                  </a:lnTo>
                  <a:lnTo>
                    <a:pt x="345" y="108"/>
                  </a:lnTo>
                  <a:lnTo>
                    <a:pt x="366" y="108"/>
                  </a:lnTo>
                  <a:lnTo>
                    <a:pt x="388" y="97"/>
                  </a:lnTo>
                  <a:lnTo>
                    <a:pt x="399" y="76"/>
                  </a:lnTo>
                  <a:lnTo>
                    <a:pt x="399" y="54"/>
                  </a:lnTo>
                  <a:lnTo>
                    <a:pt x="399" y="54"/>
                  </a:lnTo>
                  <a:lnTo>
                    <a:pt x="399" y="32"/>
                  </a:lnTo>
                  <a:lnTo>
                    <a:pt x="388" y="11"/>
                  </a:lnTo>
                  <a:lnTo>
                    <a:pt x="366" y="0"/>
                  </a:lnTo>
                  <a:lnTo>
                    <a:pt x="345" y="0"/>
                  </a:lnTo>
                  <a:lnTo>
                    <a:pt x="54" y="0"/>
                  </a:lnTo>
                  <a:lnTo>
                    <a:pt x="54" y="0"/>
                  </a:lnTo>
                  <a:lnTo>
                    <a:pt x="32" y="11"/>
                  </a:lnTo>
                  <a:lnTo>
                    <a:pt x="22" y="22"/>
                  </a:lnTo>
                  <a:lnTo>
                    <a:pt x="11" y="32"/>
                  </a:lnTo>
                  <a:lnTo>
                    <a:pt x="0" y="54"/>
                  </a:lnTo>
                  <a:lnTo>
                    <a:pt x="0" y="54"/>
                  </a:lnTo>
                  <a:lnTo>
                    <a:pt x="11" y="76"/>
                  </a:lnTo>
                  <a:lnTo>
                    <a:pt x="22" y="97"/>
                  </a:lnTo>
                  <a:lnTo>
                    <a:pt x="32" y="108"/>
                  </a:lnTo>
                  <a:lnTo>
                    <a:pt x="54"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4" name="Google Shape;394;p28"/>
            <p:cNvSpPr/>
            <p:nvPr/>
          </p:nvSpPr>
          <p:spPr>
            <a:xfrm>
              <a:off x="5263422" y="7965975"/>
              <a:ext cx="72084" cy="63490"/>
            </a:xfrm>
            <a:custGeom>
              <a:avLst/>
              <a:gdLst/>
              <a:ahLst/>
              <a:cxnLst/>
              <a:rect l="l" t="t" r="r" b="b"/>
              <a:pathLst>
                <a:path w="453" h="399" extrusionOk="0">
                  <a:moveTo>
                    <a:pt x="32" y="0"/>
                  </a:moveTo>
                  <a:lnTo>
                    <a:pt x="22" y="22"/>
                  </a:lnTo>
                  <a:lnTo>
                    <a:pt x="0" y="32"/>
                  </a:lnTo>
                  <a:lnTo>
                    <a:pt x="0" y="54"/>
                  </a:lnTo>
                  <a:lnTo>
                    <a:pt x="11" y="76"/>
                  </a:lnTo>
                  <a:lnTo>
                    <a:pt x="22" y="97"/>
                  </a:lnTo>
                  <a:lnTo>
                    <a:pt x="32" y="108"/>
                  </a:lnTo>
                  <a:lnTo>
                    <a:pt x="259" y="108"/>
                  </a:lnTo>
                  <a:lnTo>
                    <a:pt x="291" y="119"/>
                  </a:lnTo>
                  <a:lnTo>
                    <a:pt x="323" y="129"/>
                  </a:lnTo>
                  <a:lnTo>
                    <a:pt x="334" y="162"/>
                  </a:lnTo>
                  <a:lnTo>
                    <a:pt x="345" y="194"/>
                  </a:lnTo>
                  <a:lnTo>
                    <a:pt x="334" y="226"/>
                  </a:lnTo>
                  <a:lnTo>
                    <a:pt x="323" y="259"/>
                  </a:lnTo>
                  <a:lnTo>
                    <a:pt x="291" y="280"/>
                  </a:lnTo>
                  <a:lnTo>
                    <a:pt x="173" y="280"/>
                  </a:lnTo>
                  <a:lnTo>
                    <a:pt x="151" y="291"/>
                  </a:lnTo>
                  <a:lnTo>
                    <a:pt x="140" y="302"/>
                  </a:lnTo>
                  <a:lnTo>
                    <a:pt x="129" y="323"/>
                  </a:lnTo>
                  <a:lnTo>
                    <a:pt x="119" y="345"/>
                  </a:lnTo>
                  <a:lnTo>
                    <a:pt x="129" y="366"/>
                  </a:lnTo>
                  <a:lnTo>
                    <a:pt x="140" y="377"/>
                  </a:lnTo>
                  <a:lnTo>
                    <a:pt x="151" y="388"/>
                  </a:lnTo>
                  <a:lnTo>
                    <a:pt x="173" y="399"/>
                  </a:lnTo>
                  <a:lnTo>
                    <a:pt x="259" y="399"/>
                  </a:lnTo>
                  <a:lnTo>
                    <a:pt x="302" y="388"/>
                  </a:lnTo>
                  <a:lnTo>
                    <a:pt x="334" y="377"/>
                  </a:lnTo>
                  <a:lnTo>
                    <a:pt x="366" y="356"/>
                  </a:lnTo>
                  <a:lnTo>
                    <a:pt x="399" y="334"/>
                  </a:lnTo>
                  <a:lnTo>
                    <a:pt x="420" y="302"/>
                  </a:lnTo>
                  <a:lnTo>
                    <a:pt x="442" y="269"/>
                  </a:lnTo>
                  <a:lnTo>
                    <a:pt x="453" y="237"/>
                  </a:lnTo>
                  <a:lnTo>
                    <a:pt x="453" y="194"/>
                  </a:lnTo>
                  <a:lnTo>
                    <a:pt x="453" y="151"/>
                  </a:lnTo>
                  <a:lnTo>
                    <a:pt x="442" y="119"/>
                  </a:lnTo>
                  <a:lnTo>
                    <a:pt x="420" y="86"/>
                  </a:lnTo>
                  <a:lnTo>
                    <a:pt x="399" y="54"/>
                  </a:lnTo>
                  <a:lnTo>
                    <a:pt x="366" y="32"/>
                  </a:lnTo>
                  <a:lnTo>
                    <a:pt x="334" y="11"/>
                  </a:lnTo>
                  <a:lnTo>
                    <a:pt x="302" y="0"/>
                  </a:lnTo>
                  <a:close/>
                </a:path>
              </a:pathLst>
            </a:custGeom>
            <a:solidFill>
              <a:srgbClr val="FAB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5" name="Google Shape;395;p28"/>
            <p:cNvSpPr/>
            <p:nvPr/>
          </p:nvSpPr>
          <p:spPr>
            <a:xfrm>
              <a:off x="4999432" y="8037900"/>
              <a:ext cx="94361" cy="115046"/>
            </a:xfrm>
            <a:custGeom>
              <a:avLst/>
              <a:gdLst/>
              <a:ahLst/>
              <a:cxnLst/>
              <a:rect l="l" t="t" r="r" b="b"/>
              <a:pathLst>
                <a:path w="593" h="723" extrusionOk="0">
                  <a:moveTo>
                    <a:pt x="506" y="1"/>
                  </a:moveTo>
                  <a:lnTo>
                    <a:pt x="496" y="22"/>
                  </a:lnTo>
                  <a:lnTo>
                    <a:pt x="11" y="636"/>
                  </a:lnTo>
                  <a:lnTo>
                    <a:pt x="11" y="647"/>
                  </a:lnTo>
                  <a:lnTo>
                    <a:pt x="0" y="669"/>
                  </a:lnTo>
                  <a:lnTo>
                    <a:pt x="11" y="690"/>
                  </a:lnTo>
                  <a:lnTo>
                    <a:pt x="22" y="712"/>
                  </a:lnTo>
                  <a:lnTo>
                    <a:pt x="43" y="722"/>
                  </a:lnTo>
                  <a:lnTo>
                    <a:pt x="65" y="722"/>
                  </a:lnTo>
                  <a:lnTo>
                    <a:pt x="86" y="712"/>
                  </a:lnTo>
                  <a:lnTo>
                    <a:pt x="97" y="701"/>
                  </a:lnTo>
                  <a:lnTo>
                    <a:pt x="582" y="87"/>
                  </a:lnTo>
                  <a:lnTo>
                    <a:pt x="593" y="65"/>
                  </a:lnTo>
                  <a:lnTo>
                    <a:pt x="593" y="44"/>
                  </a:lnTo>
                  <a:lnTo>
                    <a:pt x="582" y="22"/>
                  </a:lnTo>
                  <a:lnTo>
                    <a:pt x="571" y="11"/>
                  </a:lnTo>
                  <a:lnTo>
                    <a:pt x="549" y="1"/>
                  </a:lnTo>
                  <a:close/>
                </a:path>
              </a:pathLst>
            </a:custGeom>
            <a:solidFill>
              <a:srgbClr val="DF3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6" name="Google Shape;396;p28"/>
            <p:cNvSpPr/>
            <p:nvPr/>
          </p:nvSpPr>
          <p:spPr>
            <a:xfrm>
              <a:off x="4999432" y="8037900"/>
              <a:ext cx="94361" cy="115046"/>
            </a:xfrm>
            <a:custGeom>
              <a:avLst/>
              <a:gdLst/>
              <a:ahLst/>
              <a:cxnLst/>
              <a:rect l="l" t="t" r="r" b="b"/>
              <a:pathLst>
                <a:path w="593" h="723" fill="none" extrusionOk="0">
                  <a:moveTo>
                    <a:pt x="496" y="22"/>
                  </a:moveTo>
                  <a:lnTo>
                    <a:pt x="11" y="636"/>
                  </a:lnTo>
                  <a:lnTo>
                    <a:pt x="11" y="636"/>
                  </a:lnTo>
                  <a:lnTo>
                    <a:pt x="11" y="647"/>
                  </a:lnTo>
                  <a:lnTo>
                    <a:pt x="0" y="669"/>
                  </a:lnTo>
                  <a:lnTo>
                    <a:pt x="11" y="690"/>
                  </a:lnTo>
                  <a:lnTo>
                    <a:pt x="22" y="712"/>
                  </a:lnTo>
                  <a:lnTo>
                    <a:pt x="22" y="712"/>
                  </a:lnTo>
                  <a:lnTo>
                    <a:pt x="43" y="722"/>
                  </a:lnTo>
                  <a:lnTo>
                    <a:pt x="65" y="722"/>
                  </a:lnTo>
                  <a:lnTo>
                    <a:pt x="86" y="712"/>
                  </a:lnTo>
                  <a:lnTo>
                    <a:pt x="97" y="701"/>
                  </a:lnTo>
                  <a:lnTo>
                    <a:pt x="582" y="87"/>
                  </a:lnTo>
                  <a:lnTo>
                    <a:pt x="582" y="87"/>
                  </a:lnTo>
                  <a:lnTo>
                    <a:pt x="593" y="65"/>
                  </a:lnTo>
                  <a:lnTo>
                    <a:pt x="593" y="44"/>
                  </a:lnTo>
                  <a:lnTo>
                    <a:pt x="582" y="22"/>
                  </a:lnTo>
                  <a:lnTo>
                    <a:pt x="571" y="11"/>
                  </a:lnTo>
                  <a:lnTo>
                    <a:pt x="571" y="11"/>
                  </a:lnTo>
                  <a:lnTo>
                    <a:pt x="549" y="1"/>
                  </a:lnTo>
                  <a:lnTo>
                    <a:pt x="528" y="1"/>
                  </a:lnTo>
                  <a:lnTo>
                    <a:pt x="506" y="1"/>
                  </a:lnTo>
                  <a:lnTo>
                    <a:pt x="496" y="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7" name="Google Shape;397;p28"/>
            <p:cNvSpPr/>
            <p:nvPr/>
          </p:nvSpPr>
          <p:spPr>
            <a:xfrm>
              <a:off x="5062764" y="7989844"/>
              <a:ext cx="77335" cy="214497"/>
            </a:xfrm>
            <a:custGeom>
              <a:avLst/>
              <a:gdLst/>
              <a:ahLst/>
              <a:cxnLst/>
              <a:rect l="l" t="t" r="r" b="b"/>
              <a:pathLst>
                <a:path w="486" h="1348" extrusionOk="0">
                  <a:moveTo>
                    <a:pt x="33" y="1"/>
                  </a:moveTo>
                  <a:lnTo>
                    <a:pt x="22" y="12"/>
                  </a:lnTo>
                  <a:lnTo>
                    <a:pt x="1" y="33"/>
                  </a:lnTo>
                  <a:lnTo>
                    <a:pt x="1" y="55"/>
                  </a:lnTo>
                  <a:lnTo>
                    <a:pt x="1" y="76"/>
                  </a:lnTo>
                  <a:lnTo>
                    <a:pt x="378" y="1305"/>
                  </a:lnTo>
                  <a:lnTo>
                    <a:pt x="388" y="1326"/>
                  </a:lnTo>
                  <a:lnTo>
                    <a:pt x="399" y="1337"/>
                  </a:lnTo>
                  <a:lnTo>
                    <a:pt x="421" y="1348"/>
                  </a:lnTo>
                  <a:lnTo>
                    <a:pt x="442" y="1348"/>
                  </a:lnTo>
                  <a:lnTo>
                    <a:pt x="464" y="1337"/>
                  </a:lnTo>
                  <a:lnTo>
                    <a:pt x="475" y="1315"/>
                  </a:lnTo>
                  <a:lnTo>
                    <a:pt x="485" y="1294"/>
                  </a:lnTo>
                  <a:lnTo>
                    <a:pt x="475" y="1272"/>
                  </a:lnTo>
                  <a:lnTo>
                    <a:pt x="108" y="44"/>
                  </a:lnTo>
                  <a:lnTo>
                    <a:pt x="98" y="22"/>
                  </a:lnTo>
                  <a:lnTo>
                    <a:pt x="76" y="12"/>
                  </a:lnTo>
                  <a:lnTo>
                    <a:pt x="55" y="1"/>
                  </a:lnTo>
                  <a:close/>
                </a:path>
              </a:pathLst>
            </a:custGeom>
            <a:solidFill>
              <a:srgbClr val="DF3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8" name="Google Shape;398;p28"/>
            <p:cNvSpPr/>
            <p:nvPr/>
          </p:nvSpPr>
          <p:spPr>
            <a:xfrm>
              <a:off x="5062764" y="7989844"/>
              <a:ext cx="77335" cy="214497"/>
            </a:xfrm>
            <a:custGeom>
              <a:avLst/>
              <a:gdLst/>
              <a:ahLst/>
              <a:cxnLst/>
              <a:rect l="l" t="t" r="r" b="b"/>
              <a:pathLst>
                <a:path w="486" h="1348" fill="none" extrusionOk="0">
                  <a:moveTo>
                    <a:pt x="475" y="1272"/>
                  </a:moveTo>
                  <a:lnTo>
                    <a:pt x="108" y="44"/>
                  </a:lnTo>
                  <a:lnTo>
                    <a:pt x="108" y="44"/>
                  </a:lnTo>
                  <a:lnTo>
                    <a:pt x="98" y="22"/>
                  </a:lnTo>
                  <a:lnTo>
                    <a:pt x="76" y="12"/>
                  </a:lnTo>
                  <a:lnTo>
                    <a:pt x="55" y="1"/>
                  </a:lnTo>
                  <a:lnTo>
                    <a:pt x="33" y="1"/>
                  </a:lnTo>
                  <a:lnTo>
                    <a:pt x="33" y="1"/>
                  </a:lnTo>
                  <a:lnTo>
                    <a:pt x="22" y="12"/>
                  </a:lnTo>
                  <a:lnTo>
                    <a:pt x="1" y="33"/>
                  </a:lnTo>
                  <a:lnTo>
                    <a:pt x="1" y="55"/>
                  </a:lnTo>
                  <a:lnTo>
                    <a:pt x="1" y="76"/>
                  </a:lnTo>
                  <a:lnTo>
                    <a:pt x="378" y="1305"/>
                  </a:lnTo>
                  <a:lnTo>
                    <a:pt x="378" y="1305"/>
                  </a:lnTo>
                  <a:lnTo>
                    <a:pt x="388" y="1326"/>
                  </a:lnTo>
                  <a:lnTo>
                    <a:pt x="399" y="1337"/>
                  </a:lnTo>
                  <a:lnTo>
                    <a:pt x="421" y="1348"/>
                  </a:lnTo>
                  <a:lnTo>
                    <a:pt x="442" y="1348"/>
                  </a:lnTo>
                  <a:lnTo>
                    <a:pt x="442" y="1348"/>
                  </a:lnTo>
                  <a:lnTo>
                    <a:pt x="464" y="1337"/>
                  </a:lnTo>
                  <a:lnTo>
                    <a:pt x="475" y="1315"/>
                  </a:lnTo>
                  <a:lnTo>
                    <a:pt x="485" y="1294"/>
                  </a:lnTo>
                  <a:lnTo>
                    <a:pt x="475" y="12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9" name="Google Shape;399;p28"/>
            <p:cNvSpPr/>
            <p:nvPr/>
          </p:nvSpPr>
          <p:spPr>
            <a:xfrm>
              <a:off x="4949625" y="8159631"/>
              <a:ext cx="185381" cy="70491"/>
            </a:xfrm>
            <a:custGeom>
              <a:avLst/>
              <a:gdLst/>
              <a:ahLst/>
              <a:cxnLst/>
              <a:rect l="l" t="t" r="r" b="b"/>
              <a:pathLst>
                <a:path w="1165" h="443" extrusionOk="0">
                  <a:moveTo>
                    <a:pt x="1132" y="1"/>
                  </a:moveTo>
                  <a:lnTo>
                    <a:pt x="162" y="11"/>
                  </a:lnTo>
                  <a:lnTo>
                    <a:pt x="130" y="11"/>
                  </a:lnTo>
                  <a:lnTo>
                    <a:pt x="98" y="22"/>
                  </a:lnTo>
                  <a:lnTo>
                    <a:pt x="44" y="54"/>
                  </a:lnTo>
                  <a:lnTo>
                    <a:pt x="11" y="108"/>
                  </a:lnTo>
                  <a:lnTo>
                    <a:pt x="1" y="141"/>
                  </a:lnTo>
                  <a:lnTo>
                    <a:pt x="1" y="173"/>
                  </a:lnTo>
                  <a:lnTo>
                    <a:pt x="11" y="238"/>
                  </a:lnTo>
                  <a:lnTo>
                    <a:pt x="44" y="281"/>
                  </a:lnTo>
                  <a:lnTo>
                    <a:pt x="87" y="324"/>
                  </a:lnTo>
                  <a:lnTo>
                    <a:pt x="151" y="335"/>
                  </a:lnTo>
                  <a:lnTo>
                    <a:pt x="1132" y="442"/>
                  </a:lnTo>
                  <a:lnTo>
                    <a:pt x="1153" y="442"/>
                  </a:lnTo>
                  <a:lnTo>
                    <a:pt x="1164" y="421"/>
                  </a:lnTo>
                  <a:lnTo>
                    <a:pt x="1153" y="410"/>
                  </a:lnTo>
                  <a:lnTo>
                    <a:pt x="1143" y="399"/>
                  </a:lnTo>
                  <a:lnTo>
                    <a:pt x="151" y="291"/>
                  </a:lnTo>
                  <a:lnTo>
                    <a:pt x="108" y="281"/>
                  </a:lnTo>
                  <a:lnTo>
                    <a:pt x="76" y="259"/>
                  </a:lnTo>
                  <a:lnTo>
                    <a:pt x="54" y="216"/>
                  </a:lnTo>
                  <a:lnTo>
                    <a:pt x="44" y="173"/>
                  </a:lnTo>
                  <a:lnTo>
                    <a:pt x="54" y="130"/>
                  </a:lnTo>
                  <a:lnTo>
                    <a:pt x="76" y="87"/>
                  </a:lnTo>
                  <a:lnTo>
                    <a:pt x="119" y="65"/>
                  </a:lnTo>
                  <a:lnTo>
                    <a:pt x="162" y="54"/>
                  </a:lnTo>
                  <a:lnTo>
                    <a:pt x="1132" y="44"/>
                  </a:lnTo>
                  <a:lnTo>
                    <a:pt x="1153" y="33"/>
                  </a:lnTo>
                  <a:lnTo>
                    <a:pt x="1153" y="22"/>
                  </a:lnTo>
                  <a:lnTo>
                    <a:pt x="1153" y="1"/>
                  </a:lnTo>
                  <a:close/>
                </a:path>
              </a:pathLst>
            </a:custGeom>
            <a:solidFill>
              <a:srgbClr val="D37C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00" name="Google Shape;400;p28"/>
            <p:cNvSpPr/>
            <p:nvPr/>
          </p:nvSpPr>
          <p:spPr>
            <a:xfrm>
              <a:off x="4966811" y="8135603"/>
              <a:ext cx="173287" cy="68741"/>
            </a:xfrm>
            <a:custGeom>
              <a:avLst/>
              <a:gdLst/>
              <a:ahLst/>
              <a:cxnLst/>
              <a:rect l="l" t="t" r="r" b="b"/>
              <a:pathLst>
                <a:path w="1089" h="432" extrusionOk="0">
                  <a:moveTo>
                    <a:pt x="237" y="1"/>
                  </a:moveTo>
                  <a:lnTo>
                    <a:pt x="216" y="22"/>
                  </a:lnTo>
                  <a:lnTo>
                    <a:pt x="11" y="281"/>
                  </a:lnTo>
                  <a:lnTo>
                    <a:pt x="0" y="313"/>
                  </a:lnTo>
                  <a:lnTo>
                    <a:pt x="11" y="345"/>
                  </a:lnTo>
                  <a:lnTo>
                    <a:pt x="22" y="367"/>
                  </a:lnTo>
                  <a:lnTo>
                    <a:pt x="54" y="378"/>
                  </a:lnTo>
                  <a:lnTo>
                    <a:pt x="1024" y="432"/>
                  </a:lnTo>
                  <a:lnTo>
                    <a:pt x="1045" y="421"/>
                  </a:lnTo>
                  <a:lnTo>
                    <a:pt x="1067" y="410"/>
                  </a:lnTo>
                  <a:lnTo>
                    <a:pt x="1078" y="399"/>
                  </a:lnTo>
                  <a:lnTo>
                    <a:pt x="1088" y="378"/>
                  </a:lnTo>
                  <a:lnTo>
                    <a:pt x="1078" y="356"/>
                  </a:lnTo>
                  <a:lnTo>
                    <a:pt x="1067" y="335"/>
                  </a:lnTo>
                  <a:lnTo>
                    <a:pt x="1056" y="324"/>
                  </a:lnTo>
                  <a:lnTo>
                    <a:pt x="1035" y="324"/>
                  </a:lnTo>
                  <a:lnTo>
                    <a:pt x="162" y="270"/>
                  </a:lnTo>
                  <a:lnTo>
                    <a:pt x="302" y="87"/>
                  </a:lnTo>
                  <a:lnTo>
                    <a:pt x="313" y="65"/>
                  </a:lnTo>
                  <a:lnTo>
                    <a:pt x="313" y="44"/>
                  </a:lnTo>
                  <a:lnTo>
                    <a:pt x="313" y="22"/>
                  </a:lnTo>
                  <a:lnTo>
                    <a:pt x="302" y="11"/>
                  </a:lnTo>
                  <a:lnTo>
                    <a:pt x="280" y="1"/>
                  </a:lnTo>
                  <a:close/>
                </a:path>
              </a:pathLst>
            </a:custGeom>
            <a:solidFill>
              <a:srgbClr val="DF3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01" name="Google Shape;401;p28"/>
            <p:cNvSpPr/>
            <p:nvPr/>
          </p:nvSpPr>
          <p:spPr>
            <a:xfrm>
              <a:off x="5019959" y="7977910"/>
              <a:ext cx="109796" cy="32779"/>
            </a:xfrm>
            <a:custGeom>
              <a:avLst/>
              <a:gdLst/>
              <a:ahLst/>
              <a:cxnLst/>
              <a:rect l="l" t="t" r="r" b="b"/>
              <a:pathLst>
                <a:path w="690" h="206" extrusionOk="0">
                  <a:moveTo>
                    <a:pt x="33" y="1"/>
                  </a:moveTo>
                  <a:lnTo>
                    <a:pt x="22" y="22"/>
                  </a:lnTo>
                  <a:lnTo>
                    <a:pt x="0" y="44"/>
                  </a:lnTo>
                  <a:lnTo>
                    <a:pt x="0" y="65"/>
                  </a:lnTo>
                  <a:lnTo>
                    <a:pt x="0" y="97"/>
                  </a:lnTo>
                  <a:lnTo>
                    <a:pt x="11" y="130"/>
                  </a:lnTo>
                  <a:lnTo>
                    <a:pt x="33" y="151"/>
                  </a:lnTo>
                  <a:lnTo>
                    <a:pt x="54" y="173"/>
                  </a:lnTo>
                  <a:lnTo>
                    <a:pt x="76" y="194"/>
                  </a:lnTo>
                  <a:lnTo>
                    <a:pt x="108" y="205"/>
                  </a:lnTo>
                  <a:lnTo>
                    <a:pt x="173" y="205"/>
                  </a:lnTo>
                  <a:lnTo>
                    <a:pt x="647" y="119"/>
                  </a:lnTo>
                  <a:lnTo>
                    <a:pt x="679" y="108"/>
                  </a:lnTo>
                  <a:lnTo>
                    <a:pt x="690" y="76"/>
                  </a:lnTo>
                  <a:lnTo>
                    <a:pt x="679" y="44"/>
                  </a:lnTo>
                  <a:lnTo>
                    <a:pt x="668" y="22"/>
                  </a:lnTo>
                  <a:lnTo>
                    <a:pt x="636" y="1"/>
                  </a:lnTo>
                  <a:close/>
                </a:path>
              </a:pathLst>
            </a:custGeom>
            <a:solidFill>
              <a:srgbClr val="FAB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02" name="Google Shape;402;p28"/>
            <p:cNvSpPr/>
            <p:nvPr/>
          </p:nvSpPr>
          <p:spPr>
            <a:xfrm>
              <a:off x="5098727" y="8163132"/>
              <a:ext cx="63650" cy="63490"/>
            </a:xfrm>
            <a:custGeom>
              <a:avLst/>
              <a:gdLst/>
              <a:ahLst/>
              <a:cxnLst/>
              <a:rect l="l" t="t" r="r" b="b"/>
              <a:pathLst>
                <a:path w="400" h="399" extrusionOk="0">
                  <a:moveTo>
                    <a:pt x="162" y="0"/>
                  </a:moveTo>
                  <a:lnTo>
                    <a:pt x="119" y="11"/>
                  </a:lnTo>
                  <a:lnTo>
                    <a:pt x="87" y="32"/>
                  </a:lnTo>
                  <a:lnTo>
                    <a:pt x="55" y="54"/>
                  </a:lnTo>
                  <a:lnTo>
                    <a:pt x="33" y="86"/>
                  </a:lnTo>
                  <a:lnTo>
                    <a:pt x="12" y="119"/>
                  </a:lnTo>
                  <a:lnTo>
                    <a:pt x="1" y="162"/>
                  </a:lnTo>
                  <a:lnTo>
                    <a:pt x="1" y="194"/>
                  </a:lnTo>
                  <a:lnTo>
                    <a:pt x="1" y="237"/>
                  </a:lnTo>
                  <a:lnTo>
                    <a:pt x="12" y="280"/>
                  </a:lnTo>
                  <a:lnTo>
                    <a:pt x="33" y="313"/>
                  </a:lnTo>
                  <a:lnTo>
                    <a:pt x="55" y="345"/>
                  </a:lnTo>
                  <a:lnTo>
                    <a:pt x="87" y="366"/>
                  </a:lnTo>
                  <a:lnTo>
                    <a:pt x="119" y="388"/>
                  </a:lnTo>
                  <a:lnTo>
                    <a:pt x="162" y="399"/>
                  </a:lnTo>
                  <a:lnTo>
                    <a:pt x="238" y="399"/>
                  </a:lnTo>
                  <a:lnTo>
                    <a:pt x="281" y="388"/>
                  </a:lnTo>
                  <a:lnTo>
                    <a:pt x="313" y="366"/>
                  </a:lnTo>
                  <a:lnTo>
                    <a:pt x="346" y="334"/>
                  </a:lnTo>
                  <a:lnTo>
                    <a:pt x="367" y="313"/>
                  </a:lnTo>
                  <a:lnTo>
                    <a:pt x="389" y="269"/>
                  </a:lnTo>
                  <a:lnTo>
                    <a:pt x="400" y="237"/>
                  </a:lnTo>
                  <a:lnTo>
                    <a:pt x="400" y="194"/>
                  </a:lnTo>
                  <a:lnTo>
                    <a:pt x="400" y="151"/>
                  </a:lnTo>
                  <a:lnTo>
                    <a:pt x="389" y="119"/>
                  </a:lnTo>
                  <a:lnTo>
                    <a:pt x="367" y="86"/>
                  </a:lnTo>
                  <a:lnTo>
                    <a:pt x="346" y="54"/>
                  </a:lnTo>
                  <a:lnTo>
                    <a:pt x="313" y="32"/>
                  </a:lnTo>
                  <a:lnTo>
                    <a:pt x="281" y="11"/>
                  </a:lnTo>
                  <a:lnTo>
                    <a:pt x="238" y="0"/>
                  </a:lnTo>
                  <a:close/>
                </a:path>
              </a:pathLst>
            </a:custGeom>
            <a:solidFill>
              <a:srgbClr val="FAB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03" name="Google Shape;403;p28"/>
            <p:cNvSpPr/>
            <p:nvPr/>
          </p:nvSpPr>
          <p:spPr>
            <a:xfrm>
              <a:off x="5114162" y="8178567"/>
              <a:ext cx="32780" cy="30870"/>
            </a:xfrm>
            <a:custGeom>
              <a:avLst/>
              <a:gdLst/>
              <a:ahLst/>
              <a:cxnLst/>
              <a:rect l="l" t="t" r="r" b="b"/>
              <a:pathLst>
                <a:path w="206" h="194" extrusionOk="0">
                  <a:moveTo>
                    <a:pt x="98" y="0"/>
                  </a:moveTo>
                  <a:lnTo>
                    <a:pt x="65" y="11"/>
                  </a:lnTo>
                  <a:lnTo>
                    <a:pt x="33" y="32"/>
                  </a:lnTo>
                  <a:lnTo>
                    <a:pt x="12" y="65"/>
                  </a:lnTo>
                  <a:lnTo>
                    <a:pt x="1" y="97"/>
                  </a:lnTo>
                  <a:lnTo>
                    <a:pt x="12" y="140"/>
                  </a:lnTo>
                  <a:lnTo>
                    <a:pt x="33" y="172"/>
                  </a:lnTo>
                  <a:lnTo>
                    <a:pt x="65" y="194"/>
                  </a:lnTo>
                  <a:lnTo>
                    <a:pt x="141" y="194"/>
                  </a:lnTo>
                  <a:lnTo>
                    <a:pt x="173" y="172"/>
                  </a:lnTo>
                  <a:lnTo>
                    <a:pt x="195" y="140"/>
                  </a:lnTo>
                  <a:lnTo>
                    <a:pt x="206" y="97"/>
                  </a:lnTo>
                  <a:lnTo>
                    <a:pt x="195" y="65"/>
                  </a:lnTo>
                  <a:lnTo>
                    <a:pt x="173" y="32"/>
                  </a:lnTo>
                  <a:lnTo>
                    <a:pt x="141" y="11"/>
                  </a:lnTo>
                  <a:lnTo>
                    <a:pt x="98" y="0"/>
                  </a:lnTo>
                  <a:close/>
                </a:path>
              </a:pathLst>
            </a:custGeom>
            <a:solidFill>
              <a:srgbClr val="FD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04" name="Google Shape;404;p28"/>
            <p:cNvSpPr/>
            <p:nvPr/>
          </p:nvSpPr>
          <p:spPr>
            <a:xfrm>
              <a:off x="5016458" y="8159631"/>
              <a:ext cx="149418" cy="70491"/>
            </a:xfrm>
            <a:custGeom>
              <a:avLst/>
              <a:gdLst/>
              <a:ahLst/>
              <a:cxnLst/>
              <a:rect l="l" t="t" r="r" b="b"/>
              <a:pathLst>
                <a:path w="939" h="443" extrusionOk="0">
                  <a:moveTo>
                    <a:pt x="712" y="1"/>
                  </a:moveTo>
                  <a:lnTo>
                    <a:pt x="22" y="11"/>
                  </a:lnTo>
                  <a:lnTo>
                    <a:pt x="1" y="11"/>
                  </a:lnTo>
                  <a:lnTo>
                    <a:pt x="1" y="33"/>
                  </a:lnTo>
                  <a:lnTo>
                    <a:pt x="1" y="44"/>
                  </a:lnTo>
                  <a:lnTo>
                    <a:pt x="22" y="54"/>
                  </a:lnTo>
                  <a:lnTo>
                    <a:pt x="22" y="44"/>
                  </a:lnTo>
                  <a:lnTo>
                    <a:pt x="755" y="44"/>
                  </a:lnTo>
                  <a:lnTo>
                    <a:pt x="787" y="54"/>
                  </a:lnTo>
                  <a:lnTo>
                    <a:pt x="820" y="65"/>
                  </a:lnTo>
                  <a:lnTo>
                    <a:pt x="841" y="87"/>
                  </a:lnTo>
                  <a:lnTo>
                    <a:pt x="863" y="119"/>
                  </a:lnTo>
                  <a:lnTo>
                    <a:pt x="884" y="151"/>
                  </a:lnTo>
                  <a:lnTo>
                    <a:pt x="895" y="184"/>
                  </a:lnTo>
                  <a:lnTo>
                    <a:pt x="895" y="216"/>
                  </a:lnTo>
                  <a:lnTo>
                    <a:pt x="895" y="259"/>
                  </a:lnTo>
                  <a:lnTo>
                    <a:pt x="884" y="291"/>
                  </a:lnTo>
                  <a:lnTo>
                    <a:pt x="863" y="324"/>
                  </a:lnTo>
                  <a:lnTo>
                    <a:pt x="841" y="345"/>
                  </a:lnTo>
                  <a:lnTo>
                    <a:pt x="820" y="367"/>
                  </a:lnTo>
                  <a:lnTo>
                    <a:pt x="787" y="388"/>
                  </a:lnTo>
                  <a:lnTo>
                    <a:pt x="755" y="399"/>
                  </a:lnTo>
                  <a:lnTo>
                    <a:pt x="723" y="399"/>
                  </a:lnTo>
                  <a:lnTo>
                    <a:pt x="108" y="335"/>
                  </a:lnTo>
                  <a:lnTo>
                    <a:pt x="98" y="335"/>
                  </a:lnTo>
                  <a:lnTo>
                    <a:pt x="87" y="356"/>
                  </a:lnTo>
                  <a:lnTo>
                    <a:pt x="87" y="367"/>
                  </a:lnTo>
                  <a:lnTo>
                    <a:pt x="108" y="378"/>
                  </a:lnTo>
                  <a:lnTo>
                    <a:pt x="723" y="442"/>
                  </a:lnTo>
                  <a:lnTo>
                    <a:pt x="766" y="442"/>
                  </a:lnTo>
                  <a:lnTo>
                    <a:pt x="809" y="421"/>
                  </a:lnTo>
                  <a:lnTo>
                    <a:pt x="841" y="399"/>
                  </a:lnTo>
                  <a:lnTo>
                    <a:pt x="873" y="378"/>
                  </a:lnTo>
                  <a:lnTo>
                    <a:pt x="906" y="345"/>
                  </a:lnTo>
                  <a:lnTo>
                    <a:pt x="927" y="302"/>
                  </a:lnTo>
                  <a:lnTo>
                    <a:pt x="938" y="259"/>
                  </a:lnTo>
                  <a:lnTo>
                    <a:pt x="938" y="216"/>
                  </a:lnTo>
                  <a:lnTo>
                    <a:pt x="938" y="173"/>
                  </a:lnTo>
                  <a:lnTo>
                    <a:pt x="927" y="130"/>
                  </a:lnTo>
                  <a:lnTo>
                    <a:pt x="906" y="98"/>
                  </a:lnTo>
                  <a:lnTo>
                    <a:pt x="873" y="65"/>
                  </a:lnTo>
                  <a:lnTo>
                    <a:pt x="841" y="33"/>
                  </a:lnTo>
                  <a:lnTo>
                    <a:pt x="809" y="11"/>
                  </a:lnTo>
                  <a:lnTo>
                    <a:pt x="766" y="1"/>
                  </a:lnTo>
                  <a:close/>
                </a:path>
              </a:pathLst>
            </a:custGeom>
            <a:solidFill>
              <a:srgbClr val="D37C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05" name="Google Shape;405;p28"/>
            <p:cNvSpPr/>
            <p:nvPr/>
          </p:nvSpPr>
          <p:spPr>
            <a:xfrm>
              <a:off x="5126255" y="8188751"/>
              <a:ext cx="53307" cy="55056"/>
            </a:xfrm>
            <a:custGeom>
              <a:avLst/>
              <a:gdLst/>
              <a:ahLst/>
              <a:cxnLst/>
              <a:rect l="l" t="t" r="r" b="b"/>
              <a:pathLst>
                <a:path w="335" h="346" extrusionOk="0">
                  <a:moveTo>
                    <a:pt x="33" y="1"/>
                  </a:moveTo>
                  <a:lnTo>
                    <a:pt x="11" y="11"/>
                  </a:lnTo>
                  <a:lnTo>
                    <a:pt x="0" y="33"/>
                  </a:lnTo>
                  <a:lnTo>
                    <a:pt x="11" y="55"/>
                  </a:lnTo>
                  <a:lnTo>
                    <a:pt x="280" y="335"/>
                  </a:lnTo>
                  <a:lnTo>
                    <a:pt x="302" y="345"/>
                  </a:lnTo>
                  <a:lnTo>
                    <a:pt x="323" y="335"/>
                  </a:lnTo>
                  <a:lnTo>
                    <a:pt x="334" y="313"/>
                  </a:lnTo>
                  <a:lnTo>
                    <a:pt x="323" y="292"/>
                  </a:lnTo>
                  <a:lnTo>
                    <a:pt x="54" y="11"/>
                  </a:lnTo>
                  <a:lnTo>
                    <a:pt x="33" y="1"/>
                  </a:lnTo>
                  <a:close/>
                </a:path>
              </a:pathLst>
            </a:custGeom>
            <a:solidFill>
              <a:srgbClr val="959C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06" name="Google Shape;406;p28"/>
            <p:cNvSpPr/>
            <p:nvPr/>
          </p:nvSpPr>
          <p:spPr>
            <a:xfrm>
              <a:off x="5126255" y="8188751"/>
              <a:ext cx="53307" cy="55056"/>
            </a:xfrm>
            <a:custGeom>
              <a:avLst/>
              <a:gdLst/>
              <a:ahLst/>
              <a:cxnLst/>
              <a:rect l="l" t="t" r="r" b="b"/>
              <a:pathLst>
                <a:path w="335" h="346" fill="none" extrusionOk="0">
                  <a:moveTo>
                    <a:pt x="11" y="55"/>
                  </a:moveTo>
                  <a:lnTo>
                    <a:pt x="280" y="335"/>
                  </a:lnTo>
                  <a:lnTo>
                    <a:pt x="280" y="335"/>
                  </a:lnTo>
                  <a:lnTo>
                    <a:pt x="302" y="345"/>
                  </a:lnTo>
                  <a:lnTo>
                    <a:pt x="323" y="335"/>
                  </a:lnTo>
                  <a:lnTo>
                    <a:pt x="323" y="335"/>
                  </a:lnTo>
                  <a:lnTo>
                    <a:pt x="334" y="313"/>
                  </a:lnTo>
                  <a:lnTo>
                    <a:pt x="323" y="292"/>
                  </a:lnTo>
                  <a:lnTo>
                    <a:pt x="54" y="11"/>
                  </a:lnTo>
                  <a:lnTo>
                    <a:pt x="54" y="11"/>
                  </a:lnTo>
                  <a:lnTo>
                    <a:pt x="33" y="1"/>
                  </a:lnTo>
                  <a:lnTo>
                    <a:pt x="11" y="11"/>
                  </a:lnTo>
                  <a:lnTo>
                    <a:pt x="11" y="11"/>
                  </a:lnTo>
                  <a:lnTo>
                    <a:pt x="0" y="33"/>
                  </a:lnTo>
                  <a:lnTo>
                    <a:pt x="11" y="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07" name="Google Shape;407;p28"/>
            <p:cNvSpPr/>
            <p:nvPr/>
          </p:nvSpPr>
          <p:spPr>
            <a:xfrm>
              <a:off x="5151875" y="8231715"/>
              <a:ext cx="46464" cy="13844"/>
            </a:xfrm>
            <a:custGeom>
              <a:avLst/>
              <a:gdLst/>
              <a:ahLst/>
              <a:cxnLst/>
              <a:rect l="l" t="t" r="r" b="b"/>
              <a:pathLst>
                <a:path w="292" h="87" extrusionOk="0">
                  <a:moveTo>
                    <a:pt x="33" y="0"/>
                  </a:moveTo>
                  <a:lnTo>
                    <a:pt x="1" y="11"/>
                  </a:lnTo>
                  <a:lnTo>
                    <a:pt x="1" y="32"/>
                  </a:lnTo>
                  <a:lnTo>
                    <a:pt x="1" y="54"/>
                  </a:lnTo>
                  <a:lnTo>
                    <a:pt x="12" y="75"/>
                  </a:lnTo>
                  <a:lnTo>
                    <a:pt x="33" y="86"/>
                  </a:lnTo>
                  <a:lnTo>
                    <a:pt x="259" y="86"/>
                  </a:lnTo>
                  <a:lnTo>
                    <a:pt x="281" y="75"/>
                  </a:lnTo>
                  <a:lnTo>
                    <a:pt x="292" y="54"/>
                  </a:lnTo>
                  <a:lnTo>
                    <a:pt x="292" y="32"/>
                  </a:lnTo>
                  <a:lnTo>
                    <a:pt x="281" y="0"/>
                  </a:lnTo>
                  <a:close/>
                </a:path>
              </a:pathLst>
            </a:custGeom>
            <a:solidFill>
              <a:srgbClr val="FAB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408" name="Google Shape;408;p28"/>
          <p:cNvSpPr txBox="1"/>
          <p:nvPr/>
        </p:nvSpPr>
        <p:spPr>
          <a:xfrm>
            <a:off x="4578925" y="4440750"/>
            <a:ext cx="27885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mj-lt"/>
                <a:ea typeface="Google Sans"/>
                <a:cs typeface="Google Sans"/>
                <a:sym typeface="Google Sans"/>
              </a:rPr>
              <a:t>Consider change perception, geography, visibility, complexity, audience, etc.</a:t>
            </a:r>
            <a:endParaRPr sz="1100">
              <a:latin typeface="+mj-lt"/>
              <a:ea typeface="Google Sans"/>
              <a:cs typeface="Google Sans"/>
              <a:sym typeface="Google Sans"/>
            </a:endParaRPr>
          </a:p>
        </p:txBody>
      </p:sp>
      <p:sp>
        <p:nvSpPr>
          <p:cNvPr id="409" name="Google Shape;409;p28"/>
          <p:cNvSpPr/>
          <p:nvPr/>
        </p:nvSpPr>
        <p:spPr>
          <a:xfrm>
            <a:off x="561975" y="1079175"/>
            <a:ext cx="484500" cy="453000"/>
          </a:xfrm>
          <a:prstGeom prst="ellipse">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latin typeface="+mj-lt"/>
                <a:ea typeface="Google Sans"/>
                <a:cs typeface="Google Sans"/>
                <a:sym typeface="Google Sans"/>
              </a:rPr>
              <a:t>1</a:t>
            </a:r>
            <a:endParaRPr sz="2400" b="1">
              <a:solidFill>
                <a:srgbClr val="FFFFFF"/>
              </a:solidFill>
              <a:latin typeface="+mj-lt"/>
              <a:ea typeface="Google Sans"/>
              <a:cs typeface="Google Sans"/>
              <a:sym typeface="Google Sans"/>
            </a:endParaRPr>
          </a:p>
        </p:txBody>
      </p:sp>
      <p:sp>
        <p:nvSpPr>
          <p:cNvPr id="410" name="Google Shape;410;p28"/>
          <p:cNvSpPr/>
          <p:nvPr/>
        </p:nvSpPr>
        <p:spPr>
          <a:xfrm>
            <a:off x="561975" y="2367694"/>
            <a:ext cx="484500" cy="453000"/>
          </a:xfrm>
          <a:prstGeom prst="ellipse">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latin typeface="+mj-lt"/>
                <a:ea typeface="Google Sans"/>
                <a:cs typeface="Google Sans"/>
                <a:sym typeface="Google Sans"/>
              </a:rPr>
              <a:t>2</a:t>
            </a:r>
            <a:endParaRPr sz="2400" b="1">
              <a:solidFill>
                <a:srgbClr val="FFFFFF"/>
              </a:solidFill>
              <a:latin typeface="+mj-lt"/>
              <a:ea typeface="Google Sans"/>
              <a:cs typeface="Google Sans"/>
              <a:sym typeface="Google Sans"/>
            </a:endParaRPr>
          </a:p>
        </p:txBody>
      </p:sp>
      <p:sp>
        <p:nvSpPr>
          <p:cNvPr id="411" name="Google Shape;411;p28"/>
          <p:cNvSpPr/>
          <p:nvPr/>
        </p:nvSpPr>
        <p:spPr>
          <a:xfrm>
            <a:off x="561975" y="3805116"/>
            <a:ext cx="484500" cy="453000"/>
          </a:xfrm>
          <a:prstGeom prst="ellipse">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latin typeface="+mj-lt"/>
                <a:ea typeface="Google Sans"/>
                <a:cs typeface="Google Sans"/>
                <a:sym typeface="Google Sans"/>
              </a:rPr>
              <a:t>3</a:t>
            </a:r>
            <a:endParaRPr sz="2400" b="1">
              <a:solidFill>
                <a:srgbClr val="FFFFFF"/>
              </a:solidFill>
              <a:latin typeface="+mj-lt"/>
              <a:ea typeface="Google Sans"/>
              <a:cs typeface="Google Sans"/>
              <a:sym typeface="Google Sans"/>
            </a:endParaRPr>
          </a:p>
        </p:txBody>
      </p:sp>
      <p:sp>
        <p:nvSpPr>
          <p:cNvPr id="412" name="Google Shape;412;p28"/>
          <p:cNvSpPr txBox="1"/>
          <p:nvPr/>
        </p:nvSpPr>
        <p:spPr>
          <a:xfrm>
            <a:off x="6594525" y="1747525"/>
            <a:ext cx="7743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mj-lt"/>
                <a:ea typeface="Google Sans"/>
                <a:cs typeface="Google Sans"/>
                <a:sym typeface="Google Sans"/>
              </a:rPr>
              <a:t>&amp; more!</a:t>
            </a:r>
            <a:endParaRPr sz="1100">
              <a:latin typeface="+mj-lt"/>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1271</Words>
  <Application>Microsoft Office PowerPoint</Application>
  <PresentationFormat>On-screen Show (16:9)</PresentationFormat>
  <Paragraphs>182</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Roboto</vt:lpstr>
      <vt:lpstr>Montserrat ExtraBold</vt:lpstr>
      <vt:lpstr>Google Sans</vt:lpstr>
      <vt:lpstr>Google Sans Medium</vt:lpstr>
      <vt:lpstr>Calibri</vt:lpstr>
      <vt:lpstr>Montserrat</vt:lpstr>
      <vt:lpstr>Roboto Light</vt:lpstr>
      <vt:lpstr>Simple Light</vt:lpstr>
      <vt:lpstr>Custom</vt:lpstr>
      <vt:lpstr>Change Management Guiding Principles</vt:lpstr>
      <vt:lpstr>How do we approach change management?</vt:lpstr>
      <vt:lpstr>Planning: User Centricity</vt:lpstr>
      <vt:lpstr>Stakeholder Management: Broad “User” Focus</vt:lpstr>
      <vt:lpstr>Execution: Communication Philosophy</vt:lpstr>
      <vt:lpstr>Execution: Other Change Considerations</vt:lpstr>
      <vt:lpstr>Change is an emotional process</vt:lpstr>
      <vt:lpstr>Measure: Assessing Adoption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Management Guiding Principles</dc:title>
  <dc:creator>Laura Veneskey</dc:creator>
  <cp:lastModifiedBy>Laura Veneskey</cp:lastModifiedBy>
  <cp:revision>2</cp:revision>
  <dcterms:modified xsi:type="dcterms:W3CDTF">2021-05-18T20:12:30Z</dcterms:modified>
</cp:coreProperties>
</file>