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3.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autoCompressPictures="0">
  <p:sldMasterIdLst>
    <p:sldMasterId id="2147483744" r:id="rId1"/>
    <p:sldMasterId id="2147483794" r:id="rId2"/>
    <p:sldMasterId id="2147483814" r:id="rId3"/>
    <p:sldMasterId id="2147483854" r:id="rId4"/>
  </p:sldMasterIdLst>
  <p:notesMasterIdLst>
    <p:notesMasterId r:id="rId15"/>
  </p:notesMasterIdLst>
  <p:handoutMasterIdLst>
    <p:handoutMasterId r:id="rId16"/>
  </p:handoutMasterIdLst>
  <p:sldIdLst>
    <p:sldId id="351" r:id="rId5"/>
    <p:sldId id="380" r:id="rId6"/>
    <p:sldId id="387" r:id="rId7"/>
    <p:sldId id="386" r:id="rId8"/>
    <p:sldId id="385" r:id="rId9"/>
    <p:sldId id="384" r:id="rId10"/>
    <p:sldId id="383" r:id="rId11"/>
    <p:sldId id="382" r:id="rId12"/>
    <p:sldId id="381" r:id="rId13"/>
    <p:sldId id="388" r:id="rId14"/>
  </p:sldIdLst>
  <p:sldSz cx="12192000" cy="6858000"/>
  <p:notesSz cx="6954838"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578"/>
    <a:srgbClr val="D0DEEA"/>
    <a:srgbClr val="A1B3CA"/>
    <a:srgbClr val="6A80A3"/>
    <a:srgbClr val="7EBFDD"/>
    <a:srgbClr val="D3D3D3"/>
    <a:srgbClr val="DAF3FD"/>
    <a:srgbClr val="91DCF8"/>
    <a:srgbClr val="49C5F4"/>
    <a:srgbClr val="009A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3" autoAdjust="0"/>
    <p:restoredTop sz="79893" autoAdjust="0"/>
  </p:normalViewPr>
  <p:slideViewPr>
    <p:cSldViewPr snapToGrid="0">
      <p:cViewPr varScale="1">
        <p:scale>
          <a:sx n="40" d="100"/>
          <a:sy n="40" d="100"/>
        </p:scale>
        <p:origin x="714" y="42"/>
      </p:cViewPr>
      <p:guideLst/>
    </p:cSldViewPr>
  </p:slideViewPr>
  <p:outlineViewPr>
    <p:cViewPr>
      <p:scale>
        <a:sx n="33" d="100"/>
        <a:sy n="33" d="100"/>
      </p:scale>
      <p:origin x="0" y="-2526"/>
    </p:cViewPr>
  </p:outlineViewPr>
  <p:notesTextViewPr>
    <p:cViewPr>
      <p:scale>
        <a:sx n="75" d="100"/>
        <a:sy n="75" d="100"/>
      </p:scale>
      <p:origin x="0" y="0"/>
    </p:cViewPr>
  </p:notesTextViewPr>
  <p:sorterViewPr>
    <p:cViewPr varScale="1">
      <p:scale>
        <a:sx n="1" d="1"/>
        <a:sy n="1" d="1"/>
      </p:scale>
      <p:origin x="0" y="-12492"/>
    </p:cViewPr>
  </p:sorterViewPr>
  <p:notesViewPr>
    <p:cSldViewPr snapToGrid="0">
      <p:cViewPr>
        <p:scale>
          <a:sx n="75" d="100"/>
          <a:sy n="75" d="100"/>
        </p:scale>
        <p:origin x="2266" y="-49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763" cy="463408"/>
          </a:xfrm>
          <a:prstGeom prst="rect">
            <a:avLst/>
          </a:prstGeom>
        </p:spPr>
        <p:txBody>
          <a:bodyPr vert="horz" lIns="92519" tIns="46259" rIns="92519" bIns="46259" rtlCol="0"/>
          <a:lstStyle>
            <a:lvl1pPr algn="l">
              <a:defRPr sz="1200"/>
            </a:lvl1pPr>
          </a:lstStyle>
          <a:p>
            <a:endParaRPr lang="en-US" dirty="0"/>
          </a:p>
        </p:txBody>
      </p:sp>
      <p:sp>
        <p:nvSpPr>
          <p:cNvPr id="3" name="Date Placeholder 2"/>
          <p:cNvSpPr>
            <a:spLocks noGrp="1"/>
          </p:cNvSpPr>
          <p:nvPr>
            <p:ph type="dt" sz="quarter" idx="1"/>
          </p:nvPr>
        </p:nvSpPr>
        <p:spPr>
          <a:xfrm>
            <a:off x="3939466" y="0"/>
            <a:ext cx="3013763" cy="463408"/>
          </a:xfrm>
          <a:prstGeom prst="rect">
            <a:avLst/>
          </a:prstGeom>
        </p:spPr>
        <p:txBody>
          <a:bodyPr vert="horz" lIns="92519" tIns="46259" rIns="92519" bIns="46259" rtlCol="0"/>
          <a:lstStyle>
            <a:lvl1pPr algn="r">
              <a:defRPr sz="1200"/>
            </a:lvl1pPr>
          </a:lstStyle>
          <a:p>
            <a:fld id="{D0E8F3FD-8012-4C7C-BCFB-C23E18FC275E}" type="datetimeFigureOut">
              <a:rPr lang="en-US" smtClean="0"/>
              <a:t>3/2/2023</a:t>
            </a:fld>
            <a:endParaRPr lang="en-US" dirty="0"/>
          </a:p>
        </p:txBody>
      </p:sp>
      <p:sp>
        <p:nvSpPr>
          <p:cNvPr id="5" name="TextBox 4"/>
          <p:cNvSpPr txBox="1"/>
          <p:nvPr/>
        </p:nvSpPr>
        <p:spPr>
          <a:xfrm>
            <a:off x="245795" y="9007834"/>
            <a:ext cx="6463251" cy="93263"/>
          </a:xfrm>
          <a:prstGeom prst="rect">
            <a:avLst/>
          </a:prstGeom>
          <a:noFill/>
        </p:spPr>
        <p:txBody>
          <a:bodyPr wrap="square" lIns="0" tIns="0" rIns="0" bIns="0" rtlCol="0" anchor="b" anchorCtr="0">
            <a:spAutoFit/>
          </a:bodyPr>
          <a:lstStyle/>
          <a:p>
            <a:pPr marL="231297" indent="-231297" defTabSz="925190">
              <a:tabLst>
                <a:tab pos="231297" algn="l"/>
              </a:tabLst>
              <a:defRPr/>
            </a:pPr>
            <a:fld id="{1CE9EA8B-DBE7-492B-893F-AD13AC039ED7}" type="slidenum">
              <a:rPr lang="en-US" sz="600">
                <a:solidFill>
                  <a:srgbClr val="979D9D"/>
                </a:solidFill>
              </a:rPr>
              <a:pPr marL="231297" indent="-231297" defTabSz="925190">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5688" y="719138"/>
            <a:ext cx="4843462" cy="2724150"/>
          </a:xfrm>
          <a:prstGeom prst="rect">
            <a:avLst/>
          </a:prstGeom>
          <a:noFill/>
          <a:ln w="12700">
            <a:solidFill>
              <a:prstClr val="black"/>
            </a:solidFill>
          </a:ln>
        </p:spPr>
        <p:txBody>
          <a:bodyPr vert="horz" lIns="92519" tIns="46259" rIns="92519" bIns="46259" rtlCol="0" anchor="ctr"/>
          <a:lstStyle/>
          <a:p>
            <a:endParaRPr lang="en-US" dirty="0"/>
          </a:p>
        </p:txBody>
      </p:sp>
      <p:sp>
        <p:nvSpPr>
          <p:cNvPr id="5" name="Notes Placeholder 4"/>
          <p:cNvSpPr>
            <a:spLocks noGrp="1"/>
          </p:cNvSpPr>
          <p:nvPr>
            <p:ph type="body" sz="quarter" idx="3"/>
          </p:nvPr>
        </p:nvSpPr>
        <p:spPr>
          <a:xfrm>
            <a:off x="245794" y="3628710"/>
            <a:ext cx="6463251" cy="5287522"/>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Box 10"/>
          <p:cNvSpPr txBox="1"/>
          <p:nvPr/>
        </p:nvSpPr>
        <p:spPr>
          <a:xfrm rot="16200000">
            <a:off x="-1060250"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2" name="TextBox 11"/>
          <p:cNvSpPr txBox="1"/>
          <p:nvPr/>
        </p:nvSpPr>
        <p:spPr>
          <a:xfrm rot="5400000">
            <a:off x="5262545" y="1997345"/>
            <a:ext cx="2752545" cy="140455"/>
          </a:xfrm>
          <a:prstGeom prst="rect">
            <a:avLst/>
          </a:prstGeom>
          <a:noFill/>
        </p:spPr>
        <p:txBody>
          <a:bodyPr wrap="none" lIns="0" tIns="0" rIns="0" bIns="0" rtlCol="0" anchor="ctr">
            <a:spAutoFit/>
          </a:bodyPr>
          <a:lstStyle/>
          <a:p>
            <a:pPr algn="ctr">
              <a:spcBef>
                <a:spcPts val="0"/>
              </a:spcBef>
              <a:spcAft>
                <a:spcPts val="0"/>
              </a:spcAft>
            </a:pPr>
            <a:r>
              <a:rPr lang="en-US" sz="900" kern="1200" spc="101" baseline="0" dirty="0">
                <a:solidFill>
                  <a:srgbClr val="CDCDCD"/>
                </a:solidFill>
                <a:effectLst/>
              </a:rPr>
              <a:t>— NOT FOR EXTERNAL DISTRIBUTION —</a:t>
            </a:r>
            <a:endParaRPr lang="en-US" sz="900" spc="101" baseline="0" dirty="0">
              <a:solidFill>
                <a:srgbClr val="CDCDCD"/>
              </a:solidFill>
            </a:endParaRPr>
          </a:p>
        </p:txBody>
      </p:sp>
      <p:sp>
        <p:nvSpPr>
          <p:cNvPr id="14" name="Text Box 86"/>
          <p:cNvSpPr txBox="1">
            <a:spLocks noChangeArrowheads="1"/>
          </p:cNvSpPr>
          <p:nvPr/>
        </p:nvSpPr>
        <p:spPr bwMode="gray">
          <a:xfrm>
            <a:off x="245796" y="129551"/>
            <a:ext cx="6415394" cy="261061"/>
          </a:xfrm>
          <a:prstGeom prst="rect">
            <a:avLst/>
          </a:prstGeom>
          <a:noFill/>
          <a:ln w="12700">
            <a:noFill/>
            <a:miter lim="800000"/>
            <a:headEnd type="none" w="sm" len="sm"/>
            <a:tailEnd type="none" w="sm" len="sm"/>
          </a:ln>
          <a:effectLst/>
        </p:spPr>
        <p:txBody>
          <a:bodyPr wrap="square" lIns="0" tIns="46222" rIns="92444" bIns="46222" anchor="t" anchorCtr="0">
            <a:spAutoFit/>
          </a:bodyPr>
          <a:lstStyle/>
          <a:p>
            <a:pPr marL="0" marR="0" lvl="0" indent="0" algn="l" defTabSz="923584" rtl="0" eaLnBrk="1" fontAlgn="auto" latinLnBrk="0" hangingPunct="1">
              <a:lnSpc>
                <a:spcPct val="90000"/>
              </a:lnSpc>
              <a:spcBef>
                <a:spcPct val="0"/>
              </a:spcBef>
              <a:spcAft>
                <a:spcPct val="0"/>
              </a:spcAft>
              <a:buClrTx/>
              <a:buSzTx/>
              <a:buFontTx/>
              <a:buNone/>
              <a:tabLst/>
              <a:defRPr/>
            </a:pPr>
            <a:r>
              <a:rPr lang="en-US" sz="1200" b="1" dirty="0"/>
              <a:t>Presentation Title</a:t>
            </a:r>
          </a:p>
        </p:txBody>
      </p:sp>
      <p:sp>
        <p:nvSpPr>
          <p:cNvPr id="8" name="TextBox 7"/>
          <p:cNvSpPr txBox="1"/>
          <p:nvPr/>
        </p:nvSpPr>
        <p:spPr>
          <a:xfrm>
            <a:off x="245795" y="9007834"/>
            <a:ext cx="6463251" cy="93263"/>
          </a:xfrm>
          <a:prstGeom prst="rect">
            <a:avLst/>
          </a:prstGeom>
          <a:noFill/>
        </p:spPr>
        <p:txBody>
          <a:bodyPr wrap="square" lIns="0" tIns="0" rIns="0" bIns="0" rtlCol="0" anchor="b" anchorCtr="0">
            <a:spAutoFit/>
          </a:bodyPr>
          <a:lstStyle/>
          <a:p>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fld id="{1CE9EA8B-DBE7-492B-893F-AD13AC039ED7}" type="slidenum">
              <a:rPr lang="en-US" sz="600" smtClean="0">
                <a:solidFill>
                  <a:srgbClr val="979D9D"/>
                </a:solidFill>
              </a:rPr>
              <a:pPr marL="231297" marR="0" lvl="0" indent="-231297" algn="l" defTabSz="925190" rtl="0" eaLnBrk="1" fontAlgn="auto" latinLnBrk="0" hangingPunct="1">
                <a:lnSpc>
                  <a:spcPct val="100000"/>
                </a:lnSpc>
                <a:spcBef>
                  <a:spcPts val="0"/>
                </a:spcBef>
                <a:spcAft>
                  <a:spcPts val="0"/>
                </a:spcAft>
                <a:buClrTx/>
                <a:buSzTx/>
                <a:buFontTx/>
                <a:buNone/>
                <a:tabLst>
                  <a:tab pos="231297" algn="l"/>
                </a:tabLst>
                <a:defRPr/>
              </a:pPr>
              <a:t>‹#›</a:t>
            </a:fld>
            <a:r>
              <a:rPr lang="en-US" sz="600" dirty="0">
                <a:solidFill>
                  <a:srgbClr val="979D9D"/>
                </a:solidFill>
              </a:rPr>
              <a:t>	© 2019 Gartner, Inc. and/or its affiliates. All rights reserved. Gartner is a registered trademark of Gartner, Inc. and its affiliates.</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noChangeAspect="1"/>
          </p:cNvSpPr>
          <p:nvPr>
            <p:ph type="body" idx="1"/>
          </p:nvPr>
        </p:nvSpPr>
        <p:spPr>
          <a:xfrm>
            <a:off x="245794" y="3628710"/>
            <a:ext cx="6463251" cy="5287522"/>
          </a:xfrm>
        </p:spPr>
        <p:txBody>
          <a:bodyPr vert="horz" lIns="0" tIns="0" rIns="0" bIns="0" rtlCol="0"/>
          <a:lstStyle/>
          <a:p>
            <a:endParaRPr lang="en-US" dirty="0"/>
          </a:p>
        </p:txBody>
      </p:sp>
      <p:sp>
        <p:nvSpPr>
          <p:cNvPr id="6" name="Rectangle 103"/>
          <p:cNvSpPr>
            <a:spLocks noChangeArrowheads="1"/>
          </p:cNvSpPr>
          <p:nvPr/>
        </p:nvSpPr>
        <p:spPr bwMode="gray">
          <a:xfrm>
            <a:off x="3916928" y="662011"/>
            <a:ext cx="2655395" cy="424817"/>
          </a:xfrm>
          <a:prstGeom prst="rect">
            <a:avLst/>
          </a:prstGeom>
          <a:noFill/>
          <a:ln w="9525">
            <a:noFill/>
            <a:miter lim="800000"/>
            <a:headEnd/>
            <a:tailEnd/>
          </a:ln>
        </p:spPr>
        <p:txBody>
          <a:bodyPr wrap="square" lIns="65795" tIns="25676" rIns="65795" bIns="25676">
            <a:spAutoFit/>
          </a:bodyPr>
          <a:lstStyle/>
          <a:p>
            <a:pPr defTabSz="958921">
              <a:spcBef>
                <a:spcPct val="0"/>
              </a:spcBef>
              <a:spcAft>
                <a:spcPct val="0"/>
              </a:spcAft>
            </a:pPr>
            <a:r>
              <a:rPr lang="en-US" sz="1200" dirty="0">
                <a:solidFill>
                  <a:srgbClr val="000000"/>
                </a:solidFill>
              </a:rPr>
              <a:t>Presenter's Name</a:t>
            </a:r>
          </a:p>
          <a:p>
            <a:pPr defTabSz="958921">
              <a:spcBef>
                <a:spcPct val="0"/>
              </a:spcBef>
              <a:spcAft>
                <a:spcPct val="0"/>
              </a:spcAft>
            </a:pPr>
            <a:r>
              <a:rPr lang="en-US" sz="1200" dirty="0">
                <a:solidFill>
                  <a:srgbClr val="000000"/>
                </a:solidFill>
              </a:rPr>
              <a:t>Presenter's Name</a:t>
            </a:r>
          </a:p>
        </p:txBody>
      </p:sp>
    </p:spTree>
    <p:extLst>
      <p:ext uri="{BB962C8B-B14F-4D97-AF65-F5344CB8AC3E}">
        <p14:creationId xmlns:p14="http://schemas.microsoft.com/office/powerpoint/2010/main" val="3613197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13974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536918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629077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46913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76993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38466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23288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214915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D3D3D3"/>
                </a:solidFill>
                <a:effectLst/>
                <a:latin typeface="Arial" charset="0"/>
                <a:ea typeface="Arial Unicode MS" pitchFamily="34" charset="-128"/>
                <a:cs typeface="Arial Unicode MS" pitchFamily="34" charset="-128"/>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D3D3D3"/>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5710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a:xfrm>
            <a:off x="457200"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11"/>
          <p:cNvSpPr>
            <a:spLocks noGrp="1"/>
          </p:cNvSpPr>
          <p:nvPr>
            <p:ph type="body" sz="quarter" idx="19"/>
          </p:nvPr>
        </p:nvSpPr>
        <p:spPr>
          <a:xfrm>
            <a:off x="3363487"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1"/>
          <p:cNvSpPr>
            <a:spLocks noGrp="1"/>
          </p:cNvSpPr>
          <p:nvPr>
            <p:ph type="body" sz="quarter" idx="20"/>
          </p:nvPr>
        </p:nvSpPr>
        <p:spPr>
          <a:xfrm>
            <a:off x="626660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p:cNvSpPr>
            <a:spLocks noGrp="1"/>
          </p:cNvSpPr>
          <p:nvPr>
            <p:ph type="body" sz="quarter" idx="21"/>
          </p:nvPr>
        </p:nvSpPr>
        <p:spPr>
          <a:xfrm>
            <a:off x="9166542" y="1527175"/>
            <a:ext cx="256349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21470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xmlns="" id="{73370145-84B9-6A4C-AABF-9DA2C2415A28}"/>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rgbClr val="002856"/>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
        <p:nvSpPr>
          <p:cNvPr id="14" name="Rectangle 13">
            <a:extLst>
              <a:ext uri="{FF2B5EF4-FFF2-40B4-BE49-F238E27FC236}">
                <a16:creationId xmlns:a16="http://schemas.microsoft.com/office/drawing/2014/main" xmlns=""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888747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4175680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35531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478475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a:t>Click icon to add picture</a:t>
            </a:r>
            <a:endParaRPr lang="en-US" dirty="0"/>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Tree>
    <p:extLst>
      <p:ext uri="{BB962C8B-B14F-4D97-AF65-F5344CB8AC3E}">
        <p14:creationId xmlns:p14="http://schemas.microsoft.com/office/powerpoint/2010/main" val="1695905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15519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2"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r>
              <a:rPr lang="en-US"/>
              <a:t>Click to edit Master title style</a:t>
            </a:r>
            <a:endParaRPr lang="en-US" dirty="0"/>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9540" y="5975402"/>
            <a:ext cx="2050653"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bwMode="ltGray">
          <a:xfrm>
            <a:off x="4424192"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11"/>
          <p:cNvSpPr>
            <a:spLocks noGrp="1"/>
          </p:cNvSpPr>
          <p:nvPr>
            <p:ph type="body" sz="quarter" idx="20"/>
          </p:nvPr>
        </p:nvSpPr>
        <p:spPr bwMode="ltGray">
          <a:xfrm>
            <a:off x="8391523"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11"/>
          <p:cNvSpPr>
            <a:spLocks noGrp="1"/>
          </p:cNvSpPr>
          <p:nvPr>
            <p:ph type="body" sz="quarter" idx="18"/>
          </p:nvPr>
        </p:nvSpPr>
        <p:spPr bwMode="ltGray">
          <a:xfrm>
            <a:off x="457200" y="1527175"/>
            <a:ext cx="333692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615568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p:nvPr>
        </p:nvSpPr>
        <p:spPr>
          <a:xfrm>
            <a:off x="457200"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1"/>
          <p:cNvSpPr>
            <a:spLocks noGrp="1"/>
          </p:cNvSpPr>
          <p:nvPr>
            <p:ph type="body" sz="quarter" idx="18"/>
          </p:nvPr>
        </p:nvSpPr>
        <p:spPr>
          <a:xfrm>
            <a:off x="337534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ext Placeholder 11"/>
          <p:cNvSpPr>
            <a:spLocks noGrp="1"/>
          </p:cNvSpPr>
          <p:nvPr>
            <p:ph type="body" sz="quarter" idx="19"/>
          </p:nvPr>
        </p:nvSpPr>
        <p:spPr>
          <a:xfrm>
            <a:off x="6254752"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20"/>
          </p:nvPr>
        </p:nvSpPr>
        <p:spPr>
          <a:xfrm>
            <a:off x="9169718" y="1527175"/>
            <a:ext cx="2563495" cy="4460875"/>
          </a:xfrm>
          <a:noFill/>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24743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6" name="Text Placeholder 11"/>
          <p:cNvSpPr>
            <a:spLocks noGrp="1"/>
          </p:cNvSpPr>
          <p:nvPr>
            <p:ph type="body" sz="quarter" idx="18"/>
          </p:nvPr>
        </p:nvSpPr>
        <p:spPr bwMode="ltGray">
          <a:xfrm>
            <a:off x="457200"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11"/>
          <p:cNvSpPr>
            <a:spLocks noGrp="1"/>
          </p:cNvSpPr>
          <p:nvPr>
            <p:ph type="body" sz="quarter" idx="19"/>
          </p:nvPr>
        </p:nvSpPr>
        <p:spPr bwMode="ltGray">
          <a:xfrm>
            <a:off x="3363487"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1"/>
          <p:cNvSpPr>
            <a:spLocks noGrp="1"/>
          </p:cNvSpPr>
          <p:nvPr>
            <p:ph type="body" sz="quarter" idx="20"/>
          </p:nvPr>
        </p:nvSpPr>
        <p:spPr bwMode="ltGray">
          <a:xfrm>
            <a:off x="626660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1"/>
          <p:cNvSpPr>
            <a:spLocks noGrp="1"/>
          </p:cNvSpPr>
          <p:nvPr>
            <p:ph type="body" sz="quarter" idx="21"/>
          </p:nvPr>
        </p:nvSpPr>
        <p:spPr bwMode="ltGray">
          <a:xfrm>
            <a:off x="9166542" y="1527175"/>
            <a:ext cx="2563495" cy="4460875"/>
          </a:xfrm>
          <a:solidFill>
            <a:srgbClr val="26486F"/>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1774899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39381659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35458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926936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8680664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lide W1_Steel">
    <p:bg>
      <p:bgRef idx="1001">
        <a:schemeClr val="bg1"/>
      </p:bgRef>
    </p:b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2021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7098466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itle Slide W1_Tang">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20623271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lide W1_Lemon">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42214562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lide W1_Rose">
    <p:bg>
      <p:bgRef idx="1001">
        <a:schemeClr val="bg1"/>
      </p:bgRef>
    </p:bg>
    <p:spTree>
      <p:nvGrpSpPr>
        <p:cNvPr id="1" name=""/>
        <p:cNvGrpSpPr/>
        <p:nvPr/>
      </p:nvGrpSpPr>
      <p:grpSpPr>
        <a:xfrm>
          <a:off x="0" y="0"/>
          <a:ext cx="0" cy="0"/>
          <a:chOff x="0" y="0"/>
          <a:chExt cx="0" cy="0"/>
        </a:xfrm>
      </p:grpSpPr>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682533" y="5971215"/>
            <a:ext cx="2057936" cy="470848"/>
          </a:xfrm>
          <a:prstGeom prst="rect">
            <a:avLst/>
          </a:prstGeom>
        </p:spPr>
      </p:pic>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76656136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W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6281709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ivider W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9377596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ivider W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601489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ivider W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19098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20831663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W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2938426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W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179161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ote W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7516503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ote W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52276748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W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16873107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W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33974176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W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5422380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W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8180954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Title Slide B1_Steel">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0"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1" name="TextBox 20"/>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spTree>
    <p:extLst>
      <p:ext uri="{BB962C8B-B14F-4D97-AF65-F5344CB8AC3E}">
        <p14:creationId xmlns:p14="http://schemas.microsoft.com/office/powerpoint/2010/main" val="268311875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B1_Tang">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51224209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Content Placeholder 6"/>
          <p:cNvSpPr>
            <a:spLocks noGrp="1"/>
          </p:cNvSpPr>
          <p:nvPr>
            <p:ph sz="quarter" idx="10"/>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019992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Title Slide B1_Lemon">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1506269273"/>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Title Slide B1_Rose">
    <p:spTree>
      <p:nvGrpSpPr>
        <p:cNvPr id="1" name=""/>
        <p:cNvGrpSpPr/>
        <p:nvPr/>
      </p:nvGrpSpPr>
      <p:grpSpPr>
        <a:xfrm>
          <a:off x="0" y="0"/>
          <a:ext cx="0" cy="0"/>
          <a:chOff x="0" y="0"/>
          <a:chExt cx="0" cy="0"/>
        </a:xfrm>
      </p:grpSpPr>
      <p:sp>
        <p:nvSpPr>
          <p:cNvPr id="9" name="Focus Frame 2"/>
          <p:cNvSpPr>
            <a:spLocks noChangeAspect="1"/>
          </p:cNvSpPr>
          <p:nvPr userDrawn="1"/>
        </p:nvSpPr>
        <p:spPr bwMode="auto">
          <a:xfrm>
            <a:off x="7058822"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Focus Frame 2"/>
          <p:cNvSpPr>
            <a:spLocks noChangeAspect="1"/>
          </p:cNvSpPr>
          <p:nvPr userDrawn="1"/>
        </p:nvSpPr>
        <p:spPr bwMode="auto">
          <a:xfrm>
            <a:off x="1588464" y="1343025"/>
            <a:ext cx="160433" cy="3291840"/>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dirty="0"/>
              <a:t>Click to add Presenter Name</a:t>
            </a:r>
            <a:br>
              <a:rPr lang="en-US" dirty="0"/>
            </a:br>
            <a:r>
              <a:rPr lang="en-US" dirty="0"/>
              <a:t>Add date on second line</a:t>
            </a:r>
          </a:p>
        </p:txBody>
      </p:sp>
      <p:sp>
        <p:nvSpPr>
          <p:cNvPr id="16" name="Title 1"/>
          <p:cNvSpPr>
            <a:spLocks noGrp="1"/>
          </p:cNvSpPr>
          <p:nvPr>
            <p:ph type="ctrTitle"/>
          </p:nvPr>
        </p:nvSpPr>
        <p:spPr>
          <a:xfrm>
            <a:off x="2166861" y="1687986"/>
            <a:ext cx="4545024" cy="1994392"/>
          </a:xfrm>
        </p:spPr>
        <p:txBody>
          <a:bodyPr wrap="square" anchor="ctr" anchorCtr="0">
            <a:noAutofit/>
          </a:bodyPr>
          <a:lstStyle>
            <a:lvl1pPr algn="l">
              <a:defRPr sz="3600"/>
            </a:lvl1pPr>
          </a:lstStyle>
          <a:p>
            <a:endParaRPr lang="en-US" dirty="0"/>
          </a:p>
        </p:txBody>
      </p:sp>
      <p:sp>
        <p:nvSpPr>
          <p:cNvPr id="20" name="TextBox 19"/>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rgbClr val="979D9D"/>
                </a:solidFill>
                <a:effectLst/>
                <a:latin typeface="Arial" charset="0"/>
                <a:ea typeface="Arial Unicode MS" pitchFamily="34" charset="-128"/>
                <a:cs typeface="Arial Unicode MS" pitchFamily="34" charset="-128"/>
              </a:rPr>
              <a:t>© 2019 Gartner, Inc. and/or its affiliates. All rights reserved. Gartner is a registered trademark of Gartner, Inc. and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rgbClr val="979D9D"/>
              </a:solidFill>
              <a:ea typeface="Arial Unicode MS" pitchFamily="34" charset="-128"/>
              <a:cs typeface="Arial Unicode MS" pitchFamily="34" charset="-128"/>
            </a:endParaRPr>
          </a:p>
        </p:txBody>
      </p:sp>
      <p:pic>
        <p:nvPicPr>
          <p:cNvPr id="11" name="Gartner Logo">
            <a:extLst>
              <a:ext uri="{FF2B5EF4-FFF2-40B4-BE49-F238E27FC236}">
                <a16:creationId xmlns:a16="http://schemas.microsoft.com/office/drawing/2014/main" xmlns="" id="{E537F604-AEEC-FF43-B5BF-9B08BDD39D3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black">
          <a:xfrm>
            <a:off x="9682533" y="5971556"/>
            <a:ext cx="2057936" cy="470165"/>
          </a:xfrm>
          <a:prstGeom prst="rect">
            <a:avLst/>
          </a:prstGeom>
        </p:spPr>
      </p:pic>
    </p:spTree>
    <p:extLst>
      <p:ext uri="{BB962C8B-B14F-4D97-AF65-F5344CB8AC3E}">
        <p14:creationId xmlns:p14="http://schemas.microsoft.com/office/powerpoint/2010/main" val="2152423458"/>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B1_Steel">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7559552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B1_Tan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19096082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B1_Lem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22265270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Divider B1_Ros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F8367EBE-ACE4-6A4A-8194-81828A72B691}"/>
              </a:ext>
            </a:extLst>
          </p:cNvPr>
          <p:cNvSpPr/>
          <p:nvPr userDrawn="1"/>
        </p:nvSpPr>
        <p:spPr bwMode="auto">
          <a:xfrm>
            <a:off x="7140899" y="1354039"/>
            <a:ext cx="5051100"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Rectangle 8">
            <a:extLst>
              <a:ext uri="{FF2B5EF4-FFF2-40B4-BE49-F238E27FC236}">
                <a16:creationId xmlns:a16="http://schemas.microsoft.com/office/drawing/2014/main" xmlns="" id="{433B9AE8-D471-4240-AAF9-7F4A822FF5B3}"/>
              </a:ext>
            </a:extLst>
          </p:cNvPr>
          <p:cNvSpPr/>
          <p:nvPr userDrawn="1"/>
        </p:nvSpPr>
        <p:spPr bwMode="auto">
          <a:xfrm>
            <a:off x="-2" y="1354039"/>
            <a:ext cx="1753954" cy="328692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 name="Title 5">
            <a:extLst>
              <a:ext uri="{FF2B5EF4-FFF2-40B4-BE49-F238E27FC236}">
                <a16:creationId xmlns:a16="http://schemas.microsoft.com/office/drawing/2014/main" xmlns="" id="{BA38D267-B215-E146-94C8-2EA867ED1E60}"/>
              </a:ext>
            </a:extLst>
          </p:cNvPr>
          <p:cNvSpPr>
            <a:spLocks noGrp="1"/>
          </p:cNvSpPr>
          <p:nvPr>
            <p:ph type="title"/>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Master title style</a:t>
            </a:r>
            <a:endParaRPr lang="en-US" dirty="0"/>
          </a:p>
        </p:txBody>
      </p:sp>
    </p:spTree>
    <p:extLst>
      <p:ext uri="{BB962C8B-B14F-4D97-AF65-F5344CB8AC3E}">
        <p14:creationId xmlns:p14="http://schemas.microsoft.com/office/powerpoint/2010/main" val="32972832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Quote B1_Steel">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83280481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Quote B1_Tang">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8658791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Quote B1_Lemon">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gray">
          <a:xfrm>
            <a:off x="474077"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gray">
          <a:xfrm>
            <a:off x="9422804"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223405609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Quote B1_Rose">
    <p:spTree>
      <p:nvGrpSpPr>
        <p:cNvPr id="1" name=""/>
        <p:cNvGrpSpPr/>
        <p:nvPr/>
      </p:nvGrpSpPr>
      <p:grpSpPr>
        <a:xfrm>
          <a:off x="0" y="0"/>
          <a:ext cx="0" cy="0"/>
          <a:chOff x="0" y="0"/>
          <a:chExt cx="0" cy="0"/>
        </a:xfrm>
      </p:grpSpPr>
      <p:sp>
        <p:nvSpPr>
          <p:cNvPr id="6"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7" name="Rectangle 6"/>
          <p:cNvSpPr>
            <a:spLocks noChangeAspect="1"/>
          </p:cNvSpPr>
          <p:nvPr userDrawn="1"/>
        </p:nvSpPr>
        <p:spPr bwMode="ltGray">
          <a:xfrm>
            <a:off x="474077"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8" name="Rectangle 7"/>
          <p:cNvSpPr>
            <a:spLocks noChangeAspect="1"/>
          </p:cNvSpPr>
          <p:nvPr userDrawn="1"/>
        </p:nvSpPr>
        <p:spPr bwMode="ltGray">
          <a:xfrm>
            <a:off x="9422804"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9" name="Text Placeholder 11">
            <a:extLst>
              <a:ext uri="{FF2B5EF4-FFF2-40B4-BE49-F238E27FC236}">
                <a16:creationId xmlns:a16="http://schemas.microsoft.com/office/drawing/2014/main" xmlns=""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dirty="0"/>
              <a:t>Quote attribution placeholder</a:t>
            </a:r>
            <a:endParaRPr lang="en-US" dirty="0"/>
          </a:p>
        </p:txBody>
      </p:sp>
    </p:spTree>
    <p:extLst>
      <p:ext uri="{BB962C8B-B14F-4D97-AF65-F5344CB8AC3E}">
        <p14:creationId xmlns:p14="http://schemas.microsoft.com/office/powerpoint/2010/main" val="199334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13357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Quote B2_Steel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6F7878"/>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0089607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Quote B2_Tang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auto">
          <a:xfrm>
            <a:off x="6426219"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auto">
          <a:xfrm>
            <a:off x="473765" y="920687"/>
            <a:ext cx="246952" cy="5065776"/>
          </a:xfrm>
          <a:prstGeom prst="rect">
            <a:avLst/>
          </a:prstGeom>
          <a:solidFill>
            <a:srgbClr val="FF540A"/>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7658315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Quote B2_Lemon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invGray">
          <a:xfrm>
            <a:off x="6426219"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invGray">
          <a:xfrm>
            <a:off x="473765" y="920687"/>
            <a:ext cx="246952" cy="5065776"/>
          </a:xfrm>
          <a:prstGeom prst="rect">
            <a:avLst/>
          </a:prstGeom>
          <a:solidFill>
            <a:srgbClr val="FEC10D"/>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0592754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Quote B2_Rose with photo">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xmlns=""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8" name="Text Placeholder 11">
            <a:extLst>
              <a:ext uri="{FF2B5EF4-FFF2-40B4-BE49-F238E27FC236}">
                <a16:creationId xmlns:a16="http://schemas.microsoft.com/office/drawing/2014/main" xmlns=""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dirty="0"/>
              <a:t>Quote attribution placeholder</a:t>
            </a:r>
            <a:endParaRPr lang="en-US" dirty="0"/>
          </a:p>
        </p:txBody>
      </p:sp>
      <p:sp>
        <p:nvSpPr>
          <p:cNvPr id="9"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dirty="0"/>
              <a:t>“Quote placeholder Lorem ipsum dolor sit </a:t>
            </a:r>
            <a:r>
              <a:rPr lang="en-US" dirty="0" err="1"/>
              <a:t>amet</a:t>
            </a:r>
            <a:r>
              <a:rPr lang="en-US" dirty="0"/>
              <a:t>, </a:t>
            </a:r>
            <a:r>
              <a:rPr lang="en-US" dirty="0" err="1"/>
              <a:t>conse</a:t>
            </a:r>
            <a:r>
              <a:rPr lang="en-US" dirty="0"/>
              <a:t> </a:t>
            </a:r>
            <a:r>
              <a:rPr lang="en-US" dirty="0" err="1"/>
              <a:t>ctet</a:t>
            </a:r>
            <a:r>
              <a:rPr lang="en-US" dirty="0"/>
              <a:t> ur </a:t>
            </a:r>
            <a:r>
              <a:rPr lang="en-US" dirty="0" err="1"/>
              <a:t>adipiscing</a:t>
            </a:r>
            <a:r>
              <a:rPr lang="en-US" dirty="0"/>
              <a:t> </a:t>
            </a:r>
            <a:r>
              <a:rPr lang="en-US" dirty="0" err="1"/>
              <a:t>elit</a:t>
            </a:r>
            <a:r>
              <a:rPr lang="en-US" dirty="0"/>
              <a:t>. </a:t>
            </a:r>
            <a:r>
              <a:rPr lang="en-US" dirty="0" err="1"/>
              <a:t>Mauris</a:t>
            </a:r>
            <a:r>
              <a:rPr lang="en-US" dirty="0"/>
              <a:t> </a:t>
            </a:r>
            <a:r>
              <a:rPr lang="en-US" dirty="0" err="1"/>
              <a:t>accum</a:t>
            </a:r>
            <a:r>
              <a:rPr lang="en-US" dirty="0"/>
              <a:t> san </a:t>
            </a:r>
            <a:r>
              <a:rPr lang="en-US" dirty="0" err="1"/>
              <a:t>urna</a:t>
            </a:r>
            <a:r>
              <a:rPr lang="en-US" dirty="0"/>
              <a:t>. </a:t>
            </a:r>
            <a:r>
              <a:rPr lang="en-US" dirty="0" err="1"/>
              <a:t>Sus</a:t>
            </a:r>
            <a:r>
              <a:rPr lang="en-US" dirty="0"/>
              <a:t> </a:t>
            </a:r>
            <a:r>
              <a:rPr lang="en-US" dirty="0" err="1"/>
              <a:t>pendisse</a:t>
            </a:r>
            <a:r>
              <a:rPr lang="en-US" dirty="0"/>
              <a:t> </a:t>
            </a:r>
            <a:r>
              <a:rPr lang="en-US" dirty="0" err="1"/>
              <a:t>sem</a:t>
            </a:r>
            <a:r>
              <a:rPr lang="en-US" dirty="0"/>
              <a:t> per semper </a:t>
            </a:r>
            <a:r>
              <a:rPr lang="en-US" dirty="0" err="1"/>
              <a:t>commodo</a:t>
            </a:r>
            <a:r>
              <a:rPr lang="en-US" dirty="0"/>
              <a:t>.”</a:t>
            </a:r>
          </a:p>
        </p:txBody>
      </p:sp>
      <p:sp>
        <p:nvSpPr>
          <p:cNvPr id="10" name="Rectangle 9"/>
          <p:cNvSpPr>
            <a:spLocks noChangeAspect="1"/>
          </p:cNvSpPr>
          <p:nvPr userDrawn="1"/>
        </p:nvSpPr>
        <p:spPr bwMode="ltGray">
          <a:xfrm>
            <a:off x="6426219"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1" name="Rectangle 10"/>
          <p:cNvSpPr>
            <a:spLocks noChangeAspect="1"/>
          </p:cNvSpPr>
          <p:nvPr userDrawn="1"/>
        </p:nvSpPr>
        <p:spPr bwMode="ltGray">
          <a:xfrm>
            <a:off x="473765" y="920687"/>
            <a:ext cx="246952" cy="5065776"/>
          </a:xfrm>
          <a:prstGeom prst="rect">
            <a:avLst/>
          </a:prstGeom>
          <a:solidFill>
            <a:srgbClr val="E81159"/>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8386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7736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11"/>
          <p:cNvSpPr>
            <a:spLocks noGrp="1"/>
          </p:cNvSpPr>
          <p:nvPr>
            <p:ph type="body" sz="quarter" idx="16"/>
          </p:nvPr>
        </p:nvSpPr>
        <p:spPr>
          <a:xfrm>
            <a:off x="4424193"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1"/>
          <p:cNvSpPr>
            <a:spLocks noGrp="1"/>
          </p:cNvSpPr>
          <p:nvPr>
            <p:ph type="body" sz="quarter" idx="17"/>
          </p:nvPr>
        </p:nvSpPr>
        <p:spPr>
          <a:xfrm>
            <a:off x="8391186"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2" name="Text Placeholder 11"/>
          <p:cNvSpPr>
            <a:spLocks noGrp="1"/>
          </p:cNvSpPr>
          <p:nvPr>
            <p:ph type="body" sz="quarter" idx="13"/>
          </p:nvPr>
        </p:nvSpPr>
        <p:spPr>
          <a:xfrm>
            <a:off x="457200" y="1527175"/>
            <a:ext cx="3336925" cy="4460875"/>
          </a:xfrm>
        </p:spPr>
        <p:txBody>
          <a:bodyPr>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0468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9" name="Text Placeholder 11"/>
          <p:cNvSpPr>
            <a:spLocks noGrp="1"/>
          </p:cNvSpPr>
          <p:nvPr>
            <p:ph type="body" sz="quarter" idx="19"/>
          </p:nvPr>
        </p:nvSpPr>
        <p:spPr>
          <a:xfrm>
            <a:off x="4424192"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1"/>
          <p:cNvSpPr>
            <a:spLocks noGrp="1"/>
          </p:cNvSpPr>
          <p:nvPr>
            <p:ph type="body" sz="quarter" idx="20"/>
          </p:nvPr>
        </p:nvSpPr>
        <p:spPr>
          <a:xfrm>
            <a:off x="8391523"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11"/>
          <p:cNvSpPr>
            <a:spLocks noGrp="1"/>
          </p:cNvSpPr>
          <p:nvPr>
            <p:ph type="body" sz="quarter" idx="18"/>
          </p:nvPr>
        </p:nvSpPr>
        <p:spPr>
          <a:xfrm>
            <a:off x="457200" y="1527175"/>
            <a:ext cx="3336925" cy="4460875"/>
          </a:xfrm>
          <a:solidFill>
            <a:srgbClr val="F4F4F4"/>
          </a:solidFill>
        </p:spPr>
        <p:txBody>
          <a:bodyPr lIns="182880" tIns="182880" rIns="91440" bIns="182880">
            <a:noAutofit/>
          </a:bodyPr>
          <a:lstStyle>
            <a:lvl1pPr marL="0" indent="0">
              <a:buNone/>
              <a:defRPr sz="2000" b="1"/>
            </a:lvl1pPr>
            <a:lvl2pPr marL="228600" indent="-228600">
              <a:buClr>
                <a:schemeClr val="tx2"/>
              </a:buClr>
              <a:buFont typeface="Wingdings" panose="05000000000000000000" pitchFamily="2" charset="2"/>
              <a:buChar char="§"/>
              <a:defRPr sz="2000"/>
            </a:lvl2pPr>
            <a:lvl3pPr marL="502920" indent="-228600">
              <a:buFont typeface="Arial" panose="020B0604020202020204" pitchFamily="34" charset="0"/>
              <a:buChar char="–"/>
              <a:defRPr sz="2000"/>
            </a:lvl3pPr>
            <a:lvl4pPr marL="731520" indent="-228600">
              <a:buFont typeface="Wingdings" panose="05000000000000000000" pitchFamily="2" charset="2"/>
              <a:buChar char="§"/>
              <a:defRPr sz="2000"/>
            </a:lvl4pPr>
            <a:lvl5pPr marL="1005840" indent="-228600">
              <a:buFont typeface="Arial" panose="020B0604020202020204"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7580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6" Type="http://schemas.openxmlformats.org/officeDocument/2006/relationships/image" Target="../media/image4.png"/><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theme" Target="../theme/theme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slideLayout" Target="../slideLayouts/slideLayout44.xml"/><Relationship Id="rId18" Type="http://schemas.openxmlformats.org/officeDocument/2006/relationships/image" Target="../media/image1.png"/><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slideLayout" Target="../slideLayouts/slideLayout43.xml"/><Relationship Id="rId17"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slideLayout" Target="../slideLayouts/slideLayout47.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slideLayout" Target="../slideLayouts/slideLayout4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slideLayout" Target="../slideLayouts/slideLayout4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slideLayout" Target="../slideLayouts/slideLayout60.xml"/><Relationship Id="rId18" Type="http://schemas.openxmlformats.org/officeDocument/2006/relationships/image" Target="../media/image6.png"/><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17" Type="http://schemas.openxmlformats.org/officeDocument/2006/relationships/theme" Target="../theme/theme4.xml"/><Relationship Id="rId2" Type="http://schemas.openxmlformats.org/officeDocument/2006/relationships/slideLayout" Target="../slideLayouts/slideLayout49.xml"/><Relationship Id="rId16" Type="http://schemas.openxmlformats.org/officeDocument/2006/relationships/slideLayout" Target="../slideLayouts/slideLayout63.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slideLayout" Target="../slideLayouts/slideLayout62.xml"/><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4" name="Gartner Logo"/>
          <p:cNvPicPr>
            <a:picLocks noChangeAspect="1"/>
          </p:cNvPicPr>
          <p:nvPr userDrawn="1"/>
        </p:nvPicPr>
        <p:blipFill>
          <a:blip r:embed="rId19"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30673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759" r:id="rId6"/>
    <p:sldLayoutId id="2147483748" r:id="rId7"/>
    <p:sldLayoutId id="2147483761" r:id="rId8"/>
    <p:sldLayoutId id="2147483762" r:id="rId9"/>
    <p:sldLayoutId id="2147483763" r:id="rId10"/>
    <p:sldLayoutId id="2147483764" r:id="rId11"/>
    <p:sldLayoutId id="2147483788" r:id="rId12"/>
    <p:sldLayoutId id="2147483789" r:id="rId13"/>
    <p:sldLayoutId id="2147483790" r:id="rId14"/>
    <p:sldLayoutId id="2147483791" r:id="rId15"/>
    <p:sldLayoutId id="2147483792" r:id="rId16"/>
    <p:sldLayoutId id="2147483793" r:id="rId17"/>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35" userDrawn="1">
          <p15:clr>
            <a:srgbClr val="5ACBF0"/>
          </p15:clr>
        </p15:guide>
        <p15:guide id="14" pos="3752" userDrawn="1">
          <p15:clr>
            <a:srgbClr val="5ACBF0"/>
          </p15:clr>
        </p15:guide>
        <p15:guide id="15" pos="3927" userDrawn="1">
          <p15:clr>
            <a:srgbClr val="5ACBF0"/>
          </p15:clr>
        </p15:guide>
        <p15:guide id="16" orient="horz" pos="3947" userDrawn="1">
          <p15:clr>
            <a:srgbClr val="5ACBF0"/>
          </p15:clr>
        </p15:guide>
        <p15:guide id="17" pos="2655" userDrawn="1">
          <p15:clr>
            <a:srgbClr val="A4A3A4"/>
          </p15:clr>
        </p15:guide>
        <p15:guide id="19" pos="502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b="0" kern="1200" smtClean="0">
                <a:solidFill>
                  <a:srgbClr val="979D9D"/>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rgbClr val="979D9D"/>
                </a:solidFill>
                <a:latin typeface="+mn-lt"/>
                <a:ea typeface="+mn-ea"/>
                <a:cs typeface="+mn-cs"/>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10452994" y="6241458"/>
            <a:ext cx="1280218" cy="292850"/>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520007369"/>
      </p:ext>
    </p:extLst>
  </p:cSld>
  <p:clrMap bg1="lt1" tx1="dk1" bg2="lt2" tx2="dk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42" r:id="rId5"/>
    <p:sldLayoutId id="2147483843" r:id="rId6"/>
    <p:sldLayoutId id="2147483844" r:id="rId7"/>
    <p:sldLayoutId id="2147483845" r:id="rId8"/>
    <p:sldLayoutId id="2147483846" r:id="rId9"/>
    <p:sldLayoutId id="2147483847" r:id="rId10"/>
    <p:sldLayoutId id="2147483848" r:id="rId11"/>
    <p:sldLayoutId id="2147483849" r:id="rId12"/>
    <p:sldLayoutId id="2147483850" r:id="rId13"/>
    <p:sldLayoutId id="2147483851" r:id="rId14"/>
    <p:sldLayoutId id="2147483852" r:id="rId15"/>
    <p:sldLayoutId id="2147483853"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5" userDrawn="1">
          <p15:clr>
            <a:srgbClr val="A4A3A4"/>
          </p15:clr>
        </p15:guide>
        <p15:guide id="16" pos="502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dirty="0"/>
              <a:t>Click to edit Master title style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Gartner Logo"/>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black">
          <a:xfrm>
            <a:off x="10452994" y="6241641"/>
            <a:ext cx="1280218" cy="292484"/>
          </a:xfrm>
          <a:prstGeom prst="rect">
            <a:avLst/>
          </a:prstGeom>
        </p:spPr>
      </p:pic>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rgbClr val="979D9D"/>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rgbClr val="979D9D"/>
                </a:solidFill>
              </a:rPr>
              <a:t>	© 2021 Gartner, Inc. and/or its affiliates. All rights reserved. Gartner is a registered trademark of Gartner, Inc. and its affiliates.</a:t>
            </a:r>
          </a:p>
        </p:txBody>
      </p:sp>
    </p:spTree>
    <p:extLst>
      <p:ext uri="{BB962C8B-B14F-4D97-AF65-F5344CB8AC3E}">
        <p14:creationId xmlns:p14="http://schemas.microsoft.com/office/powerpoint/2010/main" val="3809325339"/>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4035" userDrawn="1">
          <p15:clr>
            <a:srgbClr val="5ACBF0"/>
          </p15:clr>
        </p15:guide>
        <p15:guide id="12" pos="3752">
          <p15:clr>
            <a:srgbClr val="5ACBF0"/>
          </p15:clr>
        </p15:guide>
        <p15:guide id="13" pos="3927">
          <p15:clr>
            <a:srgbClr val="5ACBF0"/>
          </p15:clr>
        </p15:guide>
        <p15:guide id="14" orient="horz" pos="3947" userDrawn="1">
          <p15:clr>
            <a:srgbClr val="5ACBF0"/>
          </p15:clr>
        </p15:guide>
        <p15:guide id="15" pos="2656" userDrawn="1">
          <p15:clr>
            <a:srgbClr val="A4A3A4"/>
          </p15:clr>
        </p15:guide>
        <p15:guide id="16" pos="502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A764E39E-ADC5-4BB3-9147-1E966B7E35FC}"/>
              </a:ext>
            </a:extLst>
          </p:cNvPr>
          <p:cNvSpPr txBox="1"/>
          <p:nvPr/>
        </p:nvSpPr>
        <p:spPr>
          <a:xfrm>
            <a:off x="2070100" y="1270000"/>
            <a:ext cx="4838700" cy="255454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Improve Computer Vision Use Cases With Standardized Implementation Patterns</a:t>
            </a:r>
            <a:endParaRPr lang="en-US" sz="3200" dirty="0" err="1">
              <a:solidFill>
                <a:srgbClr val="002856"/>
              </a:solidFill>
              <a:latin typeface="Arial Black" panose="020B0A04020102020204" pitchFamily="34" charset="0"/>
            </a:endParaRPr>
          </a:p>
        </p:txBody>
      </p:sp>
      <p:sp>
        <p:nvSpPr>
          <p:cNvPr id="3" name="TextBox 2">
            <a:extLst>
              <a:ext uri="{FF2B5EF4-FFF2-40B4-BE49-F238E27FC236}">
                <a16:creationId xmlns:a16="http://schemas.microsoft.com/office/drawing/2014/main" xmlns="" id="{1436D661-1B7F-49CE-A9CA-47CE55305ABA}"/>
              </a:ext>
            </a:extLst>
          </p:cNvPr>
          <p:cNvSpPr txBox="1"/>
          <p:nvPr/>
        </p:nvSpPr>
        <p:spPr>
          <a:xfrm>
            <a:off x="2070100" y="3822700"/>
            <a:ext cx="4838700" cy="369332"/>
          </a:xfrm>
          <a:prstGeom prst="rect">
            <a:avLst/>
          </a:prstGeom>
          <a:noFill/>
        </p:spPr>
        <p:txBody>
          <a:bodyPr vert="horz" wrap="square" lIns="91440" rtlCol="0">
            <a:spAutoFit/>
          </a:bodyPr>
          <a:lstStyle/>
          <a:p>
            <a:r>
              <a:rPr lang="en-US" b="1">
                <a:solidFill>
                  <a:srgbClr val="002856"/>
                </a:solidFill>
                <a:latin typeface="Arial" panose="020B0604020202020204" pitchFamily="34" charset="0"/>
              </a:rPr>
              <a:t>Downloadable Figures</a:t>
            </a:r>
            <a:endParaRPr lang="en-US" b="1" dirty="0" err="1">
              <a:solidFill>
                <a:srgbClr val="002856"/>
              </a:solidFill>
              <a:latin typeface="Arial" panose="020B0604020202020204" pitchFamily="34" charset="0"/>
            </a:endParaRPr>
          </a:p>
        </p:txBody>
      </p:sp>
      <p:sp>
        <p:nvSpPr>
          <p:cNvPr id="4" name="TextBox 3">
            <a:extLst>
              <a:ext uri="{FF2B5EF4-FFF2-40B4-BE49-F238E27FC236}">
                <a16:creationId xmlns:a16="http://schemas.microsoft.com/office/drawing/2014/main" xmlns="" id="{702BA910-6593-4DCF-8329-A1193754DB79}"/>
              </a:ext>
            </a:extLst>
          </p:cNvPr>
          <p:cNvSpPr txBox="1"/>
          <p:nvPr/>
        </p:nvSpPr>
        <p:spPr>
          <a:xfrm>
            <a:off x="2070100" y="4152900"/>
            <a:ext cx="4838700" cy="369332"/>
          </a:xfrm>
          <a:prstGeom prst="rect">
            <a:avLst/>
          </a:prstGeom>
          <a:noFill/>
        </p:spPr>
        <p:txBody>
          <a:bodyPr vert="horz" wrap="square" lIns="91440" rtlCol="0">
            <a:spAutoFit/>
          </a:bodyPr>
          <a:lstStyle/>
          <a:p>
            <a:r>
              <a:rPr lang="en-US">
                <a:solidFill>
                  <a:srgbClr val="002856"/>
                </a:solidFill>
                <a:latin typeface="Arial" panose="020B0604020202020204" pitchFamily="34" charset="0"/>
              </a:rPr>
              <a:t>Daniel Cota</a:t>
            </a:r>
            <a:endParaRPr lang="en-US" dirty="0" err="1">
              <a:solidFill>
                <a:srgbClr val="002856"/>
              </a:solidFill>
              <a:latin typeface="Arial" panose="020B0604020202020204" pitchFamily="34" charset="0"/>
            </a:endParaRPr>
          </a:p>
        </p:txBody>
      </p:sp>
    </p:spTree>
    <p:extLst>
      <p:ext uri="{BB962C8B-B14F-4D97-AF65-F5344CB8AC3E}">
        <p14:creationId xmlns:p14="http://schemas.microsoft.com/office/powerpoint/2010/main" val="38288147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CF7A27-7995-4653-BC51-5A2038D6AADD}"/>
              </a:ext>
            </a:extLst>
          </p:cNvPr>
          <p:cNvSpPr>
            <a:spLocks noGrp="1"/>
          </p:cNvSpPr>
          <p:nvPr>
            <p:ph type="title"/>
          </p:nvPr>
        </p:nvSpPr>
        <p:spPr/>
        <p:txBody>
          <a:bodyPr/>
          <a:lstStyle/>
          <a:p>
            <a:r>
              <a:rPr lang="en-US" dirty="0"/>
              <a:t>Figure 9</a:t>
            </a:r>
          </a:p>
        </p:txBody>
      </p:sp>
      <p:pic>
        <p:nvPicPr>
          <p:cNvPr id="4" name="Picture 3" descr="Text&#10;&#10;Description automatically generated">
            <a:extLst>
              <a:ext uri="{FF2B5EF4-FFF2-40B4-BE49-F238E27FC236}">
                <a16:creationId xmlns:a16="http://schemas.microsoft.com/office/drawing/2014/main" xmlns="" id="{60EE0329-4F09-4F8E-86FC-63B215F31898}"/>
              </a:ext>
            </a:extLst>
          </p:cNvPr>
          <p:cNvPicPr>
            <a:picLocks noChangeAspect="1"/>
          </p:cNvPicPr>
          <p:nvPr/>
        </p:nvPicPr>
        <p:blipFill>
          <a:blip r:embed="rId2"/>
          <a:stretch>
            <a:fillRect/>
          </a:stretch>
        </p:blipFill>
        <p:spPr>
          <a:xfrm>
            <a:off x="2987712" y="366713"/>
            <a:ext cx="7041397" cy="5748641"/>
          </a:xfrm>
          <a:prstGeom prst="rect">
            <a:avLst/>
          </a:prstGeom>
        </p:spPr>
      </p:pic>
    </p:spTree>
    <p:extLst>
      <p:ext uri="{BB962C8B-B14F-4D97-AF65-F5344CB8AC3E}">
        <p14:creationId xmlns:p14="http://schemas.microsoft.com/office/powerpoint/2010/main" val="1643535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13147F3-40D8-4690-A568-769ED2D72B07}"/>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1</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F817C05D-57E6-486B-8FB2-9CCA91EB6969}"/>
              </a:ext>
            </a:extLst>
          </p:cNvPr>
          <p:cNvPicPr>
            <a:picLocks noChangeAspect="1"/>
          </p:cNvPicPr>
          <p:nvPr/>
        </p:nvPicPr>
        <p:blipFill>
          <a:blip r:embed="rId3"/>
          <a:stretch>
            <a:fillRect/>
          </a:stretch>
        </p:blipFill>
        <p:spPr>
          <a:xfrm>
            <a:off x="2146300" y="685800"/>
            <a:ext cx="7908325" cy="5486400"/>
          </a:xfrm>
          <a:prstGeom prst="rect">
            <a:avLst/>
          </a:prstGeom>
        </p:spPr>
      </p:pic>
    </p:spTree>
    <p:extLst>
      <p:ext uri="{BB962C8B-B14F-4D97-AF65-F5344CB8AC3E}">
        <p14:creationId xmlns:p14="http://schemas.microsoft.com/office/powerpoint/2010/main" val="258048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9A74395-24CF-4323-94A3-6F57F93FB185}"/>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2</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68D1C467-7850-4CA0-A4C3-824EB5806F2A}"/>
              </a:ext>
            </a:extLst>
          </p:cNvPr>
          <p:cNvPicPr>
            <a:picLocks noChangeAspect="1"/>
          </p:cNvPicPr>
          <p:nvPr/>
        </p:nvPicPr>
        <p:blipFill>
          <a:blip r:embed="rId3"/>
          <a:stretch>
            <a:fillRect/>
          </a:stretch>
        </p:blipFill>
        <p:spPr>
          <a:xfrm>
            <a:off x="2349500" y="685800"/>
            <a:ext cx="7494763" cy="5486400"/>
          </a:xfrm>
          <a:prstGeom prst="rect">
            <a:avLst/>
          </a:prstGeom>
        </p:spPr>
      </p:pic>
    </p:spTree>
    <p:extLst>
      <p:ext uri="{BB962C8B-B14F-4D97-AF65-F5344CB8AC3E}">
        <p14:creationId xmlns:p14="http://schemas.microsoft.com/office/powerpoint/2010/main" val="1468762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B992EA6-4E1B-454B-B15D-4DAF358774A2}"/>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3</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81FF4596-F578-4BEA-ACDD-512BE2C43B8D}"/>
              </a:ext>
            </a:extLst>
          </p:cNvPr>
          <p:cNvPicPr>
            <a:picLocks noChangeAspect="1"/>
          </p:cNvPicPr>
          <p:nvPr/>
        </p:nvPicPr>
        <p:blipFill>
          <a:blip r:embed="rId3"/>
          <a:stretch>
            <a:fillRect/>
          </a:stretch>
        </p:blipFill>
        <p:spPr>
          <a:xfrm>
            <a:off x="2806700" y="685800"/>
            <a:ext cx="6581624" cy="5486400"/>
          </a:xfrm>
          <a:prstGeom prst="rect">
            <a:avLst/>
          </a:prstGeom>
        </p:spPr>
      </p:pic>
    </p:spTree>
    <p:extLst>
      <p:ext uri="{BB962C8B-B14F-4D97-AF65-F5344CB8AC3E}">
        <p14:creationId xmlns:p14="http://schemas.microsoft.com/office/powerpoint/2010/main" val="191021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AD2269F-4565-4FAB-B8E3-08247D71EA9A}"/>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4</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33546F26-1BCC-42E4-A7E2-43A354672F2B}"/>
              </a:ext>
            </a:extLst>
          </p:cNvPr>
          <p:cNvPicPr>
            <a:picLocks noChangeAspect="1"/>
          </p:cNvPicPr>
          <p:nvPr/>
        </p:nvPicPr>
        <p:blipFill>
          <a:blip r:embed="rId3"/>
          <a:stretch>
            <a:fillRect/>
          </a:stretch>
        </p:blipFill>
        <p:spPr>
          <a:xfrm>
            <a:off x="1524000" y="698500"/>
            <a:ext cx="9144672" cy="5465370"/>
          </a:xfrm>
          <a:prstGeom prst="rect">
            <a:avLst/>
          </a:prstGeom>
        </p:spPr>
      </p:pic>
    </p:spTree>
    <p:extLst>
      <p:ext uri="{BB962C8B-B14F-4D97-AF65-F5344CB8AC3E}">
        <p14:creationId xmlns:p14="http://schemas.microsoft.com/office/powerpoint/2010/main" val="32441088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EE03AD4-D375-44D9-8A2C-C5CCBA0E1CC7}"/>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5</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CED4E13C-1F20-4AF5-91DF-B08BCA75F613}"/>
              </a:ext>
            </a:extLst>
          </p:cNvPr>
          <p:cNvPicPr>
            <a:picLocks noChangeAspect="1"/>
          </p:cNvPicPr>
          <p:nvPr/>
        </p:nvPicPr>
        <p:blipFill>
          <a:blip r:embed="rId3"/>
          <a:stretch>
            <a:fillRect/>
          </a:stretch>
        </p:blipFill>
        <p:spPr>
          <a:xfrm>
            <a:off x="1524000" y="927100"/>
            <a:ext cx="9144672" cy="5000992"/>
          </a:xfrm>
          <a:prstGeom prst="rect">
            <a:avLst/>
          </a:prstGeom>
        </p:spPr>
      </p:pic>
    </p:spTree>
    <p:extLst>
      <p:ext uri="{BB962C8B-B14F-4D97-AF65-F5344CB8AC3E}">
        <p14:creationId xmlns:p14="http://schemas.microsoft.com/office/powerpoint/2010/main" val="64400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2C52E19-00E3-4A28-8F3A-622ADC72D01F}"/>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6</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85AD2BF2-FE36-4180-AB89-1B1610771229}"/>
              </a:ext>
            </a:extLst>
          </p:cNvPr>
          <p:cNvPicPr>
            <a:picLocks noChangeAspect="1"/>
          </p:cNvPicPr>
          <p:nvPr/>
        </p:nvPicPr>
        <p:blipFill>
          <a:blip r:embed="rId3"/>
          <a:stretch>
            <a:fillRect/>
          </a:stretch>
        </p:blipFill>
        <p:spPr>
          <a:xfrm>
            <a:off x="2146300" y="685800"/>
            <a:ext cx="7899429" cy="5486400"/>
          </a:xfrm>
          <a:prstGeom prst="rect">
            <a:avLst/>
          </a:prstGeom>
        </p:spPr>
      </p:pic>
    </p:spTree>
    <p:extLst>
      <p:ext uri="{BB962C8B-B14F-4D97-AF65-F5344CB8AC3E}">
        <p14:creationId xmlns:p14="http://schemas.microsoft.com/office/powerpoint/2010/main" val="3471259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21EE74A-45FD-45F1-BA49-DBEE096A25FB}"/>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7</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1FC8F800-29AC-4EA4-B7F9-B60A2952D00C}"/>
              </a:ext>
            </a:extLst>
          </p:cNvPr>
          <p:cNvPicPr>
            <a:picLocks noChangeAspect="1"/>
          </p:cNvPicPr>
          <p:nvPr/>
        </p:nvPicPr>
        <p:blipFill>
          <a:blip r:embed="rId3"/>
          <a:stretch>
            <a:fillRect/>
          </a:stretch>
        </p:blipFill>
        <p:spPr>
          <a:xfrm>
            <a:off x="2806700" y="685800"/>
            <a:ext cx="6581624" cy="5486400"/>
          </a:xfrm>
          <a:prstGeom prst="rect">
            <a:avLst/>
          </a:prstGeom>
        </p:spPr>
      </p:pic>
    </p:spTree>
    <p:extLst>
      <p:ext uri="{BB962C8B-B14F-4D97-AF65-F5344CB8AC3E}">
        <p14:creationId xmlns:p14="http://schemas.microsoft.com/office/powerpoint/2010/main" val="1322039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225D3193-2E03-4CB3-913D-33CE3D4A9D9A}"/>
              </a:ext>
            </a:extLst>
          </p:cNvPr>
          <p:cNvSpPr txBox="1"/>
          <p:nvPr/>
        </p:nvSpPr>
        <p:spPr>
          <a:xfrm>
            <a:off x="383845" y="237071"/>
            <a:ext cx="11391900" cy="584775"/>
          </a:xfrm>
          <a:prstGeom prst="rect">
            <a:avLst/>
          </a:prstGeom>
          <a:noFill/>
        </p:spPr>
        <p:txBody>
          <a:bodyPr vert="horz" wrap="square" lIns="91440" rtlCol="0">
            <a:spAutoFit/>
          </a:bodyPr>
          <a:lstStyle/>
          <a:p>
            <a:r>
              <a:rPr lang="en-US" sz="3200">
                <a:solidFill>
                  <a:srgbClr val="002856"/>
                </a:solidFill>
                <a:latin typeface="Arial Black" panose="020B0A04020102020204" pitchFamily="34" charset="0"/>
              </a:rPr>
              <a:t>Figure 8</a:t>
            </a:r>
            <a:endParaRPr lang="en-US" sz="3200" dirty="0" err="1">
              <a:solidFill>
                <a:srgbClr val="002856"/>
              </a:solidFill>
              <a:latin typeface="Arial Black" panose="020B0A04020102020204" pitchFamily="34" charset="0"/>
            </a:endParaRPr>
          </a:p>
        </p:txBody>
      </p:sp>
      <p:pic>
        <p:nvPicPr>
          <p:cNvPr id="4" name="Picture 3">
            <a:extLst>
              <a:ext uri="{FF2B5EF4-FFF2-40B4-BE49-F238E27FC236}">
                <a16:creationId xmlns:a16="http://schemas.microsoft.com/office/drawing/2014/main" xmlns="" id="{A88B2AEE-3A7E-4BDE-B2EF-458AC8CC2033}"/>
              </a:ext>
            </a:extLst>
          </p:cNvPr>
          <p:cNvPicPr>
            <a:picLocks noChangeAspect="1"/>
          </p:cNvPicPr>
          <p:nvPr/>
        </p:nvPicPr>
        <p:blipFill>
          <a:blip r:embed="rId3"/>
          <a:stretch>
            <a:fillRect/>
          </a:stretch>
        </p:blipFill>
        <p:spPr>
          <a:xfrm>
            <a:off x="2806700" y="685800"/>
            <a:ext cx="6581624" cy="5486400"/>
          </a:xfrm>
          <a:prstGeom prst="rect">
            <a:avLst/>
          </a:prstGeom>
        </p:spPr>
      </p:pic>
    </p:spTree>
    <p:extLst>
      <p:ext uri="{BB962C8B-B14F-4D97-AF65-F5344CB8AC3E}">
        <p14:creationId xmlns:p14="http://schemas.microsoft.com/office/powerpoint/2010/main" val="1004347523"/>
      </p:ext>
    </p:extLst>
  </p:cSld>
  <p:clrMapOvr>
    <a:masterClrMapping/>
  </p:clrMapOvr>
</p:sld>
</file>

<file path=ppt/theme/theme1.xml><?xml version="1.0" encoding="utf-8"?>
<a:theme xmlns:a="http://schemas.openxmlformats.org/drawingml/2006/main" name="White bkgrnd master">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4F4F4"/>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D87FDB44-9F31-417B-A41D-C032B6BF38B2}"/>
    </a:ext>
  </a:extLst>
</a:theme>
</file>

<file path=ppt/theme/theme2.xml><?xml version="1.0" encoding="utf-8"?>
<a:theme xmlns:a="http://schemas.openxmlformats.org/drawingml/2006/main" name="Blue bkgrnd master">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CA5AFA60-5D8F-4FCA-85DA-62C7166FED63}"/>
    </a:ext>
  </a:extLst>
</a:theme>
</file>

<file path=ppt/theme/theme3.xml><?xml version="1.0" encoding="utf-8"?>
<a:theme xmlns:a="http://schemas.openxmlformats.org/drawingml/2006/main" name="White bk accent color options">
  <a:themeElements>
    <a:clrScheme name="2018 Brand Colors-01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FAB6F727-17FD-408B-8E7D-BEEBB6447333}"/>
    </a:ext>
  </a:extLst>
</a:theme>
</file>

<file path=ppt/theme/theme4.xml><?xml version="1.0" encoding="utf-8"?>
<a:theme xmlns:a="http://schemas.openxmlformats.org/drawingml/2006/main" name="Blue bk accent color options">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Test2.potm" id="{AA8438C9-AB4F-477D-BFEB-E964F9CE19A9}" vid="{E03B0564-E43C-4434-AD8D-720A34071B5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Test2</Template>
  <TotalTime>0</TotalTime>
  <Words>35</Words>
  <Application>Microsoft Office PowerPoint</Application>
  <PresentationFormat>Widescreen</PresentationFormat>
  <Paragraphs>14</Paragraphs>
  <Slides>10</Slides>
  <Notes>9</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10</vt:i4>
      </vt:variant>
    </vt:vector>
  </HeadingPairs>
  <TitlesOfParts>
    <vt:vector size="19" baseType="lpstr">
      <vt:lpstr>Arial Unicode MS</vt:lpstr>
      <vt:lpstr>Arial</vt:lpstr>
      <vt:lpstr>Arial Black</vt:lpstr>
      <vt:lpstr>Calibri</vt:lpstr>
      <vt:lpstr>Wingdings</vt:lpstr>
      <vt:lpstr>White bkgrnd master</vt:lpstr>
      <vt:lpstr>Blue bkgrnd master</vt:lpstr>
      <vt:lpstr>White bk accent color options</vt:lpstr>
      <vt:lpstr>Blue bk accent color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Figure 9</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2023-03-02T10:04:36Z</dcterms:created>
  <dcterms:modified xsi:type="dcterms:W3CDTF">2023-03-02T10:04:36Z</dcterms:modified>
  <cp:version/>
</cp:coreProperties>
</file>