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25"/>
  </p:notesMasterIdLst>
  <p:handoutMasterIdLst>
    <p:handoutMasterId r:id="rId26"/>
  </p:handoutMasterIdLst>
  <p:sldIdLst>
    <p:sldId id="351" r:id="rId5"/>
    <p:sldId id="380" r:id="rId6"/>
    <p:sldId id="398" r:id="rId7"/>
    <p:sldId id="397" r:id="rId8"/>
    <p:sldId id="396" r:id="rId9"/>
    <p:sldId id="395" r:id="rId10"/>
    <p:sldId id="394" r:id="rId11"/>
    <p:sldId id="393" r:id="rId12"/>
    <p:sldId id="392" r:id="rId13"/>
    <p:sldId id="391" r:id="rId14"/>
    <p:sldId id="390" r:id="rId15"/>
    <p:sldId id="389" r:id="rId16"/>
    <p:sldId id="388" r:id="rId17"/>
    <p:sldId id="387" r:id="rId18"/>
    <p:sldId id="386" r:id="rId19"/>
    <p:sldId id="385" r:id="rId20"/>
    <p:sldId id="384" r:id="rId21"/>
    <p:sldId id="383" r:id="rId22"/>
    <p:sldId id="382" r:id="rId23"/>
    <p:sldId id="381" r:id="rId24"/>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79893" autoAdjust="0"/>
  </p:normalViewPr>
  <p:slideViewPr>
    <p:cSldViewPr snapToGrid="0">
      <p:cViewPr varScale="1">
        <p:scale>
          <a:sx n="40" d="100"/>
          <a:sy n="40" d="100"/>
        </p:scale>
        <p:origin x="714"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7/6/2023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3FFF4D7-F896-4AE0-A63C-3BCA98A3A6E6}"/>
              </a:ext>
            </a:extLst>
          </p:cNvPr>
          <p:cNvSpPr txBox="1"/>
          <p:nvPr/>
        </p:nvSpPr>
        <p:spPr>
          <a:xfrm>
            <a:off x="2070100" y="1189291"/>
            <a:ext cx="4838700" cy="3148554"/>
          </a:xfrm>
          <a:prstGeom prst="rect">
            <a:avLst/>
          </a:prstGeom>
          <a:noFill/>
        </p:spPr>
        <p:txBody>
          <a:bodyPr vert="horz" wrap="square" lIns="91440" rtlCol="0">
            <a:spAutoFit/>
          </a:bodyPr>
          <a:lstStyle/>
          <a:p>
            <a:r>
              <a:rPr lang="en-US" sz="3600" dirty="0">
                <a:solidFill>
                  <a:srgbClr val="002856"/>
                </a:solidFill>
                <a:latin typeface="Arial Black" panose="020B0A04020102020204" pitchFamily="34" charset="0"/>
              </a:rPr>
              <a:t>Building an Analytics and AI Architecture Using Google Cloud Platform</a:t>
            </a:r>
          </a:p>
        </p:txBody>
      </p:sp>
      <p:sp>
        <p:nvSpPr>
          <p:cNvPr id="3" name="TextBox 2">
            <a:extLst>
              <a:ext uri="{FF2B5EF4-FFF2-40B4-BE49-F238E27FC236}">
                <a16:creationId xmlns:a16="http://schemas.microsoft.com/office/drawing/2014/main" xmlns="" id="{C379008A-FE9F-69C1-6A20-88DBB6EFA6AD}"/>
              </a:ext>
            </a:extLst>
          </p:cNvPr>
          <p:cNvSpPr txBox="1"/>
          <p:nvPr/>
        </p:nvSpPr>
        <p:spPr>
          <a:xfrm>
            <a:off x="2070100" y="4118790"/>
            <a:ext cx="4838700" cy="369332"/>
          </a:xfrm>
          <a:prstGeom prst="rect">
            <a:avLst/>
          </a:prstGeom>
          <a:noFill/>
        </p:spPr>
        <p:txBody>
          <a:bodyPr vert="horz" wrap="square" lIns="91440" rtlCol="0">
            <a:spAutoFit/>
          </a:bodyPr>
          <a:lstStyle/>
          <a:p>
            <a:r>
              <a:rPr lang="en-US" b="1" dirty="0">
                <a:solidFill>
                  <a:srgbClr val="002856"/>
                </a:solidFill>
                <a:latin typeface="Arial" panose="020B0604020202020204" pitchFamily="34" charset="0"/>
              </a:rPr>
              <a:t>Downloadable Figures</a:t>
            </a:r>
          </a:p>
        </p:txBody>
      </p:sp>
      <p:sp>
        <p:nvSpPr>
          <p:cNvPr id="4" name="TextBox 3">
            <a:extLst>
              <a:ext uri="{FF2B5EF4-FFF2-40B4-BE49-F238E27FC236}">
                <a16:creationId xmlns:a16="http://schemas.microsoft.com/office/drawing/2014/main" xmlns="" id="{B3B75DB8-6BFF-F88F-1BA7-0AF5A912102C}"/>
              </a:ext>
            </a:extLst>
          </p:cNvPr>
          <p:cNvSpPr txBox="1"/>
          <p:nvPr/>
        </p:nvSpPr>
        <p:spPr>
          <a:xfrm>
            <a:off x="2070100" y="4448990"/>
            <a:ext cx="4838700" cy="369332"/>
          </a:xfrm>
          <a:prstGeom prst="rect">
            <a:avLst/>
          </a:prstGeom>
          <a:noFill/>
        </p:spPr>
        <p:txBody>
          <a:bodyPr vert="horz" wrap="square" lIns="91440" rtlCol="0">
            <a:spAutoFit/>
          </a:bodyPr>
          <a:lstStyle/>
          <a:p>
            <a:r>
              <a:rPr lang="en-US" dirty="0">
                <a:solidFill>
                  <a:srgbClr val="002856"/>
                </a:solidFill>
                <a:latin typeface="Arial" panose="020B0604020202020204" pitchFamily="34" charset="0"/>
              </a:rPr>
              <a:t>Christopher Long, Prasad Pore</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7F95186-0C0B-4CE3-19DE-F8F07DCC89A9}"/>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9</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010EB70-5BA0-B997-B114-AACA63AE8A45}"/>
              </a:ext>
            </a:extLst>
          </p:cNvPr>
          <p:cNvPicPr>
            <a:picLocks noChangeAspect="1"/>
          </p:cNvPicPr>
          <p:nvPr/>
        </p:nvPicPr>
        <p:blipFill>
          <a:blip r:embed="rId3"/>
          <a:stretch>
            <a:fillRect/>
          </a:stretch>
        </p:blipFill>
        <p:spPr>
          <a:xfrm>
            <a:off x="2870200" y="685800"/>
            <a:ext cx="6466657" cy="5486400"/>
          </a:xfrm>
          <a:prstGeom prst="rect">
            <a:avLst/>
          </a:prstGeom>
        </p:spPr>
      </p:pic>
    </p:spTree>
    <p:extLst>
      <p:ext uri="{BB962C8B-B14F-4D97-AF65-F5344CB8AC3E}">
        <p14:creationId xmlns:p14="http://schemas.microsoft.com/office/powerpoint/2010/main" val="111339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A2316A-9E37-73B6-FC1E-A6A0D0609CD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10</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7614074F-1B19-04BA-B6EA-642CCDF8EC60}"/>
              </a:ext>
            </a:extLst>
          </p:cNvPr>
          <p:cNvPicPr>
            <a:picLocks noChangeAspect="1"/>
          </p:cNvPicPr>
          <p:nvPr/>
        </p:nvPicPr>
        <p:blipFill>
          <a:blip r:embed="rId3"/>
          <a:stretch>
            <a:fillRect/>
          </a:stretch>
        </p:blipFill>
        <p:spPr>
          <a:xfrm>
            <a:off x="2159000" y="685800"/>
            <a:ext cx="7881697" cy="5486400"/>
          </a:xfrm>
          <a:prstGeom prst="rect">
            <a:avLst/>
          </a:prstGeom>
        </p:spPr>
      </p:pic>
    </p:spTree>
    <p:extLst>
      <p:ext uri="{BB962C8B-B14F-4D97-AF65-F5344CB8AC3E}">
        <p14:creationId xmlns:p14="http://schemas.microsoft.com/office/powerpoint/2010/main" val="77792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CC3E97E-27EA-6D8F-F680-F0AA0C897DA2}"/>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A3B12A19-14EE-EF90-58A5-5AF65370C13B}"/>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140467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6C7A961-926D-ACDD-FC57-D500786CE861}"/>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7B2C71D6-9BC9-BECD-C604-4CEED818B802}"/>
              </a:ext>
            </a:extLst>
          </p:cNvPr>
          <p:cNvPicPr>
            <a:picLocks noChangeAspect="1"/>
          </p:cNvPicPr>
          <p:nvPr/>
        </p:nvPicPr>
        <p:blipFill>
          <a:blip r:embed="rId3"/>
          <a:stretch>
            <a:fillRect/>
          </a:stretch>
        </p:blipFill>
        <p:spPr>
          <a:xfrm>
            <a:off x="1524000" y="1206500"/>
            <a:ext cx="9144672" cy="4443739"/>
          </a:xfrm>
          <a:prstGeom prst="rect">
            <a:avLst/>
          </a:prstGeom>
        </p:spPr>
      </p:pic>
    </p:spTree>
    <p:extLst>
      <p:ext uri="{BB962C8B-B14F-4D97-AF65-F5344CB8AC3E}">
        <p14:creationId xmlns:p14="http://schemas.microsoft.com/office/powerpoint/2010/main" val="30096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AE83C9-2F1E-835E-39B7-AC8B0DF2521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13</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40F3A0A-C2E1-4FBE-4EB3-011F357D4783}"/>
              </a:ext>
            </a:extLst>
          </p:cNvPr>
          <p:cNvPicPr>
            <a:picLocks noChangeAspect="1"/>
          </p:cNvPicPr>
          <p:nvPr/>
        </p:nvPicPr>
        <p:blipFill>
          <a:blip r:embed="rId3"/>
          <a:stretch>
            <a:fillRect/>
          </a:stretch>
        </p:blipFill>
        <p:spPr>
          <a:xfrm>
            <a:off x="1574800" y="685800"/>
            <a:ext cx="9061409" cy="5486400"/>
          </a:xfrm>
          <a:prstGeom prst="rect">
            <a:avLst/>
          </a:prstGeom>
        </p:spPr>
      </p:pic>
    </p:spTree>
    <p:extLst>
      <p:ext uri="{BB962C8B-B14F-4D97-AF65-F5344CB8AC3E}">
        <p14:creationId xmlns:p14="http://schemas.microsoft.com/office/powerpoint/2010/main" val="19771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04BA75D-EED5-99F7-3E11-3DB0C196CFF7}"/>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14</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F57DA132-8B36-26FB-1D7A-120AC3F70D3A}"/>
              </a:ext>
            </a:extLst>
          </p:cNvPr>
          <p:cNvPicPr>
            <a:picLocks noChangeAspect="1"/>
          </p:cNvPicPr>
          <p:nvPr/>
        </p:nvPicPr>
        <p:blipFill>
          <a:blip r:embed="rId3"/>
          <a:stretch>
            <a:fillRect/>
          </a:stretch>
        </p:blipFill>
        <p:spPr>
          <a:xfrm>
            <a:off x="1524000" y="800100"/>
            <a:ext cx="9144672" cy="5258186"/>
          </a:xfrm>
          <a:prstGeom prst="rect">
            <a:avLst/>
          </a:prstGeom>
        </p:spPr>
      </p:pic>
    </p:spTree>
    <p:extLst>
      <p:ext uri="{BB962C8B-B14F-4D97-AF65-F5344CB8AC3E}">
        <p14:creationId xmlns:p14="http://schemas.microsoft.com/office/powerpoint/2010/main" val="4270551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E6EAAE8-93AB-D228-1C2A-5A5C4FDC717C}"/>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15</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063AB96-E8D3-989C-D70E-E58A9F787297}"/>
              </a:ext>
            </a:extLst>
          </p:cNvPr>
          <p:cNvPicPr>
            <a:picLocks noChangeAspect="1"/>
          </p:cNvPicPr>
          <p:nvPr/>
        </p:nvPicPr>
        <p:blipFill>
          <a:blip r:embed="rId3"/>
          <a:stretch>
            <a:fillRect/>
          </a:stretch>
        </p:blipFill>
        <p:spPr>
          <a:xfrm>
            <a:off x="1524000" y="1054100"/>
            <a:ext cx="9144672" cy="4765231"/>
          </a:xfrm>
          <a:prstGeom prst="rect">
            <a:avLst/>
          </a:prstGeom>
        </p:spPr>
      </p:pic>
    </p:spTree>
    <p:extLst>
      <p:ext uri="{BB962C8B-B14F-4D97-AF65-F5344CB8AC3E}">
        <p14:creationId xmlns:p14="http://schemas.microsoft.com/office/powerpoint/2010/main" val="77882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6E79543-0D58-69AE-6C5C-21780E184ED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16</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02BA0436-9C66-4D0B-10D0-000A1BA1287E}"/>
              </a:ext>
            </a:extLst>
          </p:cNvPr>
          <p:cNvPicPr>
            <a:picLocks noChangeAspect="1"/>
          </p:cNvPicPr>
          <p:nvPr/>
        </p:nvPicPr>
        <p:blipFill>
          <a:blip r:embed="rId3"/>
          <a:stretch>
            <a:fillRect/>
          </a:stretch>
        </p:blipFill>
        <p:spPr>
          <a:xfrm>
            <a:off x="1524000" y="863600"/>
            <a:ext cx="9144672" cy="5129589"/>
          </a:xfrm>
          <a:prstGeom prst="rect">
            <a:avLst/>
          </a:prstGeom>
        </p:spPr>
      </p:pic>
    </p:spTree>
    <p:extLst>
      <p:ext uri="{BB962C8B-B14F-4D97-AF65-F5344CB8AC3E}">
        <p14:creationId xmlns:p14="http://schemas.microsoft.com/office/powerpoint/2010/main" val="232878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A45E304-7773-671B-9089-466FB0DA8B8A}"/>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17</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C4A817A4-8545-1D4C-CE8E-F50764DAFFF1}"/>
              </a:ext>
            </a:extLst>
          </p:cNvPr>
          <p:cNvPicPr>
            <a:picLocks noChangeAspect="1"/>
          </p:cNvPicPr>
          <p:nvPr/>
        </p:nvPicPr>
        <p:blipFill>
          <a:blip r:embed="rId3"/>
          <a:stretch>
            <a:fillRect/>
          </a:stretch>
        </p:blipFill>
        <p:spPr>
          <a:xfrm>
            <a:off x="1524000" y="1562100"/>
            <a:ext cx="9144672" cy="3736456"/>
          </a:xfrm>
          <a:prstGeom prst="rect">
            <a:avLst/>
          </a:prstGeom>
        </p:spPr>
      </p:pic>
    </p:spTree>
    <p:extLst>
      <p:ext uri="{BB962C8B-B14F-4D97-AF65-F5344CB8AC3E}">
        <p14:creationId xmlns:p14="http://schemas.microsoft.com/office/powerpoint/2010/main" val="180533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51F0F4-E646-1AD3-FE6D-8EA3A722341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18</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BD26F922-5310-AB9D-2409-FA732260E117}"/>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281606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1C16260-5A9A-4911-A395-6FA8908BE88C}"/>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D2CEEDBD-1A76-8FD5-7CA7-8ACE9D49FF5B}"/>
              </a:ext>
            </a:extLst>
          </p:cNvPr>
          <p:cNvPicPr>
            <a:picLocks noChangeAspect="1"/>
          </p:cNvPicPr>
          <p:nvPr/>
        </p:nvPicPr>
        <p:blipFill>
          <a:blip r:embed="rId3"/>
          <a:stretch>
            <a:fillRect/>
          </a:stretch>
        </p:blipFill>
        <p:spPr>
          <a:xfrm>
            <a:off x="990600" y="889000"/>
            <a:ext cx="10216441" cy="5098522"/>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738338-0E6F-C4EE-E4AF-776514CAD43D}"/>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19</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249E1319-1D7A-B36F-1D3C-D7F55A396616}"/>
              </a:ext>
            </a:extLst>
          </p:cNvPr>
          <p:cNvPicPr>
            <a:picLocks noChangeAspect="1"/>
          </p:cNvPicPr>
          <p:nvPr/>
        </p:nvPicPr>
        <p:blipFill>
          <a:blip r:embed="rId3"/>
          <a:stretch>
            <a:fillRect/>
          </a:stretch>
        </p:blipFill>
        <p:spPr>
          <a:xfrm>
            <a:off x="1524000" y="838200"/>
            <a:ext cx="9144672" cy="5186743"/>
          </a:xfrm>
          <a:prstGeom prst="rect">
            <a:avLst/>
          </a:prstGeom>
        </p:spPr>
      </p:pic>
    </p:spTree>
    <p:extLst>
      <p:ext uri="{BB962C8B-B14F-4D97-AF65-F5344CB8AC3E}">
        <p14:creationId xmlns:p14="http://schemas.microsoft.com/office/powerpoint/2010/main" val="10150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664DC19-B932-E21A-9927-DE4F839F14AA}"/>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F776FE1E-E550-C4FF-DB00-6C3D759C1357}"/>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237959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4FD85DA-48FE-C0C4-931E-1F71A9ECECB3}"/>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3</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8C42A442-8871-E62D-2E56-A16C81F9CEE0}"/>
              </a:ext>
            </a:extLst>
          </p:cNvPr>
          <p:cNvPicPr>
            <a:picLocks noChangeAspect="1"/>
          </p:cNvPicPr>
          <p:nvPr/>
        </p:nvPicPr>
        <p:blipFill>
          <a:blip r:embed="rId3"/>
          <a:stretch>
            <a:fillRect/>
          </a:stretch>
        </p:blipFill>
        <p:spPr>
          <a:xfrm>
            <a:off x="1524000" y="825500"/>
            <a:ext cx="9144672" cy="5208176"/>
          </a:xfrm>
          <a:prstGeom prst="rect">
            <a:avLst/>
          </a:prstGeom>
        </p:spPr>
      </p:pic>
    </p:spTree>
    <p:extLst>
      <p:ext uri="{BB962C8B-B14F-4D97-AF65-F5344CB8AC3E}">
        <p14:creationId xmlns:p14="http://schemas.microsoft.com/office/powerpoint/2010/main" val="137936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1FBF3D2-C7CC-9D51-2C32-E9F432C3B44B}"/>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4</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43FEFA64-28B1-6FBE-A5B6-E57EEB9592FC}"/>
              </a:ext>
            </a:extLst>
          </p:cNvPr>
          <p:cNvPicPr>
            <a:picLocks noChangeAspect="1"/>
          </p:cNvPicPr>
          <p:nvPr/>
        </p:nvPicPr>
        <p:blipFill>
          <a:blip r:embed="rId3"/>
          <a:stretch>
            <a:fillRect/>
          </a:stretch>
        </p:blipFill>
        <p:spPr>
          <a:xfrm>
            <a:off x="1524000" y="800100"/>
            <a:ext cx="9144672" cy="5272475"/>
          </a:xfrm>
          <a:prstGeom prst="rect">
            <a:avLst/>
          </a:prstGeom>
        </p:spPr>
      </p:pic>
    </p:spTree>
    <p:extLst>
      <p:ext uri="{BB962C8B-B14F-4D97-AF65-F5344CB8AC3E}">
        <p14:creationId xmlns:p14="http://schemas.microsoft.com/office/powerpoint/2010/main" val="193806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8C1220-C23A-81D2-1583-9555A525E366}"/>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5</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B54AEBB2-8696-3217-1CBB-DDC82B5C1BFD}"/>
              </a:ext>
            </a:extLst>
          </p:cNvPr>
          <p:cNvPicPr>
            <a:picLocks noChangeAspect="1"/>
          </p:cNvPicPr>
          <p:nvPr/>
        </p:nvPicPr>
        <p:blipFill>
          <a:blip r:embed="rId3"/>
          <a:stretch>
            <a:fillRect/>
          </a:stretch>
        </p:blipFill>
        <p:spPr>
          <a:xfrm>
            <a:off x="2514600" y="685800"/>
            <a:ext cx="7165910" cy="5486400"/>
          </a:xfrm>
          <a:prstGeom prst="rect">
            <a:avLst/>
          </a:prstGeom>
        </p:spPr>
      </p:pic>
    </p:spTree>
    <p:extLst>
      <p:ext uri="{BB962C8B-B14F-4D97-AF65-F5344CB8AC3E}">
        <p14:creationId xmlns:p14="http://schemas.microsoft.com/office/powerpoint/2010/main" val="206605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55E3863-EB75-9179-A8C7-E7BA2680BE59}"/>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6</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9D522BA2-FD82-2A3C-802A-32CED928C345}"/>
              </a:ext>
            </a:extLst>
          </p:cNvPr>
          <p:cNvPicPr>
            <a:picLocks noChangeAspect="1"/>
          </p:cNvPicPr>
          <p:nvPr/>
        </p:nvPicPr>
        <p:blipFill>
          <a:blip r:embed="rId3"/>
          <a:stretch>
            <a:fillRect/>
          </a:stretch>
        </p:blipFill>
        <p:spPr>
          <a:xfrm>
            <a:off x="1003300" y="685800"/>
            <a:ext cx="10189029" cy="5486400"/>
          </a:xfrm>
          <a:prstGeom prst="rect">
            <a:avLst/>
          </a:prstGeom>
        </p:spPr>
      </p:pic>
    </p:spTree>
    <p:extLst>
      <p:ext uri="{BB962C8B-B14F-4D97-AF65-F5344CB8AC3E}">
        <p14:creationId xmlns:p14="http://schemas.microsoft.com/office/powerpoint/2010/main" val="223353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E1167BF-1250-2089-E24A-87FF17A98879}"/>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7</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14B46982-FA56-BDA1-0B87-528041C593C7}"/>
              </a:ext>
            </a:extLst>
          </p:cNvPr>
          <p:cNvPicPr>
            <a:picLocks noChangeAspect="1"/>
          </p:cNvPicPr>
          <p:nvPr/>
        </p:nvPicPr>
        <p:blipFill>
          <a:blip r:embed="rId3"/>
          <a:stretch>
            <a:fillRect/>
          </a:stretch>
        </p:blipFill>
        <p:spPr>
          <a:xfrm>
            <a:off x="850900" y="685800"/>
            <a:ext cx="10503017" cy="5486400"/>
          </a:xfrm>
          <a:prstGeom prst="rect">
            <a:avLst/>
          </a:prstGeom>
        </p:spPr>
      </p:pic>
    </p:spTree>
    <p:extLst>
      <p:ext uri="{BB962C8B-B14F-4D97-AF65-F5344CB8AC3E}">
        <p14:creationId xmlns:p14="http://schemas.microsoft.com/office/powerpoint/2010/main" val="223459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71EA36A-562C-B029-6388-4D9AF2A24242}"/>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8</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CBB5658A-9F09-4D9C-4AB9-E20CC09E2369}"/>
              </a:ext>
            </a:extLst>
          </p:cNvPr>
          <p:cNvPicPr>
            <a:picLocks noChangeAspect="1"/>
          </p:cNvPicPr>
          <p:nvPr/>
        </p:nvPicPr>
        <p:blipFill>
          <a:blip r:embed="rId3"/>
          <a:stretch>
            <a:fillRect/>
          </a:stretch>
        </p:blipFill>
        <p:spPr>
          <a:xfrm>
            <a:off x="1473200" y="1866900"/>
            <a:ext cx="9244237" cy="3134374"/>
          </a:xfrm>
          <a:prstGeom prst="rect">
            <a:avLst/>
          </a:prstGeom>
        </p:spPr>
      </p:pic>
    </p:spTree>
    <p:extLst>
      <p:ext uri="{BB962C8B-B14F-4D97-AF65-F5344CB8AC3E}">
        <p14:creationId xmlns:p14="http://schemas.microsoft.com/office/powerpoint/2010/main" val="707557931"/>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D87FDB44-9F31-417B-A41D-C032B6BF38B2}"/>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CA5AFA60-5D8F-4FCA-85DA-62C7166FED6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FAB6F727-17FD-408B-8E7D-BEEBB6447333}"/>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E03B0564-E43C-4434-AD8D-720A34071B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Test2</Template>
  <TotalTime>0</TotalTime>
  <Words>59</Words>
  <Application>Microsoft Office PowerPoint</Application>
  <PresentationFormat>Widescreen</PresentationFormat>
  <Paragraphs>24</Paragraphs>
  <Slides>20</Slides>
  <Notes>20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2023-07-06T22:20:33Z</dcterms:created>
  <dcterms:modified xsi:type="dcterms:W3CDTF">2023-07-06T22:20:34Z</dcterms:modified>
  <cp:version/>
</cp:coreProperties>
</file>