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8"/>
  </p:notesMasterIdLst>
  <p:handoutMasterIdLst>
    <p:handoutMasterId r:id="rId19"/>
  </p:handoutMasterIdLst>
  <p:sldIdLst>
    <p:sldId id="351" r:id="rId5"/>
    <p:sldId id="380" r:id="rId6"/>
    <p:sldId id="391" r:id="rId7"/>
    <p:sldId id="390" r:id="rId8"/>
    <p:sldId id="389" r:id="rId9"/>
    <p:sldId id="388" r:id="rId10"/>
    <p:sldId id="387" r:id="rId11"/>
    <p:sldId id="386" r:id="rId12"/>
    <p:sldId id="385" r:id="rId13"/>
    <p:sldId id="384" r:id="rId14"/>
    <p:sldId id="383" r:id="rId15"/>
    <p:sldId id="382" r:id="rId16"/>
    <p:sldId id="381" r:id="rId17"/>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3/2/2023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149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670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5137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932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75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70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259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169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58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13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0417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BD2783-9B6C-E135-03C7-48A6563C63CE}"/>
              </a:ext>
            </a:extLst>
          </p:cNvPr>
          <p:cNvSpPr txBox="1"/>
          <p:nvPr/>
        </p:nvSpPr>
        <p:spPr>
          <a:xfrm>
            <a:off x="2070100" y="1270000"/>
            <a:ext cx="4838700" cy="2246769"/>
          </a:xfrm>
          <a:prstGeom prst="rect">
            <a:avLst/>
          </a:prstGeom>
          <a:noFill/>
        </p:spPr>
        <p:txBody>
          <a:bodyPr vert="horz" wrap="square" lIns="91440" rtlCol="0">
            <a:spAutoFit/>
          </a:bodyPr>
          <a:lstStyle/>
          <a:p>
            <a:r>
              <a:rPr lang="en-US" sz="3500">
                <a:solidFill>
                  <a:srgbClr val="002856"/>
                </a:solidFill>
                <a:latin typeface="Arial Black" panose="020B0A04020102020204" pitchFamily="34" charset="0"/>
              </a:rPr>
              <a:t>2023 Planning Guide for Analytics and Artificial Intelligence</a:t>
            </a:r>
            <a:endParaRPr lang="en-US" sz="3500" dirty="0" err="1">
              <a:solidFill>
                <a:srgbClr val="002856"/>
              </a:solidFill>
              <a:latin typeface="Arial Black" panose="020B0A04020102020204" pitchFamily="34" charset="0"/>
            </a:endParaRPr>
          </a:p>
        </p:txBody>
      </p:sp>
      <p:sp>
        <p:nvSpPr>
          <p:cNvPr id="3" name="TextBox 2">
            <a:extLst>
              <a:ext uri="{FF2B5EF4-FFF2-40B4-BE49-F238E27FC236}">
                <a16:creationId xmlns:a16="http://schemas.microsoft.com/office/drawing/2014/main" xmlns="" id="{702D30E8-259B-CC13-C8EE-0FC257F4AB03}"/>
              </a:ext>
            </a:extLst>
          </p:cNvPr>
          <p:cNvSpPr txBox="1"/>
          <p:nvPr/>
        </p:nvSpPr>
        <p:spPr>
          <a:xfrm>
            <a:off x="2070100" y="3822700"/>
            <a:ext cx="4838700" cy="369332"/>
          </a:xfrm>
          <a:prstGeom prst="rect">
            <a:avLst/>
          </a:prstGeom>
          <a:noFill/>
        </p:spPr>
        <p:txBody>
          <a:bodyPr vert="horz" wrap="square" lIns="91440" rtlCol="0">
            <a:spAutoFit/>
          </a:bodyPr>
          <a:lstStyle/>
          <a:p>
            <a:r>
              <a:rPr lang="en-US" b="1">
                <a:solidFill>
                  <a:srgbClr val="002856"/>
                </a:solidFill>
                <a:latin typeface="Arial" panose="020B0604020202020204" pitchFamily="34" charset="0"/>
              </a:rPr>
              <a:t>Downloadable Figures</a:t>
            </a:r>
            <a:endParaRPr lang="en-US" b="1" dirty="0" err="1">
              <a:solidFill>
                <a:srgbClr val="002856"/>
              </a:solidFill>
              <a:latin typeface="Arial" panose="020B0604020202020204" pitchFamily="34" charset="0"/>
            </a:endParaRPr>
          </a:p>
        </p:txBody>
      </p:sp>
      <p:sp>
        <p:nvSpPr>
          <p:cNvPr id="4" name="TextBox 3">
            <a:extLst>
              <a:ext uri="{FF2B5EF4-FFF2-40B4-BE49-F238E27FC236}">
                <a16:creationId xmlns:a16="http://schemas.microsoft.com/office/drawing/2014/main" xmlns="" id="{9321E9BC-6BD3-D365-1A6B-FEA42247BC79}"/>
              </a:ext>
            </a:extLst>
          </p:cNvPr>
          <p:cNvSpPr txBox="1"/>
          <p:nvPr/>
        </p:nvSpPr>
        <p:spPr>
          <a:xfrm>
            <a:off x="2070100" y="4152900"/>
            <a:ext cx="4838700" cy="369332"/>
          </a:xfrm>
          <a:prstGeom prst="rect">
            <a:avLst/>
          </a:prstGeom>
          <a:noFill/>
        </p:spPr>
        <p:txBody>
          <a:bodyPr vert="horz" wrap="square" lIns="91440" rtlCol="0">
            <a:spAutoFit/>
          </a:bodyPr>
          <a:lstStyle/>
          <a:p>
            <a:r>
              <a:rPr lang="en-US">
                <a:solidFill>
                  <a:srgbClr val="002856"/>
                </a:solidFill>
                <a:latin typeface="Arial" panose="020B0604020202020204" pitchFamily="34" charset="0"/>
              </a:rPr>
              <a:t>Sumit Agarwal, Joe Antelmi </a:t>
            </a:r>
            <a:endParaRPr lang="en-US" dirty="0" err="1">
              <a:solidFill>
                <a:srgbClr val="002856"/>
              </a:solidFill>
              <a:latin typeface="Arial" panose="020B0604020202020204" pitchFamily="34" charset="0"/>
            </a:endParaRP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A7F4EE-1853-45F7-AC2F-58E7C7EE5F8A}"/>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9</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0B0BC4EB-D3CC-7227-4C6D-03A8F6040469}"/>
              </a:ext>
            </a:extLst>
          </p:cNvPr>
          <p:cNvPicPr>
            <a:picLocks noChangeAspect="1"/>
          </p:cNvPicPr>
          <p:nvPr/>
        </p:nvPicPr>
        <p:blipFill>
          <a:blip r:embed="rId3"/>
          <a:stretch>
            <a:fillRect/>
          </a:stretch>
        </p:blipFill>
        <p:spPr>
          <a:xfrm>
            <a:off x="2489200" y="685800"/>
            <a:ext cx="7232330" cy="5486400"/>
          </a:xfrm>
          <a:prstGeom prst="rect">
            <a:avLst/>
          </a:prstGeom>
        </p:spPr>
      </p:pic>
    </p:spTree>
    <p:extLst>
      <p:ext uri="{BB962C8B-B14F-4D97-AF65-F5344CB8AC3E}">
        <p14:creationId xmlns:p14="http://schemas.microsoft.com/office/powerpoint/2010/main" val="289767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368244-7F41-00BF-AC52-AC43A297817D}"/>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10</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FE5438FE-9382-BEBA-F099-8FA604629F88}"/>
              </a:ext>
            </a:extLst>
          </p:cNvPr>
          <p:cNvPicPr>
            <a:picLocks noChangeAspect="1"/>
          </p:cNvPicPr>
          <p:nvPr/>
        </p:nvPicPr>
        <p:blipFill>
          <a:blip r:embed="rId3"/>
          <a:stretch>
            <a:fillRect/>
          </a:stretch>
        </p:blipFill>
        <p:spPr>
          <a:xfrm>
            <a:off x="1524000" y="825500"/>
            <a:ext cx="9144672" cy="5222465"/>
          </a:xfrm>
          <a:prstGeom prst="rect">
            <a:avLst/>
          </a:prstGeom>
        </p:spPr>
      </p:pic>
    </p:spTree>
    <p:extLst>
      <p:ext uri="{BB962C8B-B14F-4D97-AF65-F5344CB8AC3E}">
        <p14:creationId xmlns:p14="http://schemas.microsoft.com/office/powerpoint/2010/main" val="329978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64C8050-AFBF-9B1A-DF43-E667BA2A063F}"/>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5015DD41-95B8-7B34-809E-D686DD4DFB1A}"/>
              </a:ext>
            </a:extLst>
          </p:cNvPr>
          <p:cNvPicPr>
            <a:picLocks noChangeAspect="1"/>
          </p:cNvPicPr>
          <p:nvPr/>
        </p:nvPicPr>
        <p:blipFill>
          <a:blip r:embed="rId3"/>
          <a:stretch>
            <a:fillRect/>
          </a:stretch>
        </p:blipFill>
        <p:spPr>
          <a:xfrm>
            <a:off x="1524000" y="1460500"/>
            <a:ext cx="9144672" cy="3936495"/>
          </a:xfrm>
          <a:prstGeom prst="rect">
            <a:avLst/>
          </a:prstGeom>
        </p:spPr>
      </p:pic>
    </p:spTree>
    <p:extLst>
      <p:ext uri="{BB962C8B-B14F-4D97-AF65-F5344CB8AC3E}">
        <p14:creationId xmlns:p14="http://schemas.microsoft.com/office/powerpoint/2010/main" val="130253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6C7900-CEA6-642E-6418-2584AB3CC27B}"/>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704C1134-60E6-0985-1210-DF187E023E6A}"/>
              </a:ext>
            </a:extLst>
          </p:cNvPr>
          <p:cNvPicPr>
            <a:picLocks noChangeAspect="1"/>
          </p:cNvPicPr>
          <p:nvPr/>
        </p:nvPicPr>
        <p:blipFill>
          <a:blip r:embed="rId3"/>
          <a:stretch>
            <a:fillRect/>
          </a:stretch>
        </p:blipFill>
        <p:spPr>
          <a:xfrm>
            <a:off x="1524000" y="1231900"/>
            <a:ext cx="9144672" cy="4400873"/>
          </a:xfrm>
          <a:prstGeom prst="rect">
            <a:avLst/>
          </a:prstGeom>
        </p:spPr>
      </p:pic>
    </p:spTree>
    <p:extLst>
      <p:ext uri="{BB962C8B-B14F-4D97-AF65-F5344CB8AC3E}">
        <p14:creationId xmlns:p14="http://schemas.microsoft.com/office/powerpoint/2010/main" val="27048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503888E-5A23-66AD-2521-8AC98211754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480FD62E-7CA4-AB38-A37E-3322553855C0}"/>
              </a:ext>
            </a:extLst>
          </p:cNvPr>
          <p:cNvPicPr>
            <a:picLocks noChangeAspect="1"/>
          </p:cNvPicPr>
          <p:nvPr/>
        </p:nvPicPr>
        <p:blipFill>
          <a:blip r:embed="rId3"/>
          <a:stretch>
            <a:fillRect/>
          </a:stretch>
        </p:blipFill>
        <p:spPr>
          <a:xfrm>
            <a:off x="2082800" y="685800"/>
            <a:ext cx="8025820" cy="5486400"/>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EB047DC-8770-AFB9-01D7-8517DD13937B}"/>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9582EA9-E38C-28C7-B998-32E4A0970A96}"/>
              </a:ext>
            </a:extLst>
          </p:cNvPr>
          <p:cNvPicPr>
            <a:picLocks noChangeAspect="1"/>
          </p:cNvPicPr>
          <p:nvPr/>
        </p:nvPicPr>
        <p:blipFill>
          <a:blip r:embed="rId3"/>
          <a:stretch>
            <a:fillRect/>
          </a:stretch>
        </p:blipFill>
        <p:spPr>
          <a:xfrm>
            <a:off x="1549400" y="685800"/>
            <a:ext cx="9096622" cy="5486400"/>
          </a:xfrm>
          <a:prstGeom prst="rect">
            <a:avLst/>
          </a:prstGeom>
        </p:spPr>
      </p:pic>
    </p:spTree>
    <p:extLst>
      <p:ext uri="{BB962C8B-B14F-4D97-AF65-F5344CB8AC3E}">
        <p14:creationId xmlns:p14="http://schemas.microsoft.com/office/powerpoint/2010/main" val="166301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2A3B66C-BE50-0479-302A-DEC2793D07AB}"/>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12AD59E2-5BD4-7BB6-F4E7-B7DE8AC4F10E}"/>
              </a:ext>
            </a:extLst>
          </p:cNvPr>
          <p:cNvPicPr>
            <a:picLocks noChangeAspect="1"/>
          </p:cNvPicPr>
          <p:nvPr/>
        </p:nvPicPr>
        <p:blipFill>
          <a:blip r:embed="rId3"/>
          <a:stretch>
            <a:fillRect/>
          </a:stretch>
        </p:blipFill>
        <p:spPr>
          <a:xfrm>
            <a:off x="2806700" y="685800"/>
            <a:ext cx="6583681" cy="5486400"/>
          </a:xfrm>
          <a:prstGeom prst="rect">
            <a:avLst/>
          </a:prstGeom>
        </p:spPr>
      </p:pic>
    </p:spTree>
    <p:extLst>
      <p:ext uri="{BB962C8B-B14F-4D97-AF65-F5344CB8AC3E}">
        <p14:creationId xmlns:p14="http://schemas.microsoft.com/office/powerpoint/2010/main" val="161162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D04DE1E-1482-83AE-E701-1F2469FFDCDF}"/>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A5E6AF8-2DCE-83EA-453C-22445976A422}"/>
              </a:ext>
            </a:extLst>
          </p:cNvPr>
          <p:cNvPicPr>
            <a:picLocks noChangeAspect="1"/>
          </p:cNvPicPr>
          <p:nvPr/>
        </p:nvPicPr>
        <p:blipFill>
          <a:blip r:embed="rId3"/>
          <a:stretch>
            <a:fillRect/>
          </a:stretch>
        </p:blipFill>
        <p:spPr>
          <a:xfrm>
            <a:off x="1524000" y="1397000"/>
            <a:ext cx="9144672" cy="4057948"/>
          </a:xfrm>
          <a:prstGeom prst="rect">
            <a:avLst/>
          </a:prstGeom>
        </p:spPr>
      </p:pic>
    </p:spTree>
    <p:extLst>
      <p:ext uri="{BB962C8B-B14F-4D97-AF65-F5344CB8AC3E}">
        <p14:creationId xmlns:p14="http://schemas.microsoft.com/office/powerpoint/2010/main" val="22342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867B2EA-47D8-4B2D-1635-AC932C46FC74}"/>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0F8911C9-4A86-9598-C38F-686E6E7395AB}"/>
              </a:ext>
            </a:extLst>
          </p:cNvPr>
          <p:cNvPicPr>
            <a:picLocks noChangeAspect="1"/>
          </p:cNvPicPr>
          <p:nvPr/>
        </p:nvPicPr>
        <p:blipFill>
          <a:blip r:embed="rId3"/>
          <a:stretch>
            <a:fillRect/>
          </a:stretch>
        </p:blipFill>
        <p:spPr>
          <a:xfrm>
            <a:off x="2070100" y="685800"/>
            <a:ext cx="8062678" cy="5486400"/>
          </a:xfrm>
          <a:prstGeom prst="rect">
            <a:avLst/>
          </a:prstGeom>
        </p:spPr>
      </p:pic>
    </p:spTree>
    <p:extLst>
      <p:ext uri="{BB962C8B-B14F-4D97-AF65-F5344CB8AC3E}">
        <p14:creationId xmlns:p14="http://schemas.microsoft.com/office/powerpoint/2010/main" val="384298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4C7DAA-DFDF-3104-006C-3FD8C2BA58D3}"/>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647A2D06-E46A-12FD-0617-C2D0814EAC43}"/>
              </a:ext>
            </a:extLst>
          </p:cNvPr>
          <p:cNvPicPr>
            <a:picLocks noChangeAspect="1"/>
          </p:cNvPicPr>
          <p:nvPr/>
        </p:nvPicPr>
        <p:blipFill>
          <a:blip r:embed="rId3"/>
          <a:stretch>
            <a:fillRect/>
          </a:stretch>
        </p:blipFill>
        <p:spPr>
          <a:xfrm>
            <a:off x="1524000" y="850900"/>
            <a:ext cx="9144672" cy="5172455"/>
          </a:xfrm>
          <a:prstGeom prst="rect">
            <a:avLst/>
          </a:prstGeom>
        </p:spPr>
      </p:pic>
    </p:spTree>
    <p:extLst>
      <p:ext uri="{BB962C8B-B14F-4D97-AF65-F5344CB8AC3E}">
        <p14:creationId xmlns:p14="http://schemas.microsoft.com/office/powerpoint/2010/main" val="300928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DF8802-3CC9-C145-A7C9-890076175AED}"/>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A581CBBE-7B75-4DCA-40CB-60589BBD66CE}"/>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421000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8B0875F-A087-9BC3-7030-488D947E5FE6}"/>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8</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F50E5F7-4A48-99C0-F778-F34D545D9F0D}"/>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376474625"/>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43</Words>
  <Application>Microsoft Office PowerPoint</Application>
  <PresentationFormat>Widescreen</PresentationFormat>
  <Paragraphs>17</Paragraphs>
  <Slides>13</Slides>
  <Notes>13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13</vt:i4>
      </vt:variant>
    </vt:vector>
  </HeadingPairs>
  <TitlesOfParts>
    <vt:vector size="22"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2023-03-02T10:31:48Z</dcterms:created>
  <dcterms:modified xsi:type="dcterms:W3CDTF">2023-03-02T10:31:48Z</dcterms:modified>
  <cp:version/>
</cp:coreProperties>
</file>