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F9EB2-DFE2-45E5-B44C-3D5F68BCB2B2}">
  <a:tblStyle styleId="{4E4F9EB2-DFE2-45E5-B44C-3D5F68BCB2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61b9f6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e61b9f62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e61b9f623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{4E4F9EB2-DFE2-45E5-B44C-3D5F68BCB2B2}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16791" y="5037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38400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2971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(16:9)</PresentationFormat>
  <Paragraphs>90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Laura Veneskey</cp:lastModifiedBy>
  <cp:revision>1</cp:revision>
  <dcterms:modified xsi:type="dcterms:W3CDTF">2021-07-23T18:46:42Z</dcterms:modified>
</cp:coreProperties>
</file>