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embedTrueTypeFonts="1" saveSubsetFonts="1" autoCompressPictures="0">
  <p:sldMasterIdLst>
    <p:sldMasterId id="2147483648" r:id="rId1"/>
    <p:sldMasterId id="2147483680" r:id="rId2"/>
  </p:sldMasterIdLst>
  <p:notesMasterIdLst>
    <p:notesMasterId r:id="rId8"/>
  </p:notesMasterIdLst>
  <p:sldIdLst>
    <p:sldId id="256" r:id="rId3"/>
    <p:sldId id="257" r:id="rId4"/>
    <p:sldId id="258" r:id="rId5"/>
    <p:sldId id="259" r:id="rId6"/>
    <p:sldId id="260" r:id="rId7"/>
  </p:sldIdLst>
  <p:sldSz cx="12192000" cy="6858000"/>
  <p:notesSz cx="6858000" cy="9144000"/>
  <p:embeddedFontLst>
    <p:embeddedFont>
      <p:font typeface="Times" panose="02020603050405020304" pitchFamily="18" charset="0"/>
      <p:regular r:id="rId9"/>
      <p:bold r:id="rId10"/>
      <p:italic r:id="rId11"/>
      <p:boldItalic r:id="rId12"/>
    </p:embeddedFont>
    <p:embeddedFont>
      <p:font typeface="Arial Black" panose="020B0A04020102020204" pitchFamily="34" charset="0"/>
      <p:bold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6471">
          <p15:clr>
            <a:srgbClr val="A4A3A4"/>
          </p15:clr>
        </p15:guide>
        <p15:guide id="2" orient="horz" pos="2160">
          <p15:clr>
            <a:srgbClr val="A4A3A4"/>
          </p15:clr>
        </p15:guide>
        <p15:guide id="3" orient="horz" pos="1253">
          <p15:clr>
            <a:srgbClr val="A4A3A4"/>
          </p15:clr>
        </p15:guide>
        <p15:guide id="4" orient="horz" pos="3407">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htzL/HJx5X2Gabsc8995W9y6IAD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893" autoAdjust="0"/>
  </p:normalViewPr>
  <p:slideViewPr>
    <p:cSldViewPr snapToGrid="0">
      <p:cViewPr varScale="1">
        <p:scale>
          <a:sx n="40" d="100"/>
          <a:sy n="40" d="100"/>
        </p:scale>
        <p:origin x="840" y="42"/>
      </p:cViewPr>
      <p:guideLst>
        <p:guide pos="6471"/>
        <p:guide orient="horz" pos="2160"/>
        <p:guide orient="horz" pos="1253"/>
        <p:guide orient="horz" pos="340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3.fntdata"/><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font" Target="fonts/font1.fntdata"/><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333500" y="658368"/>
            <a:ext cx="4191000" cy="23574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242371" y="3134805"/>
            <a:ext cx="6373258" cy="5502055"/>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228600" algn="l" rtl="0">
              <a:spcBef>
                <a:spcPts val="40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p:nvPr/>
        </p:nvSpPr>
        <p:spPr>
          <a:xfrm>
            <a:off x="242373" y="128260"/>
            <a:ext cx="6326067" cy="258458"/>
          </a:xfrm>
          <a:prstGeom prst="rect">
            <a:avLst/>
          </a:prstGeom>
          <a:noFill/>
          <a:ln>
            <a:noFill/>
          </a:ln>
        </p:spPr>
        <p:txBody>
          <a:bodyPr spcFirstLastPara="1" wrap="square" lIns="0" tIns="45675" rIns="91350" bIns="45675" anchor="t" anchorCtr="0">
            <a:spAutoFit/>
          </a:bodyPr>
          <a:lstStyle/>
          <a:p>
            <a:pPr marL="0" marR="0" lvl="0" indent="0" algn="l" rtl="0">
              <a:lnSpc>
                <a:spcPct val="90000"/>
              </a:lnSpc>
              <a:spcBef>
                <a:spcPts val="0"/>
              </a:spcBef>
              <a:spcAft>
                <a:spcPts val="0"/>
              </a:spcAft>
              <a:buClr>
                <a:schemeClr val="dk1"/>
              </a:buClr>
              <a:buSzPts val="1200"/>
              <a:buFont typeface="Arial"/>
              <a:buNone/>
            </a:pPr>
            <a:r>
              <a:rPr lang="en-US" sz="1200" b="1" i="0" u="none" strike="noStrike" cap="none">
                <a:solidFill>
                  <a:schemeClr val="dk1"/>
                </a:solidFill>
                <a:latin typeface="Arial"/>
                <a:ea typeface="Arial"/>
                <a:cs typeface="Arial"/>
                <a:sym typeface="Arial"/>
              </a:rPr>
              <a:t>Top Trends in Data and Analytics for 2022</a:t>
            </a:r>
            <a:endParaRPr/>
          </a:p>
        </p:txBody>
      </p:sp>
      <p:sp>
        <p:nvSpPr>
          <p:cNvPr id="6" name="Google Shape;6;n"/>
          <p:cNvSpPr txBox="1"/>
          <p:nvPr/>
        </p:nvSpPr>
        <p:spPr>
          <a:xfrm>
            <a:off x="242370" y="8802011"/>
            <a:ext cx="3256479" cy="246221"/>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Arial"/>
                <a:ea typeface="Arial"/>
                <a:cs typeface="Arial"/>
                <a:sym typeface="Arial"/>
              </a:rPr>
              <a:t>‹#›	© 2022 Gartner, Inc. and/or its affiliates. All rights reserved. </a:t>
            </a:r>
            <a:br>
              <a:rPr lang="en-US" sz="800" b="0" i="0" u="none" strike="noStrike" cap="none">
                <a:solidFill>
                  <a:schemeClr val="dk1"/>
                </a:solidFill>
                <a:latin typeface="Arial"/>
                <a:ea typeface="Arial"/>
                <a:cs typeface="Arial"/>
                <a:sym typeface="Arial"/>
              </a:rPr>
            </a:br>
            <a:r>
              <a:rPr lang="en-US" sz="800" b="0" i="0" u="none" strike="noStrike" cap="none">
                <a:solidFill>
                  <a:schemeClr val="dk1"/>
                </a:solidFill>
                <a:latin typeface="Arial"/>
                <a:ea typeface="Arial"/>
                <a:cs typeface="Arial"/>
                <a:sym typeface="Arial"/>
              </a:rPr>
              <a:t>Gartner is a registered trademark of Gartner, Inc. and its affiliates.</a:t>
            </a:r>
            <a:endParaRPr/>
          </a:p>
        </p:txBody>
      </p:sp>
      <p:sp>
        <p:nvSpPr>
          <p:cNvPr id="7" name="Google Shape;7;n"/>
          <p:cNvSpPr/>
          <p:nvPr/>
        </p:nvSpPr>
        <p:spPr>
          <a:xfrm>
            <a:off x="3749040" y="8657880"/>
            <a:ext cx="2866589" cy="12311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rial"/>
                <a:ea typeface="Arial"/>
                <a:cs typeface="Arial"/>
                <a:sym typeface="Arial"/>
              </a:rPr>
              <a:t>James Richardson</a:t>
            </a:r>
            <a:endParaRPr sz="800" b="1" i="0" u="none" strike="noStrike" cap="none">
              <a:solidFill>
                <a:schemeClr val="dk1"/>
              </a:solidFill>
              <a:latin typeface="Arial"/>
              <a:ea typeface="Arial"/>
              <a:cs typeface="Arial"/>
              <a:sym typeface="Arial"/>
            </a:endParaRPr>
          </a:p>
        </p:txBody>
      </p:sp>
      <p:sp>
        <p:nvSpPr>
          <p:cNvPr id="8" name="Google Shape;8;n"/>
          <p:cNvSpPr/>
          <p:nvPr/>
        </p:nvSpPr>
        <p:spPr>
          <a:xfrm>
            <a:off x="3749039" y="8925121"/>
            <a:ext cx="2866589" cy="12311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rial"/>
                <a:ea typeface="Arial"/>
                <a:cs typeface="Arial"/>
                <a:sym typeface="Arial"/>
              </a:rPr>
              <a:t>BI20_1500614, 14 Mar 2022</a:t>
            </a:r>
            <a:endParaRPr/>
          </a:p>
        </p:txBody>
      </p:sp>
      <p:sp>
        <p:nvSpPr>
          <p:cNvPr id="9" name="Google Shape;9;n"/>
          <p:cNvSpPr txBox="1"/>
          <p:nvPr/>
        </p:nvSpPr>
        <p:spPr>
          <a:xfrm rot="-5400000">
            <a:off x="-840060" y="1686782"/>
            <a:ext cx="2301912" cy="138499"/>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900" b="0" i="0" u="none" strike="noStrike" cap="none">
                <a:solidFill>
                  <a:srgbClr val="C0C0C0"/>
                </a:solidFill>
                <a:latin typeface="Arial"/>
                <a:ea typeface="Arial"/>
                <a:cs typeface="Arial"/>
                <a:sym typeface="Arial"/>
              </a:rPr>
              <a:t>— NOT FOR EXTERNAL DISTRIBUTION —</a:t>
            </a:r>
            <a:endParaRPr/>
          </a:p>
        </p:txBody>
      </p:sp>
      <p:sp>
        <p:nvSpPr>
          <p:cNvPr id="10" name="Google Shape;10;n"/>
          <p:cNvSpPr txBox="1"/>
          <p:nvPr/>
        </p:nvSpPr>
        <p:spPr>
          <a:xfrm rot="5400000">
            <a:off x="5396148" y="1686782"/>
            <a:ext cx="2301912" cy="138499"/>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900" b="0" i="0" u="none" strike="noStrike" cap="none">
                <a:solidFill>
                  <a:srgbClr val="C0C0C0"/>
                </a:solidFill>
                <a:latin typeface="Arial"/>
                <a:ea typeface="Arial"/>
                <a:cs typeface="Arial"/>
                <a:sym typeface="Arial"/>
              </a:rPr>
              <a:t>— NOT FOR EXTERNAL DISTRIBUTION —</a:t>
            </a:r>
            <a:endParaRPr/>
          </a:p>
        </p:txBody>
      </p:sp>
    </p:spTree>
    <p:extLst>
      <p:ext uri="{BB962C8B-B14F-4D97-AF65-F5344CB8AC3E}">
        <p14:creationId xmlns:p14="http://schemas.microsoft.com/office/powerpoint/2010/main" val="7101546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p1:notes"/>
          <p:cNvSpPr txBox="1">
            <a:spLocks noGrp="1"/>
          </p:cNvSpPr>
          <p:nvPr>
            <p:ph type="body" idx="1"/>
          </p:nvPr>
        </p:nvSpPr>
        <p:spPr>
          <a:xfrm>
            <a:off x="242371" y="3134805"/>
            <a:ext cx="6373258" cy="550205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r>
              <a:rPr lang="en-US"/>
              <a:t>Analysis: </a:t>
            </a:r>
            <a:r>
              <a:rPr lang="en-US" b="0"/>
              <a:t> </a:t>
            </a:r>
            <a:r>
              <a:rPr lang="en-US" sz="1800" b="1" i="0" u="none" strike="noStrike">
                <a:solidFill>
                  <a:srgbClr val="FFFFFF"/>
                </a:solidFill>
                <a:latin typeface="Arial"/>
                <a:ea typeface="Arial"/>
                <a:cs typeface="Arial"/>
                <a:sym typeface="Arial"/>
              </a:rPr>
              <a:t>Rita Sallam</a:t>
            </a:r>
            <a:r>
              <a:rPr lang="en-US" sz="1200" b="0" i="0" u="none" strike="noStrike">
                <a:solidFill>
                  <a:schemeClr val="dk1"/>
                </a:solidFill>
                <a:latin typeface="Arial"/>
                <a:ea typeface="Arial"/>
                <a:cs typeface="Arial"/>
                <a:sym typeface="Arial"/>
              </a:rPr>
              <a:t>, </a:t>
            </a:r>
            <a:r>
              <a:rPr lang="en-US" sz="1800" b="1" i="0" u="none" strike="noStrike">
                <a:solidFill>
                  <a:srgbClr val="FFFFFF"/>
                </a:solidFill>
                <a:latin typeface="Arial"/>
                <a:ea typeface="Arial"/>
                <a:cs typeface="Arial"/>
                <a:sym typeface="Arial"/>
              </a:rPr>
              <a:t>Julian Sun, Adam, Carlie, Andrew, Donald, Sumit Agarwal</a:t>
            </a:r>
            <a:endParaRPr b="0"/>
          </a:p>
          <a:p>
            <a:pPr marL="0" lvl="0" indent="0" algn="l" rtl="0">
              <a:lnSpc>
                <a:spcPct val="90000"/>
              </a:lnSpc>
              <a:spcBef>
                <a:spcPts val="0"/>
              </a:spcBef>
              <a:spcAft>
                <a:spcPts val="0"/>
              </a:spcAft>
              <a:buClr>
                <a:schemeClr val="dk1"/>
              </a:buClr>
              <a:buSzPts val="1200"/>
              <a:buNone/>
            </a:pPr>
            <a:endParaRPr/>
          </a:p>
        </p:txBody>
      </p:sp>
    </p:spTree>
    <p:extLst>
      <p:ext uri="{BB962C8B-B14F-4D97-AF65-F5344CB8AC3E}">
        <p14:creationId xmlns:p14="http://schemas.microsoft.com/office/powerpoint/2010/main" val="2357447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notes"/>
          <p:cNvSpPr txBox="1">
            <a:spLocks noGrp="1"/>
          </p:cNvSpPr>
          <p:nvPr>
            <p:ph type="body" idx="1"/>
          </p:nvPr>
        </p:nvSpPr>
        <p:spPr>
          <a:xfrm>
            <a:off x="242371" y="3134805"/>
            <a:ext cx="6373258" cy="5502055"/>
          </a:xfrm>
          <a:prstGeom prst="rect">
            <a:avLst/>
          </a:prstGeom>
        </p:spPr>
        <p:txBody>
          <a:bodyPr spcFirstLastPara="1" wrap="square" lIns="0" tIns="0" rIns="0" bIns="0" anchor="t" anchorCtr="0">
            <a:noAutofit/>
          </a:bodyPr>
          <a:lstStyle/>
          <a:p>
            <a:pPr marL="0" lvl="0" indent="0" algn="l" rtl="0">
              <a:spcBef>
                <a:spcPts val="0"/>
              </a:spcBef>
              <a:spcAft>
                <a:spcPts val="400"/>
              </a:spcAft>
              <a:buNone/>
            </a:pPr>
            <a:endParaRPr/>
          </a:p>
        </p:txBody>
      </p:sp>
      <p:sp>
        <p:nvSpPr>
          <p:cNvPr id="271" name="Google Shape;271;p2:notes"/>
          <p:cNvSpPr>
            <a:spLocks noGrp="1" noRot="1" noChangeAspect="1"/>
          </p:cNvSpPr>
          <p:nvPr>
            <p:ph type="sldImg" idx="2"/>
          </p:nvPr>
        </p:nvSpPr>
        <p:spPr>
          <a:xfrm>
            <a:off x="1333500" y="658368"/>
            <a:ext cx="4191000" cy="2357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7782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9" name="Google Shape;329;p3:notes"/>
          <p:cNvSpPr txBox="1">
            <a:spLocks noGrp="1"/>
          </p:cNvSpPr>
          <p:nvPr>
            <p:ph type="body" idx="1"/>
          </p:nvPr>
        </p:nvSpPr>
        <p:spPr>
          <a:xfrm>
            <a:off x="242371" y="3134805"/>
            <a:ext cx="6373258" cy="550205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a:p>
        </p:txBody>
      </p:sp>
    </p:spTree>
    <p:extLst>
      <p:ext uri="{BB962C8B-B14F-4D97-AF65-F5344CB8AC3E}">
        <p14:creationId xmlns:p14="http://schemas.microsoft.com/office/powerpoint/2010/main" val="903776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4: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7" name="Google Shape;407;p4:notes"/>
          <p:cNvSpPr txBox="1">
            <a:spLocks noGrp="1"/>
          </p:cNvSpPr>
          <p:nvPr>
            <p:ph type="body" idx="1"/>
          </p:nvPr>
        </p:nvSpPr>
        <p:spPr>
          <a:xfrm>
            <a:off x="242371" y="3134805"/>
            <a:ext cx="6373258" cy="550205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a:p>
        </p:txBody>
      </p:sp>
    </p:spTree>
    <p:extLst>
      <p:ext uri="{BB962C8B-B14F-4D97-AF65-F5344CB8AC3E}">
        <p14:creationId xmlns:p14="http://schemas.microsoft.com/office/powerpoint/2010/main" val="388852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5: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3" name="Google Shape;463;p5:notes"/>
          <p:cNvSpPr txBox="1">
            <a:spLocks noGrp="1"/>
          </p:cNvSpPr>
          <p:nvPr>
            <p:ph type="body" idx="1"/>
          </p:nvPr>
        </p:nvSpPr>
        <p:spPr>
          <a:xfrm>
            <a:off x="242371" y="3134805"/>
            <a:ext cx="6373258" cy="550205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a:p>
        </p:txBody>
      </p:sp>
    </p:spTree>
    <p:extLst>
      <p:ext uri="{BB962C8B-B14F-4D97-AF65-F5344CB8AC3E}">
        <p14:creationId xmlns:p14="http://schemas.microsoft.com/office/powerpoint/2010/main" val="3186091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gartner.com/technology/about/policies/usage_policy.jsp#_blank"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s://www.gartner.com/technology/about/ombudsman/omb_guide2.jsp" TargetMode="Externa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s://www.gartner.com/technology/about/policies/usage_policy.jsp#_blank" TargetMode="External"/><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hyperlink" Target="https://www.gartner.com/technology/about/ombudsman/omb_guide2.jsp"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PA Full">
  <p:cSld name="SPA Full">
    <p:spTree>
      <p:nvGrpSpPr>
        <p:cNvPr id="1" name="Shape 49"/>
        <p:cNvGrpSpPr/>
        <p:nvPr/>
      </p:nvGrpSpPr>
      <p:grpSpPr>
        <a:xfrm>
          <a:off x="0" y="0"/>
          <a:ext cx="0" cy="0"/>
          <a:chOff x="0" y="0"/>
          <a:chExt cx="0" cy="0"/>
        </a:xfrm>
      </p:grpSpPr>
      <p:sp>
        <p:nvSpPr>
          <p:cNvPr id="50" name="Google Shape;50;p48"/>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48"/>
          <p:cNvSpPr txBox="1">
            <a:spLocks noGrp="1"/>
          </p:cNvSpPr>
          <p:nvPr>
            <p:ph type="body" idx="1"/>
          </p:nvPr>
        </p:nvSpPr>
        <p:spPr>
          <a:xfrm>
            <a:off x="457201" y="1527175"/>
            <a:ext cx="11276012" cy="4460875"/>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b="1"/>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Recommendations">
  <p:cSld name="Recommendations">
    <p:spTree>
      <p:nvGrpSpPr>
        <p:cNvPr id="1" name="Shape 52"/>
        <p:cNvGrpSpPr/>
        <p:nvPr/>
      </p:nvGrpSpPr>
      <p:grpSpPr>
        <a:xfrm>
          <a:off x="0" y="0"/>
          <a:ext cx="0" cy="0"/>
          <a:chOff x="0" y="0"/>
          <a:chExt cx="0" cy="0"/>
        </a:xfrm>
      </p:grpSpPr>
      <p:sp>
        <p:nvSpPr>
          <p:cNvPr id="53" name="Google Shape;53;p49"/>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49"/>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59740" algn="l">
              <a:lnSpc>
                <a:spcPct val="90000"/>
              </a:lnSpc>
              <a:spcBef>
                <a:spcPts val="1200"/>
              </a:spcBef>
              <a:spcAft>
                <a:spcPts val="0"/>
              </a:spcAft>
              <a:buClr>
                <a:schemeClr val="lt1"/>
              </a:buClr>
              <a:buSzPts val="3640"/>
              <a:buFont typeface="Arial"/>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ction Plan">
  <p:cSld name="Action Plan">
    <p:spTree>
      <p:nvGrpSpPr>
        <p:cNvPr id="1" name="Shape 55"/>
        <p:cNvGrpSpPr/>
        <p:nvPr/>
      </p:nvGrpSpPr>
      <p:grpSpPr>
        <a:xfrm>
          <a:off x="0" y="0"/>
          <a:ext cx="0" cy="0"/>
          <a:chOff x="0" y="0"/>
          <a:chExt cx="0" cy="0"/>
        </a:xfrm>
      </p:grpSpPr>
      <p:sp>
        <p:nvSpPr>
          <p:cNvPr id="56" name="Google Shape;56;p50"/>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50"/>
          <p:cNvSpPr txBox="1">
            <a:spLocks noGrp="1"/>
          </p:cNvSpPr>
          <p:nvPr>
            <p:ph type="body" idx="1"/>
          </p:nvPr>
        </p:nvSpPr>
        <p:spPr>
          <a:xfrm>
            <a:off x="457201" y="1527175"/>
            <a:ext cx="11276012" cy="4460875"/>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b="1"/>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ction Item">
  <p:cSld name="Action Item">
    <p:spTree>
      <p:nvGrpSpPr>
        <p:cNvPr id="1" name="Shape 58"/>
        <p:cNvGrpSpPr/>
        <p:nvPr/>
      </p:nvGrpSpPr>
      <p:grpSpPr>
        <a:xfrm>
          <a:off x="0" y="0"/>
          <a:ext cx="0" cy="0"/>
          <a:chOff x="0" y="0"/>
          <a:chExt cx="0" cy="0"/>
        </a:xfrm>
      </p:grpSpPr>
      <p:sp>
        <p:nvSpPr>
          <p:cNvPr id="59" name="Google Shape;59;p51"/>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51"/>
          <p:cNvSpPr txBox="1">
            <a:spLocks noGrp="1"/>
          </p:cNvSpPr>
          <p:nvPr>
            <p:ph type="body" idx="1"/>
          </p:nvPr>
        </p:nvSpPr>
        <p:spPr>
          <a:xfrm>
            <a:off x="457200" y="1527175"/>
            <a:ext cx="11276013" cy="3251200"/>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1" name="Google Shape;61;p51"/>
          <p:cNvSpPr txBox="1">
            <a:spLocks noGrp="1"/>
          </p:cNvSpPr>
          <p:nvPr>
            <p:ph type="body" idx="2"/>
          </p:nvPr>
        </p:nvSpPr>
        <p:spPr>
          <a:xfrm>
            <a:off x="457200" y="4778375"/>
            <a:ext cx="11276013" cy="1209675"/>
          </a:xfrm>
          <a:prstGeom prst="rect">
            <a:avLst/>
          </a:prstGeom>
          <a:solidFill>
            <a:srgbClr val="009AD7"/>
          </a:solidFill>
          <a:ln>
            <a:noFill/>
          </a:ln>
        </p:spPr>
        <p:txBody>
          <a:bodyPr spcFirstLastPara="1" wrap="square" lIns="137150" tIns="91425" rIns="91425" bIns="91425" anchor="ctr" anchorCtr="0">
            <a:noAutofit/>
          </a:bodyPr>
          <a:lstStyle>
            <a:lvl1pPr marL="457200" lvl="0" indent="-228600" algn="l">
              <a:lnSpc>
                <a:spcPct val="90000"/>
              </a:lnSpc>
              <a:spcBef>
                <a:spcPts val="600"/>
              </a:spcBef>
              <a:spcAft>
                <a:spcPts val="0"/>
              </a:spcAft>
              <a:buClr>
                <a:srgbClr val="FFFFFF"/>
              </a:buClr>
              <a:buSzPts val="2800"/>
              <a:buNone/>
              <a:defRPr>
                <a:solidFill>
                  <a:srgbClr val="FFFFFF"/>
                </a:solidFill>
              </a:defRPr>
            </a:lvl1pPr>
            <a:lvl2pPr marL="914400" lvl="1" indent="-331469" algn="l">
              <a:lnSpc>
                <a:spcPct val="90000"/>
              </a:lnSpc>
              <a:spcBef>
                <a:spcPts val="1200"/>
              </a:spcBef>
              <a:spcAft>
                <a:spcPts val="0"/>
              </a:spcAft>
              <a:buClr>
                <a:schemeClr val="lt1"/>
              </a:buClr>
              <a:buSzPts val="162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31469" algn="l">
              <a:lnSpc>
                <a:spcPct val="90000"/>
              </a:lnSpc>
              <a:spcBef>
                <a:spcPts val="1200"/>
              </a:spcBef>
              <a:spcAft>
                <a:spcPts val="0"/>
              </a:spcAft>
              <a:buClr>
                <a:schemeClr val="lt1"/>
              </a:buClr>
              <a:buSzPts val="162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62"/>
        <p:cNvGrpSpPr/>
        <p:nvPr/>
      </p:nvGrpSpPr>
      <p:grpSpPr>
        <a:xfrm>
          <a:off x="0" y="0"/>
          <a:ext cx="0" cy="0"/>
          <a:chOff x="0" y="0"/>
          <a:chExt cx="0" cy="0"/>
        </a:xfrm>
      </p:grpSpPr>
      <p:sp>
        <p:nvSpPr>
          <p:cNvPr id="63" name="Google Shape;63;p52"/>
          <p:cNvSpPr txBox="1">
            <a:spLocks noGrp="1"/>
          </p:cNvSpPr>
          <p:nvPr>
            <p:ph type="body" idx="1"/>
          </p:nvPr>
        </p:nvSpPr>
        <p:spPr>
          <a:xfrm>
            <a:off x="4424193" y="1527175"/>
            <a:ext cx="3336925" cy="4460875"/>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b="1"/>
            </a:lvl1pPr>
            <a:lvl2pPr marL="914400" lvl="1" indent="-342900" algn="l">
              <a:lnSpc>
                <a:spcPct val="90000"/>
              </a:lnSpc>
              <a:spcBef>
                <a:spcPts val="1200"/>
              </a:spcBef>
              <a:spcAft>
                <a:spcPts val="0"/>
              </a:spcAft>
              <a:buClr>
                <a:schemeClr val="lt1"/>
              </a:buClr>
              <a:buSzPts val="18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42900" algn="l">
              <a:lnSpc>
                <a:spcPct val="90000"/>
              </a:lnSpc>
              <a:spcBef>
                <a:spcPts val="1200"/>
              </a:spcBef>
              <a:spcAft>
                <a:spcPts val="0"/>
              </a:spcAft>
              <a:buClr>
                <a:schemeClr val="lt1"/>
              </a:buClr>
              <a:buSzPts val="18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4" name="Google Shape;64;p5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52"/>
          <p:cNvSpPr txBox="1">
            <a:spLocks noGrp="1"/>
          </p:cNvSpPr>
          <p:nvPr>
            <p:ph type="body" idx="2"/>
          </p:nvPr>
        </p:nvSpPr>
        <p:spPr>
          <a:xfrm>
            <a:off x="457200" y="1527175"/>
            <a:ext cx="3336925" cy="4460875"/>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b="1"/>
            </a:lvl1pPr>
            <a:lvl2pPr marL="914400" lvl="1" indent="-342900" algn="l">
              <a:lnSpc>
                <a:spcPct val="90000"/>
              </a:lnSpc>
              <a:spcBef>
                <a:spcPts val="1200"/>
              </a:spcBef>
              <a:spcAft>
                <a:spcPts val="0"/>
              </a:spcAft>
              <a:buClr>
                <a:schemeClr val="lt1"/>
              </a:buClr>
              <a:buSzPts val="18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42900" algn="l">
              <a:lnSpc>
                <a:spcPct val="90000"/>
              </a:lnSpc>
              <a:spcBef>
                <a:spcPts val="1200"/>
              </a:spcBef>
              <a:spcAft>
                <a:spcPts val="0"/>
              </a:spcAft>
              <a:buClr>
                <a:schemeClr val="lt1"/>
              </a:buClr>
              <a:buSzPts val="18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6" name="Google Shape;66;p52"/>
          <p:cNvSpPr txBox="1">
            <a:spLocks noGrp="1"/>
          </p:cNvSpPr>
          <p:nvPr>
            <p:ph type="body" idx="3"/>
          </p:nvPr>
        </p:nvSpPr>
        <p:spPr>
          <a:xfrm>
            <a:off x="8396288" y="1527175"/>
            <a:ext cx="3336925" cy="4460875"/>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b="1"/>
            </a:lvl1pPr>
            <a:lvl2pPr marL="914400" lvl="1" indent="-342900" algn="l">
              <a:lnSpc>
                <a:spcPct val="90000"/>
              </a:lnSpc>
              <a:spcBef>
                <a:spcPts val="1200"/>
              </a:spcBef>
              <a:spcAft>
                <a:spcPts val="0"/>
              </a:spcAft>
              <a:buClr>
                <a:schemeClr val="lt1"/>
              </a:buClr>
              <a:buSzPts val="18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42900" algn="l">
              <a:lnSpc>
                <a:spcPct val="90000"/>
              </a:lnSpc>
              <a:spcBef>
                <a:spcPts val="1200"/>
              </a:spcBef>
              <a:spcAft>
                <a:spcPts val="0"/>
              </a:spcAft>
              <a:buClr>
                <a:schemeClr val="lt1"/>
              </a:buClr>
              <a:buSzPts val="18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67"/>
        <p:cNvGrpSpPr/>
        <p:nvPr/>
      </p:nvGrpSpPr>
      <p:grpSpPr>
        <a:xfrm>
          <a:off x="0" y="0"/>
          <a:ext cx="0" cy="0"/>
          <a:chOff x="0" y="0"/>
          <a:chExt cx="0" cy="0"/>
        </a:xfrm>
      </p:grpSpPr>
      <p:sp>
        <p:nvSpPr>
          <p:cNvPr id="68" name="Google Shape;68;p53"/>
          <p:cNvSpPr txBox="1">
            <a:spLocks noGrp="1"/>
          </p:cNvSpPr>
          <p:nvPr>
            <p:ph type="body" idx="1"/>
          </p:nvPr>
        </p:nvSpPr>
        <p:spPr>
          <a:xfrm>
            <a:off x="4424193" y="1527175"/>
            <a:ext cx="3336925" cy="4460875"/>
          </a:xfrm>
          <a:prstGeom prst="rect">
            <a:avLst/>
          </a:prstGeom>
          <a:solidFill>
            <a:srgbClr val="355578"/>
          </a:solidFill>
          <a:ln>
            <a:noFill/>
          </a:ln>
        </p:spPr>
        <p:txBody>
          <a:bodyPr spcFirstLastPara="1" wrap="square" lIns="182875" tIns="182875" rIns="91425" bIns="182875" anchor="t" anchorCtr="0">
            <a:noAutofit/>
          </a:bodyPr>
          <a:lstStyle>
            <a:lvl1pPr marL="457200" lvl="0" indent="-355600" algn="l">
              <a:lnSpc>
                <a:spcPct val="90000"/>
              </a:lnSpc>
              <a:spcBef>
                <a:spcPts val="1200"/>
              </a:spcBef>
              <a:spcAft>
                <a:spcPts val="0"/>
              </a:spcAft>
              <a:buClr>
                <a:schemeClr val="lt1"/>
              </a:buClr>
              <a:buSzPts val="2000"/>
              <a:buChar char="•"/>
              <a:defRPr sz="2000" b="1"/>
            </a:lvl1pPr>
            <a:lvl2pPr marL="914400" lvl="1" indent="-342900" algn="l">
              <a:lnSpc>
                <a:spcPct val="90000"/>
              </a:lnSpc>
              <a:spcBef>
                <a:spcPts val="1200"/>
              </a:spcBef>
              <a:spcAft>
                <a:spcPts val="0"/>
              </a:spcAft>
              <a:buClr>
                <a:schemeClr val="lt1"/>
              </a:buClr>
              <a:buSzPts val="18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42900" algn="l">
              <a:lnSpc>
                <a:spcPct val="90000"/>
              </a:lnSpc>
              <a:spcBef>
                <a:spcPts val="1200"/>
              </a:spcBef>
              <a:spcAft>
                <a:spcPts val="0"/>
              </a:spcAft>
              <a:buClr>
                <a:schemeClr val="lt1"/>
              </a:buClr>
              <a:buSzPts val="18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9" name="Google Shape;69;p53"/>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53"/>
          <p:cNvSpPr txBox="1">
            <a:spLocks noGrp="1"/>
          </p:cNvSpPr>
          <p:nvPr>
            <p:ph type="body" idx="2"/>
          </p:nvPr>
        </p:nvSpPr>
        <p:spPr>
          <a:xfrm>
            <a:off x="457200" y="1527175"/>
            <a:ext cx="3336925" cy="4460875"/>
          </a:xfrm>
          <a:prstGeom prst="rect">
            <a:avLst/>
          </a:prstGeom>
          <a:solidFill>
            <a:srgbClr val="355578"/>
          </a:solidFill>
          <a:ln>
            <a:noFill/>
          </a:ln>
        </p:spPr>
        <p:txBody>
          <a:bodyPr spcFirstLastPara="1" wrap="square" lIns="182875" tIns="182875" rIns="91425" bIns="182875" anchor="t" anchorCtr="0">
            <a:noAutofit/>
          </a:bodyPr>
          <a:lstStyle>
            <a:lvl1pPr marL="457200" lvl="0" indent="-355600" algn="l">
              <a:lnSpc>
                <a:spcPct val="90000"/>
              </a:lnSpc>
              <a:spcBef>
                <a:spcPts val="1200"/>
              </a:spcBef>
              <a:spcAft>
                <a:spcPts val="0"/>
              </a:spcAft>
              <a:buClr>
                <a:schemeClr val="lt1"/>
              </a:buClr>
              <a:buSzPts val="2000"/>
              <a:buChar char="•"/>
              <a:defRPr sz="2000" b="1"/>
            </a:lvl1pPr>
            <a:lvl2pPr marL="914400" lvl="1" indent="-342900" algn="l">
              <a:lnSpc>
                <a:spcPct val="90000"/>
              </a:lnSpc>
              <a:spcBef>
                <a:spcPts val="1200"/>
              </a:spcBef>
              <a:spcAft>
                <a:spcPts val="0"/>
              </a:spcAft>
              <a:buClr>
                <a:schemeClr val="lt1"/>
              </a:buClr>
              <a:buSzPts val="18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42900" algn="l">
              <a:lnSpc>
                <a:spcPct val="90000"/>
              </a:lnSpc>
              <a:spcBef>
                <a:spcPts val="1200"/>
              </a:spcBef>
              <a:spcAft>
                <a:spcPts val="0"/>
              </a:spcAft>
              <a:buClr>
                <a:schemeClr val="lt1"/>
              </a:buClr>
              <a:buSzPts val="18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53"/>
          <p:cNvSpPr txBox="1">
            <a:spLocks noGrp="1"/>
          </p:cNvSpPr>
          <p:nvPr>
            <p:ph type="body" idx="3"/>
          </p:nvPr>
        </p:nvSpPr>
        <p:spPr>
          <a:xfrm>
            <a:off x="8396288" y="1527175"/>
            <a:ext cx="3336925" cy="4460875"/>
          </a:xfrm>
          <a:prstGeom prst="rect">
            <a:avLst/>
          </a:prstGeom>
          <a:solidFill>
            <a:srgbClr val="355578"/>
          </a:solidFill>
          <a:ln>
            <a:noFill/>
          </a:ln>
        </p:spPr>
        <p:txBody>
          <a:bodyPr spcFirstLastPara="1" wrap="square" lIns="182875" tIns="182875" rIns="91425" bIns="182875" anchor="t" anchorCtr="0">
            <a:noAutofit/>
          </a:bodyPr>
          <a:lstStyle>
            <a:lvl1pPr marL="457200" lvl="0" indent="-355600" algn="l">
              <a:lnSpc>
                <a:spcPct val="90000"/>
              </a:lnSpc>
              <a:spcBef>
                <a:spcPts val="1200"/>
              </a:spcBef>
              <a:spcAft>
                <a:spcPts val="0"/>
              </a:spcAft>
              <a:buClr>
                <a:schemeClr val="lt1"/>
              </a:buClr>
              <a:buSzPts val="2000"/>
              <a:buChar char="•"/>
              <a:defRPr sz="2000" b="1"/>
            </a:lvl1pPr>
            <a:lvl2pPr marL="914400" lvl="1" indent="-342900" algn="l">
              <a:lnSpc>
                <a:spcPct val="90000"/>
              </a:lnSpc>
              <a:spcBef>
                <a:spcPts val="1200"/>
              </a:spcBef>
              <a:spcAft>
                <a:spcPts val="0"/>
              </a:spcAft>
              <a:buClr>
                <a:schemeClr val="lt1"/>
              </a:buClr>
              <a:buSzPts val="18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42900" algn="l">
              <a:lnSpc>
                <a:spcPct val="90000"/>
              </a:lnSpc>
              <a:spcBef>
                <a:spcPts val="1200"/>
              </a:spcBef>
              <a:spcAft>
                <a:spcPts val="0"/>
              </a:spcAft>
              <a:buClr>
                <a:schemeClr val="lt1"/>
              </a:buClr>
              <a:buSzPts val="18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Center">
  <p:cSld name="Title Center">
    <p:spTree>
      <p:nvGrpSpPr>
        <p:cNvPr id="1" name="Shape 72"/>
        <p:cNvGrpSpPr/>
        <p:nvPr/>
      </p:nvGrpSpPr>
      <p:grpSpPr>
        <a:xfrm>
          <a:off x="0" y="0"/>
          <a:ext cx="0" cy="0"/>
          <a:chOff x="0" y="0"/>
          <a:chExt cx="0" cy="0"/>
        </a:xfrm>
      </p:grpSpPr>
      <p:sp>
        <p:nvSpPr>
          <p:cNvPr id="73" name="Google Shape;73;p54"/>
          <p:cNvSpPr txBox="1">
            <a:spLocks noGrp="1"/>
          </p:cNvSpPr>
          <p:nvPr>
            <p:ph type="title"/>
          </p:nvPr>
        </p:nvSpPr>
        <p:spPr>
          <a:xfrm>
            <a:off x="457200" y="2985802"/>
            <a:ext cx="11276013" cy="443198"/>
          </a:xfrm>
          <a:prstGeom prst="rect">
            <a:avLst/>
          </a:prstGeom>
          <a:noFill/>
          <a:ln>
            <a:noFill/>
          </a:ln>
        </p:spPr>
        <p:txBody>
          <a:bodyPr spcFirstLastPara="1" wrap="square" lIns="0" tIns="0" rIns="0" bIns="0" anchor="ctr" anchorCtr="0">
            <a:noAutofit/>
          </a:bodyPr>
          <a:lstStyle>
            <a:lvl1pPr lvl="0" algn="ctr">
              <a:lnSpc>
                <a:spcPct val="90000"/>
              </a:lnSpc>
              <a:spcBef>
                <a:spcPts val="1200"/>
              </a:spcBef>
              <a:spcAft>
                <a:spcPts val="0"/>
              </a:spcAft>
              <a:buClr>
                <a:schemeClr val="lt2"/>
              </a:buClr>
              <a:buSzPts val="4000"/>
              <a:buFont typeface="Arial Black"/>
              <a:buNone/>
              <a:defRPr sz="40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Top w Center Text">
  <p:cSld name="Title Top w Center Text">
    <p:spTree>
      <p:nvGrpSpPr>
        <p:cNvPr id="1" name="Shape 74"/>
        <p:cNvGrpSpPr/>
        <p:nvPr/>
      </p:nvGrpSpPr>
      <p:grpSpPr>
        <a:xfrm>
          <a:off x="0" y="0"/>
          <a:ext cx="0" cy="0"/>
          <a:chOff x="0" y="0"/>
          <a:chExt cx="0" cy="0"/>
        </a:xfrm>
      </p:grpSpPr>
      <p:sp>
        <p:nvSpPr>
          <p:cNvPr id="75" name="Google Shape;75;p55"/>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55"/>
          <p:cNvSpPr txBox="1">
            <a:spLocks noGrp="1"/>
          </p:cNvSpPr>
          <p:nvPr>
            <p:ph type="body" idx="1"/>
          </p:nvPr>
        </p:nvSpPr>
        <p:spPr>
          <a:xfrm>
            <a:off x="457200" y="2985802"/>
            <a:ext cx="11276013" cy="443198"/>
          </a:xfrm>
          <a:prstGeom prst="rect">
            <a:avLst/>
          </a:prstGeom>
          <a:noFill/>
          <a:ln>
            <a:noFill/>
          </a:ln>
        </p:spPr>
        <p:txBody>
          <a:bodyPr spcFirstLastPara="1" wrap="square" lIns="0" tIns="0" rIns="0" bIns="0" anchor="ctr" anchorCtr="0">
            <a:noAutofit/>
          </a:bodyPr>
          <a:lstStyle>
            <a:lvl1pPr marL="457200" lvl="0" indent="-482600" algn="l">
              <a:lnSpc>
                <a:spcPct val="90000"/>
              </a:lnSpc>
              <a:spcBef>
                <a:spcPts val="1200"/>
              </a:spcBef>
              <a:spcAft>
                <a:spcPts val="0"/>
              </a:spcAft>
              <a:buClr>
                <a:schemeClr val="lt2"/>
              </a:buClr>
              <a:buSzPts val="4000"/>
              <a:buChar char="•"/>
              <a:defRPr sz="4000" b="0">
                <a:solidFill>
                  <a:schemeClr val="lt2"/>
                </a:solidFill>
                <a:latin typeface="Arial Black"/>
                <a:ea typeface="Arial Black"/>
                <a:cs typeface="Arial Black"/>
                <a:sym typeface="Arial Black"/>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77"/>
        <p:cNvGrpSpPr/>
        <p:nvPr/>
      </p:nvGrpSpPr>
      <p:grpSpPr>
        <a:xfrm>
          <a:off x="0" y="0"/>
          <a:ext cx="0" cy="0"/>
          <a:chOff x="0" y="0"/>
          <a:chExt cx="0" cy="0"/>
        </a:xfrm>
      </p:grpSpPr>
      <p:sp>
        <p:nvSpPr>
          <p:cNvPr id="78" name="Google Shape;78;p56"/>
          <p:cNvSpPr/>
          <p:nvPr/>
        </p:nvSpPr>
        <p:spPr>
          <a:xfrm>
            <a:off x="7140899" y="1354039"/>
            <a:ext cx="5051100" cy="3286926"/>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 name="Google Shape;79;p56"/>
          <p:cNvSpPr txBox="1">
            <a:spLocks noGrp="1"/>
          </p:cNvSpPr>
          <p:nvPr>
            <p:ph type="title"/>
          </p:nvPr>
        </p:nvSpPr>
        <p:spPr>
          <a:xfrm>
            <a:off x="2055247" y="1527176"/>
            <a:ext cx="4906765" cy="2937249"/>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2880"/>
              <a:buFont typeface="Noto Sans Symbols"/>
              <a:buNone/>
              <a:defRPr sz="3200" b="1">
                <a:solidFill>
                  <a:schemeClr val="lt2"/>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56"/>
          <p:cNvSpPr/>
          <p:nvPr/>
        </p:nvSpPr>
        <p:spPr>
          <a:xfrm>
            <a:off x="-2" y="1354039"/>
            <a:ext cx="1753954" cy="3286926"/>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ivider_Sky">
  <p:cSld name="Divider_Sky">
    <p:spTree>
      <p:nvGrpSpPr>
        <p:cNvPr id="1" name="Shape 81"/>
        <p:cNvGrpSpPr/>
        <p:nvPr/>
      </p:nvGrpSpPr>
      <p:grpSpPr>
        <a:xfrm>
          <a:off x="0" y="0"/>
          <a:ext cx="0" cy="0"/>
          <a:chOff x="0" y="0"/>
          <a:chExt cx="0" cy="0"/>
        </a:xfrm>
      </p:grpSpPr>
      <p:sp>
        <p:nvSpPr>
          <p:cNvPr id="82" name="Google Shape;82;p57"/>
          <p:cNvSpPr/>
          <p:nvPr/>
        </p:nvSpPr>
        <p:spPr>
          <a:xfrm>
            <a:off x="7140899" y="1354039"/>
            <a:ext cx="5051100" cy="3286926"/>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3" name="Google Shape;83;p57"/>
          <p:cNvSpPr/>
          <p:nvPr/>
        </p:nvSpPr>
        <p:spPr>
          <a:xfrm>
            <a:off x="-2" y="1354039"/>
            <a:ext cx="1753954" cy="3286926"/>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4" name="Google Shape;84;p57"/>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Key Issues - Grey">
  <p:cSld name="Key Issues - Grey">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rgbClr val="BDBDBD"/>
              </a:buClr>
              <a:buSzPts val="2800"/>
              <a:buChar char="•"/>
              <a:defRPr>
                <a:solidFill>
                  <a:srgbClr val="BDBDBD"/>
                </a:solidFill>
              </a:defRPr>
            </a:lvl1pPr>
            <a:lvl2pPr marL="914400" lvl="1" indent="-365760" algn="l">
              <a:lnSpc>
                <a:spcPct val="90000"/>
              </a:lnSpc>
              <a:spcBef>
                <a:spcPts val="1200"/>
              </a:spcBef>
              <a:spcAft>
                <a:spcPts val="0"/>
              </a:spcAft>
              <a:buClr>
                <a:srgbClr val="BDBDBD"/>
              </a:buClr>
              <a:buSzPts val="2160"/>
              <a:buChar char="–"/>
              <a:defRPr>
                <a:solidFill>
                  <a:srgbClr val="BDBDBD"/>
                </a:solidFill>
              </a:defRPr>
            </a:lvl2pPr>
            <a:lvl3pPr marL="1371600" lvl="2" indent="-381000" algn="l">
              <a:lnSpc>
                <a:spcPct val="90000"/>
              </a:lnSpc>
              <a:spcBef>
                <a:spcPts val="1200"/>
              </a:spcBef>
              <a:spcAft>
                <a:spcPts val="0"/>
              </a:spcAft>
              <a:buClr>
                <a:srgbClr val="BDBDBD"/>
              </a:buClr>
              <a:buSzPts val="2400"/>
              <a:buChar char="•"/>
              <a:defRPr>
                <a:solidFill>
                  <a:srgbClr val="BDBDBD"/>
                </a:solidFill>
              </a:defRPr>
            </a:lvl3pPr>
            <a:lvl4pPr marL="1828800" lvl="3" indent="-365760" algn="l">
              <a:lnSpc>
                <a:spcPct val="90000"/>
              </a:lnSpc>
              <a:spcBef>
                <a:spcPts val="1200"/>
              </a:spcBef>
              <a:spcAft>
                <a:spcPts val="0"/>
              </a:spcAft>
              <a:buClr>
                <a:srgbClr val="BDBDBD"/>
              </a:buClr>
              <a:buSzPts val="2160"/>
              <a:buChar char="–"/>
              <a:defRPr>
                <a:solidFill>
                  <a:srgbClr val="BDBDBD"/>
                </a:solidFill>
              </a:defRPr>
            </a:lvl4pPr>
            <a:lvl5pPr marL="2286000" lvl="4" indent="-381000" algn="l">
              <a:lnSpc>
                <a:spcPct val="90000"/>
              </a:lnSpc>
              <a:spcBef>
                <a:spcPts val="1200"/>
              </a:spcBef>
              <a:spcAft>
                <a:spcPts val="0"/>
              </a:spcAft>
              <a:buClr>
                <a:srgbClr val="BDBDBD"/>
              </a:buClr>
              <a:buSzPts val="2400"/>
              <a:buChar char="•"/>
              <a:defRPr>
                <a:solidFill>
                  <a:srgbClr val="BDBDBD"/>
                </a:solidFill>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ivider_Tangerine">
  <p:cSld name="Divider_Tangerine">
    <p:spTree>
      <p:nvGrpSpPr>
        <p:cNvPr id="1" name="Shape 85"/>
        <p:cNvGrpSpPr/>
        <p:nvPr/>
      </p:nvGrpSpPr>
      <p:grpSpPr>
        <a:xfrm>
          <a:off x="0" y="0"/>
          <a:ext cx="0" cy="0"/>
          <a:chOff x="0" y="0"/>
          <a:chExt cx="0" cy="0"/>
        </a:xfrm>
      </p:grpSpPr>
      <p:sp>
        <p:nvSpPr>
          <p:cNvPr id="86" name="Google Shape;86;p58"/>
          <p:cNvSpPr/>
          <p:nvPr/>
        </p:nvSpPr>
        <p:spPr>
          <a:xfrm>
            <a:off x="7140899" y="1354039"/>
            <a:ext cx="5051100" cy="3286926"/>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 name="Google Shape;87;p58"/>
          <p:cNvSpPr/>
          <p:nvPr/>
        </p:nvSpPr>
        <p:spPr>
          <a:xfrm>
            <a:off x="-2" y="1354039"/>
            <a:ext cx="1753954" cy="3286926"/>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88" name="Google Shape;88;p58"/>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ivider_Rose">
  <p:cSld name="Divider_Rose">
    <p:spTree>
      <p:nvGrpSpPr>
        <p:cNvPr id="1" name="Shape 89"/>
        <p:cNvGrpSpPr/>
        <p:nvPr/>
      </p:nvGrpSpPr>
      <p:grpSpPr>
        <a:xfrm>
          <a:off x="0" y="0"/>
          <a:ext cx="0" cy="0"/>
          <a:chOff x="0" y="0"/>
          <a:chExt cx="0" cy="0"/>
        </a:xfrm>
      </p:grpSpPr>
      <p:sp>
        <p:nvSpPr>
          <p:cNvPr id="90" name="Google Shape;90;p59"/>
          <p:cNvSpPr/>
          <p:nvPr/>
        </p:nvSpPr>
        <p:spPr>
          <a:xfrm>
            <a:off x="7140899" y="1354039"/>
            <a:ext cx="5051100" cy="3286926"/>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 name="Google Shape;91;p59"/>
          <p:cNvSpPr/>
          <p:nvPr/>
        </p:nvSpPr>
        <p:spPr>
          <a:xfrm>
            <a:off x="-2" y="1354039"/>
            <a:ext cx="1753954" cy="3286926"/>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2" name="Google Shape;92;p59"/>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ivider_Surf">
  <p:cSld name="Divider_Surf">
    <p:spTree>
      <p:nvGrpSpPr>
        <p:cNvPr id="1" name="Shape 93"/>
        <p:cNvGrpSpPr/>
        <p:nvPr/>
      </p:nvGrpSpPr>
      <p:grpSpPr>
        <a:xfrm>
          <a:off x="0" y="0"/>
          <a:ext cx="0" cy="0"/>
          <a:chOff x="0" y="0"/>
          <a:chExt cx="0" cy="0"/>
        </a:xfrm>
      </p:grpSpPr>
      <p:sp>
        <p:nvSpPr>
          <p:cNvPr id="94" name="Google Shape;94;p60"/>
          <p:cNvSpPr/>
          <p:nvPr/>
        </p:nvSpPr>
        <p:spPr>
          <a:xfrm>
            <a:off x="7140899" y="1354039"/>
            <a:ext cx="5051100" cy="3286926"/>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 name="Google Shape;95;p60"/>
          <p:cNvSpPr/>
          <p:nvPr/>
        </p:nvSpPr>
        <p:spPr>
          <a:xfrm>
            <a:off x="-2" y="1354039"/>
            <a:ext cx="1753954" cy="3286926"/>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96" name="Google Shape;96;p60"/>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97"/>
        <p:cNvGrpSpPr/>
        <p:nvPr/>
      </p:nvGrpSpPr>
      <p:grpSpPr>
        <a:xfrm>
          <a:off x="0" y="0"/>
          <a:ext cx="0" cy="0"/>
          <a:chOff x="0" y="0"/>
          <a:chExt cx="0" cy="0"/>
        </a:xfrm>
      </p:grpSpPr>
      <p:sp>
        <p:nvSpPr>
          <p:cNvPr id="98" name="Google Shape;98;p61"/>
          <p:cNvSpPr txBox="1">
            <a:spLocks noGrp="1"/>
          </p:cNvSpPr>
          <p:nvPr>
            <p:ph type="title"/>
          </p:nvPr>
        </p:nvSpPr>
        <p:spPr>
          <a:xfrm>
            <a:off x="457200" y="1009268"/>
            <a:ext cx="6060141" cy="4476115"/>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2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61"/>
          <p:cNvSpPr txBox="1">
            <a:spLocks noGrp="1"/>
          </p:cNvSpPr>
          <p:nvPr>
            <p:ph type="body" idx="1"/>
          </p:nvPr>
        </p:nvSpPr>
        <p:spPr>
          <a:xfrm>
            <a:off x="457200" y="5485384"/>
            <a:ext cx="606014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400"/>
              <a:buNone/>
              <a:defRPr sz="1400"/>
            </a:lvl1pPr>
            <a:lvl2pPr marL="914400" lvl="1" indent="-228600" algn="l">
              <a:lnSpc>
                <a:spcPct val="90000"/>
              </a:lnSpc>
              <a:spcBef>
                <a:spcPts val="1200"/>
              </a:spcBef>
              <a:spcAft>
                <a:spcPts val="0"/>
              </a:spcAft>
              <a:buClr>
                <a:schemeClr val="lt1"/>
              </a:buClr>
              <a:buSzPts val="1260"/>
              <a:buNone/>
              <a:defRPr sz="1400"/>
            </a:lvl2pPr>
            <a:lvl3pPr marL="1371600" lvl="2" indent="-228600" algn="l">
              <a:lnSpc>
                <a:spcPct val="90000"/>
              </a:lnSpc>
              <a:spcBef>
                <a:spcPts val="1200"/>
              </a:spcBef>
              <a:spcAft>
                <a:spcPts val="0"/>
              </a:spcAft>
              <a:buClr>
                <a:schemeClr val="lt1"/>
              </a:buClr>
              <a:buSzPts val="1400"/>
              <a:buNone/>
              <a:defRPr sz="1400"/>
            </a:lvl3pPr>
            <a:lvl4pPr marL="1828800" lvl="3" indent="-228600" algn="l">
              <a:lnSpc>
                <a:spcPct val="90000"/>
              </a:lnSpc>
              <a:spcBef>
                <a:spcPts val="1200"/>
              </a:spcBef>
              <a:spcAft>
                <a:spcPts val="0"/>
              </a:spcAft>
              <a:buClr>
                <a:schemeClr val="lt1"/>
              </a:buClr>
              <a:buSzPts val="1260"/>
              <a:buNone/>
              <a:defRPr sz="1400"/>
            </a:lvl4pPr>
            <a:lvl5pPr marL="2286000" lvl="4" indent="-228600" algn="l">
              <a:lnSpc>
                <a:spcPct val="90000"/>
              </a:lnSpc>
              <a:spcBef>
                <a:spcPts val="1200"/>
              </a:spcBef>
              <a:spcAft>
                <a:spcPts val="0"/>
              </a:spcAft>
              <a:buClr>
                <a:schemeClr val="lt1"/>
              </a:buClr>
              <a:buSzPts val="1400"/>
              <a:buNone/>
              <a:defRPr sz="14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_large">
  <p:cSld name="Quote_large">
    <p:spTree>
      <p:nvGrpSpPr>
        <p:cNvPr id="1" name="Shape 100"/>
        <p:cNvGrpSpPr/>
        <p:nvPr/>
      </p:nvGrpSpPr>
      <p:grpSpPr>
        <a:xfrm>
          <a:off x="0" y="0"/>
          <a:ext cx="0" cy="0"/>
          <a:chOff x="0" y="0"/>
          <a:chExt cx="0" cy="0"/>
        </a:xfrm>
      </p:grpSpPr>
      <p:sp>
        <p:nvSpPr>
          <p:cNvPr id="101" name="Google Shape;101;p62"/>
          <p:cNvSpPr txBox="1">
            <a:spLocks noGrp="1"/>
          </p:cNvSpPr>
          <p:nvPr>
            <p:ph type="title"/>
          </p:nvPr>
        </p:nvSpPr>
        <p:spPr>
          <a:xfrm>
            <a:off x="457199" y="1009268"/>
            <a:ext cx="8366761" cy="4476115"/>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2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62"/>
          <p:cNvSpPr txBox="1">
            <a:spLocks noGrp="1"/>
          </p:cNvSpPr>
          <p:nvPr>
            <p:ph type="body" idx="1"/>
          </p:nvPr>
        </p:nvSpPr>
        <p:spPr>
          <a:xfrm>
            <a:off x="457199" y="5485384"/>
            <a:ext cx="836676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400"/>
              <a:buNone/>
              <a:defRPr sz="1400"/>
            </a:lvl1pPr>
            <a:lvl2pPr marL="914400" lvl="1" indent="-228600" algn="l">
              <a:lnSpc>
                <a:spcPct val="90000"/>
              </a:lnSpc>
              <a:spcBef>
                <a:spcPts val="1200"/>
              </a:spcBef>
              <a:spcAft>
                <a:spcPts val="0"/>
              </a:spcAft>
              <a:buClr>
                <a:schemeClr val="lt1"/>
              </a:buClr>
              <a:buSzPts val="1260"/>
              <a:buNone/>
              <a:defRPr sz="1400"/>
            </a:lvl2pPr>
            <a:lvl3pPr marL="1371600" lvl="2" indent="-228600" algn="l">
              <a:lnSpc>
                <a:spcPct val="90000"/>
              </a:lnSpc>
              <a:spcBef>
                <a:spcPts val="1200"/>
              </a:spcBef>
              <a:spcAft>
                <a:spcPts val="0"/>
              </a:spcAft>
              <a:buClr>
                <a:schemeClr val="lt1"/>
              </a:buClr>
              <a:buSzPts val="1400"/>
              <a:buNone/>
              <a:defRPr sz="1400"/>
            </a:lvl3pPr>
            <a:lvl4pPr marL="1828800" lvl="3" indent="-228600" algn="l">
              <a:lnSpc>
                <a:spcPct val="90000"/>
              </a:lnSpc>
              <a:spcBef>
                <a:spcPts val="1200"/>
              </a:spcBef>
              <a:spcAft>
                <a:spcPts val="0"/>
              </a:spcAft>
              <a:buClr>
                <a:schemeClr val="lt1"/>
              </a:buClr>
              <a:buSzPts val="1260"/>
              <a:buNone/>
              <a:defRPr sz="1400"/>
            </a:lvl4pPr>
            <a:lvl5pPr marL="2286000" lvl="4" indent="-228600" algn="l">
              <a:lnSpc>
                <a:spcPct val="90000"/>
              </a:lnSpc>
              <a:spcBef>
                <a:spcPts val="1200"/>
              </a:spcBef>
              <a:spcAft>
                <a:spcPts val="0"/>
              </a:spcAft>
              <a:buClr>
                <a:schemeClr val="lt1"/>
              </a:buClr>
              <a:buSzPts val="1400"/>
              <a:buNone/>
              <a:defRPr sz="14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A_Quote_Sky">
  <p:cSld name="A_Quote_Sky">
    <p:spTree>
      <p:nvGrpSpPr>
        <p:cNvPr id="1" name="Shape 103"/>
        <p:cNvGrpSpPr/>
        <p:nvPr/>
      </p:nvGrpSpPr>
      <p:grpSpPr>
        <a:xfrm>
          <a:off x="0" y="0"/>
          <a:ext cx="0" cy="0"/>
          <a:chOff x="0" y="0"/>
          <a:chExt cx="0" cy="0"/>
        </a:xfrm>
      </p:grpSpPr>
      <p:sp>
        <p:nvSpPr>
          <p:cNvPr id="104" name="Google Shape;104;p63"/>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63"/>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600"/>
              <a:buNone/>
              <a:defRPr sz="1600"/>
            </a:lvl1pPr>
            <a:lvl2pPr marL="914400" lvl="1" indent="-331469" algn="l">
              <a:lnSpc>
                <a:spcPct val="90000"/>
              </a:lnSpc>
              <a:spcBef>
                <a:spcPts val="1200"/>
              </a:spcBef>
              <a:spcAft>
                <a:spcPts val="0"/>
              </a:spcAft>
              <a:buClr>
                <a:schemeClr val="lt1"/>
              </a:buClr>
              <a:buSzPts val="162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31469" algn="l">
              <a:lnSpc>
                <a:spcPct val="90000"/>
              </a:lnSpc>
              <a:spcBef>
                <a:spcPts val="1200"/>
              </a:spcBef>
              <a:spcAft>
                <a:spcPts val="0"/>
              </a:spcAft>
              <a:buClr>
                <a:schemeClr val="lt1"/>
              </a:buClr>
              <a:buSzPts val="162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06" name="Google Shape;106;p63"/>
          <p:cNvSpPr/>
          <p:nvPr/>
        </p:nvSpPr>
        <p:spPr>
          <a:xfrm>
            <a:off x="-1" y="1343025"/>
            <a:ext cx="507359" cy="417195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7" name="Google Shape;107;p63"/>
          <p:cNvSpPr/>
          <p:nvPr/>
        </p:nvSpPr>
        <p:spPr>
          <a:xfrm>
            <a:off x="11684641" y="1343025"/>
            <a:ext cx="507359" cy="417195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A_Quote_Lemon">
  <p:cSld name="A_Quote_Lemon">
    <p:spTree>
      <p:nvGrpSpPr>
        <p:cNvPr id="1" name="Shape 108"/>
        <p:cNvGrpSpPr/>
        <p:nvPr/>
      </p:nvGrpSpPr>
      <p:grpSpPr>
        <a:xfrm>
          <a:off x="0" y="0"/>
          <a:ext cx="0" cy="0"/>
          <a:chOff x="0" y="0"/>
          <a:chExt cx="0" cy="0"/>
        </a:xfrm>
      </p:grpSpPr>
      <p:sp>
        <p:nvSpPr>
          <p:cNvPr id="109" name="Google Shape;109;p64"/>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64"/>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600"/>
              <a:buNone/>
              <a:defRPr sz="1600"/>
            </a:lvl1pPr>
            <a:lvl2pPr marL="914400" lvl="1" indent="-331469" algn="l">
              <a:lnSpc>
                <a:spcPct val="90000"/>
              </a:lnSpc>
              <a:spcBef>
                <a:spcPts val="1200"/>
              </a:spcBef>
              <a:spcAft>
                <a:spcPts val="0"/>
              </a:spcAft>
              <a:buClr>
                <a:schemeClr val="lt1"/>
              </a:buClr>
              <a:buSzPts val="162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31469" algn="l">
              <a:lnSpc>
                <a:spcPct val="90000"/>
              </a:lnSpc>
              <a:spcBef>
                <a:spcPts val="1200"/>
              </a:spcBef>
              <a:spcAft>
                <a:spcPts val="0"/>
              </a:spcAft>
              <a:buClr>
                <a:schemeClr val="lt1"/>
              </a:buClr>
              <a:buSzPts val="162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11" name="Google Shape;111;p64"/>
          <p:cNvSpPr/>
          <p:nvPr/>
        </p:nvSpPr>
        <p:spPr>
          <a:xfrm>
            <a:off x="-1" y="1343025"/>
            <a:ext cx="507359" cy="4171950"/>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2" name="Google Shape;112;p64"/>
          <p:cNvSpPr/>
          <p:nvPr/>
        </p:nvSpPr>
        <p:spPr>
          <a:xfrm>
            <a:off x="11684641" y="1343025"/>
            <a:ext cx="507359" cy="4171950"/>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A_Quote_Tangerine">
  <p:cSld name="A_Quote_Tangerine">
    <p:spTree>
      <p:nvGrpSpPr>
        <p:cNvPr id="1" name="Shape 113"/>
        <p:cNvGrpSpPr/>
        <p:nvPr/>
      </p:nvGrpSpPr>
      <p:grpSpPr>
        <a:xfrm>
          <a:off x="0" y="0"/>
          <a:ext cx="0" cy="0"/>
          <a:chOff x="0" y="0"/>
          <a:chExt cx="0" cy="0"/>
        </a:xfrm>
      </p:grpSpPr>
      <p:sp>
        <p:nvSpPr>
          <p:cNvPr id="114" name="Google Shape;114;p65"/>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65"/>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600"/>
              <a:buNone/>
              <a:defRPr sz="1600"/>
            </a:lvl1pPr>
            <a:lvl2pPr marL="914400" lvl="1" indent="-331469" algn="l">
              <a:lnSpc>
                <a:spcPct val="90000"/>
              </a:lnSpc>
              <a:spcBef>
                <a:spcPts val="1200"/>
              </a:spcBef>
              <a:spcAft>
                <a:spcPts val="0"/>
              </a:spcAft>
              <a:buClr>
                <a:schemeClr val="lt1"/>
              </a:buClr>
              <a:buSzPts val="162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31469" algn="l">
              <a:lnSpc>
                <a:spcPct val="90000"/>
              </a:lnSpc>
              <a:spcBef>
                <a:spcPts val="1200"/>
              </a:spcBef>
              <a:spcAft>
                <a:spcPts val="0"/>
              </a:spcAft>
              <a:buClr>
                <a:schemeClr val="lt1"/>
              </a:buClr>
              <a:buSzPts val="162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16" name="Google Shape;116;p65"/>
          <p:cNvSpPr/>
          <p:nvPr/>
        </p:nvSpPr>
        <p:spPr>
          <a:xfrm>
            <a:off x="-1" y="1343025"/>
            <a:ext cx="507359" cy="4171950"/>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7" name="Google Shape;117;p65"/>
          <p:cNvSpPr/>
          <p:nvPr/>
        </p:nvSpPr>
        <p:spPr>
          <a:xfrm>
            <a:off x="11684641" y="1343025"/>
            <a:ext cx="507359" cy="4171950"/>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A_Quote_Rose">
  <p:cSld name="A_Quote_Rose">
    <p:spTree>
      <p:nvGrpSpPr>
        <p:cNvPr id="1" name="Shape 118"/>
        <p:cNvGrpSpPr/>
        <p:nvPr/>
      </p:nvGrpSpPr>
      <p:grpSpPr>
        <a:xfrm>
          <a:off x="0" y="0"/>
          <a:ext cx="0" cy="0"/>
          <a:chOff x="0" y="0"/>
          <a:chExt cx="0" cy="0"/>
        </a:xfrm>
      </p:grpSpPr>
      <p:sp>
        <p:nvSpPr>
          <p:cNvPr id="119" name="Google Shape;119;p66"/>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66"/>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600"/>
              <a:buNone/>
              <a:defRPr sz="1600"/>
            </a:lvl1pPr>
            <a:lvl2pPr marL="914400" lvl="1" indent="-331469" algn="l">
              <a:lnSpc>
                <a:spcPct val="90000"/>
              </a:lnSpc>
              <a:spcBef>
                <a:spcPts val="1200"/>
              </a:spcBef>
              <a:spcAft>
                <a:spcPts val="0"/>
              </a:spcAft>
              <a:buClr>
                <a:schemeClr val="lt1"/>
              </a:buClr>
              <a:buSzPts val="162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31469" algn="l">
              <a:lnSpc>
                <a:spcPct val="90000"/>
              </a:lnSpc>
              <a:spcBef>
                <a:spcPts val="1200"/>
              </a:spcBef>
              <a:spcAft>
                <a:spcPts val="0"/>
              </a:spcAft>
              <a:buClr>
                <a:schemeClr val="lt1"/>
              </a:buClr>
              <a:buSzPts val="162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1" name="Google Shape;121;p66"/>
          <p:cNvSpPr/>
          <p:nvPr/>
        </p:nvSpPr>
        <p:spPr>
          <a:xfrm>
            <a:off x="-1" y="1343025"/>
            <a:ext cx="507359" cy="4171950"/>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2" name="Google Shape;122;p66"/>
          <p:cNvSpPr/>
          <p:nvPr/>
        </p:nvSpPr>
        <p:spPr>
          <a:xfrm>
            <a:off x="11684641" y="1343025"/>
            <a:ext cx="507359" cy="4171950"/>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A_Quote_Surf">
  <p:cSld name="A_Quote_Surf">
    <p:spTree>
      <p:nvGrpSpPr>
        <p:cNvPr id="1" name="Shape 123"/>
        <p:cNvGrpSpPr/>
        <p:nvPr/>
      </p:nvGrpSpPr>
      <p:grpSpPr>
        <a:xfrm>
          <a:off x="0" y="0"/>
          <a:ext cx="0" cy="0"/>
          <a:chOff x="0" y="0"/>
          <a:chExt cx="0" cy="0"/>
        </a:xfrm>
      </p:grpSpPr>
      <p:sp>
        <p:nvSpPr>
          <p:cNvPr id="124" name="Google Shape;124;p67"/>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lt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67"/>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600"/>
              <a:buNone/>
              <a:defRPr sz="1600"/>
            </a:lvl1pPr>
            <a:lvl2pPr marL="914400" lvl="1" indent="-331469" algn="l">
              <a:lnSpc>
                <a:spcPct val="90000"/>
              </a:lnSpc>
              <a:spcBef>
                <a:spcPts val="1200"/>
              </a:spcBef>
              <a:spcAft>
                <a:spcPts val="0"/>
              </a:spcAft>
              <a:buClr>
                <a:schemeClr val="lt1"/>
              </a:buClr>
              <a:buSzPts val="162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31469" algn="l">
              <a:lnSpc>
                <a:spcPct val="90000"/>
              </a:lnSpc>
              <a:spcBef>
                <a:spcPts val="1200"/>
              </a:spcBef>
              <a:spcAft>
                <a:spcPts val="0"/>
              </a:spcAft>
              <a:buClr>
                <a:schemeClr val="lt1"/>
              </a:buClr>
              <a:buSzPts val="162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67"/>
          <p:cNvSpPr/>
          <p:nvPr/>
        </p:nvSpPr>
        <p:spPr>
          <a:xfrm>
            <a:off x="-1" y="1343025"/>
            <a:ext cx="507359" cy="4171950"/>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7" name="Google Shape;127;p67"/>
          <p:cNvSpPr/>
          <p:nvPr/>
        </p:nvSpPr>
        <p:spPr>
          <a:xfrm>
            <a:off x="11684641" y="1343025"/>
            <a:ext cx="507359" cy="4171950"/>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ummitCode_Title Slide">
  <p:cSld name="SummitCode_Title Slide">
    <p:spTree>
      <p:nvGrpSpPr>
        <p:cNvPr id="1" name="Shape 20"/>
        <p:cNvGrpSpPr/>
        <p:nvPr/>
      </p:nvGrpSpPr>
      <p:grpSpPr>
        <a:xfrm>
          <a:off x="0" y="0"/>
          <a:ext cx="0" cy="0"/>
          <a:chOff x="0" y="0"/>
          <a:chExt cx="0" cy="0"/>
        </a:xfrm>
      </p:grpSpPr>
      <p:pic>
        <p:nvPicPr>
          <p:cNvPr id="21" name="Google Shape;21;p41"/>
          <p:cNvPicPr preferRelativeResize="0"/>
          <p:nvPr/>
        </p:nvPicPr>
        <p:blipFill rotWithShape="1">
          <a:blip r:embed="rId2">
            <a:alphaModFix/>
          </a:blip>
          <a:srcRect/>
          <a:stretch/>
        </p:blipFill>
        <p:spPr>
          <a:xfrm>
            <a:off x="9688259" y="5975537"/>
            <a:ext cx="2053216" cy="468817"/>
          </a:xfrm>
          <a:prstGeom prst="rect">
            <a:avLst/>
          </a:prstGeom>
          <a:noFill/>
          <a:ln>
            <a:noFill/>
          </a:ln>
        </p:spPr>
      </p:pic>
      <p:sp>
        <p:nvSpPr>
          <p:cNvPr id="22" name="Google Shape;22;p41"/>
          <p:cNvSpPr txBox="1">
            <a:spLocks noGrp="1"/>
          </p:cNvSpPr>
          <p:nvPr>
            <p:ph type="subTitle" idx="1"/>
          </p:nvPr>
        </p:nvSpPr>
        <p:spPr>
          <a:xfrm>
            <a:off x="987463" y="4187546"/>
            <a:ext cx="7228206" cy="276999"/>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FFFFFF"/>
              </a:buClr>
              <a:buSzPts val="1800"/>
              <a:buFont typeface="Times"/>
              <a:buNone/>
              <a:defRPr sz="1800">
                <a:solidFill>
                  <a:srgbClr val="FFFFFF"/>
                </a:solidFill>
                <a:latin typeface="Arial"/>
                <a:ea typeface="Arial"/>
                <a:cs typeface="Arial"/>
                <a:sym typeface="Arial"/>
              </a:defRPr>
            </a:lvl1pPr>
            <a:lvl2pPr lvl="1" algn="l">
              <a:lnSpc>
                <a:spcPct val="90000"/>
              </a:lnSpc>
              <a:spcBef>
                <a:spcPts val="1200"/>
              </a:spcBef>
              <a:spcAft>
                <a:spcPts val="0"/>
              </a:spcAft>
              <a:buClr>
                <a:schemeClr val="lt1"/>
              </a:buClr>
              <a:buSzPts val="1620"/>
              <a:buChar char="–"/>
              <a:defRPr/>
            </a:lvl2pPr>
            <a:lvl3pPr lvl="2" algn="l">
              <a:lnSpc>
                <a:spcPct val="90000"/>
              </a:lnSpc>
              <a:spcBef>
                <a:spcPts val="1200"/>
              </a:spcBef>
              <a:spcAft>
                <a:spcPts val="0"/>
              </a:spcAft>
              <a:buClr>
                <a:schemeClr val="lt1"/>
              </a:buClr>
              <a:buSzPts val="1800"/>
              <a:buChar char="•"/>
              <a:defRPr/>
            </a:lvl3pPr>
            <a:lvl4pPr lvl="3" algn="l">
              <a:lnSpc>
                <a:spcPct val="90000"/>
              </a:lnSpc>
              <a:spcBef>
                <a:spcPts val="1200"/>
              </a:spcBef>
              <a:spcAft>
                <a:spcPts val="0"/>
              </a:spcAft>
              <a:buClr>
                <a:schemeClr val="lt1"/>
              </a:buClr>
              <a:buSzPts val="1620"/>
              <a:buChar char="–"/>
              <a:defRPr/>
            </a:lvl4pPr>
            <a:lvl5pPr lvl="4" algn="l">
              <a:lnSpc>
                <a:spcPct val="90000"/>
              </a:lnSpc>
              <a:spcBef>
                <a:spcPts val="1200"/>
              </a:spcBef>
              <a:spcAft>
                <a:spcPts val="0"/>
              </a:spcAft>
              <a:buClr>
                <a:schemeClr val="lt1"/>
              </a:buClr>
              <a:buSzPts val="1800"/>
              <a:buChar char="•"/>
              <a:defRPr/>
            </a:lvl5pPr>
            <a:lvl6pPr lvl="5" algn="l">
              <a:lnSpc>
                <a:spcPct val="90000"/>
              </a:lnSpc>
              <a:spcBef>
                <a:spcPts val="5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a:endParaRPr/>
          </a:p>
        </p:txBody>
      </p:sp>
      <p:sp>
        <p:nvSpPr>
          <p:cNvPr id="23" name="Google Shape;23;p41"/>
          <p:cNvSpPr txBox="1">
            <a:spLocks noGrp="1"/>
          </p:cNvSpPr>
          <p:nvPr>
            <p:ph type="ctrTitle"/>
          </p:nvPr>
        </p:nvSpPr>
        <p:spPr>
          <a:xfrm>
            <a:off x="987463" y="2070748"/>
            <a:ext cx="7228205" cy="1994392"/>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rgbClr val="FFFFFF"/>
              </a:buClr>
              <a:buSzPts val="3600"/>
              <a:buFont typeface="Arial Black"/>
              <a:buNone/>
              <a:defRPr sz="3600" b="0">
                <a:solidFill>
                  <a:srgbClr val="FFFFFF"/>
                </a:solidFill>
                <a:latin typeface="Arial Black"/>
                <a:ea typeface="Arial Black"/>
                <a:cs typeface="Arial Black"/>
                <a:sym typeface="Arial Black"/>
              </a:defRPr>
            </a:lvl1pPr>
            <a:lvl2pPr lvl="1">
              <a:spcBef>
                <a:spcPts val="3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1"/>
          <p:cNvSpPr txBox="1">
            <a:spLocks noGrp="1"/>
          </p:cNvSpPr>
          <p:nvPr>
            <p:ph type="body" idx="2"/>
          </p:nvPr>
        </p:nvSpPr>
        <p:spPr>
          <a:xfrm>
            <a:off x="460256" y="348321"/>
            <a:ext cx="9172870" cy="2769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FFFFFF"/>
              </a:buClr>
              <a:buSzPts val="2000"/>
              <a:buFont typeface="Arial"/>
              <a:buNone/>
              <a:defRPr sz="2000" b="1">
                <a:solidFill>
                  <a:srgbClr val="FFFFFF"/>
                </a:solidFill>
                <a:latin typeface="Arial"/>
                <a:ea typeface="Arial"/>
                <a:cs typeface="Arial"/>
                <a:sym typeface="Arial"/>
              </a:defRPr>
            </a:lvl1pPr>
            <a:lvl2pPr marL="914400" lvl="1" indent="-228600" algn="l">
              <a:lnSpc>
                <a:spcPct val="90000"/>
              </a:lnSpc>
              <a:spcBef>
                <a:spcPts val="600"/>
              </a:spcBef>
              <a:spcAft>
                <a:spcPts val="0"/>
              </a:spcAft>
              <a:buClr>
                <a:schemeClr val="lt1"/>
              </a:buClr>
              <a:buSzPts val="1080"/>
              <a:buFont typeface="Arial"/>
              <a:buNone/>
              <a:defRPr sz="1200" b="1">
                <a:solidFill>
                  <a:schemeClr val="lt1"/>
                </a:solidFill>
                <a:latin typeface="Arial"/>
                <a:ea typeface="Arial"/>
                <a:cs typeface="Arial"/>
                <a:sym typeface="Arial"/>
              </a:defRPr>
            </a:lvl2pPr>
            <a:lvl3pPr marL="1371600" lvl="2" indent="-228600" algn="l">
              <a:lnSpc>
                <a:spcPct val="90000"/>
              </a:lnSpc>
              <a:spcBef>
                <a:spcPts val="1200"/>
              </a:spcBef>
              <a:spcAft>
                <a:spcPts val="0"/>
              </a:spcAft>
              <a:buClr>
                <a:schemeClr val="lt1"/>
              </a:buClr>
              <a:buSzPts val="2400"/>
              <a:buFont typeface="Arial"/>
              <a:buNone/>
              <a:defRPr/>
            </a:lvl3pPr>
            <a:lvl4pPr marL="1828800" lvl="3" indent="-228600" algn="l">
              <a:lnSpc>
                <a:spcPct val="90000"/>
              </a:lnSpc>
              <a:spcBef>
                <a:spcPts val="1200"/>
              </a:spcBef>
              <a:spcAft>
                <a:spcPts val="0"/>
              </a:spcAft>
              <a:buClr>
                <a:schemeClr val="lt1"/>
              </a:buClr>
              <a:buSzPts val="2160"/>
              <a:buFont typeface="Arial"/>
              <a:buNone/>
              <a:defRPr/>
            </a:lvl4pPr>
            <a:lvl5pPr marL="2286000" lvl="4" indent="-228600" algn="l">
              <a:lnSpc>
                <a:spcPct val="90000"/>
              </a:lnSpc>
              <a:spcBef>
                <a:spcPts val="1200"/>
              </a:spcBef>
              <a:spcAft>
                <a:spcPts val="0"/>
              </a:spcAft>
              <a:buClr>
                <a:schemeClr val="lt1"/>
              </a:buClr>
              <a:buSzPts val="2400"/>
              <a:buFont typeface="Arial"/>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5" name="Google Shape;25;p41"/>
          <p:cNvSpPr txBox="1">
            <a:spLocks noGrp="1"/>
          </p:cNvSpPr>
          <p:nvPr>
            <p:ph type="body" idx="3"/>
          </p:nvPr>
        </p:nvSpPr>
        <p:spPr>
          <a:xfrm>
            <a:off x="460255" y="686571"/>
            <a:ext cx="9172871" cy="1661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BDBDBD"/>
              </a:buClr>
              <a:buSzPts val="1200"/>
              <a:buFont typeface="Arial Black"/>
              <a:buNone/>
              <a:defRPr sz="1200" b="1">
                <a:solidFill>
                  <a:srgbClr val="BDBDBD"/>
                </a:solidFill>
                <a:latin typeface="Arial Black"/>
                <a:ea typeface="Arial Black"/>
                <a:cs typeface="Arial Black"/>
                <a:sym typeface="Arial Black"/>
              </a:defRPr>
            </a:lvl1pPr>
            <a:lvl2pPr marL="914400" lvl="1" indent="-228600" algn="l">
              <a:lnSpc>
                <a:spcPct val="90000"/>
              </a:lnSpc>
              <a:spcBef>
                <a:spcPts val="600"/>
              </a:spcBef>
              <a:spcAft>
                <a:spcPts val="0"/>
              </a:spcAft>
              <a:buClr>
                <a:srgbClr val="B2B2B2"/>
              </a:buClr>
              <a:buSzPts val="1080"/>
              <a:buFont typeface="Arial"/>
              <a:buNone/>
              <a:defRPr sz="1200" b="1">
                <a:solidFill>
                  <a:srgbClr val="B2B2B2"/>
                </a:solidFill>
                <a:latin typeface="Arial"/>
                <a:ea typeface="Arial"/>
                <a:cs typeface="Arial"/>
                <a:sym typeface="Arial"/>
              </a:defRPr>
            </a:lvl2pPr>
            <a:lvl3pPr marL="1371600" lvl="2" indent="-228600" algn="l">
              <a:lnSpc>
                <a:spcPct val="90000"/>
              </a:lnSpc>
              <a:spcBef>
                <a:spcPts val="1200"/>
              </a:spcBef>
              <a:spcAft>
                <a:spcPts val="0"/>
              </a:spcAft>
              <a:buClr>
                <a:schemeClr val="lt1"/>
              </a:buClr>
              <a:buSzPts val="2400"/>
              <a:buFont typeface="Arial"/>
              <a:buNone/>
              <a:defRPr/>
            </a:lvl3pPr>
            <a:lvl4pPr marL="1828800" lvl="3" indent="-228600" algn="l">
              <a:lnSpc>
                <a:spcPct val="90000"/>
              </a:lnSpc>
              <a:spcBef>
                <a:spcPts val="1200"/>
              </a:spcBef>
              <a:spcAft>
                <a:spcPts val="0"/>
              </a:spcAft>
              <a:buClr>
                <a:schemeClr val="lt1"/>
              </a:buClr>
              <a:buSzPts val="2160"/>
              <a:buFont typeface="Arial"/>
              <a:buNone/>
              <a:defRPr/>
            </a:lvl4pPr>
            <a:lvl5pPr marL="2286000" lvl="4" indent="-228600" algn="l">
              <a:lnSpc>
                <a:spcPct val="90000"/>
              </a:lnSpc>
              <a:spcBef>
                <a:spcPts val="1200"/>
              </a:spcBef>
              <a:spcAft>
                <a:spcPts val="0"/>
              </a:spcAft>
              <a:buClr>
                <a:schemeClr val="lt1"/>
              </a:buClr>
              <a:buSzPts val="2400"/>
              <a:buFont typeface="Arial"/>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6" name="Google Shape;26;p41"/>
          <p:cNvSpPr/>
          <p:nvPr/>
        </p:nvSpPr>
        <p:spPr>
          <a:xfrm>
            <a:off x="8535556" y="1620027"/>
            <a:ext cx="160433" cy="329184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solidFill>
                <a:srgbClr val="000000"/>
              </a:solidFill>
              <a:latin typeface="Arial"/>
              <a:ea typeface="Arial"/>
              <a:cs typeface="Arial"/>
              <a:sym typeface="Arial"/>
            </a:endParaRPr>
          </a:p>
        </p:txBody>
      </p:sp>
      <p:sp>
        <p:nvSpPr>
          <p:cNvPr id="27" name="Google Shape;27;p41"/>
          <p:cNvSpPr/>
          <p:nvPr/>
        </p:nvSpPr>
        <p:spPr>
          <a:xfrm>
            <a:off x="460256" y="1620027"/>
            <a:ext cx="160433" cy="329184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solidFill>
                <a:srgbClr val="000000"/>
              </a:solidFill>
              <a:latin typeface="Arial"/>
              <a:ea typeface="Arial"/>
              <a:cs typeface="Arial"/>
              <a:sym typeface="Arial"/>
            </a:endParaRPr>
          </a:p>
        </p:txBody>
      </p:sp>
      <p:sp>
        <p:nvSpPr>
          <p:cNvPr id="28" name="Google Shape;28;p41"/>
          <p:cNvSpPr txBox="1"/>
          <p:nvPr/>
        </p:nvSpPr>
        <p:spPr>
          <a:xfrm>
            <a:off x="460256" y="5820382"/>
            <a:ext cx="7755412" cy="64633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US" sz="700">
                <a:solidFill>
                  <a:srgbClr val="BDBDBD"/>
                </a:solidFill>
                <a:latin typeface="Arial"/>
                <a:ea typeface="Arial"/>
                <a:cs typeface="Arial"/>
                <a:sym typeface="Arial"/>
              </a:rPr>
              <a:t>© 2022 Gartner, Inc. and/or its affiliates. All rights reserved. Gartner is a registered trademark of Gartner, Inc. and its affiliates. This publication 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sz="700" u="sng">
                <a:solidFill>
                  <a:srgbClr val="BDBDBD"/>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Gartner’s Usage Policy</a:t>
            </a:r>
            <a:r>
              <a:rPr lang="en-US" sz="700">
                <a:solidFill>
                  <a:srgbClr val="BDBDBD"/>
                </a:solidFill>
                <a:latin typeface="Arial"/>
                <a:ea typeface="Arial"/>
                <a:cs typeface="Arial"/>
                <a:sym typeface="Arial"/>
              </a:rPr>
              <a:t>. Gartner prides itself on its reputation for independence and objectivity. Its research is produced independently by its research organization without input or influence from any third party. For further information, see "</a:t>
            </a:r>
            <a:r>
              <a:rPr lang="en-US" sz="700" u="sng">
                <a:solidFill>
                  <a:srgbClr val="BDBDBD"/>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Guiding Principles on Independence and Objectivity</a:t>
            </a:r>
            <a:r>
              <a:rPr lang="en-US" sz="700">
                <a:solidFill>
                  <a:srgbClr val="BDBDBD"/>
                </a:solidFill>
                <a:latin typeface="Arial"/>
                <a:ea typeface="Arial"/>
                <a:cs typeface="Arial"/>
                <a:sym typeface="Arial"/>
              </a:rPr>
              <a:t>."</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Key Issue - Takeaway1">
  <p:cSld name="Key Issue - Takeaway1">
    <p:spTree>
      <p:nvGrpSpPr>
        <p:cNvPr id="1" name="Shape 128"/>
        <p:cNvGrpSpPr/>
        <p:nvPr/>
      </p:nvGrpSpPr>
      <p:grpSpPr>
        <a:xfrm>
          <a:off x="0" y="0"/>
          <a:ext cx="0" cy="0"/>
          <a:chOff x="0" y="0"/>
          <a:chExt cx="0" cy="0"/>
        </a:xfrm>
      </p:grpSpPr>
      <p:sp>
        <p:nvSpPr>
          <p:cNvPr id="129" name="Google Shape;129;p68"/>
          <p:cNvSpPr txBox="1"/>
          <p:nvPr/>
        </p:nvSpPr>
        <p:spPr>
          <a:xfrm>
            <a:off x="1066135" y="1999536"/>
            <a:ext cx="9373265" cy="646331"/>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3600">
                <a:solidFill>
                  <a:srgbClr val="FF540A"/>
                </a:solidFill>
                <a:latin typeface="Arial Black"/>
                <a:ea typeface="Arial Black"/>
                <a:cs typeface="Arial Black"/>
                <a:sym typeface="Arial Black"/>
              </a:rPr>
              <a:t>Key Issue Take-Away:</a:t>
            </a:r>
            <a:endParaRPr/>
          </a:p>
        </p:txBody>
      </p:sp>
      <p:sp>
        <p:nvSpPr>
          <p:cNvPr id="130" name="Google Shape;130;p68"/>
          <p:cNvSpPr txBox="1">
            <a:spLocks noGrp="1"/>
          </p:cNvSpPr>
          <p:nvPr>
            <p:ph type="body" idx="1"/>
          </p:nvPr>
        </p:nvSpPr>
        <p:spPr>
          <a:xfrm>
            <a:off x="1061884" y="2664747"/>
            <a:ext cx="9377516" cy="192722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3600"/>
              <a:buNone/>
              <a:defRPr sz="3600"/>
            </a:lvl1pPr>
            <a:lvl2pPr marL="914400" lvl="1" indent="-228600" algn="l">
              <a:lnSpc>
                <a:spcPct val="90000"/>
              </a:lnSpc>
              <a:spcBef>
                <a:spcPts val="1200"/>
              </a:spcBef>
              <a:spcAft>
                <a:spcPts val="0"/>
              </a:spcAft>
              <a:buClr>
                <a:schemeClr val="lt1"/>
              </a:buClr>
              <a:buSzPts val="2880"/>
              <a:buNone/>
              <a:defRPr sz="3200"/>
            </a:lvl2pPr>
            <a:lvl3pPr marL="1371600" lvl="2" indent="-228600" algn="l">
              <a:lnSpc>
                <a:spcPct val="90000"/>
              </a:lnSpc>
              <a:spcBef>
                <a:spcPts val="1200"/>
              </a:spcBef>
              <a:spcAft>
                <a:spcPts val="0"/>
              </a:spcAft>
              <a:buClr>
                <a:schemeClr val="lt1"/>
              </a:buClr>
              <a:buSzPts val="3200"/>
              <a:buNone/>
              <a:defRPr sz="3200"/>
            </a:lvl3pPr>
            <a:lvl4pPr marL="1828800" lvl="3" indent="-228600" algn="l">
              <a:lnSpc>
                <a:spcPct val="90000"/>
              </a:lnSpc>
              <a:spcBef>
                <a:spcPts val="1200"/>
              </a:spcBef>
              <a:spcAft>
                <a:spcPts val="0"/>
              </a:spcAft>
              <a:buClr>
                <a:schemeClr val="lt1"/>
              </a:buClr>
              <a:buSzPts val="2880"/>
              <a:buNone/>
              <a:defRPr sz="3200"/>
            </a:lvl4pPr>
            <a:lvl5pPr marL="2286000" lvl="4" indent="-228600" algn="l">
              <a:lnSpc>
                <a:spcPct val="90000"/>
              </a:lnSpc>
              <a:spcBef>
                <a:spcPts val="1200"/>
              </a:spcBef>
              <a:spcAft>
                <a:spcPts val="0"/>
              </a:spcAft>
              <a:buClr>
                <a:schemeClr val="lt1"/>
              </a:buClr>
              <a:buSzPts val="3200"/>
              <a:buNone/>
              <a:defRPr sz="32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Key Issue - Takeaway2">
  <p:cSld name="Key Issue - Takeaway2">
    <p:spTree>
      <p:nvGrpSpPr>
        <p:cNvPr id="1" name="Shape 131"/>
        <p:cNvGrpSpPr/>
        <p:nvPr/>
      </p:nvGrpSpPr>
      <p:grpSpPr>
        <a:xfrm>
          <a:off x="0" y="0"/>
          <a:ext cx="0" cy="0"/>
          <a:chOff x="0" y="0"/>
          <a:chExt cx="0" cy="0"/>
        </a:xfrm>
      </p:grpSpPr>
      <p:sp>
        <p:nvSpPr>
          <p:cNvPr id="132" name="Google Shape;132;p69"/>
          <p:cNvSpPr txBox="1">
            <a:spLocks noGrp="1"/>
          </p:cNvSpPr>
          <p:nvPr>
            <p:ph type="title"/>
          </p:nvPr>
        </p:nvSpPr>
        <p:spPr>
          <a:xfrm>
            <a:off x="1994219" y="2508937"/>
            <a:ext cx="8445181"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3600"/>
              <a:buFont typeface="Arial Black"/>
              <a:buNone/>
              <a:defRPr sz="36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3" name="Google Shape;133;p69"/>
          <p:cNvSpPr/>
          <p:nvPr/>
        </p:nvSpPr>
        <p:spPr>
          <a:xfrm>
            <a:off x="1100356" y="2418736"/>
            <a:ext cx="623600" cy="623600"/>
          </a:xfrm>
          <a:custGeom>
            <a:avLst/>
            <a:gdLst/>
            <a:ahLst/>
            <a:cxnLst/>
            <a:rect l="l" t="t" r="r" b="b"/>
            <a:pathLst>
              <a:path w="533400" h="533400" extrusionOk="0">
                <a:moveTo>
                  <a:pt x="266700" y="0"/>
                </a:moveTo>
                <a:cubicBezTo>
                  <a:pt x="119405" y="0"/>
                  <a:pt x="0" y="119405"/>
                  <a:pt x="0" y="266700"/>
                </a:cubicBezTo>
                <a:cubicBezTo>
                  <a:pt x="0" y="413995"/>
                  <a:pt x="119405" y="533400"/>
                  <a:pt x="266700" y="533400"/>
                </a:cubicBezTo>
                <a:cubicBezTo>
                  <a:pt x="413995" y="533400"/>
                  <a:pt x="533400" y="413995"/>
                  <a:pt x="533400" y="266700"/>
                </a:cubicBezTo>
                <a:cubicBezTo>
                  <a:pt x="533400" y="119405"/>
                  <a:pt x="413995" y="0"/>
                  <a:pt x="266700" y="0"/>
                </a:cubicBezTo>
                <a:close/>
                <a:moveTo>
                  <a:pt x="266700" y="495300"/>
                </a:moveTo>
                <a:cubicBezTo>
                  <a:pt x="140646" y="495300"/>
                  <a:pt x="38100" y="392754"/>
                  <a:pt x="38100" y="266700"/>
                </a:cubicBezTo>
                <a:cubicBezTo>
                  <a:pt x="38100" y="140646"/>
                  <a:pt x="140646" y="38100"/>
                  <a:pt x="266700" y="38100"/>
                </a:cubicBezTo>
                <a:cubicBezTo>
                  <a:pt x="392754" y="38100"/>
                  <a:pt x="495300" y="140646"/>
                  <a:pt x="495300" y="266700"/>
                </a:cubicBezTo>
                <a:cubicBezTo>
                  <a:pt x="495300" y="392754"/>
                  <a:pt x="392754" y="495300"/>
                  <a:pt x="266700" y="495300"/>
                </a:cubicBezTo>
                <a:close/>
                <a:moveTo>
                  <a:pt x="285750" y="100013"/>
                </a:moveTo>
                <a:lnTo>
                  <a:pt x="247650" y="100013"/>
                </a:lnTo>
                <a:lnTo>
                  <a:pt x="247650" y="61913"/>
                </a:lnTo>
                <a:lnTo>
                  <a:pt x="285750" y="61913"/>
                </a:lnTo>
                <a:lnTo>
                  <a:pt x="285750" y="100013"/>
                </a:lnTo>
                <a:close/>
                <a:moveTo>
                  <a:pt x="247650" y="433388"/>
                </a:moveTo>
                <a:lnTo>
                  <a:pt x="285750" y="433388"/>
                </a:lnTo>
                <a:lnTo>
                  <a:pt x="285750" y="471488"/>
                </a:lnTo>
                <a:lnTo>
                  <a:pt x="247650" y="471488"/>
                </a:lnTo>
                <a:lnTo>
                  <a:pt x="247650" y="433388"/>
                </a:lnTo>
                <a:close/>
                <a:moveTo>
                  <a:pt x="61913" y="247650"/>
                </a:moveTo>
                <a:lnTo>
                  <a:pt x="100013" y="247650"/>
                </a:lnTo>
                <a:lnTo>
                  <a:pt x="100013" y="285750"/>
                </a:lnTo>
                <a:lnTo>
                  <a:pt x="61913" y="285750"/>
                </a:lnTo>
                <a:lnTo>
                  <a:pt x="61913" y="247650"/>
                </a:lnTo>
                <a:close/>
                <a:moveTo>
                  <a:pt x="471488" y="247650"/>
                </a:moveTo>
                <a:lnTo>
                  <a:pt x="471488" y="285750"/>
                </a:lnTo>
                <a:lnTo>
                  <a:pt x="433388" y="285750"/>
                </a:lnTo>
                <a:lnTo>
                  <a:pt x="433388" y="247650"/>
                </a:lnTo>
                <a:lnTo>
                  <a:pt x="471488" y="247650"/>
                </a:lnTo>
                <a:close/>
                <a:moveTo>
                  <a:pt x="138113" y="390525"/>
                </a:moveTo>
                <a:lnTo>
                  <a:pt x="319088" y="314325"/>
                </a:lnTo>
                <a:lnTo>
                  <a:pt x="395288" y="133350"/>
                </a:lnTo>
                <a:lnTo>
                  <a:pt x="214313" y="209550"/>
                </a:lnTo>
                <a:lnTo>
                  <a:pt x="138113" y="390525"/>
                </a:lnTo>
                <a:close/>
                <a:moveTo>
                  <a:pt x="323879" y="204759"/>
                </a:moveTo>
                <a:lnTo>
                  <a:pt x="289989" y="285236"/>
                </a:lnTo>
                <a:lnTo>
                  <a:pt x="209512" y="319126"/>
                </a:lnTo>
                <a:lnTo>
                  <a:pt x="243402" y="238649"/>
                </a:lnTo>
                <a:lnTo>
                  <a:pt x="323879" y="204759"/>
                </a:lnTo>
                <a:close/>
              </a:path>
            </a:pathLst>
          </a:custGeom>
          <a:solidFill>
            <a:srgbClr val="FF54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9"/>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SummitCode_Title Slide">
  <p:cSld name="SummitCode_Title Slide">
    <p:bg>
      <p:bgPr>
        <a:solidFill>
          <a:schemeClr val="dk2"/>
        </a:solidFill>
        <a:effectLst/>
      </p:bgPr>
    </p:bg>
    <p:spTree>
      <p:nvGrpSpPr>
        <p:cNvPr id="1" name="Shape 140"/>
        <p:cNvGrpSpPr/>
        <p:nvPr/>
      </p:nvGrpSpPr>
      <p:grpSpPr>
        <a:xfrm>
          <a:off x="0" y="0"/>
          <a:ext cx="0" cy="0"/>
          <a:chOff x="0" y="0"/>
          <a:chExt cx="0" cy="0"/>
        </a:xfrm>
      </p:grpSpPr>
      <p:pic>
        <p:nvPicPr>
          <p:cNvPr id="141" name="Google Shape;141;p11"/>
          <p:cNvPicPr preferRelativeResize="0"/>
          <p:nvPr/>
        </p:nvPicPr>
        <p:blipFill rotWithShape="1">
          <a:blip r:embed="rId2">
            <a:alphaModFix/>
          </a:blip>
          <a:srcRect/>
          <a:stretch/>
        </p:blipFill>
        <p:spPr>
          <a:xfrm>
            <a:off x="9688259" y="5975537"/>
            <a:ext cx="2053216" cy="468817"/>
          </a:xfrm>
          <a:prstGeom prst="rect">
            <a:avLst/>
          </a:prstGeom>
          <a:noFill/>
          <a:ln>
            <a:noFill/>
          </a:ln>
        </p:spPr>
      </p:pic>
      <p:sp>
        <p:nvSpPr>
          <p:cNvPr id="142" name="Google Shape;142;p11"/>
          <p:cNvSpPr txBox="1">
            <a:spLocks noGrp="1"/>
          </p:cNvSpPr>
          <p:nvPr>
            <p:ph type="subTitle" idx="1"/>
          </p:nvPr>
        </p:nvSpPr>
        <p:spPr>
          <a:xfrm>
            <a:off x="987463" y="4187546"/>
            <a:ext cx="7228206" cy="276999"/>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FFFFFF"/>
              </a:buClr>
              <a:buSzPts val="1800"/>
              <a:buFont typeface="Times"/>
              <a:buNone/>
              <a:defRPr sz="1800">
                <a:solidFill>
                  <a:srgbClr val="FFFFFF"/>
                </a:solidFill>
                <a:latin typeface="Arial"/>
                <a:ea typeface="Arial"/>
                <a:cs typeface="Arial"/>
                <a:sym typeface="Arial"/>
              </a:defRPr>
            </a:lvl1pPr>
            <a:lvl2pPr lvl="1" algn="l">
              <a:lnSpc>
                <a:spcPct val="90000"/>
              </a:lnSpc>
              <a:spcBef>
                <a:spcPts val="1200"/>
              </a:spcBef>
              <a:spcAft>
                <a:spcPts val="0"/>
              </a:spcAft>
              <a:buClr>
                <a:schemeClr val="lt1"/>
              </a:buClr>
              <a:buSzPts val="1800"/>
              <a:buChar char="–"/>
              <a:defRPr/>
            </a:lvl2pPr>
            <a:lvl3pPr lvl="2" algn="l">
              <a:lnSpc>
                <a:spcPct val="90000"/>
              </a:lnSpc>
              <a:spcBef>
                <a:spcPts val="1200"/>
              </a:spcBef>
              <a:spcAft>
                <a:spcPts val="0"/>
              </a:spcAft>
              <a:buClr>
                <a:schemeClr val="lt1"/>
              </a:buClr>
              <a:buSzPts val="1800"/>
              <a:buChar char="•"/>
              <a:defRPr/>
            </a:lvl3pPr>
            <a:lvl4pPr lvl="3" algn="l">
              <a:lnSpc>
                <a:spcPct val="90000"/>
              </a:lnSpc>
              <a:spcBef>
                <a:spcPts val="1200"/>
              </a:spcBef>
              <a:spcAft>
                <a:spcPts val="0"/>
              </a:spcAft>
              <a:buClr>
                <a:schemeClr val="lt1"/>
              </a:buClr>
              <a:buSzPts val="1800"/>
              <a:buChar char="–"/>
              <a:defRPr/>
            </a:lvl4pPr>
            <a:lvl5pPr lvl="4" algn="l">
              <a:lnSpc>
                <a:spcPct val="90000"/>
              </a:lnSpc>
              <a:spcBef>
                <a:spcPts val="1200"/>
              </a:spcBef>
              <a:spcAft>
                <a:spcPts val="0"/>
              </a:spcAft>
              <a:buClr>
                <a:schemeClr val="lt1"/>
              </a:buClr>
              <a:buSzPts val="1800"/>
              <a:buChar char="•"/>
              <a:defRPr/>
            </a:lvl5pPr>
            <a:lvl6pPr lvl="5" algn="l">
              <a:lnSpc>
                <a:spcPct val="90000"/>
              </a:lnSpc>
              <a:spcBef>
                <a:spcPts val="5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a:endParaRPr/>
          </a:p>
        </p:txBody>
      </p:sp>
      <p:sp>
        <p:nvSpPr>
          <p:cNvPr id="143" name="Google Shape;143;p11"/>
          <p:cNvSpPr txBox="1">
            <a:spLocks noGrp="1"/>
          </p:cNvSpPr>
          <p:nvPr>
            <p:ph type="ctrTitle"/>
          </p:nvPr>
        </p:nvSpPr>
        <p:spPr>
          <a:xfrm>
            <a:off x="987463" y="2070748"/>
            <a:ext cx="7228205" cy="1994392"/>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rgbClr val="FFFFFF"/>
              </a:buClr>
              <a:buSzPts val="3600"/>
              <a:buFont typeface="Arial Black"/>
              <a:buNone/>
              <a:defRPr sz="3600" b="0">
                <a:solidFill>
                  <a:srgbClr val="FFFFFF"/>
                </a:solidFill>
                <a:latin typeface="Arial Black"/>
                <a:ea typeface="Arial Black"/>
                <a:cs typeface="Arial Black"/>
                <a:sym typeface="Arial Black"/>
              </a:defRPr>
            </a:lvl1pPr>
            <a:lvl2pPr lvl="1">
              <a:spcBef>
                <a:spcPts val="3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11"/>
          <p:cNvSpPr txBox="1">
            <a:spLocks noGrp="1"/>
          </p:cNvSpPr>
          <p:nvPr>
            <p:ph type="body" idx="2"/>
          </p:nvPr>
        </p:nvSpPr>
        <p:spPr>
          <a:xfrm>
            <a:off x="460256" y="348321"/>
            <a:ext cx="9172870" cy="2769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FFFFFF"/>
              </a:buClr>
              <a:buSzPts val="2000"/>
              <a:buFont typeface="Arial"/>
              <a:buNone/>
              <a:defRPr sz="2000" b="1">
                <a:solidFill>
                  <a:srgbClr val="FFFFFF"/>
                </a:solidFill>
                <a:latin typeface="Arial"/>
                <a:ea typeface="Arial"/>
                <a:cs typeface="Arial"/>
                <a:sym typeface="Arial"/>
              </a:defRPr>
            </a:lvl1pPr>
            <a:lvl2pPr marL="914400" lvl="1" indent="-228600" algn="l">
              <a:lnSpc>
                <a:spcPct val="90000"/>
              </a:lnSpc>
              <a:spcBef>
                <a:spcPts val="600"/>
              </a:spcBef>
              <a:spcAft>
                <a:spcPts val="0"/>
              </a:spcAft>
              <a:buClr>
                <a:schemeClr val="lt1"/>
              </a:buClr>
              <a:buSzPts val="1200"/>
              <a:buFont typeface="Arial"/>
              <a:buNone/>
              <a:defRPr sz="1200" b="1">
                <a:solidFill>
                  <a:schemeClr val="lt1"/>
                </a:solidFill>
                <a:latin typeface="Arial"/>
                <a:ea typeface="Arial"/>
                <a:cs typeface="Arial"/>
                <a:sym typeface="Arial"/>
              </a:defRPr>
            </a:lvl2pPr>
            <a:lvl3pPr marL="1371600" lvl="2" indent="-228600" algn="l">
              <a:lnSpc>
                <a:spcPct val="90000"/>
              </a:lnSpc>
              <a:spcBef>
                <a:spcPts val="1200"/>
              </a:spcBef>
              <a:spcAft>
                <a:spcPts val="0"/>
              </a:spcAft>
              <a:buClr>
                <a:schemeClr val="lt1"/>
              </a:buClr>
              <a:buSzPts val="2400"/>
              <a:buFont typeface="Arial"/>
              <a:buNone/>
              <a:defRPr/>
            </a:lvl3pPr>
            <a:lvl4pPr marL="1828800" lvl="3" indent="-228600" algn="l">
              <a:lnSpc>
                <a:spcPct val="90000"/>
              </a:lnSpc>
              <a:spcBef>
                <a:spcPts val="1200"/>
              </a:spcBef>
              <a:spcAft>
                <a:spcPts val="0"/>
              </a:spcAft>
              <a:buClr>
                <a:schemeClr val="lt1"/>
              </a:buClr>
              <a:buSzPts val="2400"/>
              <a:buFont typeface="Arial"/>
              <a:buNone/>
              <a:defRPr/>
            </a:lvl4pPr>
            <a:lvl5pPr marL="2286000" lvl="4" indent="-228600" algn="l">
              <a:lnSpc>
                <a:spcPct val="90000"/>
              </a:lnSpc>
              <a:spcBef>
                <a:spcPts val="1200"/>
              </a:spcBef>
              <a:spcAft>
                <a:spcPts val="0"/>
              </a:spcAft>
              <a:buClr>
                <a:schemeClr val="lt1"/>
              </a:buClr>
              <a:buSzPts val="2400"/>
              <a:buFont typeface="Arial"/>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5" name="Google Shape;145;p11"/>
          <p:cNvSpPr txBox="1">
            <a:spLocks noGrp="1"/>
          </p:cNvSpPr>
          <p:nvPr>
            <p:ph type="body" idx="3"/>
          </p:nvPr>
        </p:nvSpPr>
        <p:spPr>
          <a:xfrm>
            <a:off x="460255" y="686571"/>
            <a:ext cx="9172871" cy="1661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BDBDBD"/>
              </a:buClr>
              <a:buSzPts val="1200"/>
              <a:buFont typeface="Arial Black"/>
              <a:buNone/>
              <a:defRPr sz="1200" b="1">
                <a:solidFill>
                  <a:srgbClr val="BDBDBD"/>
                </a:solidFill>
                <a:latin typeface="Arial Black"/>
                <a:ea typeface="Arial Black"/>
                <a:cs typeface="Arial Black"/>
                <a:sym typeface="Arial Black"/>
              </a:defRPr>
            </a:lvl1pPr>
            <a:lvl2pPr marL="914400" lvl="1" indent="-228600" algn="l">
              <a:lnSpc>
                <a:spcPct val="90000"/>
              </a:lnSpc>
              <a:spcBef>
                <a:spcPts val="600"/>
              </a:spcBef>
              <a:spcAft>
                <a:spcPts val="0"/>
              </a:spcAft>
              <a:buClr>
                <a:srgbClr val="B2B2B2"/>
              </a:buClr>
              <a:buSzPts val="1200"/>
              <a:buFont typeface="Arial"/>
              <a:buNone/>
              <a:defRPr sz="1200" b="1">
                <a:solidFill>
                  <a:srgbClr val="B2B2B2"/>
                </a:solidFill>
                <a:latin typeface="Arial"/>
                <a:ea typeface="Arial"/>
                <a:cs typeface="Arial"/>
                <a:sym typeface="Arial"/>
              </a:defRPr>
            </a:lvl2pPr>
            <a:lvl3pPr marL="1371600" lvl="2" indent="-228600" algn="l">
              <a:lnSpc>
                <a:spcPct val="90000"/>
              </a:lnSpc>
              <a:spcBef>
                <a:spcPts val="1200"/>
              </a:spcBef>
              <a:spcAft>
                <a:spcPts val="0"/>
              </a:spcAft>
              <a:buClr>
                <a:schemeClr val="lt1"/>
              </a:buClr>
              <a:buSzPts val="2400"/>
              <a:buFont typeface="Arial"/>
              <a:buNone/>
              <a:defRPr/>
            </a:lvl3pPr>
            <a:lvl4pPr marL="1828800" lvl="3" indent="-228600" algn="l">
              <a:lnSpc>
                <a:spcPct val="90000"/>
              </a:lnSpc>
              <a:spcBef>
                <a:spcPts val="1200"/>
              </a:spcBef>
              <a:spcAft>
                <a:spcPts val="0"/>
              </a:spcAft>
              <a:buClr>
                <a:schemeClr val="lt1"/>
              </a:buClr>
              <a:buSzPts val="2400"/>
              <a:buFont typeface="Arial"/>
              <a:buNone/>
              <a:defRPr/>
            </a:lvl4pPr>
            <a:lvl5pPr marL="2286000" lvl="4" indent="-228600" algn="l">
              <a:lnSpc>
                <a:spcPct val="90000"/>
              </a:lnSpc>
              <a:spcBef>
                <a:spcPts val="1200"/>
              </a:spcBef>
              <a:spcAft>
                <a:spcPts val="0"/>
              </a:spcAft>
              <a:buClr>
                <a:schemeClr val="lt1"/>
              </a:buClr>
              <a:buSzPts val="2400"/>
              <a:buFont typeface="Arial"/>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6" name="Google Shape;146;p11"/>
          <p:cNvSpPr/>
          <p:nvPr/>
        </p:nvSpPr>
        <p:spPr>
          <a:xfrm>
            <a:off x="8535556" y="1620027"/>
            <a:ext cx="160433" cy="329184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solidFill>
                <a:srgbClr val="000000"/>
              </a:solidFill>
              <a:latin typeface="Arial"/>
              <a:ea typeface="Arial"/>
              <a:cs typeface="Arial"/>
              <a:sym typeface="Arial"/>
            </a:endParaRPr>
          </a:p>
        </p:txBody>
      </p:sp>
      <p:sp>
        <p:nvSpPr>
          <p:cNvPr id="147" name="Google Shape;147;p11"/>
          <p:cNvSpPr/>
          <p:nvPr/>
        </p:nvSpPr>
        <p:spPr>
          <a:xfrm>
            <a:off x="460256" y="1620027"/>
            <a:ext cx="160433" cy="329184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solidFill>
                <a:srgbClr val="000000"/>
              </a:solidFill>
              <a:latin typeface="Arial"/>
              <a:ea typeface="Arial"/>
              <a:cs typeface="Arial"/>
              <a:sym typeface="Arial"/>
            </a:endParaRPr>
          </a:p>
        </p:txBody>
      </p:sp>
      <p:sp>
        <p:nvSpPr>
          <p:cNvPr id="148" name="Google Shape;148;p11"/>
          <p:cNvSpPr txBox="1"/>
          <p:nvPr/>
        </p:nvSpPr>
        <p:spPr>
          <a:xfrm>
            <a:off x="460256" y="5820382"/>
            <a:ext cx="7755412" cy="64633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US" sz="700">
                <a:solidFill>
                  <a:srgbClr val="BDBDBD"/>
                </a:solidFill>
                <a:latin typeface="Arial"/>
                <a:ea typeface="Arial"/>
                <a:cs typeface="Arial"/>
                <a:sym typeface="Arial"/>
              </a:rPr>
              <a:t>© 2022 Gartner, Inc. and/or its affiliates. All rights reserved. Gartner is a registered trademark of Gartner, Inc. and its affiliates. This publication 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sz="700" u="sng">
                <a:solidFill>
                  <a:srgbClr val="BDBDBD"/>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Gartner’s Usage Policy</a:t>
            </a:r>
            <a:r>
              <a:rPr lang="en-US" sz="700">
                <a:solidFill>
                  <a:srgbClr val="BDBDBD"/>
                </a:solidFill>
                <a:latin typeface="Arial"/>
                <a:ea typeface="Arial"/>
                <a:cs typeface="Arial"/>
                <a:sym typeface="Arial"/>
              </a:rPr>
              <a:t>. Gartner prides itself on its reputation for independence and objectivity. Its research is produced independently by its research organization without input or influence from any third party. For further information, see "</a:t>
            </a:r>
            <a:r>
              <a:rPr lang="en-US" sz="700" u="sng">
                <a:solidFill>
                  <a:srgbClr val="BDBDBD"/>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Guiding Principles on Independence and Objectivity</a:t>
            </a:r>
            <a:r>
              <a:rPr lang="en-US" sz="700">
                <a:solidFill>
                  <a:srgbClr val="BDBDBD"/>
                </a:solidFill>
                <a:latin typeface="Arial"/>
                <a:ea typeface="Arial"/>
                <a:cs typeface="Arial"/>
                <a:sym typeface="Arial"/>
              </a:rPr>
              <a:t>."</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9"/>
        <p:cNvGrpSpPr/>
        <p:nvPr/>
      </p:nvGrpSpPr>
      <p:grpSpPr>
        <a:xfrm>
          <a:off x="0" y="0"/>
          <a:ext cx="0" cy="0"/>
          <a:chOff x="0" y="0"/>
          <a:chExt cx="0" cy="0"/>
        </a:xfrm>
      </p:grpSpPr>
      <p:sp>
        <p:nvSpPr>
          <p:cNvPr id="150" name="Google Shape;150;p1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1"/>
        <p:cNvGrpSpPr/>
        <p:nvPr/>
      </p:nvGrpSpPr>
      <p:grpSpPr>
        <a:xfrm>
          <a:off x="0" y="0"/>
          <a:ext cx="0" cy="0"/>
          <a:chOff x="0" y="0"/>
          <a:chExt cx="0" cy="0"/>
        </a:xfrm>
      </p:grpSpPr>
      <p:sp>
        <p:nvSpPr>
          <p:cNvPr id="152" name="Google Shape;152;p13"/>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3"/>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dk1"/>
              </a:buClr>
              <a:buSzPts val="2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Key Issues">
  <p:cSld name="Key Issues">
    <p:spTree>
      <p:nvGrpSpPr>
        <p:cNvPr id="1" name="Shape 154"/>
        <p:cNvGrpSpPr/>
        <p:nvPr/>
      </p:nvGrpSpPr>
      <p:grpSpPr>
        <a:xfrm>
          <a:off x="0" y="0"/>
          <a:ext cx="0" cy="0"/>
          <a:chOff x="0" y="0"/>
          <a:chExt cx="0" cy="0"/>
        </a:xfrm>
      </p:grpSpPr>
      <p:sp>
        <p:nvSpPr>
          <p:cNvPr id="155" name="Google Shape;155;p14"/>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6" name="Google Shape;156;p14"/>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dk1"/>
              </a:buClr>
              <a:buSzPts val="2800"/>
              <a:buFont typeface="Arial Black"/>
              <a:buAutoNum type="arabicPeriod"/>
              <a:defRPr/>
            </a:lvl1pPr>
            <a:lvl2pPr marL="914400" lvl="1" indent="-381000" algn="l">
              <a:lnSpc>
                <a:spcPct val="90000"/>
              </a:lnSpc>
              <a:spcBef>
                <a:spcPts val="1200"/>
              </a:spcBef>
              <a:spcAft>
                <a:spcPts val="0"/>
              </a:spcAft>
              <a:buClr>
                <a:schemeClr val="dk1"/>
              </a:buClr>
              <a:buSzPts val="2400"/>
              <a:buChar char="–"/>
              <a:defRPr/>
            </a:lvl2pPr>
            <a:lvl3pPr marL="1371600" lvl="2" indent="-381000" algn="l">
              <a:lnSpc>
                <a:spcPct val="90000"/>
              </a:lnSpc>
              <a:spcBef>
                <a:spcPts val="1200"/>
              </a:spcBef>
              <a:spcAft>
                <a:spcPts val="0"/>
              </a:spcAft>
              <a:buClr>
                <a:schemeClr val="dk1"/>
              </a:buClr>
              <a:buSzPts val="2400"/>
              <a:buChar char="•"/>
              <a:defRPr/>
            </a:lvl3pPr>
            <a:lvl4pPr marL="1828800" lvl="3" indent="-381000" algn="l">
              <a:lnSpc>
                <a:spcPct val="90000"/>
              </a:lnSpc>
              <a:spcBef>
                <a:spcPts val="1200"/>
              </a:spcBef>
              <a:spcAft>
                <a:spcPts val="0"/>
              </a:spcAft>
              <a:buClr>
                <a:schemeClr val="dk1"/>
              </a:buClr>
              <a:buSzPts val="2400"/>
              <a:buChar char="–"/>
              <a:defRPr/>
            </a:lvl4pPr>
            <a:lvl5pPr marL="2286000" lvl="4" indent="-381000" algn="l">
              <a:lnSpc>
                <a:spcPct val="90000"/>
              </a:lnSpc>
              <a:spcBef>
                <a:spcPts val="12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Key Issues - Grey">
  <p:cSld name="Key Issues - Grey">
    <p:spTree>
      <p:nvGrpSpPr>
        <p:cNvPr id="1" name="Shape 157"/>
        <p:cNvGrpSpPr/>
        <p:nvPr/>
      </p:nvGrpSpPr>
      <p:grpSpPr>
        <a:xfrm>
          <a:off x="0" y="0"/>
          <a:ext cx="0" cy="0"/>
          <a:chOff x="0" y="0"/>
          <a:chExt cx="0" cy="0"/>
        </a:xfrm>
      </p:grpSpPr>
      <p:sp>
        <p:nvSpPr>
          <p:cNvPr id="158" name="Google Shape;158;p15"/>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15"/>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rgbClr val="979D9D"/>
              </a:buClr>
              <a:buSzPts val="2800"/>
              <a:buFont typeface="Arial Black"/>
              <a:buAutoNum type="arabicPeriod"/>
              <a:defRPr>
                <a:solidFill>
                  <a:srgbClr val="979D9D"/>
                </a:solidFill>
              </a:defRPr>
            </a:lvl1pPr>
            <a:lvl2pPr marL="914400" lvl="1" indent="-381000" algn="l">
              <a:lnSpc>
                <a:spcPct val="90000"/>
              </a:lnSpc>
              <a:spcBef>
                <a:spcPts val="1200"/>
              </a:spcBef>
              <a:spcAft>
                <a:spcPts val="0"/>
              </a:spcAft>
              <a:buClr>
                <a:srgbClr val="979D9D"/>
              </a:buClr>
              <a:buSzPts val="2400"/>
              <a:buChar char="–"/>
              <a:defRPr>
                <a:solidFill>
                  <a:srgbClr val="979D9D"/>
                </a:solidFill>
              </a:defRPr>
            </a:lvl2pPr>
            <a:lvl3pPr marL="1371600" lvl="2" indent="-381000" algn="l">
              <a:lnSpc>
                <a:spcPct val="90000"/>
              </a:lnSpc>
              <a:spcBef>
                <a:spcPts val="1200"/>
              </a:spcBef>
              <a:spcAft>
                <a:spcPts val="0"/>
              </a:spcAft>
              <a:buClr>
                <a:srgbClr val="979D9D"/>
              </a:buClr>
              <a:buSzPts val="2400"/>
              <a:buChar char="•"/>
              <a:defRPr>
                <a:solidFill>
                  <a:srgbClr val="979D9D"/>
                </a:solidFill>
              </a:defRPr>
            </a:lvl3pPr>
            <a:lvl4pPr marL="1828800" lvl="3" indent="-381000" algn="l">
              <a:lnSpc>
                <a:spcPct val="90000"/>
              </a:lnSpc>
              <a:spcBef>
                <a:spcPts val="1200"/>
              </a:spcBef>
              <a:spcAft>
                <a:spcPts val="0"/>
              </a:spcAft>
              <a:buClr>
                <a:srgbClr val="979D9D"/>
              </a:buClr>
              <a:buSzPts val="2400"/>
              <a:buChar char="–"/>
              <a:defRPr>
                <a:solidFill>
                  <a:srgbClr val="979D9D"/>
                </a:solidFill>
              </a:defRPr>
            </a:lvl4pPr>
            <a:lvl5pPr marL="2286000" lvl="4" indent="-381000" algn="l">
              <a:lnSpc>
                <a:spcPct val="90000"/>
              </a:lnSpc>
              <a:spcBef>
                <a:spcPts val="1200"/>
              </a:spcBef>
              <a:spcAft>
                <a:spcPts val="0"/>
              </a:spcAft>
              <a:buClr>
                <a:srgbClr val="979D9D"/>
              </a:buClr>
              <a:buSzPts val="2400"/>
              <a:buChar char="•"/>
              <a:defRPr>
                <a:solidFill>
                  <a:srgbClr val="979D9D"/>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160"/>
        <p:cNvGrpSpPr/>
        <p:nvPr/>
      </p:nvGrpSpPr>
      <p:grpSpPr>
        <a:xfrm>
          <a:off x="0" y="0"/>
          <a:ext cx="0" cy="0"/>
          <a:chOff x="0" y="0"/>
          <a:chExt cx="0" cy="0"/>
        </a:xfrm>
      </p:grpSpPr>
      <p:sp>
        <p:nvSpPr>
          <p:cNvPr id="161" name="Google Shape;161;p16"/>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2" name="Google Shape;162;p16"/>
          <p:cNvSpPr txBox="1">
            <a:spLocks noGrp="1"/>
          </p:cNvSpPr>
          <p:nvPr>
            <p:ph type="body" idx="1"/>
          </p:nvPr>
        </p:nvSpPr>
        <p:spPr>
          <a:xfrm>
            <a:off x="457200" y="1527175"/>
            <a:ext cx="5499100" cy="4460875"/>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wo column">
  <p:cSld name="Two column">
    <p:spTree>
      <p:nvGrpSpPr>
        <p:cNvPr id="1" name="Shape 163"/>
        <p:cNvGrpSpPr/>
        <p:nvPr/>
      </p:nvGrpSpPr>
      <p:grpSpPr>
        <a:xfrm>
          <a:off x="0" y="0"/>
          <a:ext cx="0" cy="0"/>
          <a:chOff x="0" y="0"/>
          <a:chExt cx="0" cy="0"/>
        </a:xfrm>
      </p:grpSpPr>
      <p:sp>
        <p:nvSpPr>
          <p:cNvPr id="164" name="Google Shape;164;p17"/>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17"/>
          <p:cNvSpPr txBox="1">
            <a:spLocks noGrp="1"/>
          </p:cNvSpPr>
          <p:nvPr>
            <p:ph type="body" idx="1"/>
          </p:nvPr>
        </p:nvSpPr>
        <p:spPr>
          <a:xfrm>
            <a:off x="457200" y="1527175"/>
            <a:ext cx="5499100" cy="4460875"/>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17"/>
          <p:cNvSpPr txBox="1">
            <a:spLocks noGrp="1"/>
          </p:cNvSpPr>
          <p:nvPr>
            <p:ph type="body" idx="2"/>
          </p:nvPr>
        </p:nvSpPr>
        <p:spPr>
          <a:xfrm>
            <a:off x="6234113" y="1527175"/>
            <a:ext cx="5499100" cy="4460875"/>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dk1"/>
              </a:buClr>
              <a:buSzPts val="2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4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PA Band">
  <p:cSld name="SPA Band">
    <p:spTree>
      <p:nvGrpSpPr>
        <p:cNvPr id="1" name="Shape 167"/>
        <p:cNvGrpSpPr/>
        <p:nvPr/>
      </p:nvGrpSpPr>
      <p:grpSpPr>
        <a:xfrm>
          <a:off x="0" y="0"/>
          <a:ext cx="0" cy="0"/>
          <a:chOff x="0" y="0"/>
          <a:chExt cx="0" cy="0"/>
        </a:xfrm>
      </p:grpSpPr>
      <p:sp>
        <p:nvSpPr>
          <p:cNvPr id="168" name="Google Shape;168;p18"/>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9" name="Google Shape;169;p18"/>
          <p:cNvSpPr txBox="1">
            <a:spLocks noGrp="1"/>
          </p:cNvSpPr>
          <p:nvPr>
            <p:ph type="body" idx="1"/>
          </p:nvPr>
        </p:nvSpPr>
        <p:spPr>
          <a:xfrm>
            <a:off x="457201" y="2193290"/>
            <a:ext cx="5499100" cy="379476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2400"/>
              <a:buNone/>
              <a:defRPr sz="2400" b="1"/>
            </a:lvl1pPr>
            <a:lvl2pPr marL="914400" lvl="1" indent="-381000" algn="l">
              <a:lnSpc>
                <a:spcPct val="90000"/>
              </a:lnSpc>
              <a:spcBef>
                <a:spcPts val="1200"/>
              </a:spcBef>
              <a:spcAft>
                <a:spcPts val="0"/>
              </a:spcAft>
              <a:buClr>
                <a:schemeClr val="dk1"/>
              </a:buClr>
              <a:buSzPts val="2400"/>
              <a:buFont typeface="Arial"/>
              <a:buChar char="•"/>
              <a:defRPr sz="2400"/>
            </a:lvl2pPr>
            <a:lvl3pPr marL="1371600" lvl="2" indent="-381000" algn="l">
              <a:lnSpc>
                <a:spcPct val="90000"/>
              </a:lnSpc>
              <a:spcBef>
                <a:spcPts val="1200"/>
              </a:spcBef>
              <a:spcAft>
                <a:spcPts val="0"/>
              </a:spcAft>
              <a:buClr>
                <a:schemeClr val="dk1"/>
              </a:buClr>
              <a:buSzPts val="2400"/>
              <a:buFont typeface="Arial"/>
              <a:buChar char="–"/>
              <a:defRPr sz="2400"/>
            </a:lvl3pPr>
            <a:lvl4pPr marL="1828800" lvl="3" indent="-381000" algn="l">
              <a:lnSpc>
                <a:spcPct val="90000"/>
              </a:lnSpc>
              <a:spcBef>
                <a:spcPts val="1200"/>
              </a:spcBef>
              <a:spcAft>
                <a:spcPts val="0"/>
              </a:spcAft>
              <a:buClr>
                <a:schemeClr val="dk1"/>
              </a:buClr>
              <a:buSzPts val="2400"/>
              <a:buFont typeface="Arial"/>
              <a:buChar char="•"/>
              <a:defRPr sz="2400"/>
            </a:lvl4pPr>
            <a:lvl5pPr marL="2286000" lvl="4" indent="-381000" algn="l">
              <a:lnSpc>
                <a:spcPct val="90000"/>
              </a:lnSpc>
              <a:spcBef>
                <a:spcPts val="1200"/>
              </a:spcBef>
              <a:spcAft>
                <a:spcPts val="0"/>
              </a:spcAft>
              <a:buClr>
                <a:schemeClr val="dk1"/>
              </a:buClr>
              <a:buSzPts val="2400"/>
              <a:buFont typeface="Arial"/>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0" name="Google Shape;170;p18"/>
          <p:cNvSpPr txBox="1">
            <a:spLocks noGrp="1"/>
          </p:cNvSpPr>
          <p:nvPr>
            <p:ph type="body" idx="2"/>
          </p:nvPr>
        </p:nvSpPr>
        <p:spPr>
          <a:xfrm>
            <a:off x="457200" y="976313"/>
            <a:ext cx="11276013" cy="1047750"/>
          </a:xfrm>
          <a:prstGeom prst="rect">
            <a:avLst/>
          </a:prstGeom>
          <a:solidFill>
            <a:srgbClr val="002856"/>
          </a:solidFill>
          <a:ln>
            <a:noFill/>
          </a:ln>
        </p:spPr>
        <p:txBody>
          <a:bodyPr spcFirstLastPara="1" wrap="square" lIns="137150" tIns="0" rIns="91425" bIns="0" anchor="ctr" anchorCtr="0">
            <a:noAutofit/>
          </a:bodyPr>
          <a:lstStyle>
            <a:lvl1pPr marL="457200" lvl="0" indent="-228600" algn="l">
              <a:lnSpc>
                <a:spcPct val="90000"/>
              </a:lnSpc>
              <a:spcBef>
                <a:spcPts val="600"/>
              </a:spcBef>
              <a:spcAft>
                <a:spcPts val="0"/>
              </a:spcAft>
              <a:buClr>
                <a:srgbClr val="FFFFFF"/>
              </a:buClr>
              <a:buSzPts val="2400"/>
              <a:buNone/>
              <a:defRPr sz="2400">
                <a:solidFill>
                  <a:srgbClr val="FFFFFF"/>
                </a:solidFill>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1" name="Google Shape;171;p18"/>
          <p:cNvSpPr txBox="1">
            <a:spLocks noGrp="1"/>
          </p:cNvSpPr>
          <p:nvPr>
            <p:ph type="body" idx="3"/>
          </p:nvPr>
        </p:nvSpPr>
        <p:spPr>
          <a:xfrm>
            <a:off x="6234113" y="2193290"/>
            <a:ext cx="5499100" cy="379476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2400"/>
              <a:buNone/>
              <a:defRPr sz="2400" b="1"/>
            </a:lvl1pPr>
            <a:lvl2pPr marL="914400" lvl="1" indent="-381000" algn="l">
              <a:lnSpc>
                <a:spcPct val="90000"/>
              </a:lnSpc>
              <a:spcBef>
                <a:spcPts val="1200"/>
              </a:spcBef>
              <a:spcAft>
                <a:spcPts val="0"/>
              </a:spcAft>
              <a:buClr>
                <a:schemeClr val="dk1"/>
              </a:buClr>
              <a:buSzPts val="2400"/>
              <a:buFont typeface="Arial"/>
              <a:buChar char="•"/>
              <a:defRPr sz="2400"/>
            </a:lvl2pPr>
            <a:lvl3pPr marL="1371600" lvl="2" indent="-381000" algn="l">
              <a:lnSpc>
                <a:spcPct val="90000"/>
              </a:lnSpc>
              <a:spcBef>
                <a:spcPts val="1200"/>
              </a:spcBef>
              <a:spcAft>
                <a:spcPts val="0"/>
              </a:spcAft>
              <a:buClr>
                <a:schemeClr val="dk1"/>
              </a:buClr>
              <a:buSzPts val="2400"/>
              <a:buFont typeface="Arial"/>
              <a:buChar char="–"/>
              <a:defRPr sz="2400"/>
            </a:lvl3pPr>
            <a:lvl4pPr marL="1828800" lvl="3" indent="-381000" algn="l">
              <a:lnSpc>
                <a:spcPct val="90000"/>
              </a:lnSpc>
              <a:spcBef>
                <a:spcPts val="1200"/>
              </a:spcBef>
              <a:spcAft>
                <a:spcPts val="0"/>
              </a:spcAft>
              <a:buClr>
                <a:schemeClr val="dk1"/>
              </a:buClr>
              <a:buSzPts val="2400"/>
              <a:buFont typeface="Arial"/>
              <a:buChar char="•"/>
              <a:defRPr sz="2400"/>
            </a:lvl4pPr>
            <a:lvl5pPr marL="2286000" lvl="4" indent="-381000" algn="l">
              <a:lnSpc>
                <a:spcPct val="90000"/>
              </a:lnSpc>
              <a:spcBef>
                <a:spcPts val="1200"/>
              </a:spcBef>
              <a:spcAft>
                <a:spcPts val="0"/>
              </a:spcAft>
              <a:buClr>
                <a:schemeClr val="dk1"/>
              </a:buClr>
              <a:buSzPts val="2400"/>
              <a:buFont typeface="Arial"/>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Recommendations">
  <p:cSld name="Recommendations">
    <p:spTree>
      <p:nvGrpSpPr>
        <p:cNvPr id="1" name="Shape 172"/>
        <p:cNvGrpSpPr/>
        <p:nvPr/>
      </p:nvGrpSpPr>
      <p:grpSpPr>
        <a:xfrm>
          <a:off x="0" y="0"/>
          <a:ext cx="0" cy="0"/>
          <a:chOff x="0" y="0"/>
          <a:chExt cx="0" cy="0"/>
        </a:xfrm>
      </p:grpSpPr>
      <p:sp>
        <p:nvSpPr>
          <p:cNvPr id="173" name="Google Shape;173;p19"/>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19"/>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59740" algn="l">
              <a:lnSpc>
                <a:spcPct val="90000"/>
              </a:lnSpc>
              <a:spcBef>
                <a:spcPts val="1200"/>
              </a:spcBef>
              <a:spcAft>
                <a:spcPts val="0"/>
              </a:spcAft>
              <a:buClr>
                <a:schemeClr val="dk1"/>
              </a:buClr>
              <a:buSzPts val="3640"/>
              <a:buFont typeface="Arial"/>
              <a:buChar char="•"/>
              <a:defRPr/>
            </a:lvl1pPr>
            <a:lvl2pPr marL="914400" lvl="1" indent="-381000" algn="l">
              <a:lnSpc>
                <a:spcPct val="90000"/>
              </a:lnSpc>
              <a:spcBef>
                <a:spcPts val="1200"/>
              </a:spcBef>
              <a:spcAft>
                <a:spcPts val="0"/>
              </a:spcAft>
              <a:buClr>
                <a:schemeClr val="dk1"/>
              </a:buClr>
              <a:buSzPts val="2400"/>
              <a:buChar char="–"/>
              <a:defRPr/>
            </a:lvl2pPr>
            <a:lvl3pPr marL="1371600" lvl="2" indent="-381000" algn="l">
              <a:lnSpc>
                <a:spcPct val="90000"/>
              </a:lnSpc>
              <a:spcBef>
                <a:spcPts val="1200"/>
              </a:spcBef>
              <a:spcAft>
                <a:spcPts val="0"/>
              </a:spcAft>
              <a:buClr>
                <a:schemeClr val="dk1"/>
              </a:buClr>
              <a:buSzPts val="2400"/>
              <a:buChar char="•"/>
              <a:defRPr/>
            </a:lvl3pPr>
            <a:lvl4pPr marL="1828800" lvl="3" indent="-381000" algn="l">
              <a:lnSpc>
                <a:spcPct val="90000"/>
              </a:lnSpc>
              <a:spcBef>
                <a:spcPts val="1200"/>
              </a:spcBef>
              <a:spcAft>
                <a:spcPts val="0"/>
              </a:spcAft>
              <a:buClr>
                <a:schemeClr val="dk1"/>
              </a:buClr>
              <a:buSzPts val="2400"/>
              <a:buChar char="–"/>
              <a:defRPr/>
            </a:lvl4pPr>
            <a:lvl5pPr marL="2286000" lvl="4" indent="-381000" algn="l">
              <a:lnSpc>
                <a:spcPct val="90000"/>
              </a:lnSpc>
              <a:spcBef>
                <a:spcPts val="12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Action Plan">
  <p:cSld name="Action Plan">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7" name="Google Shape;177;p20"/>
          <p:cNvSpPr txBox="1">
            <a:spLocks noGrp="1"/>
          </p:cNvSpPr>
          <p:nvPr>
            <p:ph type="body" idx="1"/>
          </p:nvPr>
        </p:nvSpPr>
        <p:spPr>
          <a:xfrm>
            <a:off x="457201" y="1527175"/>
            <a:ext cx="11276012" cy="446087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2800"/>
              <a:buNone/>
              <a:defRPr sz="2800" b="1"/>
            </a:lvl1pPr>
            <a:lvl2pPr marL="914400" lvl="1" indent="-381000" algn="l">
              <a:lnSpc>
                <a:spcPct val="90000"/>
              </a:lnSpc>
              <a:spcBef>
                <a:spcPts val="1200"/>
              </a:spcBef>
              <a:spcAft>
                <a:spcPts val="0"/>
              </a:spcAft>
              <a:buClr>
                <a:schemeClr val="dk1"/>
              </a:buClr>
              <a:buSzPts val="2400"/>
              <a:buFont typeface="Arial"/>
              <a:buChar char="•"/>
              <a:defRPr sz="2400"/>
            </a:lvl2pPr>
            <a:lvl3pPr marL="1371600" lvl="2" indent="-381000" algn="l">
              <a:lnSpc>
                <a:spcPct val="90000"/>
              </a:lnSpc>
              <a:spcBef>
                <a:spcPts val="1200"/>
              </a:spcBef>
              <a:spcAft>
                <a:spcPts val="0"/>
              </a:spcAft>
              <a:buClr>
                <a:schemeClr val="dk1"/>
              </a:buClr>
              <a:buSzPts val="2400"/>
              <a:buFont typeface="Arial"/>
              <a:buChar char="–"/>
              <a:defRPr sz="2400"/>
            </a:lvl3pPr>
            <a:lvl4pPr marL="1828800" lvl="3" indent="-381000" algn="l">
              <a:lnSpc>
                <a:spcPct val="90000"/>
              </a:lnSpc>
              <a:spcBef>
                <a:spcPts val="1200"/>
              </a:spcBef>
              <a:spcAft>
                <a:spcPts val="0"/>
              </a:spcAft>
              <a:buClr>
                <a:schemeClr val="dk1"/>
              </a:buClr>
              <a:buSzPts val="2400"/>
              <a:buFont typeface="Arial"/>
              <a:buChar char="•"/>
              <a:defRPr sz="2400"/>
            </a:lvl4pPr>
            <a:lvl5pPr marL="2286000" lvl="4" indent="-381000" algn="l">
              <a:lnSpc>
                <a:spcPct val="90000"/>
              </a:lnSpc>
              <a:spcBef>
                <a:spcPts val="1200"/>
              </a:spcBef>
              <a:spcAft>
                <a:spcPts val="0"/>
              </a:spcAft>
              <a:buClr>
                <a:schemeClr val="dk1"/>
              </a:buClr>
              <a:buSzPts val="2400"/>
              <a:buFont typeface="Arial"/>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Recommended Research">
  <p:cSld name="Recommended Research">
    <p:spTree>
      <p:nvGrpSpPr>
        <p:cNvPr id="1" name="Shape 178"/>
        <p:cNvGrpSpPr/>
        <p:nvPr/>
      </p:nvGrpSpPr>
      <p:grpSpPr>
        <a:xfrm>
          <a:off x="0" y="0"/>
          <a:ext cx="0" cy="0"/>
          <a:chOff x="0" y="0"/>
          <a:chExt cx="0" cy="0"/>
        </a:xfrm>
      </p:grpSpPr>
      <p:sp>
        <p:nvSpPr>
          <p:cNvPr id="179" name="Google Shape;179;p21"/>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0" name="Google Shape;180;p21"/>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59740" algn="l">
              <a:lnSpc>
                <a:spcPct val="90000"/>
              </a:lnSpc>
              <a:spcBef>
                <a:spcPts val="1200"/>
              </a:spcBef>
              <a:spcAft>
                <a:spcPts val="0"/>
              </a:spcAft>
              <a:buClr>
                <a:schemeClr val="dk2"/>
              </a:buClr>
              <a:buSzPts val="3640"/>
              <a:buFont typeface="Arial"/>
              <a:buChar char="•"/>
              <a:defRPr/>
            </a:lvl1pPr>
            <a:lvl2pPr marL="914400" lvl="1" indent="-381000" algn="l">
              <a:lnSpc>
                <a:spcPct val="90000"/>
              </a:lnSpc>
              <a:spcBef>
                <a:spcPts val="1200"/>
              </a:spcBef>
              <a:spcAft>
                <a:spcPts val="0"/>
              </a:spcAft>
              <a:buClr>
                <a:schemeClr val="dk1"/>
              </a:buClr>
              <a:buSzPts val="2400"/>
              <a:buChar char="–"/>
              <a:defRPr/>
            </a:lvl2pPr>
            <a:lvl3pPr marL="1371600" lvl="2" indent="-381000" algn="l">
              <a:lnSpc>
                <a:spcPct val="90000"/>
              </a:lnSpc>
              <a:spcBef>
                <a:spcPts val="1200"/>
              </a:spcBef>
              <a:spcAft>
                <a:spcPts val="0"/>
              </a:spcAft>
              <a:buClr>
                <a:schemeClr val="dk1"/>
              </a:buClr>
              <a:buSzPts val="2400"/>
              <a:buChar char="•"/>
              <a:defRPr/>
            </a:lvl3pPr>
            <a:lvl4pPr marL="1828800" lvl="3" indent="-381000" algn="l">
              <a:lnSpc>
                <a:spcPct val="90000"/>
              </a:lnSpc>
              <a:spcBef>
                <a:spcPts val="1200"/>
              </a:spcBef>
              <a:spcAft>
                <a:spcPts val="0"/>
              </a:spcAft>
              <a:buClr>
                <a:schemeClr val="dk1"/>
              </a:buClr>
              <a:buSzPts val="2400"/>
              <a:buChar char="–"/>
              <a:defRPr/>
            </a:lvl4pPr>
            <a:lvl5pPr marL="2286000" lvl="4" indent="-381000" algn="l">
              <a:lnSpc>
                <a:spcPct val="90000"/>
              </a:lnSpc>
              <a:spcBef>
                <a:spcPts val="12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p:nvPr/>
        </p:nvSpPr>
        <p:spPr>
          <a:xfrm>
            <a:off x="457200" y="6230064"/>
            <a:ext cx="6229673" cy="123111"/>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800">
                <a:solidFill>
                  <a:srgbClr val="6F7878"/>
                </a:solidFill>
                <a:latin typeface="Arial"/>
                <a:ea typeface="Arial"/>
                <a:cs typeface="Arial"/>
                <a:sym typeface="Arial"/>
              </a:rPr>
              <a:t>Access to Gartner research is subject to entitlement. For information, please contact your Gartner representative.</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Action Item">
  <p:cSld name="Action Item">
    <p:spTree>
      <p:nvGrpSpPr>
        <p:cNvPr id="1" name="Shape 182"/>
        <p:cNvGrpSpPr/>
        <p:nvPr/>
      </p:nvGrpSpPr>
      <p:grpSpPr>
        <a:xfrm>
          <a:off x="0" y="0"/>
          <a:ext cx="0" cy="0"/>
          <a:chOff x="0" y="0"/>
          <a:chExt cx="0" cy="0"/>
        </a:xfrm>
      </p:grpSpPr>
      <p:sp>
        <p:nvSpPr>
          <p:cNvPr id="183" name="Google Shape;183;p2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4" name="Google Shape;184;p22"/>
          <p:cNvSpPr txBox="1">
            <a:spLocks noGrp="1"/>
          </p:cNvSpPr>
          <p:nvPr>
            <p:ph type="body" idx="1"/>
          </p:nvPr>
        </p:nvSpPr>
        <p:spPr>
          <a:xfrm>
            <a:off x="457200" y="1527175"/>
            <a:ext cx="11276013" cy="32512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2"/>
          <p:cNvSpPr txBox="1">
            <a:spLocks noGrp="1"/>
          </p:cNvSpPr>
          <p:nvPr>
            <p:ph type="body" idx="2"/>
          </p:nvPr>
        </p:nvSpPr>
        <p:spPr>
          <a:xfrm>
            <a:off x="457200" y="4778375"/>
            <a:ext cx="11276013" cy="1209675"/>
          </a:xfrm>
          <a:prstGeom prst="rect">
            <a:avLst/>
          </a:prstGeom>
          <a:solidFill>
            <a:srgbClr val="002856"/>
          </a:solidFill>
          <a:ln>
            <a:noFill/>
          </a:ln>
        </p:spPr>
        <p:txBody>
          <a:bodyPr spcFirstLastPara="1" wrap="square" lIns="137150" tIns="91425" rIns="91425" bIns="91425" anchor="ctr" anchorCtr="0">
            <a:noAutofit/>
          </a:bodyPr>
          <a:lstStyle>
            <a:lvl1pPr marL="457200" lvl="0" indent="-228600" algn="l">
              <a:lnSpc>
                <a:spcPct val="90000"/>
              </a:lnSpc>
              <a:spcBef>
                <a:spcPts val="600"/>
              </a:spcBef>
              <a:spcAft>
                <a:spcPts val="0"/>
              </a:spcAft>
              <a:buClr>
                <a:srgbClr val="FFFFFF"/>
              </a:buClr>
              <a:buSzPts val="2800"/>
              <a:buNone/>
              <a:defRPr>
                <a:solidFill>
                  <a:srgbClr val="FFFFFF"/>
                </a:solidFill>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186"/>
        <p:cNvGrpSpPr/>
        <p:nvPr/>
      </p:nvGrpSpPr>
      <p:grpSpPr>
        <a:xfrm>
          <a:off x="0" y="0"/>
          <a:ext cx="0" cy="0"/>
          <a:chOff x="0" y="0"/>
          <a:chExt cx="0" cy="0"/>
        </a:xfrm>
      </p:grpSpPr>
      <p:sp>
        <p:nvSpPr>
          <p:cNvPr id="187" name="Google Shape;187;p23"/>
          <p:cNvSpPr txBox="1">
            <a:spLocks noGrp="1"/>
          </p:cNvSpPr>
          <p:nvPr>
            <p:ph type="body" idx="1"/>
          </p:nvPr>
        </p:nvSpPr>
        <p:spPr>
          <a:xfrm>
            <a:off x="4424193" y="1527175"/>
            <a:ext cx="3336925" cy="4460875"/>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b="1"/>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8" name="Google Shape;188;p23"/>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23"/>
          <p:cNvSpPr txBox="1">
            <a:spLocks noGrp="1"/>
          </p:cNvSpPr>
          <p:nvPr>
            <p:ph type="body" idx="2"/>
          </p:nvPr>
        </p:nvSpPr>
        <p:spPr>
          <a:xfrm>
            <a:off x="457200" y="1527175"/>
            <a:ext cx="3336925" cy="446087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2000"/>
              <a:buNone/>
              <a:defRPr sz="2000" b="1"/>
            </a:lvl1pPr>
            <a:lvl2pPr marL="914400" lvl="1" indent="-355600" algn="l">
              <a:lnSpc>
                <a:spcPct val="90000"/>
              </a:lnSpc>
              <a:spcBef>
                <a:spcPts val="1200"/>
              </a:spcBef>
              <a:spcAft>
                <a:spcPts val="0"/>
              </a:spcAft>
              <a:buClr>
                <a:schemeClr val="dk1"/>
              </a:buClr>
              <a:buSzPts val="2000"/>
              <a:buFont typeface="Arial"/>
              <a:buChar char="•"/>
              <a:defRPr sz="2000"/>
            </a:lvl2pPr>
            <a:lvl3pPr marL="1371600" lvl="2" indent="-355600" algn="l">
              <a:lnSpc>
                <a:spcPct val="90000"/>
              </a:lnSpc>
              <a:spcBef>
                <a:spcPts val="1200"/>
              </a:spcBef>
              <a:spcAft>
                <a:spcPts val="0"/>
              </a:spcAft>
              <a:buClr>
                <a:schemeClr val="dk1"/>
              </a:buClr>
              <a:buSzPts val="2000"/>
              <a:buFont typeface="Arial"/>
              <a:buChar char="–"/>
              <a:defRPr sz="2000"/>
            </a:lvl3pPr>
            <a:lvl4pPr marL="1828800" lvl="3" indent="-355600" algn="l">
              <a:lnSpc>
                <a:spcPct val="90000"/>
              </a:lnSpc>
              <a:spcBef>
                <a:spcPts val="1200"/>
              </a:spcBef>
              <a:spcAft>
                <a:spcPts val="0"/>
              </a:spcAft>
              <a:buClr>
                <a:schemeClr val="dk1"/>
              </a:buClr>
              <a:buSzPts val="2000"/>
              <a:buFont typeface="Arial"/>
              <a:buChar char="•"/>
              <a:defRPr sz="2000"/>
            </a:lvl4pPr>
            <a:lvl5pPr marL="2286000" lvl="4" indent="-355600" algn="l">
              <a:lnSpc>
                <a:spcPct val="90000"/>
              </a:lnSpc>
              <a:spcBef>
                <a:spcPts val="1200"/>
              </a:spcBef>
              <a:spcAft>
                <a:spcPts val="0"/>
              </a:spcAft>
              <a:buClr>
                <a:schemeClr val="dk1"/>
              </a:buClr>
              <a:buSzPts val="2000"/>
              <a:buFont typeface="Arial"/>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0" name="Google Shape;190;p23"/>
          <p:cNvSpPr txBox="1">
            <a:spLocks noGrp="1"/>
          </p:cNvSpPr>
          <p:nvPr>
            <p:ph type="body" idx="3"/>
          </p:nvPr>
        </p:nvSpPr>
        <p:spPr>
          <a:xfrm>
            <a:off x="8396288" y="1527175"/>
            <a:ext cx="3336925" cy="4460875"/>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b="1"/>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191"/>
        <p:cNvGrpSpPr/>
        <p:nvPr/>
      </p:nvGrpSpPr>
      <p:grpSpPr>
        <a:xfrm>
          <a:off x="0" y="0"/>
          <a:ext cx="0" cy="0"/>
          <a:chOff x="0" y="0"/>
          <a:chExt cx="0" cy="0"/>
        </a:xfrm>
      </p:grpSpPr>
      <p:sp>
        <p:nvSpPr>
          <p:cNvPr id="192" name="Google Shape;192;p24"/>
          <p:cNvSpPr txBox="1">
            <a:spLocks noGrp="1"/>
          </p:cNvSpPr>
          <p:nvPr>
            <p:ph type="body" idx="1"/>
          </p:nvPr>
        </p:nvSpPr>
        <p:spPr>
          <a:xfrm>
            <a:off x="4424193" y="1527175"/>
            <a:ext cx="3336925" cy="4460875"/>
          </a:xfrm>
          <a:prstGeom prst="rect">
            <a:avLst/>
          </a:prstGeom>
          <a:solidFill>
            <a:srgbClr val="D3D3D3"/>
          </a:solidFill>
          <a:ln>
            <a:noFill/>
          </a:ln>
        </p:spPr>
        <p:txBody>
          <a:bodyPr spcFirstLastPara="1" wrap="square" lIns="182875" tIns="182875" rIns="91425" bIns="182875" anchor="t" anchorCtr="0">
            <a:noAutofit/>
          </a:bodyPr>
          <a:lstStyle>
            <a:lvl1pPr marL="457200" lvl="0" indent="-355600" algn="l">
              <a:lnSpc>
                <a:spcPct val="90000"/>
              </a:lnSpc>
              <a:spcBef>
                <a:spcPts val="1200"/>
              </a:spcBef>
              <a:spcAft>
                <a:spcPts val="0"/>
              </a:spcAft>
              <a:buClr>
                <a:schemeClr val="dk1"/>
              </a:buClr>
              <a:buSzPts val="2000"/>
              <a:buChar char="•"/>
              <a:defRPr sz="2000" b="1"/>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3" name="Google Shape;193;p24"/>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4" name="Google Shape;194;p24"/>
          <p:cNvSpPr txBox="1">
            <a:spLocks noGrp="1"/>
          </p:cNvSpPr>
          <p:nvPr>
            <p:ph type="body" idx="2"/>
          </p:nvPr>
        </p:nvSpPr>
        <p:spPr>
          <a:xfrm>
            <a:off x="457200" y="1527175"/>
            <a:ext cx="3336925" cy="4460875"/>
          </a:xfrm>
          <a:prstGeom prst="rect">
            <a:avLst/>
          </a:prstGeom>
          <a:solidFill>
            <a:srgbClr val="D3D3D3"/>
          </a:solidFill>
          <a:ln>
            <a:noFill/>
          </a:ln>
        </p:spPr>
        <p:txBody>
          <a:bodyPr spcFirstLastPara="1" wrap="square" lIns="182875" tIns="182875" rIns="91425" bIns="182875" anchor="t" anchorCtr="0">
            <a:noAutofit/>
          </a:bodyPr>
          <a:lstStyle>
            <a:lvl1pPr marL="457200" lvl="0" indent="-228600" algn="l">
              <a:lnSpc>
                <a:spcPct val="90000"/>
              </a:lnSpc>
              <a:spcBef>
                <a:spcPts val="1200"/>
              </a:spcBef>
              <a:spcAft>
                <a:spcPts val="0"/>
              </a:spcAft>
              <a:buClr>
                <a:schemeClr val="dk1"/>
              </a:buClr>
              <a:buSzPts val="2000"/>
              <a:buNone/>
              <a:defRPr sz="2000" b="1"/>
            </a:lvl1pPr>
            <a:lvl2pPr marL="914400" lvl="1" indent="-355600" algn="l">
              <a:lnSpc>
                <a:spcPct val="90000"/>
              </a:lnSpc>
              <a:spcBef>
                <a:spcPts val="1200"/>
              </a:spcBef>
              <a:spcAft>
                <a:spcPts val="0"/>
              </a:spcAft>
              <a:buClr>
                <a:schemeClr val="dk1"/>
              </a:buClr>
              <a:buSzPts val="2000"/>
              <a:buFont typeface="Arial"/>
              <a:buChar char="•"/>
              <a:defRPr sz="2000"/>
            </a:lvl2pPr>
            <a:lvl3pPr marL="1371600" lvl="2" indent="-355600" algn="l">
              <a:lnSpc>
                <a:spcPct val="90000"/>
              </a:lnSpc>
              <a:spcBef>
                <a:spcPts val="1200"/>
              </a:spcBef>
              <a:spcAft>
                <a:spcPts val="0"/>
              </a:spcAft>
              <a:buClr>
                <a:schemeClr val="dk1"/>
              </a:buClr>
              <a:buSzPts val="2000"/>
              <a:buFont typeface="Arial"/>
              <a:buChar char="–"/>
              <a:defRPr sz="2000"/>
            </a:lvl3pPr>
            <a:lvl4pPr marL="1828800" lvl="3" indent="-355600" algn="l">
              <a:lnSpc>
                <a:spcPct val="90000"/>
              </a:lnSpc>
              <a:spcBef>
                <a:spcPts val="1200"/>
              </a:spcBef>
              <a:spcAft>
                <a:spcPts val="0"/>
              </a:spcAft>
              <a:buClr>
                <a:schemeClr val="dk1"/>
              </a:buClr>
              <a:buSzPts val="2000"/>
              <a:buFont typeface="Arial"/>
              <a:buChar char="•"/>
              <a:defRPr sz="2000"/>
            </a:lvl4pPr>
            <a:lvl5pPr marL="2286000" lvl="4" indent="-355600" algn="l">
              <a:lnSpc>
                <a:spcPct val="90000"/>
              </a:lnSpc>
              <a:spcBef>
                <a:spcPts val="1200"/>
              </a:spcBef>
              <a:spcAft>
                <a:spcPts val="0"/>
              </a:spcAft>
              <a:buClr>
                <a:schemeClr val="dk1"/>
              </a:buClr>
              <a:buSzPts val="2000"/>
              <a:buFont typeface="Arial"/>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5" name="Google Shape;195;p24"/>
          <p:cNvSpPr txBox="1">
            <a:spLocks noGrp="1"/>
          </p:cNvSpPr>
          <p:nvPr>
            <p:ph type="body" idx="3"/>
          </p:nvPr>
        </p:nvSpPr>
        <p:spPr>
          <a:xfrm>
            <a:off x="8396288" y="1527175"/>
            <a:ext cx="3336925" cy="4460875"/>
          </a:xfrm>
          <a:prstGeom prst="rect">
            <a:avLst/>
          </a:prstGeom>
          <a:solidFill>
            <a:srgbClr val="D3D3D3"/>
          </a:solidFill>
          <a:ln>
            <a:noFill/>
          </a:ln>
        </p:spPr>
        <p:txBody>
          <a:bodyPr spcFirstLastPara="1" wrap="square" lIns="182875" tIns="182875" rIns="91425" bIns="182875" anchor="t" anchorCtr="0">
            <a:noAutofit/>
          </a:bodyPr>
          <a:lstStyle>
            <a:lvl1pPr marL="457200" lvl="0" indent="-355600" algn="l">
              <a:lnSpc>
                <a:spcPct val="90000"/>
              </a:lnSpc>
              <a:spcBef>
                <a:spcPts val="1200"/>
              </a:spcBef>
              <a:spcAft>
                <a:spcPts val="0"/>
              </a:spcAft>
              <a:buClr>
                <a:schemeClr val="dk1"/>
              </a:buClr>
              <a:buSzPts val="2000"/>
              <a:buChar char="•"/>
              <a:defRPr sz="2000" b="1"/>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Center">
  <p:cSld name="Title Center">
    <p:spTree>
      <p:nvGrpSpPr>
        <p:cNvPr id="1" name="Shape 196"/>
        <p:cNvGrpSpPr/>
        <p:nvPr/>
      </p:nvGrpSpPr>
      <p:grpSpPr>
        <a:xfrm>
          <a:off x="0" y="0"/>
          <a:ext cx="0" cy="0"/>
          <a:chOff x="0" y="0"/>
          <a:chExt cx="0" cy="0"/>
        </a:xfrm>
      </p:grpSpPr>
      <p:sp>
        <p:nvSpPr>
          <p:cNvPr id="197" name="Google Shape;197;p25"/>
          <p:cNvSpPr txBox="1">
            <a:spLocks noGrp="1"/>
          </p:cNvSpPr>
          <p:nvPr>
            <p:ph type="title"/>
          </p:nvPr>
        </p:nvSpPr>
        <p:spPr>
          <a:xfrm>
            <a:off x="457200" y="2985802"/>
            <a:ext cx="11276013" cy="443198"/>
          </a:xfrm>
          <a:prstGeom prst="rect">
            <a:avLst/>
          </a:prstGeom>
          <a:noFill/>
          <a:ln>
            <a:noFill/>
          </a:ln>
        </p:spPr>
        <p:txBody>
          <a:bodyPr spcFirstLastPara="1" wrap="square" lIns="0" tIns="0" rIns="0" bIns="0" anchor="ctr" anchorCtr="0">
            <a:noAutofit/>
          </a:bodyPr>
          <a:lstStyle>
            <a:lvl1pPr lvl="0" algn="ctr">
              <a:lnSpc>
                <a:spcPct val="90000"/>
              </a:lnSpc>
              <a:spcBef>
                <a:spcPts val="1200"/>
              </a:spcBef>
              <a:spcAft>
                <a:spcPts val="0"/>
              </a:spcAft>
              <a:buClr>
                <a:schemeClr val="dk2"/>
              </a:buClr>
              <a:buSzPts val="4000"/>
              <a:buFont typeface="Arial Black"/>
              <a:buNone/>
              <a:defRPr sz="4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Top w Center Text">
  <p:cSld name="Title Top w Center Text">
    <p:spTree>
      <p:nvGrpSpPr>
        <p:cNvPr id="1" name="Shape 198"/>
        <p:cNvGrpSpPr/>
        <p:nvPr/>
      </p:nvGrpSpPr>
      <p:grpSpPr>
        <a:xfrm>
          <a:off x="0" y="0"/>
          <a:ext cx="0" cy="0"/>
          <a:chOff x="0" y="0"/>
          <a:chExt cx="0" cy="0"/>
        </a:xfrm>
      </p:grpSpPr>
      <p:sp>
        <p:nvSpPr>
          <p:cNvPr id="199" name="Google Shape;199;p26"/>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0" name="Google Shape;200;p26"/>
          <p:cNvSpPr txBox="1">
            <a:spLocks noGrp="1"/>
          </p:cNvSpPr>
          <p:nvPr>
            <p:ph type="body" idx="1"/>
          </p:nvPr>
        </p:nvSpPr>
        <p:spPr>
          <a:xfrm>
            <a:off x="457200" y="2985802"/>
            <a:ext cx="11276013" cy="443198"/>
          </a:xfrm>
          <a:prstGeom prst="rect">
            <a:avLst/>
          </a:prstGeom>
          <a:noFill/>
          <a:ln>
            <a:noFill/>
          </a:ln>
        </p:spPr>
        <p:txBody>
          <a:bodyPr spcFirstLastPara="1" wrap="square" lIns="0" tIns="0" rIns="0" bIns="0" anchor="ctr" anchorCtr="0">
            <a:noAutofit/>
          </a:bodyPr>
          <a:lstStyle>
            <a:lvl1pPr marL="457200" lvl="0" indent="-482600" algn="l">
              <a:lnSpc>
                <a:spcPct val="90000"/>
              </a:lnSpc>
              <a:spcBef>
                <a:spcPts val="1200"/>
              </a:spcBef>
              <a:spcAft>
                <a:spcPts val="0"/>
              </a:spcAft>
              <a:buClr>
                <a:schemeClr val="dk2"/>
              </a:buClr>
              <a:buSzPts val="4000"/>
              <a:buChar char="•"/>
              <a:defRPr sz="4000" b="0">
                <a:solidFill>
                  <a:schemeClr val="dk2"/>
                </a:solidFill>
                <a:latin typeface="Arial Black"/>
                <a:ea typeface="Arial Black"/>
                <a:cs typeface="Arial Black"/>
                <a:sym typeface="Arial Black"/>
              </a:defRPr>
            </a:lvl1pPr>
            <a:lvl2pPr marL="914400" lvl="1" indent="-381000" algn="l">
              <a:lnSpc>
                <a:spcPct val="90000"/>
              </a:lnSpc>
              <a:spcBef>
                <a:spcPts val="1200"/>
              </a:spcBef>
              <a:spcAft>
                <a:spcPts val="0"/>
              </a:spcAft>
              <a:buClr>
                <a:schemeClr val="dk1"/>
              </a:buClr>
              <a:buSzPts val="2400"/>
              <a:buChar char="–"/>
              <a:defRPr/>
            </a:lvl2pPr>
            <a:lvl3pPr marL="1371600" lvl="2" indent="-381000" algn="l">
              <a:lnSpc>
                <a:spcPct val="90000"/>
              </a:lnSpc>
              <a:spcBef>
                <a:spcPts val="1200"/>
              </a:spcBef>
              <a:spcAft>
                <a:spcPts val="0"/>
              </a:spcAft>
              <a:buClr>
                <a:schemeClr val="dk1"/>
              </a:buClr>
              <a:buSzPts val="2400"/>
              <a:buChar char="•"/>
              <a:defRPr/>
            </a:lvl3pPr>
            <a:lvl4pPr marL="1828800" lvl="3" indent="-381000" algn="l">
              <a:lnSpc>
                <a:spcPct val="90000"/>
              </a:lnSpc>
              <a:spcBef>
                <a:spcPts val="1200"/>
              </a:spcBef>
              <a:spcAft>
                <a:spcPts val="0"/>
              </a:spcAft>
              <a:buClr>
                <a:schemeClr val="dk1"/>
              </a:buClr>
              <a:buSzPts val="2400"/>
              <a:buChar char="–"/>
              <a:defRPr/>
            </a:lvl4pPr>
            <a:lvl5pPr marL="2286000" lvl="4" indent="-381000" algn="l">
              <a:lnSpc>
                <a:spcPct val="90000"/>
              </a:lnSpc>
              <a:spcBef>
                <a:spcPts val="12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201"/>
        <p:cNvGrpSpPr/>
        <p:nvPr/>
      </p:nvGrpSpPr>
      <p:grpSpPr>
        <a:xfrm>
          <a:off x="0" y="0"/>
          <a:ext cx="0" cy="0"/>
          <a:chOff x="0" y="0"/>
          <a:chExt cx="0" cy="0"/>
        </a:xfrm>
      </p:grpSpPr>
      <p:sp>
        <p:nvSpPr>
          <p:cNvPr id="202" name="Google Shape;202;p27"/>
          <p:cNvSpPr/>
          <p:nvPr/>
        </p:nvSpPr>
        <p:spPr>
          <a:xfrm>
            <a:off x="7140899" y="1354039"/>
            <a:ext cx="5051100" cy="3286926"/>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3" name="Google Shape;203;p27"/>
          <p:cNvSpPr txBox="1">
            <a:spLocks noGrp="1"/>
          </p:cNvSpPr>
          <p:nvPr>
            <p:ph type="title"/>
          </p:nvPr>
        </p:nvSpPr>
        <p:spPr>
          <a:xfrm>
            <a:off x="2055247" y="1527176"/>
            <a:ext cx="4906765" cy="2937249"/>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1"/>
              </a:buClr>
              <a:buSzPts val="2880"/>
              <a:buFont typeface="Noto Sans Symbols"/>
              <a:buNone/>
              <a:defRPr sz="3200" b="1">
                <a:solidFill>
                  <a:schemeClr val="dk2"/>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27"/>
          <p:cNvSpPr/>
          <p:nvPr/>
        </p:nvSpPr>
        <p:spPr>
          <a:xfrm>
            <a:off x="-2" y="1354039"/>
            <a:ext cx="1753954" cy="3286926"/>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1"/>
        <p:cNvGrpSpPr/>
        <p:nvPr/>
      </p:nvGrpSpPr>
      <p:grpSpPr>
        <a:xfrm>
          <a:off x="0" y="0"/>
          <a:ext cx="0" cy="0"/>
          <a:chOff x="0" y="0"/>
          <a:chExt cx="0" cy="0"/>
        </a:xfrm>
      </p:grpSpPr>
      <p:sp>
        <p:nvSpPr>
          <p:cNvPr id="32" name="Google Shape;32;p43"/>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43"/>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ivider_Sky">
  <p:cSld name="Divider_Sky">
    <p:spTree>
      <p:nvGrpSpPr>
        <p:cNvPr id="1" name="Shape 205"/>
        <p:cNvGrpSpPr/>
        <p:nvPr/>
      </p:nvGrpSpPr>
      <p:grpSpPr>
        <a:xfrm>
          <a:off x="0" y="0"/>
          <a:ext cx="0" cy="0"/>
          <a:chOff x="0" y="0"/>
          <a:chExt cx="0" cy="0"/>
        </a:xfrm>
      </p:grpSpPr>
      <p:sp>
        <p:nvSpPr>
          <p:cNvPr id="206" name="Google Shape;206;p28"/>
          <p:cNvSpPr/>
          <p:nvPr/>
        </p:nvSpPr>
        <p:spPr>
          <a:xfrm>
            <a:off x="7140899" y="1354039"/>
            <a:ext cx="5051100" cy="328692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7" name="Google Shape;207;p28"/>
          <p:cNvSpPr/>
          <p:nvPr/>
        </p:nvSpPr>
        <p:spPr>
          <a:xfrm>
            <a:off x="-2" y="1354039"/>
            <a:ext cx="1753954" cy="328692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8" name="Google Shape;208;p28"/>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Divider_Tangerine">
  <p:cSld name="Divider_Tangerine">
    <p:spTree>
      <p:nvGrpSpPr>
        <p:cNvPr id="1" name="Shape 209"/>
        <p:cNvGrpSpPr/>
        <p:nvPr/>
      </p:nvGrpSpPr>
      <p:grpSpPr>
        <a:xfrm>
          <a:off x="0" y="0"/>
          <a:ext cx="0" cy="0"/>
          <a:chOff x="0" y="0"/>
          <a:chExt cx="0" cy="0"/>
        </a:xfrm>
      </p:grpSpPr>
      <p:sp>
        <p:nvSpPr>
          <p:cNvPr id="210" name="Google Shape;210;p29"/>
          <p:cNvSpPr/>
          <p:nvPr/>
        </p:nvSpPr>
        <p:spPr>
          <a:xfrm>
            <a:off x="7140899" y="1354039"/>
            <a:ext cx="5051100" cy="328692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1" name="Google Shape;211;p29"/>
          <p:cNvSpPr/>
          <p:nvPr/>
        </p:nvSpPr>
        <p:spPr>
          <a:xfrm>
            <a:off x="-2" y="1354039"/>
            <a:ext cx="1753954" cy="328692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2" name="Google Shape;212;p29"/>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Divider_Lemon">
  <p:cSld name="Divider_Lemon">
    <p:spTree>
      <p:nvGrpSpPr>
        <p:cNvPr id="1" name="Shape 213"/>
        <p:cNvGrpSpPr/>
        <p:nvPr/>
      </p:nvGrpSpPr>
      <p:grpSpPr>
        <a:xfrm>
          <a:off x="0" y="0"/>
          <a:ext cx="0" cy="0"/>
          <a:chOff x="0" y="0"/>
          <a:chExt cx="0" cy="0"/>
        </a:xfrm>
      </p:grpSpPr>
      <p:sp>
        <p:nvSpPr>
          <p:cNvPr id="214" name="Google Shape;214;p30"/>
          <p:cNvSpPr/>
          <p:nvPr/>
        </p:nvSpPr>
        <p:spPr>
          <a:xfrm>
            <a:off x="7140899" y="1354039"/>
            <a:ext cx="5051100" cy="3286926"/>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5" name="Google Shape;215;p30"/>
          <p:cNvSpPr/>
          <p:nvPr/>
        </p:nvSpPr>
        <p:spPr>
          <a:xfrm>
            <a:off x="-2" y="1354039"/>
            <a:ext cx="1753954" cy="3286926"/>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6" name="Google Shape;216;p30"/>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Divider_Rose">
  <p:cSld name="Divider_Rose">
    <p:spTree>
      <p:nvGrpSpPr>
        <p:cNvPr id="1" name="Shape 217"/>
        <p:cNvGrpSpPr/>
        <p:nvPr/>
      </p:nvGrpSpPr>
      <p:grpSpPr>
        <a:xfrm>
          <a:off x="0" y="0"/>
          <a:ext cx="0" cy="0"/>
          <a:chOff x="0" y="0"/>
          <a:chExt cx="0" cy="0"/>
        </a:xfrm>
      </p:grpSpPr>
      <p:sp>
        <p:nvSpPr>
          <p:cNvPr id="218" name="Google Shape;218;p31"/>
          <p:cNvSpPr/>
          <p:nvPr/>
        </p:nvSpPr>
        <p:spPr>
          <a:xfrm>
            <a:off x="7140899" y="1354039"/>
            <a:ext cx="5051100" cy="3286926"/>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19" name="Google Shape;219;p31"/>
          <p:cNvSpPr/>
          <p:nvPr/>
        </p:nvSpPr>
        <p:spPr>
          <a:xfrm>
            <a:off x="-2" y="1354039"/>
            <a:ext cx="1753954" cy="3286926"/>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0" name="Google Shape;220;p31"/>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Divider_Surf">
  <p:cSld name="Divider_Surf">
    <p:spTree>
      <p:nvGrpSpPr>
        <p:cNvPr id="1" name="Shape 221"/>
        <p:cNvGrpSpPr/>
        <p:nvPr/>
      </p:nvGrpSpPr>
      <p:grpSpPr>
        <a:xfrm>
          <a:off x="0" y="0"/>
          <a:ext cx="0" cy="0"/>
          <a:chOff x="0" y="0"/>
          <a:chExt cx="0" cy="0"/>
        </a:xfrm>
      </p:grpSpPr>
      <p:sp>
        <p:nvSpPr>
          <p:cNvPr id="222" name="Google Shape;222;p32"/>
          <p:cNvSpPr/>
          <p:nvPr/>
        </p:nvSpPr>
        <p:spPr>
          <a:xfrm>
            <a:off x="7140899" y="1354039"/>
            <a:ext cx="5051100" cy="3286926"/>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3" name="Google Shape;223;p32"/>
          <p:cNvSpPr/>
          <p:nvPr/>
        </p:nvSpPr>
        <p:spPr>
          <a:xfrm>
            <a:off x="-2" y="1354039"/>
            <a:ext cx="1753954" cy="3286926"/>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4" name="Google Shape;224;p32"/>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25"/>
        <p:cNvGrpSpPr/>
        <p:nvPr/>
      </p:nvGrpSpPr>
      <p:grpSpPr>
        <a:xfrm>
          <a:off x="0" y="0"/>
          <a:ext cx="0" cy="0"/>
          <a:chOff x="0" y="0"/>
          <a:chExt cx="0" cy="0"/>
        </a:xfrm>
      </p:grpSpPr>
      <p:sp>
        <p:nvSpPr>
          <p:cNvPr id="226" name="Google Shape;226;p33"/>
          <p:cNvSpPr txBox="1">
            <a:spLocks noGrp="1"/>
          </p:cNvSpPr>
          <p:nvPr>
            <p:ph type="title"/>
          </p:nvPr>
        </p:nvSpPr>
        <p:spPr>
          <a:xfrm>
            <a:off x="457200" y="1009268"/>
            <a:ext cx="6060141" cy="4476115"/>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7" name="Google Shape;227;p33"/>
          <p:cNvSpPr txBox="1">
            <a:spLocks noGrp="1"/>
          </p:cNvSpPr>
          <p:nvPr>
            <p:ph type="body" idx="1"/>
          </p:nvPr>
        </p:nvSpPr>
        <p:spPr>
          <a:xfrm>
            <a:off x="457200" y="5485384"/>
            <a:ext cx="606014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Quote_large">
  <p:cSld name="Quote_large">
    <p:spTree>
      <p:nvGrpSpPr>
        <p:cNvPr id="1" name="Shape 228"/>
        <p:cNvGrpSpPr/>
        <p:nvPr/>
      </p:nvGrpSpPr>
      <p:grpSpPr>
        <a:xfrm>
          <a:off x="0" y="0"/>
          <a:ext cx="0" cy="0"/>
          <a:chOff x="0" y="0"/>
          <a:chExt cx="0" cy="0"/>
        </a:xfrm>
      </p:grpSpPr>
      <p:sp>
        <p:nvSpPr>
          <p:cNvPr id="229" name="Google Shape;229;p34"/>
          <p:cNvSpPr txBox="1">
            <a:spLocks noGrp="1"/>
          </p:cNvSpPr>
          <p:nvPr>
            <p:ph type="title"/>
          </p:nvPr>
        </p:nvSpPr>
        <p:spPr>
          <a:xfrm>
            <a:off x="457199" y="1009268"/>
            <a:ext cx="8366761" cy="4476115"/>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0" name="Google Shape;230;p34"/>
          <p:cNvSpPr txBox="1">
            <a:spLocks noGrp="1"/>
          </p:cNvSpPr>
          <p:nvPr>
            <p:ph type="body" idx="1"/>
          </p:nvPr>
        </p:nvSpPr>
        <p:spPr>
          <a:xfrm>
            <a:off x="457199" y="5485384"/>
            <a:ext cx="836676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A_Quote_Sky">
  <p:cSld name="A_Quote_Sky">
    <p:spTree>
      <p:nvGrpSpPr>
        <p:cNvPr id="1" name="Shape 231"/>
        <p:cNvGrpSpPr/>
        <p:nvPr/>
      </p:nvGrpSpPr>
      <p:grpSpPr>
        <a:xfrm>
          <a:off x="0" y="0"/>
          <a:ext cx="0" cy="0"/>
          <a:chOff x="0" y="0"/>
          <a:chExt cx="0" cy="0"/>
        </a:xfrm>
      </p:grpSpPr>
      <p:sp>
        <p:nvSpPr>
          <p:cNvPr id="232" name="Google Shape;232;p35"/>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3" name="Google Shape;233;p35"/>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4" name="Google Shape;234;p35"/>
          <p:cNvSpPr/>
          <p:nvPr/>
        </p:nvSpPr>
        <p:spPr>
          <a:xfrm>
            <a:off x="-1" y="1343025"/>
            <a:ext cx="507359" cy="417195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5" name="Google Shape;235;p35"/>
          <p:cNvSpPr/>
          <p:nvPr/>
        </p:nvSpPr>
        <p:spPr>
          <a:xfrm>
            <a:off x="11684641" y="1343025"/>
            <a:ext cx="507359" cy="417195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A_Quote_Lemon">
  <p:cSld name="A_Quote_Lemon">
    <p:spTree>
      <p:nvGrpSpPr>
        <p:cNvPr id="1" name="Shape 236"/>
        <p:cNvGrpSpPr/>
        <p:nvPr/>
      </p:nvGrpSpPr>
      <p:grpSpPr>
        <a:xfrm>
          <a:off x="0" y="0"/>
          <a:ext cx="0" cy="0"/>
          <a:chOff x="0" y="0"/>
          <a:chExt cx="0" cy="0"/>
        </a:xfrm>
      </p:grpSpPr>
      <p:sp>
        <p:nvSpPr>
          <p:cNvPr id="237" name="Google Shape;237;p36"/>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8" name="Google Shape;238;p36"/>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9" name="Google Shape;239;p36"/>
          <p:cNvSpPr/>
          <p:nvPr/>
        </p:nvSpPr>
        <p:spPr>
          <a:xfrm>
            <a:off x="-1" y="1343025"/>
            <a:ext cx="507359" cy="4171950"/>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0" name="Google Shape;240;p36"/>
          <p:cNvSpPr/>
          <p:nvPr/>
        </p:nvSpPr>
        <p:spPr>
          <a:xfrm>
            <a:off x="11684641" y="1343025"/>
            <a:ext cx="507359" cy="4171950"/>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A_Quote_Tangerine">
  <p:cSld name="A_Quote_Tangerine">
    <p:spTree>
      <p:nvGrpSpPr>
        <p:cNvPr id="1" name="Shape 241"/>
        <p:cNvGrpSpPr/>
        <p:nvPr/>
      </p:nvGrpSpPr>
      <p:grpSpPr>
        <a:xfrm>
          <a:off x="0" y="0"/>
          <a:ext cx="0" cy="0"/>
          <a:chOff x="0" y="0"/>
          <a:chExt cx="0" cy="0"/>
        </a:xfrm>
      </p:grpSpPr>
      <p:sp>
        <p:nvSpPr>
          <p:cNvPr id="242" name="Google Shape;242;p37"/>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3" name="Google Shape;243;p37"/>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4" name="Google Shape;244;p37"/>
          <p:cNvSpPr/>
          <p:nvPr/>
        </p:nvSpPr>
        <p:spPr>
          <a:xfrm>
            <a:off x="-1" y="1343025"/>
            <a:ext cx="507359" cy="4171950"/>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5" name="Google Shape;245;p37"/>
          <p:cNvSpPr/>
          <p:nvPr/>
        </p:nvSpPr>
        <p:spPr>
          <a:xfrm>
            <a:off x="11684641" y="1343025"/>
            <a:ext cx="507359" cy="4171950"/>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Key Issues">
  <p:cSld name="Key Issues">
    <p:spTree>
      <p:nvGrpSpPr>
        <p:cNvPr id="1" name="Shape 34"/>
        <p:cNvGrpSpPr/>
        <p:nvPr/>
      </p:nvGrpSpPr>
      <p:grpSpPr>
        <a:xfrm>
          <a:off x="0" y="0"/>
          <a:ext cx="0" cy="0"/>
          <a:chOff x="0" y="0"/>
          <a:chExt cx="0" cy="0"/>
        </a:xfrm>
      </p:grpSpPr>
      <p:sp>
        <p:nvSpPr>
          <p:cNvPr id="35" name="Google Shape;35;p44"/>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44"/>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A_Quote_Rose">
  <p:cSld name="A_Quote_Rose">
    <p:spTree>
      <p:nvGrpSpPr>
        <p:cNvPr id="1" name="Shape 246"/>
        <p:cNvGrpSpPr/>
        <p:nvPr/>
      </p:nvGrpSpPr>
      <p:grpSpPr>
        <a:xfrm>
          <a:off x="0" y="0"/>
          <a:ext cx="0" cy="0"/>
          <a:chOff x="0" y="0"/>
          <a:chExt cx="0" cy="0"/>
        </a:xfrm>
      </p:grpSpPr>
      <p:sp>
        <p:nvSpPr>
          <p:cNvPr id="247" name="Google Shape;247;p38"/>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8" name="Google Shape;248;p38"/>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9" name="Google Shape;249;p38"/>
          <p:cNvSpPr/>
          <p:nvPr/>
        </p:nvSpPr>
        <p:spPr>
          <a:xfrm>
            <a:off x="-1" y="1343025"/>
            <a:ext cx="507359" cy="4171950"/>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50" name="Google Shape;250;p38"/>
          <p:cNvSpPr/>
          <p:nvPr/>
        </p:nvSpPr>
        <p:spPr>
          <a:xfrm>
            <a:off x="11684641" y="1343025"/>
            <a:ext cx="507359" cy="4171950"/>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A_Quote_Surf">
  <p:cSld name="A_Quote_Surf">
    <p:spTree>
      <p:nvGrpSpPr>
        <p:cNvPr id="1" name="Shape 251"/>
        <p:cNvGrpSpPr/>
        <p:nvPr/>
      </p:nvGrpSpPr>
      <p:grpSpPr>
        <a:xfrm>
          <a:off x="0" y="0"/>
          <a:ext cx="0" cy="0"/>
          <a:chOff x="0" y="0"/>
          <a:chExt cx="0" cy="0"/>
        </a:xfrm>
      </p:grpSpPr>
      <p:sp>
        <p:nvSpPr>
          <p:cNvPr id="252" name="Google Shape;252;p39"/>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3" name="Google Shape;253;p39"/>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4" name="Google Shape;254;p39"/>
          <p:cNvSpPr/>
          <p:nvPr/>
        </p:nvSpPr>
        <p:spPr>
          <a:xfrm>
            <a:off x="-1" y="1343025"/>
            <a:ext cx="507359" cy="4171950"/>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255" name="Google Shape;255;p39"/>
          <p:cNvSpPr/>
          <p:nvPr/>
        </p:nvSpPr>
        <p:spPr>
          <a:xfrm>
            <a:off x="11684641" y="1343025"/>
            <a:ext cx="507359" cy="4171950"/>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256"/>
        <p:cNvGrpSpPr/>
        <p:nvPr/>
      </p:nvGrpSpPr>
      <p:grpSpPr>
        <a:xfrm>
          <a:off x="0" y="0"/>
          <a:ext cx="0" cy="0"/>
          <a:chOff x="0" y="0"/>
          <a:chExt cx="0" cy="0"/>
        </a:xfrm>
      </p:grpSpPr>
      <p:sp>
        <p:nvSpPr>
          <p:cNvPr id="257" name="Google Shape;257;p40"/>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Font typeface="Arial Black"/>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8" name="Google Shape;258;p40"/>
          <p:cNvSpPr txBox="1">
            <a:spLocks noGrp="1"/>
          </p:cNvSpPr>
          <p:nvPr>
            <p:ph type="body" idx="1"/>
          </p:nvPr>
        </p:nvSpPr>
        <p:spPr>
          <a:xfrm>
            <a:off x="457201" y="1527174"/>
            <a:ext cx="5499100" cy="446087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0"/>
              </a:spcBef>
              <a:spcAft>
                <a:spcPts val="0"/>
              </a:spcAft>
              <a:buClr>
                <a:schemeClr val="dk1"/>
              </a:buClr>
              <a:buSzPts val="18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42900" algn="l">
              <a:lnSpc>
                <a:spcPct val="100000"/>
              </a:lnSpc>
              <a:spcBef>
                <a:spcPts val="1200"/>
              </a:spcBef>
              <a:spcAft>
                <a:spcPts val="0"/>
              </a:spcAft>
              <a:buClr>
                <a:schemeClr val="dk1"/>
              </a:buClr>
              <a:buSzPts val="18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42900" algn="l">
              <a:lnSpc>
                <a:spcPct val="100000"/>
              </a:lnSpc>
              <a:spcBef>
                <a:spcPts val="1200"/>
              </a:spcBef>
              <a:spcAft>
                <a:spcPts val="0"/>
              </a:spcAft>
              <a:buClr>
                <a:schemeClr val="dk1"/>
              </a:buClr>
              <a:buSzPts val="1800"/>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9" name="Google Shape;259;p40"/>
          <p:cNvSpPr txBox="1">
            <a:spLocks noGrp="1"/>
          </p:cNvSpPr>
          <p:nvPr>
            <p:ph type="body" idx="2"/>
          </p:nvPr>
        </p:nvSpPr>
        <p:spPr>
          <a:xfrm>
            <a:off x="6234113" y="1527174"/>
            <a:ext cx="5499100" cy="446087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0"/>
              </a:spcBef>
              <a:spcAft>
                <a:spcPts val="0"/>
              </a:spcAft>
              <a:buClr>
                <a:schemeClr val="dk1"/>
              </a:buClr>
              <a:buSzPts val="18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42900" algn="l">
              <a:lnSpc>
                <a:spcPct val="100000"/>
              </a:lnSpc>
              <a:spcBef>
                <a:spcPts val="1200"/>
              </a:spcBef>
              <a:spcAft>
                <a:spcPts val="0"/>
              </a:spcAft>
              <a:buClr>
                <a:schemeClr val="dk1"/>
              </a:buClr>
              <a:buSzPts val="18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42900" algn="l">
              <a:lnSpc>
                <a:spcPct val="100000"/>
              </a:lnSpc>
              <a:spcBef>
                <a:spcPts val="1200"/>
              </a:spcBef>
              <a:spcAft>
                <a:spcPts val="0"/>
              </a:spcAft>
              <a:buClr>
                <a:schemeClr val="dk1"/>
              </a:buClr>
              <a:buSzPts val="1800"/>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37"/>
        <p:cNvGrpSpPr/>
        <p:nvPr/>
      </p:nvGrpSpPr>
      <p:grpSpPr>
        <a:xfrm>
          <a:off x="0" y="0"/>
          <a:ext cx="0" cy="0"/>
          <a:chOff x="0" y="0"/>
          <a:chExt cx="0" cy="0"/>
        </a:xfrm>
      </p:grpSpPr>
      <p:sp>
        <p:nvSpPr>
          <p:cNvPr id="38" name="Google Shape;38;p45"/>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5"/>
          <p:cNvSpPr txBox="1">
            <a:spLocks noGrp="1"/>
          </p:cNvSpPr>
          <p:nvPr>
            <p:ph type="body" idx="1"/>
          </p:nvPr>
        </p:nvSpPr>
        <p:spPr>
          <a:xfrm>
            <a:off x="457200" y="1527175"/>
            <a:ext cx="5499100" cy="4460875"/>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lumn">
  <p:cSld name="Two column">
    <p:spTree>
      <p:nvGrpSpPr>
        <p:cNvPr id="1" name="Shape 40"/>
        <p:cNvGrpSpPr/>
        <p:nvPr/>
      </p:nvGrpSpPr>
      <p:grpSpPr>
        <a:xfrm>
          <a:off x="0" y="0"/>
          <a:ext cx="0" cy="0"/>
          <a:chOff x="0" y="0"/>
          <a:chExt cx="0" cy="0"/>
        </a:xfrm>
      </p:grpSpPr>
      <p:sp>
        <p:nvSpPr>
          <p:cNvPr id="41" name="Google Shape;41;p46"/>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46"/>
          <p:cNvSpPr txBox="1">
            <a:spLocks noGrp="1"/>
          </p:cNvSpPr>
          <p:nvPr>
            <p:ph type="body" idx="1"/>
          </p:nvPr>
        </p:nvSpPr>
        <p:spPr>
          <a:xfrm>
            <a:off x="457200" y="1527175"/>
            <a:ext cx="5499100" cy="4460875"/>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46"/>
          <p:cNvSpPr txBox="1">
            <a:spLocks noGrp="1"/>
          </p:cNvSpPr>
          <p:nvPr>
            <p:ph type="body" idx="2"/>
          </p:nvPr>
        </p:nvSpPr>
        <p:spPr>
          <a:xfrm>
            <a:off x="6234113" y="1527175"/>
            <a:ext cx="5499100" cy="4460875"/>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lt1"/>
              </a:buClr>
              <a:buSzPts val="2800"/>
              <a:buChar char="•"/>
              <a:defRPr/>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PA Band">
  <p:cSld name="SPA Band">
    <p:spTree>
      <p:nvGrpSpPr>
        <p:cNvPr id="1" name="Shape 44"/>
        <p:cNvGrpSpPr/>
        <p:nvPr/>
      </p:nvGrpSpPr>
      <p:grpSpPr>
        <a:xfrm>
          <a:off x="0" y="0"/>
          <a:ext cx="0" cy="0"/>
          <a:chOff x="0" y="0"/>
          <a:chExt cx="0" cy="0"/>
        </a:xfrm>
      </p:grpSpPr>
      <p:sp>
        <p:nvSpPr>
          <p:cNvPr id="45" name="Google Shape;45;p47"/>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47"/>
          <p:cNvSpPr txBox="1">
            <a:spLocks noGrp="1"/>
          </p:cNvSpPr>
          <p:nvPr>
            <p:ph type="body" idx="1"/>
          </p:nvPr>
        </p:nvSpPr>
        <p:spPr>
          <a:xfrm>
            <a:off x="457201" y="2193290"/>
            <a:ext cx="5499100" cy="3794760"/>
          </a:xfrm>
          <a:prstGeom prst="rect">
            <a:avLst/>
          </a:prstGeom>
          <a:noFill/>
          <a:ln>
            <a:noFill/>
          </a:ln>
        </p:spPr>
        <p:txBody>
          <a:bodyPr spcFirstLastPara="1" wrap="square" lIns="0" tIns="0" rIns="0" bIns="0" anchor="t" anchorCtr="0">
            <a:noAutofit/>
          </a:bodyPr>
          <a:lstStyle>
            <a:lvl1pPr marL="457200" lvl="0" indent="-381000" algn="l">
              <a:lnSpc>
                <a:spcPct val="90000"/>
              </a:lnSpc>
              <a:spcBef>
                <a:spcPts val="1200"/>
              </a:spcBef>
              <a:spcAft>
                <a:spcPts val="0"/>
              </a:spcAft>
              <a:buClr>
                <a:schemeClr val="lt1"/>
              </a:buClr>
              <a:buSzPts val="2400"/>
              <a:buChar char="•"/>
              <a:defRPr sz="2400" b="1"/>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47"/>
          <p:cNvSpPr txBox="1">
            <a:spLocks noGrp="1"/>
          </p:cNvSpPr>
          <p:nvPr>
            <p:ph type="body" idx="2"/>
          </p:nvPr>
        </p:nvSpPr>
        <p:spPr>
          <a:xfrm>
            <a:off x="457200" y="976313"/>
            <a:ext cx="11276013" cy="1047750"/>
          </a:xfrm>
          <a:prstGeom prst="rect">
            <a:avLst/>
          </a:prstGeom>
          <a:solidFill>
            <a:srgbClr val="009AD7"/>
          </a:solidFill>
          <a:ln>
            <a:noFill/>
          </a:ln>
        </p:spPr>
        <p:txBody>
          <a:bodyPr spcFirstLastPara="1" wrap="square" lIns="137150" tIns="0" rIns="91425" bIns="0" anchor="ctr" anchorCtr="0">
            <a:noAutofit/>
          </a:bodyPr>
          <a:lstStyle>
            <a:lvl1pPr marL="457200" lvl="0" indent="-228600" algn="l">
              <a:lnSpc>
                <a:spcPct val="90000"/>
              </a:lnSpc>
              <a:spcBef>
                <a:spcPts val="600"/>
              </a:spcBef>
              <a:spcAft>
                <a:spcPts val="0"/>
              </a:spcAft>
              <a:buClr>
                <a:srgbClr val="FFFFFF"/>
              </a:buClr>
              <a:buSzPts val="2400"/>
              <a:buNone/>
              <a:defRPr sz="2400">
                <a:solidFill>
                  <a:srgbClr val="FFFFFF"/>
                </a:solidFill>
              </a:defRPr>
            </a:lvl1pPr>
            <a:lvl2pPr marL="914400" lvl="1" indent="-331469" algn="l">
              <a:lnSpc>
                <a:spcPct val="90000"/>
              </a:lnSpc>
              <a:spcBef>
                <a:spcPts val="1200"/>
              </a:spcBef>
              <a:spcAft>
                <a:spcPts val="0"/>
              </a:spcAft>
              <a:buClr>
                <a:schemeClr val="lt1"/>
              </a:buClr>
              <a:buSzPts val="162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31469" algn="l">
              <a:lnSpc>
                <a:spcPct val="90000"/>
              </a:lnSpc>
              <a:spcBef>
                <a:spcPts val="1200"/>
              </a:spcBef>
              <a:spcAft>
                <a:spcPts val="0"/>
              </a:spcAft>
              <a:buClr>
                <a:schemeClr val="lt1"/>
              </a:buClr>
              <a:buSzPts val="162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47"/>
          <p:cNvSpPr txBox="1">
            <a:spLocks noGrp="1"/>
          </p:cNvSpPr>
          <p:nvPr>
            <p:ph type="body" idx="3"/>
          </p:nvPr>
        </p:nvSpPr>
        <p:spPr>
          <a:xfrm>
            <a:off x="6234113" y="2193290"/>
            <a:ext cx="5499100" cy="3794760"/>
          </a:xfrm>
          <a:prstGeom prst="rect">
            <a:avLst/>
          </a:prstGeom>
          <a:noFill/>
          <a:ln>
            <a:noFill/>
          </a:ln>
        </p:spPr>
        <p:txBody>
          <a:bodyPr spcFirstLastPara="1" wrap="square" lIns="0" tIns="0" rIns="0" bIns="0" anchor="t" anchorCtr="0">
            <a:noAutofit/>
          </a:bodyPr>
          <a:lstStyle>
            <a:lvl1pPr marL="457200" lvl="0" indent="-381000" algn="l">
              <a:lnSpc>
                <a:spcPct val="90000"/>
              </a:lnSpc>
              <a:spcBef>
                <a:spcPts val="1200"/>
              </a:spcBef>
              <a:spcAft>
                <a:spcPts val="0"/>
              </a:spcAft>
              <a:buClr>
                <a:schemeClr val="lt1"/>
              </a:buClr>
              <a:buSzPts val="2400"/>
              <a:buChar char="•"/>
              <a:defRPr sz="2400" b="1"/>
            </a:lvl1pPr>
            <a:lvl2pPr marL="914400" lvl="1" indent="-365760" algn="l">
              <a:lnSpc>
                <a:spcPct val="90000"/>
              </a:lnSpc>
              <a:spcBef>
                <a:spcPts val="1200"/>
              </a:spcBef>
              <a:spcAft>
                <a:spcPts val="0"/>
              </a:spcAft>
              <a:buClr>
                <a:schemeClr val="lt1"/>
              </a:buClr>
              <a:buSzPts val="2160"/>
              <a:buChar char="–"/>
              <a:defRPr/>
            </a:lvl2pPr>
            <a:lvl3pPr marL="1371600" lvl="2" indent="-381000" algn="l">
              <a:lnSpc>
                <a:spcPct val="90000"/>
              </a:lnSpc>
              <a:spcBef>
                <a:spcPts val="1200"/>
              </a:spcBef>
              <a:spcAft>
                <a:spcPts val="0"/>
              </a:spcAft>
              <a:buClr>
                <a:schemeClr val="lt1"/>
              </a:buClr>
              <a:buSzPts val="2400"/>
              <a:buChar char="•"/>
              <a:defRPr/>
            </a:lvl3pPr>
            <a:lvl4pPr marL="1828800" lvl="3" indent="-365760" algn="l">
              <a:lnSpc>
                <a:spcPct val="90000"/>
              </a:lnSpc>
              <a:spcBef>
                <a:spcPts val="1200"/>
              </a:spcBef>
              <a:spcAft>
                <a:spcPts val="0"/>
              </a:spcAft>
              <a:buClr>
                <a:schemeClr val="lt1"/>
              </a:buClr>
              <a:buSzPts val="2160"/>
              <a:buChar char="–"/>
              <a:defRPr/>
            </a:lvl4pPr>
            <a:lvl5pPr marL="2286000" lvl="4" indent="-381000" algn="l">
              <a:lnSpc>
                <a:spcPct val="90000"/>
              </a:lnSpc>
              <a:spcBef>
                <a:spcPts val="1200"/>
              </a:spcBef>
              <a:spcAft>
                <a:spcPts val="0"/>
              </a:spcAft>
              <a:buClr>
                <a:schemeClr val="lt1"/>
              </a:buClr>
              <a:buSzPts val="24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image" Target="../media/image2.png"/><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1"/>
        <p:cNvGrpSpPr/>
        <p:nvPr/>
      </p:nvGrpSpPr>
      <p:grpSpPr>
        <a:xfrm>
          <a:off x="0" y="0"/>
          <a:ext cx="0" cy="0"/>
          <a:chOff x="0" y="0"/>
          <a:chExt cx="0" cy="0"/>
        </a:xfrm>
      </p:grpSpPr>
      <p:sp>
        <p:nvSpPr>
          <p:cNvPr id="12" name="Google Shape;12;p6"/>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marR="0" lvl="0" algn="l" rtl="0">
              <a:lnSpc>
                <a:spcPct val="90000"/>
              </a:lnSpc>
              <a:spcBef>
                <a:spcPts val="1200"/>
              </a:spcBef>
              <a:spcAft>
                <a:spcPts val="0"/>
              </a:spcAft>
              <a:buClr>
                <a:schemeClr val="lt2"/>
              </a:buClr>
              <a:buSzPts val="3200"/>
              <a:buFont typeface="Arial Black"/>
              <a:buNone/>
              <a:defRPr sz="3200" b="0" i="0" u="none" strike="noStrike" cap="none">
                <a:solidFill>
                  <a:schemeClr val="lt2"/>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6"/>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marR="0" lvl="0" indent="-406400" algn="l" rtl="0">
              <a:lnSpc>
                <a:spcPct val="90000"/>
              </a:lnSpc>
              <a:spcBef>
                <a:spcPts val="120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1pPr>
            <a:lvl2pPr marL="914400" marR="0" lvl="1" indent="-365760" algn="l" rtl="0">
              <a:lnSpc>
                <a:spcPct val="9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2pPr>
            <a:lvl3pPr marL="1371600" marR="0" lvl="2"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65760" algn="l" rtl="0">
              <a:lnSpc>
                <a:spcPct val="9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4pPr>
            <a:lvl5pPr marL="2286000" marR="0" lvl="4"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4" name="Google Shape;14;p6"/>
          <p:cNvSpPr txBox="1"/>
          <p:nvPr/>
        </p:nvSpPr>
        <p:spPr>
          <a:xfrm>
            <a:off x="457201" y="6408509"/>
            <a:ext cx="7181849" cy="138499"/>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chemeClr val="lt1"/>
              </a:buClr>
              <a:buSzPts val="900"/>
              <a:buFont typeface="Arial"/>
              <a:buNone/>
            </a:pPr>
            <a:fld id="{00000000-1234-1234-1234-123412341234}" type="slidenum">
              <a:rPr lang="en-US" sz="900" b="0" i="0" u="none" strike="noStrike" cap="none">
                <a:solidFill>
                  <a:schemeClr val="lt1"/>
                </a:solidFill>
                <a:latin typeface="Arial"/>
                <a:ea typeface="Arial"/>
                <a:cs typeface="Arial"/>
                <a:sym typeface="Arial"/>
              </a:rPr>
              <a:t>‹#›</a:t>
            </a:fld>
            <a:r>
              <a:rPr lang="en-US" sz="700" b="0" i="0" u="none" strike="noStrike" cap="none">
                <a:solidFill>
                  <a:srgbClr val="BDBDBD"/>
                </a:solidFill>
                <a:latin typeface="Arial"/>
                <a:ea typeface="Arial"/>
                <a:cs typeface="Arial"/>
                <a:sym typeface="Arial"/>
              </a:rPr>
              <a:t>	© 2022 Gartner, Inc. and/or its affiliates. All rights reserved. Gartner is a registered trademark of Gartner, Inc. and its affiliates.</a:t>
            </a:r>
            <a:endParaRPr/>
          </a:p>
        </p:txBody>
      </p:sp>
      <p:pic>
        <p:nvPicPr>
          <p:cNvPr id="15" name="Google Shape;15;p6"/>
          <p:cNvPicPr preferRelativeResize="0"/>
          <p:nvPr/>
        </p:nvPicPr>
        <p:blipFill rotWithShape="1">
          <a:blip r:embed="rId33">
            <a:alphaModFix/>
          </a:blip>
          <a:srcRect/>
          <a:stretch/>
        </p:blipFill>
        <p:spPr>
          <a:xfrm>
            <a:off x="10452995" y="6241725"/>
            <a:ext cx="1280216" cy="29231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02">
          <p15:clr>
            <a:srgbClr val="5ACBF0"/>
          </p15:clr>
        </p15:guide>
        <p15:guide id="12" pos="3752">
          <p15:clr>
            <a:srgbClr val="5ACBF0"/>
          </p15:clr>
        </p15:guide>
        <p15:guide id="13" pos="3927">
          <p15:clr>
            <a:srgbClr val="5ACBF0"/>
          </p15:clr>
        </p15:guide>
        <p15:guide id="14" pos="2655">
          <p15:clr>
            <a:srgbClr val="5ACBF0"/>
          </p15:clr>
        </p15:guide>
        <p15:guide id="15" pos="5024">
          <p15:clr>
            <a:srgbClr val="5ACBF0"/>
          </p15:clr>
        </p15:guide>
        <p15:guide id="16" orient="horz" pos="3969">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pic>
        <p:nvPicPr>
          <p:cNvPr id="135" name="Google Shape;135;p8"/>
          <p:cNvPicPr preferRelativeResize="0"/>
          <p:nvPr/>
        </p:nvPicPr>
        <p:blipFill rotWithShape="1">
          <a:blip r:embed="rId33">
            <a:alphaModFix/>
          </a:blip>
          <a:srcRect/>
          <a:stretch/>
        </p:blipFill>
        <p:spPr>
          <a:xfrm>
            <a:off x="10452994" y="6241725"/>
            <a:ext cx="1280218" cy="292316"/>
          </a:xfrm>
          <a:prstGeom prst="rect">
            <a:avLst/>
          </a:prstGeom>
          <a:noFill/>
          <a:ln>
            <a:noFill/>
          </a:ln>
        </p:spPr>
      </p:pic>
      <p:sp>
        <p:nvSpPr>
          <p:cNvPr id="136" name="Google Shape;136;p8"/>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marR="0" lvl="0" algn="l" rtl="0">
              <a:lnSpc>
                <a:spcPct val="90000"/>
              </a:lnSpc>
              <a:spcBef>
                <a:spcPts val="1200"/>
              </a:spcBef>
              <a:spcAft>
                <a:spcPts val="0"/>
              </a:spcAft>
              <a:buClr>
                <a:schemeClr val="dk2"/>
              </a:buClr>
              <a:buSzPts val="3200"/>
              <a:buFont typeface="Arial Black"/>
              <a:buNone/>
              <a:defRPr sz="3200" b="0" i="0" u="none" strike="noStrike" cap="none">
                <a:solidFill>
                  <a:schemeClr val="dk2"/>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7" name="Google Shape;137;p8"/>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marR="0" lvl="0" indent="-406400" algn="l" rtl="0">
              <a:lnSpc>
                <a:spcPct val="90000"/>
              </a:lnSpc>
              <a:spcBef>
                <a:spcPts val="12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8" name="Google Shape;138;p8"/>
          <p:cNvSpPr txBox="1"/>
          <p:nvPr/>
        </p:nvSpPr>
        <p:spPr>
          <a:xfrm>
            <a:off x="457201" y="6408509"/>
            <a:ext cx="7181849" cy="138499"/>
          </a:xfrm>
          <a:prstGeom prst="rect">
            <a:avLst/>
          </a:prstGeom>
          <a:noFill/>
          <a:ln>
            <a:noFill/>
          </a:ln>
        </p:spPr>
        <p:txBody>
          <a:bodyPr spcFirstLastPara="1" wrap="square" lIns="0" tIns="0" rIns="0" bIns="0" anchor="b" anchorCtr="0">
            <a:spAutoFit/>
          </a:bodyPr>
          <a:lstStyle/>
          <a:p>
            <a:pPr marL="274320" marR="0" lvl="0" indent="-274320" algn="l"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000000"/>
                </a:solidFill>
                <a:latin typeface="Arial"/>
                <a:ea typeface="Arial"/>
                <a:cs typeface="Arial"/>
                <a:sym typeface="Arial"/>
              </a:rPr>
              <a:t>‹#›</a:t>
            </a:fld>
            <a:r>
              <a:rPr lang="en-US" sz="700" b="0" i="0" u="none" strike="noStrike" cap="none">
                <a:solidFill>
                  <a:srgbClr val="6F7878"/>
                </a:solidFill>
                <a:latin typeface="Arial"/>
                <a:ea typeface="Arial"/>
                <a:cs typeface="Arial"/>
                <a:sym typeface="Arial"/>
              </a:rPr>
              <a:t>	© 2022 Gartner, Inc. and/or its affiliates. All rights reserved. Gartner is a registered trademark of Gartner, Inc. and its affiliates.</a:t>
            </a:r>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 id="2147483702" r:id="rId22"/>
    <p:sldLayoutId id="2147483703" r:id="rId23"/>
    <p:sldLayoutId id="2147483704" r:id="rId24"/>
    <p:sldLayoutId id="2147483705" r:id="rId25"/>
    <p:sldLayoutId id="2147483706" r:id="rId26"/>
    <p:sldLayoutId id="2147483707" r:id="rId27"/>
    <p:sldLayoutId id="2147483708" r:id="rId28"/>
    <p:sldLayoutId id="2147483709" r:id="rId29"/>
    <p:sldLayoutId id="2147483710" r:id="rId30"/>
    <p:sldLayoutId id="2147483711"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02">
          <p15:clr>
            <a:srgbClr val="5ACBF0"/>
          </p15:clr>
        </p15:guide>
        <p15:guide id="12" pos="3752">
          <p15:clr>
            <a:srgbClr val="5ACBF0"/>
          </p15:clr>
        </p15:guide>
        <p15:guide id="13" pos="3927">
          <p15:clr>
            <a:srgbClr val="5ACBF0"/>
          </p15:clr>
        </p15:guide>
        <p15:guide id="14" pos="2655">
          <p15:clr>
            <a:srgbClr val="5ACBF0"/>
          </p15:clr>
        </p15:guide>
        <p15:guide id="15" pos="5024">
          <p15:clr>
            <a:srgbClr val="5ACBF0"/>
          </p15:clr>
        </p15:guide>
        <p15:guide id="16" orient="horz" pos="3969">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3" Type="http://schemas.openxmlformats.org/officeDocument/2006/relationships/hyperlink" Target="https://www.gartner.com/document/400246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gartner.com/document/code/75495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
          <p:cNvSpPr txBox="1"/>
          <p:nvPr/>
        </p:nvSpPr>
        <p:spPr>
          <a:xfrm>
            <a:off x="457200" y="1978049"/>
            <a:ext cx="5499100" cy="205091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3200"/>
              <a:buFont typeface="Arial"/>
              <a:buNone/>
            </a:pPr>
            <a:r>
              <a:rPr lang="en-US" sz="4000" b="0" i="0" u="none" strike="noStrike" cap="none">
                <a:solidFill>
                  <a:schemeClr val="lt1"/>
                </a:solidFill>
                <a:latin typeface="Arial Black"/>
                <a:ea typeface="Arial Black"/>
                <a:cs typeface="Arial Black"/>
                <a:sym typeface="Arial Black"/>
              </a:rPr>
              <a:t>Vendor and Regional Ecosystems</a:t>
            </a:r>
            <a:endParaRPr/>
          </a:p>
        </p:txBody>
      </p:sp>
      <p:sp>
        <p:nvSpPr>
          <p:cNvPr id="265" name="Google Shape;265;p1"/>
          <p:cNvSpPr txBox="1"/>
          <p:nvPr/>
        </p:nvSpPr>
        <p:spPr>
          <a:xfrm>
            <a:off x="6235702" y="1952625"/>
            <a:ext cx="5499098" cy="1766887"/>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lt1"/>
              </a:buClr>
              <a:buSzPts val="2800"/>
              <a:buFont typeface="Arial"/>
              <a:buNone/>
            </a:pPr>
            <a:r>
              <a:rPr lang="en-US" sz="2800" b="0" i="0" u="none" strike="noStrike" cap="none">
                <a:solidFill>
                  <a:schemeClr val="lt1"/>
                </a:solidFill>
                <a:latin typeface="Arial"/>
                <a:ea typeface="Arial"/>
                <a:cs typeface="Arial"/>
                <a:sym typeface="Arial"/>
              </a:rPr>
              <a:t>By 2024, enterprises that primarily build applications leveraging a data and analytics ecosystem from a single cloud service provider will outperform competitors, despite vendor lock-in.</a:t>
            </a:r>
            <a:endParaRPr/>
          </a:p>
        </p:txBody>
      </p:sp>
      <p:sp>
        <p:nvSpPr>
          <p:cNvPr id="266" name="Google Shape;266;p1"/>
          <p:cNvSpPr txBox="1"/>
          <p:nvPr/>
        </p:nvSpPr>
        <p:spPr>
          <a:xfrm>
            <a:off x="457200" y="4923500"/>
            <a:ext cx="3757611" cy="1107996"/>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1800" b="0" i="0" u="none" strike="noStrike" cap="none">
                <a:solidFill>
                  <a:schemeClr val="lt1"/>
                </a:solidFill>
                <a:latin typeface="Arial"/>
                <a:ea typeface="Arial"/>
                <a:cs typeface="Arial"/>
                <a:sym typeface="Arial"/>
              </a:rPr>
              <a:t>Rita Sallam, Julian Sun, </a:t>
            </a:r>
            <a:br>
              <a:rPr lang="en-US" sz="1800" b="0" i="0" u="none" strike="noStrike" cap="none">
                <a:solidFill>
                  <a:schemeClr val="lt1"/>
                </a:solidFill>
                <a:latin typeface="Arial"/>
                <a:ea typeface="Arial"/>
                <a:cs typeface="Arial"/>
                <a:sym typeface="Arial"/>
              </a:rPr>
            </a:br>
            <a:r>
              <a:rPr lang="en-US" sz="1800" b="0" i="0" u="none" strike="noStrike" cap="none">
                <a:solidFill>
                  <a:schemeClr val="lt1"/>
                </a:solidFill>
                <a:latin typeface="Arial"/>
                <a:ea typeface="Arial"/>
                <a:cs typeface="Arial"/>
                <a:sym typeface="Arial"/>
              </a:rPr>
              <a:t>Adam Ronthal, Carlie Idoine, </a:t>
            </a:r>
            <a:br>
              <a:rPr lang="en-US" sz="1800" b="0" i="0" u="none" strike="noStrike" cap="none">
                <a:solidFill>
                  <a:schemeClr val="lt1"/>
                </a:solidFill>
                <a:latin typeface="Arial"/>
                <a:ea typeface="Arial"/>
                <a:cs typeface="Arial"/>
                <a:sym typeface="Arial"/>
              </a:rPr>
            </a:br>
            <a:r>
              <a:rPr lang="en-US" sz="1800" b="0" i="0" u="none" strike="noStrike" cap="none">
                <a:solidFill>
                  <a:schemeClr val="lt1"/>
                </a:solidFill>
                <a:latin typeface="Arial"/>
                <a:ea typeface="Arial"/>
                <a:cs typeface="Arial"/>
                <a:sym typeface="Arial"/>
              </a:rPr>
              <a:t>Andrew White, Donald Feinberg, Sumit Agarwal</a:t>
            </a:r>
            <a:endParaRPr/>
          </a:p>
        </p:txBody>
      </p:sp>
      <p:cxnSp>
        <p:nvCxnSpPr>
          <p:cNvPr id="267" name="Google Shape;267;p1"/>
          <p:cNvCxnSpPr/>
          <p:nvPr/>
        </p:nvCxnSpPr>
        <p:spPr>
          <a:xfrm>
            <a:off x="5941786" y="852488"/>
            <a:ext cx="0" cy="5179008"/>
          </a:xfrm>
          <a:prstGeom prst="straightConnector1">
            <a:avLst/>
          </a:prstGeom>
          <a:noFill/>
          <a:ln w="50800" cap="flat" cmpd="sng">
            <a:solidFill>
              <a:srgbClr val="FF540A"/>
            </a:solidFill>
            <a:prstDash val="solid"/>
            <a:miter lim="800000"/>
            <a:headEnd type="none" w="sm" len="sm"/>
            <a:tailEnd type="none" w="sm" len="sm"/>
          </a:ln>
        </p:spPr>
      </p:cxnSp>
      <p:sp>
        <p:nvSpPr>
          <p:cNvPr id="268" name="Google Shape;268;p1"/>
          <p:cNvSpPr/>
          <p:nvPr/>
        </p:nvSpPr>
        <p:spPr>
          <a:xfrm>
            <a:off x="4292302" y="4193463"/>
            <a:ext cx="1206854" cy="1206854"/>
          </a:xfrm>
          <a:custGeom>
            <a:avLst/>
            <a:gdLst/>
            <a:ahLst/>
            <a:cxnLst/>
            <a:rect l="l" t="t" r="r" b="b"/>
            <a:pathLst>
              <a:path w="533400" h="533400" extrusionOk="0">
                <a:moveTo>
                  <a:pt x="502520" y="375504"/>
                </a:moveTo>
                <a:lnTo>
                  <a:pt x="490118" y="195701"/>
                </a:lnTo>
                <a:cubicBezTo>
                  <a:pt x="515360" y="186204"/>
                  <a:pt x="533400" y="161877"/>
                  <a:pt x="533400" y="133350"/>
                </a:cubicBezTo>
                <a:cubicBezTo>
                  <a:pt x="533400" y="96584"/>
                  <a:pt x="503482" y="66675"/>
                  <a:pt x="466725" y="66675"/>
                </a:cubicBezTo>
                <a:cubicBezTo>
                  <a:pt x="449209" y="66675"/>
                  <a:pt x="433292" y="73523"/>
                  <a:pt x="421376" y="84611"/>
                </a:cubicBezTo>
                <a:lnTo>
                  <a:pt x="323612" y="35728"/>
                </a:lnTo>
                <a:cubicBezTo>
                  <a:pt x="322364" y="15812"/>
                  <a:pt x="305981" y="0"/>
                  <a:pt x="285750" y="0"/>
                </a:cubicBezTo>
                <a:cubicBezTo>
                  <a:pt x="265795" y="0"/>
                  <a:pt x="249612" y="15392"/>
                  <a:pt x="247974" y="34919"/>
                </a:cubicBezTo>
                <a:lnTo>
                  <a:pt x="115529" y="97660"/>
                </a:lnTo>
                <a:cubicBezTo>
                  <a:pt x="103337" y="84496"/>
                  <a:pt x="85982" y="76200"/>
                  <a:pt x="66675" y="76200"/>
                </a:cubicBezTo>
                <a:cubicBezTo>
                  <a:pt x="29909" y="76200"/>
                  <a:pt x="0" y="106109"/>
                  <a:pt x="0" y="142875"/>
                </a:cubicBezTo>
                <a:cubicBezTo>
                  <a:pt x="0" y="174869"/>
                  <a:pt x="22670" y="201654"/>
                  <a:pt x="52778" y="208074"/>
                </a:cubicBezTo>
                <a:lnTo>
                  <a:pt x="61646" y="318897"/>
                </a:lnTo>
                <a:cubicBezTo>
                  <a:pt x="36757" y="328584"/>
                  <a:pt x="19050" y="352739"/>
                  <a:pt x="19050" y="381000"/>
                </a:cubicBezTo>
                <a:cubicBezTo>
                  <a:pt x="19050" y="417757"/>
                  <a:pt x="48959" y="447675"/>
                  <a:pt x="85725" y="447675"/>
                </a:cubicBezTo>
                <a:cubicBezTo>
                  <a:pt x="104308" y="447675"/>
                  <a:pt x="121129" y="440017"/>
                  <a:pt x="133226" y="427701"/>
                </a:cubicBezTo>
                <a:lnTo>
                  <a:pt x="182270" y="453666"/>
                </a:lnTo>
                <a:cubicBezTo>
                  <a:pt x="181432" y="457895"/>
                  <a:pt x="180975" y="462258"/>
                  <a:pt x="180975" y="466725"/>
                </a:cubicBezTo>
                <a:cubicBezTo>
                  <a:pt x="180975" y="503482"/>
                  <a:pt x="210884" y="533400"/>
                  <a:pt x="247650" y="533400"/>
                </a:cubicBezTo>
                <a:cubicBezTo>
                  <a:pt x="283188" y="533400"/>
                  <a:pt x="312239" y="505425"/>
                  <a:pt x="314144" y="470354"/>
                </a:cubicBezTo>
                <a:lnTo>
                  <a:pt x="458229" y="435778"/>
                </a:lnTo>
                <a:cubicBezTo>
                  <a:pt x="465163" y="443074"/>
                  <a:pt x="474907" y="447675"/>
                  <a:pt x="485775" y="447675"/>
                </a:cubicBezTo>
                <a:cubicBezTo>
                  <a:pt x="506816" y="447675"/>
                  <a:pt x="523875" y="430616"/>
                  <a:pt x="523875" y="409575"/>
                </a:cubicBezTo>
                <a:cubicBezTo>
                  <a:pt x="523875" y="394573"/>
                  <a:pt x="515122" y="381724"/>
                  <a:pt x="502520" y="375504"/>
                </a:cubicBezTo>
                <a:close/>
                <a:moveTo>
                  <a:pt x="402022" y="117539"/>
                </a:moveTo>
                <a:cubicBezTo>
                  <a:pt x="400783" y="122615"/>
                  <a:pt x="400050" y="127892"/>
                  <a:pt x="400050" y="133350"/>
                </a:cubicBezTo>
                <a:cubicBezTo>
                  <a:pt x="400050" y="146790"/>
                  <a:pt x="404079" y="159296"/>
                  <a:pt x="410947" y="169774"/>
                </a:cubicBezTo>
                <a:lnTo>
                  <a:pt x="388649" y="196120"/>
                </a:lnTo>
                <a:cubicBezTo>
                  <a:pt x="380467" y="192529"/>
                  <a:pt x="371446" y="190500"/>
                  <a:pt x="361950" y="190500"/>
                </a:cubicBezTo>
                <a:cubicBezTo>
                  <a:pt x="360950" y="190500"/>
                  <a:pt x="359969" y="190605"/>
                  <a:pt x="358978" y="190652"/>
                </a:cubicBezTo>
                <a:lnTo>
                  <a:pt x="319135" y="76095"/>
                </a:lnTo>
                <a:lnTo>
                  <a:pt x="402022" y="117539"/>
                </a:lnTo>
                <a:close/>
                <a:moveTo>
                  <a:pt x="390525" y="257175"/>
                </a:moveTo>
                <a:cubicBezTo>
                  <a:pt x="390525" y="258689"/>
                  <a:pt x="390306" y="260137"/>
                  <a:pt x="390077" y="261595"/>
                </a:cubicBezTo>
                <a:cubicBezTo>
                  <a:pt x="388277" y="273072"/>
                  <a:pt x="379695" y="282264"/>
                  <a:pt x="368522" y="284921"/>
                </a:cubicBezTo>
                <a:cubicBezTo>
                  <a:pt x="366398" y="285417"/>
                  <a:pt x="364217" y="285750"/>
                  <a:pt x="361950" y="285750"/>
                </a:cubicBezTo>
                <a:cubicBezTo>
                  <a:pt x="361455" y="285750"/>
                  <a:pt x="360998" y="285626"/>
                  <a:pt x="360512" y="285607"/>
                </a:cubicBezTo>
                <a:cubicBezTo>
                  <a:pt x="356130" y="285388"/>
                  <a:pt x="352044" y="284159"/>
                  <a:pt x="348405" y="282178"/>
                </a:cubicBezTo>
                <a:cubicBezTo>
                  <a:pt x="342233" y="278816"/>
                  <a:pt x="337480" y="273320"/>
                  <a:pt x="335109" y="266614"/>
                </a:cubicBezTo>
                <a:cubicBezTo>
                  <a:pt x="334051" y="263642"/>
                  <a:pt x="333375" y="260499"/>
                  <a:pt x="333375" y="257175"/>
                </a:cubicBezTo>
                <a:cubicBezTo>
                  <a:pt x="333375" y="253222"/>
                  <a:pt x="334185" y="249460"/>
                  <a:pt x="335642" y="246040"/>
                </a:cubicBezTo>
                <a:cubicBezTo>
                  <a:pt x="336023" y="245145"/>
                  <a:pt x="336556" y="244335"/>
                  <a:pt x="337023" y="243497"/>
                </a:cubicBezTo>
                <a:cubicBezTo>
                  <a:pt x="341757" y="234906"/>
                  <a:pt x="350691" y="229000"/>
                  <a:pt x="361102" y="228695"/>
                </a:cubicBezTo>
                <a:cubicBezTo>
                  <a:pt x="361388" y="228676"/>
                  <a:pt x="361664" y="228600"/>
                  <a:pt x="361950" y="228600"/>
                </a:cubicBezTo>
                <a:cubicBezTo>
                  <a:pt x="365846" y="228600"/>
                  <a:pt x="369560" y="229391"/>
                  <a:pt x="372951" y="230810"/>
                </a:cubicBezTo>
                <a:cubicBezTo>
                  <a:pt x="382124" y="234648"/>
                  <a:pt x="388763" y="243173"/>
                  <a:pt x="390144" y="253346"/>
                </a:cubicBezTo>
                <a:cubicBezTo>
                  <a:pt x="390306" y="254613"/>
                  <a:pt x="390525" y="255861"/>
                  <a:pt x="390525" y="257175"/>
                </a:cubicBezTo>
                <a:close/>
                <a:moveTo>
                  <a:pt x="287198" y="100270"/>
                </a:moveTo>
                <a:lnTo>
                  <a:pt x="322993" y="203178"/>
                </a:lnTo>
                <a:cubicBezTo>
                  <a:pt x="306657" y="214998"/>
                  <a:pt x="295885" y="233982"/>
                  <a:pt x="295351" y="255518"/>
                </a:cubicBezTo>
                <a:lnTo>
                  <a:pt x="237192" y="269205"/>
                </a:lnTo>
                <a:cubicBezTo>
                  <a:pt x="237173" y="269186"/>
                  <a:pt x="237163" y="269167"/>
                  <a:pt x="237153" y="269157"/>
                </a:cubicBezTo>
                <a:lnTo>
                  <a:pt x="287198" y="100270"/>
                </a:lnTo>
                <a:close/>
                <a:moveTo>
                  <a:pt x="132359" y="131836"/>
                </a:moveTo>
                <a:lnTo>
                  <a:pt x="255375" y="73571"/>
                </a:lnTo>
                <a:lnTo>
                  <a:pt x="200816" y="257718"/>
                </a:lnTo>
                <a:lnTo>
                  <a:pt x="124825" y="175403"/>
                </a:lnTo>
                <a:cubicBezTo>
                  <a:pt x="130235" y="165773"/>
                  <a:pt x="133350" y="154686"/>
                  <a:pt x="133350" y="142875"/>
                </a:cubicBezTo>
                <a:cubicBezTo>
                  <a:pt x="133350" y="139103"/>
                  <a:pt x="132959" y="135436"/>
                  <a:pt x="132359" y="131836"/>
                </a:cubicBezTo>
                <a:close/>
                <a:moveTo>
                  <a:pt x="49368" y="165459"/>
                </a:moveTo>
                <a:cubicBezTo>
                  <a:pt x="42567" y="160230"/>
                  <a:pt x="38100" y="152105"/>
                  <a:pt x="38100" y="142875"/>
                </a:cubicBezTo>
                <a:cubicBezTo>
                  <a:pt x="38100" y="127121"/>
                  <a:pt x="50921" y="114300"/>
                  <a:pt x="66675" y="114300"/>
                </a:cubicBezTo>
                <a:cubicBezTo>
                  <a:pt x="82429" y="114300"/>
                  <a:pt x="95250" y="127121"/>
                  <a:pt x="95250" y="142875"/>
                </a:cubicBezTo>
                <a:cubicBezTo>
                  <a:pt x="95250" y="150485"/>
                  <a:pt x="92221" y="157363"/>
                  <a:pt x="87354" y="162487"/>
                </a:cubicBezTo>
                <a:cubicBezTo>
                  <a:pt x="82144" y="167973"/>
                  <a:pt x="74828" y="171450"/>
                  <a:pt x="66675" y="171450"/>
                </a:cubicBezTo>
                <a:cubicBezTo>
                  <a:pt x="60141" y="171450"/>
                  <a:pt x="54188" y="169164"/>
                  <a:pt x="49368" y="165459"/>
                </a:cubicBezTo>
                <a:close/>
                <a:moveTo>
                  <a:pt x="113929" y="384639"/>
                </a:moveTo>
                <a:cubicBezTo>
                  <a:pt x="112547" y="395326"/>
                  <a:pt x="105327" y="404127"/>
                  <a:pt x="95517" y="407737"/>
                </a:cubicBezTo>
                <a:cubicBezTo>
                  <a:pt x="92450" y="408861"/>
                  <a:pt x="89183" y="409575"/>
                  <a:pt x="85725" y="409575"/>
                </a:cubicBezTo>
                <a:cubicBezTo>
                  <a:pt x="69971" y="409575"/>
                  <a:pt x="57150" y="396754"/>
                  <a:pt x="57150" y="381000"/>
                </a:cubicBezTo>
                <a:cubicBezTo>
                  <a:pt x="57150" y="373390"/>
                  <a:pt x="60179" y="366512"/>
                  <a:pt x="65046" y="361388"/>
                </a:cubicBezTo>
                <a:cubicBezTo>
                  <a:pt x="70256" y="355892"/>
                  <a:pt x="77572" y="352425"/>
                  <a:pt x="85725" y="352425"/>
                </a:cubicBezTo>
                <a:cubicBezTo>
                  <a:pt x="88001" y="352425"/>
                  <a:pt x="90192" y="352758"/>
                  <a:pt x="92316" y="353263"/>
                </a:cubicBezTo>
                <a:cubicBezTo>
                  <a:pt x="96288" y="354206"/>
                  <a:pt x="99889" y="355997"/>
                  <a:pt x="103032" y="358416"/>
                </a:cubicBezTo>
                <a:cubicBezTo>
                  <a:pt x="108061" y="362283"/>
                  <a:pt x="111766" y="367741"/>
                  <a:pt x="113357" y="374075"/>
                </a:cubicBezTo>
                <a:cubicBezTo>
                  <a:pt x="113909" y="376304"/>
                  <a:pt x="114300" y="378600"/>
                  <a:pt x="114300" y="381000"/>
                </a:cubicBezTo>
                <a:cubicBezTo>
                  <a:pt x="114300" y="382248"/>
                  <a:pt x="114090" y="383438"/>
                  <a:pt x="113929" y="384639"/>
                </a:cubicBezTo>
                <a:close/>
                <a:moveTo>
                  <a:pt x="127359" y="329003"/>
                </a:moveTo>
                <a:cubicBezTo>
                  <a:pt x="119396" y="322612"/>
                  <a:pt x="109957" y="318002"/>
                  <a:pt x="99622" y="315801"/>
                </a:cubicBezTo>
                <a:lnTo>
                  <a:pt x="90754" y="204978"/>
                </a:lnTo>
                <a:cubicBezTo>
                  <a:pt x="93059" y="204083"/>
                  <a:pt x="95307" y="203083"/>
                  <a:pt x="97479" y="201949"/>
                </a:cubicBezTo>
                <a:lnTo>
                  <a:pt x="173307" y="284102"/>
                </a:lnTo>
                <a:cubicBezTo>
                  <a:pt x="172212" y="287655"/>
                  <a:pt x="171450" y="291360"/>
                  <a:pt x="171450" y="295275"/>
                </a:cubicBezTo>
                <a:cubicBezTo>
                  <a:pt x="171450" y="296304"/>
                  <a:pt x="171669" y="297266"/>
                  <a:pt x="171755" y="298275"/>
                </a:cubicBezTo>
                <a:lnTo>
                  <a:pt x="127359" y="329003"/>
                </a:lnTo>
                <a:close/>
                <a:moveTo>
                  <a:pt x="200149" y="420024"/>
                </a:moveTo>
                <a:lnTo>
                  <a:pt x="151105" y="394059"/>
                </a:lnTo>
                <a:cubicBezTo>
                  <a:pt x="151943" y="389830"/>
                  <a:pt x="152400" y="385467"/>
                  <a:pt x="152400" y="381000"/>
                </a:cubicBezTo>
                <a:cubicBezTo>
                  <a:pt x="152400" y="373780"/>
                  <a:pt x="151209" y="366836"/>
                  <a:pt x="149076" y="360312"/>
                </a:cubicBezTo>
                <a:lnTo>
                  <a:pt x="193367" y="329651"/>
                </a:lnTo>
                <a:cubicBezTo>
                  <a:pt x="194881" y="330365"/>
                  <a:pt x="196453" y="330908"/>
                  <a:pt x="198072" y="331422"/>
                </a:cubicBezTo>
                <a:lnTo>
                  <a:pt x="215208" y="408527"/>
                </a:lnTo>
                <a:cubicBezTo>
                  <a:pt x="209645" y="411642"/>
                  <a:pt x="204578" y="415509"/>
                  <a:pt x="200149" y="420024"/>
                </a:cubicBezTo>
                <a:close/>
                <a:moveTo>
                  <a:pt x="272625" y="480317"/>
                </a:moveTo>
                <a:cubicBezTo>
                  <a:pt x="267776" y="489195"/>
                  <a:pt x="258461" y="495300"/>
                  <a:pt x="247650" y="495300"/>
                </a:cubicBezTo>
                <a:cubicBezTo>
                  <a:pt x="234296" y="495300"/>
                  <a:pt x="223142" y="486051"/>
                  <a:pt x="220018" y="473650"/>
                </a:cubicBezTo>
                <a:cubicBezTo>
                  <a:pt x="219466" y="471421"/>
                  <a:pt x="219075" y="469125"/>
                  <a:pt x="219075" y="466725"/>
                </a:cubicBezTo>
                <a:cubicBezTo>
                  <a:pt x="219075" y="460534"/>
                  <a:pt x="221104" y="454838"/>
                  <a:pt x="224457" y="450161"/>
                </a:cubicBezTo>
                <a:cubicBezTo>
                  <a:pt x="227771" y="445532"/>
                  <a:pt x="232429" y="441989"/>
                  <a:pt x="237858" y="439988"/>
                </a:cubicBezTo>
                <a:cubicBezTo>
                  <a:pt x="238906" y="439598"/>
                  <a:pt x="239973" y="439245"/>
                  <a:pt x="241078" y="438988"/>
                </a:cubicBezTo>
                <a:cubicBezTo>
                  <a:pt x="243202" y="438483"/>
                  <a:pt x="245383" y="438150"/>
                  <a:pt x="247650" y="438150"/>
                </a:cubicBezTo>
                <a:cubicBezTo>
                  <a:pt x="252765" y="438150"/>
                  <a:pt x="257508" y="439607"/>
                  <a:pt x="261661" y="441970"/>
                </a:cubicBezTo>
                <a:cubicBezTo>
                  <a:pt x="262404" y="442389"/>
                  <a:pt x="263176" y="442760"/>
                  <a:pt x="263871" y="443236"/>
                </a:cubicBezTo>
                <a:cubicBezTo>
                  <a:pt x="268776" y="446637"/>
                  <a:pt x="272482" y="451552"/>
                  <a:pt x="274501" y="457276"/>
                </a:cubicBezTo>
                <a:cubicBezTo>
                  <a:pt x="275549" y="460258"/>
                  <a:pt x="276225" y="463401"/>
                  <a:pt x="276225" y="466725"/>
                </a:cubicBezTo>
                <a:cubicBezTo>
                  <a:pt x="276225" y="471669"/>
                  <a:pt x="274844" y="476260"/>
                  <a:pt x="272625" y="480317"/>
                </a:cubicBezTo>
                <a:close/>
                <a:moveTo>
                  <a:pt x="261518" y="401517"/>
                </a:moveTo>
                <a:cubicBezTo>
                  <a:pt x="258547" y="400888"/>
                  <a:pt x="255499" y="400507"/>
                  <a:pt x="252403" y="400288"/>
                </a:cubicBezTo>
                <a:lnTo>
                  <a:pt x="235277" y="323221"/>
                </a:lnTo>
                <a:cubicBezTo>
                  <a:pt x="240201" y="318687"/>
                  <a:pt x="243840" y="312877"/>
                  <a:pt x="245840" y="306314"/>
                </a:cubicBezTo>
                <a:lnTo>
                  <a:pt x="305391" y="292303"/>
                </a:lnTo>
                <a:cubicBezTo>
                  <a:pt x="308048" y="296570"/>
                  <a:pt x="311134" y="300552"/>
                  <a:pt x="314658" y="304114"/>
                </a:cubicBezTo>
                <a:lnTo>
                  <a:pt x="261518" y="401517"/>
                </a:lnTo>
                <a:close/>
                <a:moveTo>
                  <a:pt x="305257" y="433311"/>
                </a:moveTo>
                <a:cubicBezTo>
                  <a:pt x="302381" y="428377"/>
                  <a:pt x="298942" y="423824"/>
                  <a:pt x="294951" y="419795"/>
                </a:cubicBezTo>
                <a:lnTo>
                  <a:pt x="348091" y="322374"/>
                </a:lnTo>
                <a:cubicBezTo>
                  <a:pt x="352558" y="323326"/>
                  <a:pt x="357197" y="323850"/>
                  <a:pt x="361950" y="323850"/>
                </a:cubicBezTo>
                <a:cubicBezTo>
                  <a:pt x="370980" y="323850"/>
                  <a:pt x="379590" y="322031"/>
                  <a:pt x="387448" y="318764"/>
                </a:cubicBezTo>
                <a:lnTo>
                  <a:pt x="450256" y="396069"/>
                </a:lnTo>
                <a:cubicBezTo>
                  <a:pt x="449932" y="396926"/>
                  <a:pt x="449704" y="397831"/>
                  <a:pt x="449437" y="398717"/>
                </a:cubicBezTo>
                <a:lnTo>
                  <a:pt x="305257" y="433311"/>
                </a:lnTo>
                <a:close/>
                <a:moveTo>
                  <a:pt x="416995" y="294723"/>
                </a:moveTo>
                <a:cubicBezTo>
                  <a:pt x="424320" y="284016"/>
                  <a:pt x="428625" y="271091"/>
                  <a:pt x="428625" y="257175"/>
                </a:cubicBezTo>
                <a:cubicBezTo>
                  <a:pt x="428625" y="243735"/>
                  <a:pt x="424596" y="231229"/>
                  <a:pt x="417728" y="220751"/>
                </a:cubicBezTo>
                <a:lnTo>
                  <a:pt x="440026" y="194405"/>
                </a:lnTo>
                <a:cubicBezTo>
                  <a:pt x="443884" y="196101"/>
                  <a:pt x="447932" y="197425"/>
                  <a:pt x="452123" y="198368"/>
                </a:cubicBezTo>
                <a:lnTo>
                  <a:pt x="462639" y="350901"/>
                </a:lnTo>
                <a:lnTo>
                  <a:pt x="416995" y="294723"/>
                </a:lnTo>
                <a:close/>
                <a:moveTo>
                  <a:pt x="467573" y="161839"/>
                </a:moveTo>
                <a:cubicBezTo>
                  <a:pt x="467287" y="161849"/>
                  <a:pt x="467011" y="161925"/>
                  <a:pt x="466725" y="161925"/>
                </a:cubicBezTo>
                <a:cubicBezTo>
                  <a:pt x="460077" y="161925"/>
                  <a:pt x="454038" y="159553"/>
                  <a:pt x="449170" y="155734"/>
                </a:cubicBezTo>
                <a:cubicBezTo>
                  <a:pt x="443465" y="151247"/>
                  <a:pt x="439550" y="144704"/>
                  <a:pt x="438531" y="137179"/>
                </a:cubicBezTo>
                <a:cubicBezTo>
                  <a:pt x="438369" y="135912"/>
                  <a:pt x="438150" y="134664"/>
                  <a:pt x="438150" y="133350"/>
                </a:cubicBezTo>
                <a:cubicBezTo>
                  <a:pt x="438150" y="117596"/>
                  <a:pt x="450971" y="104775"/>
                  <a:pt x="466725" y="104775"/>
                </a:cubicBezTo>
                <a:cubicBezTo>
                  <a:pt x="482479" y="104775"/>
                  <a:pt x="495300" y="117596"/>
                  <a:pt x="495300" y="133350"/>
                </a:cubicBezTo>
                <a:cubicBezTo>
                  <a:pt x="495300" y="141075"/>
                  <a:pt x="492185" y="148076"/>
                  <a:pt x="487185" y="153219"/>
                </a:cubicBezTo>
                <a:cubicBezTo>
                  <a:pt x="482184" y="158382"/>
                  <a:pt x="475259" y="161611"/>
                  <a:pt x="467573" y="161839"/>
                </a:cubicBezTo>
                <a:close/>
              </a:path>
            </a:pathLst>
          </a:custGeom>
          <a:solidFill>
            <a:srgbClr val="FF540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600"/>
              <a:buFont typeface="Arial"/>
              <a:buNone/>
            </a:pPr>
            <a:endParaRPr sz="1600" b="0" i="0" u="none" strike="noStrike" cap="none">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grpSp>
        <p:nvGrpSpPr>
          <p:cNvPr id="273" name="Google Shape;273;p2"/>
          <p:cNvGrpSpPr/>
          <p:nvPr/>
        </p:nvGrpSpPr>
        <p:grpSpPr>
          <a:xfrm>
            <a:off x="0" y="0"/>
            <a:ext cx="12192000" cy="510157"/>
            <a:chOff x="0" y="0"/>
            <a:chExt cx="12192000" cy="510157"/>
          </a:xfrm>
        </p:grpSpPr>
        <p:sp>
          <p:nvSpPr>
            <p:cNvPr id="274" name="Google Shape;274;p2"/>
            <p:cNvSpPr/>
            <p:nvPr/>
          </p:nvSpPr>
          <p:spPr>
            <a:xfrm>
              <a:off x="0" y="0"/>
              <a:ext cx="12192000" cy="510157"/>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275" name="Google Shape;275;p2"/>
            <p:cNvGrpSpPr/>
            <p:nvPr/>
          </p:nvGrpSpPr>
          <p:grpSpPr>
            <a:xfrm>
              <a:off x="4026690" y="127609"/>
              <a:ext cx="4138620" cy="276999"/>
              <a:chOff x="3698845" y="149381"/>
              <a:chExt cx="4138620" cy="276999"/>
            </a:xfrm>
          </p:grpSpPr>
          <p:sp>
            <p:nvSpPr>
              <p:cNvPr id="276" name="Google Shape;276;p2"/>
              <p:cNvSpPr/>
              <p:nvPr/>
            </p:nvSpPr>
            <p:spPr>
              <a:xfrm>
                <a:off x="4811510" y="149381"/>
                <a:ext cx="1196663" cy="276999"/>
              </a:xfrm>
              <a:prstGeom prst="rect">
                <a:avLst/>
              </a:prstGeom>
              <a:noFill/>
              <a:ln>
                <a:noFill/>
              </a:ln>
            </p:spPr>
            <p:txBody>
              <a:bodyPr spcFirstLastPara="1" wrap="square" lIns="180000" tIns="0" rIns="180000" bIns="0" anchor="ctr" anchorCtr="0">
                <a:noAutofit/>
              </a:bodyPr>
              <a:lstStyle/>
              <a:p>
                <a:pPr marL="0" marR="0" lvl="0" indent="0" algn="ctr" rtl="0">
                  <a:spcBef>
                    <a:spcPts val="0"/>
                  </a:spcBef>
                  <a:spcAft>
                    <a:spcPts val="0"/>
                  </a:spcAft>
                  <a:buClr>
                    <a:srgbClr val="6A80A3"/>
                  </a:buClr>
                  <a:buSzPts val="1400"/>
                  <a:buFont typeface="Arial"/>
                  <a:buNone/>
                </a:pPr>
                <a:r>
                  <a:rPr lang="en-US" sz="1400" b="0" i="0" u="none" strike="noStrike" cap="none">
                    <a:solidFill>
                      <a:srgbClr val="6A80A3"/>
                    </a:solidFill>
                    <a:latin typeface="Arial"/>
                    <a:ea typeface="Arial"/>
                    <a:cs typeface="Arial"/>
                    <a:sym typeface="Arial"/>
                  </a:rPr>
                  <a:t>Augment</a:t>
                </a:r>
                <a:endParaRPr sz="1400" b="0" i="0" u="none" strike="noStrike" cap="none">
                  <a:solidFill>
                    <a:srgbClr val="6A80A3"/>
                  </a:solidFill>
                  <a:latin typeface="Arial"/>
                  <a:ea typeface="Arial"/>
                  <a:cs typeface="Arial"/>
                  <a:sym typeface="Arial"/>
                </a:endParaRPr>
              </a:p>
            </p:txBody>
          </p:sp>
          <p:sp>
            <p:nvSpPr>
              <p:cNvPr id="277" name="Google Shape;277;p2"/>
              <p:cNvSpPr/>
              <p:nvPr/>
            </p:nvSpPr>
            <p:spPr>
              <a:xfrm>
                <a:off x="3698845" y="149382"/>
                <a:ext cx="1196662" cy="276996"/>
              </a:xfrm>
              <a:prstGeom prst="rect">
                <a:avLst/>
              </a:prstGeom>
              <a:noFill/>
              <a:ln>
                <a:noFill/>
              </a:ln>
            </p:spPr>
            <p:txBody>
              <a:bodyPr spcFirstLastPara="1" wrap="square" lIns="180000" tIns="0" rIns="180000" bIns="0" anchor="ctr" anchorCtr="0">
                <a:noAutofit/>
              </a:bodyPr>
              <a:lstStyle/>
              <a:p>
                <a:pPr marL="0" marR="0" lvl="0" indent="0" algn="ctr" rtl="0">
                  <a:spcBef>
                    <a:spcPts val="0"/>
                  </a:spcBef>
                  <a:spcAft>
                    <a:spcPts val="0"/>
                  </a:spcAft>
                  <a:buClr>
                    <a:srgbClr val="6A80A3"/>
                  </a:buClr>
                  <a:buSzPts val="1400"/>
                  <a:buFont typeface="Arial"/>
                  <a:buNone/>
                </a:pPr>
                <a:r>
                  <a:rPr lang="en-US" sz="1400" b="0" i="0" u="none" strike="noStrike" cap="none">
                    <a:solidFill>
                      <a:srgbClr val="6A80A3"/>
                    </a:solidFill>
                    <a:latin typeface="Arial"/>
                    <a:ea typeface="Arial"/>
                    <a:cs typeface="Arial"/>
                    <a:sym typeface="Arial"/>
                  </a:rPr>
                  <a:t>Exploit</a:t>
                </a:r>
                <a:endParaRPr sz="1400" b="0" i="0" u="none" strike="noStrike" cap="none">
                  <a:solidFill>
                    <a:srgbClr val="6A80A3"/>
                  </a:solidFill>
                  <a:latin typeface="Arial"/>
                  <a:ea typeface="Arial"/>
                  <a:cs typeface="Arial"/>
                  <a:sym typeface="Arial"/>
                </a:endParaRPr>
              </a:p>
            </p:txBody>
          </p:sp>
          <p:sp>
            <p:nvSpPr>
              <p:cNvPr id="278" name="Google Shape;278;p2"/>
              <p:cNvSpPr/>
              <p:nvPr/>
            </p:nvSpPr>
            <p:spPr>
              <a:xfrm>
                <a:off x="5832902" y="149381"/>
                <a:ext cx="2004563" cy="276999"/>
              </a:xfrm>
              <a:prstGeom prst="rect">
                <a:avLst/>
              </a:prstGeom>
              <a:noFill/>
              <a:ln>
                <a:noFill/>
              </a:ln>
            </p:spPr>
            <p:txBody>
              <a:bodyPr spcFirstLastPara="1" wrap="square" lIns="180000" tIns="0" rIns="180000" bIns="0" anchor="ctr" anchorCtr="0">
                <a:noAutofit/>
              </a:bodyPr>
              <a:lstStyle/>
              <a:p>
                <a:pPr marL="0" marR="0" lvl="0" indent="0" algn="ctr" rtl="0">
                  <a:spcBef>
                    <a:spcPts val="0"/>
                  </a:spcBef>
                  <a:spcAft>
                    <a:spcPts val="0"/>
                  </a:spcAft>
                  <a:buClr>
                    <a:schemeClr val="lt1"/>
                  </a:buClr>
                  <a:buSzPts val="1400"/>
                  <a:buFont typeface="Arial"/>
                  <a:buNone/>
                </a:pPr>
                <a:r>
                  <a:rPr lang="en-US" sz="1400" b="0" i="0" u="none" strike="noStrike" cap="none">
                    <a:solidFill>
                      <a:schemeClr val="lt1"/>
                    </a:solidFill>
                    <a:latin typeface="Arial"/>
                    <a:ea typeface="Arial"/>
                    <a:cs typeface="Arial"/>
                    <a:sym typeface="Arial"/>
                  </a:rPr>
                  <a:t>Institutionalize</a:t>
                </a:r>
                <a:endParaRPr sz="1400" b="0" i="0" u="none" strike="noStrike" cap="none">
                  <a:solidFill>
                    <a:schemeClr val="lt1"/>
                  </a:solidFill>
                  <a:latin typeface="Arial"/>
                  <a:ea typeface="Arial"/>
                  <a:cs typeface="Arial"/>
                  <a:sym typeface="Arial"/>
                </a:endParaRPr>
              </a:p>
            </p:txBody>
          </p:sp>
          <p:sp>
            <p:nvSpPr>
              <p:cNvPr id="279" name="Google Shape;279;p2"/>
              <p:cNvSpPr/>
              <p:nvPr/>
            </p:nvSpPr>
            <p:spPr>
              <a:xfrm>
                <a:off x="4741623" y="233880"/>
                <a:ext cx="108000" cy="108000"/>
              </a:xfrm>
              <a:prstGeom prst="ellipse">
                <a:avLst/>
              </a:prstGeom>
              <a:solidFill>
                <a:srgbClr val="979D9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Arial"/>
                  <a:buNone/>
                </a:pPr>
                <a:endParaRPr sz="1400" b="0" i="0" u="none" strike="noStrike" cap="none">
                  <a:solidFill>
                    <a:srgbClr val="6A80A3"/>
                  </a:solidFill>
                  <a:latin typeface="Arial"/>
                  <a:ea typeface="Arial"/>
                  <a:cs typeface="Arial"/>
                  <a:sym typeface="Arial"/>
                </a:endParaRPr>
              </a:p>
            </p:txBody>
          </p:sp>
          <p:sp>
            <p:nvSpPr>
              <p:cNvPr id="280" name="Google Shape;280;p2"/>
              <p:cNvSpPr/>
              <p:nvPr/>
            </p:nvSpPr>
            <p:spPr>
              <a:xfrm>
                <a:off x="5962288" y="233880"/>
                <a:ext cx="108000" cy="108000"/>
              </a:xfrm>
              <a:prstGeom prst="ellipse">
                <a:avLst/>
              </a:prstGeom>
              <a:solidFill>
                <a:srgbClr val="979D9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Arial"/>
                  <a:buNone/>
                </a:pPr>
                <a:endParaRPr sz="1400" b="0" i="0" u="none" strike="noStrike" cap="none">
                  <a:solidFill>
                    <a:srgbClr val="6A80A3"/>
                  </a:solidFill>
                  <a:latin typeface="Arial"/>
                  <a:ea typeface="Arial"/>
                  <a:cs typeface="Arial"/>
                  <a:sym typeface="Arial"/>
                </a:endParaRPr>
              </a:p>
            </p:txBody>
          </p:sp>
        </p:grpSp>
      </p:grpSp>
      <p:grpSp>
        <p:nvGrpSpPr>
          <p:cNvPr id="281" name="Google Shape;281;p2"/>
          <p:cNvGrpSpPr/>
          <p:nvPr/>
        </p:nvGrpSpPr>
        <p:grpSpPr>
          <a:xfrm>
            <a:off x="812327" y="1836414"/>
            <a:ext cx="4623360" cy="4162161"/>
            <a:chOff x="599992" y="1317097"/>
            <a:chExt cx="5200221" cy="4681479"/>
          </a:xfrm>
        </p:grpSpPr>
        <p:grpSp>
          <p:nvGrpSpPr>
            <p:cNvPr id="282" name="Google Shape;282;p2"/>
            <p:cNvGrpSpPr/>
            <p:nvPr/>
          </p:nvGrpSpPr>
          <p:grpSpPr>
            <a:xfrm>
              <a:off x="1329846" y="1709649"/>
              <a:ext cx="3816369" cy="3925134"/>
              <a:chOff x="1526747" y="1636918"/>
              <a:chExt cx="2717828" cy="2795284"/>
            </a:xfrm>
          </p:grpSpPr>
          <p:grpSp>
            <p:nvGrpSpPr>
              <p:cNvPr id="283" name="Google Shape;283;p2"/>
              <p:cNvGrpSpPr/>
              <p:nvPr/>
            </p:nvGrpSpPr>
            <p:grpSpPr>
              <a:xfrm>
                <a:off x="1526747" y="1636918"/>
                <a:ext cx="2691660" cy="2795284"/>
                <a:chOff x="745990" y="1073330"/>
                <a:chExt cx="4948237" cy="5138738"/>
              </a:xfrm>
            </p:grpSpPr>
            <p:sp>
              <p:nvSpPr>
                <p:cNvPr id="284" name="Google Shape;284;p2"/>
                <p:cNvSpPr/>
                <p:nvPr/>
              </p:nvSpPr>
              <p:spPr>
                <a:xfrm>
                  <a:off x="2179502" y="2489380"/>
                  <a:ext cx="2093913" cy="2306638"/>
                </a:xfrm>
                <a:custGeom>
                  <a:avLst/>
                  <a:gdLst/>
                  <a:ahLst/>
                  <a:cxnLst/>
                  <a:rect l="l" t="t" r="r" b="b"/>
                  <a:pathLst>
                    <a:path w="1690" h="1862" extrusionOk="0">
                      <a:moveTo>
                        <a:pt x="982" y="242"/>
                      </a:moveTo>
                      <a:lnTo>
                        <a:pt x="982" y="242"/>
                      </a:lnTo>
                      <a:lnTo>
                        <a:pt x="960" y="236"/>
                      </a:lnTo>
                      <a:lnTo>
                        <a:pt x="936" y="224"/>
                      </a:lnTo>
                      <a:lnTo>
                        <a:pt x="926" y="218"/>
                      </a:lnTo>
                      <a:lnTo>
                        <a:pt x="918" y="212"/>
                      </a:lnTo>
                      <a:lnTo>
                        <a:pt x="912" y="202"/>
                      </a:lnTo>
                      <a:lnTo>
                        <a:pt x="910" y="194"/>
                      </a:lnTo>
                      <a:lnTo>
                        <a:pt x="912" y="182"/>
                      </a:lnTo>
                      <a:lnTo>
                        <a:pt x="914" y="172"/>
                      </a:lnTo>
                      <a:lnTo>
                        <a:pt x="918" y="164"/>
                      </a:lnTo>
                      <a:lnTo>
                        <a:pt x="922" y="158"/>
                      </a:lnTo>
                      <a:lnTo>
                        <a:pt x="936" y="146"/>
                      </a:lnTo>
                      <a:lnTo>
                        <a:pt x="950" y="138"/>
                      </a:lnTo>
                      <a:lnTo>
                        <a:pt x="964" y="130"/>
                      </a:lnTo>
                      <a:lnTo>
                        <a:pt x="978" y="120"/>
                      </a:lnTo>
                      <a:lnTo>
                        <a:pt x="982" y="112"/>
                      </a:lnTo>
                      <a:lnTo>
                        <a:pt x="986" y="104"/>
                      </a:lnTo>
                      <a:lnTo>
                        <a:pt x="990" y="96"/>
                      </a:lnTo>
                      <a:lnTo>
                        <a:pt x="990" y="84"/>
                      </a:lnTo>
                      <a:lnTo>
                        <a:pt x="990" y="72"/>
                      </a:lnTo>
                      <a:lnTo>
                        <a:pt x="986" y="62"/>
                      </a:lnTo>
                      <a:lnTo>
                        <a:pt x="982" y="54"/>
                      </a:lnTo>
                      <a:lnTo>
                        <a:pt x="974" y="44"/>
                      </a:lnTo>
                      <a:lnTo>
                        <a:pt x="966" y="36"/>
                      </a:lnTo>
                      <a:lnTo>
                        <a:pt x="958" y="30"/>
                      </a:lnTo>
                      <a:lnTo>
                        <a:pt x="936" y="18"/>
                      </a:lnTo>
                      <a:lnTo>
                        <a:pt x="912" y="10"/>
                      </a:lnTo>
                      <a:lnTo>
                        <a:pt x="888" y="4"/>
                      </a:lnTo>
                      <a:lnTo>
                        <a:pt x="866" y="0"/>
                      </a:lnTo>
                      <a:lnTo>
                        <a:pt x="846" y="0"/>
                      </a:lnTo>
                      <a:lnTo>
                        <a:pt x="828" y="0"/>
                      </a:lnTo>
                      <a:lnTo>
                        <a:pt x="804" y="4"/>
                      </a:lnTo>
                      <a:lnTo>
                        <a:pt x="780" y="10"/>
                      </a:lnTo>
                      <a:lnTo>
                        <a:pt x="756" y="18"/>
                      </a:lnTo>
                      <a:lnTo>
                        <a:pt x="736" y="30"/>
                      </a:lnTo>
                      <a:lnTo>
                        <a:pt x="726" y="36"/>
                      </a:lnTo>
                      <a:lnTo>
                        <a:pt x="718" y="44"/>
                      </a:lnTo>
                      <a:lnTo>
                        <a:pt x="712" y="54"/>
                      </a:lnTo>
                      <a:lnTo>
                        <a:pt x="706" y="62"/>
                      </a:lnTo>
                      <a:lnTo>
                        <a:pt x="704" y="72"/>
                      </a:lnTo>
                      <a:lnTo>
                        <a:pt x="702" y="84"/>
                      </a:lnTo>
                      <a:lnTo>
                        <a:pt x="704" y="96"/>
                      </a:lnTo>
                      <a:lnTo>
                        <a:pt x="706" y="104"/>
                      </a:lnTo>
                      <a:lnTo>
                        <a:pt x="710" y="112"/>
                      </a:lnTo>
                      <a:lnTo>
                        <a:pt x="716" y="120"/>
                      </a:lnTo>
                      <a:lnTo>
                        <a:pt x="728" y="130"/>
                      </a:lnTo>
                      <a:lnTo>
                        <a:pt x="742" y="138"/>
                      </a:lnTo>
                      <a:lnTo>
                        <a:pt x="758" y="146"/>
                      </a:lnTo>
                      <a:lnTo>
                        <a:pt x="770" y="158"/>
                      </a:lnTo>
                      <a:lnTo>
                        <a:pt x="776" y="164"/>
                      </a:lnTo>
                      <a:lnTo>
                        <a:pt x="778" y="172"/>
                      </a:lnTo>
                      <a:lnTo>
                        <a:pt x="782" y="182"/>
                      </a:lnTo>
                      <a:lnTo>
                        <a:pt x="782" y="194"/>
                      </a:lnTo>
                      <a:lnTo>
                        <a:pt x="780" y="202"/>
                      </a:lnTo>
                      <a:lnTo>
                        <a:pt x="774" y="212"/>
                      </a:lnTo>
                      <a:lnTo>
                        <a:pt x="766" y="218"/>
                      </a:lnTo>
                      <a:lnTo>
                        <a:pt x="756" y="224"/>
                      </a:lnTo>
                      <a:lnTo>
                        <a:pt x="734" y="236"/>
                      </a:lnTo>
                      <a:lnTo>
                        <a:pt x="712" y="242"/>
                      </a:lnTo>
                      <a:lnTo>
                        <a:pt x="446" y="238"/>
                      </a:lnTo>
                      <a:lnTo>
                        <a:pt x="306" y="484"/>
                      </a:lnTo>
                      <a:lnTo>
                        <a:pt x="288" y="500"/>
                      </a:lnTo>
                      <a:lnTo>
                        <a:pt x="268" y="514"/>
                      </a:lnTo>
                      <a:lnTo>
                        <a:pt x="258" y="518"/>
                      </a:lnTo>
                      <a:lnTo>
                        <a:pt x="248" y="522"/>
                      </a:lnTo>
                      <a:lnTo>
                        <a:pt x="238" y="522"/>
                      </a:lnTo>
                      <a:lnTo>
                        <a:pt x="230" y="520"/>
                      </a:lnTo>
                      <a:lnTo>
                        <a:pt x="220" y="514"/>
                      </a:lnTo>
                      <a:lnTo>
                        <a:pt x="212" y="506"/>
                      </a:lnTo>
                      <a:lnTo>
                        <a:pt x="208" y="498"/>
                      </a:lnTo>
                      <a:lnTo>
                        <a:pt x="204" y="490"/>
                      </a:lnTo>
                      <a:lnTo>
                        <a:pt x="200" y="474"/>
                      </a:lnTo>
                      <a:lnTo>
                        <a:pt x="200" y="458"/>
                      </a:lnTo>
                      <a:lnTo>
                        <a:pt x="200" y="442"/>
                      </a:lnTo>
                      <a:lnTo>
                        <a:pt x="198" y="424"/>
                      </a:lnTo>
                      <a:lnTo>
                        <a:pt x="196" y="416"/>
                      </a:lnTo>
                      <a:lnTo>
                        <a:pt x="190" y="410"/>
                      </a:lnTo>
                      <a:lnTo>
                        <a:pt x="184" y="402"/>
                      </a:lnTo>
                      <a:lnTo>
                        <a:pt x="174" y="396"/>
                      </a:lnTo>
                      <a:lnTo>
                        <a:pt x="164" y="390"/>
                      </a:lnTo>
                      <a:lnTo>
                        <a:pt x="154" y="388"/>
                      </a:lnTo>
                      <a:lnTo>
                        <a:pt x="142" y="388"/>
                      </a:lnTo>
                      <a:lnTo>
                        <a:pt x="132" y="390"/>
                      </a:lnTo>
                      <a:lnTo>
                        <a:pt x="122" y="392"/>
                      </a:lnTo>
                      <a:lnTo>
                        <a:pt x="110" y="398"/>
                      </a:lnTo>
                      <a:lnTo>
                        <a:pt x="90" y="410"/>
                      </a:lnTo>
                      <a:lnTo>
                        <a:pt x="70" y="426"/>
                      </a:lnTo>
                      <a:lnTo>
                        <a:pt x="54" y="444"/>
                      </a:lnTo>
                      <a:lnTo>
                        <a:pt x="40" y="462"/>
                      </a:lnTo>
                      <a:lnTo>
                        <a:pt x="30" y="478"/>
                      </a:lnTo>
                      <a:lnTo>
                        <a:pt x="20" y="496"/>
                      </a:lnTo>
                      <a:lnTo>
                        <a:pt x="12" y="516"/>
                      </a:lnTo>
                      <a:lnTo>
                        <a:pt x="4" y="540"/>
                      </a:lnTo>
                      <a:lnTo>
                        <a:pt x="0" y="566"/>
                      </a:lnTo>
                      <a:lnTo>
                        <a:pt x="0" y="590"/>
                      </a:lnTo>
                      <a:lnTo>
                        <a:pt x="2" y="602"/>
                      </a:lnTo>
                      <a:lnTo>
                        <a:pt x="4" y="612"/>
                      </a:lnTo>
                      <a:lnTo>
                        <a:pt x="8" y="622"/>
                      </a:lnTo>
                      <a:lnTo>
                        <a:pt x="14" y="630"/>
                      </a:lnTo>
                      <a:lnTo>
                        <a:pt x="20" y="638"/>
                      </a:lnTo>
                      <a:lnTo>
                        <a:pt x="30" y="644"/>
                      </a:lnTo>
                      <a:lnTo>
                        <a:pt x="40" y="650"/>
                      </a:lnTo>
                      <a:lnTo>
                        <a:pt x="50" y="652"/>
                      </a:lnTo>
                      <a:lnTo>
                        <a:pt x="58" y="652"/>
                      </a:lnTo>
                      <a:lnTo>
                        <a:pt x="68" y="652"/>
                      </a:lnTo>
                      <a:lnTo>
                        <a:pt x="82" y="646"/>
                      </a:lnTo>
                      <a:lnTo>
                        <a:pt x="98" y="638"/>
                      </a:lnTo>
                      <a:lnTo>
                        <a:pt x="112" y="628"/>
                      </a:lnTo>
                      <a:lnTo>
                        <a:pt x="128" y="624"/>
                      </a:lnTo>
                      <a:lnTo>
                        <a:pt x="136" y="622"/>
                      </a:lnTo>
                      <a:lnTo>
                        <a:pt x="144" y="622"/>
                      </a:lnTo>
                      <a:lnTo>
                        <a:pt x="154" y="626"/>
                      </a:lnTo>
                      <a:lnTo>
                        <a:pt x="166" y="630"/>
                      </a:lnTo>
                      <a:lnTo>
                        <a:pt x="172" y="636"/>
                      </a:lnTo>
                      <a:lnTo>
                        <a:pt x="176" y="646"/>
                      </a:lnTo>
                      <a:lnTo>
                        <a:pt x="178" y="656"/>
                      </a:lnTo>
                      <a:lnTo>
                        <a:pt x="180" y="668"/>
                      </a:lnTo>
                      <a:lnTo>
                        <a:pt x="176" y="692"/>
                      </a:lnTo>
                      <a:lnTo>
                        <a:pt x="172" y="714"/>
                      </a:lnTo>
                      <a:lnTo>
                        <a:pt x="48" y="928"/>
                      </a:lnTo>
                      <a:lnTo>
                        <a:pt x="178" y="1152"/>
                      </a:lnTo>
                      <a:lnTo>
                        <a:pt x="184" y="1174"/>
                      </a:lnTo>
                      <a:lnTo>
                        <a:pt x="186" y="1200"/>
                      </a:lnTo>
                      <a:lnTo>
                        <a:pt x="186" y="1212"/>
                      </a:lnTo>
                      <a:lnTo>
                        <a:pt x="184" y="1222"/>
                      </a:lnTo>
                      <a:lnTo>
                        <a:pt x="178" y="1230"/>
                      </a:lnTo>
                      <a:lnTo>
                        <a:pt x="172" y="1236"/>
                      </a:lnTo>
                      <a:lnTo>
                        <a:pt x="162" y="1242"/>
                      </a:lnTo>
                      <a:lnTo>
                        <a:pt x="152" y="1244"/>
                      </a:lnTo>
                      <a:lnTo>
                        <a:pt x="142" y="1246"/>
                      </a:lnTo>
                      <a:lnTo>
                        <a:pt x="134" y="1244"/>
                      </a:lnTo>
                      <a:lnTo>
                        <a:pt x="118" y="1238"/>
                      </a:lnTo>
                      <a:lnTo>
                        <a:pt x="104" y="1230"/>
                      </a:lnTo>
                      <a:lnTo>
                        <a:pt x="90" y="1222"/>
                      </a:lnTo>
                      <a:lnTo>
                        <a:pt x="74" y="1216"/>
                      </a:lnTo>
                      <a:lnTo>
                        <a:pt x="66" y="1214"/>
                      </a:lnTo>
                      <a:lnTo>
                        <a:pt x="56" y="1216"/>
                      </a:lnTo>
                      <a:lnTo>
                        <a:pt x="48" y="1218"/>
                      </a:lnTo>
                      <a:lnTo>
                        <a:pt x="36" y="1222"/>
                      </a:lnTo>
                      <a:lnTo>
                        <a:pt x="28" y="1228"/>
                      </a:lnTo>
                      <a:lnTo>
                        <a:pt x="20" y="1236"/>
                      </a:lnTo>
                      <a:lnTo>
                        <a:pt x="14" y="1246"/>
                      </a:lnTo>
                      <a:lnTo>
                        <a:pt x="10" y="1256"/>
                      </a:lnTo>
                      <a:lnTo>
                        <a:pt x="8" y="1266"/>
                      </a:lnTo>
                      <a:lnTo>
                        <a:pt x="6" y="1278"/>
                      </a:lnTo>
                      <a:lnTo>
                        <a:pt x="6" y="1302"/>
                      </a:lnTo>
                      <a:lnTo>
                        <a:pt x="12" y="1328"/>
                      </a:lnTo>
                      <a:lnTo>
                        <a:pt x="18" y="1350"/>
                      </a:lnTo>
                      <a:lnTo>
                        <a:pt x="26" y="1372"/>
                      </a:lnTo>
                      <a:lnTo>
                        <a:pt x="36" y="1390"/>
                      </a:lnTo>
                      <a:lnTo>
                        <a:pt x="46" y="1406"/>
                      </a:lnTo>
                      <a:lnTo>
                        <a:pt x="60" y="1424"/>
                      </a:lnTo>
                      <a:lnTo>
                        <a:pt x="78" y="1442"/>
                      </a:lnTo>
                      <a:lnTo>
                        <a:pt x="96" y="1458"/>
                      </a:lnTo>
                      <a:lnTo>
                        <a:pt x="118" y="1470"/>
                      </a:lnTo>
                      <a:lnTo>
                        <a:pt x="128" y="1474"/>
                      </a:lnTo>
                      <a:lnTo>
                        <a:pt x="138" y="1478"/>
                      </a:lnTo>
                      <a:lnTo>
                        <a:pt x="150" y="1480"/>
                      </a:lnTo>
                      <a:lnTo>
                        <a:pt x="160" y="1480"/>
                      </a:lnTo>
                      <a:lnTo>
                        <a:pt x="170" y="1476"/>
                      </a:lnTo>
                      <a:lnTo>
                        <a:pt x="180" y="1472"/>
                      </a:lnTo>
                      <a:lnTo>
                        <a:pt x="190" y="1466"/>
                      </a:lnTo>
                      <a:lnTo>
                        <a:pt x="196" y="1458"/>
                      </a:lnTo>
                      <a:lnTo>
                        <a:pt x="202" y="1450"/>
                      </a:lnTo>
                      <a:lnTo>
                        <a:pt x="204" y="1442"/>
                      </a:lnTo>
                      <a:lnTo>
                        <a:pt x="208" y="1426"/>
                      </a:lnTo>
                      <a:lnTo>
                        <a:pt x="208" y="1410"/>
                      </a:lnTo>
                      <a:lnTo>
                        <a:pt x="208" y="1392"/>
                      </a:lnTo>
                      <a:lnTo>
                        <a:pt x="210" y="1376"/>
                      </a:lnTo>
                      <a:lnTo>
                        <a:pt x="214" y="1368"/>
                      </a:lnTo>
                      <a:lnTo>
                        <a:pt x="218" y="1362"/>
                      </a:lnTo>
                      <a:lnTo>
                        <a:pt x="226" y="1354"/>
                      </a:lnTo>
                      <a:lnTo>
                        <a:pt x="236" y="1348"/>
                      </a:lnTo>
                      <a:lnTo>
                        <a:pt x="244" y="1344"/>
                      </a:lnTo>
                      <a:lnTo>
                        <a:pt x="254" y="1346"/>
                      </a:lnTo>
                      <a:lnTo>
                        <a:pt x="264" y="1348"/>
                      </a:lnTo>
                      <a:lnTo>
                        <a:pt x="276" y="1354"/>
                      </a:lnTo>
                      <a:lnTo>
                        <a:pt x="296" y="1368"/>
                      </a:lnTo>
                      <a:lnTo>
                        <a:pt x="312" y="1384"/>
                      </a:lnTo>
                      <a:lnTo>
                        <a:pt x="448" y="1620"/>
                      </a:lnTo>
                      <a:lnTo>
                        <a:pt x="712" y="1620"/>
                      </a:lnTo>
                      <a:lnTo>
                        <a:pt x="734" y="1628"/>
                      </a:lnTo>
                      <a:lnTo>
                        <a:pt x="756" y="1638"/>
                      </a:lnTo>
                      <a:lnTo>
                        <a:pt x="766" y="1644"/>
                      </a:lnTo>
                      <a:lnTo>
                        <a:pt x="774" y="1652"/>
                      </a:lnTo>
                      <a:lnTo>
                        <a:pt x="780" y="1660"/>
                      </a:lnTo>
                      <a:lnTo>
                        <a:pt x="782" y="1668"/>
                      </a:lnTo>
                      <a:lnTo>
                        <a:pt x="782" y="1680"/>
                      </a:lnTo>
                      <a:lnTo>
                        <a:pt x="778" y="1690"/>
                      </a:lnTo>
                      <a:lnTo>
                        <a:pt x="776" y="1698"/>
                      </a:lnTo>
                      <a:lnTo>
                        <a:pt x="770" y="1704"/>
                      </a:lnTo>
                      <a:lnTo>
                        <a:pt x="758" y="1716"/>
                      </a:lnTo>
                      <a:lnTo>
                        <a:pt x="742" y="1724"/>
                      </a:lnTo>
                      <a:lnTo>
                        <a:pt x="728" y="1732"/>
                      </a:lnTo>
                      <a:lnTo>
                        <a:pt x="716" y="1742"/>
                      </a:lnTo>
                      <a:lnTo>
                        <a:pt x="710" y="1750"/>
                      </a:lnTo>
                      <a:lnTo>
                        <a:pt x="706" y="1758"/>
                      </a:lnTo>
                      <a:lnTo>
                        <a:pt x="704" y="1766"/>
                      </a:lnTo>
                      <a:lnTo>
                        <a:pt x="702" y="1778"/>
                      </a:lnTo>
                      <a:lnTo>
                        <a:pt x="704" y="1790"/>
                      </a:lnTo>
                      <a:lnTo>
                        <a:pt x="706" y="1800"/>
                      </a:lnTo>
                      <a:lnTo>
                        <a:pt x="712" y="1810"/>
                      </a:lnTo>
                      <a:lnTo>
                        <a:pt x="718" y="1818"/>
                      </a:lnTo>
                      <a:lnTo>
                        <a:pt x="726" y="1826"/>
                      </a:lnTo>
                      <a:lnTo>
                        <a:pt x="736" y="1832"/>
                      </a:lnTo>
                      <a:lnTo>
                        <a:pt x="756" y="1844"/>
                      </a:lnTo>
                      <a:lnTo>
                        <a:pt x="780" y="1852"/>
                      </a:lnTo>
                      <a:lnTo>
                        <a:pt x="804" y="1858"/>
                      </a:lnTo>
                      <a:lnTo>
                        <a:pt x="828" y="1862"/>
                      </a:lnTo>
                      <a:lnTo>
                        <a:pt x="846" y="1862"/>
                      </a:lnTo>
                      <a:lnTo>
                        <a:pt x="866" y="1862"/>
                      </a:lnTo>
                      <a:lnTo>
                        <a:pt x="888" y="1858"/>
                      </a:lnTo>
                      <a:lnTo>
                        <a:pt x="912" y="1852"/>
                      </a:lnTo>
                      <a:lnTo>
                        <a:pt x="936" y="1844"/>
                      </a:lnTo>
                      <a:lnTo>
                        <a:pt x="958" y="1832"/>
                      </a:lnTo>
                      <a:lnTo>
                        <a:pt x="966" y="1826"/>
                      </a:lnTo>
                      <a:lnTo>
                        <a:pt x="974" y="1818"/>
                      </a:lnTo>
                      <a:lnTo>
                        <a:pt x="982" y="1810"/>
                      </a:lnTo>
                      <a:lnTo>
                        <a:pt x="986" y="1800"/>
                      </a:lnTo>
                      <a:lnTo>
                        <a:pt x="990" y="1790"/>
                      </a:lnTo>
                      <a:lnTo>
                        <a:pt x="990" y="1778"/>
                      </a:lnTo>
                      <a:lnTo>
                        <a:pt x="990" y="1766"/>
                      </a:lnTo>
                      <a:lnTo>
                        <a:pt x="986" y="1758"/>
                      </a:lnTo>
                      <a:lnTo>
                        <a:pt x="982" y="1750"/>
                      </a:lnTo>
                      <a:lnTo>
                        <a:pt x="978" y="1742"/>
                      </a:lnTo>
                      <a:lnTo>
                        <a:pt x="964" y="1732"/>
                      </a:lnTo>
                      <a:lnTo>
                        <a:pt x="950" y="1724"/>
                      </a:lnTo>
                      <a:lnTo>
                        <a:pt x="936" y="1716"/>
                      </a:lnTo>
                      <a:lnTo>
                        <a:pt x="922" y="1704"/>
                      </a:lnTo>
                      <a:lnTo>
                        <a:pt x="918" y="1698"/>
                      </a:lnTo>
                      <a:lnTo>
                        <a:pt x="914" y="1690"/>
                      </a:lnTo>
                      <a:lnTo>
                        <a:pt x="912" y="1680"/>
                      </a:lnTo>
                      <a:lnTo>
                        <a:pt x="910" y="1668"/>
                      </a:lnTo>
                      <a:lnTo>
                        <a:pt x="912" y="1660"/>
                      </a:lnTo>
                      <a:lnTo>
                        <a:pt x="918" y="1652"/>
                      </a:lnTo>
                      <a:lnTo>
                        <a:pt x="926" y="1644"/>
                      </a:lnTo>
                      <a:lnTo>
                        <a:pt x="936" y="1638"/>
                      </a:lnTo>
                      <a:lnTo>
                        <a:pt x="960" y="1628"/>
                      </a:lnTo>
                      <a:lnTo>
                        <a:pt x="982" y="1620"/>
                      </a:lnTo>
                      <a:lnTo>
                        <a:pt x="1248" y="1620"/>
                      </a:lnTo>
                      <a:lnTo>
                        <a:pt x="1386" y="1380"/>
                      </a:lnTo>
                      <a:lnTo>
                        <a:pt x="1402" y="1366"/>
                      </a:lnTo>
                      <a:lnTo>
                        <a:pt x="1420" y="1354"/>
                      </a:lnTo>
                      <a:lnTo>
                        <a:pt x="1430" y="1350"/>
                      </a:lnTo>
                      <a:lnTo>
                        <a:pt x="1440" y="1348"/>
                      </a:lnTo>
                      <a:lnTo>
                        <a:pt x="1448" y="1348"/>
                      </a:lnTo>
                      <a:lnTo>
                        <a:pt x="1456" y="1350"/>
                      </a:lnTo>
                      <a:lnTo>
                        <a:pt x="1464" y="1356"/>
                      </a:lnTo>
                      <a:lnTo>
                        <a:pt x="1472" y="1364"/>
                      </a:lnTo>
                      <a:lnTo>
                        <a:pt x="1478" y="1372"/>
                      </a:lnTo>
                      <a:lnTo>
                        <a:pt x="1480" y="1380"/>
                      </a:lnTo>
                      <a:lnTo>
                        <a:pt x="1484" y="1396"/>
                      </a:lnTo>
                      <a:lnTo>
                        <a:pt x="1484" y="1412"/>
                      </a:lnTo>
                      <a:lnTo>
                        <a:pt x="1484" y="1430"/>
                      </a:lnTo>
                      <a:lnTo>
                        <a:pt x="1486" y="1446"/>
                      </a:lnTo>
                      <a:lnTo>
                        <a:pt x="1490" y="1454"/>
                      </a:lnTo>
                      <a:lnTo>
                        <a:pt x="1494" y="1460"/>
                      </a:lnTo>
                      <a:lnTo>
                        <a:pt x="1502" y="1468"/>
                      </a:lnTo>
                      <a:lnTo>
                        <a:pt x="1510" y="1474"/>
                      </a:lnTo>
                      <a:lnTo>
                        <a:pt x="1520" y="1480"/>
                      </a:lnTo>
                      <a:lnTo>
                        <a:pt x="1530" y="1482"/>
                      </a:lnTo>
                      <a:lnTo>
                        <a:pt x="1542" y="1482"/>
                      </a:lnTo>
                      <a:lnTo>
                        <a:pt x="1552" y="1480"/>
                      </a:lnTo>
                      <a:lnTo>
                        <a:pt x="1564" y="1478"/>
                      </a:lnTo>
                      <a:lnTo>
                        <a:pt x="1574" y="1474"/>
                      </a:lnTo>
                      <a:lnTo>
                        <a:pt x="1594" y="1460"/>
                      </a:lnTo>
                      <a:lnTo>
                        <a:pt x="1614" y="1444"/>
                      </a:lnTo>
                      <a:lnTo>
                        <a:pt x="1630" y="1426"/>
                      </a:lnTo>
                      <a:lnTo>
                        <a:pt x="1644" y="1408"/>
                      </a:lnTo>
                      <a:lnTo>
                        <a:pt x="1656" y="1392"/>
                      </a:lnTo>
                      <a:lnTo>
                        <a:pt x="1664" y="1374"/>
                      </a:lnTo>
                      <a:lnTo>
                        <a:pt x="1672" y="1354"/>
                      </a:lnTo>
                      <a:lnTo>
                        <a:pt x="1680" y="1330"/>
                      </a:lnTo>
                      <a:lnTo>
                        <a:pt x="1684" y="1306"/>
                      </a:lnTo>
                      <a:lnTo>
                        <a:pt x="1684" y="1280"/>
                      </a:lnTo>
                      <a:lnTo>
                        <a:pt x="1684" y="1270"/>
                      </a:lnTo>
                      <a:lnTo>
                        <a:pt x="1680" y="1258"/>
                      </a:lnTo>
                      <a:lnTo>
                        <a:pt x="1676" y="1248"/>
                      </a:lnTo>
                      <a:lnTo>
                        <a:pt x="1670" y="1240"/>
                      </a:lnTo>
                      <a:lnTo>
                        <a:pt x="1664" y="1232"/>
                      </a:lnTo>
                      <a:lnTo>
                        <a:pt x="1654" y="1226"/>
                      </a:lnTo>
                      <a:lnTo>
                        <a:pt x="1644" y="1220"/>
                      </a:lnTo>
                      <a:lnTo>
                        <a:pt x="1634" y="1218"/>
                      </a:lnTo>
                      <a:lnTo>
                        <a:pt x="1626" y="1218"/>
                      </a:lnTo>
                      <a:lnTo>
                        <a:pt x="1618" y="1218"/>
                      </a:lnTo>
                      <a:lnTo>
                        <a:pt x="1602" y="1224"/>
                      </a:lnTo>
                      <a:lnTo>
                        <a:pt x="1588" y="1234"/>
                      </a:lnTo>
                      <a:lnTo>
                        <a:pt x="1572" y="1242"/>
                      </a:lnTo>
                      <a:lnTo>
                        <a:pt x="1558" y="1248"/>
                      </a:lnTo>
                      <a:lnTo>
                        <a:pt x="1548" y="1248"/>
                      </a:lnTo>
                      <a:lnTo>
                        <a:pt x="1540" y="1248"/>
                      </a:lnTo>
                      <a:lnTo>
                        <a:pt x="1530" y="1244"/>
                      </a:lnTo>
                      <a:lnTo>
                        <a:pt x="1520" y="1240"/>
                      </a:lnTo>
                      <a:lnTo>
                        <a:pt x="1514" y="1234"/>
                      </a:lnTo>
                      <a:lnTo>
                        <a:pt x="1508" y="1226"/>
                      </a:lnTo>
                      <a:lnTo>
                        <a:pt x="1506" y="1218"/>
                      </a:lnTo>
                      <a:lnTo>
                        <a:pt x="1506" y="1208"/>
                      </a:lnTo>
                      <a:lnTo>
                        <a:pt x="1506" y="1186"/>
                      </a:lnTo>
                      <a:lnTo>
                        <a:pt x="1510" y="1164"/>
                      </a:lnTo>
                      <a:lnTo>
                        <a:pt x="1648" y="928"/>
                      </a:lnTo>
                      <a:lnTo>
                        <a:pt x="1516" y="700"/>
                      </a:lnTo>
                      <a:lnTo>
                        <a:pt x="1512" y="678"/>
                      </a:lnTo>
                      <a:lnTo>
                        <a:pt x="1510" y="656"/>
                      </a:lnTo>
                      <a:lnTo>
                        <a:pt x="1510" y="644"/>
                      </a:lnTo>
                      <a:lnTo>
                        <a:pt x="1512" y="634"/>
                      </a:lnTo>
                      <a:lnTo>
                        <a:pt x="1518" y="626"/>
                      </a:lnTo>
                      <a:lnTo>
                        <a:pt x="1524" y="620"/>
                      </a:lnTo>
                      <a:lnTo>
                        <a:pt x="1534" y="616"/>
                      </a:lnTo>
                      <a:lnTo>
                        <a:pt x="1544" y="612"/>
                      </a:lnTo>
                      <a:lnTo>
                        <a:pt x="1552" y="612"/>
                      </a:lnTo>
                      <a:lnTo>
                        <a:pt x="1562" y="612"/>
                      </a:lnTo>
                      <a:lnTo>
                        <a:pt x="1576" y="618"/>
                      </a:lnTo>
                      <a:lnTo>
                        <a:pt x="1592" y="626"/>
                      </a:lnTo>
                      <a:lnTo>
                        <a:pt x="1606" y="636"/>
                      </a:lnTo>
                      <a:lnTo>
                        <a:pt x="1622" y="642"/>
                      </a:lnTo>
                      <a:lnTo>
                        <a:pt x="1630" y="642"/>
                      </a:lnTo>
                      <a:lnTo>
                        <a:pt x="1638" y="642"/>
                      </a:lnTo>
                      <a:lnTo>
                        <a:pt x="1648" y="640"/>
                      </a:lnTo>
                      <a:lnTo>
                        <a:pt x="1658" y="634"/>
                      </a:lnTo>
                      <a:lnTo>
                        <a:pt x="1668" y="628"/>
                      </a:lnTo>
                      <a:lnTo>
                        <a:pt x="1676" y="620"/>
                      </a:lnTo>
                      <a:lnTo>
                        <a:pt x="1682" y="612"/>
                      </a:lnTo>
                      <a:lnTo>
                        <a:pt x="1686" y="602"/>
                      </a:lnTo>
                      <a:lnTo>
                        <a:pt x="1688" y="590"/>
                      </a:lnTo>
                      <a:lnTo>
                        <a:pt x="1690" y="580"/>
                      </a:lnTo>
                      <a:lnTo>
                        <a:pt x="1688" y="554"/>
                      </a:lnTo>
                      <a:lnTo>
                        <a:pt x="1684" y="530"/>
                      </a:lnTo>
                      <a:lnTo>
                        <a:pt x="1678" y="506"/>
                      </a:lnTo>
                      <a:lnTo>
                        <a:pt x="1668" y="486"/>
                      </a:lnTo>
                      <a:lnTo>
                        <a:pt x="1660" y="468"/>
                      </a:lnTo>
                      <a:lnTo>
                        <a:pt x="1650" y="452"/>
                      </a:lnTo>
                      <a:lnTo>
                        <a:pt x="1636" y="434"/>
                      </a:lnTo>
                      <a:lnTo>
                        <a:pt x="1618" y="416"/>
                      </a:lnTo>
                      <a:lnTo>
                        <a:pt x="1598" y="400"/>
                      </a:lnTo>
                      <a:lnTo>
                        <a:pt x="1578" y="386"/>
                      </a:lnTo>
                      <a:lnTo>
                        <a:pt x="1568" y="382"/>
                      </a:lnTo>
                      <a:lnTo>
                        <a:pt x="1556" y="378"/>
                      </a:lnTo>
                      <a:lnTo>
                        <a:pt x="1546" y="378"/>
                      </a:lnTo>
                      <a:lnTo>
                        <a:pt x="1536" y="378"/>
                      </a:lnTo>
                      <a:lnTo>
                        <a:pt x="1524" y="380"/>
                      </a:lnTo>
                      <a:lnTo>
                        <a:pt x="1514" y="386"/>
                      </a:lnTo>
                      <a:lnTo>
                        <a:pt x="1506" y="392"/>
                      </a:lnTo>
                      <a:lnTo>
                        <a:pt x="1498" y="400"/>
                      </a:lnTo>
                      <a:lnTo>
                        <a:pt x="1494" y="406"/>
                      </a:lnTo>
                      <a:lnTo>
                        <a:pt x="1490" y="414"/>
                      </a:lnTo>
                      <a:lnTo>
                        <a:pt x="1488" y="430"/>
                      </a:lnTo>
                      <a:lnTo>
                        <a:pt x="1488" y="448"/>
                      </a:lnTo>
                      <a:lnTo>
                        <a:pt x="1488" y="464"/>
                      </a:lnTo>
                      <a:lnTo>
                        <a:pt x="1486" y="480"/>
                      </a:lnTo>
                      <a:lnTo>
                        <a:pt x="1482" y="488"/>
                      </a:lnTo>
                      <a:lnTo>
                        <a:pt x="1476" y="496"/>
                      </a:lnTo>
                      <a:lnTo>
                        <a:pt x="1470" y="502"/>
                      </a:lnTo>
                      <a:lnTo>
                        <a:pt x="1460" y="510"/>
                      </a:lnTo>
                      <a:lnTo>
                        <a:pt x="1452" y="512"/>
                      </a:lnTo>
                      <a:lnTo>
                        <a:pt x="1442" y="512"/>
                      </a:lnTo>
                      <a:lnTo>
                        <a:pt x="1432" y="510"/>
                      </a:lnTo>
                      <a:lnTo>
                        <a:pt x="1422" y="504"/>
                      </a:lnTo>
                      <a:lnTo>
                        <a:pt x="1404" y="490"/>
                      </a:lnTo>
                      <a:lnTo>
                        <a:pt x="1386" y="476"/>
                      </a:lnTo>
                      <a:lnTo>
                        <a:pt x="1246" y="236"/>
                      </a:lnTo>
                      <a:lnTo>
                        <a:pt x="982" y="242"/>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285" name="Google Shape;285;p2"/>
                <p:cNvSpPr/>
                <p:nvPr/>
              </p:nvSpPr>
              <p:spPr>
                <a:xfrm>
                  <a:off x="2225540" y="4494393"/>
                  <a:ext cx="2020887" cy="1717675"/>
                </a:xfrm>
                <a:custGeom>
                  <a:avLst/>
                  <a:gdLst/>
                  <a:ahLst/>
                  <a:cxnLst/>
                  <a:rect l="l" t="t" r="r" b="b"/>
                  <a:pathLst>
                    <a:path w="1632" h="1386" extrusionOk="0">
                      <a:moveTo>
                        <a:pt x="1576" y="390"/>
                      </a:moveTo>
                      <a:lnTo>
                        <a:pt x="1576" y="390"/>
                      </a:lnTo>
                      <a:lnTo>
                        <a:pt x="1588" y="388"/>
                      </a:lnTo>
                      <a:lnTo>
                        <a:pt x="1602" y="382"/>
                      </a:lnTo>
                      <a:lnTo>
                        <a:pt x="1610" y="376"/>
                      </a:lnTo>
                      <a:lnTo>
                        <a:pt x="1618" y="368"/>
                      </a:lnTo>
                      <a:lnTo>
                        <a:pt x="1624" y="360"/>
                      </a:lnTo>
                      <a:lnTo>
                        <a:pt x="1628" y="350"/>
                      </a:lnTo>
                      <a:lnTo>
                        <a:pt x="1630" y="338"/>
                      </a:lnTo>
                      <a:lnTo>
                        <a:pt x="1632" y="328"/>
                      </a:lnTo>
                      <a:lnTo>
                        <a:pt x="1632" y="302"/>
                      </a:lnTo>
                      <a:lnTo>
                        <a:pt x="1626" y="278"/>
                      </a:lnTo>
                      <a:lnTo>
                        <a:pt x="1620" y="254"/>
                      </a:lnTo>
                      <a:lnTo>
                        <a:pt x="1612" y="234"/>
                      </a:lnTo>
                      <a:lnTo>
                        <a:pt x="1602" y="216"/>
                      </a:lnTo>
                      <a:lnTo>
                        <a:pt x="1594" y="202"/>
                      </a:lnTo>
                      <a:lnTo>
                        <a:pt x="1584" y="188"/>
                      </a:lnTo>
                      <a:lnTo>
                        <a:pt x="1570" y="172"/>
                      </a:lnTo>
                      <a:lnTo>
                        <a:pt x="1556" y="158"/>
                      </a:lnTo>
                      <a:lnTo>
                        <a:pt x="1540" y="146"/>
                      </a:lnTo>
                      <a:lnTo>
                        <a:pt x="1522" y="136"/>
                      </a:lnTo>
                      <a:lnTo>
                        <a:pt x="1504" y="128"/>
                      </a:lnTo>
                      <a:lnTo>
                        <a:pt x="1496" y="126"/>
                      </a:lnTo>
                      <a:lnTo>
                        <a:pt x="1486" y="126"/>
                      </a:lnTo>
                      <a:lnTo>
                        <a:pt x="1474" y="128"/>
                      </a:lnTo>
                      <a:lnTo>
                        <a:pt x="1460" y="134"/>
                      </a:lnTo>
                      <a:lnTo>
                        <a:pt x="1452" y="140"/>
                      </a:lnTo>
                      <a:lnTo>
                        <a:pt x="1444" y="148"/>
                      </a:lnTo>
                      <a:lnTo>
                        <a:pt x="1440" y="154"/>
                      </a:lnTo>
                      <a:lnTo>
                        <a:pt x="1436" y="162"/>
                      </a:lnTo>
                      <a:lnTo>
                        <a:pt x="1434" y="178"/>
                      </a:lnTo>
                      <a:lnTo>
                        <a:pt x="1434" y="196"/>
                      </a:lnTo>
                      <a:lnTo>
                        <a:pt x="1434" y="212"/>
                      </a:lnTo>
                      <a:lnTo>
                        <a:pt x="1432" y="228"/>
                      </a:lnTo>
                      <a:lnTo>
                        <a:pt x="1428" y="236"/>
                      </a:lnTo>
                      <a:lnTo>
                        <a:pt x="1422" y="244"/>
                      </a:lnTo>
                      <a:lnTo>
                        <a:pt x="1416" y="250"/>
                      </a:lnTo>
                      <a:lnTo>
                        <a:pt x="1406" y="258"/>
                      </a:lnTo>
                      <a:lnTo>
                        <a:pt x="1400" y="260"/>
                      </a:lnTo>
                      <a:lnTo>
                        <a:pt x="1392" y="260"/>
                      </a:lnTo>
                      <a:lnTo>
                        <a:pt x="1384" y="260"/>
                      </a:lnTo>
                      <a:lnTo>
                        <a:pt x="1376" y="258"/>
                      </a:lnTo>
                      <a:lnTo>
                        <a:pt x="1360" y="248"/>
                      </a:lnTo>
                      <a:lnTo>
                        <a:pt x="1344" y="236"/>
                      </a:lnTo>
                      <a:lnTo>
                        <a:pt x="1330" y="224"/>
                      </a:lnTo>
                      <a:lnTo>
                        <a:pt x="1200" y="0"/>
                      </a:lnTo>
                      <a:lnTo>
                        <a:pt x="936" y="0"/>
                      </a:lnTo>
                      <a:lnTo>
                        <a:pt x="914" y="8"/>
                      </a:lnTo>
                      <a:lnTo>
                        <a:pt x="890" y="18"/>
                      </a:lnTo>
                      <a:lnTo>
                        <a:pt x="880" y="24"/>
                      </a:lnTo>
                      <a:lnTo>
                        <a:pt x="872" y="32"/>
                      </a:lnTo>
                      <a:lnTo>
                        <a:pt x="866" y="40"/>
                      </a:lnTo>
                      <a:lnTo>
                        <a:pt x="864" y="48"/>
                      </a:lnTo>
                      <a:lnTo>
                        <a:pt x="866" y="60"/>
                      </a:lnTo>
                      <a:lnTo>
                        <a:pt x="868" y="70"/>
                      </a:lnTo>
                      <a:lnTo>
                        <a:pt x="872" y="78"/>
                      </a:lnTo>
                      <a:lnTo>
                        <a:pt x="876" y="84"/>
                      </a:lnTo>
                      <a:lnTo>
                        <a:pt x="890" y="96"/>
                      </a:lnTo>
                      <a:lnTo>
                        <a:pt x="904" y="104"/>
                      </a:lnTo>
                      <a:lnTo>
                        <a:pt x="918" y="112"/>
                      </a:lnTo>
                      <a:lnTo>
                        <a:pt x="932" y="122"/>
                      </a:lnTo>
                      <a:lnTo>
                        <a:pt x="936" y="130"/>
                      </a:lnTo>
                      <a:lnTo>
                        <a:pt x="940" y="138"/>
                      </a:lnTo>
                      <a:lnTo>
                        <a:pt x="944" y="146"/>
                      </a:lnTo>
                      <a:lnTo>
                        <a:pt x="944" y="158"/>
                      </a:lnTo>
                      <a:lnTo>
                        <a:pt x="944" y="170"/>
                      </a:lnTo>
                      <a:lnTo>
                        <a:pt x="940" y="180"/>
                      </a:lnTo>
                      <a:lnTo>
                        <a:pt x="936" y="190"/>
                      </a:lnTo>
                      <a:lnTo>
                        <a:pt x="928" y="198"/>
                      </a:lnTo>
                      <a:lnTo>
                        <a:pt x="920" y="206"/>
                      </a:lnTo>
                      <a:lnTo>
                        <a:pt x="912" y="212"/>
                      </a:lnTo>
                      <a:lnTo>
                        <a:pt x="890" y="224"/>
                      </a:lnTo>
                      <a:lnTo>
                        <a:pt x="866" y="232"/>
                      </a:lnTo>
                      <a:lnTo>
                        <a:pt x="842" y="238"/>
                      </a:lnTo>
                      <a:lnTo>
                        <a:pt x="820" y="242"/>
                      </a:lnTo>
                      <a:lnTo>
                        <a:pt x="800" y="242"/>
                      </a:lnTo>
                      <a:lnTo>
                        <a:pt x="782" y="242"/>
                      </a:lnTo>
                      <a:lnTo>
                        <a:pt x="758" y="238"/>
                      </a:lnTo>
                      <a:lnTo>
                        <a:pt x="734" y="232"/>
                      </a:lnTo>
                      <a:lnTo>
                        <a:pt x="710" y="224"/>
                      </a:lnTo>
                      <a:lnTo>
                        <a:pt x="690" y="212"/>
                      </a:lnTo>
                      <a:lnTo>
                        <a:pt x="680" y="206"/>
                      </a:lnTo>
                      <a:lnTo>
                        <a:pt x="672" y="198"/>
                      </a:lnTo>
                      <a:lnTo>
                        <a:pt x="666" y="190"/>
                      </a:lnTo>
                      <a:lnTo>
                        <a:pt x="660" y="180"/>
                      </a:lnTo>
                      <a:lnTo>
                        <a:pt x="658" y="170"/>
                      </a:lnTo>
                      <a:lnTo>
                        <a:pt x="656" y="158"/>
                      </a:lnTo>
                      <a:lnTo>
                        <a:pt x="658" y="146"/>
                      </a:lnTo>
                      <a:lnTo>
                        <a:pt x="660" y="138"/>
                      </a:lnTo>
                      <a:lnTo>
                        <a:pt x="664" y="130"/>
                      </a:lnTo>
                      <a:lnTo>
                        <a:pt x="670" y="122"/>
                      </a:lnTo>
                      <a:lnTo>
                        <a:pt x="682" y="112"/>
                      </a:lnTo>
                      <a:lnTo>
                        <a:pt x="696" y="104"/>
                      </a:lnTo>
                      <a:lnTo>
                        <a:pt x="712" y="96"/>
                      </a:lnTo>
                      <a:lnTo>
                        <a:pt x="724" y="84"/>
                      </a:lnTo>
                      <a:lnTo>
                        <a:pt x="730" y="78"/>
                      </a:lnTo>
                      <a:lnTo>
                        <a:pt x="732" y="70"/>
                      </a:lnTo>
                      <a:lnTo>
                        <a:pt x="736" y="60"/>
                      </a:lnTo>
                      <a:lnTo>
                        <a:pt x="736" y="48"/>
                      </a:lnTo>
                      <a:lnTo>
                        <a:pt x="734" y="40"/>
                      </a:lnTo>
                      <a:lnTo>
                        <a:pt x="728" y="32"/>
                      </a:lnTo>
                      <a:lnTo>
                        <a:pt x="720" y="24"/>
                      </a:lnTo>
                      <a:lnTo>
                        <a:pt x="710" y="18"/>
                      </a:lnTo>
                      <a:lnTo>
                        <a:pt x="688" y="8"/>
                      </a:lnTo>
                      <a:lnTo>
                        <a:pt x="666" y="0"/>
                      </a:lnTo>
                      <a:lnTo>
                        <a:pt x="402" y="0"/>
                      </a:lnTo>
                      <a:lnTo>
                        <a:pt x="248" y="268"/>
                      </a:lnTo>
                      <a:lnTo>
                        <a:pt x="242" y="290"/>
                      </a:lnTo>
                      <a:lnTo>
                        <a:pt x="240" y="314"/>
                      </a:lnTo>
                      <a:lnTo>
                        <a:pt x="240" y="326"/>
                      </a:lnTo>
                      <a:lnTo>
                        <a:pt x="242" y="336"/>
                      </a:lnTo>
                      <a:lnTo>
                        <a:pt x="248" y="344"/>
                      </a:lnTo>
                      <a:lnTo>
                        <a:pt x="254" y="350"/>
                      </a:lnTo>
                      <a:lnTo>
                        <a:pt x="264" y="356"/>
                      </a:lnTo>
                      <a:lnTo>
                        <a:pt x="274" y="358"/>
                      </a:lnTo>
                      <a:lnTo>
                        <a:pt x="284" y="358"/>
                      </a:lnTo>
                      <a:lnTo>
                        <a:pt x="292" y="358"/>
                      </a:lnTo>
                      <a:lnTo>
                        <a:pt x="308" y="352"/>
                      </a:lnTo>
                      <a:lnTo>
                        <a:pt x="322" y="344"/>
                      </a:lnTo>
                      <a:lnTo>
                        <a:pt x="336" y="336"/>
                      </a:lnTo>
                      <a:lnTo>
                        <a:pt x="352" y="330"/>
                      </a:lnTo>
                      <a:lnTo>
                        <a:pt x="360" y="328"/>
                      </a:lnTo>
                      <a:lnTo>
                        <a:pt x="370" y="328"/>
                      </a:lnTo>
                      <a:lnTo>
                        <a:pt x="378" y="332"/>
                      </a:lnTo>
                      <a:lnTo>
                        <a:pt x="390" y="336"/>
                      </a:lnTo>
                      <a:lnTo>
                        <a:pt x="398" y="342"/>
                      </a:lnTo>
                      <a:lnTo>
                        <a:pt x="406" y="350"/>
                      </a:lnTo>
                      <a:lnTo>
                        <a:pt x="412" y="358"/>
                      </a:lnTo>
                      <a:lnTo>
                        <a:pt x="416" y="368"/>
                      </a:lnTo>
                      <a:lnTo>
                        <a:pt x="418" y="380"/>
                      </a:lnTo>
                      <a:lnTo>
                        <a:pt x="420" y="392"/>
                      </a:lnTo>
                      <a:lnTo>
                        <a:pt x="418" y="416"/>
                      </a:lnTo>
                      <a:lnTo>
                        <a:pt x="414" y="440"/>
                      </a:lnTo>
                      <a:lnTo>
                        <a:pt x="408" y="464"/>
                      </a:lnTo>
                      <a:lnTo>
                        <a:pt x="400" y="486"/>
                      </a:lnTo>
                      <a:lnTo>
                        <a:pt x="390" y="502"/>
                      </a:lnTo>
                      <a:lnTo>
                        <a:pt x="380" y="518"/>
                      </a:lnTo>
                      <a:lnTo>
                        <a:pt x="366" y="536"/>
                      </a:lnTo>
                      <a:lnTo>
                        <a:pt x="348" y="554"/>
                      </a:lnTo>
                      <a:lnTo>
                        <a:pt x="330" y="570"/>
                      </a:lnTo>
                      <a:lnTo>
                        <a:pt x="308" y="584"/>
                      </a:lnTo>
                      <a:lnTo>
                        <a:pt x="298" y="588"/>
                      </a:lnTo>
                      <a:lnTo>
                        <a:pt x="288" y="592"/>
                      </a:lnTo>
                      <a:lnTo>
                        <a:pt x="276" y="592"/>
                      </a:lnTo>
                      <a:lnTo>
                        <a:pt x="266" y="592"/>
                      </a:lnTo>
                      <a:lnTo>
                        <a:pt x="256" y="590"/>
                      </a:lnTo>
                      <a:lnTo>
                        <a:pt x="246" y="586"/>
                      </a:lnTo>
                      <a:lnTo>
                        <a:pt x="236" y="578"/>
                      </a:lnTo>
                      <a:lnTo>
                        <a:pt x="230" y="572"/>
                      </a:lnTo>
                      <a:lnTo>
                        <a:pt x="224" y="564"/>
                      </a:lnTo>
                      <a:lnTo>
                        <a:pt x="222" y="556"/>
                      </a:lnTo>
                      <a:lnTo>
                        <a:pt x="218" y="540"/>
                      </a:lnTo>
                      <a:lnTo>
                        <a:pt x="218" y="522"/>
                      </a:lnTo>
                      <a:lnTo>
                        <a:pt x="218" y="506"/>
                      </a:lnTo>
                      <a:lnTo>
                        <a:pt x="216" y="490"/>
                      </a:lnTo>
                      <a:lnTo>
                        <a:pt x="212" y="482"/>
                      </a:lnTo>
                      <a:lnTo>
                        <a:pt x="206" y="474"/>
                      </a:lnTo>
                      <a:lnTo>
                        <a:pt x="200" y="468"/>
                      </a:lnTo>
                      <a:lnTo>
                        <a:pt x="190" y="460"/>
                      </a:lnTo>
                      <a:lnTo>
                        <a:pt x="182" y="458"/>
                      </a:lnTo>
                      <a:lnTo>
                        <a:pt x="172" y="458"/>
                      </a:lnTo>
                      <a:lnTo>
                        <a:pt x="162" y="462"/>
                      </a:lnTo>
                      <a:lnTo>
                        <a:pt x="152" y="466"/>
                      </a:lnTo>
                      <a:lnTo>
                        <a:pt x="132" y="480"/>
                      </a:lnTo>
                      <a:lnTo>
                        <a:pt x="116" y="496"/>
                      </a:lnTo>
                      <a:lnTo>
                        <a:pt x="4" y="688"/>
                      </a:lnTo>
                      <a:lnTo>
                        <a:pt x="2" y="688"/>
                      </a:lnTo>
                      <a:lnTo>
                        <a:pt x="0" y="694"/>
                      </a:lnTo>
                      <a:lnTo>
                        <a:pt x="400" y="1386"/>
                      </a:lnTo>
                      <a:lnTo>
                        <a:pt x="1200" y="1386"/>
                      </a:lnTo>
                      <a:lnTo>
                        <a:pt x="1600" y="694"/>
                      </a:lnTo>
                      <a:lnTo>
                        <a:pt x="1598" y="688"/>
                      </a:lnTo>
                      <a:lnTo>
                        <a:pt x="1458" y="448"/>
                      </a:lnTo>
                      <a:lnTo>
                        <a:pt x="1454" y="426"/>
                      </a:lnTo>
                      <a:lnTo>
                        <a:pt x="1452" y="402"/>
                      </a:lnTo>
                      <a:lnTo>
                        <a:pt x="1454" y="392"/>
                      </a:lnTo>
                      <a:lnTo>
                        <a:pt x="1456" y="382"/>
                      </a:lnTo>
                      <a:lnTo>
                        <a:pt x="1460" y="374"/>
                      </a:lnTo>
                      <a:lnTo>
                        <a:pt x="1466" y="368"/>
                      </a:lnTo>
                      <a:lnTo>
                        <a:pt x="1482" y="362"/>
                      </a:lnTo>
                      <a:lnTo>
                        <a:pt x="1496" y="360"/>
                      </a:lnTo>
                      <a:lnTo>
                        <a:pt x="1508" y="360"/>
                      </a:lnTo>
                      <a:lnTo>
                        <a:pt x="1518" y="364"/>
                      </a:lnTo>
                      <a:lnTo>
                        <a:pt x="1536" y="374"/>
                      </a:lnTo>
                      <a:lnTo>
                        <a:pt x="1556" y="384"/>
                      </a:lnTo>
                      <a:lnTo>
                        <a:pt x="1566" y="388"/>
                      </a:lnTo>
                      <a:lnTo>
                        <a:pt x="1576" y="39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286" name="Google Shape;286;p2"/>
                <p:cNvSpPr/>
                <p:nvPr/>
              </p:nvSpPr>
              <p:spPr>
                <a:xfrm>
                  <a:off x="745990" y="3343455"/>
                  <a:ext cx="2001837" cy="2005013"/>
                </a:xfrm>
                <a:custGeom>
                  <a:avLst/>
                  <a:gdLst/>
                  <a:ahLst/>
                  <a:cxnLst/>
                  <a:rect l="l" t="t" r="r" b="b"/>
                  <a:pathLst>
                    <a:path w="1616" h="1618" extrusionOk="0">
                      <a:moveTo>
                        <a:pt x="1312" y="1426"/>
                      </a:moveTo>
                      <a:lnTo>
                        <a:pt x="1312" y="1426"/>
                      </a:lnTo>
                      <a:lnTo>
                        <a:pt x="1328" y="1410"/>
                      </a:lnTo>
                      <a:lnTo>
                        <a:pt x="1348" y="1396"/>
                      </a:lnTo>
                      <a:lnTo>
                        <a:pt x="1358" y="1392"/>
                      </a:lnTo>
                      <a:lnTo>
                        <a:pt x="1368" y="1388"/>
                      </a:lnTo>
                      <a:lnTo>
                        <a:pt x="1378" y="1388"/>
                      </a:lnTo>
                      <a:lnTo>
                        <a:pt x="1386" y="1390"/>
                      </a:lnTo>
                      <a:lnTo>
                        <a:pt x="1396" y="1398"/>
                      </a:lnTo>
                      <a:lnTo>
                        <a:pt x="1402" y="1404"/>
                      </a:lnTo>
                      <a:lnTo>
                        <a:pt x="1408" y="1412"/>
                      </a:lnTo>
                      <a:lnTo>
                        <a:pt x="1412" y="1420"/>
                      </a:lnTo>
                      <a:lnTo>
                        <a:pt x="1414" y="1436"/>
                      </a:lnTo>
                      <a:lnTo>
                        <a:pt x="1414" y="1452"/>
                      </a:lnTo>
                      <a:lnTo>
                        <a:pt x="1414" y="1470"/>
                      </a:lnTo>
                      <a:lnTo>
                        <a:pt x="1418" y="1486"/>
                      </a:lnTo>
                      <a:lnTo>
                        <a:pt x="1420" y="1494"/>
                      </a:lnTo>
                      <a:lnTo>
                        <a:pt x="1426" y="1502"/>
                      </a:lnTo>
                      <a:lnTo>
                        <a:pt x="1432" y="1508"/>
                      </a:lnTo>
                      <a:lnTo>
                        <a:pt x="1442" y="1516"/>
                      </a:lnTo>
                      <a:lnTo>
                        <a:pt x="1452" y="1520"/>
                      </a:lnTo>
                      <a:lnTo>
                        <a:pt x="1462" y="1522"/>
                      </a:lnTo>
                      <a:lnTo>
                        <a:pt x="1472" y="1522"/>
                      </a:lnTo>
                      <a:lnTo>
                        <a:pt x="1484" y="1522"/>
                      </a:lnTo>
                      <a:lnTo>
                        <a:pt x="1494" y="1518"/>
                      </a:lnTo>
                      <a:lnTo>
                        <a:pt x="1504" y="1514"/>
                      </a:lnTo>
                      <a:lnTo>
                        <a:pt x="1526" y="1500"/>
                      </a:lnTo>
                      <a:lnTo>
                        <a:pt x="1544" y="1484"/>
                      </a:lnTo>
                      <a:lnTo>
                        <a:pt x="1562" y="1466"/>
                      </a:lnTo>
                      <a:lnTo>
                        <a:pt x="1576" y="1448"/>
                      </a:lnTo>
                      <a:lnTo>
                        <a:pt x="1586" y="1432"/>
                      </a:lnTo>
                      <a:lnTo>
                        <a:pt x="1596" y="1416"/>
                      </a:lnTo>
                      <a:lnTo>
                        <a:pt x="1604" y="1394"/>
                      </a:lnTo>
                      <a:lnTo>
                        <a:pt x="1610" y="1370"/>
                      </a:lnTo>
                      <a:lnTo>
                        <a:pt x="1614" y="1346"/>
                      </a:lnTo>
                      <a:lnTo>
                        <a:pt x="1616" y="1322"/>
                      </a:lnTo>
                      <a:lnTo>
                        <a:pt x="1614" y="1310"/>
                      </a:lnTo>
                      <a:lnTo>
                        <a:pt x="1612" y="1298"/>
                      </a:lnTo>
                      <a:lnTo>
                        <a:pt x="1608" y="1288"/>
                      </a:lnTo>
                      <a:lnTo>
                        <a:pt x="1602" y="1280"/>
                      </a:lnTo>
                      <a:lnTo>
                        <a:pt x="1594" y="1272"/>
                      </a:lnTo>
                      <a:lnTo>
                        <a:pt x="1586" y="1266"/>
                      </a:lnTo>
                      <a:lnTo>
                        <a:pt x="1574" y="1262"/>
                      </a:lnTo>
                      <a:lnTo>
                        <a:pt x="1566" y="1258"/>
                      </a:lnTo>
                      <a:lnTo>
                        <a:pt x="1556" y="1258"/>
                      </a:lnTo>
                      <a:lnTo>
                        <a:pt x="1548" y="1260"/>
                      </a:lnTo>
                      <a:lnTo>
                        <a:pt x="1532" y="1266"/>
                      </a:lnTo>
                      <a:lnTo>
                        <a:pt x="1518" y="1274"/>
                      </a:lnTo>
                      <a:lnTo>
                        <a:pt x="1504" y="1282"/>
                      </a:lnTo>
                      <a:lnTo>
                        <a:pt x="1488" y="1288"/>
                      </a:lnTo>
                      <a:lnTo>
                        <a:pt x="1480" y="1288"/>
                      </a:lnTo>
                      <a:lnTo>
                        <a:pt x="1470" y="1288"/>
                      </a:lnTo>
                      <a:lnTo>
                        <a:pt x="1460" y="1286"/>
                      </a:lnTo>
                      <a:lnTo>
                        <a:pt x="1450" y="1280"/>
                      </a:lnTo>
                      <a:lnTo>
                        <a:pt x="1444" y="1274"/>
                      </a:lnTo>
                      <a:lnTo>
                        <a:pt x="1438" y="1266"/>
                      </a:lnTo>
                      <a:lnTo>
                        <a:pt x="1436" y="1256"/>
                      </a:lnTo>
                      <a:lnTo>
                        <a:pt x="1436" y="1244"/>
                      </a:lnTo>
                      <a:lnTo>
                        <a:pt x="1438" y="1220"/>
                      </a:lnTo>
                      <a:lnTo>
                        <a:pt x="1444" y="1198"/>
                      </a:lnTo>
                      <a:lnTo>
                        <a:pt x="1598" y="930"/>
                      </a:lnTo>
                      <a:lnTo>
                        <a:pt x="1600" y="926"/>
                      </a:lnTo>
                      <a:lnTo>
                        <a:pt x="1596" y="926"/>
                      </a:lnTo>
                      <a:lnTo>
                        <a:pt x="1462" y="694"/>
                      </a:lnTo>
                      <a:lnTo>
                        <a:pt x="1446" y="678"/>
                      </a:lnTo>
                      <a:lnTo>
                        <a:pt x="1426" y="664"/>
                      </a:lnTo>
                      <a:lnTo>
                        <a:pt x="1414" y="658"/>
                      </a:lnTo>
                      <a:lnTo>
                        <a:pt x="1404" y="656"/>
                      </a:lnTo>
                      <a:lnTo>
                        <a:pt x="1394" y="654"/>
                      </a:lnTo>
                      <a:lnTo>
                        <a:pt x="1386" y="658"/>
                      </a:lnTo>
                      <a:lnTo>
                        <a:pt x="1376" y="664"/>
                      </a:lnTo>
                      <a:lnTo>
                        <a:pt x="1368" y="672"/>
                      </a:lnTo>
                      <a:lnTo>
                        <a:pt x="1364" y="678"/>
                      </a:lnTo>
                      <a:lnTo>
                        <a:pt x="1360" y="686"/>
                      </a:lnTo>
                      <a:lnTo>
                        <a:pt x="1358" y="702"/>
                      </a:lnTo>
                      <a:lnTo>
                        <a:pt x="1358" y="720"/>
                      </a:lnTo>
                      <a:lnTo>
                        <a:pt x="1358" y="736"/>
                      </a:lnTo>
                      <a:lnTo>
                        <a:pt x="1354" y="752"/>
                      </a:lnTo>
                      <a:lnTo>
                        <a:pt x="1352" y="760"/>
                      </a:lnTo>
                      <a:lnTo>
                        <a:pt x="1346" y="768"/>
                      </a:lnTo>
                      <a:lnTo>
                        <a:pt x="1340" y="776"/>
                      </a:lnTo>
                      <a:lnTo>
                        <a:pt x="1330" y="782"/>
                      </a:lnTo>
                      <a:lnTo>
                        <a:pt x="1320" y="786"/>
                      </a:lnTo>
                      <a:lnTo>
                        <a:pt x="1310" y="790"/>
                      </a:lnTo>
                      <a:lnTo>
                        <a:pt x="1300" y="790"/>
                      </a:lnTo>
                      <a:lnTo>
                        <a:pt x="1288" y="788"/>
                      </a:lnTo>
                      <a:lnTo>
                        <a:pt x="1278" y="784"/>
                      </a:lnTo>
                      <a:lnTo>
                        <a:pt x="1268" y="780"/>
                      </a:lnTo>
                      <a:lnTo>
                        <a:pt x="1246" y="768"/>
                      </a:lnTo>
                      <a:lnTo>
                        <a:pt x="1228" y="752"/>
                      </a:lnTo>
                      <a:lnTo>
                        <a:pt x="1210" y="734"/>
                      </a:lnTo>
                      <a:lnTo>
                        <a:pt x="1196" y="716"/>
                      </a:lnTo>
                      <a:lnTo>
                        <a:pt x="1186" y="700"/>
                      </a:lnTo>
                      <a:lnTo>
                        <a:pt x="1176" y="682"/>
                      </a:lnTo>
                      <a:lnTo>
                        <a:pt x="1168" y="660"/>
                      </a:lnTo>
                      <a:lnTo>
                        <a:pt x="1162" y="638"/>
                      </a:lnTo>
                      <a:lnTo>
                        <a:pt x="1156" y="612"/>
                      </a:lnTo>
                      <a:lnTo>
                        <a:pt x="1156" y="588"/>
                      </a:lnTo>
                      <a:lnTo>
                        <a:pt x="1158" y="576"/>
                      </a:lnTo>
                      <a:lnTo>
                        <a:pt x="1160" y="566"/>
                      </a:lnTo>
                      <a:lnTo>
                        <a:pt x="1164" y="556"/>
                      </a:lnTo>
                      <a:lnTo>
                        <a:pt x="1170" y="546"/>
                      </a:lnTo>
                      <a:lnTo>
                        <a:pt x="1178" y="538"/>
                      </a:lnTo>
                      <a:lnTo>
                        <a:pt x="1186" y="532"/>
                      </a:lnTo>
                      <a:lnTo>
                        <a:pt x="1198" y="528"/>
                      </a:lnTo>
                      <a:lnTo>
                        <a:pt x="1206" y="526"/>
                      </a:lnTo>
                      <a:lnTo>
                        <a:pt x="1216" y="524"/>
                      </a:lnTo>
                      <a:lnTo>
                        <a:pt x="1224" y="526"/>
                      </a:lnTo>
                      <a:lnTo>
                        <a:pt x="1240" y="532"/>
                      </a:lnTo>
                      <a:lnTo>
                        <a:pt x="1254" y="540"/>
                      </a:lnTo>
                      <a:lnTo>
                        <a:pt x="1268" y="548"/>
                      </a:lnTo>
                      <a:lnTo>
                        <a:pt x="1284" y="554"/>
                      </a:lnTo>
                      <a:lnTo>
                        <a:pt x="1292" y="556"/>
                      </a:lnTo>
                      <a:lnTo>
                        <a:pt x="1302" y="554"/>
                      </a:lnTo>
                      <a:lnTo>
                        <a:pt x="1312" y="552"/>
                      </a:lnTo>
                      <a:lnTo>
                        <a:pt x="1322" y="546"/>
                      </a:lnTo>
                      <a:lnTo>
                        <a:pt x="1328" y="540"/>
                      </a:lnTo>
                      <a:lnTo>
                        <a:pt x="1334" y="532"/>
                      </a:lnTo>
                      <a:lnTo>
                        <a:pt x="1336" y="522"/>
                      </a:lnTo>
                      <a:lnTo>
                        <a:pt x="1336" y="510"/>
                      </a:lnTo>
                      <a:lnTo>
                        <a:pt x="1334" y="484"/>
                      </a:lnTo>
                      <a:lnTo>
                        <a:pt x="1328" y="462"/>
                      </a:lnTo>
                      <a:lnTo>
                        <a:pt x="1198" y="238"/>
                      </a:lnTo>
                      <a:lnTo>
                        <a:pt x="924" y="238"/>
                      </a:lnTo>
                      <a:lnTo>
                        <a:pt x="902" y="230"/>
                      </a:lnTo>
                      <a:lnTo>
                        <a:pt x="898" y="228"/>
                      </a:lnTo>
                      <a:lnTo>
                        <a:pt x="896" y="226"/>
                      </a:lnTo>
                      <a:lnTo>
                        <a:pt x="894" y="226"/>
                      </a:lnTo>
                      <a:lnTo>
                        <a:pt x="892" y="224"/>
                      </a:lnTo>
                      <a:lnTo>
                        <a:pt x="890" y="224"/>
                      </a:lnTo>
                      <a:lnTo>
                        <a:pt x="888" y="222"/>
                      </a:lnTo>
                      <a:lnTo>
                        <a:pt x="886" y="220"/>
                      </a:lnTo>
                      <a:lnTo>
                        <a:pt x="884" y="220"/>
                      </a:lnTo>
                      <a:lnTo>
                        <a:pt x="882" y="218"/>
                      </a:lnTo>
                      <a:lnTo>
                        <a:pt x="880" y="216"/>
                      </a:lnTo>
                      <a:lnTo>
                        <a:pt x="878" y="214"/>
                      </a:lnTo>
                      <a:lnTo>
                        <a:pt x="876" y="212"/>
                      </a:lnTo>
                      <a:lnTo>
                        <a:pt x="874" y="210"/>
                      </a:lnTo>
                      <a:lnTo>
                        <a:pt x="874" y="208"/>
                      </a:lnTo>
                      <a:lnTo>
                        <a:pt x="872" y="206"/>
                      </a:lnTo>
                      <a:lnTo>
                        <a:pt x="870" y="204"/>
                      </a:lnTo>
                      <a:lnTo>
                        <a:pt x="870" y="202"/>
                      </a:lnTo>
                      <a:lnTo>
                        <a:pt x="868" y="200"/>
                      </a:lnTo>
                      <a:lnTo>
                        <a:pt x="868" y="198"/>
                      </a:lnTo>
                      <a:lnTo>
                        <a:pt x="868" y="194"/>
                      </a:lnTo>
                      <a:lnTo>
                        <a:pt x="870" y="182"/>
                      </a:lnTo>
                      <a:lnTo>
                        <a:pt x="872" y="172"/>
                      </a:lnTo>
                      <a:lnTo>
                        <a:pt x="876" y="164"/>
                      </a:lnTo>
                      <a:lnTo>
                        <a:pt x="880" y="158"/>
                      </a:lnTo>
                      <a:lnTo>
                        <a:pt x="894" y="148"/>
                      </a:lnTo>
                      <a:lnTo>
                        <a:pt x="908" y="138"/>
                      </a:lnTo>
                      <a:lnTo>
                        <a:pt x="922" y="130"/>
                      </a:lnTo>
                      <a:lnTo>
                        <a:pt x="936" y="120"/>
                      </a:lnTo>
                      <a:lnTo>
                        <a:pt x="940" y="114"/>
                      </a:lnTo>
                      <a:lnTo>
                        <a:pt x="944" y="106"/>
                      </a:lnTo>
                      <a:lnTo>
                        <a:pt x="948" y="96"/>
                      </a:lnTo>
                      <a:lnTo>
                        <a:pt x="948" y="84"/>
                      </a:lnTo>
                      <a:lnTo>
                        <a:pt x="948" y="74"/>
                      </a:lnTo>
                      <a:lnTo>
                        <a:pt x="944" y="64"/>
                      </a:lnTo>
                      <a:lnTo>
                        <a:pt x="940" y="54"/>
                      </a:lnTo>
                      <a:lnTo>
                        <a:pt x="932" y="46"/>
                      </a:lnTo>
                      <a:lnTo>
                        <a:pt x="924" y="38"/>
                      </a:lnTo>
                      <a:lnTo>
                        <a:pt x="916" y="30"/>
                      </a:lnTo>
                      <a:lnTo>
                        <a:pt x="894" y="18"/>
                      </a:lnTo>
                      <a:lnTo>
                        <a:pt x="870" y="10"/>
                      </a:lnTo>
                      <a:lnTo>
                        <a:pt x="846" y="4"/>
                      </a:lnTo>
                      <a:lnTo>
                        <a:pt x="824" y="2"/>
                      </a:lnTo>
                      <a:lnTo>
                        <a:pt x="804" y="0"/>
                      </a:lnTo>
                      <a:lnTo>
                        <a:pt x="786" y="2"/>
                      </a:lnTo>
                      <a:lnTo>
                        <a:pt x="762" y="4"/>
                      </a:lnTo>
                      <a:lnTo>
                        <a:pt x="738" y="10"/>
                      </a:lnTo>
                      <a:lnTo>
                        <a:pt x="714" y="18"/>
                      </a:lnTo>
                      <a:lnTo>
                        <a:pt x="694" y="30"/>
                      </a:lnTo>
                      <a:lnTo>
                        <a:pt x="684" y="38"/>
                      </a:lnTo>
                      <a:lnTo>
                        <a:pt x="676" y="46"/>
                      </a:lnTo>
                      <a:lnTo>
                        <a:pt x="670" y="54"/>
                      </a:lnTo>
                      <a:lnTo>
                        <a:pt x="664" y="64"/>
                      </a:lnTo>
                      <a:lnTo>
                        <a:pt x="662" y="74"/>
                      </a:lnTo>
                      <a:lnTo>
                        <a:pt x="660" y="84"/>
                      </a:lnTo>
                      <a:lnTo>
                        <a:pt x="662" y="96"/>
                      </a:lnTo>
                      <a:lnTo>
                        <a:pt x="664" y="106"/>
                      </a:lnTo>
                      <a:lnTo>
                        <a:pt x="668" y="114"/>
                      </a:lnTo>
                      <a:lnTo>
                        <a:pt x="674" y="120"/>
                      </a:lnTo>
                      <a:lnTo>
                        <a:pt x="686" y="130"/>
                      </a:lnTo>
                      <a:lnTo>
                        <a:pt x="700" y="138"/>
                      </a:lnTo>
                      <a:lnTo>
                        <a:pt x="716" y="148"/>
                      </a:lnTo>
                      <a:lnTo>
                        <a:pt x="728" y="158"/>
                      </a:lnTo>
                      <a:lnTo>
                        <a:pt x="734" y="164"/>
                      </a:lnTo>
                      <a:lnTo>
                        <a:pt x="736" y="172"/>
                      </a:lnTo>
                      <a:lnTo>
                        <a:pt x="740" y="182"/>
                      </a:lnTo>
                      <a:lnTo>
                        <a:pt x="740" y="194"/>
                      </a:lnTo>
                      <a:lnTo>
                        <a:pt x="740" y="198"/>
                      </a:lnTo>
                      <a:lnTo>
                        <a:pt x="740" y="200"/>
                      </a:lnTo>
                      <a:lnTo>
                        <a:pt x="740" y="202"/>
                      </a:lnTo>
                      <a:lnTo>
                        <a:pt x="738" y="204"/>
                      </a:lnTo>
                      <a:lnTo>
                        <a:pt x="738" y="206"/>
                      </a:lnTo>
                      <a:lnTo>
                        <a:pt x="736" y="206"/>
                      </a:lnTo>
                      <a:lnTo>
                        <a:pt x="736" y="208"/>
                      </a:lnTo>
                      <a:lnTo>
                        <a:pt x="734" y="210"/>
                      </a:lnTo>
                      <a:lnTo>
                        <a:pt x="734" y="212"/>
                      </a:lnTo>
                      <a:lnTo>
                        <a:pt x="732" y="212"/>
                      </a:lnTo>
                      <a:lnTo>
                        <a:pt x="730" y="214"/>
                      </a:lnTo>
                      <a:lnTo>
                        <a:pt x="730" y="216"/>
                      </a:lnTo>
                      <a:lnTo>
                        <a:pt x="726" y="218"/>
                      </a:lnTo>
                      <a:lnTo>
                        <a:pt x="724" y="220"/>
                      </a:lnTo>
                      <a:lnTo>
                        <a:pt x="722" y="220"/>
                      </a:lnTo>
                      <a:lnTo>
                        <a:pt x="720" y="222"/>
                      </a:lnTo>
                      <a:lnTo>
                        <a:pt x="718" y="224"/>
                      </a:lnTo>
                      <a:lnTo>
                        <a:pt x="716" y="224"/>
                      </a:lnTo>
                      <a:lnTo>
                        <a:pt x="714" y="226"/>
                      </a:lnTo>
                      <a:lnTo>
                        <a:pt x="712" y="226"/>
                      </a:lnTo>
                      <a:lnTo>
                        <a:pt x="710" y="228"/>
                      </a:lnTo>
                      <a:lnTo>
                        <a:pt x="708" y="230"/>
                      </a:lnTo>
                      <a:lnTo>
                        <a:pt x="706" y="230"/>
                      </a:lnTo>
                      <a:lnTo>
                        <a:pt x="684" y="238"/>
                      </a:lnTo>
                      <a:lnTo>
                        <a:pt x="400" y="238"/>
                      </a:lnTo>
                      <a:lnTo>
                        <a:pt x="398" y="236"/>
                      </a:lnTo>
                      <a:lnTo>
                        <a:pt x="0" y="926"/>
                      </a:lnTo>
                      <a:lnTo>
                        <a:pt x="400" y="1618"/>
                      </a:lnTo>
                      <a:lnTo>
                        <a:pt x="1198" y="1618"/>
                      </a:lnTo>
                      <a:lnTo>
                        <a:pt x="1200" y="1618"/>
                      </a:lnTo>
                      <a:lnTo>
                        <a:pt x="1312" y="1426"/>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287" name="Google Shape;287;p2"/>
                <p:cNvSpPr/>
                <p:nvPr/>
              </p:nvSpPr>
              <p:spPr>
                <a:xfrm>
                  <a:off x="745990" y="1925818"/>
                  <a:ext cx="1997075" cy="1717675"/>
                </a:xfrm>
                <a:custGeom>
                  <a:avLst/>
                  <a:gdLst/>
                  <a:ahLst/>
                  <a:cxnLst/>
                  <a:rect l="l" t="t" r="r" b="b"/>
                  <a:pathLst>
                    <a:path w="1612" h="1386" extrusionOk="0">
                      <a:moveTo>
                        <a:pt x="674" y="1382"/>
                      </a:moveTo>
                      <a:lnTo>
                        <a:pt x="674" y="1382"/>
                      </a:lnTo>
                      <a:lnTo>
                        <a:pt x="670" y="1382"/>
                      </a:lnTo>
                      <a:lnTo>
                        <a:pt x="694" y="1382"/>
                      </a:lnTo>
                      <a:lnTo>
                        <a:pt x="706" y="1378"/>
                      </a:lnTo>
                      <a:lnTo>
                        <a:pt x="708" y="1378"/>
                      </a:lnTo>
                      <a:lnTo>
                        <a:pt x="710" y="1376"/>
                      </a:lnTo>
                      <a:lnTo>
                        <a:pt x="712" y="1374"/>
                      </a:lnTo>
                      <a:lnTo>
                        <a:pt x="714" y="1374"/>
                      </a:lnTo>
                      <a:lnTo>
                        <a:pt x="716" y="1372"/>
                      </a:lnTo>
                      <a:lnTo>
                        <a:pt x="718" y="1372"/>
                      </a:lnTo>
                      <a:lnTo>
                        <a:pt x="720" y="1370"/>
                      </a:lnTo>
                      <a:lnTo>
                        <a:pt x="722" y="1368"/>
                      </a:lnTo>
                      <a:lnTo>
                        <a:pt x="724" y="1368"/>
                      </a:lnTo>
                      <a:lnTo>
                        <a:pt x="726" y="1366"/>
                      </a:lnTo>
                      <a:lnTo>
                        <a:pt x="730" y="1364"/>
                      </a:lnTo>
                      <a:lnTo>
                        <a:pt x="730" y="1362"/>
                      </a:lnTo>
                      <a:lnTo>
                        <a:pt x="732" y="1360"/>
                      </a:lnTo>
                      <a:lnTo>
                        <a:pt x="734" y="1360"/>
                      </a:lnTo>
                      <a:lnTo>
                        <a:pt x="734" y="1358"/>
                      </a:lnTo>
                      <a:lnTo>
                        <a:pt x="736" y="1356"/>
                      </a:lnTo>
                      <a:lnTo>
                        <a:pt x="736" y="1354"/>
                      </a:lnTo>
                      <a:lnTo>
                        <a:pt x="738" y="1354"/>
                      </a:lnTo>
                      <a:lnTo>
                        <a:pt x="738" y="1352"/>
                      </a:lnTo>
                      <a:lnTo>
                        <a:pt x="740" y="1350"/>
                      </a:lnTo>
                      <a:lnTo>
                        <a:pt x="740" y="1348"/>
                      </a:lnTo>
                      <a:lnTo>
                        <a:pt x="740" y="1346"/>
                      </a:lnTo>
                      <a:lnTo>
                        <a:pt x="740" y="1342"/>
                      </a:lnTo>
                      <a:lnTo>
                        <a:pt x="740" y="1330"/>
                      </a:lnTo>
                      <a:lnTo>
                        <a:pt x="736" y="1320"/>
                      </a:lnTo>
                      <a:lnTo>
                        <a:pt x="734" y="1312"/>
                      </a:lnTo>
                      <a:lnTo>
                        <a:pt x="728" y="1306"/>
                      </a:lnTo>
                      <a:lnTo>
                        <a:pt x="716" y="1296"/>
                      </a:lnTo>
                      <a:lnTo>
                        <a:pt x="700" y="1286"/>
                      </a:lnTo>
                      <a:lnTo>
                        <a:pt x="686" y="1278"/>
                      </a:lnTo>
                      <a:lnTo>
                        <a:pt x="674" y="1268"/>
                      </a:lnTo>
                      <a:lnTo>
                        <a:pt x="668" y="1262"/>
                      </a:lnTo>
                      <a:lnTo>
                        <a:pt x="664" y="1254"/>
                      </a:lnTo>
                      <a:lnTo>
                        <a:pt x="662" y="1244"/>
                      </a:lnTo>
                      <a:lnTo>
                        <a:pt x="660" y="1232"/>
                      </a:lnTo>
                      <a:lnTo>
                        <a:pt x="662" y="1222"/>
                      </a:lnTo>
                      <a:lnTo>
                        <a:pt x="664" y="1212"/>
                      </a:lnTo>
                      <a:lnTo>
                        <a:pt x="670" y="1202"/>
                      </a:lnTo>
                      <a:lnTo>
                        <a:pt x="676" y="1194"/>
                      </a:lnTo>
                      <a:lnTo>
                        <a:pt x="684" y="1186"/>
                      </a:lnTo>
                      <a:lnTo>
                        <a:pt x="694" y="1178"/>
                      </a:lnTo>
                      <a:lnTo>
                        <a:pt x="714" y="1166"/>
                      </a:lnTo>
                      <a:lnTo>
                        <a:pt x="738" y="1158"/>
                      </a:lnTo>
                      <a:lnTo>
                        <a:pt x="762" y="1152"/>
                      </a:lnTo>
                      <a:lnTo>
                        <a:pt x="786" y="1150"/>
                      </a:lnTo>
                      <a:lnTo>
                        <a:pt x="804" y="1148"/>
                      </a:lnTo>
                      <a:lnTo>
                        <a:pt x="824" y="1150"/>
                      </a:lnTo>
                      <a:lnTo>
                        <a:pt x="846" y="1152"/>
                      </a:lnTo>
                      <a:lnTo>
                        <a:pt x="870" y="1158"/>
                      </a:lnTo>
                      <a:lnTo>
                        <a:pt x="894" y="1166"/>
                      </a:lnTo>
                      <a:lnTo>
                        <a:pt x="916" y="1178"/>
                      </a:lnTo>
                      <a:lnTo>
                        <a:pt x="924" y="1186"/>
                      </a:lnTo>
                      <a:lnTo>
                        <a:pt x="932" y="1194"/>
                      </a:lnTo>
                      <a:lnTo>
                        <a:pt x="940" y="1202"/>
                      </a:lnTo>
                      <a:lnTo>
                        <a:pt x="944" y="1212"/>
                      </a:lnTo>
                      <a:lnTo>
                        <a:pt x="948" y="1222"/>
                      </a:lnTo>
                      <a:lnTo>
                        <a:pt x="948" y="1232"/>
                      </a:lnTo>
                      <a:lnTo>
                        <a:pt x="948" y="1244"/>
                      </a:lnTo>
                      <a:lnTo>
                        <a:pt x="944" y="1254"/>
                      </a:lnTo>
                      <a:lnTo>
                        <a:pt x="940" y="1262"/>
                      </a:lnTo>
                      <a:lnTo>
                        <a:pt x="936" y="1268"/>
                      </a:lnTo>
                      <a:lnTo>
                        <a:pt x="922" y="1278"/>
                      </a:lnTo>
                      <a:lnTo>
                        <a:pt x="908" y="1286"/>
                      </a:lnTo>
                      <a:lnTo>
                        <a:pt x="894" y="1296"/>
                      </a:lnTo>
                      <a:lnTo>
                        <a:pt x="880" y="1306"/>
                      </a:lnTo>
                      <a:lnTo>
                        <a:pt x="876" y="1312"/>
                      </a:lnTo>
                      <a:lnTo>
                        <a:pt x="872" y="1320"/>
                      </a:lnTo>
                      <a:lnTo>
                        <a:pt x="870" y="1330"/>
                      </a:lnTo>
                      <a:lnTo>
                        <a:pt x="868" y="1342"/>
                      </a:lnTo>
                      <a:lnTo>
                        <a:pt x="868" y="1346"/>
                      </a:lnTo>
                      <a:lnTo>
                        <a:pt x="868" y="1348"/>
                      </a:lnTo>
                      <a:lnTo>
                        <a:pt x="870" y="1350"/>
                      </a:lnTo>
                      <a:lnTo>
                        <a:pt x="870" y="1352"/>
                      </a:lnTo>
                      <a:lnTo>
                        <a:pt x="872" y="1354"/>
                      </a:lnTo>
                      <a:lnTo>
                        <a:pt x="874" y="1356"/>
                      </a:lnTo>
                      <a:lnTo>
                        <a:pt x="874" y="1358"/>
                      </a:lnTo>
                      <a:lnTo>
                        <a:pt x="876" y="1360"/>
                      </a:lnTo>
                      <a:lnTo>
                        <a:pt x="878" y="1362"/>
                      </a:lnTo>
                      <a:lnTo>
                        <a:pt x="880" y="1364"/>
                      </a:lnTo>
                      <a:lnTo>
                        <a:pt x="882" y="1366"/>
                      </a:lnTo>
                      <a:lnTo>
                        <a:pt x="884" y="1368"/>
                      </a:lnTo>
                      <a:lnTo>
                        <a:pt x="886" y="1368"/>
                      </a:lnTo>
                      <a:lnTo>
                        <a:pt x="888" y="1370"/>
                      </a:lnTo>
                      <a:lnTo>
                        <a:pt x="890" y="1372"/>
                      </a:lnTo>
                      <a:lnTo>
                        <a:pt x="892" y="1372"/>
                      </a:lnTo>
                      <a:lnTo>
                        <a:pt x="894" y="1374"/>
                      </a:lnTo>
                      <a:lnTo>
                        <a:pt x="896" y="1374"/>
                      </a:lnTo>
                      <a:lnTo>
                        <a:pt x="898" y="1376"/>
                      </a:lnTo>
                      <a:lnTo>
                        <a:pt x="902" y="1378"/>
                      </a:lnTo>
                      <a:lnTo>
                        <a:pt x="914" y="1382"/>
                      </a:lnTo>
                      <a:lnTo>
                        <a:pt x="940" y="1382"/>
                      </a:lnTo>
                      <a:lnTo>
                        <a:pt x="934" y="1382"/>
                      </a:lnTo>
                      <a:lnTo>
                        <a:pt x="1198" y="1386"/>
                      </a:lnTo>
                      <a:lnTo>
                        <a:pt x="1322" y="1172"/>
                      </a:lnTo>
                      <a:lnTo>
                        <a:pt x="1326" y="1150"/>
                      </a:lnTo>
                      <a:lnTo>
                        <a:pt x="1330" y="1126"/>
                      </a:lnTo>
                      <a:lnTo>
                        <a:pt x="1328" y="1114"/>
                      </a:lnTo>
                      <a:lnTo>
                        <a:pt x="1326" y="1104"/>
                      </a:lnTo>
                      <a:lnTo>
                        <a:pt x="1322" y="1094"/>
                      </a:lnTo>
                      <a:lnTo>
                        <a:pt x="1316" y="1088"/>
                      </a:lnTo>
                      <a:lnTo>
                        <a:pt x="1304" y="1084"/>
                      </a:lnTo>
                      <a:lnTo>
                        <a:pt x="1294" y="1080"/>
                      </a:lnTo>
                      <a:lnTo>
                        <a:pt x="1286" y="1080"/>
                      </a:lnTo>
                      <a:lnTo>
                        <a:pt x="1278" y="1082"/>
                      </a:lnTo>
                      <a:lnTo>
                        <a:pt x="1262" y="1086"/>
                      </a:lnTo>
                      <a:lnTo>
                        <a:pt x="1248" y="1096"/>
                      </a:lnTo>
                      <a:lnTo>
                        <a:pt x="1232" y="1104"/>
                      </a:lnTo>
                      <a:lnTo>
                        <a:pt x="1218" y="1110"/>
                      </a:lnTo>
                      <a:lnTo>
                        <a:pt x="1208" y="1110"/>
                      </a:lnTo>
                      <a:lnTo>
                        <a:pt x="1200" y="1110"/>
                      </a:lnTo>
                      <a:lnTo>
                        <a:pt x="1190" y="1108"/>
                      </a:lnTo>
                      <a:lnTo>
                        <a:pt x="1180" y="1102"/>
                      </a:lnTo>
                      <a:lnTo>
                        <a:pt x="1170" y="1096"/>
                      </a:lnTo>
                      <a:lnTo>
                        <a:pt x="1164" y="1088"/>
                      </a:lnTo>
                      <a:lnTo>
                        <a:pt x="1158" y="1080"/>
                      </a:lnTo>
                      <a:lnTo>
                        <a:pt x="1154" y="1070"/>
                      </a:lnTo>
                      <a:lnTo>
                        <a:pt x="1152" y="1060"/>
                      </a:lnTo>
                      <a:lnTo>
                        <a:pt x="1150" y="1048"/>
                      </a:lnTo>
                      <a:lnTo>
                        <a:pt x="1150" y="1024"/>
                      </a:lnTo>
                      <a:lnTo>
                        <a:pt x="1154" y="998"/>
                      </a:lnTo>
                      <a:lnTo>
                        <a:pt x="1162" y="974"/>
                      </a:lnTo>
                      <a:lnTo>
                        <a:pt x="1170" y="954"/>
                      </a:lnTo>
                      <a:lnTo>
                        <a:pt x="1180" y="936"/>
                      </a:lnTo>
                      <a:lnTo>
                        <a:pt x="1190" y="920"/>
                      </a:lnTo>
                      <a:lnTo>
                        <a:pt x="1204" y="902"/>
                      </a:lnTo>
                      <a:lnTo>
                        <a:pt x="1220" y="884"/>
                      </a:lnTo>
                      <a:lnTo>
                        <a:pt x="1240" y="868"/>
                      </a:lnTo>
                      <a:lnTo>
                        <a:pt x="1260" y="856"/>
                      </a:lnTo>
                      <a:lnTo>
                        <a:pt x="1272" y="850"/>
                      </a:lnTo>
                      <a:lnTo>
                        <a:pt x="1282" y="848"/>
                      </a:lnTo>
                      <a:lnTo>
                        <a:pt x="1292" y="846"/>
                      </a:lnTo>
                      <a:lnTo>
                        <a:pt x="1304" y="846"/>
                      </a:lnTo>
                      <a:lnTo>
                        <a:pt x="1314" y="848"/>
                      </a:lnTo>
                      <a:lnTo>
                        <a:pt x="1324" y="854"/>
                      </a:lnTo>
                      <a:lnTo>
                        <a:pt x="1334" y="860"/>
                      </a:lnTo>
                      <a:lnTo>
                        <a:pt x="1340" y="868"/>
                      </a:lnTo>
                      <a:lnTo>
                        <a:pt x="1346" y="874"/>
                      </a:lnTo>
                      <a:lnTo>
                        <a:pt x="1348" y="882"/>
                      </a:lnTo>
                      <a:lnTo>
                        <a:pt x="1350" y="900"/>
                      </a:lnTo>
                      <a:lnTo>
                        <a:pt x="1350" y="916"/>
                      </a:lnTo>
                      <a:lnTo>
                        <a:pt x="1350" y="932"/>
                      </a:lnTo>
                      <a:lnTo>
                        <a:pt x="1354" y="948"/>
                      </a:lnTo>
                      <a:lnTo>
                        <a:pt x="1358" y="956"/>
                      </a:lnTo>
                      <a:lnTo>
                        <a:pt x="1362" y="964"/>
                      </a:lnTo>
                      <a:lnTo>
                        <a:pt x="1370" y="972"/>
                      </a:lnTo>
                      <a:lnTo>
                        <a:pt x="1380" y="978"/>
                      </a:lnTo>
                      <a:lnTo>
                        <a:pt x="1388" y="980"/>
                      </a:lnTo>
                      <a:lnTo>
                        <a:pt x="1398" y="980"/>
                      </a:lnTo>
                      <a:lnTo>
                        <a:pt x="1408" y="976"/>
                      </a:lnTo>
                      <a:lnTo>
                        <a:pt x="1418" y="972"/>
                      </a:lnTo>
                      <a:lnTo>
                        <a:pt x="1438" y="958"/>
                      </a:lnTo>
                      <a:lnTo>
                        <a:pt x="1456" y="942"/>
                      </a:lnTo>
                      <a:lnTo>
                        <a:pt x="1598" y="696"/>
                      </a:lnTo>
                      <a:lnTo>
                        <a:pt x="1436" y="418"/>
                      </a:lnTo>
                      <a:lnTo>
                        <a:pt x="1434" y="400"/>
                      </a:lnTo>
                      <a:lnTo>
                        <a:pt x="1432" y="382"/>
                      </a:lnTo>
                      <a:lnTo>
                        <a:pt x="1432" y="370"/>
                      </a:lnTo>
                      <a:lnTo>
                        <a:pt x="1434" y="358"/>
                      </a:lnTo>
                      <a:lnTo>
                        <a:pt x="1440" y="348"/>
                      </a:lnTo>
                      <a:lnTo>
                        <a:pt x="1446" y="342"/>
                      </a:lnTo>
                      <a:lnTo>
                        <a:pt x="1456" y="338"/>
                      </a:lnTo>
                      <a:lnTo>
                        <a:pt x="1466" y="334"/>
                      </a:lnTo>
                      <a:lnTo>
                        <a:pt x="1476" y="334"/>
                      </a:lnTo>
                      <a:lnTo>
                        <a:pt x="1484" y="334"/>
                      </a:lnTo>
                      <a:lnTo>
                        <a:pt x="1500" y="340"/>
                      </a:lnTo>
                      <a:lnTo>
                        <a:pt x="1514" y="348"/>
                      </a:lnTo>
                      <a:lnTo>
                        <a:pt x="1528" y="358"/>
                      </a:lnTo>
                      <a:lnTo>
                        <a:pt x="1544" y="364"/>
                      </a:lnTo>
                      <a:lnTo>
                        <a:pt x="1552" y="364"/>
                      </a:lnTo>
                      <a:lnTo>
                        <a:pt x="1562" y="364"/>
                      </a:lnTo>
                      <a:lnTo>
                        <a:pt x="1572" y="362"/>
                      </a:lnTo>
                      <a:lnTo>
                        <a:pt x="1582" y="356"/>
                      </a:lnTo>
                      <a:lnTo>
                        <a:pt x="1590" y="352"/>
                      </a:lnTo>
                      <a:lnTo>
                        <a:pt x="1596" y="346"/>
                      </a:lnTo>
                      <a:lnTo>
                        <a:pt x="1600" y="340"/>
                      </a:lnTo>
                      <a:lnTo>
                        <a:pt x="1604" y="332"/>
                      </a:lnTo>
                      <a:lnTo>
                        <a:pt x="1610" y="316"/>
                      </a:lnTo>
                      <a:lnTo>
                        <a:pt x="1612" y="296"/>
                      </a:lnTo>
                      <a:lnTo>
                        <a:pt x="1608" y="268"/>
                      </a:lnTo>
                      <a:lnTo>
                        <a:pt x="1602" y="242"/>
                      </a:lnTo>
                      <a:lnTo>
                        <a:pt x="1592" y="218"/>
                      </a:lnTo>
                      <a:lnTo>
                        <a:pt x="1582" y="198"/>
                      </a:lnTo>
                      <a:lnTo>
                        <a:pt x="1572" y="182"/>
                      </a:lnTo>
                      <a:lnTo>
                        <a:pt x="1558" y="164"/>
                      </a:lnTo>
                      <a:lnTo>
                        <a:pt x="1542" y="146"/>
                      </a:lnTo>
                      <a:lnTo>
                        <a:pt x="1522" y="130"/>
                      </a:lnTo>
                      <a:lnTo>
                        <a:pt x="1500" y="116"/>
                      </a:lnTo>
                      <a:lnTo>
                        <a:pt x="1490" y="112"/>
                      </a:lnTo>
                      <a:lnTo>
                        <a:pt x="1480" y="108"/>
                      </a:lnTo>
                      <a:lnTo>
                        <a:pt x="1468" y="108"/>
                      </a:lnTo>
                      <a:lnTo>
                        <a:pt x="1458" y="108"/>
                      </a:lnTo>
                      <a:lnTo>
                        <a:pt x="1448" y="110"/>
                      </a:lnTo>
                      <a:lnTo>
                        <a:pt x="1438" y="116"/>
                      </a:lnTo>
                      <a:lnTo>
                        <a:pt x="1430" y="120"/>
                      </a:lnTo>
                      <a:lnTo>
                        <a:pt x="1424" y="126"/>
                      </a:lnTo>
                      <a:lnTo>
                        <a:pt x="1416" y="138"/>
                      </a:lnTo>
                      <a:lnTo>
                        <a:pt x="1412" y="150"/>
                      </a:lnTo>
                      <a:lnTo>
                        <a:pt x="1410" y="164"/>
                      </a:lnTo>
                      <a:lnTo>
                        <a:pt x="1412" y="182"/>
                      </a:lnTo>
                      <a:lnTo>
                        <a:pt x="1410" y="198"/>
                      </a:lnTo>
                      <a:lnTo>
                        <a:pt x="1408" y="212"/>
                      </a:lnTo>
                      <a:lnTo>
                        <a:pt x="1404" y="220"/>
                      </a:lnTo>
                      <a:lnTo>
                        <a:pt x="1398" y="226"/>
                      </a:lnTo>
                      <a:lnTo>
                        <a:pt x="1392" y="234"/>
                      </a:lnTo>
                      <a:lnTo>
                        <a:pt x="1382" y="240"/>
                      </a:lnTo>
                      <a:lnTo>
                        <a:pt x="1376" y="242"/>
                      </a:lnTo>
                      <a:lnTo>
                        <a:pt x="1368" y="242"/>
                      </a:lnTo>
                      <a:lnTo>
                        <a:pt x="1360" y="240"/>
                      </a:lnTo>
                      <a:lnTo>
                        <a:pt x="1352" y="238"/>
                      </a:lnTo>
                      <a:lnTo>
                        <a:pt x="1334" y="228"/>
                      </a:lnTo>
                      <a:lnTo>
                        <a:pt x="1320" y="216"/>
                      </a:lnTo>
                      <a:lnTo>
                        <a:pt x="1198" y="0"/>
                      </a:lnTo>
                      <a:lnTo>
                        <a:pt x="400" y="0"/>
                      </a:lnTo>
                      <a:lnTo>
                        <a:pt x="0" y="694"/>
                      </a:lnTo>
                      <a:lnTo>
                        <a:pt x="398" y="1384"/>
                      </a:lnTo>
                      <a:lnTo>
                        <a:pt x="400" y="1382"/>
                      </a:lnTo>
                      <a:lnTo>
                        <a:pt x="674" y="1382"/>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288" name="Google Shape;288;p2"/>
                <p:cNvSpPr/>
                <p:nvPr/>
              </p:nvSpPr>
              <p:spPr>
                <a:xfrm>
                  <a:off x="3713027" y="3637143"/>
                  <a:ext cx="1981200" cy="1711325"/>
                </a:xfrm>
                <a:custGeom>
                  <a:avLst/>
                  <a:gdLst/>
                  <a:ahLst/>
                  <a:cxnLst/>
                  <a:rect l="l" t="t" r="r" b="b"/>
                  <a:pathLst>
                    <a:path w="1600" h="1382" extrusionOk="0">
                      <a:moveTo>
                        <a:pt x="1200" y="2"/>
                      </a:moveTo>
                      <a:lnTo>
                        <a:pt x="912" y="2"/>
                      </a:lnTo>
                      <a:lnTo>
                        <a:pt x="908" y="4"/>
                      </a:lnTo>
                      <a:lnTo>
                        <a:pt x="906" y="4"/>
                      </a:lnTo>
                      <a:lnTo>
                        <a:pt x="894" y="8"/>
                      </a:lnTo>
                      <a:lnTo>
                        <a:pt x="892" y="10"/>
                      </a:lnTo>
                      <a:lnTo>
                        <a:pt x="890" y="10"/>
                      </a:lnTo>
                      <a:lnTo>
                        <a:pt x="886" y="12"/>
                      </a:lnTo>
                      <a:lnTo>
                        <a:pt x="884" y="14"/>
                      </a:lnTo>
                      <a:lnTo>
                        <a:pt x="882" y="14"/>
                      </a:lnTo>
                      <a:lnTo>
                        <a:pt x="880" y="16"/>
                      </a:lnTo>
                      <a:lnTo>
                        <a:pt x="876" y="18"/>
                      </a:lnTo>
                      <a:lnTo>
                        <a:pt x="874" y="18"/>
                      </a:lnTo>
                      <a:lnTo>
                        <a:pt x="870" y="22"/>
                      </a:lnTo>
                      <a:lnTo>
                        <a:pt x="866" y="26"/>
                      </a:lnTo>
                      <a:lnTo>
                        <a:pt x="864" y="26"/>
                      </a:lnTo>
                      <a:lnTo>
                        <a:pt x="862" y="28"/>
                      </a:lnTo>
                      <a:lnTo>
                        <a:pt x="862" y="30"/>
                      </a:lnTo>
                      <a:lnTo>
                        <a:pt x="860" y="32"/>
                      </a:lnTo>
                      <a:lnTo>
                        <a:pt x="858" y="34"/>
                      </a:lnTo>
                      <a:lnTo>
                        <a:pt x="856" y="36"/>
                      </a:lnTo>
                      <a:lnTo>
                        <a:pt x="856" y="38"/>
                      </a:lnTo>
                      <a:lnTo>
                        <a:pt x="856" y="40"/>
                      </a:lnTo>
                      <a:lnTo>
                        <a:pt x="854" y="42"/>
                      </a:lnTo>
                      <a:lnTo>
                        <a:pt x="854" y="46"/>
                      </a:lnTo>
                      <a:lnTo>
                        <a:pt x="854" y="52"/>
                      </a:lnTo>
                      <a:lnTo>
                        <a:pt x="854" y="54"/>
                      </a:lnTo>
                      <a:lnTo>
                        <a:pt x="856" y="58"/>
                      </a:lnTo>
                      <a:lnTo>
                        <a:pt x="856" y="60"/>
                      </a:lnTo>
                      <a:lnTo>
                        <a:pt x="856" y="64"/>
                      </a:lnTo>
                      <a:lnTo>
                        <a:pt x="858" y="70"/>
                      </a:lnTo>
                      <a:lnTo>
                        <a:pt x="862" y="76"/>
                      </a:lnTo>
                      <a:lnTo>
                        <a:pt x="866" y="82"/>
                      </a:lnTo>
                      <a:lnTo>
                        <a:pt x="878" y="92"/>
                      </a:lnTo>
                      <a:lnTo>
                        <a:pt x="890" y="100"/>
                      </a:lnTo>
                      <a:lnTo>
                        <a:pt x="904" y="108"/>
                      </a:lnTo>
                      <a:lnTo>
                        <a:pt x="906" y="110"/>
                      </a:lnTo>
                      <a:lnTo>
                        <a:pt x="908" y="110"/>
                      </a:lnTo>
                      <a:lnTo>
                        <a:pt x="912" y="114"/>
                      </a:lnTo>
                      <a:lnTo>
                        <a:pt x="914" y="114"/>
                      </a:lnTo>
                      <a:lnTo>
                        <a:pt x="918" y="118"/>
                      </a:lnTo>
                      <a:lnTo>
                        <a:pt x="920" y="120"/>
                      </a:lnTo>
                      <a:lnTo>
                        <a:pt x="924" y="124"/>
                      </a:lnTo>
                      <a:lnTo>
                        <a:pt x="928" y="130"/>
                      </a:lnTo>
                      <a:lnTo>
                        <a:pt x="930" y="138"/>
                      </a:lnTo>
                      <a:lnTo>
                        <a:pt x="932" y="138"/>
                      </a:lnTo>
                      <a:lnTo>
                        <a:pt x="934" y="146"/>
                      </a:lnTo>
                      <a:lnTo>
                        <a:pt x="934" y="148"/>
                      </a:lnTo>
                      <a:lnTo>
                        <a:pt x="934" y="156"/>
                      </a:lnTo>
                      <a:lnTo>
                        <a:pt x="934" y="168"/>
                      </a:lnTo>
                      <a:lnTo>
                        <a:pt x="930" y="178"/>
                      </a:lnTo>
                      <a:lnTo>
                        <a:pt x="926" y="188"/>
                      </a:lnTo>
                      <a:lnTo>
                        <a:pt x="918" y="196"/>
                      </a:lnTo>
                      <a:lnTo>
                        <a:pt x="910" y="204"/>
                      </a:lnTo>
                      <a:lnTo>
                        <a:pt x="902" y="210"/>
                      </a:lnTo>
                      <a:lnTo>
                        <a:pt x="880" y="222"/>
                      </a:lnTo>
                      <a:lnTo>
                        <a:pt x="856" y="230"/>
                      </a:lnTo>
                      <a:lnTo>
                        <a:pt x="832" y="236"/>
                      </a:lnTo>
                      <a:lnTo>
                        <a:pt x="810" y="240"/>
                      </a:lnTo>
                      <a:lnTo>
                        <a:pt x="790" y="240"/>
                      </a:lnTo>
                      <a:lnTo>
                        <a:pt x="770" y="240"/>
                      </a:lnTo>
                      <a:lnTo>
                        <a:pt x="748" y="236"/>
                      </a:lnTo>
                      <a:lnTo>
                        <a:pt x="724" y="230"/>
                      </a:lnTo>
                      <a:lnTo>
                        <a:pt x="700" y="222"/>
                      </a:lnTo>
                      <a:lnTo>
                        <a:pt x="680" y="210"/>
                      </a:lnTo>
                      <a:lnTo>
                        <a:pt x="670" y="204"/>
                      </a:lnTo>
                      <a:lnTo>
                        <a:pt x="662" y="196"/>
                      </a:lnTo>
                      <a:lnTo>
                        <a:pt x="656" y="188"/>
                      </a:lnTo>
                      <a:lnTo>
                        <a:pt x="650" y="178"/>
                      </a:lnTo>
                      <a:lnTo>
                        <a:pt x="648" y="168"/>
                      </a:lnTo>
                      <a:lnTo>
                        <a:pt x="646" y="156"/>
                      </a:lnTo>
                      <a:lnTo>
                        <a:pt x="648" y="148"/>
                      </a:lnTo>
                      <a:lnTo>
                        <a:pt x="648" y="146"/>
                      </a:lnTo>
                      <a:lnTo>
                        <a:pt x="650" y="138"/>
                      </a:lnTo>
                      <a:lnTo>
                        <a:pt x="652" y="130"/>
                      </a:lnTo>
                      <a:lnTo>
                        <a:pt x="656" y="124"/>
                      </a:lnTo>
                      <a:lnTo>
                        <a:pt x="660" y="120"/>
                      </a:lnTo>
                      <a:lnTo>
                        <a:pt x="662" y="118"/>
                      </a:lnTo>
                      <a:lnTo>
                        <a:pt x="666" y="114"/>
                      </a:lnTo>
                      <a:lnTo>
                        <a:pt x="668" y="114"/>
                      </a:lnTo>
                      <a:lnTo>
                        <a:pt x="672" y="110"/>
                      </a:lnTo>
                      <a:lnTo>
                        <a:pt x="674" y="110"/>
                      </a:lnTo>
                      <a:lnTo>
                        <a:pt x="676" y="108"/>
                      </a:lnTo>
                      <a:lnTo>
                        <a:pt x="690" y="100"/>
                      </a:lnTo>
                      <a:lnTo>
                        <a:pt x="702" y="92"/>
                      </a:lnTo>
                      <a:lnTo>
                        <a:pt x="714" y="82"/>
                      </a:lnTo>
                      <a:lnTo>
                        <a:pt x="718" y="76"/>
                      </a:lnTo>
                      <a:lnTo>
                        <a:pt x="722" y="70"/>
                      </a:lnTo>
                      <a:lnTo>
                        <a:pt x="724" y="64"/>
                      </a:lnTo>
                      <a:lnTo>
                        <a:pt x="724" y="60"/>
                      </a:lnTo>
                      <a:lnTo>
                        <a:pt x="726" y="58"/>
                      </a:lnTo>
                      <a:lnTo>
                        <a:pt x="726" y="54"/>
                      </a:lnTo>
                      <a:lnTo>
                        <a:pt x="726" y="52"/>
                      </a:lnTo>
                      <a:lnTo>
                        <a:pt x="726" y="46"/>
                      </a:lnTo>
                      <a:lnTo>
                        <a:pt x="726" y="42"/>
                      </a:lnTo>
                      <a:lnTo>
                        <a:pt x="726" y="40"/>
                      </a:lnTo>
                      <a:lnTo>
                        <a:pt x="724" y="38"/>
                      </a:lnTo>
                      <a:lnTo>
                        <a:pt x="724" y="36"/>
                      </a:lnTo>
                      <a:lnTo>
                        <a:pt x="722" y="34"/>
                      </a:lnTo>
                      <a:lnTo>
                        <a:pt x="722" y="32"/>
                      </a:lnTo>
                      <a:lnTo>
                        <a:pt x="720" y="30"/>
                      </a:lnTo>
                      <a:lnTo>
                        <a:pt x="718" y="28"/>
                      </a:lnTo>
                      <a:lnTo>
                        <a:pt x="716" y="26"/>
                      </a:lnTo>
                      <a:lnTo>
                        <a:pt x="714" y="26"/>
                      </a:lnTo>
                      <a:lnTo>
                        <a:pt x="710" y="22"/>
                      </a:lnTo>
                      <a:lnTo>
                        <a:pt x="706" y="18"/>
                      </a:lnTo>
                      <a:lnTo>
                        <a:pt x="704" y="18"/>
                      </a:lnTo>
                      <a:lnTo>
                        <a:pt x="702" y="16"/>
                      </a:lnTo>
                      <a:lnTo>
                        <a:pt x="700" y="14"/>
                      </a:lnTo>
                      <a:lnTo>
                        <a:pt x="696" y="14"/>
                      </a:lnTo>
                      <a:lnTo>
                        <a:pt x="694" y="12"/>
                      </a:lnTo>
                      <a:lnTo>
                        <a:pt x="692" y="10"/>
                      </a:lnTo>
                      <a:lnTo>
                        <a:pt x="688" y="10"/>
                      </a:lnTo>
                      <a:lnTo>
                        <a:pt x="686" y="8"/>
                      </a:lnTo>
                      <a:lnTo>
                        <a:pt x="674" y="4"/>
                      </a:lnTo>
                      <a:lnTo>
                        <a:pt x="668" y="2"/>
                      </a:lnTo>
                      <a:lnTo>
                        <a:pt x="402" y="2"/>
                      </a:lnTo>
                      <a:lnTo>
                        <a:pt x="264" y="238"/>
                      </a:lnTo>
                      <a:lnTo>
                        <a:pt x="260" y="260"/>
                      </a:lnTo>
                      <a:lnTo>
                        <a:pt x="260" y="282"/>
                      </a:lnTo>
                      <a:lnTo>
                        <a:pt x="260" y="292"/>
                      </a:lnTo>
                      <a:lnTo>
                        <a:pt x="262" y="300"/>
                      </a:lnTo>
                      <a:lnTo>
                        <a:pt x="268" y="308"/>
                      </a:lnTo>
                      <a:lnTo>
                        <a:pt x="274" y="314"/>
                      </a:lnTo>
                      <a:lnTo>
                        <a:pt x="284" y="318"/>
                      </a:lnTo>
                      <a:lnTo>
                        <a:pt x="294" y="322"/>
                      </a:lnTo>
                      <a:lnTo>
                        <a:pt x="302" y="322"/>
                      </a:lnTo>
                      <a:lnTo>
                        <a:pt x="312" y="322"/>
                      </a:lnTo>
                      <a:lnTo>
                        <a:pt x="326" y="316"/>
                      </a:lnTo>
                      <a:lnTo>
                        <a:pt x="342" y="308"/>
                      </a:lnTo>
                      <a:lnTo>
                        <a:pt x="356" y="298"/>
                      </a:lnTo>
                      <a:lnTo>
                        <a:pt x="372" y="292"/>
                      </a:lnTo>
                      <a:lnTo>
                        <a:pt x="380" y="292"/>
                      </a:lnTo>
                      <a:lnTo>
                        <a:pt x="388" y="292"/>
                      </a:lnTo>
                      <a:lnTo>
                        <a:pt x="398" y="294"/>
                      </a:lnTo>
                      <a:lnTo>
                        <a:pt x="408" y="300"/>
                      </a:lnTo>
                      <a:lnTo>
                        <a:pt x="418" y="306"/>
                      </a:lnTo>
                      <a:lnTo>
                        <a:pt x="424" y="314"/>
                      </a:lnTo>
                      <a:lnTo>
                        <a:pt x="430" y="322"/>
                      </a:lnTo>
                      <a:lnTo>
                        <a:pt x="434" y="332"/>
                      </a:lnTo>
                      <a:lnTo>
                        <a:pt x="438" y="344"/>
                      </a:lnTo>
                      <a:lnTo>
                        <a:pt x="438" y="354"/>
                      </a:lnTo>
                      <a:lnTo>
                        <a:pt x="438" y="380"/>
                      </a:lnTo>
                      <a:lnTo>
                        <a:pt x="434" y="404"/>
                      </a:lnTo>
                      <a:lnTo>
                        <a:pt x="426" y="428"/>
                      </a:lnTo>
                      <a:lnTo>
                        <a:pt x="418" y="448"/>
                      </a:lnTo>
                      <a:lnTo>
                        <a:pt x="410" y="466"/>
                      </a:lnTo>
                      <a:lnTo>
                        <a:pt x="398" y="482"/>
                      </a:lnTo>
                      <a:lnTo>
                        <a:pt x="384" y="500"/>
                      </a:lnTo>
                      <a:lnTo>
                        <a:pt x="368" y="518"/>
                      </a:lnTo>
                      <a:lnTo>
                        <a:pt x="348" y="534"/>
                      </a:lnTo>
                      <a:lnTo>
                        <a:pt x="328" y="548"/>
                      </a:lnTo>
                      <a:lnTo>
                        <a:pt x="318" y="552"/>
                      </a:lnTo>
                      <a:lnTo>
                        <a:pt x="306" y="554"/>
                      </a:lnTo>
                      <a:lnTo>
                        <a:pt x="296" y="556"/>
                      </a:lnTo>
                      <a:lnTo>
                        <a:pt x="284" y="556"/>
                      </a:lnTo>
                      <a:lnTo>
                        <a:pt x="274" y="554"/>
                      </a:lnTo>
                      <a:lnTo>
                        <a:pt x="264" y="548"/>
                      </a:lnTo>
                      <a:lnTo>
                        <a:pt x="256" y="542"/>
                      </a:lnTo>
                      <a:lnTo>
                        <a:pt x="248" y="534"/>
                      </a:lnTo>
                      <a:lnTo>
                        <a:pt x="244" y="528"/>
                      </a:lnTo>
                      <a:lnTo>
                        <a:pt x="240" y="520"/>
                      </a:lnTo>
                      <a:lnTo>
                        <a:pt x="238" y="504"/>
                      </a:lnTo>
                      <a:lnTo>
                        <a:pt x="238" y="486"/>
                      </a:lnTo>
                      <a:lnTo>
                        <a:pt x="238" y="470"/>
                      </a:lnTo>
                      <a:lnTo>
                        <a:pt x="234" y="454"/>
                      </a:lnTo>
                      <a:lnTo>
                        <a:pt x="232" y="446"/>
                      </a:lnTo>
                      <a:lnTo>
                        <a:pt x="226" y="438"/>
                      </a:lnTo>
                      <a:lnTo>
                        <a:pt x="218" y="430"/>
                      </a:lnTo>
                      <a:lnTo>
                        <a:pt x="210" y="424"/>
                      </a:lnTo>
                      <a:lnTo>
                        <a:pt x="202" y="422"/>
                      </a:lnTo>
                      <a:lnTo>
                        <a:pt x="194" y="422"/>
                      </a:lnTo>
                      <a:lnTo>
                        <a:pt x="184" y="424"/>
                      </a:lnTo>
                      <a:lnTo>
                        <a:pt x="174" y="428"/>
                      </a:lnTo>
                      <a:lnTo>
                        <a:pt x="156" y="440"/>
                      </a:lnTo>
                      <a:lnTo>
                        <a:pt x="140" y="454"/>
                      </a:lnTo>
                      <a:lnTo>
                        <a:pt x="4" y="690"/>
                      </a:lnTo>
                      <a:lnTo>
                        <a:pt x="0" y="690"/>
                      </a:lnTo>
                      <a:lnTo>
                        <a:pt x="2" y="694"/>
                      </a:lnTo>
                      <a:lnTo>
                        <a:pt x="4" y="694"/>
                      </a:lnTo>
                      <a:lnTo>
                        <a:pt x="132" y="918"/>
                      </a:lnTo>
                      <a:lnTo>
                        <a:pt x="146" y="930"/>
                      </a:lnTo>
                      <a:lnTo>
                        <a:pt x="160" y="942"/>
                      </a:lnTo>
                      <a:lnTo>
                        <a:pt x="176" y="950"/>
                      </a:lnTo>
                      <a:lnTo>
                        <a:pt x="184" y="954"/>
                      </a:lnTo>
                      <a:lnTo>
                        <a:pt x="192" y="954"/>
                      </a:lnTo>
                      <a:lnTo>
                        <a:pt x="198" y="954"/>
                      </a:lnTo>
                      <a:lnTo>
                        <a:pt x="202" y="952"/>
                      </a:lnTo>
                      <a:lnTo>
                        <a:pt x="212" y="944"/>
                      </a:lnTo>
                      <a:lnTo>
                        <a:pt x="220" y="938"/>
                      </a:lnTo>
                      <a:lnTo>
                        <a:pt x="224" y="930"/>
                      </a:lnTo>
                      <a:lnTo>
                        <a:pt x="228" y="922"/>
                      </a:lnTo>
                      <a:lnTo>
                        <a:pt x="230" y="906"/>
                      </a:lnTo>
                      <a:lnTo>
                        <a:pt x="230" y="890"/>
                      </a:lnTo>
                      <a:lnTo>
                        <a:pt x="230" y="872"/>
                      </a:lnTo>
                      <a:lnTo>
                        <a:pt x="234" y="856"/>
                      </a:lnTo>
                      <a:lnTo>
                        <a:pt x="236" y="848"/>
                      </a:lnTo>
                      <a:lnTo>
                        <a:pt x="242" y="842"/>
                      </a:lnTo>
                      <a:lnTo>
                        <a:pt x="248" y="834"/>
                      </a:lnTo>
                      <a:lnTo>
                        <a:pt x="258" y="828"/>
                      </a:lnTo>
                      <a:lnTo>
                        <a:pt x="272" y="822"/>
                      </a:lnTo>
                      <a:lnTo>
                        <a:pt x="286" y="820"/>
                      </a:lnTo>
                      <a:lnTo>
                        <a:pt x="296" y="820"/>
                      </a:lnTo>
                      <a:lnTo>
                        <a:pt x="304" y="822"/>
                      </a:lnTo>
                      <a:lnTo>
                        <a:pt x="322" y="828"/>
                      </a:lnTo>
                      <a:lnTo>
                        <a:pt x="340" y="838"/>
                      </a:lnTo>
                      <a:lnTo>
                        <a:pt x="358" y="852"/>
                      </a:lnTo>
                      <a:lnTo>
                        <a:pt x="372" y="866"/>
                      </a:lnTo>
                      <a:lnTo>
                        <a:pt x="386" y="882"/>
                      </a:lnTo>
                      <a:lnTo>
                        <a:pt x="398" y="896"/>
                      </a:lnTo>
                      <a:lnTo>
                        <a:pt x="406" y="910"/>
                      </a:lnTo>
                      <a:lnTo>
                        <a:pt x="414" y="928"/>
                      </a:lnTo>
                      <a:lnTo>
                        <a:pt x="424" y="948"/>
                      </a:lnTo>
                      <a:lnTo>
                        <a:pt x="430" y="972"/>
                      </a:lnTo>
                      <a:lnTo>
                        <a:pt x="434" y="996"/>
                      </a:lnTo>
                      <a:lnTo>
                        <a:pt x="436" y="1022"/>
                      </a:lnTo>
                      <a:lnTo>
                        <a:pt x="434" y="1032"/>
                      </a:lnTo>
                      <a:lnTo>
                        <a:pt x="432" y="1044"/>
                      </a:lnTo>
                      <a:lnTo>
                        <a:pt x="428" y="1054"/>
                      </a:lnTo>
                      <a:lnTo>
                        <a:pt x="422" y="1062"/>
                      </a:lnTo>
                      <a:lnTo>
                        <a:pt x="414" y="1070"/>
                      </a:lnTo>
                      <a:lnTo>
                        <a:pt x="404" y="1076"/>
                      </a:lnTo>
                      <a:lnTo>
                        <a:pt x="390" y="1082"/>
                      </a:lnTo>
                      <a:lnTo>
                        <a:pt x="376" y="1084"/>
                      </a:lnTo>
                      <a:lnTo>
                        <a:pt x="366" y="1084"/>
                      </a:lnTo>
                      <a:lnTo>
                        <a:pt x="354" y="1080"/>
                      </a:lnTo>
                      <a:lnTo>
                        <a:pt x="336" y="1070"/>
                      </a:lnTo>
                      <a:lnTo>
                        <a:pt x="318" y="1060"/>
                      </a:lnTo>
                      <a:lnTo>
                        <a:pt x="308" y="1056"/>
                      </a:lnTo>
                      <a:lnTo>
                        <a:pt x="296" y="1054"/>
                      </a:lnTo>
                      <a:lnTo>
                        <a:pt x="284" y="1056"/>
                      </a:lnTo>
                      <a:lnTo>
                        <a:pt x="270" y="1062"/>
                      </a:lnTo>
                      <a:lnTo>
                        <a:pt x="264" y="1068"/>
                      </a:lnTo>
                      <a:lnTo>
                        <a:pt x="258" y="1076"/>
                      </a:lnTo>
                      <a:lnTo>
                        <a:pt x="256" y="1086"/>
                      </a:lnTo>
                      <a:lnTo>
                        <a:pt x="256" y="1096"/>
                      </a:lnTo>
                      <a:lnTo>
                        <a:pt x="258" y="1120"/>
                      </a:lnTo>
                      <a:lnTo>
                        <a:pt x="262" y="1142"/>
                      </a:lnTo>
                      <a:lnTo>
                        <a:pt x="402" y="1382"/>
                      </a:lnTo>
                      <a:lnTo>
                        <a:pt x="1200" y="1382"/>
                      </a:lnTo>
                      <a:lnTo>
                        <a:pt x="1600" y="690"/>
                      </a:lnTo>
                      <a:lnTo>
                        <a:pt x="1200" y="0"/>
                      </a:lnTo>
                      <a:lnTo>
                        <a:pt x="1200" y="2"/>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289" name="Google Shape;289;p2"/>
                <p:cNvSpPr/>
                <p:nvPr/>
              </p:nvSpPr>
              <p:spPr>
                <a:xfrm>
                  <a:off x="2231890" y="1073330"/>
                  <a:ext cx="2027237" cy="1717675"/>
                </a:xfrm>
                <a:custGeom>
                  <a:avLst/>
                  <a:gdLst/>
                  <a:ahLst/>
                  <a:cxnLst/>
                  <a:rect l="l" t="t" r="r" b="b"/>
                  <a:pathLst>
                    <a:path w="1636" h="1386" extrusionOk="0">
                      <a:moveTo>
                        <a:pt x="184" y="918"/>
                      </a:moveTo>
                      <a:lnTo>
                        <a:pt x="184" y="918"/>
                      </a:lnTo>
                      <a:lnTo>
                        <a:pt x="192" y="912"/>
                      </a:lnTo>
                      <a:lnTo>
                        <a:pt x="198" y="906"/>
                      </a:lnTo>
                      <a:lnTo>
                        <a:pt x="204" y="900"/>
                      </a:lnTo>
                      <a:lnTo>
                        <a:pt x="208" y="894"/>
                      </a:lnTo>
                      <a:lnTo>
                        <a:pt x="212" y="882"/>
                      </a:lnTo>
                      <a:lnTo>
                        <a:pt x="214" y="868"/>
                      </a:lnTo>
                      <a:lnTo>
                        <a:pt x="212" y="850"/>
                      </a:lnTo>
                      <a:lnTo>
                        <a:pt x="214" y="834"/>
                      </a:lnTo>
                      <a:lnTo>
                        <a:pt x="216" y="820"/>
                      </a:lnTo>
                      <a:lnTo>
                        <a:pt x="220" y="812"/>
                      </a:lnTo>
                      <a:lnTo>
                        <a:pt x="224" y="806"/>
                      </a:lnTo>
                      <a:lnTo>
                        <a:pt x="232" y="800"/>
                      </a:lnTo>
                      <a:lnTo>
                        <a:pt x="240" y="794"/>
                      </a:lnTo>
                      <a:lnTo>
                        <a:pt x="250" y="788"/>
                      </a:lnTo>
                      <a:lnTo>
                        <a:pt x="260" y="786"/>
                      </a:lnTo>
                      <a:lnTo>
                        <a:pt x="270" y="786"/>
                      </a:lnTo>
                      <a:lnTo>
                        <a:pt x="282" y="786"/>
                      </a:lnTo>
                      <a:lnTo>
                        <a:pt x="292" y="790"/>
                      </a:lnTo>
                      <a:lnTo>
                        <a:pt x="302" y="794"/>
                      </a:lnTo>
                      <a:lnTo>
                        <a:pt x="324" y="808"/>
                      </a:lnTo>
                      <a:lnTo>
                        <a:pt x="344" y="824"/>
                      </a:lnTo>
                      <a:lnTo>
                        <a:pt x="360" y="842"/>
                      </a:lnTo>
                      <a:lnTo>
                        <a:pt x="374" y="860"/>
                      </a:lnTo>
                      <a:lnTo>
                        <a:pt x="384" y="876"/>
                      </a:lnTo>
                      <a:lnTo>
                        <a:pt x="396" y="898"/>
                      </a:lnTo>
                      <a:lnTo>
                        <a:pt x="406" y="924"/>
                      </a:lnTo>
                      <a:lnTo>
                        <a:pt x="412" y="954"/>
                      </a:lnTo>
                      <a:lnTo>
                        <a:pt x="414" y="968"/>
                      </a:lnTo>
                      <a:lnTo>
                        <a:pt x="414" y="982"/>
                      </a:lnTo>
                      <a:lnTo>
                        <a:pt x="414" y="1004"/>
                      </a:lnTo>
                      <a:lnTo>
                        <a:pt x="412" y="1014"/>
                      </a:lnTo>
                      <a:lnTo>
                        <a:pt x="408" y="1022"/>
                      </a:lnTo>
                      <a:lnTo>
                        <a:pt x="404" y="1032"/>
                      </a:lnTo>
                      <a:lnTo>
                        <a:pt x="398" y="1038"/>
                      </a:lnTo>
                      <a:lnTo>
                        <a:pt x="392" y="1046"/>
                      </a:lnTo>
                      <a:lnTo>
                        <a:pt x="384" y="1050"/>
                      </a:lnTo>
                      <a:lnTo>
                        <a:pt x="374" y="1056"/>
                      </a:lnTo>
                      <a:lnTo>
                        <a:pt x="364" y="1058"/>
                      </a:lnTo>
                      <a:lnTo>
                        <a:pt x="354" y="1058"/>
                      </a:lnTo>
                      <a:lnTo>
                        <a:pt x="346" y="1058"/>
                      </a:lnTo>
                      <a:lnTo>
                        <a:pt x="330" y="1052"/>
                      </a:lnTo>
                      <a:lnTo>
                        <a:pt x="316" y="1042"/>
                      </a:lnTo>
                      <a:lnTo>
                        <a:pt x="302" y="1034"/>
                      </a:lnTo>
                      <a:lnTo>
                        <a:pt x="286" y="1028"/>
                      </a:lnTo>
                      <a:lnTo>
                        <a:pt x="278" y="1028"/>
                      </a:lnTo>
                      <a:lnTo>
                        <a:pt x="268" y="1028"/>
                      </a:lnTo>
                      <a:lnTo>
                        <a:pt x="258" y="1032"/>
                      </a:lnTo>
                      <a:lnTo>
                        <a:pt x="248" y="1036"/>
                      </a:lnTo>
                      <a:lnTo>
                        <a:pt x="242" y="1042"/>
                      </a:lnTo>
                      <a:lnTo>
                        <a:pt x="238" y="1048"/>
                      </a:lnTo>
                      <a:lnTo>
                        <a:pt x="236" y="1058"/>
                      </a:lnTo>
                      <a:lnTo>
                        <a:pt x="234" y="1068"/>
                      </a:lnTo>
                      <a:lnTo>
                        <a:pt x="236" y="1086"/>
                      </a:lnTo>
                      <a:lnTo>
                        <a:pt x="240" y="1102"/>
                      </a:lnTo>
                      <a:lnTo>
                        <a:pt x="398" y="1378"/>
                      </a:lnTo>
                      <a:lnTo>
                        <a:pt x="402" y="1378"/>
                      </a:lnTo>
                      <a:lnTo>
                        <a:pt x="402" y="1380"/>
                      </a:lnTo>
                      <a:lnTo>
                        <a:pt x="400" y="1382"/>
                      </a:lnTo>
                      <a:lnTo>
                        <a:pt x="402" y="1386"/>
                      </a:lnTo>
                      <a:lnTo>
                        <a:pt x="664" y="1386"/>
                      </a:lnTo>
                      <a:lnTo>
                        <a:pt x="686" y="1380"/>
                      </a:lnTo>
                      <a:lnTo>
                        <a:pt x="708" y="1368"/>
                      </a:lnTo>
                      <a:lnTo>
                        <a:pt x="718" y="1362"/>
                      </a:lnTo>
                      <a:lnTo>
                        <a:pt x="726" y="1356"/>
                      </a:lnTo>
                      <a:lnTo>
                        <a:pt x="732" y="1346"/>
                      </a:lnTo>
                      <a:lnTo>
                        <a:pt x="734" y="1338"/>
                      </a:lnTo>
                      <a:lnTo>
                        <a:pt x="734" y="1326"/>
                      </a:lnTo>
                      <a:lnTo>
                        <a:pt x="730" y="1316"/>
                      </a:lnTo>
                      <a:lnTo>
                        <a:pt x="728" y="1308"/>
                      </a:lnTo>
                      <a:lnTo>
                        <a:pt x="722" y="1302"/>
                      </a:lnTo>
                      <a:lnTo>
                        <a:pt x="710" y="1290"/>
                      </a:lnTo>
                      <a:lnTo>
                        <a:pt x="694" y="1282"/>
                      </a:lnTo>
                      <a:lnTo>
                        <a:pt x="680" y="1274"/>
                      </a:lnTo>
                      <a:lnTo>
                        <a:pt x="668" y="1264"/>
                      </a:lnTo>
                      <a:lnTo>
                        <a:pt x="662" y="1256"/>
                      </a:lnTo>
                      <a:lnTo>
                        <a:pt x="658" y="1248"/>
                      </a:lnTo>
                      <a:lnTo>
                        <a:pt x="656" y="1240"/>
                      </a:lnTo>
                      <a:lnTo>
                        <a:pt x="654" y="1228"/>
                      </a:lnTo>
                      <a:lnTo>
                        <a:pt x="656" y="1216"/>
                      </a:lnTo>
                      <a:lnTo>
                        <a:pt x="658" y="1206"/>
                      </a:lnTo>
                      <a:lnTo>
                        <a:pt x="664" y="1198"/>
                      </a:lnTo>
                      <a:lnTo>
                        <a:pt x="670" y="1188"/>
                      </a:lnTo>
                      <a:lnTo>
                        <a:pt x="678" y="1180"/>
                      </a:lnTo>
                      <a:lnTo>
                        <a:pt x="688" y="1174"/>
                      </a:lnTo>
                      <a:lnTo>
                        <a:pt x="708" y="1162"/>
                      </a:lnTo>
                      <a:lnTo>
                        <a:pt x="732" y="1154"/>
                      </a:lnTo>
                      <a:lnTo>
                        <a:pt x="756" y="1148"/>
                      </a:lnTo>
                      <a:lnTo>
                        <a:pt x="780" y="1144"/>
                      </a:lnTo>
                      <a:lnTo>
                        <a:pt x="798" y="1144"/>
                      </a:lnTo>
                      <a:lnTo>
                        <a:pt x="818" y="1144"/>
                      </a:lnTo>
                      <a:lnTo>
                        <a:pt x="840" y="1148"/>
                      </a:lnTo>
                      <a:lnTo>
                        <a:pt x="864" y="1154"/>
                      </a:lnTo>
                      <a:lnTo>
                        <a:pt x="888" y="1162"/>
                      </a:lnTo>
                      <a:lnTo>
                        <a:pt x="910" y="1174"/>
                      </a:lnTo>
                      <a:lnTo>
                        <a:pt x="918" y="1180"/>
                      </a:lnTo>
                      <a:lnTo>
                        <a:pt x="926" y="1188"/>
                      </a:lnTo>
                      <a:lnTo>
                        <a:pt x="934" y="1198"/>
                      </a:lnTo>
                      <a:lnTo>
                        <a:pt x="938" y="1206"/>
                      </a:lnTo>
                      <a:lnTo>
                        <a:pt x="942" y="1216"/>
                      </a:lnTo>
                      <a:lnTo>
                        <a:pt x="942" y="1228"/>
                      </a:lnTo>
                      <a:lnTo>
                        <a:pt x="942" y="1240"/>
                      </a:lnTo>
                      <a:lnTo>
                        <a:pt x="938" y="1248"/>
                      </a:lnTo>
                      <a:lnTo>
                        <a:pt x="934" y="1256"/>
                      </a:lnTo>
                      <a:lnTo>
                        <a:pt x="930" y="1264"/>
                      </a:lnTo>
                      <a:lnTo>
                        <a:pt x="916" y="1274"/>
                      </a:lnTo>
                      <a:lnTo>
                        <a:pt x="902" y="1282"/>
                      </a:lnTo>
                      <a:lnTo>
                        <a:pt x="888" y="1290"/>
                      </a:lnTo>
                      <a:lnTo>
                        <a:pt x="874" y="1302"/>
                      </a:lnTo>
                      <a:lnTo>
                        <a:pt x="870" y="1308"/>
                      </a:lnTo>
                      <a:lnTo>
                        <a:pt x="866" y="1316"/>
                      </a:lnTo>
                      <a:lnTo>
                        <a:pt x="864" y="1326"/>
                      </a:lnTo>
                      <a:lnTo>
                        <a:pt x="862" y="1338"/>
                      </a:lnTo>
                      <a:lnTo>
                        <a:pt x="864" y="1346"/>
                      </a:lnTo>
                      <a:lnTo>
                        <a:pt x="870" y="1356"/>
                      </a:lnTo>
                      <a:lnTo>
                        <a:pt x="878" y="1362"/>
                      </a:lnTo>
                      <a:lnTo>
                        <a:pt x="888" y="1368"/>
                      </a:lnTo>
                      <a:lnTo>
                        <a:pt x="912" y="1380"/>
                      </a:lnTo>
                      <a:lnTo>
                        <a:pt x="934" y="1386"/>
                      </a:lnTo>
                      <a:lnTo>
                        <a:pt x="1194" y="1386"/>
                      </a:lnTo>
                      <a:lnTo>
                        <a:pt x="1198" y="1380"/>
                      </a:lnTo>
                      <a:lnTo>
                        <a:pt x="1198" y="1378"/>
                      </a:lnTo>
                      <a:lnTo>
                        <a:pt x="1202" y="1378"/>
                      </a:lnTo>
                      <a:lnTo>
                        <a:pt x="1204" y="1372"/>
                      </a:lnTo>
                      <a:lnTo>
                        <a:pt x="1240" y="1310"/>
                      </a:lnTo>
                      <a:lnTo>
                        <a:pt x="1340" y="1138"/>
                      </a:lnTo>
                      <a:lnTo>
                        <a:pt x="1356" y="1124"/>
                      </a:lnTo>
                      <a:lnTo>
                        <a:pt x="1376" y="1112"/>
                      </a:lnTo>
                      <a:lnTo>
                        <a:pt x="1384" y="1108"/>
                      </a:lnTo>
                      <a:lnTo>
                        <a:pt x="1394" y="1104"/>
                      </a:lnTo>
                      <a:lnTo>
                        <a:pt x="1402" y="1104"/>
                      </a:lnTo>
                      <a:lnTo>
                        <a:pt x="1410" y="1108"/>
                      </a:lnTo>
                      <a:lnTo>
                        <a:pt x="1420" y="1114"/>
                      </a:lnTo>
                      <a:lnTo>
                        <a:pt x="1426" y="1122"/>
                      </a:lnTo>
                      <a:lnTo>
                        <a:pt x="1432" y="1128"/>
                      </a:lnTo>
                      <a:lnTo>
                        <a:pt x="1436" y="1136"/>
                      </a:lnTo>
                      <a:lnTo>
                        <a:pt x="1438" y="1152"/>
                      </a:lnTo>
                      <a:lnTo>
                        <a:pt x="1438" y="1170"/>
                      </a:lnTo>
                      <a:lnTo>
                        <a:pt x="1438" y="1186"/>
                      </a:lnTo>
                      <a:lnTo>
                        <a:pt x="1440" y="1202"/>
                      </a:lnTo>
                      <a:lnTo>
                        <a:pt x="1444" y="1210"/>
                      </a:lnTo>
                      <a:lnTo>
                        <a:pt x="1448" y="1218"/>
                      </a:lnTo>
                      <a:lnTo>
                        <a:pt x="1456" y="1226"/>
                      </a:lnTo>
                      <a:lnTo>
                        <a:pt x="1466" y="1232"/>
                      </a:lnTo>
                      <a:lnTo>
                        <a:pt x="1476" y="1236"/>
                      </a:lnTo>
                      <a:lnTo>
                        <a:pt x="1486" y="1240"/>
                      </a:lnTo>
                      <a:lnTo>
                        <a:pt x="1496" y="1240"/>
                      </a:lnTo>
                      <a:lnTo>
                        <a:pt x="1506" y="1238"/>
                      </a:lnTo>
                      <a:lnTo>
                        <a:pt x="1518" y="1234"/>
                      </a:lnTo>
                      <a:lnTo>
                        <a:pt x="1528" y="1230"/>
                      </a:lnTo>
                      <a:lnTo>
                        <a:pt x="1550" y="1218"/>
                      </a:lnTo>
                      <a:lnTo>
                        <a:pt x="1568" y="1202"/>
                      </a:lnTo>
                      <a:lnTo>
                        <a:pt x="1586" y="1184"/>
                      </a:lnTo>
                      <a:lnTo>
                        <a:pt x="1600" y="1166"/>
                      </a:lnTo>
                      <a:lnTo>
                        <a:pt x="1610" y="1150"/>
                      </a:lnTo>
                      <a:lnTo>
                        <a:pt x="1618" y="1132"/>
                      </a:lnTo>
                      <a:lnTo>
                        <a:pt x="1628" y="1112"/>
                      </a:lnTo>
                      <a:lnTo>
                        <a:pt x="1632" y="1094"/>
                      </a:lnTo>
                      <a:lnTo>
                        <a:pt x="1636" y="1076"/>
                      </a:lnTo>
                      <a:lnTo>
                        <a:pt x="1636" y="1060"/>
                      </a:lnTo>
                      <a:lnTo>
                        <a:pt x="1636" y="1042"/>
                      </a:lnTo>
                      <a:lnTo>
                        <a:pt x="1634" y="1026"/>
                      </a:lnTo>
                      <a:lnTo>
                        <a:pt x="1628" y="1012"/>
                      </a:lnTo>
                      <a:lnTo>
                        <a:pt x="1618" y="1000"/>
                      </a:lnTo>
                      <a:lnTo>
                        <a:pt x="1606" y="990"/>
                      </a:lnTo>
                      <a:lnTo>
                        <a:pt x="1596" y="986"/>
                      </a:lnTo>
                      <a:lnTo>
                        <a:pt x="1586" y="984"/>
                      </a:lnTo>
                      <a:lnTo>
                        <a:pt x="1578" y="982"/>
                      </a:lnTo>
                      <a:lnTo>
                        <a:pt x="1570" y="984"/>
                      </a:lnTo>
                      <a:lnTo>
                        <a:pt x="1554" y="990"/>
                      </a:lnTo>
                      <a:lnTo>
                        <a:pt x="1540" y="998"/>
                      </a:lnTo>
                      <a:lnTo>
                        <a:pt x="1524" y="1006"/>
                      </a:lnTo>
                      <a:lnTo>
                        <a:pt x="1510" y="1012"/>
                      </a:lnTo>
                      <a:lnTo>
                        <a:pt x="1500" y="1014"/>
                      </a:lnTo>
                      <a:lnTo>
                        <a:pt x="1492" y="1012"/>
                      </a:lnTo>
                      <a:lnTo>
                        <a:pt x="1482" y="1010"/>
                      </a:lnTo>
                      <a:lnTo>
                        <a:pt x="1472" y="1004"/>
                      </a:lnTo>
                      <a:lnTo>
                        <a:pt x="1464" y="1000"/>
                      </a:lnTo>
                      <a:lnTo>
                        <a:pt x="1460" y="992"/>
                      </a:lnTo>
                      <a:lnTo>
                        <a:pt x="1458" y="982"/>
                      </a:lnTo>
                      <a:lnTo>
                        <a:pt x="1458" y="972"/>
                      </a:lnTo>
                      <a:lnTo>
                        <a:pt x="1458" y="950"/>
                      </a:lnTo>
                      <a:lnTo>
                        <a:pt x="1462" y="928"/>
                      </a:lnTo>
                      <a:lnTo>
                        <a:pt x="1464" y="926"/>
                      </a:lnTo>
                      <a:lnTo>
                        <a:pt x="1466" y="920"/>
                      </a:lnTo>
                      <a:lnTo>
                        <a:pt x="1598" y="692"/>
                      </a:lnTo>
                      <a:lnTo>
                        <a:pt x="1582" y="668"/>
                      </a:lnTo>
                      <a:lnTo>
                        <a:pt x="1584" y="668"/>
                      </a:lnTo>
                      <a:lnTo>
                        <a:pt x="1198" y="0"/>
                      </a:lnTo>
                      <a:lnTo>
                        <a:pt x="398" y="0"/>
                      </a:lnTo>
                      <a:lnTo>
                        <a:pt x="322" y="132"/>
                      </a:lnTo>
                      <a:lnTo>
                        <a:pt x="0" y="690"/>
                      </a:lnTo>
                      <a:lnTo>
                        <a:pt x="116" y="888"/>
                      </a:lnTo>
                      <a:lnTo>
                        <a:pt x="132" y="902"/>
                      </a:lnTo>
                      <a:lnTo>
                        <a:pt x="150" y="914"/>
                      </a:lnTo>
                      <a:lnTo>
                        <a:pt x="160" y="918"/>
                      </a:lnTo>
                      <a:lnTo>
                        <a:pt x="168" y="920"/>
                      </a:lnTo>
                      <a:lnTo>
                        <a:pt x="176" y="920"/>
                      </a:lnTo>
                      <a:lnTo>
                        <a:pt x="184" y="918"/>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290" name="Google Shape;290;p2"/>
                <p:cNvSpPr/>
                <p:nvPr/>
              </p:nvSpPr>
              <p:spPr>
                <a:xfrm>
                  <a:off x="3713027" y="1925818"/>
                  <a:ext cx="1981200" cy="2011362"/>
                </a:xfrm>
                <a:custGeom>
                  <a:avLst/>
                  <a:gdLst/>
                  <a:ahLst/>
                  <a:cxnLst/>
                  <a:rect l="l" t="t" r="r" b="b"/>
                  <a:pathLst>
                    <a:path w="1600" h="1624" extrusionOk="0">
                      <a:moveTo>
                        <a:pt x="1200" y="0"/>
                      </a:moveTo>
                      <a:lnTo>
                        <a:pt x="402" y="0"/>
                      </a:lnTo>
                      <a:lnTo>
                        <a:pt x="400" y="6"/>
                      </a:lnTo>
                      <a:lnTo>
                        <a:pt x="400" y="8"/>
                      </a:lnTo>
                      <a:lnTo>
                        <a:pt x="266" y="240"/>
                      </a:lnTo>
                      <a:lnTo>
                        <a:pt x="262" y="260"/>
                      </a:lnTo>
                      <a:lnTo>
                        <a:pt x="262" y="282"/>
                      </a:lnTo>
                      <a:lnTo>
                        <a:pt x="264" y="290"/>
                      </a:lnTo>
                      <a:lnTo>
                        <a:pt x="266" y="298"/>
                      </a:lnTo>
                      <a:lnTo>
                        <a:pt x="270" y="306"/>
                      </a:lnTo>
                      <a:lnTo>
                        <a:pt x="276" y="310"/>
                      </a:lnTo>
                      <a:lnTo>
                        <a:pt x="286" y="316"/>
                      </a:lnTo>
                      <a:lnTo>
                        <a:pt x="296" y="318"/>
                      </a:lnTo>
                      <a:lnTo>
                        <a:pt x="306" y="320"/>
                      </a:lnTo>
                      <a:lnTo>
                        <a:pt x="314" y="318"/>
                      </a:lnTo>
                      <a:lnTo>
                        <a:pt x="330" y="312"/>
                      </a:lnTo>
                      <a:lnTo>
                        <a:pt x="344" y="304"/>
                      </a:lnTo>
                      <a:lnTo>
                        <a:pt x="358" y="296"/>
                      </a:lnTo>
                      <a:lnTo>
                        <a:pt x="374" y="290"/>
                      </a:lnTo>
                      <a:lnTo>
                        <a:pt x="382" y="288"/>
                      </a:lnTo>
                      <a:lnTo>
                        <a:pt x="392" y="290"/>
                      </a:lnTo>
                      <a:lnTo>
                        <a:pt x="400" y="292"/>
                      </a:lnTo>
                      <a:lnTo>
                        <a:pt x="412" y="296"/>
                      </a:lnTo>
                      <a:lnTo>
                        <a:pt x="418" y="302"/>
                      </a:lnTo>
                      <a:lnTo>
                        <a:pt x="424" y="306"/>
                      </a:lnTo>
                      <a:lnTo>
                        <a:pt x="434" y="320"/>
                      </a:lnTo>
                      <a:lnTo>
                        <a:pt x="438" y="336"/>
                      </a:lnTo>
                      <a:lnTo>
                        <a:pt x="442" y="352"/>
                      </a:lnTo>
                      <a:lnTo>
                        <a:pt x="442" y="370"/>
                      </a:lnTo>
                      <a:lnTo>
                        <a:pt x="438" y="390"/>
                      </a:lnTo>
                      <a:lnTo>
                        <a:pt x="434" y="408"/>
                      </a:lnTo>
                      <a:lnTo>
                        <a:pt x="430" y="426"/>
                      </a:lnTo>
                      <a:lnTo>
                        <a:pt x="420" y="450"/>
                      </a:lnTo>
                      <a:lnTo>
                        <a:pt x="410" y="472"/>
                      </a:lnTo>
                      <a:lnTo>
                        <a:pt x="398" y="488"/>
                      </a:lnTo>
                      <a:lnTo>
                        <a:pt x="384" y="506"/>
                      </a:lnTo>
                      <a:lnTo>
                        <a:pt x="368" y="524"/>
                      </a:lnTo>
                      <a:lnTo>
                        <a:pt x="348" y="540"/>
                      </a:lnTo>
                      <a:lnTo>
                        <a:pt x="328" y="552"/>
                      </a:lnTo>
                      <a:lnTo>
                        <a:pt x="318" y="556"/>
                      </a:lnTo>
                      <a:lnTo>
                        <a:pt x="306" y="560"/>
                      </a:lnTo>
                      <a:lnTo>
                        <a:pt x="296" y="562"/>
                      </a:lnTo>
                      <a:lnTo>
                        <a:pt x="284" y="562"/>
                      </a:lnTo>
                      <a:lnTo>
                        <a:pt x="274" y="558"/>
                      </a:lnTo>
                      <a:lnTo>
                        <a:pt x="264" y="554"/>
                      </a:lnTo>
                      <a:lnTo>
                        <a:pt x="256" y="548"/>
                      </a:lnTo>
                      <a:lnTo>
                        <a:pt x="248" y="540"/>
                      </a:lnTo>
                      <a:lnTo>
                        <a:pt x="244" y="532"/>
                      </a:lnTo>
                      <a:lnTo>
                        <a:pt x="240" y="524"/>
                      </a:lnTo>
                      <a:lnTo>
                        <a:pt x="238" y="508"/>
                      </a:lnTo>
                      <a:lnTo>
                        <a:pt x="238" y="492"/>
                      </a:lnTo>
                      <a:lnTo>
                        <a:pt x="238" y="474"/>
                      </a:lnTo>
                      <a:lnTo>
                        <a:pt x="234" y="458"/>
                      </a:lnTo>
                      <a:lnTo>
                        <a:pt x="232" y="450"/>
                      </a:lnTo>
                      <a:lnTo>
                        <a:pt x="226" y="444"/>
                      </a:lnTo>
                      <a:lnTo>
                        <a:pt x="218" y="436"/>
                      </a:lnTo>
                      <a:lnTo>
                        <a:pt x="210" y="430"/>
                      </a:lnTo>
                      <a:lnTo>
                        <a:pt x="202" y="426"/>
                      </a:lnTo>
                      <a:lnTo>
                        <a:pt x="192" y="426"/>
                      </a:lnTo>
                      <a:lnTo>
                        <a:pt x="184" y="430"/>
                      </a:lnTo>
                      <a:lnTo>
                        <a:pt x="174" y="434"/>
                      </a:lnTo>
                      <a:lnTo>
                        <a:pt x="156" y="446"/>
                      </a:lnTo>
                      <a:lnTo>
                        <a:pt x="140" y="460"/>
                      </a:lnTo>
                      <a:lnTo>
                        <a:pt x="40" y="632"/>
                      </a:lnTo>
                      <a:lnTo>
                        <a:pt x="4" y="694"/>
                      </a:lnTo>
                      <a:lnTo>
                        <a:pt x="0" y="694"/>
                      </a:lnTo>
                      <a:lnTo>
                        <a:pt x="2" y="696"/>
                      </a:lnTo>
                      <a:lnTo>
                        <a:pt x="4" y="696"/>
                      </a:lnTo>
                      <a:lnTo>
                        <a:pt x="140" y="934"/>
                      </a:lnTo>
                      <a:lnTo>
                        <a:pt x="158" y="948"/>
                      </a:lnTo>
                      <a:lnTo>
                        <a:pt x="176" y="962"/>
                      </a:lnTo>
                      <a:lnTo>
                        <a:pt x="186" y="968"/>
                      </a:lnTo>
                      <a:lnTo>
                        <a:pt x="196" y="970"/>
                      </a:lnTo>
                      <a:lnTo>
                        <a:pt x="206" y="970"/>
                      </a:lnTo>
                      <a:lnTo>
                        <a:pt x="214" y="968"/>
                      </a:lnTo>
                      <a:lnTo>
                        <a:pt x="224" y="960"/>
                      </a:lnTo>
                      <a:lnTo>
                        <a:pt x="230" y="954"/>
                      </a:lnTo>
                      <a:lnTo>
                        <a:pt x="236" y="946"/>
                      </a:lnTo>
                      <a:lnTo>
                        <a:pt x="240" y="938"/>
                      </a:lnTo>
                      <a:lnTo>
                        <a:pt x="242" y="922"/>
                      </a:lnTo>
                      <a:lnTo>
                        <a:pt x="242" y="906"/>
                      </a:lnTo>
                      <a:lnTo>
                        <a:pt x="242" y="888"/>
                      </a:lnTo>
                      <a:lnTo>
                        <a:pt x="244" y="872"/>
                      </a:lnTo>
                      <a:lnTo>
                        <a:pt x="248" y="864"/>
                      </a:lnTo>
                      <a:lnTo>
                        <a:pt x="252" y="858"/>
                      </a:lnTo>
                      <a:lnTo>
                        <a:pt x="260" y="850"/>
                      </a:lnTo>
                      <a:lnTo>
                        <a:pt x="268" y="844"/>
                      </a:lnTo>
                      <a:lnTo>
                        <a:pt x="278" y="838"/>
                      </a:lnTo>
                      <a:lnTo>
                        <a:pt x="290" y="836"/>
                      </a:lnTo>
                      <a:lnTo>
                        <a:pt x="300" y="836"/>
                      </a:lnTo>
                      <a:lnTo>
                        <a:pt x="310" y="836"/>
                      </a:lnTo>
                      <a:lnTo>
                        <a:pt x="322" y="840"/>
                      </a:lnTo>
                      <a:lnTo>
                        <a:pt x="332" y="844"/>
                      </a:lnTo>
                      <a:lnTo>
                        <a:pt x="352" y="858"/>
                      </a:lnTo>
                      <a:lnTo>
                        <a:pt x="372" y="874"/>
                      </a:lnTo>
                      <a:lnTo>
                        <a:pt x="390" y="892"/>
                      </a:lnTo>
                      <a:lnTo>
                        <a:pt x="404" y="910"/>
                      </a:lnTo>
                      <a:lnTo>
                        <a:pt x="414" y="926"/>
                      </a:lnTo>
                      <a:lnTo>
                        <a:pt x="422" y="944"/>
                      </a:lnTo>
                      <a:lnTo>
                        <a:pt x="432" y="964"/>
                      </a:lnTo>
                      <a:lnTo>
                        <a:pt x="438" y="988"/>
                      </a:lnTo>
                      <a:lnTo>
                        <a:pt x="442" y="1012"/>
                      </a:lnTo>
                      <a:lnTo>
                        <a:pt x="444" y="1038"/>
                      </a:lnTo>
                      <a:lnTo>
                        <a:pt x="442" y="1048"/>
                      </a:lnTo>
                      <a:lnTo>
                        <a:pt x="440" y="1060"/>
                      </a:lnTo>
                      <a:lnTo>
                        <a:pt x="436" y="1070"/>
                      </a:lnTo>
                      <a:lnTo>
                        <a:pt x="430" y="1078"/>
                      </a:lnTo>
                      <a:lnTo>
                        <a:pt x="422" y="1086"/>
                      </a:lnTo>
                      <a:lnTo>
                        <a:pt x="412" y="1092"/>
                      </a:lnTo>
                      <a:lnTo>
                        <a:pt x="402" y="1098"/>
                      </a:lnTo>
                      <a:lnTo>
                        <a:pt x="392" y="1100"/>
                      </a:lnTo>
                      <a:lnTo>
                        <a:pt x="384" y="1100"/>
                      </a:lnTo>
                      <a:lnTo>
                        <a:pt x="376" y="1100"/>
                      </a:lnTo>
                      <a:lnTo>
                        <a:pt x="360" y="1094"/>
                      </a:lnTo>
                      <a:lnTo>
                        <a:pt x="346" y="1084"/>
                      </a:lnTo>
                      <a:lnTo>
                        <a:pt x="330" y="1076"/>
                      </a:lnTo>
                      <a:lnTo>
                        <a:pt x="316" y="1070"/>
                      </a:lnTo>
                      <a:lnTo>
                        <a:pt x="306" y="1070"/>
                      </a:lnTo>
                      <a:lnTo>
                        <a:pt x="298" y="1070"/>
                      </a:lnTo>
                      <a:lnTo>
                        <a:pt x="288" y="1074"/>
                      </a:lnTo>
                      <a:lnTo>
                        <a:pt x="278" y="1078"/>
                      </a:lnTo>
                      <a:lnTo>
                        <a:pt x="272" y="1084"/>
                      </a:lnTo>
                      <a:lnTo>
                        <a:pt x="266" y="1092"/>
                      </a:lnTo>
                      <a:lnTo>
                        <a:pt x="264" y="1102"/>
                      </a:lnTo>
                      <a:lnTo>
                        <a:pt x="264" y="1114"/>
                      </a:lnTo>
                      <a:lnTo>
                        <a:pt x="266" y="1136"/>
                      </a:lnTo>
                      <a:lnTo>
                        <a:pt x="270" y="1158"/>
                      </a:lnTo>
                      <a:lnTo>
                        <a:pt x="402" y="1386"/>
                      </a:lnTo>
                      <a:lnTo>
                        <a:pt x="668" y="1386"/>
                      </a:lnTo>
                      <a:lnTo>
                        <a:pt x="674" y="1388"/>
                      </a:lnTo>
                      <a:lnTo>
                        <a:pt x="686" y="1392"/>
                      </a:lnTo>
                      <a:lnTo>
                        <a:pt x="688" y="1394"/>
                      </a:lnTo>
                      <a:lnTo>
                        <a:pt x="692" y="1394"/>
                      </a:lnTo>
                      <a:lnTo>
                        <a:pt x="694" y="1396"/>
                      </a:lnTo>
                      <a:lnTo>
                        <a:pt x="696" y="1398"/>
                      </a:lnTo>
                      <a:lnTo>
                        <a:pt x="700" y="1398"/>
                      </a:lnTo>
                      <a:lnTo>
                        <a:pt x="702" y="1400"/>
                      </a:lnTo>
                      <a:lnTo>
                        <a:pt x="704" y="1402"/>
                      </a:lnTo>
                      <a:lnTo>
                        <a:pt x="706" y="1402"/>
                      </a:lnTo>
                      <a:lnTo>
                        <a:pt x="710" y="1406"/>
                      </a:lnTo>
                      <a:lnTo>
                        <a:pt x="714" y="1410"/>
                      </a:lnTo>
                      <a:lnTo>
                        <a:pt x="716" y="1410"/>
                      </a:lnTo>
                      <a:lnTo>
                        <a:pt x="718" y="1412"/>
                      </a:lnTo>
                      <a:lnTo>
                        <a:pt x="720" y="1414"/>
                      </a:lnTo>
                      <a:lnTo>
                        <a:pt x="722" y="1416"/>
                      </a:lnTo>
                      <a:lnTo>
                        <a:pt x="722" y="1418"/>
                      </a:lnTo>
                      <a:lnTo>
                        <a:pt x="724" y="1420"/>
                      </a:lnTo>
                      <a:lnTo>
                        <a:pt x="724" y="1422"/>
                      </a:lnTo>
                      <a:lnTo>
                        <a:pt x="726" y="1424"/>
                      </a:lnTo>
                      <a:lnTo>
                        <a:pt x="726" y="1426"/>
                      </a:lnTo>
                      <a:lnTo>
                        <a:pt x="726" y="1430"/>
                      </a:lnTo>
                      <a:lnTo>
                        <a:pt x="726" y="1436"/>
                      </a:lnTo>
                      <a:lnTo>
                        <a:pt x="726" y="1438"/>
                      </a:lnTo>
                      <a:lnTo>
                        <a:pt x="726" y="1442"/>
                      </a:lnTo>
                      <a:lnTo>
                        <a:pt x="724" y="1444"/>
                      </a:lnTo>
                      <a:lnTo>
                        <a:pt x="724" y="1448"/>
                      </a:lnTo>
                      <a:lnTo>
                        <a:pt x="720" y="1458"/>
                      </a:lnTo>
                      <a:lnTo>
                        <a:pt x="716" y="1464"/>
                      </a:lnTo>
                      <a:lnTo>
                        <a:pt x="710" y="1470"/>
                      </a:lnTo>
                      <a:lnTo>
                        <a:pt x="704" y="1476"/>
                      </a:lnTo>
                      <a:lnTo>
                        <a:pt x="690" y="1484"/>
                      </a:lnTo>
                      <a:lnTo>
                        <a:pt x="676" y="1492"/>
                      </a:lnTo>
                      <a:lnTo>
                        <a:pt x="674" y="1494"/>
                      </a:lnTo>
                      <a:lnTo>
                        <a:pt x="672" y="1494"/>
                      </a:lnTo>
                      <a:lnTo>
                        <a:pt x="668" y="1498"/>
                      </a:lnTo>
                      <a:lnTo>
                        <a:pt x="666" y="1498"/>
                      </a:lnTo>
                      <a:lnTo>
                        <a:pt x="662" y="1502"/>
                      </a:lnTo>
                      <a:lnTo>
                        <a:pt x="660" y="1504"/>
                      </a:lnTo>
                      <a:lnTo>
                        <a:pt x="656" y="1508"/>
                      </a:lnTo>
                      <a:lnTo>
                        <a:pt x="652" y="1514"/>
                      </a:lnTo>
                      <a:lnTo>
                        <a:pt x="650" y="1522"/>
                      </a:lnTo>
                      <a:lnTo>
                        <a:pt x="648" y="1530"/>
                      </a:lnTo>
                      <a:lnTo>
                        <a:pt x="648" y="1532"/>
                      </a:lnTo>
                      <a:lnTo>
                        <a:pt x="646" y="1540"/>
                      </a:lnTo>
                      <a:lnTo>
                        <a:pt x="648" y="1552"/>
                      </a:lnTo>
                      <a:lnTo>
                        <a:pt x="650" y="1562"/>
                      </a:lnTo>
                      <a:lnTo>
                        <a:pt x="656" y="1572"/>
                      </a:lnTo>
                      <a:lnTo>
                        <a:pt x="662" y="1580"/>
                      </a:lnTo>
                      <a:lnTo>
                        <a:pt x="670" y="1588"/>
                      </a:lnTo>
                      <a:lnTo>
                        <a:pt x="680" y="1594"/>
                      </a:lnTo>
                      <a:lnTo>
                        <a:pt x="700" y="1606"/>
                      </a:lnTo>
                      <a:lnTo>
                        <a:pt x="724" y="1614"/>
                      </a:lnTo>
                      <a:lnTo>
                        <a:pt x="748" y="1620"/>
                      </a:lnTo>
                      <a:lnTo>
                        <a:pt x="770" y="1624"/>
                      </a:lnTo>
                      <a:lnTo>
                        <a:pt x="790" y="1624"/>
                      </a:lnTo>
                      <a:lnTo>
                        <a:pt x="810" y="1624"/>
                      </a:lnTo>
                      <a:lnTo>
                        <a:pt x="832" y="1620"/>
                      </a:lnTo>
                      <a:lnTo>
                        <a:pt x="856" y="1614"/>
                      </a:lnTo>
                      <a:lnTo>
                        <a:pt x="880" y="1606"/>
                      </a:lnTo>
                      <a:lnTo>
                        <a:pt x="902" y="1594"/>
                      </a:lnTo>
                      <a:lnTo>
                        <a:pt x="910" y="1588"/>
                      </a:lnTo>
                      <a:lnTo>
                        <a:pt x="918" y="1580"/>
                      </a:lnTo>
                      <a:lnTo>
                        <a:pt x="926" y="1572"/>
                      </a:lnTo>
                      <a:lnTo>
                        <a:pt x="930" y="1562"/>
                      </a:lnTo>
                      <a:lnTo>
                        <a:pt x="934" y="1552"/>
                      </a:lnTo>
                      <a:lnTo>
                        <a:pt x="934" y="1540"/>
                      </a:lnTo>
                      <a:lnTo>
                        <a:pt x="934" y="1532"/>
                      </a:lnTo>
                      <a:lnTo>
                        <a:pt x="934" y="1530"/>
                      </a:lnTo>
                      <a:lnTo>
                        <a:pt x="932" y="1522"/>
                      </a:lnTo>
                      <a:lnTo>
                        <a:pt x="930" y="1522"/>
                      </a:lnTo>
                      <a:lnTo>
                        <a:pt x="928" y="1514"/>
                      </a:lnTo>
                      <a:lnTo>
                        <a:pt x="924" y="1508"/>
                      </a:lnTo>
                      <a:lnTo>
                        <a:pt x="920" y="1504"/>
                      </a:lnTo>
                      <a:lnTo>
                        <a:pt x="918" y="1502"/>
                      </a:lnTo>
                      <a:lnTo>
                        <a:pt x="914" y="1498"/>
                      </a:lnTo>
                      <a:lnTo>
                        <a:pt x="912" y="1498"/>
                      </a:lnTo>
                      <a:lnTo>
                        <a:pt x="908" y="1494"/>
                      </a:lnTo>
                      <a:lnTo>
                        <a:pt x="906" y="1494"/>
                      </a:lnTo>
                      <a:lnTo>
                        <a:pt x="904" y="1492"/>
                      </a:lnTo>
                      <a:lnTo>
                        <a:pt x="890" y="1484"/>
                      </a:lnTo>
                      <a:lnTo>
                        <a:pt x="878" y="1476"/>
                      </a:lnTo>
                      <a:lnTo>
                        <a:pt x="866" y="1466"/>
                      </a:lnTo>
                      <a:lnTo>
                        <a:pt x="862" y="1460"/>
                      </a:lnTo>
                      <a:lnTo>
                        <a:pt x="858" y="1454"/>
                      </a:lnTo>
                      <a:lnTo>
                        <a:pt x="856" y="1448"/>
                      </a:lnTo>
                      <a:lnTo>
                        <a:pt x="856" y="1444"/>
                      </a:lnTo>
                      <a:lnTo>
                        <a:pt x="856" y="1442"/>
                      </a:lnTo>
                      <a:lnTo>
                        <a:pt x="854" y="1438"/>
                      </a:lnTo>
                      <a:lnTo>
                        <a:pt x="854" y="1436"/>
                      </a:lnTo>
                      <a:lnTo>
                        <a:pt x="854" y="1430"/>
                      </a:lnTo>
                      <a:lnTo>
                        <a:pt x="854" y="1426"/>
                      </a:lnTo>
                      <a:lnTo>
                        <a:pt x="856" y="1424"/>
                      </a:lnTo>
                      <a:lnTo>
                        <a:pt x="856" y="1422"/>
                      </a:lnTo>
                      <a:lnTo>
                        <a:pt x="856" y="1420"/>
                      </a:lnTo>
                      <a:lnTo>
                        <a:pt x="858" y="1418"/>
                      </a:lnTo>
                      <a:lnTo>
                        <a:pt x="860" y="1416"/>
                      </a:lnTo>
                      <a:lnTo>
                        <a:pt x="862" y="1414"/>
                      </a:lnTo>
                      <a:lnTo>
                        <a:pt x="862" y="1412"/>
                      </a:lnTo>
                      <a:lnTo>
                        <a:pt x="864" y="1410"/>
                      </a:lnTo>
                      <a:lnTo>
                        <a:pt x="866" y="1410"/>
                      </a:lnTo>
                      <a:lnTo>
                        <a:pt x="870" y="1406"/>
                      </a:lnTo>
                      <a:lnTo>
                        <a:pt x="874" y="1402"/>
                      </a:lnTo>
                      <a:lnTo>
                        <a:pt x="876" y="1402"/>
                      </a:lnTo>
                      <a:lnTo>
                        <a:pt x="880" y="1400"/>
                      </a:lnTo>
                      <a:lnTo>
                        <a:pt x="882" y="1398"/>
                      </a:lnTo>
                      <a:lnTo>
                        <a:pt x="884" y="1398"/>
                      </a:lnTo>
                      <a:lnTo>
                        <a:pt x="886" y="1396"/>
                      </a:lnTo>
                      <a:lnTo>
                        <a:pt x="890" y="1394"/>
                      </a:lnTo>
                      <a:lnTo>
                        <a:pt x="892" y="1394"/>
                      </a:lnTo>
                      <a:lnTo>
                        <a:pt x="894" y="1392"/>
                      </a:lnTo>
                      <a:lnTo>
                        <a:pt x="906" y="1388"/>
                      </a:lnTo>
                      <a:lnTo>
                        <a:pt x="908" y="1388"/>
                      </a:lnTo>
                      <a:lnTo>
                        <a:pt x="912" y="1386"/>
                      </a:lnTo>
                      <a:lnTo>
                        <a:pt x="1200" y="1386"/>
                      </a:lnTo>
                      <a:lnTo>
                        <a:pt x="1200" y="1384"/>
                      </a:lnTo>
                      <a:lnTo>
                        <a:pt x="1600" y="694"/>
                      </a:lnTo>
                      <a:lnTo>
                        <a:pt x="1200"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grpSp>
          <p:sp>
            <p:nvSpPr>
              <p:cNvPr id="291" name="Google Shape;291;p2"/>
              <p:cNvSpPr txBox="1"/>
              <p:nvPr/>
            </p:nvSpPr>
            <p:spPr>
              <a:xfrm>
                <a:off x="2472990" y="1936023"/>
                <a:ext cx="903237" cy="219183"/>
              </a:xfrm>
              <a:prstGeom prst="rect">
                <a:avLst/>
              </a:prstGeom>
              <a:noFill/>
              <a:ln>
                <a:noFill/>
              </a:ln>
            </p:spPr>
            <p:txBody>
              <a:bodyPr spcFirstLastPara="1" wrap="square" lIns="0" tIns="45700" rIns="91425" bIns="45700" anchor="ctr" anchorCtr="0">
                <a:noAutofit/>
              </a:bodyPr>
              <a:lstStyle/>
              <a:p>
                <a:pPr marL="0" marR="0" lvl="0" indent="0" algn="ctr" rtl="0">
                  <a:spcBef>
                    <a:spcPts val="0"/>
                  </a:spcBef>
                  <a:spcAft>
                    <a:spcPts val="0"/>
                  </a:spcAft>
                  <a:buNone/>
                </a:pPr>
                <a:r>
                  <a:rPr lang="en-US" sz="1200">
                    <a:solidFill>
                      <a:schemeClr val="lt1"/>
                    </a:solidFill>
                    <a:latin typeface="Arial"/>
                    <a:ea typeface="Arial"/>
                    <a:cs typeface="Arial"/>
                    <a:sym typeface="Arial"/>
                  </a:rPr>
                  <a:t>AI</a:t>
                </a:r>
                <a:endParaRPr/>
              </a:p>
            </p:txBody>
          </p:sp>
          <p:sp>
            <p:nvSpPr>
              <p:cNvPr id="292" name="Google Shape;292;p2"/>
              <p:cNvSpPr txBox="1"/>
              <p:nvPr/>
            </p:nvSpPr>
            <p:spPr>
              <a:xfrm>
                <a:off x="1642911" y="2349591"/>
                <a:ext cx="903237" cy="372611"/>
              </a:xfrm>
              <a:prstGeom prst="rect">
                <a:avLst/>
              </a:prstGeom>
              <a:noFill/>
              <a:ln>
                <a:noFill/>
              </a:ln>
            </p:spPr>
            <p:txBody>
              <a:bodyPr spcFirstLastPara="1" wrap="square" lIns="0" tIns="45700" rIns="91425" bIns="45700" anchor="ctr" anchorCtr="0">
                <a:noAutofit/>
              </a:bodyPr>
              <a:lstStyle/>
              <a:p>
                <a:pPr marL="0" marR="0" lvl="0" indent="0" algn="ctr" rtl="0">
                  <a:spcBef>
                    <a:spcPts val="0"/>
                  </a:spcBef>
                  <a:spcAft>
                    <a:spcPts val="0"/>
                  </a:spcAft>
                  <a:buNone/>
                </a:pPr>
                <a:r>
                  <a:rPr lang="en-US" sz="1200">
                    <a:solidFill>
                      <a:schemeClr val="lt1"/>
                    </a:solidFill>
                    <a:latin typeface="Arial"/>
                    <a:ea typeface="Arial"/>
                    <a:cs typeface="Arial"/>
                    <a:sym typeface="Arial"/>
                  </a:rPr>
                  <a:t>Analytics</a:t>
                </a:r>
                <a:endParaRPr/>
              </a:p>
            </p:txBody>
          </p:sp>
          <p:sp>
            <p:nvSpPr>
              <p:cNvPr id="293" name="Google Shape;293;p2"/>
              <p:cNvSpPr txBox="1"/>
              <p:nvPr/>
            </p:nvSpPr>
            <p:spPr>
              <a:xfrm>
                <a:off x="2485797" y="2749701"/>
                <a:ext cx="903237" cy="526040"/>
              </a:xfrm>
              <a:prstGeom prst="rect">
                <a:avLst/>
              </a:prstGeom>
              <a:noFill/>
              <a:ln>
                <a:noFill/>
              </a:ln>
            </p:spPr>
            <p:txBody>
              <a:bodyPr spcFirstLastPara="1" wrap="square" lIns="0" tIns="45700" rIns="91425" bIns="45700" anchor="ctr" anchorCtr="0">
                <a:noAutofit/>
              </a:bodyPr>
              <a:lstStyle/>
              <a:p>
                <a:pPr marL="0" marR="0" lvl="0" indent="0" algn="ctr" rtl="0">
                  <a:spcBef>
                    <a:spcPts val="0"/>
                  </a:spcBef>
                  <a:spcAft>
                    <a:spcPts val="0"/>
                  </a:spcAft>
                  <a:buNone/>
                </a:pPr>
                <a:r>
                  <a:rPr lang="en-US" sz="1200">
                    <a:solidFill>
                      <a:schemeClr val="lt1"/>
                    </a:solidFill>
                    <a:latin typeface="Arial"/>
                    <a:ea typeface="Arial"/>
                    <a:cs typeface="Arial"/>
                    <a:sym typeface="Arial"/>
                  </a:rPr>
                  <a:t>Common </a:t>
                </a:r>
                <a:br>
                  <a:rPr lang="en-US" sz="1200">
                    <a:solidFill>
                      <a:schemeClr val="lt1"/>
                    </a:solidFill>
                    <a:latin typeface="Arial"/>
                    <a:ea typeface="Arial"/>
                    <a:cs typeface="Arial"/>
                    <a:sym typeface="Arial"/>
                  </a:rPr>
                </a:br>
                <a:r>
                  <a:rPr lang="en-US" sz="1200">
                    <a:solidFill>
                      <a:schemeClr val="lt1"/>
                    </a:solidFill>
                    <a:latin typeface="Arial"/>
                    <a:ea typeface="Arial"/>
                    <a:cs typeface="Arial"/>
                    <a:sym typeface="Arial"/>
                  </a:rPr>
                  <a:t>D&amp;A Capabilities</a:t>
                </a:r>
                <a:endParaRPr/>
              </a:p>
            </p:txBody>
          </p:sp>
          <p:sp>
            <p:nvSpPr>
              <p:cNvPr id="294" name="Google Shape;294;p2"/>
              <p:cNvSpPr txBox="1"/>
              <p:nvPr/>
            </p:nvSpPr>
            <p:spPr>
              <a:xfrm>
                <a:off x="3314139" y="2364617"/>
                <a:ext cx="903237" cy="372611"/>
              </a:xfrm>
              <a:prstGeom prst="rect">
                <a:avLst/>
              </a:prstGeom>
              <a:noFill/>
              <a:ln>
                <a:noFill/>
              </a:ln>
            </p:spPr>
            <p:txBody>
              <a:bodyPr spcFirstLastPara="1" wrap="square" lIns="0" tIns="45700" rIns="91425" bIns="45700" anchor="ctr" anchorCtr="0">
                <a:noAutofit/>
              </a:bodyPr>
              <a:lstStyle/>
              <a:p>
                <a:pPr marL="0" marR="0" lvl="0" indent="0" algn="ctr" rtl="0">
                  <a:spcBef>
                    <a:spcPts val="0"/>
                  </a:spcBef>
                  <a:spcAft>
                    <a:spcPts val="0"/>
                  </a:spcAft>
                  <a:buNone/>
                </a:pPr>
                <a:r>
                  <a:rPr lang="en-US" sz="1200">
                    <a:solidFill>
                      <a:schemeClr val="lt1"/>
                    </a:solidFill>
                    <a:latin typeface="Arial"/>
                    <a:ea typeface="Arial"/>
                    <a:cs typeface="Arial"/>
                    <a:sym typeface="Arial"/>
                  </a:rPr>
                  <a:t>Data Management</a:t>
                </a:r>
                <a:endParaRPr/>
              </a:p>
            </p:txBody>
          </p:sp>
          <p:sp>
            <p:nvSpPr>
              <p:cNvPr id="295" name="Google Shape;295;p2"/>
              <p:cNvSpPr txBox="1"/>
              <p:nvPr/>
            </p:nvSpPr>
            <p:spPr>
              <a:xfrm>
                <a:off x="3341338" y="3374211"/>
                <a:ext cx="903237" cy="219183"/>
              </a:xfrm>
              <a:prstGeom prst="rect">
                <a:avLst/>
              </a:prstGeom>
              <a:noFill/>
              <a:ln>
                <a:noFill/>
              </a:ln>
            </p:spPr>
            <p:txBody>
              <a:bodyPr spcFirstLastPara="1" wrap="square" lIns="0" tIns="45700" rIns="91425" bIns="45700" anchor="ctr" anchorCtr="0">
                <a:noAutofit/>
              </a:bodyPr>
              <a:lstStyle/>
              <a:p>
                <a:pPr marL="0" marR="0" lvl="0" indent="0" algn="ctr" rtl="0">
                  <a:spcBef>
                    <a:spcPts val="0"/>
                  </a:spcBef>
                  <a:spcAft>
                    <a:spcPts val="0"/>
                  </a:spcAft>
                  <a:buNone/>
                </a:pPr>
                <a:r>
                  <a:rPr lang="en-US" sz="1200">
                    <a:solidFill>
                      <a:schemeClr val="lt1"/>
                    </a:solidFill>
                    <a:latin typeface="Arial"/>
                    <a:ea typeface="Arial"/>
                    <a:cs typeface="Arial"/>
                    <a:sym typeface="Arial"/>
                  </a:rPr>
                  <a:t>Governance</a:t>
                </a:r>
                <a:endParaRPr/>
              </a:p>
            </p:txBody>
          </p:sp>
          <p:sp>
            <p:nvSpPr>
              <p:cNvPr id="296" name="Google Shape;296;p2"/>
              <p:cNvSpPr txBox="1"/>
              <p:nvPr/>
            </p:nvSpPr>
            <p:spPr>
              <a:xfrm>
                <a:off x="2486745" y="3849539"/>
                <a:ext cx="903237" cy="372611"/>
              </a:xfrm>
              <a:prstGeom prst="rect">
                <a:avLst/>
              </a:prstGeom>
              <a:noFill/>
              <a:ln>
                <a:noFill/>
              </a:ln>
            </p:spPr>
            <p:txBody>
              <a:bodyPr spcFirstLastPara="1" wrap="square" lIns="0" tIns="45700" rIns="91425" bIns="45700" anchor="ctr" anchorCtr="0">
                <a:noAutofit/>
              </a:bodyPr>
              <a:lstStyle/>
              <a:p>
                <a:pPr marL="0" marR="0" lvl="0" indent="0" algn="ctr" rtl="0">
                  <a:spcBef>
                    <a:spcPts val="0"/>
                  </a:spcBef>
                  <a:spcAft>
                    <a:spcPts val="0"/>
                  </a:spcAft>
                  <a:buNone/>
                </a:pPr>
                <a:r>
                  <a:rPr lang="en-US" sz="1200">
                    <a:solidFill>
                      <a:schemeClr val="lt1"/>
                    </a:solidFill>
                    <a:latin typeface="Arial"/>
                    <a:ea typeface="Arial"/>
                    <a:cs typeface="Arial"/>
                    <a:sym typeface="Arial"/>
                  </a:rPr>
                  <a:t>Data Assets</a:t>
                </a:r>
                <a:endParaRPr/>
              </a:p>
            </p:txBody>
          </p:sp>
          <p:sp>
            <p:nvSpPr>
              <p:cNvPr id="297" name="Google Shape;297;p2"/>
              <p:cNvSpPr txBox="1"/>
              <p:nvPr/>
            </p:nvSpPr>
            <p:spPr>
              <a:xfrm>
                <a:off x="1618295" y="3337032"/>
                <a:ext cx="903237" cy="372611"/>
              </a:xfrm>
              <a:prstGeom prst="rect">
                <a:avLst/>
              </a:prstGeom>
              <a:noFill/>
              <a:ln>
                <a:noFill/>
              </a:ln>
            </p:spPr>
            <p:txBody>
              <a:bodyPr spcFirstLastPara="1" wrap="square" lIns="0" tIns="45700" rIns="91425" bIns="45700" anchor="ctr" anchorCtr="0">
                <a:noAutofit/>
              </a:bodyPr>
              <a:lstStyle/>
              <a:p>
                <a:pPr marL="0" marR="0" lvl="0" indent="0" algn="ctr" rtl="0">
                  <a:spcBef>
                    <a:spcPts val="0"/>
                  </a:spcBef>
                  <a:spcAft>
                    <a:spcPts val="0"/>
                  </a:spcAft>
                  <a:buNone/>
                </a:pPr>
                <a:r>
                  <a:rPr lang="en-US" sz="1200">
                    <a:solidFill>
                      <a:schemeClr val="lt1"/>
                    </a:solidFill>
                    <a:latin typeface="Arial"/>
                    <a:ea typeface="Arial"/>
                    <a:cs typeface="Arial"/>
                    <a:sym typeface="Arial"/>
                  </a:rPr>
                  <a:t>Applications</a:t>
                </a:r>
                <a:endParaRPr/>
              </a:p>
            </p:txBody>
          </p:sp>
        </p:grpSp>
        <p:sp>
          <p:nvSpPr>
            <p:cNvPr id="298" name="Google Shape;298;p2"/>
            <p:cNvSpPr/>
            <p:nvPr/>
          </p:nvSpPr>
          <p:spPr>
            <a:xfrm>
              <a:off x="711428" y="1453155"/>
              <a:ext cx="4992392" cy="4481534"/>
            </a:xfrm>
            <a:custGeom>
              <a:avLst/>
              <a:gdLst/>
              <a:ahLst/>
              <a:cxnLst/>
              <a:rect l="l" t="t" r="r" b="b"/>
              <a:pathLst>
                <a:path w="2957830" h="4210050" extrusionOk="0">
                  <a:moveTo>
                    <a:pt x="0" y="4209745"/>
                  </a:moveTo>
                  <a:lnTo>
                    <a:pt x="2957398" y="4209745"/>
                  </a:lnTo>
                  <a:lnTo>
                    <a:pt x="2957398" y="0"/>
                  </a:lnTo>
                  <a:lnTo>
                    <a:pt x="0" y="0"/>
                  </a:lnTo>
                  <a:lnTo>
                    <a:pt x="0" y="4209745"/>
                  </a:lnTo>
                  <a:close/>
                </a:path>
              </a:pathLst>
            </a:custGeom>
            <a:noFill/>
            <a:ln w="19050" cap="flat" cmpd="sng">
              <a:solidFill>
                <a:srgbClr val="002856"/>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sp>
          <p:nvSpPr>
            <p:cNvPr id="299" name="Google Shape;299;p2"/>
            <p:cNvSpPr txBox="1"/>
            <p:nvPr/>
          </p:nvSpPr>
          <p:spPr>
            <a:xfrm>
              <a:off x="2120103" y="5788351"/>
              <a:ext cx="2160000" cy="210225"/>
            </a:xfrm>
            <a:prstGeom prst="rect">
              <a:avLst/>
            </a:prstGeom>
            <a:solidFill>
              <a:schemeClr val="lt1"/>
            </a:solidFill>
            <a:ln>
              <a:noFill/>
            </a:ln>
          </p:spPr>
          <p:txBody>
            <a:bodyPr spcFirstLastPara="1" wrap="square" lIns="36000" tIns="36000" rIns="36000" bIns="36000" anchor="ctr" anchorCtr="0">
              <a:noAutofit/>
            </a:bodyPr>
            <a:lstStyle/>
            <a:p>
              <a:pPr marL="0" marR="0" lvl="0" indent="0" algn="ctr" rtl="0">
                <a:spcBef>
                  <a:spcPts val="0"/>
                </a:spcBef>
                <a:spcAft>
                  <a:spcPts val="0"/>
                </a:spcAft>
                <a:buNone/>
              </a:pPr>
              <a:r>
                <a:rPr lang="en-US" sz="1200">
                  <a:solidFill>
                    <a:schemeClr val="dk1"/>
                  </a:solidFill>
                  <a:latin typeface="Arial"/>
                  <a:ea typeface="Arial"/>
                  <a:cs typeface="Arial"/>
                  <a:sym typeface="Arial"/>
                </a:rPr>
                <a:t>Value Management</a:t>
              </a:r>
              <a:endParaRPr/>
            </a:p>
          </p:txBody>
        </p:sp>
        <p:sp>
          <p:nvSpPr>
            <p:cNvPr id="300" name="Google Shape;300;p2"/>
            <p:cNvSpPr txBox="1"/>
            <p:nvPr/>
          </p:nvSpPr>
          <p:spPr>
            <a:xfrm>
              <a:off x="2120103" y="1317097"/>
              <a:ext cx="2160000" cy="243403"/>
            </a:xfrm>
            <a:prstGeom prst="rect">
              <a:avLst/>
            </a:prstGeom>
            <a:solidFill>
              <a:schemeClr val="lt1"/>
            </a:solidFill>
            <a:ln>
              <a:noFill/>
            </a:ln>
          </p:spPr>
          <p:txBody>
            <a:bodyPr spcFirstLastPara="1" wrap="square" lIns="36000" tIns="36000" rIns="36000" bIns="36000" anchor="ctr" anchorCtr="0">
              <a:noAutofit/>
            </a:bodyPr>
            <a:lstStyle/>
            <a:p>
              <a:pPr marL="0" marR="0" lvl="0" indent="0" algn="ctr" rtl="0">
                <a:spcBef>
                  <a:spcPts val="0"/>
                </a:spcBef>
                <a:spcAft>
                  <a:spcPts val="0"/>
                </a:spcAft>
                <a:buNone/>
              </a:pPr>
              <a:r>
                <a:rPr lang="en-US" sz="1200">
                  <a:solidFill>
                    <a:schemeClr val="dk1"/>
                  </a:solidFill>
                  <a:latin typeface="Arial"/>
                  <a:ea typeface="Arial"/>
                  <a:cs typeface="Arial"/>
                  <a:sym typeface="Arial"/>
                </a:rPr>
                <a:t>Financial Governance</a:t>
              </a:r>
              <a:endParaRPr/>
            </a:p>
          </p:txBody>
        </p:sp>
        <p:sp>
          <p:nvSpPr>
            <p:cNvPr id="301" name="Google Shape;301;p2"/>
            <p:cNvSpPr txBox="1"/>
            <p:nvPr/>
          </p:nvSpPr>
          <p:spPr>
            <a:xfrm rot="-5400000">
              <a:off x="-48025" y="3575510"/>
              <a:ext cx="1532858" cy="236824"/>
            </a:xfrm>
            <a:prstGeom prst="rect">
              <a:avLst/>
            </a:prstGeom>
            <a:solidFill>
              <a:schemeClr val="lt1"/>
            </a:solidFill>
            <a:ln>
              <a:noFill/>
            </a:ln>
          </p:spPr>
          <p:txBody>
            <a:bodyPr spcFirstLastPara="1" wrap="square" lIns="36000" tIns="36000" rIns="36000" bIns="36000" anchor="ctr" anchorCtr="0">
              <a:noAutofit/>
            </a:bodyPr>
            <a:lstStyle/>
            <a:p>
              <a:pPr marL="12700" marR="0" lvl="0" indent="0" algn="ctr" rtl="0">
                <a:spcBef>
                  <a:spcPts val="0"/>
                </a:spcBef>
                <a:spcAft>
                  <a:spcPts val="0"/>
                </a:spcAft>
                <a:buNone/>
              </a:pPr>
              <a:r>
                <a:rPr lang="en-US" sz="1200">
                  <a:solidFill>
                    <a:schemeClr val="dk1"/>
                  </a:solidFill>
                  <a:latin typeface="Arial"/>
                  <a:ea typeface="Arial"/>
                  <a:cs typeface="Arial"/>
                  <a:sym typeface="Arial"/>
                </a:rPr>
                <a:t>Orchestration</a:t>
              </a:r>
              <a:endParaRPr/>
            </a:p>
          </p:txBody>
        </p:sp>
        <p:sp>
          <p:nvSpPr>
            <p:cNvPr id="302" name="Google Shape;302;p2"/>
            <p:cNvSpPr txBox="1"/>
            <p:nvPr/>
          </p:nvSpPr>
          <p:spPr>
            <a:xfrm rot="5400000">
              <a:off x="4926469" y="3586607"/>
              <a:ext cx="1532858" cy="214630"/>
            </a:xfrm>
            <a:prstGeom prst="rect">
              <a:avLst/>
            </a:prstGeom>
            <a:solidFill>
              <a:schemeClr val="lt1"/>
            </a:solidFill>
            <a:ln>
              <a:noFill/>
            </a:ln>
          </p:spPr>
          <p:txBody>
            <a:bodyPr spcFirstLastPara="1" wrap="square" lIns="36000" tIns="36000" rIns="36000" bIns="36000" anchor="ctr" anchorCtr="0">
              <a:noAutofit/>
            </a:bodyPr>
            <a:lstStyle/>
            <a:p>
              <a:pPr marL="0" marR="0" lvl="0" indent="0" algn="ctr" rtl="0">
                <a:spcBef>
                  <a:spcPts val="0"/>
                </a:spcBef>
                <a:spcAft>
                  <a:spcPts val="0"/>
                </a:spcAft>
                <a:buNone/>
              </a:pPr>
              <a:r>
                <a:rPr lang="en-US" sz="1200">
                  <a:solidFill>
                    <a:schemeClr val="dk1"/>
                  </a:solidFill>
                  <a:latin typeface="Arial"/>
                  <a:ea typeface="Arial"/>
                  <a:cs typeface="Arial"/>
                  <a:sym typeface="Arial"/>
                </a:rPr>
                <a:t>Data fabric</a:t>
              </a:r>
              <a:endParaRPr/>
            </a:p>
          </p:txBody>
        </p:sp>
      </p:grpSp>
      <p:sp>
        <p:nvSpPr>
          <p:cNvPr id="303" name="Google Shape;303;p2"/>
          <p:cNvSpPr txBox="1"/>
          <p:nvPr/>
        </p:nvSpPr>
        <p:spPr>
          <a:xfrm>
            <a:off x="457995" y="852488"/>
            <a:ext cx="5498306" cy="442912"/>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2"/>
              </a:buClr>
              <a:buSzPts val="2400"/>
              <a:buFont typeface="Arial Black"/>
              <a:buNone/>
            </a:pPr>
            <a:r>
              <a:rPr lang="en-US" sz="2400" b="0" u="none">
                <a:solidFill>
                  <a:schemeClr val="dk2"/>
                </a:solidFill>
                <a:latin typeface="Arial Black"/>
                <a:ea typeface="Arial Black"/>
                <a:cs typeface="Arial Black"/>
                <a:sym typeface="Arial Black"/>
              </a:rPr>
              <a:t>The D&amp;A Ecosystem</a:t>
            </a:r>
            <a:endParaRPr/>
          </a:p>
        </p:txBody>
      </p:sp>
      <p:sp>
        <p:nvSpPr>
          <p:cNvPr id="304" name="Google Shape;304;p2"/>
          <p:cNvSpPr txBox="1"/>
          <p:nvPr/>
        </p:nvSpPr>
        <p:spPr>
          <a:xfrm>
            <a:off x="6218715" y="852488"/>
            <a:ext cx="5498306" cy="708012"/>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2"/>
              </a:buClr>
              <a:buSzPts val="2400"/>
              <a:buFont typeface="Arial Black"/>
              <a:buNone/>
            </a:pPr>
            <a:r>
              <a:rPr lang="en-US" sz="2400" b="0" u="none">
                <a:solidFill>
                  <a:schemeClr val="dk2"/>
                </a:solidFill>
                <a:latin typeface="Arial Black"/>
                <a:ea typeface="Arial Black"/>
                <a:cs typeface="Arial Black"/>
                <a:sym typeface="Arial Black"/>
              </a:rPr>
              <a:t>The D&amp;A Ecosystem</a:t>
            </a:r>
            <a:br>
              <a:rPr lang="en-US" sz="2400" b="0" u="none">
                <a:solidFill>
                  <a:schemeClr val="dk2"/>
                </a:solidFill>
                <a:latin typeface="Arial Black"/>
                <a:ea typeface="Arial Black"/>
                <a:cs typeface="Arial Black"/>
                <a:sym typeface="Arial Black"/>
              </a:rPr>
            </a:br>
            <a:r>
              <a:rPr lang="en-US" sz="2400" b="0" u="none">
                <a:solidFill>
                  <a:schemeClr val="dk2"/>
                </a:solidFill>
                <a:latin typeface="Arial Black"/>
                <a:ea typeface="Arial Black"/>
                <a:cs typeface="Arial Black"/>
                <a:sym typeface="Arial Black"/>
              </a:rPr>
              <a:t>Regional Parallel</a:t>
            </a:r>
            <a:endParaRPr/>
          </a:p>
        </p:txBody>
      </p:sp>
      <p:grpSp>
        <p:nvGrpSpPr>
          <p:cNvPr id="305" name="Google Shape;305;p2"/>
          <p:cNvGrpSpPr/>
          <p:nvPr/>
        </p:nvGrpSpPr>
        <p:grpSpPr>
          <a:xfrm>
            <a:off x="6573047" y="1836414"/>
            <a:ext cx="4623360" cy="4162161"/>
            <a:chOff x="599992" y="1317097"/>
            <a:chExt cx="5200221" cy="4681479"/>
          </a:xfrm>
        </p:grpSpPr>
        <p:grpSp>
          <p:nvGrpSpPr>
            <p:cNvPr id="306" name="Google Shape;306;p2"/>
            <p:cNvGrpSpPr/>
            <p:nvPr/>
          </p:nvGrpSpPr>
          <p:grpSpPr>
            <a:xfrm>
              <a:off x="1329846" y="1709649"/>
              <a:ext cx="3816369" cy="3925134"/>
              <a:chOff x="1526747" y="1636918"/>
              <a:chExt cx="2717828" cy="2795284"/>
            </a:xfrm>
          </p:grpSpPr>
          <p:grpSp>
            <p:nvGrpSpPr>
              <p:cNvPr id="307" name="Google Shape;307;p2"/>
              <p:cNvGrpSpPr/>
              <p:nvPr/>
            </p:nvGrpSpPr>
            <p:grpSpPr>
              <a:xfrm>
                <a:off x="1526747" y="1636918"/>
                <a:ext cx="2691660" cy="2795284"/>
                <a:chOff x="745990" y="1073330"/>
                <a:chExt cx="4948237" cy="5138738"/>
              </a:xfrm>
            </p:grpSpPr>
            <p:sp>
              <p:nvSpPr>
                <p:cNvPr id="308" name="Google Shape;308;p2"/>
                <p:cNvSpPr/>
                <p:nvPr/>
              </p:nvSpPr>
              <p:spPr>
                <a:xfrm>
                  <a:off x="2179502" y="2489380"/>
                  <a:ext cx="2093913" cy="2306638"/>
                </a:xfrm>
                <a:custGeom>
                  <a:avLst/>
                  <a:gdLst/>
                  <a:ahLst/>
                  <a:cxnLst/>
                  <a:rect l="l" t="t" r="r" b="b"/>
                  <a:pathLst>
                    <a:path w="1690" h="1862" extrusionOk="0">
                      <a:moveTo>
                        <a:pt x="982" y="242"/>
                      </a:moveTo>
                      <a:lnTo>
                        <a:pt x="982" y="242"/>
                      </a:lnTo>
                      <a:lnTo>
                        <a:pt x="960" y="236"/>
                      </a:lnTo>
                      <a:lnTo>
                        <a:pt x="936" y="224"/>
                      </a:lnTo>
                      <a:lnTo>
                        <a:pt x="926" y="218"/>
                      </a:lnTo>
                      <a:lnTo>
                        <a:pt x="918" y="212"/>
                      </a:lnTo>
                      <a:lnTo>
                        <a:pt x="912" y="202"/>
                      </a:lnTo>
                      <a:lnTo>
                        <a:pt x="910" y="194"/>
                      </a:lnTo>
                      <a:lnTo>
                        <a:pt x="912" y="182"/>
                      </a:lnTo>
                      <a:lnTo>
                        <a:pt x="914" y="172"/>
                      </a:lnTo>
                      <a:lnTo>
                        <a:pt x="918" y="164"/>
                      </a:lnTo>
                      <a:lnTo>
                        <a:pt x="922" y="158"/>
                      </a:lnTo>
                      <a:lnTo>
                        <a:pt x="936" y="146"/>
                      </a:lnTo>
                      <a:lnTo>
                        <a:pt x="950" y="138"/>
                      </a:lnTo>
                      <a:lnTo>
                        <a:pt x="964" y="130"/>
                      </a:lnTo>
                      <a:lnTo>
                        <a:pt x="978" y="120"/>
                      </a:lnTo>
                      <a:lnTo>
                        <a:pt x="982" y="112"/>
                      </a:lnTo>
                      <a:lnTo>
                        <a:pt x="986" y="104"/>
                      </a:lnTo>
                      <a:lnTo>
                        <a:pt x="990" y="96"/>
                      </a:lnTo>
                      <a:lnTo>
                        <a:pt x="990" y="84"/>
                      </a:lnTo>
                      <a:lnTo>
                        <a:pt x="990" y="72"/>
                      </a:lnTo>
                      <a:lnTo>
                        <a:pt x="986" y="62"/>
                      </a:lnTo>
                      <a:lnTo>
                        <a:pt x="982" y="54"/>
                      </a:lnTo>
                      <a:lnTo>
                        <a:pt x="974" y="44"/>
                      </a:lnTo>
                      <a:lnTo>
                        <a:pt x="966" y="36"/>
                      </a:lnTo>
                      <a:lnTo>
                        <a:pt x="958" y="30"/>
                      </a:lnTo>
                      <a:lnTo>
                        <a:pt x="936" y="18"/>
                      </a:lnTo>
                      <a:lnTo>
                        <a:pt x="912" y="10"/>
                      </a:lnTo>
                      <a:lnTo>
                        <a:pt x="888" y="4"/>
                      </a:lnTo>
                      <a:lnTo>
                        <a:pt x="866" y="0"/>
                      </a:lnTo>
                      <a:lnTo>
                        <a:pt x="846" y="0"/>
                      </a:lnTo>
                      <a:lnTo>
                        <a:pt x="828" y="0"/>
                      </a:lnTo>
                      <a:lnTo>
                        <a:pt x="804" y="4"/>
                      </a:lnTo>
                      <a:lnTo>
                        <a:pt x="780" y="10"/>
                      </a:lnTo>
                      <a:lnTo>
                        <a:pt x="756" y="18"/>
                      </a:lnTo>
                      <a:lnTo>
                        <a:pt x="736" y="30"/>
                      </a:lnTo>
                      <a:lnTo>
                        <a:pt x="726" y="36"/>
                      </a:lnTo>
                      <a:lnTo>
                        <a:pt x="718" y="44"/>
                      </a:lnTo>
                      <a:lnTo>
                        <a:pt x="712" y="54"/>
                      </a:lnTo>
                      <a:lnTo>
                        <a:pt x="706" y="62"/>
                      </a:lnTo>
                      <a:lnTo>
                        <a:pt x="704" y="72"/>
                      </a:lnTo>
                      <a:lnTo>
                        <a:pt x="702" y="84"/>
                      </a:lnTo>
                      <a:lnTo>
                        <a:pt x="704" y="96"/>
                      </a:lnTo>
                      <a:lnTo>
                        <a:pt x="706" y="104"/>
                      </a:lnTo>
                      <a:lnTo>
                        <a:pt x="710" y="112"/>
                      </a:lnTo>
                      <a:lnTo>
                        <a:pt x="716" y="120"/>
                      </a:lnTo>
                      <a:lnTo>
                        <a:pt x="728" y="130"/>
                      </a:lnTo>
                      <a:lnTo>
                        <a:pt x="742" y="138"/>
                      </a:lnTo>
                      <a:lnTo>
                        <a:pt x="758" y="146"/>
                      </a:lnTo>
                      <a:lnTo>
                        <a:pt x="770" y="158"/>
                      </a:lnTo>
                      <a:lnTo>
                        <a:pt x="776" y="164"/>
                      </a:lnTo>
                      <a:lnTo>
                        <a:pt x="778" y="172"/>
                      </a:lnTo>
                      <a:lnTo>
                        <a:pt x="782" y="182"/>
                      </a:lnTo>
                      <a:lnTo>
                        <a:pt x="782" y="194"/>
                      </a:lnTo>
                      <a:lnTo>
                        <a:pt x="780" y="202"/>
                      </a:lnTo>
                      <a:lnTo>
                        <a:pt x="774" y="212"/>
                      </a:lnTo>
                      <a:lnTo>
                        <a:pt x="766" y="218"/>
                      </a:lnTo>
                      <a:lnTo>
                        <a:pt x="756" y="224"/>
                      </a:lnTo>
                      <a:lnTo>
                        <a:pt x="734" y="236"/>
                      </a:lnTo>
                      <a:lnTo>
                        <a:pt x="712" y="242"/>
                      </a:lnTo>
                      <a:lnTo>
                        <a:pt x="446" y="238"/>
                      </a:lnTo>
                      <a:lnTo>
                        <a:pt x="306" y="484"/>
                      </a:lnTo>
                      <a:lnTo>
                        <a:pt x="288" y="500"/>
                      </a:lnTo>
                      <a:lnTo>
                        <a:pt x="268" y="514"/>
                      </a:lnTo>
                      <a:lnTo>
                        <a:pt x="258" y="518"/>
                      </a:lnTo>
                      <a:lnTo>
                        <a:pt x="248" y="522"/>
                      </a:lnTo>
                      <a:lnTo>
                        <a:pt x="238" y="522"/>
                      </a:lnTo>
                      <a:lnTo>
                        <a:pt x="230" y="520"/>
                      </a:lnTo>
                      <a:lnTo>
                        <a:pt x="220" y="514"/>
                      </a:lnTo>
                      <a:lnTo>
                        <a:pt x="212" y="506"/>
                      </a:lnTo>
                      <a:lnTo>
                        <a:pt x="208" y="498"/>
                      </a:lnTo>
                      <a:lnTo>
                        <a:pt x="204" y="490"/>
                      </a:lnTo>
                      <a:lnTo>
                        <a:pt x="200" y="474"/>
                      </a:lnTo>
                      <a:lnTo>
                        <a:pt x="200" y="458"/>
                      </a:lnTo>
                      <a:lnTo>
                        <a:pt x="200" y="442"/>
                      </a:lnTo>
                      <a:lnTo>
                        <a:pt x="198" y="424"/>
                      </a:lnTo>
                      <a:lnTo>
                        <a:pt x="196" y="416"/>
                      </a:lnTo>
                      <a:lnTo>
                        <a:pt x="190" y="410"/>
                      </a:lnTo>
                      <a:lnTo>
                        <a:pt x="184" y="402"/>
                      </a:lnTo>
                      <a:lnTo>
                        <a:pt x="174" y="396"/>
                      </a:lnTo>
                      <a:lnTo>
                        <a:pt x="164" y="390"/>
                      </a:lnTo>
                      <a:lnTo>
                        <a:pt x="154" y="388"/>
                      </a:lnTo>
                      <a:lnTo>
                        <a:pt x="142" y="388"/>
                      </a:lnTo>
                      <a:lnTo>
                        <a:pt x="132" y="390"/>
                      </a:lnTo>
                      <a:lnTo>
                        <a:pt x="122" y="392"/>
                      </a:lnTo>
                      <a:lnTo>
                        <a:pt x="110" y="398"/>
                      </a:lnTo>
                      <a:lnTo>
                        <a:pt x="90" y="410"/>
                      </a:lnTo>
                      <a:lnTo>
                        <a:pt x="70" y="426"/>
                      </a:lnTo>
                      <a:lnTo>
                        <a:pt x="54" y="444"/>
                      </a:lnTo>
                      <a:lnTo>
                        <a:pt x="40" y="462"/>
                      </a:lnTo>
                      <a:lnTo>
                        <a:pt x="30" y="478"/>
                      </a:lnTo>
                      <a:lnTo>
                        <a:pt x="20" y="496"/>
                      </a:lnTo>
                      <a:lnTo>
                        <a:pt x="12" y="516"/>
                      </a:lnTo>
                      <a:lnTo>
                        <a:pt x="4" y="540"/>
                      </a:lnTo>
                      <a:lnTo>
                        <a:pt x="0" y="566"/>
                      </a:lnTo>
                      <a:lnTo>
                        <a:pt x="0" y="590"/>
                      </a:lnTo>
                      <a:lnTo>
                        <a:pt x="2" y="602"/>
                      </a:lnTo>
                      <a:lnTo>
                        <a:pt x="4" y="612"/>
                      </a:lnTo>
                      <a:lnTo>
                        <a:pt x="8" y="622"/>
                      </a:lnTo>
                      <a:lnTo>
                        <a:pt x="14" y="630"/>
                      </a:lnTo>
                      <a:lnTo>
                        <a:pt x="20" y="638"/>
                      </a:lnTo>
                      <a:lnTo>
                        <a:pt x="30" y="644"/>
                      </a:lnTo>
                      <a:lnTo>
                        <a:pt x="40" y="650"/>
                      </a:lnTo>
                      <a:lnTo>
                        <a:pt x="50" y="652"/>
                      </a:lnTo>
                      <a:lnTo>
                        <a:pt x="58" y="652"/>
                      </a:lnTo>
                      <a:lnTo>
                        <a:pt x="68" y="652"/>
                      </a:lnTo>
                      <a:lnTo>
                        <a:pt x="82" y="646"/>
                      </a:lnTo>
                      <a:lnTo>
                        <a:pt x="98" y="638"/>
                      </a:lnTo>
                      <a:lnTo>
                        <a:pt x="112" y="628"/>
                      </a:lnTo>
                      <a:lnTo>
                        <a:pt x="128" y="624"/>
                      </a:lnTo>
                      <a:lnTo>
                        <a:pt x="136" y="622"/>
                      </a:lnTo>
                      <a:lnTo>
                        <a:pt x="144" y="622"/>
                      </a:lnTo>
                      <a:lnTo>
                        <a:pt x="154" y="626"/>
                      </a:lnTo>
                      <a:lnTo>
                        <a:pt x="166" y="630"/>
                      </a:lnTo>
                      <a:lnTo>
                        <a:pt x="172" y="636"/>
                      </a:lnTo>
                      <a:lnTo>
                        <a:pt x="176" y="646"/>
                      </a:lnTo>
                      <a:lnTo>
                        <a:pt x="178" y="656"/>
                      </a:lnTo>
                      <a:lnTo>
                        <a:pt x="180" y="668"/>
                      </a:lnTo>
                      <a:lnTo>
                        <a:pt x="176" y="692"/>
                      </a:lnTo>
                      <a:lnTo>
                        <a:pt x="172" y="714"/>
                      </a:lnTo>
                      <a:lnTo>
                        <a:pt x="48" y="928"/>
                      </a:lnTo>
                      <a:lnTo>
                        <a:pt x="178" y="1152"/>
                      </a:lnTo>
                      <a:lnTo>
                        <a:pt x="184" y="1174"/>
                      </a:lnTo>
                      <a:lnTo>
                        <a:pt x="186" y="1200"/>
                      </a:lnTo>
                      <a:lnTo>
                        <a:pt x="186" y="1212"/>
                      </a:lnTo>
                      <a:lnTo>
                        <a:pt x="184" y="1222"/>
                      </a:lnTo>
                      <a:lnTo>
                        <a:pt x="178" y="1230"/>
                      </a:lnTo>
                      <a:lnTo>
                        <a:pt x="172" y="1236"/>
                      </a:lnTo>
                      <a:lnTo>
                        <a:pt x="162" y="1242"/>
                      </a:lnTo>
                      <a:lnTo>
                        <a:pt x="152" y="1244"/>
                      </a:lnTo>
                      <a:lnTo>
                        <a:pt x="142" y="1246"/>
                      </a:lnTo>
                      <a:lnTo>
                        <a:pt x="134" y="1244"/>
                      </a:lnTo>
                      <a:lnTo>
                        <a:pt x="118" y="1238"/>
                      </a:lnTo>
                      <a:lnTo>
                        <a:pt x="104" y="1230"/>
                      </a:lnTo>
                      <a:lnTo>
                        <a:pt x="90" y="1222"/>
                      </a:lnTo>
                      <a:lnTo>
                        <a:pt x="74" y="1216"/>
                      </a:lnTo>
                      <a:lnTo>
                        <a:pt x="66" y="1214"/>
                      </a:lnTo>
                      <a:lnTo>
                        <a:pt x="56" y="1216"/>
                      </a:lnTo>
                      <a:lnTo>
                        <a:pt x="48" y="1218"/>
                      </a:lnTo>
                      <a:lnTo>
                        <a:pt x="36" y="1222"/>
                      </a:lnTo>
                      <a:lnTo>
                        <a:pt x="28" y="1228"/>
                      </a:lnTo>
                      <a:lnTo>
                        <a:pt x="20" y="1236"/>
                      </a:lnTo>
                      <a:lnTo>
                        <a:pt x="14" y="1246"/>
                      </a:lnTo>
                      <a:lnTo>
                        <a:pt x="10" y="1256"/>
                      </a:lnTo>
                      <a:lnTo>
                        <a:pt x="8" y="1266"/>
                      </a:lnTo>
                      <a:lnTo>
                        <a:pt x="6" y="1278"/>
                      </a:lnTo>
                      <a:lnTo>
                        <a:pt x="6" y="1302"/>
                      </a:lnTo>
                      <a:lnTo>
                        <a:pt x="12" y="1328"/>
                      </a:lnTo>
                      <a:lnTo>
                        <a:pt x="18" y="1350"/>
                      </a:lnTo>
                      <a:lnTo>
                        <a:pt x="26" y="1372"/>
                      </a:lnTo>
                      <a:lnTo>
                        <a:pt x="36" y="1390"/>
                      </a:lnTo>
                      <a:lnTo>
                        <a:pt x="46" y="1406"/>
                      </a:lnTo>
                      <a:lnTo>
                        <a:pt x="60" y="1424"/>
                      </a:lnTo>
                      <a:lnTo>
                        <a:pt x="78" y="1442"/>
                      </a:lnTo>
                      <a:lnTo>
                        <a:pt x="96" y="1458"/>
                      </a:lnTo>
                      <a:lnTo>
                        <a:pt x="118" y="1470"/>
                      </a:lnTo>
                      <a:lnTo>
                        <a:pt x="128" y="1474"/>
                      </a:lnTo>
                      <a:lnTo>
                        <a:pt x="138" y="1478"/>
                      </a:lnTo>
                      <a:lnTo>
                        <a:pt x="150" y="1480"/>
                      </a:lnTo>
                      <a:lnTo>
                        <a:pt x="160" y="1480"/>
                      </a:lnTo>
                      <a:lnTo>
                        <a:pt x="170" y="1476"/>
                      </a:lnTo>
                      <a:lnTo>
                        <a:pt x="180" y="1472"/>
                      </a:lnTo>
                      <a:lnTo>
                        <a:pt x="190" y="1466"/>
                      </a:lnTo>
                      <a:lnTo>
                        <a:pt x="196" y="1458"/>
                      </a:lnTo>
                      <a:lnTo>
                        <a:pt x="202" y="1450"/>
                      </a:lnTo>
                      <a:lnTo>
                        <a:pt x="204" y="1442"/>
                      </a:lnTo>
                      <a:lnTo>
                        <a:pt x="208" y="1426"/>
                      </a:lnTo>
                      <a:lnTo>
                        <a:pt x="208" y="1410"/>
                      </a:lnTo>
                      <a:lnTo>
                        <a:pt x="208" y="1392"/>
                      </a:lnTo>
                      <a:lnTo>
                        <a:pt x="210" y="1376"/>
                      </a:lnTo>
                      <a:lnTo>
                        <a:pt x="214" y="1368"/>
                      </a:lnTo>
                      <a:lnTo>
                        <a:pt x="218" y="1362"/>
                      </a:lnTo>
                      <a:lnTo>
                        <a:pt x="226" y="1354"/>
                      </a:lnTo>
                      <a:lnTo>
                        <a:pt x="236" y="1348"/>
                      </a:lnTo>
                      <a:lnTo>
                        <a:pt x="244" y="1344"/>
                      </a:lnTo>
                      <a:lnTo>
                        <a:pt x="254" y="1346"/>
                      </a:lnTo>
                      <a:lnTo>
                        <a:pt x="264" y="1348"/>
                      </a:lnTo>
                      <a:lnTo>
                        <a:pt x="276" y="1354"/>
                      </a:lnTo>
                      <a:lnTo>
                        <a:pt x="296" y="1368"/>
                      </a:lnTo>
                      <a:lnTo>
                        <a:pt x="312" y="1384"/>
                      </a:lnTo>
                      <a:lnTo>
                        <a:pt x="448" y="1620"/>
                      </a:lnTo>
                      <a:lnTo>
                        <a:pt x="712" y="1620"/>
                      </a:lnTo>
                      <a:lnTo>
                        <a:pt x="734" y="1628"/>
                      </a:lnTo>
                      <a:lnTo>
                        <a:pt x="756" y="1638"/>
                      </a:lnTo>
                      <a:lnTo>
                        <a:pt x="766" y="1644"/>
                      </a:lnTo>
                      <a:lnTo>
                        <a:pt x="774" y="1652"/>
                      </a:lnTo>
                      <a:lnTo>
                        <a:pt x="780" y="1660"/>
                      </a:lnTo>
                      <a:lnTo>
                        <a:pt x="782" y="1668"/>
                      </a:lnTo>
                      <a:lnTo>
                        <a:pt x="782" y="1680"/>
                      </a:lnTo>
                      <a:lnTo>
                        <a:pt x="778" y="1690"/>
                      </a:lnTo>
                      <a:lnTo>
                        <a:pt x="776" y="1698"/>
                      </a:lnTo>
                      <a:lnTo>
                        <a:pt x="770" y="1704"/>
                      </a:lnTo>
                      <a:lnTo>
                        <a:pt x="758" y="1716"/>
                      </a:lnTo>
                      <a:lnTo>
                        <a:pt x="742" y="1724"/>
                      </a:lnTo>
                      <a:lnTo>
                        <a:pt x="728" y="1732"/>
                      </a:lnTo>
                      <a:lnTo>
                        <a:pt x="716" y="1742"/>
                      </a:lnTo>
                      <a:lnTo>
                        <a:pt x="710" y="1750"/>
                      </a:lnTo>
                      <a:lnTo>
                        <a:pt x="706" y="1758"/>
                      </a:lnTo>
                      <a:lnTo>
                        <a:pt x="704" y="1766"/>
                      </a:lnTo>
                      <a:lnTo>
                        <a:pt x="702" y="1778"/>
                      </a:lnTo>
                      <a:lnTo>
                        <a:pt x="704" y="1790"/>
                      </a:lnTo>
                      <a:lnTo>
                        <a:pt x="706" y="1800"/>
                      </a:lnTo>
                      <a:lnTo>
                        <a:pt x="712" y="1810"/>
                      </a:lnTo>
                      <a:lnTo>
                        <a:pt x="718" y="1818"/>
                      </a:lnTo>
                      <a:lnTo>
                        <a:pt x="726" y="1826"/>
                      </a:lnTo>
                      <a:lnTo>
                        <a:pt x="736" y="1832"/>
                      </a:lnTo>
                      <a:lnTo>
                        <a:pt x="756" y="1844"/>
                      </a:lnTo>
                      <a:lnTo>
                        <a:pt x="780" y="1852"/>
                      </a:lnTo>
                      <a:lnTo>
                        <a:pt x="804" y="1858"/>
                      </a:lnTo>
                      <a:lnTo>
                        <a:pt x="828" y="1862"/>
                      </a:lnTo>
                      <a:lnTo>
                        <a:pt x="846" y="1862"/>
                      </a:lnTo>
                      <a:lnTo>
                        <a:pt x="866" y="1862"/>
                      </a:lnTo>
                      <a:lnTo>
                        <a:pt x="888" y="1858"/>
                      </a:lnTo>
                      <a:lnTo>
                        <a:pt x="912" y="1852"/>
                      </a:lnTo>
                      <a:lnTo>
                        <a:pt x="936" y="1844"/>
                      </a:lnTo>
                      <a:lnTo>
                        <a:pt x="958" y="1832"/>
                      </a:lnTo>
                      <a:lnTo>
                        <a:pt x="966" y="1826"/>
                      </a:lnTo>
                      <a:lnTo>
                        <a:pt x="974" y="1818"/>
                      </a:lnTo>
                      <a:lnTo>
                        <a:pt x="982" y="1810"/>
                      </a:lnTo>
                      <a:lnTo>
                        <a:pt x="986" y="1800"/>
                      </a:lnTo>
                      <a:lnTo>
                        <a:pt x="990" y="1790"/>
                      </a:lnTo>
                      <a:lnTo>
                        <a:pt x="990" y="1778"/>
                      </a:lnTo>
                      <a:lnTo>
                        <a:pt x="990" y="1766"/>
                      </a:lnTo>
                      <a:lnTo>
                        <a:pt x="986" y="1758"/>
                      </a:lnTo>
                      <a:lnTo>
                        <a:pt x="982" y="1750"/>
                      </a:lnTo>
                      <a:lnTo>
                        <a:pt x="978" y="1742"/>
                      </a:lnTo>
                      <a:lnTo>
                        <a:pt x="964" y="1732"/>
                      </a:lnTo>
                      <a:lnTo>
                        <a:pt x="950" y="1724"/>
                      </a:lnTo>
                      <a:lnTo>
                        <a:pt x="936" y="1716"/>
                      </a:lnTo>
                      <a:lnTo>
                        <a:pt x="922" y="1704"/>
                      </a:lnTo>
                      <a:lnTo>
                        <a:pt x="918" y="1698"/>
                      </a:lnTo>
                      <a:lnTo>
                        <a:pt x="914" y="1690"/>
                      </a:lnTo>
                      <a:lnTo>
                        <a:pt x="912" y="1680"/>
                      </a:lnTo>
                      <a:lnTo>
                        <a:pt x="910" y="1668"/>
                      </a:lnTo>
                      <a:lnTo>
                        <a:pt x="912" y="1660"/>
                      </a:lnTo>
                      <a:lnTo>
                        <a:pt x="918" y="1652"/>
                      </a:lnTo>
                      <a:lnTo>
                        <a:pt x="926" y="1644"/>
                      </a:lnTo>
                      <a:lnTo>
                        <a:pt x="936" y="1638"/>
                      </a:lnTo>
                      <a:lnTo>
                        <a:pt x="960" y="1628"/>
                      </a:lnTo>
                      <a:lnTo>
                        <a:pt x="982" y="1620"/>
                      </a:lnTo>
                      <a:lnTo>
                        <a:pt x="1248" y="1620"/>
                      </a:lnTo>
                      <a:lnTo>
                        <a:pt x="1386" y="1380"/>
                      </a:lnTo>
                      <a:lnTo>
                        <a:pt x="1402" y="1366"/>
                      </a:lnTo>
                      <a:lnTo>
                        <a:pt x="1420" y="1354"/>
                      </a:lnTo>
                      <a:lnTo>
                        <a:pt x="1430" y="1350"/>
                      </a:lnTo>
                      <a:lnTo>
                        <a:pt x="1440" y="1348"/>
                      </a:lnTo>
                      <a:lnTo>
                        <a:pt x="1448" y="1348"/>
                      </a:lnTo>
                      <a:lnTo>
                        <a:pt x="1456" y="1350"/>
                      </a:lnTo>
                      <a:lnTo>
                        <a:pt x="1464" y="1356"/>
                      </a:lnTo>
                      <a:lnTo>
                        <a:pt x="1472" y="1364"/>
                      </a:lnTo>
                      <a:lnTo>
                        <a:pt x="1478" y="1372"/>
                      </a:lnTo>
                      <a:lnTo>
                        <a:pt x="1480" y="1380"/>
                      </a:lnTo>
                      <a:lnTo>
                        <a:pt x="1484" y="1396"/>
                      </a:lnTo>
                      <a:lnTo>
                        <a:pt x="1484" y="1412"/>
                      </a:lnTo>
                      <a:lnTo>
                        <a:pt x="1484" y="1430"/>
                      </a:lnTo>
                      <a:lnTo>
                        <a:pt x="1486" y="1446"/>
                      </a:lnTo>
                      <a:lnTo>
                        <a:pt x="1490" y="1454"/>
                      </a:lnTo>
                      <a:lnTo>
                        <a:pt x="1494" y="1460"/>
                      </a:lnTo>
                      <a:lnTo>
                        <a:pt x="1502" y="1468"/>
                      </a:lnTo>
                      <a:lnTo>
                        <a:pt x="1510" y="1474"/>
                      </a:lnTo>
                      <a:lnTo>
                        <a:pt x="1520" y="1480"/>
                      </a:lnTo>
                      <a:lnTo>
                        <a:pt x="1530" y="1482"/>
                      </a:lnTo>
                      <a:lnTo>
                        <a:pt x="1542" y="1482"/>
                      </a:lnTo>
                      <a:lnTo>
                        <a:pt x="1552" y="1480"/>
                      </a:lnTo>
                      <a:lnTo>
                        <a:pt x="1564" y="1478"/>
                      </a:lnTo>
                      <a:lnTo>
                        <a:pt x="1574" y="1474"/>
                      </a:lnTo>
                      <a:lnTo>
                        <a:pt x="1594" y="1460"/>
                      </a:lnTo>
                      <a:lnTo>
                        <a:pt x="1614" y="1444"/>
                      </a:lnTo>
                      <a:lnTo>
                        <a:pt x="1630" y="1426"/>
                      </a:lnTo>
                      <a:lnTo>
                        <a:pt x="1644" y="1408"/>
                      </a:lnTo>
                      <a:lnTo>
                        <a:pt x="1656" y="1392"/>
                      </a:lnTo>
                      <a:lnTo>
                        <a:pt x="1664" y="1374"/>
                      </a:lnTo>
                      <a:lnTo>
                        <a:pt x="1672" y="1354"/>
                      </a:lnTo>
                      <a:lnTo>
                        <a:pt x="1680" y="1330"/>
                      </a:lnTo>
                      <a:lnTo>
                        <a:pt x="1684" y="1306"/>
                      </a:lnTo>
                      <a:lnTo>
                        <a:pt x="1684" y="1280"/>
                      </a:lnTo>
                      <a:lnTo>
                        <a:pt x="1684" y="1270"/>
                      </a:lnTo>
                      <a:lnTo>
                        <a:pt x="1680" y="1258"/>
                      </a:lnTo>
                      <a:lnTo>
                        <a:pt x="1676" y="1248"/>
                      </a:lnTo>
                      <a:lnTo>
                        <a:pt x="1670" y="1240"/>
                      </a:lnTo>
                      <a:lnTo>
                        <a:pt x="1664" y="1232"/>
                      </a:lnTo>
                      <a:lnTo>
                        <a:pt x="1654" y="1226"/>
                      </a:lnTo>
                      <a:lnTo>
                        <a:pt x="1644" y="1220"/>
                      </a:lnTo>
                      <a:lnTo>
                        <a:pt x="1634" y="1218"/>
                      </a:lnTo>
                      <a:lnTo>
                        <a:pt x="1626" y="1218"/>
                      </a:lnTo>
                      <a:lnTo>
                        <a:pt x="1618" y="1218"/>
                      </a:lnTo>
                      <a:lnTo>
                        <a:pt x="1602" y="1224"/>
                      </a:lnTo>
                      <a:lnTo>
                        <a:pt x="1588" y="1234"/>
                      </a:lnTo>
                      <a:lnTo>
                        <a:pt x="1572" y="1242"/>
                      </a:lnTo>
                      <a:lnTo>
                        <a:pt x="1558" y="1248"/>
                      </a:lnTo>
                      <a:lnTo>
                        <a:pt x="1548" y="1248"/>
                      </a:lnTo>
                      <a:lnTo>
                        <a:pt x="1540" y="1248"/>
                      </a:lnTo>
                      <a:lnTo>
                        <a:pt x="1530" y="1244"/>
                      </a:lnTo>
                      <a:lnTo>
                        <a:pt x="1520" y="1240"/>
                      </a:lnTo>
                      <a:lnTo>
                        <a:pt x="1514" y="1234"/>
                      </a:lnTo>
                      <a:lnTo>
                        <a:pt x="1508" y="1226"/>
                      </a:lnTo>
                      <a:lnTo>
                        <a:pt x="1506" y="1218"/>
                      </a:lnTo>
                      <a:lnTo>
                        <a:pt x="1506" y="1208"/>
                      </a:lnTo>
                      <a:lnTo>
                        <a:pt x="1506" y="1186"/>
                      </a:lnTo>
                      <a:lnTo>
                        <a:pt x="1510" y="1164"/>
                      </a:lnTo>
                      <a:lnTo>
                        <a:pt x="1648" y="928"/>
                      </a:lnTo>
                      <a:lnTo>
                        <a:pt x="1516" y="700"/>
                      </a:lnTo>
                      <a:lnTo>
                        <a:pt x="1512" y="678"/>
                      </a:lnTo>
                      <a:lnTo>
                        <a:pt x="1510" y="656"/>
                      </a:lnTo>
                      <a:lnTo>
                        <a:pt x="1510" y="644"/>
                      </a:lnTo>
                      <a:lnTo>
                        <a:pt x="1512" y="634"/>
                      </a:lnTo>
                      <a:lnTo>
                        <a:pt x="1518" y="626"/>
                      </a:lnTo>
                      <a:lnTo>
                        <a:pt x="1524" y="620"/>
                      </a:lnTo>
                      <a:lnTo>
                        <a:pt x="1534" y="616"/>
                      </a:lnTo>
                      <a:lnTo>
                        <a:pt x="1544" y="612"/>
                      </a:lnTo>
                      <a:lnTo>
                        <a:pt x="1552" y="612"/>
                      </a:lnTo>
                      <a:lnTo>
                        <a:pt x="1562" y="612"/>
                      </a:lnTo>
                      <a:lnTo>
                        <a:pt x="1576" y="618"/>
                      </a:lnTo>
                      <a:lnTo>
                        <a:pt x="1592" y="626"/>
                      </a:lnTo>
                      <a:lnTo>
                        <a:pt x="1606" y="636"/>
                      </a:lnTo>
                      <a:lnTo>
                        <a:pt x="1622" y="642"/>
                      </a:lnTo>
                      <a:lnTo>
                        <a:pt x="1630" y="642"/>
                      </a:lnTo>
                      <a:lnTo>
                        <a:pt x="1638" y="642"/>
                      </a:lnTo>
                      <a:lnTo>
                        <a:pt x="1648" y="640"/>
                      </a:lnTo>
                      <a:lnTo>
                        <a:pt x="1658" y="634"/>
                      </a:lnTo>
                      <a:lnTo>
                        <a:pt x="1668" y="628"/>
                      </a:lnTo>
                      <a:lnTo>
                        <a:pt x="1676" y="620"/>
                      </a:lnTo>
                      <a:lnTo>
                        <a:pt x="1682" y="612"/>
                      </a:lnTo>
                      <a:lnTo>
                        <a:pt x="1686" y="602"/>
                      </a:lnTo>
                      <a:lnTo>
                        <a:pt x="1688" y="590"/>
                      </a:lnTo>
                      <a:lnTo>
                        <a:pt x="1690" y="580"/>
                      </a:lnTo>
                      <a:lnTo>
                        <a:pt x="1688" y="554"/>
                      </a:lnTo>
                      <a:lnTo>
                        <a:pt x="1684" y="530"/>
                      </a:lnTo>
                      <a:lnTo>
                        <a:pt x="1678" y="506"/>
                      </a:lnTo>
                      <a:lnTo>
                        <a:pt x="1668" y="486"/>
                      </a:lnTo>
                      <a:lnTo>
                        <a:pt x="1660" y="468"/>
                      </a:lnTo>
                      <a:lnTo>
                        <a:pt x="1650" y="452"/>
                      </a:lnTo>
                      <a:lnTo>
                        <a:pt x="1636" y="434"/>
                      </a:lnTo>
                      <a:lnTo>
                        <a:pt x="1618" y="416"/>
                      </a:lnTo>
                      <a:lnTo>
                        <a:pt x="1598" y="400"/>
                      </a:lnTo>
                      <a:lnTo>
                        <a:pt x="1578" y="386"/>
                      </a:lnTo>
                      <a:lnTo>
                        <a:pt x="1568" y="382"/>
                      </a:lnTo>
                      <a:lnTo>
                        <a:pt x="1556" y="378"/>
                      </a:lnTo>
                      <a:lnTo>
                        <a:pt x="1546" y="378"/>
                      </a:lnTo>
                      <a:lnTo>
                        <a:pt x="1536" y="378"/>
                      </a:lnTo>
                      <a:lnTo>
                        <a:pt x="1524" y="380"/>
                      </a:lnTo>
                      <a:lnTo>
                        <a:pt x="1514" y="386"/>
                      </a:lnTo>
                      <a:lnTo>
                        <a:pt x="1506" y="392"/>
                      </a:lnTo>
                      <a:lnTo>
                        <a:pt x="1498" y="400"/>
                      </a:lnTo>
                      <a:lnTo>
                        <a:pt x="1494" y="406"/>
                      </a:lnTo>
                      <a:lnTo>
                        <a:pt x="1490" y="414"/>
                      </a:lnTo>
                      <a:lnTo>
                        <a:pt x="1488" y="430"/>
                      </a:lnTo>
                      <a:lnTo>
                        <a:pt x="1488" y="448"/>
                      </a:lnTo>
                      <a:lnTo>
                        <a:pt x="1488" y="464"/>
                      </a:lnTo>
                      <a:lnTo>
                        <a:pt x="1486" y="480"/>
                      </a:lnTo>
                      <a:lnTo>
                        <a:pt x="1482" y="488"/>
                      </a:lnTo>
                      <a:lnTo>
                        <a:pt x="1476" y="496"/>
                      </a:lnTo>
                      <a:lnTo>
                        <a:pt x="1470" y="502"/>
                      </a:lnTo>
                      <a:lnTo>
                        <a:pt x="1460" y="510"/>
                      </a:lnTo>
                      <a:lnTo>
                        <a:pt x="1452" y="512"/>
                      </a:lnTo>
                      <a:lnTo>
                        <a:pt x="1442" y="512"/>
                      </a:lnTo>
                      <a:lnTo>
                        <a:pt x="1432" y="510"/>
                      </a:lnTo>
                      <a:lnTo>
                        <a:pt x="1422" y="504"/>
                      </a:lnTo>
                      <a:lnTo>
                        <a:pt x="1404" y="490"/>
                      </a:lnTo>
                      <a:lnTo>
                        <a:pt x="1386" y="476"/>
                      </a:lnTo>
                      <a:lnTo>
                        <a:pt x="1246" y="236"/>
                      </a:lnTo>
                      <a:lnTo>
                        <a:pt x="982" y="242"/>
                      </a:lnTo>
                      <a:close/>
                    </a:path>
                  </a:pathLst>
                </a:custGeom>
                <a:solidFill>
                  <a:srgbClr val="002856"/>
                </a:solidFill>
                <a:ln w="25400" cap="flat" cmpd="sng">
                  <a:solidFill>
                    <a:srgbClr val="FF540A"/>
                  </a:solidFill>
                  <a:prstDash val="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309" name="Google Shape;309;p2"/>
                <p:cNvSpPr/>
                <p:nvPr/>
              </p:nvSpPr>
              <p:spPr>
                <a:xfrm>
                  <a:off x="2225540" y="4494393"/>
                  <a:ext cx="2020887" cy="1717675"/>
                </a:xfrm>
                <a:custGeom>
                  <a:avLst/>
                  <a:gdLst/>
                  <a:ahLst/>
                  <a:cxnLst/>
                  <a:rect l="l" t="t" r="r" b="b"/>
                  <a:pathLst>
                    <a:path w="1632" h="1386" extrusionOk="0">
                      <a:moveTo>
                        <a:pt x="1576" y="390"/>
                      </a:moveTo>
                      <a:lnTo>
                        <a:pt x="1576" y="390"/>
                      </a:lnTo>
                      <a:lnTo>
                        <a:pt x="1588" y="388"/>
                      </a:lnTo>
                      <a:lnTo>
                        <a:pt x="1602" y="382"/>
                      </a:lnTo>
                      <a:lnTo>
                        <a:pt x="1610" y="376"/>
                      </a:lnTo>
                      <a:lnTo>
                        <a:pt x="1618" y="368"/>
                      </a:lnTo>
                      <a:lnTo>
                        <a:pt x="1624" y="360"/>
                      </a:lnTo>
                      <a:lnTo>
                        <a:pt x="1628" y="350"/>
                      </a:lnTo>
                      <a:lnTo>
                        <a:pt x="1630" y="338"/>
                      </a:lnTo>
                      <a:lnTo>
                        <a:pt x="1632" y="328"/>
                      </a:lnTo>
                      <a:lnTo>
                        <a:pt x="1632" y="302"/>
                      </a:lnTo>
                      <a:lnTo>
                        <a:pt x="1626" y="278"/>
                      </a:lnTo>
                      <a:lnTo>
                        <a:pt x="1620" y="254"/>
                      </a:lnTo>
                      <a:lnTo>
                        <a:pt x="1612" y="234"/>
                      </a:lnTo>
                      <a:lnTo>
                        <a:pt x="1602" y="216"/>
                      </a:lnTo>
                      <a:lnTo>
                        <a:pt x="1594" y="202"/>
                      </a:lnTo>
                      <a:lnTo>
                        <a:pt x="1584" y="188"/>
                      </a:lnTo>
                      <a:lnTo>
                        <a:pt x="1570" y="172"/>
                      </a:lnTo>
                      <a:lnTo>
                        <a:pt x="1556" y="158"/>
                      </a:lnTo>
                      <a:lnTo>
                        <a:pt x="1540" y="146"/>
                      </a:lnTo>
                      <a:lnTo>
                        <a:pt x="1522" y="136"/>
                      </a:lnTo>
                      <a:lnTo>
                        <a:pt x="1504" y="128"/>
                      </a:lnTo>
                      <a:lnTo>
                        <a:pt x="1496" y="126"/>
                      </a:lnTo>
                      <a:lnTo>
                        <a:pt x="1486" y="126"/>
                      </a:lnTo>
                      <a:lnTo>
                        <a:pt x="1474" y="128"/>
                      </a:lnTo>
                      <a:lnTo>
                        <a:pt x="1460" y="134"/>
                      </a:lnTo>
                      <a:lnTo>
                        <a:pt x="1452" y="140"/>
                      </a:lnTo>
                      <a:lnTo>
                        <a:pt x="1444" y="148"/>
                      </a:lnTo>
                      <a:lnTo>
                        <a:pt x="1440" y="154"/>
                      </a:lnTo>
                      <a:lnTo>
                        <a:pt x="1436" y="162"/>
                      </a:lnTo>
                      <a:lnTo>
                        <a:pt x="1434" y="178"/>
                      </a:lnTo>
                      <a:lnTo>
                        <a:pt x="1434" y="196"/>
                      </a:lnTo>
                      <a:lnTo>
                        <a:pt x="1434" y="212"/>
                      </a:lnTo>
                      <a:lnTo>
                        <a:pt x="1432" y="228"/>
                      </a:lnTo>
                      <a:lnTo>
                        <a:pt x="1428" y="236"/>
                      </a:lnTo>
                      <a:lnTo>
                        <a:pt x="1422" y="244"/>
                      </a:lnTo>
                      <a:lnTo>
                        <a:pt x="1416" y="250"/>
                      </a:lnTo>
                      <a:lnTo>
                        <a:pt x="1406" y="258"/>
                      </a:lnTo>
                      <a:lnTo>
                        <a:pt x="1400" y="260"/>
                      </a:lnTo>
                      <a:lnTo>
                        <a:pt x="1392" y="260"/>
                      </a:lnTo>
                      <a:lnTo>
                        <a:pt x="1384" y="260"/>
                      </a:lnTo>
                      <a:lnTo>
                        <a:pt x="1376" y="258"/>
                      </a:lnTo>
                      <a:lnTo>
                        <a:pt x="1360" y="248"/>
                      </a:lnTo>
                      <a:lnTo>
                        <a:pt x="1344" y="236"/>
                      </a:lnTo>
                      <a:lnTo>
                        <a:pt x="1330" y="224"/>
                      </a:lnTo>
                      <a:lnTo>
                        <a:pt x="1200" y="0"/>
                      </a:lnTo>
                      <a:lnTo>
                        <a:pt x="936" y="0"/>
                      </a:lnTo>
                      <a:lnTo>
                        <a:pt x="914" y="8"/>
                      </a:lnTo>
                      <a:lnTo>
                        <a:pt x="890" y="18"/>
                      </a:lnTo>
                      <a:lnTo>
                        <a:pt x="880" y="24"/>
                      </a:lnTo>
                      <a:lnTo>
                        <a:pt x="872" y="32"/>
                      </a:lnTo>
                      <a:lnTo>
                        <a:pt x="866" y="40"/>
                      </a:lnTo>
                      <a:lnTo>
                        <a:pt x="864" y="48"/>
                      </a:lnTo>
                      <a:lnTo>
                        <a:pt x="866" y="60"/>
                      </a:lnTo>
                      <a:lnTo>
                        <a:pt x="868" y="70"/>
                      </a:lnTo>
                      <a:lnTo>
                        <a:pt x="872" y="78"/>
                      </a:lnTo>
                      <a:lnTo>
                        <a:pt x="876" y="84"/>
                      </a:lnTo>
                      <a:lnTo>
                        <a:pt x="890" y="96"/>
                      </a:lnTo>
                      <a:lnTo>
                        <a:pt x="904" y="104"/>
                      </a:lnTo>
                      <a:lnTo>
                        <a:pt x="918" y="112"/>
                      </a:lnTo>
                      <a:lnTo>
                        <a:pt x="932" y="122"/>
                      </a:lnTo>
                      <a:lnTo>
                        <a:pt x="936" y="130"/>
                      </a:lnTo>
                      <a:lnTo>
                        <a:pt x="940" y="138"/>
                      </a:lnTo>
                      <a:lnTo>
                        <a:pt x="944" y="146"/>
                      </a:lnTo>
                      <a:lnTo>
                        <a:pt x="944" y="158"/>
                      </a:lnTo>
                      <a:lnTo>
                        <a:pt x="944" y="170"/>
                      </a:lnTo>
                      <a:lnTo>
                        <a:pt x="940" y="180"/>
                      </a:lnTo>
                      <a:lnTo>
                        <a:pt x="936" y="190"/>
                      </a:lnTo>
                      <a:lnTo>
                        <a:pt x="928" y="198"/>
                      </a:lnTo>
                      <a:lnTo>
                        <a:pt x="920" y="206"/>
                      </a:lnTo>
                      <a:lnTo>
                        <a:pt x="912" y="212"/>
                      </a:lnTo>
                      <a:lnTo>
                        <a:pt x="890" y="224"/>
                      </a:lnTo>
                      <a:lnTo>
                        <a:pt x="866" y="232"/>
                      </a:lnTo>
                      <a:lnTo>
                        <a:pt x="842" y="238"/>
                      </a:lnTo>
                      <a:lnTo>
                        <a:pt x="820" y="242"/>
                      </a:lnTo>
                      <a:lnTo>
                        <a:pt x="800" y="242"/>
                      </a:lnTo>
                      <a:lnTo>
                        <a:pt x="782" y="242"/>
                      </a:lnTo>
                      <a:lnTo>
                        <a:pt x="758" y="238"/>
                      </a:lnTo>
                      <a:lnTo>
                        <a:pt x="734" y="232"/>
                      </a:lnTo>
                      <a:lnTo>
                        <a:pt x="710" y="224"/>
                      </a:lnTo>
                      <a:lnTo>
                        <a:pt x="690" y="212"/>
                      </a:lnTo>
                      <a:lnTo>
                        <a:pt x="680" y="206"/>
                      </a:lnTo>
                      <a:lnTo>
                        <a:pt x="672" y="198"/>
                      </a:lnTo>
                      <a:lnTo>
                        <a:pt x="666" y="190"/>
                      </a:lnTo>
                      <a:lnTo>
                        <a:pt x="660" y="180"/>
                      </a:lnTo>
                      <a:lnTo>
                        <a:pt x="658" y="170"/>
                      </a:lnTo>
                      <a:lnTo>
                        <a:pt x="656" y="158"/>
                      </a:lnTo>
                      <a:lnTo>
                        <a:pt x="658" y="146"/>
                      </a:lnTo>
                      <a:lnTo>
                        <a:pt x="660" y="138"/>
                      </a:lnTo>
                      <a:lnTo>
                        <a:pt x="664" y="130"/>
                      </a:lnTo>
                      <a:lnTo>
                        <a:pt x="670" y="122"/>
                      </a:lnTo>
                      <a:lnTo>
                        <a:pt x="682" y="112"/>
                      </a:lnTo>
                      <a:lnTo>
                        <a:pt x="696" y="104"/>
                      </a:lnTo>
                      <a:lnTo>
                        <a:pt x="712" y="96"/>
                      </a:lnTo>
                      <a:lnTo>
                        <a:pt x="724" y="84"/>
                      </a:lnTo>
                      <a:lnTo>
                        <a:pt x="730" y="78"/>
                      </a:lnTo>
                      <a:lnTo>
                        <a:pt x="732" y="70"/>
                      </a:lnTo>
                      <a:lnTo>
                        <a:pt x="736" y="60"/>
                      </a:lnTo>
                      <a:lnTo>
                        <a:pt x="736" y="48"/>
                      </a:lnTo>
                      <a:lnTo>
                        <a:pt x="734" y="40"/>
                      </a:lnTo>
                      <a:lnTo>
                        <a:pt x="728" y="32"/>
                      </a:lnTo>
                      <a:lnTo>
                        <a:pt x="720" y="24"/>
                      </a:lnTo>
                      <a:lnTo>
                        <a:pt x="710" y="18"/>
                      </a:lnTo>
                      <a:lnTo>
                        <a:pt x="688" y="8"/>
                      </a:lnTo>
                      <a:lnTo>
                        <a:pt x="666" y="0"/>
                      </a:lnTo>
                      <a:lnTo>
                        <a:pt x="402" y="0"/>
                      </a:lnTo>
                      <a:lnTo>
                        <a:pt x="248" y="268"/>
                      </a:lnTo>
                      <a:lnTo>
                        <a:pt x="242" y="290"/>
                      </a:lnTo>
                      <a:lnTo>
                        <a:pt x="240" y="314"/>
                      </a:lnTo>
                      <a:lnTo>
                        <a:pt x="240" y="326"/>
                      </a:lnTo>
                      <a:lnTo>
                        <a:pt x="242" y="336"/>
                      </a:lnTo>
                      <a:lnTo>
                        <a:pt x="248" y="344"/>
                      </a:lnTo>
                      <a:lnTo>
                        <a:pt x="254" y="350"/>
                      </a:lnTo>
                      <a:lnTo>
                        <a:pt x="264" y="356"/>
                      </a:lnTo>
                      <a:lnTo>
                        <a:pt x="274" y="358"/>
                      </a:lnTo>
                      <a:lnTo>
                        <a:pt x="284" y="358"/>
                      </a:lnTo>
                      <a:lnTo>
                        <a:pt x="292" y="358"/>
                      </a:lnTo>
                      <a:lnTo>
                        <a:pt x="308" y="352"/>
                      </a:lnTo>
                      <a:lnTo>
                        <a:pt x="322" y="344"/>
                      </a:lnTo>
                      <a:lnTo>
                        <a:pt x="336" y="336"/>
                      </a:lnTo>
                      <a:lnTo>
                        <a:pt x="352" y="330"/>
                      </a:lnTo>
                      <a:lnTo>
                        <a:pt x="360" y="328"/>
                      </a:lnTo>
                      <a:lnTo>
                        <a:pt x="370" y="328"/>
                      </a:lnTo>
                      <a:lnTo>
                        <a:pt x="378" y="332"/>
                      </a:lnTo>
                      <a:lnTo>
                        <a:pt x="390" y="336"/>
                      </a:lnTo>
                      <a:lnTo>
                        <a:pt x="398" y="342"/>
                      </a:lnTo>
                      <a:lnTo>
                        <a:pt x="406" y="350"/>
                      </a:lnTo>
                      <a:lnTo>
                        <a:pt x="412" y="358"/>
                      </a:lnTo>
                      <a:lnTo>
                        <a:pt x="416" y="368"/>
                      </a:lnTo>
                      <a:lnTo>
                        <a:pt x="418" y="380"/>
                      </a:lnTo>
                      <a:lnTo>
                        <a:pt x="420" y="392"/>
                      </a:lnTo>
                      <a:lnTo>
                        <a:pt x="418" y="416"/>
                      </a:lnTo>
                      <a:lnTo>
                        <a:pt x="414" y="440"/>
                      </a:lnTo>
                      <a:lnTo>
                        <a:pt x="408" y="464"/>
                      </a:lnTo>
                      <a:lnTo>
                        <a:pt x="400" y="486"/>
                      </a:lnTo>
                      <a:lnTo>
                        <a:pt x="390" y="502"/>
                      </a:lnTo>
                      <a:lnTo>
                        <a:pt x="380" y="518"/>
                      </a:lnTo>
                      <a:lnTo>
                        <a:pt x="366" y="536"/>
                      </a:lnTo>
                      <a:lnTo>
                        <a:pt x="348" y="554"/>
                      </a:lnTo>
                      <a:lnTo>
                        <a:pt x="330" y="570"/>
                      </a:lnTo>
                      <a:lnTo>
                        <a:pt x="308" y="584"/>
                      </a:lnTo>
                      <a:lnTo>
                        <a:pt x="298" y="588"/>
                      </a:lnTo>
                      <a:lnTo>
                        <a:pt x="288" y="592"/>
                      </a:lnTo>
                      <a:lnTo>
                        <a:pt x="276" y="592"/>
                      </a:lnTo>
                      <a:lnTo>
                        <a:pt x="266" y="592"/>
                      </a:lnTo>
                      <a:lnTo>
                        <a:pt x="256" y="590"/>
                      </a:lnTo>
                      <a:lnTo>
                        <a:pt x="246" y="586"/>
                      </a:lnTo>
                      <a:lnTo>
                        <a:pt x="236" y="578"/>
                      </a:lnTo>
                      <a:lnTo>
                        <a:pt x="230" y="572"/>
                      </a:lnTo>
                      <a:lnTo>
                        <a:pt x="224" y="564"/>
                      </a:lnTo>
                      <a:lnTo>
                        <a:pt x="222" y="556"/>
                      </a:lnTo>
                      <a:lnTo>
                        <a:pt x="218" y="540"/>
                      </a:lnTo>
                      <a:lnTo>
                        <a:pt x="218" y="522"/>
                      </a:lnTo>
                      <a:lnTo>
                        <a:pt x="218" y="506"/>
                      </a:lnTo>
                      <a:lnTo>
                        <a:pt x="216" y="490"/>
                      </a:lnTo>
                      <a:lnTo>
                        <a:pt x="212" y="482"/>
                      </a:lnTo>
                      <a:lnTo>
                        <a:pt x="206" y="474"/>
                      </a:lnTo>
                      <a:lnTo>
                        <a:pt x="200" y="468"/>
                      </a:lnTo>
                      <a:lnTo>
                        <a:pt x="190" y="460"/>
                      </a:lnTo>
                      <a:lnTo>
                        <a:pt x="182" y="458"/>
                      </a:lnTo>
                      <a:lnTo>
                        <a:pt x="172" y="458"/>
                      </a:lnTo>
                      <a:lnTo>
                        <a:pt x="162" y="462"/>
                      </a:lnTo>
                      <a:lnTo>
                        <a:pt x="152" y="466"/>
                      </a:lnTo>
                      <a:lnTo>
                        <a:pt x="132" y="480"/>
                      </a:lnTo>
                      <a:lnTo>
                        <a:pt x="116" y="496"/>
                      </a:lnTo>
                      <a:lnTo>
                        <a:pt x="4" y="688"/>
                      </a:lnTo>
                      <a:lnTo>
                        <a:pt x="2" y="688"/>
                      </a:lnTo>
                      <a:lnTo>
                        <a:pt x="0" y="694"/>
                      </a:lnTo>
                      <a:lnTo>
                        <a:pt x="400" y="1386"/>
                      </a:lnTo>
                      <a:lnTo>
                        <a:pt x="1200" y="1386"/>
                      </a:lnTo>
                      <a:lnTo>
                        <a:pt x="1600" y="694"/>
                      </a:lnTo>
                      <a:lnTo>
                        <a:pt x="1598" y="688"/>
                      </a:lnTo>
                      <a:lnTo>
                        <a:pt x="1458" y="448"/>
                      </a:lnTo>
                      <a:lnTo>
                        <a:pt x="1454" y="426"/>
                      </a:lnTo>
                      <a:lnTo>
                        <a:pt x="1452" y="402"/>
                      </a:lnTo>
                      <a:lnTo>
                        <a:pt x="1454" y="392"/>
                      </a:lnTo>
                      <a:lnTo>
                        <a:pt x="1456" y="382"/>
                      </a:lnTo>
                      <a:lnTo>
                        <a:pt x="1460" y="374"/>
                      </a:lnTo>
                      <a:lnTo>
                        <a:pt x="1466" y="368"/>
                      </a:lnTo>
                      <a:lnTo>
                        <a:pt x="1482" y="362"/>
                      </a:lnTo>
                      <a:lnTo>
                        <a:pt x="1496" y="360"/>
                      </a:lnTo>
                      <a:lnTo>
                        <a:pt x="1508" y="360"/>
                      </a:lnTo>
                      <a:lnTo>
                        <a:pt x="1518" y="364"/>
                      </a:lnTo>
                      <a:lnTo>
                        <a:pt x="1536" y="374"/>
                      </a:lnTo>
                      <a:lnTo>
                        <a:pt x="1556" y="384"/>
                      </a:lnTo>
                      <a:lnTo>
                        <a:pt x="1566" y="388"/>
                      </a:lnTo>
                      <a:lnTo>
                        <a:pt x="1576" y="390"/>
                      </a:lnTo>
                      <a:close/>
                    </a:path>
                  </a:pathLst>
                </a:custGeom>
                <a:solidFill>
                  <a:srgbClr val="002856"/>
                </a:solidFill>
                <a:ln w="25400" cap="flat" cmpd="sng">
                  <a:solidFill>
                    <a:srgbClr val="FF540A"/>
                  </a:solidFill>
                  <a:prstDash val="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310" name="Google Shape;310;p2"/>
                <p:cNvSpPr/>
                <p:nvPr/>
              </p:nvSpPr>
              <p:spPr>
                <a:xfrm>
                  <a:off x="745990" y="3343455"/>
                  <a:ext cx="2001837" cy="2005013"/>
                </a:xfrm>
                <a:custGeom>
                  <a:avLst/>
                  <a:gdLst/>
                  <a:ahLst/>
                  <a:cxnLst/>
                  <a:rect l="l" t="t" r="r" b="b"/>
                  <a:pathLst>
                    <a:path w="1616" h="1618" extrusionOk="0">
                      <a:moveTo>
                        <a:pt x="1312" y="1426"/>
                      </a:moveTo>
                      <a:lnTo>
                        <a:pt x="1312" y="1426"/>
                      </a:lnTo>
                      <a:lnTo>
                        <a:pt x="1328" y="1410"/>
                      </a:lnTo>
                      <a:lnTo>
                        <a:pt x="1348" y="1396"/>
                      </a:lnTo>
                      <a:lnTo>
                        <a:pt x="1358" y="1392"/>
                      </a:lnTo>
                      <a:lnTo>
                        <a:pt x="1368" y="1388"/>
                      </a:lnTo>
                      <a:lnTo>
                        <a:pt x="1378" y="1388"/>
                      </a:lnTo>
                      <a:lnTo>
                        <a:pt x="1386" y="1390"/>
                      </a:lnTo>
                      <a:lnTo>
                        <a:pt x="1396" y="1398"/>
                      </a:lnTo>
                      <a:lnTo>
                        <a:pt x="1402" y="1404"/>
                      </a:lnTo>
                      <a:lnTo>
                        <a:pt x="1408" y="1412"/>
                      </a:lnTo>
                      <a:lnTo>
                        <a:pt x="1412" y="1420"/>
                      </a:lnTo>
                      <a:lnTo>
                        <a:pt x="1414" y="1436"/>
                      </a:lnTo>
                      <a:lnTo>
                        <a:pt x="1414" y="1452"/>
                      </a:lnTo>
                      <a:lnTo>
                        <a:pt x="1414" y="1470"/>
                      </a:lnTo>
                      <a:lnTo>
                        <a:pt x="1418" y="1486"/>
                      </a:lnTo>
                      <a:lnTo>
                        <a:pt x="1420" y="1494"/>
                      </a:lnTo>
                      <a:lnTo>
                        <a:pt x="1426" y="1502"/>
                      </a:lnTo>
                      <a:lnTo>
                        <a:pt x="1432" y="1508"/>
                      </a:lnTo>
                      <a:lnTo>
                        <a:pt x="1442" y="1516"/>
                      </a:lnTo>
                      <a:lnTo>
                        <a:pt x="1452" y="1520"/>
                      </a:lnTo>
                      <a:lnTo>
                        <a:pt x="1462" y="1522"/>
                      </a:lnTo>
                      <a:lnTo>
                        <a:pt x="1472" y="1522"/>
                      </a:lnTo>
                      <a:lnTo>
                        <a:pt x="1484" y="1522"/>
                      </a:lnTo>
                      <a:lnTo>
                        <a:pt x="1494" y="1518"/>
                      </a:lnTo>
                      <a:lnTo>
                        <a:pt x="1504" y="1514"/>
                      </a:lnTo>
                      <a:lnTo>
                        <a:pt x="1526" y="1500"/>
                      </a:lnTo>
                      <a:lnTo>
                        <a:pt x="1544" y="1484"/>
                      </a:lnTo>
                      <a:lnTo>
                        <a:pt x="1562" y="1466"/>
                      </a:lnTo>
                      <a:lnTo>
                        <a:pt x="1576" y="1448"/>
                      </a:lnTo>
                      <a:lnTo>
                        <a:pt x="1586" y="1432"/>
                      </a:lnTo>
                      <a:lnTo>
                        <a:pt x="1596" y="1416"/>
                      </a:lnTo>
                      <a:lnTo>
                        <a:pt x="1604" y="1394"/>
                      </a:lnTo>
                      <a:lnTo>
                        <a:pt x="1610" y="1370"/>
                      </a:lnTo>
                      <a:lnTo>
                        <a:pt x="1614" y="1346"/>
                      </a:lnTo>
                      <a:lnTo>
                        <a:pt x="1616" y="1322"/>
                      </a:lnTo>
                      <a:lnTo>
                        <a:pt x="1614" y="1310"/>
                      </a:lnTo>
                      <a:lnTo>
                        <a:pt x="1612" y="1298"/>
                      </a:lnTo>
                      <a:lnTo>
                        <a:pt x="1608" y="1288"/>
                      </a:lnTo>
                      <a:lnTo>
                        <a:pt x="1602" y="1280"/>
                      </a:lnTo>
                      <a:lnTo>
                        <a:pt x="1594" y="1272"/>
                      </a:lnTo>
                      <a:lnTo>
                        <a:pt x="1586" y="1266"/>
                      </a:lnTo>
                      <a:lnTo>
                        <a:pt x="1574" y="1262"/>
                      </a:lnTo>
                      <a:lnTo>
                        <a:pt x="1566" y="1258"/>
                      </a:lnTo>
                      <a:lnTo>
                        <a:pt x="1556" y="1258"/>
                      </a:lnTo>
                      <a:lnTo>
                        <a:pt x="1548" y="1260"/>
                      </a:lnTo>
                      <a:lnTo>
                        <a:pt x="1532" y="1266"/>
                      </a:lnTo>
                      <a:lnTo>
                        <a:pt x="1518" y="1274"/>
                      </a:lnTo>
                      <a:lnTo>
                        <a:pt x="1504" y="1282"/>
                      </a:lnTo>
                      <a:lnTo>
                        <a:pt x="1488" y="1288"/>
                      </a:lnTo>
                      <a:lnTo>
                        <a:pt x="1480" y="1288"/>
                      </a:lnTo>
                      <a:lnTo>
                        <a:pt x="1470" y="1288"/>
                      </a:lnTo>
                      <a:lnTo>
                        <a:pt x="1460" y="1286"/>
                      </a:lnTo>
                      <a:lnTo>
                        <a:pt x="1450" y="1280"/>
                      </a:lnTo>
                      <a:lnTo>
                        <a:pt x="1444" y="1274"/>
                      </a:lnTo>
                      <a:lnTo>
                        <a:pt x="1438" y="1266"/>
                      </a:lnTo>
                      <a:lnTo>
                        <a:pt x="1436" y="1256"/>
                      </a:lnTo>
                      <a:lnTo>
                        <a:pt x="1436" y="1244"/>
                      </a:lnTo>
                      <a:lnTo>
                        <a:pt x="1438" y="1220"/>
                      </a:lnTo>
                      <a:lnTo>
                        <a:pt x="1444" y="1198"/>
                      </a:lnTo>
                      <a:lnTo>
                        <a:pt x="1598" y="930"/>
                      </a:lnTo>
                      <a:lnTo>
                        <a:pt x="1600" y="926"/>
                      </a:lnTo>
                      <a:lnTo>
                        <a:pt x="1596" y="926"/>
                      </a:lnTo>
                      <a:lnTo>
                        <a:pt x="1462" y="694"/>
                      </a:lnTo>
                      <a:lnTo>
                        <a:pt x="1446" y="678"/>
                      </a:lnTo>
                      <a:lnTo>
                        <a:pt x="1426" y="664"/>
                      </a:lnTo>
                      <a:lnTo>
                        <a:pt x="1414" y="658"/>
                      </a:lnTo>
                      <a:lnTo>
                        <a:pt x="1404" y="656"/>
                      </a:lnTo>
                      <a:lnTo>
                        <a:pt x="1394" y="654"/>
                      </a:lnTo>
                      <a:lnTo>
                        <a:pt x="1386" y="658"/>
                      </a:lnTo>
                      <a:lnTo>
                        <a:pt x="1376" y="664"/>
                      </a:lnTo>
                      <a:lnTo>
                        <a:pt x="1368" y="672"/>
                      </a:lnTo>
                      <a:lnTo>
                        <a:pt x="1364" y="678"/>
                      </a:lnTo>
                      <a:lnTo>
                        <a:pt x="1360" y="686"/>
                      </a:lnTo>
                      <a:lnTo>
                        <a:pt x="1358" y="702"/>
                      </a:lnTo>
                      <a:lnTo>
                        <a:pt x="1358" y="720"/>
                      </a:lnTo>
                      <a:lnTo>
                        <a:pt x="1358" y="736"/>
                      </a:lnTo>
                      <a:lnTo>
                        <a:pt x="1354" y="752"/>
                      </a:lnTo>
                      <a:lnTo>
                        <a:pt x="1352" y="760"/>
                      </a:lnTo>
                      <a:lnTo>
                        <a:pt x="1346" y="768"/>
                      </a:lnTo>
                      <a:lnTo>
                        <a:pt x="1340" y="776"/>
                      </a:lnTo>
                      <a:lnTo>
                        <a:pt x="1330" y="782"/>
                      </a:lnTo>
                      <a:lnTo>
                        <a:pt x="1320" y="786"/>
                      </a:lnTo>
                      <a:lnTo>
                        <a:pt x="1310" y="790"/>
                      </a:lnTo>
                      <a:lnTo>
                        <a:pt x="1300" y="790"/>
                      </a:lnTo>
                      <a:lnTo>
                        <a:pt x="1288" y="788"/>
                      </a:lnTo>
                      <a:lnTo>
                        <a:pt x="1278" y="784"/>
                      </a:lnTo>
                      <a:lnTo>
                        <a:pt x="1268" y="780"/>
                      </a:lnTo>
                      <a:lnTo>
                        <a:pt x="1246" y="768"/>
                      </a:lnTo>
                      <a:lnTo>
                        <a:pt x="1228" y="752"/>
                      </a:lnTo>
                      <a:lnTo>
                        <a:pt x="1210" y="734"/>
                      </a:lnTo>
                      <a:lnTo>
                        <a:pt x="1196" y="716"/>
                      </a:lnTo>
                      <a:lnTo>
                        <a:pt x="1186" y="700"/>
                      </a:lnTo>
                      <a:lnTo>
                        <a:pt x="1176" y="682"/>
                      </a:lnTo>
                      <a:lnTo>
                        <a:pt x="1168" y="660"/>
                      </a:lnTo>
                      <a:lnTo>
                        <a:pt x="1162" y="638"/>
                      </a:lnTo>
                      <a:lnTo>
                        <a:pt x="1156" y="612"/>
                      </a:lnTo>
                      <a:lnTo>
                        <a:pt x="1156" y="588"/>
                      </a:lnTo>
                      <a:lnTo>
                        <a:pt x="1158" y="576"/>
                      </a:lnTo>
                      <a:lnTo>
                        <a:pt x="1160" y="566"/>
                      </a:lnTo>
                      <a:lnTo>
                        <a:pt x="1164" y="556"/>
                      </a:lnTo>
                      <a:lnTo>
                        <a:pt x="1170" y="546"/>
                      </a:lnTo>
                      <a:lnTo>
                        <a:pt x="1178" y="538"/>
                      </a:lnTo>
                      <a:lnTo>
                        <a:pt x="1186" y="532"/>
                      </a:lnTo>
                      <a:lnTo>
                        <a:pt x="1198" y="528"/>
                      </a:lnTo>
                      <a:lnTo>
                        <a:pt x="1206" y="526"/>
                      </a:lnTo>
                      <a:lnTo>
                        <a:pt x="1216" y="524"/>
                      </a:lnTo>
                      <a:lnTo>
                        <a:pt x="1224" y="526"/>
                      </a:lnTo>
                      <a:lnTo>
                        <a:pt x="1240" y="532"/>
                      </a:lnTo>
                      <a:lnTo>
                        <a:pt x="1254" y="540"/>
                      </a:lnTo>
                      <a:lnTo>
                        <a:pt x="1268" y="548"/>
                      </a:lnTo>
                      <a:lnTo>
                        <a:pt x="1284" y="554"/>
                      </a:lnTo>
                      <a:lnTo>
                        <a:pt x="1292" y="556"/>
                      </a:lnTo>
                      <a:lnTo>
                        <a:pt x="1302" y="554"/>
                      </a:lnTo>
                      <a:lnTo>
                        <a:pt x="1312" y="552"/>
                      </a:lnTo>
                      <a:lnTo>
                        <a:pt x="1322" y="546"/>
                      </a:lnTo>
                      <a:lnTo>
                        <a:pt x="1328" y="540"/>
                      </a:lnTo>
                      <a:lnTo>
                        <a:pt x="1334" y="532"/>
                      </a:lnTo>
                      <a:lnTo>
                        <a:pt x="1336" y="522"/>
                      </a:lnTo>
                      <a:lnTo>
                        <a:pt x="1336" y="510"/>
                      </a:lnTo>
                      <a:lnTo>
                        <a:pt x="1334" y="484"/>
                      </a:lnTo>
                      <a:lnTo>
                        <a:pt x="1328" y="462"/>
                      </a:lnTo>
                      <a:lnTo>
                        <a:pt x="1198" y="238"/>
                      </a:lnTo>
                      <a:lnTo>
                        <a:pt x="924" y="238"/>
                      </a:lnTo>
                      <a:lnTo>
                        <a:pt x="902" y="230"/>
                      </a:lnTo>
                      <a:lnTo>
                        <a:pt x="898" y="228"/>
                      </a:lnTo>
                      <a:lnTo>
                        <a:pt x="896" y="226"/>
                      </a:lnTo>
                      <a:lnTo>
                        <a:pt x="894" y="226"/>
                      </a:lnTo>
                      <a:lnTo>
                        <a:pt x="892" y="224"/>
                      </a:lnTo>
                      <a:lnTo>
                        <a:pt x="890" y="224"/>
                      </a:lnTo>
                      <a:lnTo>
                        <a:pt x="888" y="222"/>
                      </a:lnTo>
                      <a:lnTo>
                        <a:pt x="886" y="220"/>
                      </a:lnTo>
                      <a:lnTo>
                        <a:pt x="884" y="220"/>
                      </a:lnTo>
                      <a:lnTo>
                        <a:pt x="882" y="218"/>
                      </a:lnTo>
                      <a:lnTo>
                        <a:pt x="880" y="216"/>
                      </a:lnTo>
                      <a:lnTo>
                        <a:pt x="878" y="214"/>
                      </a:lnTo>
                      <a:lnTo>
                        <a:pt x="876" y="212"/>
                      </a:lnTo>
                      <a:lnTo>
                        <a:pt x="874" y="210"/>
                      </a:lnTo>
                      <a:lnTo>
                        <a:pt x="874" y="208"/>
                      </a:lnTo>
                      <a:lnTo>
                        <a:pt x="872" y="206"/>
                      </a:lnTo>
                      <a:lnTo>
                        <a:pt x="870" y="204"/>
                      </a:lnTo>
                      <a:lnTo>
                        <a:pt x="870" y="202"/>
                      </a:lnTo>
                      <a:lnTo>
                        <a:pt x="868" y="200"/>
                      </a:lnTo>
                      <a:lnTo>
                        <a:pt x="868" y="198"/>
                      </a:lnTo>
                      <a:lnTo>
                        <a:pt x="868" y="194"/>
                      </a:lnTo>
                      <a:lnTo>
                        <a:pt x="870" y="182"/>
                      </a:lnTo>
                      <a:lnTo>
                        <a:pt x="872" y="172"/>
                      </a:lnTo>
                      <a:lnTo>
                        <a:pt x="876" y="164"/>
                      </a:lnTo>
                      <a:lnTo>
                        <a:pt x="880" y="158"/>
                      </a:lnTo>
                      <a:lnTo>
                        <a:pt x="894" y="148"/>
                      </a:lnTo>
                      <a:lnTo>
                        <a:pt x="908" y="138"/>
                      </a:lnTo>
                      <a:lnTo>
                        <a:pt x="922" y="130"/>
                      </a:lnTo>
                      <a:lnTo>
                        <a:pt x="936" y="120"/>
                      </a:lnTo>
                      <a:lnTo>
                        <a:pt x="940" y="114"/>
                      </a:lnTo>
                      <a:lnTo>
                        <a:pt x="944" y="106"/>
                      </a:lnTo>
                      <a:lnTo>
                        <a:pt x="948" y="96"/>
                      </a:lnTo>
                      <a:lnTo>
                        <a:pt x="948" y="84"/>
                      </a:lnTo>
                      <a:lnTo>
                        <a:pt x="948" y="74"/>
                      </a:lnTo>
                      <a:lnTo>
                        <a:pt x="944" y="64"/>
                      </a:lnTo>
                      <a:lnTo>
                        <a:pt x="940" y="54"/>
                      </a:lnTo>
                      <a:lnTo>
                        <a:pt x="932" y="46"/>
                      </a:lnTo>
                      <a:lnTo>
                        <a:pt x="924" y="38"/>
                      </a:lnTo>
                      <a:lnTo>
                        <a:pt x="916" y="30"/>
                      </a:lnTo>
                      <a:lnTo>
                        <a:pt x="894" y="18"/>
                      </a:lnTo>
                      <a:lnTo>
                        <a:pt x="870" y="10"/>
                      </a:lnTo>
                      <a:lnTo>
                        <a:pt x="846" y="4"/>
                      </a:lnTo>
                      <a:lnTo>
                        <a:pt x="824" y="2"/>
                      </a:lnTo>
                      <a:lnTo>
                        <a:pt x="804" y="0"/>
                      </a:lnTo>
                      <a:lnTo>
                        <a:pt x="786" y="2"/>
                      </a:lnTo>
                      <a:lnTo>
                        <a:pt x="762" y="4"/>
                      </a:lnTo>
                      <a:lnTo>
                        <a:pt x="738" y="10"/>
                      </a:lnTo>
                      <a:lnTo>
                        <a:pt x="714" y="18"/>
                      </a:lnTo>
                      <a:lnTo>
                        <a:pt x="694" y="30"/>
                      </a:lnTo>
                      <a:lnTo>
                        <a:pt x="684" y="38"/>
                      </a:lnTo>
                      <a:lnTo>
                        <a:pt x="676" y="46"/>
                      </a:lnTo>
                      <a:lnTo>
                        <a:pt x="670" y="54"/>
                      </a:lnTo>
                      <a:lnTo>
                        <a:pt x="664" y="64"/>
                      </a:lnTo>
                      <a:lnTo>
                        <a:pt x="662" y="74"/>
                      </a:lnTo>
                      <a:lnTo>
                        <a:pt x="660" y="84"/>
                      </a:lnTo>
                      <a:lnTo>
                        <a:pt x="662" y="96"/>
                      </a:lnTo>
                      <a:lnTo>
                        <a:pt x="664" y="106"/>
                      </a:lnTo>
                      <a:lnTo>
                        <a:pt x="668" y="114"/>
                      </a:lnTo>
                      <a:lnTo>
                        <a:pt x="674" y="120"/>
                      </a:lnTo>
                      <a:lnTo>
                        <a:pt x="686" y="130"/>
                      </a:lnTo>
                      <a:lnTo>
                        <a:pt x="700" y="138"/>
                      </a:lnTo>
                      <a:lnTo>
                        <a:pt x="716" y="148"/>
                      </a:lnTo>
                      <a:lnTo>
                        <a:pt x="728" y="158"/>
                      </a:lnTo>
                      <a:lnTo>
                        <a:pt x="734" y="164"/>
                      </a:lnTo>
                      <a:lnTo>
                        <a:pt x="736" y="172"/>
                      </a:lnTo>
                      <a:lnTo>
                        <a:pt x="740" y="182"/>
                      </a:lnTo>
                      <a:lnTo>
                        <a:pt x="740" y="194"/>
                      </a:lnTo>
                      <a:lnTo>
                        <a:pt x="740" y="198"/>
                      </a:lnTo>
                      <a:lnTo>
                        <a:pt x="740" y="200"/>
                      </a:lnTo>
                      <a:lnTo>
                        <a:pt x="740" y="202"/>
                      </a:lnTo>
                      <a:lnTo>
                        <a:pt x="738" y="204"/>
                      </a:lnTo>
                      <a:lnTo>
                        <a:pt x="738" y="206"/>
                      </a:lnTo>
                      <a:lnTo>
                        <a:pt x="736" y="206"/>
                      </a:lnTo>
                      <a:lnTo>
                        <a:pt x="736" y="208"/>
                      </a:lnTo>
                      <a:lnTo>
                        <a:pt x="734" y="210"/>
                      </a:lnTo>
                      <a:lnTo>
                        <a:pt x="734" y="212"/>
                      </a:lnTo>
                      <a:lnTo>
                        <a:pt x="732" y="212"/>
                      </a:lnTo>
                      <a:lnTo>
                        <a:pt x="730" y="214"/>
                      </a:lnTo>
                      <a:lnTo>
                        <a:pt x="730" y="216"/>
                      </a:lnTo>
                      <a:lnTo>
                        <a:pt x="726" y="218"/>
                      </a:lnTo>
                      <a:lnTo>
                        <a:pt x="724" y="220"/>
                      </a:lnTo>
                      <a:lnTo>
                        <a:pt x="722" y="220"/>
                      </a:lnTo>
                      <a:lnTo>
                        <a:pt x="720" y="222"/>
                      </a:lnTo>
                      <a:lnTo>
                        <a:pt x="718" y="224"/>
                      </a:lnTo>
                      <a:lnTo>
                        <a:pt x="716" y="224"/>
                      </a:lnTo>
                      <a:lnTo>
                        <a:pt x="714" y="226"/>
                      </a:lnTo>
                      <a:lnTo>
                        <a:pt x="712" y="226"/>
                      </a:lnTo>
                      <a:lnTo>
                        <a:pt x="710" y="228"/>
                      </a:lnTo>
                      <a:lnTo>
                        <a:pt x="708" y="230"/>
                      </a:lnTo>
                      <a:lnTo>
                        <a:pt x="706" y="230"/>
                      </a:lnTo>
                      <a:lnTo>
                        <a:pt x="684" y="238"/>
                      </a:lnTo>
                      <a:lnTo>
                        <a:pt x="400" y="238"/>
                      </a:lnTo>
                      <a:lnTo>
                        <a:pt x="398" y="236"/>
                      </a:lnTo>
                      <a:lnTo>
                        <a:pt x="0" y="926"/>
                      </a:lnTo>
                      <a:lnTo>
                        <a:pt x="400" y="1618"/>
                      </a:lnTo>
                      <a:lnTo>
                        <a:pt x="1198" y="1618"/>
                      </a:lnTo>
                      <a:lnTo>
                        <a:pt x="1200" y="1618"/>
                      </a:lnTo>
                      <a:lnTo>
                        <a:pt x="1312" y="1426"/>
                      </a:lnTo>
                      <a:close/>
                    </a:path>
                  </a:pathLst>
                </a:custGeom>
                <a:solidFill>
                  <a:srgbClr val="002856"/>
                </a:solidFill>
                <a:ln w="25400" cap="flat" cmpd="sng">
                  <a:solidFill>
                    <a:srgbClr val="FF540A"/>
                  </a:solidFill>
                  <a:prstDash val="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311" name="Google Shape;311;p2"/>
                <p:cNvSpPr/>
                <p:nvPr/>
              </p:nvSpPr>
              <p:spPr>
                <a:xfrm>
                  <a:off x="745990" y="1925818"/>
                  <a:ext cx="1997075" cy="1717675"/>
                </a:xfrm>
                <a:custGeom>
                  <a:avLst/>
                  <a:gdLst/>
                  <a:ahLst/>
                  <a:cxnLst/>
                  <a:rect l="l" t="t" r="r" b="b"/>
                  <a:pathLst>
                    <a:path w="1612" h="1386" extrusionOk="0">
                      <a:moveTo>
                        <a:pt x="674" y="1382"/>
                      </a:moveTo>
                      <a:lnTo>
                        <a:pt x="674" y="1382"/>
                      </a:lnTo>
                      <a:lnTo>
                        <a:pt x="670" y="1382"/>
                      </a:lnTo>
                      <a:lnTo>
                        <a:pt x="694" y="1382"/>
                      </a:lnTo>
                      <a:lnTo>
                        <a:pt x="706" y="1378"/>
                      </a:lnTo>
                      <a:lnTo>
                        <a:pt x="708" y="1378"/>
                      </a:lnTo>
                      <a:lnTo>
                        <a:pt x="710" y="1376"/>
                      </a:lnTo>
                      <a:lnTo>
                        <a:pt x="712" y="1374"/>
                      </a:lnTo>
                      <a:lnTo>
                        <a:pt x="714" y="1374"/>
                      </a:lnTo>
                      <a:lnTo>
                        <a:pt x="716" y="1372"/>
                      </a:lnTo>
                      <a:lnTo>
                        <a:pt x="718" y="1372"/>
                      </a:lnTo>
                      <a:lnTo>
                        <a:pt x="720" y="1370"/>
                      </a:lnTo>
                      <a:lnTo>
                        <a:pt x="722" y="1368"/>
                      </a:lnTo>
                      <a:lnTo>
                        <a:pt x="724" y="1368"/>
                      </a:lnTo>
                      <a:lnTo>
                        <a:pt x="726" y="1366"/>
                      </a:lnTo>
                      <a:lnTo>
                        <a:pt x="730" y="1364"/>
                      </a:lnTo>
                      <a:lnTo>
                        <a:pt x="730" y="1362"/>
                      </a:lnTo>
                      <a:lnTo>
                        <a:pt x="732" y="1360"/>
                      </a:lnTo>
                      <a:lnTo>
                        <a:pt x="734" y="1360"/>
                      </a:lnTo>
                      <a:lnTo>
                        <a:pt x="734" y="1358"/>
                      </a:lnTo>
                      <a:lnTo>
                        <a:pt x="736" y="1356"/>
                      </a:lnTo>
                      <a:lnTo>
                        <a:pt x="736" y="1354"/>
                      </a:lnTo>
                      <a:lnTo>
                        <a:pt x="738" y="1354"/>
                      </a:lnTo>
                      <a:lnTo>
                        <a:pt x="738" y="1352"/>
                      </a:lnTo>
                      <a:lnTo>
                        <a:pt x="740" y="1350"/>
                      </a:lnTo>
                      <a:lnTo>
                        <a:pt x="740" y="1348"/>
                      </a:lnTo>
                      <a:lnTo>
                        <a:pt x="740" y="1346"/>
                      </a:lnTo>
                      <a:lnTo>
                        <a:pt x="740" y="1342"/>
                      </a:lnTo>
                      <a:lnTo>
                        <a:pt x="740" y="1330"/>
                      </a:lnTo>
                      <a:lnTo>
                        <a:pt x="736" y="1320"/>
                      </a:lnTo>
                      <a:lnTo>
                        <a:pt x="734" y="1312"/>
                      </a:lnTo>
                      <a:lnTo>
                        <a:pt x="728" y="1306"/>
                      </a:lnTo>
                      <a:lnTo>
                        <a:pt x="716" y="1296"/>
                      </a:lnTo>
                      <a:lnTo>
                        <a:pt x="700" y="1286"/>
                      </a:lnTo>
                      <a:lnTo>
                        <a:pt x="686" y="1278"/>
                      </a:lnTo>
                      <a:lnTo>
                        <a:pt x="674" y="1268"/>
                      </a:lnTo>
                      <a:lnTo>
                        <a:pt x="668" y="1262"/>
                      </a:lnTo>
                      <a:lnTo>
                        <a:pt x="664" y="1254"/>
                      </a:lnTo>
                      <a:lnTo>
                        <a:pt x="662" y="1244"/>
                      </a:lnTo>
                      <a:lnTo>
                        <a:pt x="660" y="1232"/>
                      </a:lnTo>
                      <a:lnTo>
                        <a:pt x="662" y="1222"/>
                      </a:lnTo>
                      <a:lnTo>
                        <a:pt x="664" y="1212"/>
                      </a:lnTo>
                      <a:lnTo>
                        <a:pt x="670" y="1202"/>
                      </a:lnTo>
                      <a:lnTo>
                        <a:pt x="676" y="1194"/>
                      </a:lnTo>
                      <a:lnTo>
                        <a:pt x="684" y="1186"/>
                      </a:lnTo>
                      <a:lnTo>
                        <a:pt x="694" y="1178"/>
                      </a:lnTo>
                      <a:lnTo>
                        <a:pt x="714" y="1166"/>
                      </a:lnTo>
                      <a:lnTo>
                        <a:pt x="738" y="1158"/>
                      </a:lnTo>
                      <a:lnTo>
                        <a:pt x="762" y="1152"/>
                      </a:lnTo>
                      <a:lnTo>
                        <a:pt x="786" y="1150"/>
                      </a:lnTo>
                      <a:lnTo>
                        <a:pt x="804" y="1148"/>
                      </a:lnTo>
                      <a:lnTo>
                        <a:pt x="824" y="1150"/>
                      </a:lnTo>
                      <a:lnTo>
                        <a:pt x="846" y="1152"/>
                      </a:lnTo>
                      <a:lnTo>
                        <a:pt x="870" y="1158"/>
                      </a:lnTo>
                      <a:lnTo>
                        <a:pt x="894" y="1166"/>
                      </a:lnTo>
                      <a:lnTo>
                        <a:pt x="916" y="1178"/>
                      </a:lnTo>
                      <a:lnTo>
                        <a:pt x="924" y="1186"/>
                      </a:lnTo>
                      <a:lnTo>
                        <a:pt x="932" y="1194"/>
                      </a:lnTo>
                      <a:lnTo>
                        <a:pt x="940" y="1202"/>
                      </a:lnTo>
                      <a:lnTo>
                        <a:pt x="944" y="1212"/>
                      </a:lnTo>
                      <a:lnTo>
                        <a:pt x="948" y="1222"/>
                      </a:lnTo>
                      <a:lnTo>
                        <a:pt x="948" y="1232"/>
                      </a:lnTo>
                      <a:lnTo>
                        <a:pt x="948" y="1244"/>
                      </a:lnTo>
                      <a:lnTo>
                        <a:pt x="944" y="1254"/>
                      </a:lnTo>
                      <a:lnTo>
                        <a:pt x="940" y="1262"/>
                      </a:lnTo>
                      <a:lnTo>
                        <a:pt x="936" y="1268"/>
                      </a:lnTo>
                      <a:lnTo>
                        <a:pt x="922" y="1278"/>
                      </a:lnTo>
                      <a:lnTo>
                        <a:pt x="908" y="1286"/>
                      </a:lnTo>
                      <a:lnTo>
                        <a:pt x="894" y="1296"/>
                      </a:lnTo>
                      <a:lnTo>
                        <a:pt x="880" y="1306"/>
                      </a:lnTo>
                      <a:lnTo>
                        <a:pt x="876" y="1312"/>
                      </a:lnTo>
                      <a:lnTo>
                        <a:pt x="872" y="1320"/>
                      </a:lnTo>
                      <a:lnTo>
                        <a:pt x="870" y="1330"/>
                      </a:lnTo>
                      <a:lnTo>
                        <a:pt x="868" y="1342"/>
                      </a:lnTo>
                      <a:lnTo>
                        <a:pt x="868" y="1346"/>
                      </a:lnTo>
                      <a:lnTo>
                        <a:pt x="868" y="1348"/>
                      </a:lnTo>
                      <a:lnTo>
                        <a:pt x="870" y="1350"/>
                      </a:lnTo>
                      <a:lnTo>
                        <a:pt x="870" y="1352"/>
                      </a:lnTo>
                      <a:lnTo>
                        <a:pt x="872" y="1354"/>
                      </a:lnTo>
                      <a:lnTo>
                        <a:pt x="874" y="1356"/>
                      </a:lnTo>
                      <a:lnTo>
                        <a:pt x="874" y="1358"/>
                      </a:lnTo>
                      <a:lnTo>
                        <a:pt x="876" y="1360"/>
                      </a:lnTo>
                      <a:lnTo>
                        <a:pt x="878" y="1362"/>
                      </a:lnTo>
                      <a:lnTo>
                        <a:pt x="880" y="1364"/>
                      </a:lnTo>
                      <a:lnTo>
                        <a:pt x="882" y="1366"/>
                      </a:lnTo>
                      <a:lnTo>
                        <a:pt x="884" y="1368"/>
                      </a:lnTo>
                      <a:lnTo>
                        <a:pt x="886" y="1368"/>
                      </a:lnTo>
                      <a:lnTo>
                        <a:pt x="888" y="1370"/>
                      </a:lnTo>
                      <a:lnTo>
                        <a:pt x="890" y="1372"/>
                      </a:lnTo>
                      <a:lnTo>
                        <a:pt x="892" y="1372"/>
                      </a:lnTo>
                      <a:lnTo>
                        <a:pt x="894" y="1374"/>
                      </a:lnTo>
                      <a:lnTo>
                        <a:pt x="896" y="1374"/>
                      </a:lnTo>
                      <a:lnTo>
                        <a:pt x="898" y="1376"/>
                      </a:lnTo>
                      <a:lnTo>
                        <a:pt x="902" y="1378"/>
                      </a:lnTo>
                      <a:lnTo>
                        <a:pt x="914" y="1382"/>
                      </a:lnTo>
                      <a:lnTo>
                        <a:pt x="940" y="1382"/>
                      </a:lnTo>
                      <a:lnTo>
                        <a:pt x="934" y="1382"/>
                      </a:lnTo>
                      <a:lnTo>
                        <a:pt x="1198" y="1386"/>
                      </a:lnTo>
                      <a:lnTo>
                        <a:pt x="1322" y="1172"/>
                      </a:lnTo>
                      <a:lnTo>
                        <a:pt x="1326" y="1150"/>
                      </a:lnTo>
                      <a:lnTo>
                        <a:pt x="1330" y="1126"/>
                      </a:lnTo>
                      <a:lnTo>
                        <a:pt x="1328" y="1114"/>
                      </a:lnTo>
                      <a:lnTo>
                        <a:pt x="1326" y="1104"/>
                      </a:lnTo>
                      <a:lnTo>
                        <a:pt x="1322" y="1094"/>
                      </a:lnTo>
                      <a:lnTo>
                        <a:pt x="1316" y="1088"/>
                      </a:lnTo>
                      <a:lnTo>
                        <a:pt x="1304" y="1084"/>
                      </a:lnTo>
                      <a:lnTo>
                        <a:pt x="1294" y="1080"/>
                      </a:lnTo>
                      <a:lnTo>
                        <a:pt x="1286" y="1080"/>
                      </a:lnTo>
                      <a:lnTo>
                        <a:pt x="1278" y="1082"/>
                      </a:lnTo>
                      <a:lnTo>
                        <a:pt x="1262" y="1086"/>
                      </a:lnTo>
                      <a:lnTo>
                        <a:pt x="1248" y="1096"/>
                      </a:lnTo>
                      <a:lnTo>
                        <a:pt x="1232" y="1104"/>
                      </a:lnTo>
                      <a:lnTo>
                        <a:pt x="1218" y="1110"/>
                      </a:lnTo>
                      <a:lnTo>
                        <a:pt x="1208" y="1110"/>
                      </a:lnTo>
                      <a:lnTo>
                        <a:pt x="1200" y="1110"/>
                      </a:lnTo>
                      <a:lnTo>
                        <a:pt x="1190" y="1108"/>
                      </a:lnTo>
                      <a:lnTo>
                        <a:pt x="1180" y="1102"/>
                      </a:lnTo>
                      <a:lnTo>
                        <a:pt x="1170" y="1096"/>
                      </a:lnTo>
                      <a:lnTo>
                        <a:pt x="1164" y="1088"/>
                      </a:lnTo>
                      <a:lnTo>
                        <a:pt x="1158" y="1080"/>
                      </a:lnTo>
                      <a:lnTo>
                        <a:pt x="1154" y="1070"/>
                      </a:lnTo>
                      <a:lnTo>
                        <a:pt x="1152" y="1060"/>
                      </a:lnTo>
                      <a:lnTo>
                        <a:pt x="1150" y="1048"/>
                      </a:lnTo>
                      <a:lnTo>
                        <a:pt x="1150" y="1024"/>
                      </a:lnTo>
                      <a:lnTo>
                        <a:pt x="1154" y="998"/>
                      </a:lnTo>
                      <a:lnTo>
                        <a:pt x="1162" y="974"/>
                      </a:lnTo>
                      <a:lnTo>
                        <a:pt x="1170" y="954"/>
                      </a:lnTo>
                      <a:lnTo>
                        <a:pt x="1180" y="936"/>
                      </a:lnTo>
                      <a:lnTo>
                        <a:pt x="1190" y="920"/>
                      </a:lnTo>
                      <a:lnTo>
                        <a:pt x="1204" y="902"/>
                      </a:lnTo>
                      <a:lnTo>
                        <a:pt x="1220" y="884"/>
                      </a:lnTo>
                      <a:lnTo>
                        <a:pt x="1240" y="868"/>
                      </a:lnTo>
                      <a:lnTo>
                        <a:pt x="1260" y="856"/>
                      </a:lnTo>
                      <a:lnTo>
                        <a:pt x="1272" y="850"/>
                      </a:lnTo>
                      <a:lnTo>
                        <a:pt x="1282" y="848"/>
                      </a:lnTo>
                      <a:lnTo>
                        <a:pt x="1292" y="846"/>
                      </a:lnTo>
                      <a:lnTo>
                        <a:pt x="1304" y="846"/>
                      </a:lnTo>
                      <a:lnTo>
                        <a:pt x="1314" y="848"/>
                      </a:lnTo>
                      <a:lnTo>
                        <a:pt x="1324" y="854"/>
                      </a:lnTo>
                      <a:lnTo>
                        <a:pt x="1334" y="860"/>
                      </a:lnTo>
                      <a:lnTo>
                        <a:pt x="1340" y="868"/>
                      </a:lnTo>
                      <a:lnTo>
                        <a:pt x="1346" y="874"/>
                      </a:lnTo>
                      <a:lnTo>
                        <a:pt x="1348" y="882"/>
                      </a:lnTo>
                      <a:lnTo>
                        <a:pt x="1350" y="900"/>
                      </a:lnTo>
                      <a:lnTo>
                        <a:pt x="1350" y="916"/>
                      </a:lnTo>
                      <a:lnTo>
                        <a:pt x="1350" y="932"/>
                      </a:lnTo>
                      <a:lnTo>
                        <a:pt x="1354" y="948"/>
                      </a:lnTo>
                      <a:lnTo>
                        <a:pt x="1358" y="956"/>
                      </a:lnTo>
                      <a:lnTo>
                        <a:pt x="1362" y="964"/>
                      </a:lnTo>
                      <a:lnTo>
                        <a:pt x="1370" y="972"/>
                      </a:lnTo>
                      <a:lnTo>
                        <a:pt x="1380" y="978"/>
                      </a:lnTo>
                      <a:lnTo>
                        <a:pt x="1388" y="980"/>
                      </a:lnTo>
                      <a:lnTo>
                        <a:pt x="1398" y="980"/>
                      </a:lnTo>
                      <a:lnTo>
                        <a:pt x="1408" y="976"/>
                      </a:lnTo>
                      <a:lnTo>
                        <a:pt x="1418" y="972"/>
                      </a:lnTo>
                      <a:lnTo>
                        <a:pt x="1438" y="958"/>
                      </a:lnTo>
                      <a:lnTo>
                        <a:pt x="1456" y="942"/>
                      </a:lnTo>
                      <a:lnTo>
                        <a:pt x="1598" y="696"/>
                      </a:lnTo>
                      <a:lnTo>
                        <a:pt x="1436" y="418"/>
                      </a:lnTo>
                      <a:lnTo>
                        <a:pt x="1434" y="400"/>
                      </a:lnTo>
                      <a:lnTo>
                        <a:pt x="1432" y="382"/>
                      </a:lnTo>
                      <a:lnTo>
                        <a:pt x="1432" y="370"/>
                      </a:lnTo>
                      <a:lnTo>
                        <a:pt x="1434" y="358"/>
                      </a:lnTo>
                      <a:lnTo>
                        <a:pt x="1440" y="348"/>
                      </a:lnTo>
                      <a:lnTo>
                        <a:pt x="1446" y="342"/>
                      </a:lnTo>
                      <a:lnTo>
                        <a:pt x="1456" y="338"/>
                      </a:lnTo>
                      <a:lnTo>
                        <a:pt x="1466" y="334"/>
                      </a:lnTo>
                      <a:lnTo>
                        <a:pt x="1476" y="334"/>
                      </a:lnTo>
                      <a:lnTo>
                        <a:pt x="1484" y="334"/>
                      </a:lnTo>
                      <a:lnTo>
                        <a:pt x="1500" y="340"/>
                      </a:lnTo>
                      <a:lnTo>
                        <a:pt x="1514" y="348"/>
                      </a:lnTo>
                      <a:lnTo>
                        <a:pt x="1528" y="358"/>
                      </a:lnTo>
                      <a:lnTo>
                        <a:pt x="1544" y="364"/>
                      </a:lnTo>
                      <a:lnTo>
                        <a:pt x="1552" y="364"/>
                      </a:lnTo>
                      <a:lnTo>
                        <a:pt x="1562" y="364"/>
                      </a:lnTo>
                      <a:lnTo>
                        <a:pt x="1572" y="362"/>
                      </a:lnTo>
                      <a:lnTo>
                        <a:pt x="1582" y="356"/>
                      </a:lnTo>
                      <a:lnTo>
                        <a:pt x="1590" y="352"/>
                      </a:lnTo>
                      <a:lnTo>
                        <a:pt x="1596" y="346"/>
                      </a:lnTo>
                      <a:lnTo>
                        <a:pt x="1600" y="340"/>
                      </a:lnTo>
                      <a:lnTo>
                        <a:pt x="1604" y="332"/>
                      </a:lnTo>
                      <a:lnTo>
                        <a:pt x="1610" y="316"/>
                      </a:lnTo>
                      <a:lnTo>
                        <a:pt x="1612" y="296"/>
                      </a:lnTo>
                      <a:lnTo>
                        <a:pt x="1608" y="268"/>
                      </a:lnTo>
                      <a:lnTo>
                        <a:pt x="1602" y="242"/>
                      </a:lnTo>
                      <a:lnTo>
                        <a:pt x="1592" y="218"/>
                      </a:lnTo>
                      <a:lnTo>
                        <a:pt x="1582" y="198"/>
                      </a:lnTo>
                      <a:lnTo>
                        <a:pt x="1572" y="182"/>
                      </a:lnTo>
                      <a:lnTo>
                        <a:pt x="1558" y="164"/>
                      </a:lnTo>
                      <a:lnTo>
                        <a:pt x="1542" y="146"/>
                      </a:lnTo>
                      <a:lnTo>
                        <a:pt x="1522" y="130"/>
                      </a:lnTo>
                      <a:lnTo>
                        <a:pt x="1500" y="116"/>
                      </a:lnTo>
                      <a:lnTo>
                        <a:pt x="1490" y="112"/>
                      </a:lnTo>
                      <a:lnTo>
                        <a:pt x="1480" y="108"/>
                      </a:lnTo>
                      <a:lnTo>
                        <a:pt x="1468" y="108"/>
                      </a:lnTo>
                      <a:lnTo>
                        <a:pt x="1458" y="108"/>
                      </a:lnTo>
                      <a:lnTo>
                        <a:pt x="1448" y="110"/>
                      </a:lnTo>
                      <a:lnTo>
                        <a:pt x="1438" y="116"/>
                      </a:lnTo>
                      <a:lnTo>
                        <a:pt x="1430" y="120"/>
                      </a:lnTo>
                      <a:lnTo>
                        <a:pt x="1424" y="126"/>
                      </a:lnTo>
                      <a:lnTo>
                        <a:pt x="1416" y="138"/>
                      </a:lnTo>
                      <a:lnTo>
                        <a:pt x="1412" y="150"/>
                      </a:lnTo>
                      <a:lnTo>
                        <a:pt x="1410" y="164"/>
                      </a:lnTo>
                      <a:lnTo>
                        <a:pt x="1412" y="182"/>
                      </a:lnTo>
                      <a:lnTo>
                        <a:pt x="1410" y="198"/>
                      </a:lnTo>
                      <a:lnTo>
                        <a:pt x="1408" y="212"/>
                      </a:lnTo>
                      <a:lnTo>
                        <a:pt x="1404" y="220"/>
                      </a:lnTo>
                      <a:lnTo>
                        <a:pt x="1398" y="226"/>
                      </a:lnTo>
                      <a:lnTo>
                        <a:pt x="1392" y="234"/>
                      </a:lnTo>
                      <a:lnTo>
                        <a:pt x="1382" y="240"/>
                      </a:lnTo>
                      <a:lnTo>
                        <a:pt x="1376" y="242"/>
                      </a:lnTo>
                      <a:lnTo>
                        <a:pt x="1368" y="242"/>
                      </a:lnTo>
                      <a:lnTo>
                        <a:pt x="1360" y="240"/>
                      </a:lnTo>
                      <a:lnTo>
                        <a:pt x="1352" y="238"/>
                      </a:lnTo>
                      <a:lnTo>
                        <a:pt x="1334" y="228"/>
                      </a:lnTo>
                      <a:lnTo>
                        <a:pt x="1320" y="216"/>
                      </a:lnTo>
                      <a:lnTo>
                        <a:pt x="1198" y="0"/>
                      </a:lnTo>
                      <a:lnTo>
                        <a:pt x="400" y="0"/>
                      </a:lnTo>
                      <a:lnTo>
                        <a:pt x="0" y="694"/>
                      </a:lnTo>
                      <a:lnTo>
                        <a:pt x="398" y="1384"/>
                      </a:lnTo>
                      <a:lnTo>
                        <a:pt x="400" y="1382"/>
                      </a:lnTo>
                      <a:lnTo>
                        <a:pt x="674" y="1382"/>
                      </a:lnTo>
                      <a:close/>
                    </a:path>
                  </a:pathLst>
                </a:custGeom>
                <a:solidFill>
                  <a:srgbClr val="002856"/>
                </a:solidFill>
                <a:ln w="25400" cap="flat" cmpd="sng">
                  <a:solidFill>
                    <a:srgbClr val="FF540A"/>
                  </a:solidFill>
                  <a:prstDash val="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312" name="Google Shape;312;p2"/>
                <p:cNvSpPr/>
                <p:nvPr/>
              </p:nvSpPr>
              <p:spPr>
                <a:xfrm>
                  <a:off x="3713027" y="3637143"/>
                  <a:ext cx="1981200" cy="1711325"/>
                </a:xfrm>
                <a:custGeom>
                  <a:avLst/>
                  <a:gdLst/>
                  <a:ahLst/>
                  <a:cxnLst/>
                  <a:rect l="l" t="t" r="r" b="b"/>
                  <a:pathLst>
                    <a:path w="1600" h="1382" extrusionOk="0">
                      <a:moveTo>
                        <a:pt x="1200" y="2"/>
                      </a:moveTo>
                      <a:lnTo>
                        <a:pt x="912" y="2"/>
                      </a:lnTo>
                      <a:lnTo>
                        <a:pt x="908" y="4"/>
                      </a:lnTo>
                      <a:lnTo>
                        <a:pt x="906" y="4"/>
                      </a:lnTo>
                      <a:lnTo>
                        <a:pt x="894" y="8"/>
                      </a:lnTo>
                      <a:lnTo>
                        <a:pt x="892" y="10"/>
                      </a:lnTo>
                      <a:lnTo>
                        <a:pt x="890" y="10"/>
                      </a:lnTo>
                      <a:lnTo>
                        <a:pt x="886" y="12"/>
                      </a:lnTo>
                      <a:lnTo>
                        <a:pt x="884" y="14"/>
                      </a:lnTo>
                      <a:lnTo>
                        <a:pt x="882" y="14"/>
                      </a:lnTo>
                      <a:lnTo>
                        <a:pt x="880" y="16"/>
                      </a:lnTo>
                      <a:lnTo>
                        <a:pt x="876" y="18"/>
                      </a:lnTo>
                      <a:lnTo>
                        <a:pt x="874" y="18"/>
                      </a:lnTo>
                      <a:lnTo>
                        <a:pt x="870" y="22"/>
                      </a:lnTo>
                      <a:lnTo>
                        <a:pt x="866" y="26"/>
                      </a:lnTo>
                      <a:lnTo>
                        <a:pt x="864" y="26"/>
                      </a:lnTo>
                      <a:lnTo>
                        <a:pt x="862" y="28"/>
                      </a:lnTo>
                      <a:lnTo>
                        <a:pt x="862" y="30"/>
                      </a:lnTo>
                      <a:lnTo>
                        <a:pt x="860" y="32"/>
                      </a:lnTo>
                      <a:lnTo>
                        <a:pt x="858" y="34"/>
                      </a:lnTo>
                      <a:lnTo>
                        <a:pt x="856" y="36"/>
                      </a:lnTo>
                      <a:lnTo>
                        <a:pt x="856" y="38"/>
                      </a:lnTo>
                      <a:lnTo>
                        <a:pt x="856" y="40"/>
                      </a:lnTo>
                      <a:lnTo>
                        <a:pt x="854" y="42"/>
                      </a:lnTo>
                      <a:lnTo>
                        <a:pt x="854" y="46"/>
                      </a:lnTo>
                      <a:lnTo>
                        <a:pt x="854" y="52"/>
                      </a:lnTo>
                      <a:lnTo>
                        <a:pt x="854" y="54"/>
                      </a:lnTo>
                      <a:lnTo>
                        <a:pt x="856" y="58"/>
                      </a:lnTo>
                      <a:lnTo>
                        <a:pt x="856" y="60"/>
                      </a:lnTo>
                      <a:lnTo>
                        <a:pt x="856" y="64"/>
                      </a:lnTo>
                      <a:lnTo>
                        <a:pt x="858" y="70"/>
                      </a:lnTo>
                      <a:lnTo>
                        <a:pt x="862" y="76"/>
                      </a:lnTo>
                      <a:lnTo>
                        <a:pt x="866" y="82"/>
                      </a:lnTo>
                      <a:lnTo>
                        <a:pt x="878" y="92"/>
                      </a:lnTo>
                      <a:lnTo>
                        <a:pt x="890" y="100"/>
                      </a:lnTo>
                      <a:lnTo>
                        <a:pt x="904" y="108"/>
                      </a:lnTo>
                      <a:lnTo>
                        <a:pt x="906" y="110"/>
                      </a:lnTo>
                      <a:lnTo>
                        <a:pt x="908" y="110"/>
                      </a:lnTo>
                      <a:lnTo>
                        <a:pt x="912" y="114"/>
                      </a:lnTo>
                      <a:lnTo>
                        <a:pt x="914" y="114"/>
                      </a:lnTo>
                      <a:lnTo>
                        <a:pt x="918" y="118"/>
                      </a:lnTo>
                      <a:lnTo>
                        <a:pt x="920" y="120"/>
                      </a:lnTo>
                      <a:lnTo>
                        <a:pt x="924" y="124"/>
                      </a:lnTo>
                      <a:lnTo>
                        <a:pt x="928" y="130"/>
                      </a:lnTo>
                      <a:lnTo>
                        <a:pt x="930" y="138"/>
                      </a:lnTo>
                      <a:lnTo>
                        <a:pt x="932" y="138"/>
                      </a:lnTo>
                      <a:lnTo>
                        <a:pt x="934" y="146"/>
                      </a:lnTo>
                      <a:lnTo>
                        <a:pt x="934" y="148"/>
                      </a:lnTo>
                      <a:lnTo>
                        <a:pt x="934" y="156"/>
                      </a:lnTo>
                      <a:lnTo>
                        <a:pt x="934" y="168"/>
                      </a:lnTo>
                      <a:lnTo>
                        <a:pt x="930" y="178"/>
                      </a:lnTo>
                      <a:lnTo>
                        <a:pt x="926" y="188"/>
                      </a:lnTo>
                      <a:lnTo>
                        <a:pt x="918" y="196"/>
                      </a:lnTo>
                      <a:lnTo>
                        <a:pt x="910" y="204"/>
                      </a:lnTo>
                      <a:lnTo>
                        <a:pt x="902" y="210"/>
                      </a:lnTo>
                      <a:lnTo>
                        <a:pt x="880" y="222"/>
                      </a:lnTo>
                      <a:lnTo>
                        <a:pt x="856" y="230"/>
                      </a:lnTo>
                      <a:lnTo>
                        <a:pt x="832" y="236"/>
                      </a:lnTo>
                      <a:lnTo>
                        <a:pt x="810" y="240"/>
                      </a:lnTo>
                      <a:lnTo>
                        <a:pt x="790" y="240"/>
                      </a:lnTo>
                      <a:lnTo>
                        <a:pt x="770" y="240"/>
                      </a:lnTo>
                      <a:lnTo>
                        <a:pt x="748" y="236"/>
                      </a:lnTo>
                      <a:lnTo>
                        <a:pt x="724" y="230"/>
                      </a:lnTo>
                      <a:lnTo>
                        <a:pt x="700" y="222"/>
                      </a:lnTo>
                      <a:lnTo>
                        <a:pt x="680" y="210"/>
                      </a:lnTo>
                      <a:lnTo>
                        <a:pt x="670" y="204"/>
                      </a:lnTo>
                      <a:lnTo>
                        <a:pt x="662" y="196"/>
                      </a:lnTo>
                      <a:lnTo>
                        <a:pt x="656" y="188"/>
                      </a:lnTo>
                      <a:lnTo>
                        <a:pt x="650" y="178"/>
                      </a:lnTo>
                      <a:lnTo>
                        <a:pt x="648" y="168"/>
                      </a:lnTo>
                      <a:lnTo>
                        <a:pt x="646" y="156"/>
                      </a:lnTo>
                      <a:lnTo>
                        <a:pt x="648" y="148"/>
                      </a:lnTo>
                      <a:lnTo>
                        <a:pt x="648" y="146"/>
                      </a:lnTo>
                      <a:lnTo>
                        <a:pt x="650" y="138"/>
                      </a:lnTo>
                      <a:lnTo>
                        <a:pt x="652" y="130"/>
                      </a:lnTo>
                      <a:lnTo>
                        <a:pt x="656" y="124"/>
                      </a:lnTo>
                      <a:lnTo>
                        <a:pt x="660" y="120"/>
                      </a:lnTo>
                      <a:lnTo>
                        <a:pt x="662" y="118"/>
                      </a:lnTo>
                      <a:lnTo>
                        <a:pt x="666" y="114"/>
                      </a:lnTo>
                      <a:lnTo>
                        <a:pt x="668" y="114"/>
                      </a:lnTo>
                      <a:lnTo>
                        <a:pt x="672" y="110"/>
                      </a:lnTo>
                      <a:lnTo>
                        <a:pt x="674" y="110"/>
                      </a:lnTo>
                      <a:lnTo>
                        <a:pt x="676" y="108"/>
                      </a:lnTo>
                      <a:lnTo>
                        <a:pt x="690" y="100"/>
                      </a:lnTo>
                      <a:lnTo>
                        <a:pt x="702" y="92"/>
                      </a:lnTo>
                      <a:lnTo>
                        <a:pt x="714" y="82"/>
                      </a:lnTo>
                      <a:lnTo>
                        <a:pt x="718" y="76"/>
                      </a:lnTo>
                      <a:lnTo>
                        <a:pt x="722" y="70"/>
                      </a:lnTo>
                      <a:lnTo>
                        <a:pt x="724" y="64"/>
                      </a:lnTo>
                      <a:lnTo>
                        <a:pt x="724" y="60"/>
                      </a:lnTo>
                      <a:lnTo>
                        <a:pt x="726" y="58"/>
                      </a:lnTo>
                      <a:lnTo>
                        <a:pt x="726" y="54"/>
                      </a:lnTo>
                      <a:lnTo>
                        <a:pt x="726" y="52"/>
                      </a:lnTo>
                      <a:lnTo>
                        <a:pt x="726" y="46"/>
                      </a:lnTo>
                      <a:lnTo>
                        <a:pt x="726" y="42"/>
                      </a:lnTo>
                      <a:lnTo>
                        <a:pt x="726" y="40"/>
                      </a:lnTo>
                      <a:lnTo>
                        <a:pt x="724" y="38"/>
                      </a:lnTo>
                      <a:lnTo>
                        <a:pt x="724" y="36"/>
                      </a:lnTo>
                      <a:lnTo>
                        <a:pt x="722" y="34"/>
                      </a:lnTo>
                      <a:lnTo>
                        <a:pt x="722" y="32"/>
                      </a:lnTo>
                      <a:lnTo>
                        <a:pt x="720" y="30"/>
                      </a:lnTo>
                      <a:lnTo>
                        <a:pt x="718" y="28"/>
                      </a:lnTo>
                      <a:lnTo>
                        <a:pt x="716" y="26"/>
                      </a:lnTo>
                      <a:lnTo>
                        <a:pt x="714" y="26"/>
                      </a:lnTo>
                      <a:lnTo>
                        <a:pt x="710" y="22"/>
                      </a:lnTo>
                      <a:lnTo>
                        <a:pt x="706" y="18"/>
                      </a:lnTo>
                      <a:lnTo>
                        <a:pt x="704" y="18"/>
                      </a:lnTo>
                      <a:lnTo>
                        <a:pt x="702" y="16"/>
                      </a:lnTo>
                      <a:lnTo>
                        <a:pt x="700" y="14"/>
                      </a:lnTo>
                      <a:lnTo>
                        <a:pt x="696" y="14"/>
                      </a:lnTo>
                      <a:lnTo>
                        <a:pt x="694" y="12"/>
                      </a:lnTo>
                      <a:lnTo>
                        <a:pt x="692" y="10"/>
                      </a:lnTo>
                      <a:lnTo>
                        <a:pt x="688" y="10"/>
                      </a:lnTo>
                      <a:lnTo>
                        <a:pt x="686" y="8"/>
                      </a:lnTo>
                      <a:lnTo>
                        <a:pt x="674" y="4"/>
                      </a:lnTo>
                      <a:lnTo>
                        <a:pt x="668" y="2"/>
                      </a:lnTo>
                      <a:lnTo>
                        <a:pt x="402" y="2"/>
                      </a:lnTo>
                      <a:lnTo>
                        <a:pt x="264" y="238"/>
                      </a:lnTo>
                      <a:lnTo>
                        <a:pt x="260" y="260"/>
                      </a:lnTo>
                      <a:lnTo>
                        <a:pt x="260" y="282"/>
                      </a:lnTo>
                      <a:lnTo>
                        <a:pt x="260" y="292"/>
                      </a:lnTo>
                      <a:lnTo>
                        <a:pt x="262" y="300"/>
                      </a:lnTo>
                      <a:lnTo>
                        <a:pt x="268" y="308"/>
                      </a:lnTo>
                      <a:lnTo>
                        <a:pt x="274" y="314"/>
                      </a:lnTo>
                      <a:lnTo>
                        <a:pt x="284" y="318"/>
                      </a:lnTo>
                      <a:lnTo>
                        <a:pt x="294" y="322"/>
                      </a:lnTo>
                      <a:lnTo>
                        <a:pt x="302" y="322"/>
                      </a:lnTo>
                      <a:lnTo>
                        <a:pt x="312" y="322"/>
                      </a:lnTo>
                      <a:lnTo>
                        <a:pt x="326" y="316"/>
                      </a:lnTo>
                      <a:lnTo>
                        <a:pt x="342" y="308"/>
                      </a:lnTo>
                      <a:lnTo>
                        <a:pt x="356" y="298"/>
                      </a:lnTo>
                      <a:lnTo>
                        <a:pt x="372" y="292"/>
                      </a:lnTo>
                      <a:lnTo>
                        <a:pt x="380" y="292"/>
                      </a:lnTo>
                      <a:lnTo>
                        <a:pt x="388" y="292"/>
                      </a:lnTo>
                      <a:lnTo>
                        <a:pt x="398" y="294"/>
                      </a:lnTo>
                      <a:lnTo>
                        <a:pt x="408" y="300"/>
                      </a:lnTo>
                      <a:lnTo>
                        <a:pt x="418" y="306"/>
                      </a:lnTo>
                      <a:lnTo>
                        <a:pt x="424" y="314"/>
                      </a:lnTo>
                      <a:lnTo>
                        <a:pt x="430" y="322"/>
                      </a:lnTo>
                      <a:lnTo>
                        <a:pt x="434" y="332"/>
                      </a:lnTo>
                      <a:lnTo>
                        <a:pt x="438" y="344"/>
                      </a:lnTo>
                      <a:lnTo>
                        <a:pt x="438" y="354"/>
                      </a:lnTo>
                      <a:lnTo>
                        <a:pt x="438" y="380"/>
                      </a:lnTo>
                      <a:lnTo>
                        <a:pt x="434" y="404"/>
                      </a:lnTo>
                      <a:lnTo>
                        <a:pt x="426" y="428"/>
                      </a:lnTo>
                      <a:lnTo>
                        <a:pt x="418" y="448"/>
                      </a:lnTo>
                      <a:lnTo>
                        <a:pt x="410" y="466"/>
                      </a:lnTo>
                      <a:lnTo>
                        <a:pt x="398" y="482"/>
                      </a:lnTo>
                      <a:lnTo>
                        <a:pt x="384" y="500"/>
                      </a:lnTo>
                      <a:lnTo>
                        <a:pt x="368" y="518"/>
                      </a:lnTo>
                      <a:lnTo>
                        <a:pt x="348" y="534"/>
                      </a:lnTo>
                      <a:lnTo>
                        <a:pt x="328" y="548"/>
                      </a:lnTo>
                      <a:lnTo>
                        <a:pt x="318" y="552"/>
                      </a:lnTo>
                      <a:lnTo>
                        <a:pt x="306" y="554"/>
                      </a:lnTo>
                      <a:lnTo>
                        <a:pt x="296" y="556"/>
                      </a:lnTo>
                      <a:lnTo>
                        <a:pt x="284" y="556"/>
                      </a:lnTo>
                      <a:lnTo>
                        <a:pt x="274" y="554"/>
                      </a:lnTo>
                      <a:lnTo>
                        <a:pt x="264" y="548"/>
                      </a:lnTo>
                      <a:lnTo>
                        <a:pt x="256" y="542"/>
                      </a:lnTo>
                      <a:lnTo>
                        <a:pt x="248" y="534"/>
                      </a:lnTo>
                      <a:lnTo>
                        <a:pt x="244" y="528"/>
                      </a:lnTo>
                      <a:lnTo>
                        <a:pt x="240" y="520"/>
                      </a:lnTo>
                      <a:lnTo>
                        <a:pt x="238" y="504"/>
                      </a:lnTo>
                      <a:lnTo>
                        <a:pt x="238" y="486"/>
                      </a:lnTo>
                      <a:lnTo>
                        <a:pt x="238" y="470"/>
                      </a:lnTo>
                      <a:lnTo>
                        <a:pt x="234" y="454"/>
                      </a:lnTo>
                      <a:lnTo>
                        <a:pt x="232" y="446"/>
                      </a:lnTo>
                      <a:lnTo>
                        <a:pt x="226" y="438"/>
                      </a:lnTo>
                      <a:lnTo>
                        <a:pt x="218" y="430"/>
                      </a:lnTo>
                      <a:lnTo>
                        <a:pt x="210" y="424"/>
                      </a:lnTo>
                      <a:lnTo>
                        <a:pt x="202" y="422"/>
                      </a:lnTo>
                      <a:lnTo>
                        <a:pt x="194" y="422"/>
                      </a:lnTo>
                      <a:lnTo>
                        <a:pt x="184" y="424"/>
                      </a:lnTo>
                      <a:lnTo>
                        <a:pt x="174" y="428"/>
                      </a:lnTo>
                      <a:lnTo>
                        <a:pt x="156" y="440"/>
                      </a:lnTo>
                      <a:lnTo>
                        <a:pt x="140" y="454"/>
                      </a:lnTo>
                      <a:lnTo>
                        <a:pt x="4" y="690"/>
                      </a:lnTo>
                      <a:lnTo>
                        <a:pt x="0" y="690"/>
                      </a:lnTo>
                      <a:lnTo>
                        <a:pt x="2" y="694"/>
                      </a:lnTo>
                      <a:lnTo>
                        <a:pt x="4" y="694"/>
                      </a:lnTo>
                      <a:lnTo>
                        <a:pt x="132" y="918"/>
                      </a:lnTo>
                      <a:lnTo>
                        <a:pt x="146" y="930"/>
                      </a:lnTo>
                      <a:lnTo>
                        <a:pt x="160" y="942"/>
                      </a:lnTo>
                      <a:lnTo>
                        <a:pt x="176" y="950"/>
                      </a:lnTo>
                      <a:lnTo>
                        <a:pt x="184" y="954"/>
                      </a:lnTo>
                      <a:lnTo>
                        <a:pt x="192" y="954"/>
                      </a:lnTo>
                      <a:lnTo>
                        <a:pt x="198" y="954"/>
                      </a:lnTo>
                      <a:lnTo>
                        <a:pt x="202" y="952"/>
                      </a:lnTo>
                      <a:lnTo>
                        <a:pt x="212" y="944"/>
                      </a:lnTo>
                      <a:lnTo>
                        <a:pt x="220" y="938"/>
                      </a:lnTo>
                      <a:lnTo>
                        <a:pt x="224" y="930"/>
                      </a:lnTo>
                      <a:lnTo>
                        <a:pt x="228" y="922"/>
                      </a:lnTo>
                      <a:lnTo>
                        <a:pt x="230" y="906"/>
                      </a:lnTo>
                      <a:lnTo>
                        <a:pt x="230" y="890"/>
                      </a:lnTo>
                      <a:lnTo>
                        <a:pt x="230" y="872"/>
                      </a:lnTo>
                      <a:lnTo>
                        <a:pt x="234" y="856"/>
                      </a:lnTo>
                      <a:lnTo>
                        <a:pt x="236" y="848"/>
                      </a:lnTo>
                      <a:lnTo>
                        <a:pt x="242" y="842"/>
                      </a:lnTo>
                      <a:lnTo>
                        <a:pt x="248" y="834"/>
                      </a:lnTo>
                      <a:lnTo>
                        <a:pt x="258" y="828"/>
                      </a:lnTo>
                      <a:lnTo>
                        <a:pt x="272" y="822"/>
                      </a:lnTo>
                      <a:lnTo>
                        <a:pt x="286" y="820"/>
                      </a:lnTo>
                      <a:lnTo>
                        <a:pt x="296" y="820"/>
                      </a:lnTo>
                      <a:lnTo>
                        <a:pt x="304" y="822"/>
                      </a:lnTo>
                      <a:lnTo>
                        <a:pt x="322" y="828"/>
                      </a:lnTo>
                      <a:lnTo>
                        <a:pt x="340" y="838"/>
                      </a:lnTo>
                      <a:lnTo>
                        <a:pt x="358" y="852"/>
                      </a:lnTo>
                      <a:lnTo>
                        <a:pt x="372" y="866"/>
                      </a:lnTo>
                      <a:lnTo>
                        <a:pt x="386" y="882"/>
                      </a:lnTo>
                      <a:lnTo>
                        <a:pt x="398" y="896"/>
                      </a:lnTo>
                      <a:lnTo>
                        <a:pt x="406" y="910"/>
                      </a:lnTo>
                      <a:lnTo>
                        <a:pt x="414" y="928"/>
                      </a:lnTo>
                      <a:lnTo>
                        <a:pt x="424" y="948"/>
                      </a:lnTo>
                      <a:lnTo>
                        <a:pt x="430" y="972"/>
                      </a:lnTo>
                      <a:lnTo>
                        <a:pt x="434" y="996"/>
                      </a:lnTo>
                      <a:lnTo>
                        <a:pt x="436" y="1022"/>
                      </a:lnTo>
                      <a:lnTo>
                        <a:pt x="434" y="1032"/>
                      </a:lnTo>
                      <a:lnTo>
                        <a:pt x="432" y="1044"/>
                      </a:lnTo>
                      <a:lnTo>
                        <a:pt x="428" y="1054"/>
                      </a:lnTo>
                      <a:lnTo>
                        <a:pt x="422" y="1062"/>
                      </a:lnTo>
                      <a:lnTo>
                        <a:pt x="414" y="1070"/>
                      </a:lnTo>
                      <a:lnTo>
                        <a:pt x="404" y="1076"/>
                      </a:lnTo>
                      <a:lnTo>
                        <a:pt x="390" y="1082"/>
                      </a:lnTo>
                      <a:lnTo>
                        <a:pt x="376" y="1084"/>
                      </a:lnTo>
                      <a:lnTo>
                        <a:pt x="366" y="1084"/>
                      </a:lnTo>
                      <a:lnTo>
                        <a:pt x="354" y="1080"/>
                      </a:lnTo>
                      <a:lnTo>
                        <a:pt x="336" y="1070"/>
                      </a:lnTo>
                      <a:lnTo>
                        <a:pt x="318" y="1060"/>
                      </a:lnTo>
                      <a:lnTo>
                        <a:pt x="308" y="1056"/>
                      </a:lnTo>
                      <a:lnTo>
                        <a:pt x="296" y="1054"/>
                      </a:lnTo>
                      <a:lnTo>
                        <a:pt x="284" y="1056"/>
                      </a:lnTo>
                      <a:lnTo>
                        <a:pt x="270" y="1062"/>
                      </a:lnTo>
                      <a:lnTo>
                        <a:pt x="264" y="1068"/>
                      </a:lnTo>
                      <a:lnTo>
                        <a:pt x="258" y="1076"/>
                      </a:lnTo>
                      <a:lnTo>
                        <a:pt x="256" y="1086"/>
                      </a:lnTo>
                      <a:lnTo>
                        <a:pt x="256" y="1096"/>
                      </a:lnTo>
                      <a:lnTo>
                        <a:pt x="258" y="1120"/>
                      </a:lnTo>
                      <a:lnTo>
                        <a:pt x="262" y="1142"/>
                      </a:lnTo>
                      <a:lnTo>
                        <a:pt x="402" y="1382"/>
                      </a:lnTo>
                      <a:lnTo>
                        <a:pt x="1200" y="1382"/>
                      </a:lnTo>
                      <a:lnTo>
                        <a:pt x="1600" y="690"/>
                      </a:lnTo>
                      <a:lnTo>
                        <a:pt x="1200" y="0"/>
                      </a:lnTo>
                      <a:lnTo>
                        <a:pt x="1200" y="2"/>
                      </a:lnTo>
                      <a:close/>
                    </a:path>
                  </a:pathLst>
                </a:custGeom>
                <a:solidFill>
                  <a:srgbClr val="002856"/>
                </a:solidFill>
                <a:ln w="25400" cap="flat" cmpd="sng">
                  <a:solidFill>
                    <a:srgbClr val="FF540A"/>
                  </a:solidFill>
                  <a:prstDash val="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313" name="Google Shape;313;p2"/>
                <p:cNvSpPr/>
                <p:nvPr/>
              </p:nvSpPr>
              <p:spPr>
                <a:xfrm>
                  <a:off x="2231890" y="1073330"/>
                  <a:ext cx="2027237" cy="1717675"/>
                </a:xfrm>
                <a:custGeom>
                  <a:avLst/>
                  <a:gdLst/>
                  <a:ahLst/>
                  <a:cxnLst/>
                  <a:rect l="l" t="t" r="r" b="b"/>
                  <a:pathLst>
                    <a:path w="1636" h="1386" extrusionOk="0">
                      <a:moveTo>
                        <a:pt x="184" y="918"/>
                      </a:moveTo>
                      <a:lnTo>
                        <a:pt x="184" y="918"/>
                      </a:lnTo>
                      <a:lnTo>
                        <a:pt x="192" y="912"/>
                      </a:lnTo>
                      <a:lnTo>
                        <a:pt x="198" y="906"/>
                      </a:lnTo>
                      <a:lnTo>
                        <a:pt x="204" y="900"/>
                      </a:lnTo>
                      <a:lnTo>
                        <a:pt x="208" y="894"/>
                      </a:lnTo>
                      <a:lnTo>
                        <a:pt x="212" y="882"/>
                      </a:lnTo>
                      <a:lnTo>
                        <a:pt x="214" y="868"/>
                      </a:lnTo>
                      <a:lnTo>
                        <a:pt x="212" y="850"/>
                      </a:lnTo>
                      <a:lnTo>
                        <a:pt x="214" y="834"/>
                      </a:lnTo>
                      <a:lnTo>
                        <a:pt x="216" y="820"/>
                      </a:lnTo>
                      <a:lnTo>
                        <a:pt x="220" y="812"/>
                      </a:lnTo>
                      <a:lnTo>
                        <a:pt x="224" y="806"/>
                      </a:lnTo>
                      <a:lnTo>
                        <a:pt x="232" y="800"/>
                      </a:lnTo>
                      <a:lnTo>
                        <a:pt x="240" y="794"/>
                      </a:lnTo>
                      <a:lnTo>
                        <a:pt x="250" y="788"/>
                      </a:lnTo>
                      <a:lnTo>
                        <a:pt x="260" y="786"/>
                      </a:lnTo>
                      <a:lnTo>
                        <a:pt x="270" y="786"/>
                      </a:lnTo>
                      <a:lnTo>
                        <a:pt x="282" y="786"/>
                      </a:lnTo>
                      <a:lnTo>
                        <a:pt x="292" y="790"/>
                      </a:lnTo>
                      <a:lnTo>
                        <a:pt x="302" y="794"/>
                      </a:lnTo>
                      <a:lnTo>
                        <a:pt x="324" y="808"/>
                      </a:lnTo>
                      <a:lnTo>
                        <a:pt x="344" y="824"/>
                      </a:lnTo>
                      <a:lnTo>
                        <a:pt x="360" y="842"/>
                      </a:lnTo>
                      <a:lnTo>
                        <a:pt x="374" y="860"/>
                      </a:lnTo>
                      <a:lnTo>
                        <a:pt x="384" y="876"/>
                      </a:lnTo>
                      <a:lnTo>
                        <a:pt x="396" y="898"/>
                      </a:lnTo>
                      <a:lnTo>
                        <a:pt x="406" y="924"/>
                      </a:lnTo>
                      <a:lnTo>
                        <a:pt x="412" y="954"/>
                      </a:lnTo>
                      <a:lnTo>
                        <a:pt x="414" y="968"/>
                      </a:lnTo>
                      <a:lnTo>
                        <a:pt x="414" y="982"/>
                      </a:lnTo>
                      <a:lnTo>
                        <a:pt x="414" y="1004"/>
                      </a:lnTo>
                      <a:lnTo>
                        <a:pt x="412" y="1014"/>
                      </a:lnTo>
                      <a:lnTo>
                        <a:pt x="408" y="1022"/>
                      </a:lnTo>
                      <a:lnTo>
                        <a:pt x="404" y="1032"/>
                      </a:lnTo>
                      <a:lnTo>
                        <a:pt x="398" y="1038"/>
                      </a:lnTo>
                      <a:lnTo>
                        <a:pt x="392" y="1046"/>
                      </a:lnTo>
                      <a:lnTo>
                        <a:pt x="384" y="1050"/>
                      </a:lnTo>
                      <a:lnTo>
                        <a:pt x="374" y="1056"/>
                      </a:lnTo>
                      <a:lnTo>
                        <a:pt x="364" y="1058"/>
                      </a:lnTo>
                      <a:lnTo>
                        <a:pt x="354" y="1058"/>
                      </a:lnTo>
                      <a:lnTo>
                        <a:pt x="346" y="1058"/>
                      </a:lnTo>
                      <a:lnTo>
                        <a:pt x="330" y="1052"/>
                      </a:lnTo>
                      <a:lnTo>
                        <a:pt x="316" y="1042"/>
                      </a:lnTo>
                      <a:lnTo>
                        <a:pt x="302" y="1034"/>
                      </a:lnTo>
                      <a:lnTo>
                        <a:pt x="286" y="1028"/>
                      </a:lnTo>
                      <a:lnTo>
                        <a:pt x="278" y="1028"/>
                      </a:lnTo>
                      <a:lnTo>
                        <a:pt x="268" y="1028"/>
                      </a:lnTo>
                      <a:lnTo>
                        <a:pt x="258" y="1032"/>
                      </a:lnTo>
                      <a:lnTo>
                        <a:pt x="248" y="1036"/>
                      </a:lnTo>
                      <a:lnTo>
                        <a:pt x="242" y="1042"/>
                      </a:lnTo>
                      <a:lnTo>
                        <a:pt x="238" y="1048"/>
                      </a:lnTo>
                      <a:lnTo>
                        <a:pt x="236" y="1058"/>
                      </a:lnTo>
                      <a:lnTo>
                        <a:pt x="234" y="1068"/>
                      </a:lnTo>
                      <a:lnTo>
                        <a:pt x="236" y="1086"/>
                      </a:lnTo>
                      <a:lnTo>
                        <a:pt x="240" y="1102"/>
                      </a:lnTo>
                      <a:lnTo>
                        <a:pt x="398" y="1378"/>
                      </a:lnTo>
                      <a:lnTo>
                        <a:pt x="402" y="1378"/>
                      </a:lnTo>
                      <a:lnTo>
                        <a:pt x="402" y="1380"/>
                      </a:lnTo>
                      <a:lnTo>
                        <a:pt x="400" y="1382"/>
                      </a:lnTo>
                      <a:lnTo>
                        <a:pt x="402" y="1386"/>
                      </a:lnTo>
                      <a:lnTo>
                        <a:pt x="664" y="1386"/>
                      </a:lnTo>
                      <a:lnTo>
                        <a:pt x="686" y="1380"/>
                      </a:lnTo>
                      <a:lnTo>
                        <a:pt x="708" y="1368"/>
                      </a:lnTo>
                      <a:lnTo>
                        <a:pt x="718" y="1362"/>
                      </a:lnTo>
                      <a:lnTo>
                        <a:pt x="726" y="1356"/>
                      </a:lnTo>
                      <a:lnTo>
                        <a:pt x="732" y="1346"/>
                      </a:lnTo>
                      <a:lnTo>
                        <a:pt x="734" y="1338"/>
                      </a:lnTo>
                      <a:lnTo>
                        <a:pt x="734" y="1326"/>
                      </a:lnTo>
                      <a:lnTo>
                        <a:pt x="730" y="1316"/>
                      </a:lnTo>
                      <a:lnTo>
                        <a:pt x="728" y="1308"/>
                      </a:lnTo>
                      <a:lnTo>
                        <a:pt x="722" y="1302"/>
                      </a:lnTo>
                      <a:lnTo>
                        <a:pt x="710" y="1290"/>
                      </a:lnTo>
                      <a:lnTo>
                        <a:pt x="694" y="1282"/>
                      </a:lnTo>
                      <a:lnTo>
                        <a:pt x="680" y="1274"/>
                      </a:lnTo>
                      <a:lnTo>
                        <a:pt x="668" y="1264"/>
                      </a:lnTo>
                      <a:lnTo>
                        <a:pt x="662" y="1256"/>
                      </a:lnTo>
                      <a:lnTo>
                        <a:pt x="658" y="1248"/>
                      </a:lnTo>
                      <a:lnTo>
                        <a:pt x="656" y="1240"/>
                      </a:lnTo>
                      <a:lnTo>
                        <a:pt x="654" y="1228"/>
                      </a:lnTo>
                      <a:lnTo>
                        <a:pt x="656" y="1216"/>
                      </a:lnTo>
                      <a:lnTo>
                        <a:pt x="658" y="1206"/>
                      </a:lnTo>
                      <a:lnTo>
                        <a:pt x="664" y="1198"/>
                      </a:lnTo>
                      <a:lnTo>
                        <a:pt x="670" y="1188"/>
                      </a:lnTo>
                      <a:lnTo>
                        <a:pt x="678" y="1180"/>
                      </a:lnTo>
                      <a:lnTo>
                        <a:pt x="688" y="1174"/>
                      </a:lnTo>
                      <a:lnTo>
                        <a:pt x="708" y="1162"/>
                      </a:lnTo>
                      <a:lnTo>
                        <a:pt x="732" y="1154"/>
                      </a:lnTo>
                      <a:lnTo>
                        <a:pt x="756" y="1148"/>
                      </a:lnTo>
                      <a:lnTo>
                        <a:pt x="780" y="1144"/>
                      </a:lnTo>
                      <a:lnTo>
                        <a:pt x="798" y="1144"/>
                      </a:lnTo>
                      <a:lnTo>
                        <a:pt x="818" y="1144"/>
                      </a:lnTo>
                      <a:lnTo>
                        <a:pt x="840" y="1148"/>
                      </a:lnTo>
                      <a:lnTo>
                        <a:pt x="864" y="1154"/>
                      </a:lnTo>
                      <a:lnTo>
                        <a:pt x="888" y="1162"/>
                      </a:lnTo>
                      <a:lnTo>
                        <a:pt x="910" y="1174"/>
                      </a:lnTo>
                      <a:lnTo>
                        <a:pt x="918" y="1180"/>
                      </a:lnTo>
                      <a:lnTo>
                        <a:pt x="926" y="1188"/>
                      </a:lnTo>
                      <a:lnTo>
                        <a:pt x="934" y="1198"/>
                      </a:lnTo>
                      <a:lnTo>
                        <a:pt x="938" y="1206"/>
                      </a:lnTo>
                      <a:lnTo>
                        <a:pt x="942" y="1216"/>
                      </a:lnTo>
                      <a:lnTo>
                        <a:pt x="942" y="1228"/>
                      </a:lnTo>
                      <a:lnTo>
                        <a:pt x="942" y="1240"/>
                      </a:lnTo>
                      <a:lnTo>
                        <a:pt x="938" y="1248"/>
                      </a:lnTo>
                      <a:lnTo>
                        <a:pt x="934" y="1256"/>
                      </a:lnTo>
                      <a:lnTo>
                        <a:pt x="930" y="1264"/>
                      </a:lnTo>
                      <a:lnTo>
                        <a:pt x="916" y="1274"/>
                      </a:lnTo>
                      <a:lnTo>
                        <a:pt x="902" y="1282"/>
                      </a:lnTo>
                      <a:lnTo>
                        <a:pt x="888" y="1290"/>
                      </a:lnTo>
                      <a:lnTo>
                        <a:pt x="874" y="1302"/>
                      </a:lnTo>
                      <a:lnTo>
                        <a:pt x="870" y="1308"/>
                      </a:lnTo>
                      <a:lnTo>
                        <a:pt x="866" y="1316"/>
                      </a:lnTo>
                      <a:lnTo>
                        <a:pt x="864" y="1326"/>
                      </a:lnTo>
                      <a:lnTo>
                        <a:pt x="862" y="1338"/>
                      </a:lnTo>
                      <a:lnTo>
                        <a:pt x="864" y="1346"/>
                      </a:lnTo>
                      <a:lnTo>
                        <a:pt x="870" y="1356"/>
                      </a:lnTo>
                      <a:lnTo>
                        <a:pt x="878" y="1362"/>
                      </a:lnTo>
                      <a:lnTo>
                        <a:pt x="888" y="1368"/>
                      </a:lnTo>
                      <a:lnTo>
                        <a:pt x="912" y="1380"/>
                      </a:lnTo>
                      <a:lnTo>
                        <a:pt x="934" y="1386"/>
                      </a:lnTo>
                      <a:lnTo>
                        <a:pt x="1194" y="1386"/>
                      </a:lnTo>
                      <a:lnTo>
                        <a:pt x="1198" y="1380"/>
                      </a:lnTo>
                      <a:lnTo>
                        <a:pt x="1198" y="1378"/>
                      </a:lnTo>
                      <a:lnTo>
                        <a:pt x="1202" y="1378"/>
                      </a:lnTo>
                      <a:lnTo>
                        <a:pt x="1204" y="1372"/>
                      </a:lnTo>
                      <a:lnTo>
                        <a:pt x="1240" y="1310"/>
                      </a:lnTo>
                      <a:lnTo>
                        <a:pt x="1340" y="1138"/>
                      </a:lnTo>
                      <a:lnTo>
                        <a:pt x="1356" y="1124"/>
                      </a:lnTo>
                      <a:lnTo>
                        <a:pt x="1376" y="1112"/>
                      </a:lnTo>
                      <a:lnTo>
                        <a:pt x="1384" y="1108"/>
                      </a:lnTo>
                      <a:lnTo>
                        <a:pt x="1394" y="1104"/>
                      </a:lnTo>
                      <a:lnTo>
                        <a:pt x="1402" y="1104"/>
                      </a:lnTo>
                      <a:lnTo>
                        <a:pt x="1410" y="1108"/>
                      </a:lnTo>
                      <a:lnTo>
                        <a:pt x="1420" y="1114"/>
                      </a:lnTo>
                      <a:lnTo>
                        <a:pt x="1426" y="1122"/>
                      </a:lnTo>
                      <a:lnTo>
                        <a:pt x="1432" y="1128"/>
                      </a:lnTo>
                      <a:lnTo>
                        <a:pt x="1436" y="1136"/>
                      </a:lnTo>
                      <a:lnTo>
                        <a:pt x="1438" y="1152"/>
                      </a:lnTo>
                      <a:lnTo>
                        <a:pt x="1438" y="1170"/>
                      </a:lnTo>
                      <a:lnTo>
                        <a:pt x="1438" y="1186"/>
                      </a:lnTo>
                      <a:lnTo>
                        <a:pt x="1440" y="1202"/>
                      </a:lnTo>
                      <a:lnTo>
                        <a:pt x="1444" y="1210"/>
                      </a:lnTo>
                      <a:lnTo>
                        <a:pt x="1448" y="1218"/>
                      </a:lnTo>
                      <a:lnTo>
                        <a:pt x="1456" y="1226"/>
                      </a:lnTo>
                      <a:lnTo>
                        <a:pt x="1466" y="1232"/>
                      </a:lnTo>
                      <a:lnTo>
                        <a:pt x="1476" y="1236"/>
                      </a:lnTo>
                      <a:lnTo>
                        <a:pt x="1486" y="1240"/>
                      </a:lnTo>
                      <a:lnTo>
                        <a:pt x="1496" y="1240"/>
                      </a:lnTo>
                      <a:lnTo>
                        <a:pt x="1506" y="1238"/>
                      </a:lnTo>
                      <a:lnTo>
                        <a:pt x="1518" y="1234"/>
                      </a:lnTo>
                      <a:lnTo>
                        <a:pt x="1528" y="1230"/>
                      </a:lnTo>
                      <a:lnTo>
                        <a:pt x="1550" y="1218"/>
                      </a:lnTo>
                      <a:lnTo>
                        <a:pt x="1568" y="1202"/>
                      </a:lnTo>
                      <a:lnTo>
                        <a:pt x="1586" y="1184"/>
                      </a:lnTo>
                      <a:lnTo>
                        <a:pt x="1600" y="1166"/>
                      </a:lnTo>
                      <a:lnTo>
                        <a:pt x="1610" y="1150"/>
                      </a:lnTo>
                      <a:lnTo>
                        <a:pt x="1618" y="1132"/>
                      </a:lnTo>
                      <a:lnTo>
                        <a:pt x="1628" y="1112"/>
                      </a:lnTo>
                      <a:lnTo>
                        <a:pt x="1632" y="1094"/>
                      </a:lnTo>
                      <a:lnTo>
                        <a:pt x="1636" y="1076"/>
                      </a:lnTo>
                      <a:lnTo>
                        <a:pt x="1636" y="1060"/>
                      </a:lnTo>
                      <a:lnTo>
                        <a:pt x="1636" y="1042"/>
                      </a:lnTo>
                      <a:lnTo>
                        <a:pt x="1634" y="1026"/>
                      </a:lnTo>
                      <a:lnTo>
                        <a:pt x="1628" y="1012"/>
                      </a:lnTo>
                      <a:lnTo>
                        <a:pt x="1618" y="1000"/>
                      </a:lnTo>
                      <a:lnTo>
                        <a:pt x="1606" y="990"/>
                      </a:lnTo>
                      <a:lnTo>
                        <a:pt x="1596" y="986"/>
                      </a:lnTo>
                      <a:lnTo>
                        <a:pt x="1586" y="984"/>
                      </a:lnTo>
                      <a:lnTo>
                        <a:pt x="1578" y="982"/>
                      </a:lnTo>
                      <a:lnTo>
                        <a:pt x="1570" y="984"/>
                      </a:lnTo>
                      <a:lnTo>
                        <a:pt x="1554" y="990"/>
                      </a:lnTo>
                      <a:lnTo>
                        <a:pt x="1540" y="998"/>
                      </a:lnTo>
                      <a:lnTo>
                        <a:pt x="1524" y="1006"/>
                      </a:lnTo>
                      <a:lnTo>
                        <a:pt x="1510" y="1012"/>
                      </a:lnTo>
                      <a:lnTo>
                        <a:pt x="1500" y="1014"/>
                      </a:lnTo>
                      <a:lnTo>
                        <a:pt x="1492" y="1012"/>
                      </a:lnTo>
                      <a:lnTo>
                        <a:pt x="1482" y="1010"/>
                      </a:lnTo>
                      <a:lnTo>
                        <a:pt x="1472" y="1004"/>
                      </a:lnTo>
                      <a:lnTo>
                        <a:pt x="1464" y="1000"/>
                      </a:lnTo>
                      <a:lnTo>
                        <a:pt x="1460" y="992"/>
                      </a:lnTo>
                      <a:lnTo>
                        <a:pt x="1458" y="982"/>
                      </a:lnTo>
                      <a:lnTo>
                        <a:pt x="1458" y="972"/>
                      </a:lnTo>
                      <a:lnTo>
                        <a:pt x="1458" y="950"/>
                      </a:lnTo>
                      <a:lnTo>
                        <a:pt x="1462" y="928"/>
                      </a:lnTo>
                      <a:lnTo>
                        <a:pt x="1464" y="926"/>
                      </a:lnTo>
                      <a:lnTo>
                        <a:pt x="1466" y="920"/>
                      </a:lnTo>
                      <a:lnTo>
                        <a:pt x="1598" y="692"/>
                      </a:lnTo>
                      <a:lnTo>
                        <a:pt x="1582" y="668"/>
                      </a:lnTo>
                      <a:lnTo>
                        <a:pt x="1584" y="668"/>
                      </a:lnTo>
                      <a:lnTo>
                        <a:pt x="1198" y="0"/>
                      </a:lnTo>
                      <a:lnTo>
                        <a:pt x="398" y="0"/>
                      </a:lnTo>
                      <a:lnTo>
                        <a:pt x="322" y="132"/>
                      </a:lnTo>
                      <a:lnTo>
                        <a:pt x="0" y="690"/>
                      </a:lnTo>
                      <a:lnTo>
                        <a:pt x="116" y="888"/>
                      </a:lnTo>
                      <a:lnTo>
                        <a:pt x="132" y="902"/>
                      </a:lnTo>
                      <a:lnTo>
                        <a:pt x="150" y="914"/>
                      </a:lnTo>
                      <a:lnTo>
                        <a:pt x="160" y="918"/>
                      </a:lnTo>
                      <a:lnTo>
                        <a:pt x="168" y="920"/>
                      </a:lnTo>
                      <a:lnTo>
                        <a:pt x="176" y="920"/>
                      </a:lnTo>
                      <a:lnTo>
                        <a:pt x="184" y="918"/>
                      </a:lnTo>
                      <a:close/>
                    </a:path>
                  </a:pathLst>
                </a:custGeom>
                <a:solidFill>
                  <a:srgbClr val="002856"/>
                </a:solidFill>
                <a:ln w="25400" cap="flat" cmpd="sng">
                  <a:solidFill>
                    <a:srgbClr val="FF540A"/>
                  </a:solidFill>
                  <a:prstDash val="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314" name="Google Shape;314;p2"/>
                <p:cNvSpPr/>
                <p:nvPr/>
              </p:nvSpPr>
              <p:spPr>
                <a:xfrm>
                  <a:off x="3713027" y="1925818"/>
                  <a:ext cx="1981200" cy="2011362"/>
                </a:xfrm>
                <a:custGeom>
                  <a:avLst/>
                  <a:gdLst/>
                  <a:ahLst/>
                  <a:cxnLst/>
                  <a:rect l="l" t="t" r="r" b="b"/>
                  <a:pathLst>
                    <a:path w="1600" h="1624" extrusionOk="0">
                      <a:moveTo>
                        <a:pt x="1200" y="0"/>
                      </a:moveTo>
                      <a:lnTo>
                        <a:pt x="402" y="0"/>
                      </a:lnTo>
                      <a:lnTo>
                        <a:pt x="400" y="6"/>
                      </a:lnTo>
                      <a:lnTo>
                        <a:pt x="400" y="8"/>
                      </a:lnTo>
                      <a:lnTo>
                        <a:pt x="266" y="240"/>
                      </a:lnTo>
                      <a:lnTo>
                        <a:pt x="262" y="260"/>
                      </a:lnTo>
                      <a:lnTo>
                        <a:pt x="262" y="282"/>
                      </a:lnTo>
                      <a:lnTo>
                        <a:pt x="264" y="290"/>
                      </a:lnTo>
                      <a:lnTo>
                        <a:pt x="266" y="298"/>
                      </a:lnTo>
                      <a:lnTo>
                        <a:pt x="270" y="306"/>
                      </a:lnTo>
                      <a:lnTo>
                        <a:pt x="276" y="310"/>
                      </a:lnTo>
                      <a:lnTo>
                        <a:pt x="286" y="316"/>
                      </a:lnTo>
                      <a:lnTo>
                        <a:pt x="296" y="318"/>
                      </a:lnTo>
                      <a:lnTo>
                        <a:pt x="306" y="320"/>
                      </a:lnTo>
                      <a:lnTo>
                        <a:pt x="314" y="318"/>
                      </a:lnTo>
                      <a:lnTo>
                        <a:pt x="330" y="312"/>
                      </a:lnTo>
                      <a:lnTo>
                        <a:pt x="344" y="304"/>
                      </a:lnTo>
                      <a:lnTo>
                        <a:pt x="358" y="296"/>
                      </a:lnTo>
                      <a:lnTo>
                        <a:pt x="374" y="290"/>
                      </a:lnTo>
                      <a:lnTo>
                        <a:pt x="382" y="288"/>
                      </a:lnTo>
                      <a:lnTo>
                        <a:pt x="392" y="290"/>
                      </a:lnTo>
                      <a:lnTo>
                        <a:pt x="400" y="292"/>
                      </a:lnTo>
                      <a:lnTo>
                        <a:pt x="412" y="296"/>
                      </a:lnTo>
                      <a:lnTo>
                        <a:pt x="418" y="302"/>
                      </a:lnTo>
                      <a:lnTo>
                        <a:pt x="424" y="306"/>
                      </a:lnTo>
                      <a:lnTo>
                        <a:pt x="434" y="320"/>
                      </a:lnTo>
                      <a:lnTo>
                        <a:pt x="438" y="336"/>
                      </a:lnTo>
                      <a:lnTo>
                        <a:pt x="442" y="352"/>
                      </a:lnTo>
                      <a:lnTo>
                        <a:pt x="442" y="370"/>
                      </a:lnTo>
                      <a:lnTo>
                        <a:pt x="438" y="390"/>
                      </a:lnTo>
                      <a:lnTo>
                        <a:pt x="434" y="408"/>
                      </a:lnTo>
                      <a:lnTo>
                        <a:pt x="430" y="426"/>
                      </a:lnTo>
                      <a:lnTo>
                        <a:pt x="420" y="450"/>
                      </a:lnTo>
                      <a:lnTo>
                        <a:pt x="410" y="472"/>
                      </a:lnTo>
                      <a:lnTo>
                        <a:pt x="398" y="488"/>
                      </a:lnTo>
                      <a:lnTo>
                        <a:pt x="384" y="506"/>
                      </a:lnTo>
                      <a:lnTo>
                        <a:pt x="368" y="524"/>
                      </a:lnTo>
                      <a:lnTo>
                        <a:pt x="348" y="540"/>
                      </a:lnTo>
                      <a:lnTo>
                        <a:pt x="328" y="552"/>
                      </a:lnTo>
                      <a:lnTo>
                        <a:pt x="318" y="556"/>
                      </a:lnTo>
                      <a:lnTo>
                        <a:pt x="306" y="560"/>
                      </a:lnTo>
                      <a:lnTo>
                        <a:pt x="296" y="562"/>
                      </a:lnTo>
                      <a:lnTo>
                        <a:pt x="284" y="562"/>
                      </a:lnTo>
                      <a:lnTo>
                        <a:pt x="274" y="558"/>
                      </a:lnTo>
                      <a:lnTo>
                        <a:pt x="264" y="554"/>
                      </a:lnTo>
                      <a:lnTo>
                        <a:pt x="256" y="548"/>
                      </a:lnTo>
                      <a:lnTo>
                        <a:pt x="248" y="540"/>
                      </a:lnTo>
                      <a:lnTo>
                        <a:pt x="244" y="532"/>
                      </a:lnTo>
                      <a:lnTo>
                        <a:pt x="240" y="524"/>
                      </a:lnTo>
                      <a:lnTo>
                        <a:pt x="238" y="508"/>
                      </a:lnTo>
                      <a:lnTo>
                        <a:pt x="238" y="492"/>
                      </a:lnTo>
                      <a:lnTo>
                        <a:pt x="238" y="474"/>
                      </a:lnTo>
                      <a:lnTo>
                        <a:pt x="234" y="458"/>
                      </a:lnTo>
                      <a:lnTo>
                        <a:pt x="232" y="450"/>
                      </a:lnTo>
                      <a:lnTo>
                        <a:pt x="226" y="444"/>
                      </a:lnTo>
                      <a:lnTo>
                        <a:pt x="218" y="436"/>
                      </a:lnTo>
                      <a:lnTo>
                        <a:pt x="210" y="430"/>
                      </a:lnTo>
                      <a:lnTo>
                        <a:pt x="202" y="426"/>
                      </a:lnTo>
                      <a:lnTo>
                        <a:pt x="192" y="426"/>
                      </a:lnTo>
                      <a:lnTo>
                        <a:pt x="184" y="430"/>
                      </a:lnTo>
                      <a:lnTo>
                        <a:pt x="174" y="434"/>
                      </a:lnTo>
                      <a:lnTo>
                        <a:pt x="156" y="446"/>
                      </a:lnTo>
                      <a:lnTo>
                        <a:pt x="140" y="460"/>
                      </a:lnTo>
                      <a:lnTo>
                        <a:pt x="40" y="632"/>
                      </a:lnTo>
                      <a:lnTo>
                        <a:pt x="4" y="694"/>
                      </a:lnTo>
                      <a:lnTo>
                        <a:pt x="0" y="694"/>
                      </a:lnTo>
                      <a:lnTo>
                        <a:pt x="2" y="696"/>
                      </a:lnTo>
                      <a:lnTo>
                        <a:pt x="4" y="696"/>
                      </a:lnTo>
                      <a:lnTo>
                        <a:pt x="140" y="934"/>
                      </a:lnTo>
                      <a:lnTo>
                        <a:pt x="158" y="948"/>
                      </a:lnTo>
                      <a:lnTo>
                        <a:pt x="176" y="962"/>
                      </a:lnTo>
                      <a:lnTo>
                        <a:pt x="186" y="968"/>
                      </a:lnTo>
                      <a:lnTo>
                        <a:pt x="196" y="970"/>
                      </a:lnTo>
                      <a:lnTo>
                        <a:pt x="206" y="970"/>
                      </a:lnTo>
                      <a:lnTo>
                        <a:pt x="214" y="968"/>
                      </a:lnTo>
                      <a:lnTo>
                        <a:pt x="224" y="960"/>
                      </a:lnTo>
                      <a:lnTo>
                        <a:pt x="230" y="954"/>
                      </a:lnTo>
                      <a:lnTo>
                        <a:pt x="236" y="946"/>
                      </a:lnTo>
                      <a:lnTo>
                        <a:pt x="240" y="938"/>
                      </a:lnTo>
                      <a:lnTo>
                        <a:pt x="242" y="922"/>
                      </a:lnTo>
                      <a:lnTo>
                        <a:pt x="242" y="906"/>
                      </a:lnTo>
                      <a:lnTo>
                        <a:pt x="242" y="888"/>
                      </a:lnTo>
                      <a:lnTo>
                        <a:pt x="244" y="872"/>
                      </a:lnTo>
                      <a:lnTo>
                        <a:pt x="248" y="864"/>
                      </a:lnTo>
                      <a:lnTo>
                        <a:pt x="252" y="858"/>
                      </a:lnTo>
                      <a:lnTo>
                        <a:pt x="260" y="850"/>
                      </a:lnTo>
                      <a:lnTo>
                        <a:pt x="268" y="844"/>
                      </a:lnTo>
                      <a:lnTo>
                        <a:pt x="278" y="838"/>
                      </a:lnTo>
                      <a:lnTo>
                        <a:pt x="290" y="836"/>
                      </a:lnTo>
                      <a:lnTo>
                        <a:pt x="300" y="836"/>
                      </a:lnTo>
                      <a:lnTo>
                        <a:pt x="310" y="836"/>
                      </a:lnTo>
                      <a:lnTo>
                        <a:pt x="322" y="840"/>
                      </a:lnTo>
                      <a:lnTo>
                        <a:pt x="332" y="844"/>
                      </a:lnTo>
                      <a:lnTo>
                        <a:pt x="352" y="858"/>
                      </a:lnTo>
                      <a:lnTo>
                        <a:pt x="372" y="874"/>
                      </a:lnTo>
                      <a:lnTo>
                        <a:pt x="390" y="892"/>
                      </a:lnTo>
                      <a:lnTo>
                        <a:pt x="404" y="910"/>
                      </a:lnTo>
                      <a:lnTo>
                        <a:pt x="414" y="926"/>
                      </a:lnTo>
                      <a:lnTo>
                        <a:pt x="422" y="944"/>
                      </a:lnTo>
                      <a:lnTo>
                        <a:pt x="432" y="964"/>
                      </a:lnTo>
                      <a:lnTo>
                        <a:pt x="438" y="988"/>
                      </a:lnTo>
                      <a:lnTo>
                        <a:pt x="442" y="1012"/>
                      </a:lnTo>
                      <a:lnTo>
                        <a:pt x="444" y="1038"/>
                      </a:lnTo>
                      <a:lnTo>
                        <a:pt x="442" y="1048"/>
                      </a:lnTo>
                      <a:lnTo>
                        <a:pt x="440" y="1060"/>
                      </a:lnTo>
                      <a:lnTo>
                        <a:pt x="436" y="1070"/>
                      </a:lnTo>
                      <a:lnTo>
                        <a:pt x="430" y="1078"/>
                      </a:lnTo>
                      <a:lnTo>
                        <a:pt x="422" y="1086"/>
                      </a:lnTo>
                      <a:lnTo>
                        <a:pt x="412" y="1092"/>
                      </a:lnTo>
                      <a:lnTo>
                        <a:pt x="402" y="1098"/>
                      </a:lnTo>
                      <a:lnTo>
                        <a:pt x="392" y="1100"/>
                      </a:lnTo>
                      <a:lnTo>
                        <a:pt x="384" y="1100"/>
                      </a:lnTo>
                      <a:lnTo>
                        <a:pt x="376" y="1100"/>
                      </a:lnTo>
                      <a:lnTo>
                        <a:pt x="360" y="1094"/>
                      </a:lnTo>
                      <a:lnTo>
                        <a:pt x="346" y="1084"/>
                      </a:lnTo>
                      <a:lnTo>
                        <a:pt x="330" y="1076"/>
                      </a:lnTo>
                      <a:lnTo>
                        <a:pt x="316" y="1070"/>
                      </a:lnTo>
                      <a:lnTo>
                        <a:pt x="306" y="1070"/>
                      </a:lnTo>
                      <a:lnTo>
                        <a:pt x="298" y="1070"/>
                      </a:lnTo>
                      <a:lnTo>
                        <a:pt x="288" y="1074"/>
                      </a:lnTo>
                      <a:lnTo>
                        <a:pt x="278" y="1078"/>
                      </a:lnTo>
                      <a:lnTo>
                        <a:pt x="272" y="1084"/>
                      </a:lnTo>
                      <a:lnTo>
                        <a:pt x="266" y="1092"/>
                      </a:lnTo>
                      <a:lnTo>
                        <a:pt x="264" y="1102"/>
                      </a:lnTo>
                      <a:lnTo>
                        <a:pt x="264" y="1114"/>
                      </a:lnTo>
                      <a:lnTo>
                        <a:pt x="266" y="1136"/>
                      </a:lnTo>
                      <a:lnTo>
                        <a:pt x="270" y="1158"/>
                      </a:lnTo>
                      <a:lnTo>
                        <a:pt x="402" y="1386"/>
                      </a:lnTo>
                      <a:lnTo>
                        <a:pt x="668" y="1386"/>
                      </a:lnTo>
                      <a:lnTo>
                        <a:pt x="674" y="1388"/>
                      </a:lnTo>
                      <a:lnTo>
                        <a:pt x="686" y="1392"/>
                      </a:lnTo>
                      <a:lnTo>
                        <a:pt x="688" y="1394"/>
                      </a:lnTo>
                      <a:lnTo>
                        <a:pt x="692" y="1394"/>
                      </a:lnTo>
                      <a:lnTo>
                        <a:pt x="694" y="1396"/>
                      </a:lnTo>
                      <a:lnTo>
                        <a:pt x="696" y="1398"/>
                      </a:lnTo>
                      <a:lnTo>
                        <a:pt x="700" y="1398"/>
                      </a:lnTo>
                      <a:lnTo>
                        <a:pt x="702" y="1400"/>
                      </a:lnTo>
                      <a:lnTo>
                        <a:pt x="704" y="1402"/>
                      </a:lnTo>
                      <a:lnTo>
                        <a:pt x="706" y="1402"/>
                      </a:lnTo>
                      <a:lnTo>
                        <a:pt x="710" y="1406"/>
                      </a:lnTo>
                      <a:lnTo>
                        <a:pt x="714" y="1410"/>
                      </a:lnTo>
                      <a:lnTo>
                        <a:pt x="716" y="1410"/>
                      </a:lnTo>
                      <a:lnTo>
                        <a:pt x="718" y="1412"/>
                      </a:lnTo>
                      <a:lnTo>
                        <a:pt x="720" y="1414"/>
                      </a:lnTo>
                      <a:lnTo>
                        <a:pt x="722" y="1416"/>
                      </a:lnTo>
                      <a:lnTo>
                        <a:pt x="722" y="1418"/>
                      </a:lnTo>
                      <a:lnTo>
                        <a:pt x="724" y="1420"/>
                      </a:lnTo>
                      <a:lnTo>
                        <a:pt x="724" y="1422"/>
                      </a:lnTo>
                      <a:lnTo>
                        <a:pt x="726" y="1424"/>
                      </a:lnTo>
                      <a:lnTo>
                        <a:pt x="726" y="1426"/>
                      </a:lnTo>
                      <a:lnTo>
                        <a:pt x="726" y="1430"/>
                      </a:lnTo>
                      <a:lnTo>
                        <a:pt x="726" y="1436"/>
                      </a:lnTo>
                      <a:lnTo>
                        <a:pt x="726" y="1438"/>
                      </a:lnTo>
                      <a:lnTo>
                        <a:pt x="726" y="1442"/>
                      </a:lnTo>
                      <a:lnTo>
                        <a:pt x="724" y="1444"/>
                      </a:lnTo>
                      <a:lnTo>
                        <a:pt x="724" y="1448"/>
                      </a:lnTo>
                      <a:lnTo>
                        <a:pt x="720" y="1458"/>
                      </a:lnTo>
                      <a:lnTo>
                        <a:pt x="716" y="1464"/>
                      </a:lnTo>
                      <a:lnTo>
                        <a:pt x="710" y="1470"/>
                      </a:lnTo>
                      <a:lnTo>
                        <a:pt x="704" y="1476"/>
                      </a:lnTo>
                      <a:lnTo>
                        <a:pt x="690" y="1484"/>
                      </a:lnTo>
                      <a:lnTo>
                        <a:pt x="676" y="1492"/>
                      </a:lnTo>
                      <a:lnTo>
                        <a:pt x="674" y="1494"/>
                      </a:lnTo>
                      <a:lnTo>
                        <a:pt x="672" y="1494"/>
                      </a:lnTo>
                      <a:lnTo>
                        <a:pt x="668" y="1498"/>
                      </a:lnTo>
                      <a:lnTo>
                        <a:pt x="666" y="1498"/>
                      </a:lnTo>
                      <a:lnTo>
                        <a:pt x="662" y="1502"/>
                      </a:lnTo>
                      <a:lnTo>
                        <a:pt x="660" y="1504"/>
                      </a:lnTo>
                      <a:lnTo>
                        <a:pt x="656" y="1508"/>
                      </a:lnTo>
                      <a:lnTo>
                        <a:pt x="652" y="1514"/>
                      </a:lnTo>
                      <a:lnTo>
                        <a:pt x="650" y="1522"/>
                      </a:lnTo>
                      <a:lnTo>
                        <a:pt x="648" y="1530"/>
                      </a:lnTo>
                      <a:lnTo>
                        <a:pt x="648" y="1532"/>
                      </a:lnTo>
                      <a:lnTo>
                        <a:pt x="646" y="1540"/>
                      </a:lnTo>
                      <a:lnTo>
                        <a:pt x="648" y="1552"/>
                      </a:lnTo>
                      <a:lnTo>
                        <a:pt x="650" y="1562"/>
                      </a:lnTo>
                      <a:lnTo>
                        <a:pt x="656" y="1572"/>
                      </a:lnTo>
                      <a:lnTo>
                        <a:pt x="662" y="1580"/>
                      </a:lnTo>
                      <a:lnTo>
                        <a:pt x="670" y="1588"/>
                      </a:lnTo>
                      <a:lnTo>
                        <a:pt x="680" y="1594"/>
                      </a:lnTo>
                      <a:lnTo>
                        <a:pt x="700" y="1606"/>
                      </a:lnTo>
                      <a:lnTo>
                        <a:pt x="724" y="1614"/>
                      </a:lnTo>
                      <a:lnTo>
                        <a:pt x="748" y="1620"/>
                      </a:lnTo>
                      <a:lnTo>
                        <a:pt x="770" y="1624"/>
                      </a:lnTo>
                      <a:lnTo>
                        <a:pt x="790" y="1624"/>
                      </a:lnTo>
                      <a:lnTo>
                        <a:pt x="810" y="1624"/>
                      </a:lnTo>
                      <a:lnTo>
                        <a:pt x="832" y="1620"/>
                      </a:lnTo>
                      <a:lnTo>
                        <a:pt x="856" y="1614"/>
                      </a:lnTo>
                      <a:lnTo>
                        <a:pt x="880" y="1606"/>
                      </a:lnTo>
                      <a:lnTo>
                        <a:pt x="902" y="1594"/>
                      </a:lnTo>
                      <a:lnTo>
                        <a:pt x="910" y="1588"/>
                      </a:lnTo>
                      <a:lnTo>
                        <a:pt x="918" y="1580"/>
                      </a:lnTo>
                      <a:lnTo>
                        <a:pt x="926" y="1572"/>
                      </a:lnTo>
                      <a:lnTo>
                        <a:pt x="930" y="1562"/>
                      </a:lnTo>
                      <a:lnTo>
                        <a:pt x="934" y="1552"/>
                      </a:lnTo>
                      <a:lnTo>
                        <a:pt x="934" y="1540"/>
                      </a:lnTo>
                      <a:lnTo>
                        <a:pt x="934" y="1532"/>
                      </a:lnTo>
                      <a:lnTo>
                        <a:pt x="934" y="1530"/>
                      </a:lnTo>
                      <a:lnTo>
                        <a:pt x="932" y="1522"/>
                      </a:lnTo>
                      <a:lnTo>
                        <a:pt x="930" y="1522"/>
                      </a:lnTo>
                      <a:lnTo>
                        <a:pt x="928" y="1514"/>
                      </a:lnTo>
                      <a:lnTo>
                        <a:pt x="924" y="1508"/>
                      </a:lnTo>
                      <a:lnTo>
                        <a:pt x="920" y="1504"/>
                      </a:lnTo>
                      <a:lnTo>
                        <a:pt x="918" y="1502"/>
                      </a:lnTo>
                      <a:lnTo>
                        <a:pt x="914" y="1498"/>
                      </a:lnTo>
                      <a:lnTo>
                        <a:pt x="912" y="1498"/>
                      </a:lnTo>
                      <a:lnTo>
                        <a:pt x="908" y="1494"/>
                      </a:lnTo>
                      <a:lnTo>
                        <a:pt x="906" y="1494"/>
                      </a:lnTo>
                      <a:lnTo>
                        <a:pt x="904" y="1492"/>
                      </a:lnTo>
                      <a:lnTo>
                        <a:pt x="890" y="1484"/>
                      </a:lnTo>
                      <a:lnTo>
                        <a:pt x="878" y="1476"/>
                      </a:lnTo>
                      <a:lnTo>
                        <a:pt x="866" y="1466"/>
                      </a:lnTo>
                      <a:lnTo>
                        <a:pt x="862" y="1460"/>
                      </a:lnTo>
                      <a:lnTo>
                        <a:pt x="858" y="1454"/>
                      </a:lnTo>
                      <a:lnTo>
                        <a:pt x="856" y="1448"/>
                      </a:lnTo>
                      <a:lnTo>
                        <a:pt x="856" y="1444"/>
                      </a:lnTo>
                      <a:lnTo>
                        <a:pt x="856" y="1442"/>
                      </a:lnTo>
                      <a:lnTo>
                        <a:pt x="854" y="1438"/>
                      </a:lnTo>
                      <a:lnTo>
                        <a:pt x="854" y="1436"/>
                      </a:lnTo>
                      <a:lnTo>
                        <a:pt x="854" y="1430"/>
                      </a:lnTo>
                      <a:lnTo>
                        <a:pt x="854" y="1426"/>
                      </a:lnTo>
                      <a:lnTo>
                        <a:pt x="856" y="1424"/>
                      </a:lnTo>
                      <a:lnTo>
                        <a:pt x="856" y="1422"/>
                      </a:lnTo>
                      <a:lnTo>
                        <a:pt x="856" y="1420"/>
                      </a:lnTo>
                      <a:lnTo>
                        <a:pt x="858" y="1418"/>
                      </a:lnTo>
                      <a:lnTo>
                        <a:pt x="860" y="1416"/>
                      </a:lnTo>
                      <a:lnTo>
                        <a:pt x="862" y="1414"/>
                      </a:lnTo>
                      <a:lnTo>
                        <a:pt x="862" y="1412"/>
                      </a:lnTo>
                      <a:lnTo>
                        <a:pt x="864" y="1410"/>
                      </a:lnTo>
                      <a:lnTo>
                        <a:pt x="866" y="1410"/>
                      </a:lnTo>
                      <a:lnTo>
                        <a:pt x="870" y="1406"/>
                      </a:lnTo>
                      <a:lnTo>
                        <a:pt x="874" y="1402"/>
                      </a:lnTo>
                      <a:lnTo>
                        <a:pt x="876" y="1402"/>
                      </a:lnTo>
                      <a:lnTo>
                        <a:pt x="880" y="1400"/>
                      </a:lnTo>
                      <a:lnTo>
                        <a:pt x="882" y="1398"/>
                      </a:lnTo>
                      <a:lnTo>
                        <a:pt x="884" y="1398"/>
                      </a:lnTo>
                      <a:lnTo>
                        <a:pt x="886" y="1396"/>
                      </a:lnTo>
                      <a:lnTo>
                        <a:pt x="890" y="1394"/>
                      </a:lnTo>
                      <a:lnTo>
                        <a:pt x="892" y="1394"/>
                      </a:lnTo>
                      <a:lnTo>
                        <a:pt x="894" y="1392"/>
                      </a:lnTo>
                      <a:lnTo>
                        <a:pt x="906" y="1388"/>
                      </a:lnTo>
                      <a:lnTo>
                        <a:pt x="908" y="1388"/>
                      </a:lnTo>
                      <a:lnTo>
                        <a:pt x="912" y="1386"/>
                      </a:lnTo>
                      <a:lnTo>
                        <a:pt x="1200" y="1386"/>
                      </a:lnTo>
                      <a:lnTo>
                        <a:pt x="1200" y="1384"/>
                      </a:lnTo>
                      <a:lnTo>
                        <a:pt x="1600" y="694"/>
                      </a:lnTo>
                      <a:lnTo>
                        <a:pt x="1200" y="0"/>
                      </a:lnTo>
                      <a:close/>
                    </a:path>
                  </a:pathLst>
                </a:custGeom>
                <a:solidFill>
                  <a:srgbClr val="002856"/>
                </a:solidFill>
                <a:ln w="25400" cap="flat" cmpd="sng">
                  <a:solidFill>
                    <a:srgbClr val="FF540A"/>
                  </a:solidFill>
                  <a:prstDash val="dot"/>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grpSp>
          <p:sp>
            <p:nvSpPr>
              <p:cNvPr id="315" name="Google Shape;315;p2"/>
              <p:cNvSpPr txBox="1"/>
              <p:nvPr/>
            </p:nvSpPr>
            <p:spPr>
              <a:xfrm>
                <a:off x="2472990" y="1936023"/>
                <a:ext cx="903237" cy="219183"/>
              </a:xfrm>
              <a:prstGeom prst="rect">
                <a:avLst/>
              </a:prstGeom>
              <a:noFill/>
              <a:ln>
                <a:noFill/>
              </a:ln>
            </p:spPr>
            <p:txBody>
              <a:bodyPr spcFirstLastPara="1" wrap="square" lIns="0" tIns="45700" rIns="91425" bIns="45700" anchor="ctr" anchorCtr="0">
                <a:noAutofit/>
              </a:bodyPr>
              <a:lstStyle/>
              <a:p>
                <a:pPr marL="0" marR="0" lvl="0" indent="0" algn="ctr" rtl="0">
                  <a:spcBef>
                    <a:spcPts val="0"/>
                  </a:spcBef>
                  <a:spcAft>
                    <a:spcPts val="0"/>
                  </a:spcAft>
                  <a:buNone/>
                </a:pPr>
                <a:r>
                  <a:rPr lang="en-US" sz="1200">
                    <a:solidFill>
                      <a:schemeClr val="lt1"/>
                    </a:solidFill>
                    <a:latin typeface="Arial"/>
                    <a:ea typeface="Arial"/>
                    <a:cs typeface="Arial"/>
                    <a:sym typeface="Arial"/>
                  </a:rPr>
                  <a:t>AI</a:t>
                </a:r>
                <a:endParaRPr/>
              </a:p>
            </p:txBody>
          </p:sp>
          <p:sp>
            <p:nvSpPr>
              <p:cNvPr id="316" name="Google Shape;316;p2"/>
              <p:cNvSpPr txBox="1"/>
              <p:nvPr/>
            </p:nvSpPr>
            <p:spPr>
              <a:xfrm>
                <a:off x="1642911" y="2349591"/>
                <a:ext cx="903237" cy="372611"/>
              </a:xfrm>
              <a:prstGeom prst="rect">
                <a:avLst/>
              </a:prstGeom>
              <a:noFill/>
              <a:ln>
                <a:noFill/>
              </a:ln>
            </p:spPr>
            <p:txBody>
              <a:bodyPr spcFirstLastPara="1" wrap="square" lIns="0" tIns="45700" rIns="91425" bIns="45700" anchor="ctr" anchorCtr="0">
                <a:noAutofit/>
              </a:bodyPr>
              <a:lstStyle/>
              <a:p>
                <a:pPr marL="0" marR="0" lvl="0" indent="0" algn="ctr" rtl="0">
                  <a:spcBef>
                    <a:spcPts val="0"/>
                  </a:spcBef>
                  <a:spcAft>
                    <a:spcPts val="0"/>
                  </a:spcAft>
                  <a:buNone/>
                </a:pPr>
                <a:r>
                  <a:rPr lang="en-US" sz="1200">
                    <a:solidFill>
                      <a:schemeClr val="lt1"/>
                    </a:solidFill>
                    <a:latin typeface="Arial"/>
                    <a:ea typeface="Arial"/>
                    <a:cs typeface="Arial"/>
                    <a:sym typeface="Arial"/>
                  </a:rPr>
                  <a:t>Analytics</a:t>
                </a:r>
                <a:endParaRPr/>
              </a:p>
            </p:txBody>
          </p:sp>
          <p:sp>
            <p:nvSpPr>
              <p:cNvPr id="317" name="Google Shape;317;p2"/>
              <p:cNvSpPr txBox="1"/>
              <p:nvPr/>
            </p:nvSpPr>
            <p:spPr>
              <a:xfrm>
                <a:off x="2485797" y="2749701"/>
                <a:ext cx="903237" cy="526040"/>
              </a:xfrm>
              <a:prstGeom prst="rect">
                <a:avLst/>
              </a:prstGeom>
              <a:noFill/>
              <a:ln>
                <a:noFill/>
              </a:ln>
            </p:spPr>
            <p:txBody>
              <a:bodyPr spcFirstLastPara="1" wrap="square" lIns="0" tIns="45700" rIns="91425" bIns="45700" anchor="ctr" anchorCtr="0">
                <a:noAutofit/>
              </a:bodyPr>
              <a:lstStyle/>
              <a:p>
                <a:pPr marL="0" marR="0" lvl="0" indent="0" algn="ctr" rtl="0">
                  <a:spcBef>
                    <a:spcPts val="0"/>
                  </a:spcBef>
                  <a:spcAft>
                    <a:spcPts val="0"/>
                  </a:spcAft>
                  <a:buNone/>
                </a:pPr>
                <a:r>
                  <a:rPr lang="en-US" sz="1200">
                    <a:solidFill>
                      <a:schemeClr val="lt1"/>
                    </a:solidFill>
                    <a:latin typeface="Arial"/>
                    <a:ea typeface="Arial"/>
                    <a:cs typeface="Arial"/>
                    <a:sym typeface="Arial"/>
                  </a:rPr>
                  <a:t>Common </a:t>
                </a:r>
                <a:br>
                  <a:rPr lang="en-US" sz="1200">
                    <a:solidFill>
                      <a:schemeClr val="lt1"/>
                    </a:solidFill>
                    <a:latin typeface="Arial"/>
                    <a:ea typeface="Arial"/>
                    <a:cs typeface="Arial"/>
                    <a:sym typeface="Arial"/>
                  </a:rPr>
                </a:br>
                <a:r>
                  <a:rPr lang="en-US" sz="1200">
                    <a:solidFill>
                      <a:schemeClr val="lt1"/>
                    </a:solidFill>
                    <a:latin typeface="Arial"/>
                    <a:ea typeface="Arial"/>
                    <a:cs typeface="Arial"/>
                    <a:sym typeface="Arial"/>
                  </a:rPr>
                  <a:t>D&amp;A Capabilities</a:t>
                </a:r>
                <a:endParaRPr/>
              </a:p>
            </p:txBody>
          </p:sp>
          <p:sp>
            <p:nvSpPr>
              <p:cNvPr id="318" name="Google Shape;318;p2"/>
              <p:cNvSpPr txBox="1"/>
              <p:nvPr/>
            </p:nvSpPr>
            <p:spPr>
              <a:xfrm>
                <a:off x="3314139" y="2364617"/>
                <a:ext cx="903237" cy="372611"/>
              </a:xfrm>
              <a:prstGeom prst="rect">
                <a:avLst/>
              </a:prstGeom>
              <a:noFill/>
              <a:ln>
                <a:noFill/>
              </a:ln>
            </p:spPr>
            <p:txBody>
              <a:bodyPr spcFirstLastPara="1" wrap="square" lIns="0" tIns="45700" rIns="91425" bIns="45700" anchor="ctr" anchorCtr="0">
                <a:noAutofit/>
              </a:bodyPr>
              <a:lstStyle/>
              <a:p>
                <a:pPr marL="0" marR="0" lvl="0" indent="0" algn="ctr" rtl="0">
                  <a:spcBef>
                    <a:spcPts val="0"/>
                  </a:spcBef>
                  <a:spcAft>
                    <a:spcPts val="0"/>
                  </a:spcAft>
                  <a:buNone/>
                </a:pPr>
                <a:r>
                  <a:rPr lang="en-US" sz="1200">
                    <a:solidFill>
                      <a:schemeClr val="lt1"/>
                    </a:solidFill>
                    <a:latin typeface="Arial"/>
                    <a:ea typeface="Arial"/>
                    <a:cs typeface="Arial"/>
                    <a:sym typeface="Arial"/>
                  </a:rPr>
                  <a:t>Data Management</a:t>
                </a:r>
                <a:endParaRPr/>
              </a:p>
            </p:txBody>
          </p:sp>
          <p:sp>
            <p:nvSpPr>
              <p:cNvPr id="319" name="Google Shape;319;p2"/>
              <p:cNvSpPr txBox="1"/>
              <p:nvPr/>
            </p:nvSpPr>
            <p:spPr>
              <a:xfrm>
                <a:off x="3341338" y="3374211"/>
                <a:ext cx="903237" cy="219183"/>
              </a:xfrm>
              <a:prstGeom prst="rect">
                <a:avLst/>
              </a:prstGeom>
              <a:noFill/>
              <a:ln>
                <a:noFill/>
              </a:ln>
            </p:spPr>
            <p:txBody>
              <a:bodyPr spcFirstLastPara="1" wrap="square" lIns="0" tIns="45700" rIns="91425" bIns="45700" anchor="ctr" anchorCtr="0">
                <a:noAutofit/>
              </a:bodyPr>
              <a:lstStyle/>
              <a:p>
                <a:pPr marL="0" marR="0" lvl="0" indent="0" algn="ctr" rtl="0">
                  <a:spcBef>
                    <a:spcPts val="0"/>
                  </a:spcBef>
                  <a:spcAft>
                    <a:spcPts val="0"/>
                  </a:spcAft>
                  <a:buNone/>
                </a:pPr>
                <a:r>
                  <a:rPr lang="en-US" sz="1200">
                    <a:solidFill>
                      <a:schemeClr val="lt1"/>
                    </a:solidFill>
                    <a:latin typeface="Arial"/>
                    <a:ea typeface="Arial"/>
                    <a:cs typeface="Arial"/>
                    <a:sym typeface="Arial"/>
                  </a:rPr>
                  <a:t>Governance</a:t>
                </a:r>
                <a:endParaRPr/>
              </a:p>
            </p:txBody>
          </p:sp>
          <p:sp>
            <p:nvSpPr>
              <p:cNvPr id="320" name="Google Shape;320;p2"/>
              <p:cNvSpPr txBox="1"/>
              <p:nvPr/>
            </p:nvSpPr>
            <p:spPr>
              <a:xfrm>
                <a:off x="2486745" y="3849539"/>
                <a:ext cx="903237" cy="372611"/>
              </a:xfrm>
              <a:prstGeom prst="rect">
                <a:avLst/>
              </a:prstGeom>
              <a:noFill/>
              <a:ln>
                <a:noFill/>
              </a:ln>
            </p:spPr>
            <p:txBody>
              <a:bodyPr spcFirstLastPara="1" wrap="square" lIns="0" tIns="45700" rIns="91425" bIns="45700" anchor="ctr" anchorCtr="0">
                <a:noAutofit/>
              </a:bodyPr>
              <a:lstStyle/>
              <a:p>
                <a:pPr marL="0" marR="0" lvl="0" indent="0" algn="ctr" rtl="0">
                  <a:spcBef>
                    <a:spcPts val="0"/>
                  </a:spcBef>
                  <a:spcAft>
                    <a:spcPts val="0"/>
                  </a:spcAft>
                  <a:buNone/>
                </a:pPr>
                <a:r>
                  <a:rPr lang="en-US" sz="1200">
                    <a:solidFill>
                      <a:schemeClr val="lt1"/>
                    </a:solidFill>
                    <a:latin typeface="Arial"/>
                    <a:ea typeface="Arial"/>
                    <a:cs typeface="Arial"/>
                    <a:sym typeface="Arial"/>
                  </a:rPr>
                  <a:t>Data Assets</a:t>
                </a:r>
                <a:endParaRPr/>
              </a:p>
            </p:txBody>
          </p:sp>
          <p:sp>
            <p:nvSpPr>
              <p:cNvPr id="321" name="Google Shape;321;p2"/>
              <p:cNvSpPr txBox="1"/>
              <p:nvPr/>
            </p:nvSpPr>
            <p:spPr>
              <a:xfrm>
                <a:off x="1618295" y="3337032"/>
                <a:ext cx="903237" cy="372611"/>
              </a:xfrm>
              <a:prstGeom prst="rect">
                <a:avLst/>
              </a:prstGeom>
              <a:noFill/>
              <a:ln>
                <a:noFill/>
              </a:ln>
            </p:spPr>
            <p:txBody>
              <a:bodyPr spcFirstLastPara="1" wrap="square" lIns="0" tIns="45700" rIns="91425" bIns="45700" anchor="ctr" anchorCtr="0">
                <a:noAutofit/>
              </a:bodyPr>
              <a:lstStyle/>
              <a:p>
                <a:pPr marL="0" marR="0" lvl="0" indent="0" algn="ctr" rtl="0">
                  <a:spcBef>
                    <a:spcPts val="0"/>
                  </a:spcBef>
                  <a:spcAft>
                    <a:spcPts val="0"/>
                  </a:spcAft>
                  <a:buNone/>
                </a:pPr>
                <a:r>
                  <a:rPr lang="en-US" sz="1200">
                    <a:solidFill>
                      <a:schemeClr val="lt1"/>
                    </a:solidFill>
                    <a:latin typeface="Arial"/>
                    <a:ea typeface="Arial"/>
                    <a:cs typeface="Arial"/>
                    <a:sym typeface="Arial"/>
                  </a:rPr>
                  <a:t>Applications</a:t>
                </a:r>
                <a:endParaRPr/>
              </a:p>
            </p:txBody>
          </p:sp>
        </p:grpSp>
        <p:sp>
          <p:nvSpPr>
            <p:cNvPr id="322" name="Google Shape;322;p2"/>
            <p:cNvSpPr/>
            <p:nvPr/>
          </p:nvSpPr>
          <p:spPr>
            <a:xfrm>
              <a:off x="711428" y="1453155"/>
              <a:ext cx="4992392" cy="4481534"/>
            </a:xfrm>
            <a:custGeom>
              <a:avLst/>
              <a:gdLst/>
              <a:ahLst/>
              <a:cxnLst/>
              <a:rect l="l" t="t" r="r" b="b"/>
              <a:pathLst>
                <a:path w="2957830" h="4210050" extrusionOk="0">
                  <a:moveTo>
                    <a:pt x="0" y="4209745"/>
                  </a:moveTo>
                  <a:lnTo>
                    <a:pt x="2957398" y="4209745"/>
                  </a:lnTo>
                  <a:lnTo>
                    <a:pt x="2957398" y="0"/>
                  </a:lnTo>
                  <a:lnTo>
                    <a:pt x="0" y="0"/>
                  </a:lnTo>
                  <a:lnTo>
                    <a:pt x="0" y="4209745"/>
                  </a:lnTo>
                  <a:close/>
                </a:path>
              </a:pathLst>
            </a:custGeom>
            <a:noFill/>
            <a:ln w="19050" cap="flat" cmpd="sng">
              <a:solidFill>
                <a:srgbClr val="002856"/>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sp>
          <p:nvSpPr>
            <p:cNvPr id="323" name="Google Shape;323;p2"/>
            <p:cNvSpPr txBox="1"/>
            <p:nvPr/>
          </p:nvSpPr>
          <p:spPr>
            <a:xfrm>
              <a:off x="2120103" y="5788351"/>
              <a:ext cx="2160000" cy="210225"/>
            </a:xfrm>
            <a:prstGeom prst="rect">
              <a:avLst/>
            </a:prstGeom>
            <a:solidFill>
              <a:schemeClr val="lt1"/>
            </a:solidFill>
            <a:ln>
              <a:noFill/>
            </a:ln>
          </p:spPr>
          <p:txBody>
            <a:bodyPr spcFirstLastPara="1" wrap="square" lIns="36000" tIns="36000" rIns="36000" bIns="36000" anchor="ctr" anchorCtr="0">
              <a:noAutofit/>
            </a:bodyPr>
            <a:lstStyle/>
            <a:p>
              <a:pPr marL="0" marR="0" lvl="0" indent="0" algn="ctr" rtl="0">
                <a:spcBef>
                  <a:spcPts val="0"/>
                </a:spcBef>
                <a:spcAft>
                  <a:spcPts val="0"/>
                </a:spcAft>
                <a:buNone/>
              </a:pPr>
              <a:r>
                <a:rPr lang="en-US" sz="1200">
                  <a:solidFill>
                    <a:schemeClr val="dk1"/>
                  </a:solidFill>
                  <a:latin typeface="Arial"/>
                  <a:ea typeface="Arial"/>
                  <a:cs typeface="Arial"/>
                  <a:sym typeface="Arial"/>
                </a:rPr>
                <a:t>Value Management</a:t>
              </a:r>
              <a:endParaRPr/>
            </a:p>
          </p:txBody>
        </p:sp>
        <p:sp>
          <p:nvSpPr>
            <p:cNvPr id="324" name="Google Shape;324;p2"/>
            <p:cNvSpPr txBox="1"/>
            <p:nvPr/>
          </p:nvSpPr>
          <p:spPr>
            <a:xfrm>
              <a:off x="2120103" y="1317097"/>
              <a:ext cx="2160000" cy="243403"/>
            </a:xfrm>
            <a:prstGeom prst="rect">
              <a:avLst/>
            </a:prstGeom>
            <a:solidFill>
              <a:schemeClr val="lt1"/>
            </a:solidFill>
            <a:ln>
              <a:noFill/>
            </a:ln>
          </p:spPr>
          <p:txBody>
            <a:bodyPr spcFirstLastPara="1" wrap="square" lIns="36000" tIns="36000" rIns="36000" bIns="36000" anchor="ctr" anchorCtr="0">
              <a:noAutofit/>
            </a:bodyPr>
            <a:lstStyle/>
            <a:p>
              <a:pPr marL="0" marR="0" lvl="0" indent="0" algn="ctr" rtl="0">
                <a:spcBef>
                  <a:spcPts val="0"/>
                </a:spcBef>
                <a:spcAft>
                  <a:spcPts val="0"/>
                </a:spcAft>
                <a:buNone/>
              </a:pPr>
              <a:r>
                <a:rPr lang="en-US" sz="1200">
                  <a:solidFill>
                    <a:schemeClr val="dk1"/>
                  </a:solidFill>
                  <a:latin typeface="Arial"/>
                  <a:ea typeface="Arial"/>
                  <a:cs typeface="Arial"/>
                  <a:sym typeface="Arial"/>
                </a:rPr>
                <a:t>Financial Governance</a:t>
              </a:r>
              <a:endParaRPr/>
            </a:p>
          </p:txBody>
        </p:sp>
        <p:sp>
          <p:nvSpPr>
            <p:cNvPr id="325" name="Google Shape;325;p2"/>
            <p:cNvSpPr txBox="1"/>
            <p:nvPr/>
          </p:nvSpPr>
          <p:spPr>
            <a:xfrm rot="-5400000">
              <a:off x="-48025" y="3575510"/>
              <a:ext cx="1532858" cy="236824"/>
            </a:xfrm>
            <a:prstGeom prst="rect">
              <a:avLst/>
            </a:prstGeom>
            <a:solidFill>
              <a:schemeClr val="lt1"/>
            </a:solidFill>
            <a:ln>
              <a:noFill/>
            </a:ln>
          </p:spPr>
          <p:txBody>
            <a:bodyPr spcFirstLastPara="1" wrap="square" lIns="36000" tIns="36000" rIns="36000" bIns="36000" anchor="ctr" anchorCtr="0">
              <a:noAutofit/>
            </a:bodyPr>
            <a:lstStyle/>
            <a:p>
              <a:pPr marL="12700" marR="0" lvl="0" indent="0" algn="ctr" rtl="0">
                <a:spcBef>
                  <a:spcPts val="0"/>
                </a:spcBef>
                <a:spcAft>
                  <a:spcPts val="0"/>
                </a:spcAft>
                <a:buNone/>
              </a:pPr>
              <a:r>
                <a:rPr lang="en-US" sz="1200">
                  <a:solidFill>
                    <a:schemeClr val="dk1"/>
                  </a:solidFill>
                  <a:latin typeface="Arial"/>
                  <a:ea typeface="Arial"/>
                  <a:cs typeface="Arial"/>
                  <a:sym typeface="Arial"/>
                </a:rPr>
                <a:t>Orchestration</a:t>
              </a:r>
              <a:endParaRPr/>
            </a:p>
          </p:txBody>
        </p:sp>
        <p:sp>
          <p:nvSpPr>
            <p:cNvPr id="326" name="Google Shape;326;p2"/>
            <p:cNvSpPr txBox="1"/>
            <p:nvPr/>
          </p:nvSpPr>
          <p:spPr>
            <a:xfrm rot="5400000">
              <a:off x="4926469" y="3586607"/>
              <a:ext cx="1532858" cy="214630"/>
            </a:xfrm>
            <a:prstGeom prst="rect">
              <a:avLst/>
            </a:prstGeom>
            <a:solidFill>
              <a:schemeClr val="lt1"/>
            </a:solidFill>
            <a:ln>
              <a:noFill/>
            </a:ln>
          </p:spPr>
          <p:txBody>
            <a:bodyPr spcFirstLastPara="1" wrap="square" lIns="36000" tIns="36000" rIns="36000" bIns="36000" anchor="ctr" anchorCtr="0">
              <a:noAutofit/>
            </a:bodyPr>
            <a:lstStyle/>
            <a:p>
              <a:pPr marL="0" marR="0" lvl="0" indent="0" algn="ctr" rtl="0">
                <a:spcBef>
                  <a:spcPts val="0"/>
                </a:spcBef>
                <a:spcAft>
                  <a:spcPts val="0"/>
                </a:spcAft>
                <a:buNone/>
              </a:pPr>
              <a:r>
                <a:rPr lang="en-US" sz="1200">
                  <a:solidFill>
                    <a:schemeClr val="dk1"/>
                  </a:solidFill>
                  <a:latin typeface="Arial"/>
                  <a:ea typeface="Arial"/>
                  <a:cs typeface="Arial"/>
                  <a:sym typeface="Arial"/>
                </a:rPr>
                <a:t>Data fabric</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grpSp>
        <p:nvGrpSpPr>
          <p:cNvPr id="331" name="Google Shape;331;p3"/>
          <p:cNvGrpSpPr/>
          <p:nvPr/>
        </p:nvGrpSpPr>
        <p:grpSpPr>
          <a:xfrm>
            <a:off x="0" y="0"/>
            <a:ext cx="12192000" cy="510157"/>
            <a:chOff x="0" y="0"/>
            <a:chExt cx="12192000" cy="510157"/>
          </a:xfrm>
        </p:grpSpPr>
        <p:sp>
          <p:nvSpPr>
            <p:cNvPr id="332" name="Google Shape;332;p3"/>
            <p:cNvSpPr/>
            <p:nvPr/>
          </p:nvSpPr>
          <p:spPr>
            <a:xfrm>
              <a:off x="0" y="0"/>
              <a:ext cx="12192000" cy="510157"/>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nvGrpSpPr>
            <p:cNvPr id="333" name="Google Shape;333;p3"/>
            <p:cNvGrpSpPr/>
            <p:nvPr/>
          </p:nvGrpSpPr>
          <p:grpSpPr>
            <a:xfrm>
              <a:off x="4026690" y="127609"/>
              <a:ext cx="4138620" cy="276999"/>
              <a:chOff x="3698845" y="149381"/>
              <a:chExt cx="4138620" cy="276999"/>
            </a:xfrm>
          </p:grpSpPr>
          <p:sp>
            <p:nvSpPr>
              <p:cNvPr id="334" name="Google Shape;334;p3"/>
              <p:cNvSpPr/>
              <p:nvPr/>
            </p:nvSpPr>
            <p:spPr>
              <a:xfrm>
                <a:off x="4811510" y="149381"/>
                <a:ext cx="1196663" cy="276999"/>
              </a:xfrm>
              <a:prstGeom prst="rect">
                <a:avLst/>
              </a:prstGeom>
              <a:noFill/>
              <a:ln>
                <a:noFill/>
              </a:ln>
            </p:spPr>
            <p:txBody>
              <a:bodyPr spcFirstLastPara="1" wrap="square" lIns="180000" tIns="0" rIns="180000" bIns="0" anchor="ctr" anchorCtr="0">
                <a:noAutofit/>
              </a:bodyPr>
              <a:lstStyle/>
              <a:p>
                <a:pPr marL="0" marR="0" lvl="0" indent="0" algn="ctr" rtl="0">
                  <a:spcBef>
                    <a:spcPts val="0"/>
                  </a:spcBef>
                  <a:spcAft>
                    <a:spcPts val="0"/>
                  </a:spcAft>
                  <a:buClr>
                    <a:srgbClr val="6A80A3"/>
                  </a:buClr>
                  <a:buSzPts val="1400"/>
                  <a:buFont typeface="Arial"/>
                  <a:buNone/>
                </a:pPr>
                <a:r>
                  <a:rPr lang="en-US" sz="1400">
                    <a:solidFill>
                      <a:srgbClr val="6A80A3"/>
                    </a:solidFill>
                    <a:latin typeface="Arial"/>
                    <a:ea typeface="Arial"/>
                    <a:cs typeface="Arial"/>
                    <a:sym typeface="Arial"/>
                  </a:rPr>
                  <a:t>Augment</a:t>
                </a:r>
                <a:endParaRPr sz="1400">
                  <a:solidFill>
                    <a:srgbClr val="6A80A3"/>
                  </a:solidFill>
                  <a:latin typeface="Arial"/>
                  <a:ea typeface="Arial"/>
                  <a:cs typeface="Arial"/>
                  <a:sym typeface="Arial"/>
                </a:endParaRPr>
              </a:p>
            </p:txBody>
          </p:sp>
          <p:sp>
            <p:nvSpPr>
              <p:cNvPr id="335" name="Google Shape;335;p3"/>
              <p:cNvSpPr/>
              <p:nvPr/>
            </p:nvSpPr>
            <p:spPr>
              <a:xfrm>
                <a:off x="3698845" y="149382"/>
                <a:ext cx="1196662" cy="276996"/>
              </a:xfrm>
              <a:prstGeom prst="rect">
                <a:avLst/>
              </a:prstGeom>
              <a:noFill/>
              <a:ln>
                <a:noFill/>
              </a:ln>
            </p:spPr>
            <p:txBody>
              <a:bodyPr spcFirstLastPara="1" wrap="square" lIns="180000" tIns="0" rIns="180000" bIns="0" anchor="ctr" anchorCtr="0">
                <a:noAutofit/>
              </a:bodyPr>
              <a:lstStyle/>
              <a:p>
                <a:pPr marL="0" marR="0" lvl="0" indent="0" algn="ctr" rtl="0">
                  <a:spcBef>
                    <a:spcPts val="0"/>
                  </a:spcBef>
                  <a:spcAft>
                    <a:spcPts val="0"/>
                  </a:spcAft>
                  <a:buClr>
                    <a:srgbClr val="6A80A3"/>
                  </a:buClr>
                  <a:buSzPts val="1400"/>
                  <a:buFont typeface="Arial"/>
                  <a:buNone/>
                </a:pPr>
                <a:r>
                  <a:rPr lang="en-US" sz="1400">
                    <a:solidFill>
                      <a:srgbClr val="6A80A3"/>
                    </a:solidFill>
                    <a:latin typeface="Arial"/>
                    <a:ea typeface="Arial"/>
                    <a:cs typeface="Arial"/>
                    <a:sym typeface="Arial"/>
                  </a:rPr>
                  <a:t>Exploit</a:t>
                </a:r>
                <a:endParaRPr sz="1400">
                  <a:solidFill>
                    <a:srgbClr val="6A80A3"/>
                  </a:solidFill>
                  <a:latin typeface="Arial"/>
                  <a:ea typeface="Arial"/>
                  <a:cs typeface="Arial"/>
                  <a:sym typeface="Arial"/>
                </a:endParaRPr>
              </a:p>
            </p:txBody>
          </p:sp>
          <p:sp>
            <p:nvSpPr>
              <p:cNvPr id="336" name="Google Shape;336;p3"/>
              <p:cNvSpPr/>
              <p:nvPr/>
            </p:nvSpPr>
            <p:spPr>
              <a:xfrm>
                <a:off x="5832902" y="149381"/>
                <a:ext cx="2004563" cy="276999"/>
              </a:xfrm>
              <a:prstGeom prst="rect">
                <a:avLst/>
              </a:prstGeom>
              <a:noFill/>
              <a:ln>
                <a:noFill/>
              </a:ln>
            </p:spPr>
            <p:txBody>
              <a:bodyPr spcFirstLastPara="1" wrap="square" lIns="180000" tIns="0" rIns="180000" bIns="0" anchor="ctr" anchorCtr="0">
                <a:noAutofit/>
              </a:bodyPr>
              <a:lstStyle/>
              <a:p>
                <a:pPr marL="0" marR="0" lvl="0" indent="0" algn="ctr" rtl="0">
                  <a:spcBef>
                    <a:spcPts val="0"/>
                  </a:spcBef>
                  <a:spcAft>
                    <a:spcPts val="0"/>
                  </a:spcAft>
                  <a:buClr>
                    <a:schemeClr val="lt1"/>
                  </a:buClr>
                  <a:buSzPts val="1400"/>
                  <a:buFont typeface="Arial"/>
                  <a:buNone/>
                </a:pPr>
                <a:r>
                  <a:rPr lang="en-US" sz="1400">
                    <a:solidFill>
                      <a:schemeClr val="lt1"/>
                    </a:solidFill>
                    <a:latin typeface="Arial"/>
                    <a:ea typeface="Arial"/>
                    <a:cs typeface="Arial"/>
                    <a:sym typeface="Arial"/>
                  </a:rPr>
                  <a:t>Institutionalize</a:t>
                </a:r>
                <a:endParaRPr sz="1400">
                  <a:solidFill>
                    <a:schemeClr val="lt1"/>
                  </a:solidFill>
                  <a:latin typeface="Arial"/>
                  <a:ea typeface="Arial"/>
                  <a:cs typeface="Arial"/>
                  <a:sym typeface="Arial"/>
                </a:endParaRPr>
              </a:p>
            </p:txBody>
          </p:sp>
          <p:sp>
            <p:nvSpPr>
              <p:cNvPr id="337" name="Google Shape;337;p3"/>
              <p:cNvSpPr/>
              <p:nvPr/>
            </p:nvSpPr>
            <p:spPr>
              <a:xfrm>
                <a:off x="4741623" y="233880"/>
                <a:ext cx="108000" cy="108000"/>
              </a:xfrm>
              <a:prstGeom prst="ellipse">
                <a:avLst/>
              </a:prstGeom>
              <a:solidFill>
                <a:srgbClr val="979D9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Arial"/>
                  <a:buNone/>
                </a:pPr>
                <a:endParaRPr sz="1400">
                  <a:solidFill>
                    <a:srgbClr val="6A80A3"/>
                  </a:solidFill>
                  <a:latin typeface="Arial"/>
                  <a:ea typeface="Arial"/>
                  <a:cs typeface="Arial"/>
                  <a:sym typeface="Arial"/>
                </a:endParaRPr>
              </a:p>
            </p:txBody>
          </p:sp>
          <p:sp>
            <p:nvSpPr>
              <p:cNvPr id="338" name="Google Shape;338;p3"/>
              <p:cNvSpPr/>
              <p:nvPr/>
            </p:nvSpPr>
            <p:spPr>
              <a:xfrm>
                <a:off x="5962288" y="233880"/>
                <a:ext cx="108000" cy="108000"/>
              </a:xfrm>
              <a:prstGeom prst="ellipse">
                <a:avLst/>
              </a:prstGeom>
              <a:solidFill>
                <a:srgbClr val="979D9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Arial"/>
                  <a:buNone/>
                </a:pPr>
                <a:endParaRPr sz="1400">
                  <a:solidFill>
                    <a:srgbClr val="6A80A3"/>
                  </a:solidFill>
                  <a:latin typeface="Arial"/>
                  <a:ea typeface="Arial"/>
                  <a:cs typeface="Arial"/>
                  <a:sym typeface="Arial"/>
                </a:endParaRPr>
              </a:p>
            </p:txBody>
          </p:sp>
        </p:grpSp>
      </p:grpSp>
      <p:sp>
        <p:nvSpPr>
          <p:cNvPr id="339" name="Google Shape;339;p3"/>
          <p:cNvSpPr txBox="1"/>
          <p:nvPr/>
        </p:nvSpPr>
        <p:spPr>
          <a:xfrm>
            <a:off x="446123" y="864141"/>
            <a:ext cx="3768690" cy="468000"/>
          </a:xfrm>
          <a:prstGeom prst="rect">
            <a:avLst/>
          </a:prstGeom>
          <a:noFill/>
          <a:ln>
            <a:noFill/>
          </a:ln>
        </p:spPr>
        <p:txBody>
          <a:bodyPr spcFirstLastPara="1" wrap="square" lIns="0" tIns="0" rIns="0" bIns="0" anchor="ctr" anchorCtr="0">
            <a:noAutofit/>
          </a:bodyPr>
          <a:lstStyle/>
          <a:p>
            <a:pPr marL="11113" marR="0" lvl="0" indent="0" algn="ctr" rtl="0">
              <a:spcBef>
                <a:spcPts val="0"/>
              </a:spcBef>
              <a:spcAft>
                <a:spcPts val="0"/>
              </a:spcAft>
              <a:buNone/>
            </a:pPr>
            <a:r>
              <a:rPr lang="en-US" sz="1800" b="1">
                <a:solidFill>
                  <a:srgbClr val="002856"/>
                </a:solidFill>
                <a:latin typeface="Arial Black"/>
                <a:ea typeface="Arial Black"/>
                <a:cs typeface="Arial Black"/>
                <a:sym typeface="Arial Black"/>
              </a:rPr>
              <a:t>Data &amp; Analytics </a:t>
            </a:r>
            <a:br>
              <a:rPr lang="en-US" sz="1800" b="1">
                <a:solidFill>
                  <a:srgbClr val="002856"/>
                </a:solidFill>
                <a:latin typeface="Arial Black"/>
                <a:ea typeface="Arial Black"/>
                <a:cs typeface="Arial Black"/>
                <a:sym typeface="Arial Black"/>
              </a:rPr>
            </a:br>
            <a:r>
              <a:rPr lang="en-US" sz="1800" b="1">
                <a:solidFill>
                  <a:srgbClr val="002856"/>
                </a:solidFill>
                <a:latin typeface="Arial Black"/>
                <a:ea typeface="Arial Black"/>
                <a:cs typeface="Arial Black"/>
                <a:sym typeface="Arial Black"/>
              </a:rPr>
              <a:t>Ecosystem</a:t>
            </a:r>
            <a:endParaRPr/>
          </a:p>
        </p:txBody>
      </p:sp>
      <p:grpSp>
        <p:nvGrpSpPr>
          <p:cNvPr id="340" name="Google Shape;340;p3"/>
          <p:cNvGrpSpPr/>
          <p:nvPr/>
        </p:nvGrpSpPr>
        <p:grpSpPr>
          <a:xfrm>
            <a:off x="4650125" y="1848353"/>
            <a:ext cx="2968082" cy="4166712"/>
            <a:chOff x="4271806" y="1848353"/>
            <a:chExt cx="2968082" cy="4166712"/>
          </a:xfrm>
        </p:grpSpPr>
        <p:grpSp>
          <p:nvGrpSpPr>
            <p:cNvPr id="341" name="Google Shape;341;p3"/>
            <p:cNvGrpSpPr/>
            <p:nvPr/>
          </p:nvGrpSpPr>
          <p:grpSpPr>
            <a:xfrm>
              <a:off x="4522060" y="3418400"/>
              <a:ext cx="2717828" cy="2596665"/>
              <a:chOff x="1526747" y="1835540"/>
              <a:chExt cx="2717828" cy="2596665"/>
            </a:xfrm>
          </p:grpSpPr>
          <p:grpSp>
            <p:nvGrpSpPr>
              <p:cNvPr id="342" name="Google Shape;342;p3"/>
              <p:cNvGrpSpPr/>
              <p:nvPr/>
            </p:nvGrpSpPr>
            <p:grpSpPr>
              <a:xfrm>
                <a:off x="1526747" y="2100641"/>
                <a:ext cx="2691660" cy="2331564"/>
                <a:chOff x="745990" y="1925818"/>
                <a:chExt cx="4948237" cy="4286250"/>
              </a:xfrm>
            </p:grpSpPr>
            <p:sp>
              <p:nvSpPr>
                <p:cNvPr id="343" name="Google Shape;343;p3"/>
                <p:cNvSpPr/>
                <p:nvPr/>
              </p:nvSpPr>
              <p:spPr>
                <a:xfrm>
                  <a:off x="2179502" y="2489380"/>
                  <a:ext cx="2093913" cy="2306638"/>
                </a:xfrm>
                <a:custGeom>
                  <a:avLst/>
                  <a:gdLst/>
                  <a:ahLst/>
                  <a:cxnLst/>
                  <a:rect l="l" t="t" r="r" b="b"/>
                  <a:pathLst>
                    <a:path w="1690" h="1862" extrusionOk="0">
                      <a:moveTo>
                        <a:pt x="982" y="242"/>
                      </a:moveTo>
                      <a:lnTo>
                        <a:pt x="982" y="242"/>
                      </a:lnTo>
                      <a:lnTo>
                        <a:pt x="960" y="236"/>
                      </a:lnTo>
                      <a:lnTo>
                        <a:pt x="936" y="224"/>
                      </a:lnTo>
                      <a:lnTo>
                        <a:pt x="926" y="218"/>
                      </a:lnTo>
                      <a:lnTo>
                        <a:pt x="918" y="212"/>
                      </a:lnTo>
                      <a:lnTo>
                        <a:pt x="912" y="202"/>
                      </a:lnTo>
                      <a:lnTo>
                        <a:pt x="910" y="194"/>
                      </a:lnTo>
                      <a:lnTo>
                        <a:pt x="912" y="182"/>
                      </a:lnTo>
                      <a:lnTo>
                        <a:pt x="914" y="172"/>
                      </a:lnTo>
                      <a:lnTo>
                        <a:pt x="918" y="164"/>
                      </a:lnTo>
                      <a:lnTo>
                        <a:pt x="922" y="158"/>
                      </a:lnTo>
                      <a:lnTo>
                        <a:pt x="936" y="146"/>
                      </a:lnTo>
                      <a:lnTo>
                        <a:pt x="950" y="138"/>
                      </a:lnTo>
                      <a:lnTo>
                        <a:pt x="964" y="130"/>
                      </a:lnTo>
                      <a:lnTo>
                        <a:pt x="978" y="120"/>
                      </a:lnTo>
                      <a:lnTo>
                        <a:pt x="982" y="112"/>
                      </a:lnTo>
                      <a:lnTo>
                        <a:pt x="986" y="104"/>
                      </a:lnTo>
                      <a:lnTo>
                        <a:pt x="990" y="96"/>
                      </a:lnTo>
                      <a:lnTo>
                        <a:pt x="990" y="84"/>
                      </a:lnTo>
                      <a:lnTo>
                        <a:pt x="990" y="72"/>
                      </a:lnTo>
                      <a:lnTo>
                        <a:pt x="986" y="62"/>
                      </a:lnTo>
                      <a:lnTo>
                        <a:pt x="982" y="54"/>
                      </a:lnTo>
                      <a:lnTo>
                        <a:pt x="974" y="44"/>
                      </a:lnTo>
                      <a:lnTo>
                        <a:pt x="966" y="36"/>
                      </a:lnTo>
                      <a:lnTo>
                        <a:pt x="958" y="30"/>
                      </a:lnTo>
                      <a:lnTo>
                        <a:pt x="936" y="18"/>
                      </a:lnTo>
                      <a:lnTo>
                        <a:pt x="912" y="10"/>
                      </a:lnTo>
                      <a:lnTo>
                        <a:pt x="888" y="4"/>
                      </a:lnTo>
                      <a:lnTo>
                        <a:pt x="866" y="0"/>
                      </a:lnTo>
                      <a:lnTo>
                        <a:pt x="846" y="0"/>
                      </a:lnTo>
                      <a:lnTo>
                        <a:pt x="828" y="0"/>
                      </a:lnTo>
                      <a:lnTo>
                        <a:pt x="804" y="4"/>
                      </a:lnTo>
                      <a:lnTo>
                        <a:pt x="780" y="10"/>
                      </a:lnTo>
                      <a:lnTo>
                        <a:pt x="756" y="18"/>
                      </a:lnTo>
                      <a:lnTo>
                        <a:pt x="736" y="30"/>
                      </a:lnTo>
                      <a:lnTo>
                        <a:pt x="726" y="36"/>
                      </a:lnTo>
                      <a:lnTo>
                        <a:pt x="718" y="44"/>
                      </a:lnTo>
                      <a:lnTo>
                        <a:pt x="712" y="54"/>
                      </a:lnTo>
                      <a:lnTo>
                        <a:pt x="706" y="62"/>
                      </a:lnTo>
                      <a:lnTo>
                        <a:pt x="704" y="72"/>
                      </a:lnTo>
                      <a:lnTo>
                        <a:pt x="702" y="84"/>
                      </a:lnTo>
                      <a:lnTo>
                        <a:pt x="704" y="96"/>
                      </a:lnTo>
                      <a:lnTo>
                        <a:pt x="706" y="104"/>
                      </a:lnTo>
                      <a:lnTo>
                        <a:pt x="710" y="112"/>
                      </a:lnTo>
                      <a:lnTo>
                        <a:pt x="716" y="120"/>
                      </a:lnTo>
                      <a:lnTo>
                        <a:pt x="728" y="130"/>
                      </a:lnTo>
                      <a:lnTo>
                        <a:pt x="742" y="138"/>
                      </a:lnTo>
                      <a:lnTo>
                        <a:pt x="758" y="146"/>
                      </a:lnTo>
                      <a:lnTo>
                        <a:pt x="770" y="158"/>
                      </a:lnTo>
                      <a:lnTo>
                        <a:pt x="776" y="164"/>
                      </a:lnTo>
                      <a:lnTo>
                        <a:pt x="778" y="172"/>
                      </a:lnTo>
                      <a:lnTo>
                        <a:pt x="782" y="182"/>
                      </a:lnTo>
                      <a:lnTo>
                        <a:pt x="782" y="194"/>
                      </a:lnTo>
                      <a:lnTo>
                        <a:pt x="780" y="202"/>
                      </a:lnTo>
                      <a:lnTo>
                        <a:pt x="774" y="212"/>
                      </a:lnTo>
                      <a:lnTo>
                        <a:pt x="766" y="218"/>
                      </a:lnTo>
                      <a:lnTo>
                        <a:pt x="756" y="224"/>
                      </a:lnTo>
                      <a:lnTo>
                        <a:pt x="734" y="236"/>
                      </a:lnTo>
                      <a:lnTo>
                        <a:pt x="712" y="242"/>
                      </a:lnTo>
                      <a:lnTo>
                        <a:pt x="446" y="238"/>
                      </a:lnTo>
                      <a:lnTo>
                        <a:pt x="306" y="484"/>
                      </a:lnTo>
                      <a:lnTo>
                        <a:pt x="288" y="500"/>
                      </a:lnTo>
                      <a:lnTo>
                        <a:pt x="268" y="514"/>
                      </a:lnTo>
                      <a:lnTo>
                        <a:pt x="258" y="518"/>
                      </a:lnTo>
                      <a:lnTo>
                        <a:pt x="248" y="522"/>
                      </a:lnTo>
                      <a:lnTo>
                        <a:pt x="238" y="522"/>
                      </a:lnTo>
                      <a:lnTo>
                        <a:pt x="230" y="520"/>
                      </a:lnTo>
                      <a:lnTo>
                        <a:pt x="220" y="514"/>
                      </a:lnTo>
                      <a:lnTo>
                        <a:pt x="212" y="506"/>
                      </a:lnTo>
                      <a:lnTo>
                        <a:pt x="208" y="498"/>
                      </a:lnTo>
                      <a:lnTo>
                        <a:pt x="204" y="490"/>
                      </a:lnTo>
                      <a:lnTo>
                        <a:pt x="200" y="474"/>
                      </a:lnTo>
                      <a:lnTo>
                        <a:pt x="200" y="458"/>
                      </a:lnTo>
                      <a:lnTo>
                        <a:pt x="200" y="442"/>
                      </a:lnTo>
                      <a:lnTo>
                        <a:pt x="198" y="424"/>
                      </a:lnTo>
                      <a:lnTo>
                        <a:pt x="196" y="416"/>
                      </a:lnTo>
                      <a:lnTo>
                        <a:pt x="190" y="410"/>
                      </a:lnTo>
                      <a:lnTo>
                        <a:pt x="184" y="402"/>
                      </a:lnTo>
                      <a:lnTo>
                        <a:pt x="174" y="396"/>
                      </a:lnTo>
                      <a:lnTo>
                        <a:pt x="164" y="390"/>
                      </a:lnTo>
                      <a:lnTo>
                        <a:pt x="154" y="388"/>
                      </a:lnTo>
                      <a:lnTo>
                        <a:pt x="142" y="388"/>
                      </a:lnTo>
                      <a:lnTo>
                        <a:pt x="132" y="390"/>
                      </a:lnTo>
                      <a:lnTo>
                        <a:pt x="122" y="392"/>
                      </a:lnTo>
                      <a:lnTo>
                        <a:pt x="110" y="398"/>
                      </a:lnTo>
                      <a:lnTo>
                        <a:pt x="90" y="410"/>
                      </a:lnTo>
                      <a:lnTo>
                        <a:pt x="70" y="426"/>
                      </a:lnTo>
                      <a:lnTo>
                        <a:pt x="54" y="444"/>
                      </a:lnTo>
                      <a:lnTo>
                        <a:pt x="40" y="462"/>
                      </a:lnTo>
                      <a:lnTo>
                        <a:pt x="30" y="478"/>
                      </a:lnTo>
                      <a:lnTo>
                        <a:pt x="20" y="496"/>
                      </a:lnTo>
                      <a:lnTo>
                        <a:pt x="12" y="516"/>
                      </a:lnTo>
                      <a:lnTo>
                        <a:pt x="4" y="540"/>
                      </a:lnTo>
                      <a:lnTo>
                        <a:pt x="0" y="566"/>
                      </a:lnTo>
                      <a:lnTo>
                        <a:pt x="0" y="590"/>
                      </a:lnTo>
                      <a:lnTo>
                        <a:pt x="2" y="602"/>
                      </a:lnTo>
                      <a:lnTo>
                        <a:pt x="4" y="612"/>
                      </a:lnTo>
                      <a:lnTo>
                        <a:pt x="8" y="622"/>
                      </a:lnTo>
                      <a:lnTo>
                        <a:pt x="14" y="630"/>
                      </a:lnTo>
                      <a:lnTo>
                        <a:pt x="20" y="638"/>
                      </a:lnTo>
                      <a:lnTo>
                        <a:pt x="30" y="644"/>
                      </a:lnTo>
                      <a:lnTo>
                        <a:pt x="40" y="650"/>
                      </a:lnTo>
                      <a:lnTo>
                        <a:pt x="50" y="652"/>
                      </a:lnTo>
                      <a:lnTo>
                        <a:pt x="58" y="652"/>
                      </a:lnTo>
                      <a:lnTo>
                        <a:pt x="68" y="652"/>
                      </a:lnTo>
                      <a:lnTo>
                        <a:pt x="82" y="646"/>
                      </a:lnTo>
                      <a:lnTo>
                        <a:pt x="98" y="638"/>
                      </a:lnTo>
                      <a:lnTo>
                        <a:pt x="112" y="628"/>
                      </a:lnTo>
                      <a:lnTo>
                        <a:pt x="128" y="624"/>
                      </a:lnTo>
                      <a:lnTo>
                        <a:pt x="136" y="622"/>
                      </a:lnTo>
                      <a:lnTo>
                        <a:pt x="144" y="622"/>
                      </a:lnTo>
                      <a:lnTo>
                        <a:pt x="154" y="626"/>
                      </a:lnTo>
                      <a:lnTo>
                        <a:pt x="166" y="630"/>
                      </a:lnTo>
                      <a:lnTo>
                        <a:pt x="172" y="636"/>
                      </a:lnTo>
                      <a:lnTo>
                        <a:pt x="176" y="646"/>
                      </a:lnTo>
                      <a:lnTo>
                        <a:pt x="178" y="656"/>
                      </a:lnTo>
                      <a:lnTo>
                        <a:pt x="180" y="668"/>
                      </a:lnTo>
                      <a:lnTo>
                        <a:pt x="176" y="692"/>
                      </a:lnTo>
                      <a:lnTo>
                        <a:pt x="172" y="714"/>
                      </a:lnTo>
                      <a:lnTo>
                        <a:pt x="48" y="928"/>
                      </a:lnTo>
                      <a:lnTo>
                        <a:pt x="178" y="1152"/>
                      </a:lnTo>
                      <a:lnTo>
                        <a:pt x="184" y="1174"/>
                      </a:lnTo>
                      <a:lnTo>
                        <a:pt x="186" y="1200"/>
                      </a:lnTo>
                      <a:lnTo>
                        <a:pt x="186" y="1212"/>
                      </a:lnTo>
                      <a:lnTo>
                        <a:pt x="184" y="1222"/>
                      </a:lnTo>
                      <a:lnTo>
                        <a:pt x="178" y="1230"/>
                      </a:lnTo>
                      <a:lnTo>
                        <a:pt x="172" y="1236"/>
                      </a:lnTo>
                      <a:lnTo>
                        <a:pt x="162" y="1242"/>
                      </a:lnTo>
                      <a:lnTo>
                        <a:pt x="152" y="1244"/>
                      </a:lnTo>
                      <a:lnTo>
                        <a:pt x="142" y="1246"/>
                      </a:lnTo>
                      <a:lnTo>
                        <a:pt x="134" y="1244"/>
                      </a:lnTo>
                      <a:lnTo>
                        <a:pt x="118" y="1238"/>
                      </a:lnTo>
                      <a:lnTo>
                        <a:pt x="104" y="1230"/>
                      </a:lnTo>
                      <a:lnTo>
                        <a:pt x="90" y="1222"/>
                      </a:lnTo>
                      <a:lnTo>
                        <a:pt x="74" y="1216"/>
                      </a:lnTo>
                      <a:lnTo>
                        <a:pt x="66" y="1214"/>
                      </a:lnTo>
                      <a:lnTo>
                        <a:pt x="56" y="1216"/>
                      </a:lnTo>
                      <a:lnTo>
                        <a:pt x="48" y="1218"/>
                      </a:lnTo>
                      <a:lnTo>
                        <a:pt x="36" y="1222"/>
                      </a:lnTo>
                      <a:lnTo>
                        <a:pt x="28" y="1228"/>
                      </a:lnTo>
                      <a:lnTo>
                        <a:pt x="20" y="1236"/>
                      </a:lnTo>
                      <a:lnTo>
                        <a:pt x="14" y="1246"/>
                      </a:lnTo>
                      <a:lnTo>
                        <a:pt x="10" y="1256"/>
                      </a:lnTo>
                      <a:lnTo>
                        <a:pt x="8" y="1266"/>
                      </a:lnTo>
                      <a:lnTo>
                        <a:pt x="6" y="1278"/>
                      </a:lnTo>
                      <a:lnTo>
                        <a:pt x="6" y="1302"/>
                      </a:lnTo>
                      <a:lnTo>
                        <a:pt x="12" y="1328"/>
                      </a:lnTo>
                      <a:lnTo>
                        <a:pt x="18" y="1350"/>
                      </a:lnTo>
                      <a:lnTo>
                        <a:pt x="26" y="1372"/>
                      </a:lnTo>
                      <a:lnTo>
                        <a:pt x="36" y="1390"/>
                      </a:lnTo>
                      <a:lnTo>
                        <a:pt x="46" y="1406"/>
                      </a:lnTo>
                      <a:lnTo>
                        <a:pt x="60" y="1424"/>
                      </a:lnTo>
                      <a:lnTo>
                        <a:pt x="78" y="1442"/>
                      </a:lnTo>
                      <a:lnTo>
                        <a:pt x="96" y="1458"/>
                      </a:lnTo>
                      <a:lnTo>
                        <a:pt x="118" y="1470"/>
                      </a:lnTo>
                      <a:lnTo>
                        <a:pt x="128" y="1474"/>
                      </a:lnTo>
                      <a:lnTo>
                        <a:pt x="138" y="1478"/>
                      </a:lnTo>
                      <a:lnTo>
                        <a:pt x="150" y="1480"/>
                      </a:lnTo>
                      <a:lnTo>
                        <a:pt x="160" y="1480"/>
                      </a:lnTo>
                      <a:lnTo>
                        <a:pt x="170" y="1476"/>
                      </a:lnTo>
                      <a:lnTo>
                        <a:pt x="180" y="1472"/>
                      </a:lnTo>
                      <a:lnTo>
                        <a:pt x="190" y="1466"/>
                      </a:lnTo>
                      <a:lnTo>
                        <a:pt x="196" y="1458"/>
                      </a:lnTo>
                      <a:lnTo>
                        <a:pt x="202" y="1450"/>
                      </a:lnTo>
                      <a:lnTo>
                        <a:pt x="204" y="1442"/>
                      </a:lnTo>
                      <a:lnTo>
                        <a:pt x="208" y="1426"/>
                      </a:lnTo>
                      <a:lnTo>
                        <a:pt x="208" y="1410"/>
                      </a:lnTo>
                      <a:lnTo>
                        <a:pt x="208" y="1392"/>
                      </a:lnTo>
                      <a:lnTo>
                        <a:pt x="210" y="1376"/>
                      </a:lnTo>
                      <a:lnTo>
                        <a:pt x="214" y="1368"/>
                      </a:lnTo>
                      <a:lnTo>
                        <a:pt x="218" y="1362"/>
                      </a:lnTo>
                      <a:lnTo>
                        <a:pt x="226" y="1354"/>
                      </a:lnTo>
                      <a:lnTo>
                        <a:pt x="236" y="1348"/>
                      </a:lnTo>
                      <a:lnTo>
                        <a:pt x="244" y="1344"/>
                      </a:lnTo>
                      <a:lnTo>
                        <a:pt x="254" y="1346"/>
                      </a:lnTo>
                      <a:lnTo>
                        <a:pt x="264" y="1348"/>
                      </a:lnTo>
                      <a:lnTo>
                        <a:pt x="276" y="1354"/>
                      </a:lnTo>
                      <a:lnTo>
                        <a:pt x="296" y="1368"/>
                      </a:lnTo>
                      <a:lnTo>
                        <a:pt x="312" y="1384"/>
                      </a:lnTo>
                      <a:lnTo>
                        <a:pt x="448" y="1620"/>
                      </a:lnTo>
                      <a:lnTo>
                        <a:pt x="712" y="1620"/>
                      </a:lnTo>
                      <a:lnTo>
                        <a:pt x="734" y="1628"/>
                      </a:lnTo>
                      <a:lnTo>
                        <a:pt x="756" y="1638"/>
                      </a:lnTo>
                      <a:lnTo>
                        <a:pt x="766" y="1644"/>
                      </a:lnTo>
                      <a:lnTo>
                        <a:pt x="774" y="1652"/>
                      </a:lnTo>
                      <a:lnTo>
                        <a:pt x="780" y="1660"/>
                      </a:lnTo>
                      <a:lnTo>
                        <a:pt x="782" y="1668"/>
                      </a:lnTo>
                      <a:lnTo>
                        <a:pt x="782" y="1680"/>
                      </a:lnTo>
                      <a:lnTo>
                        <a:pt x="778" y="1690"/>
                      </a:lnTo>
                      <a:lnTo>
                        <a:pt x="776" y="1698"/>
                      </a:lnTo>
                      <a:lnTo>
                        <a:pt x="770" y="1704"/>
                      </a:lnTo>
                      <a:lnTo>
                        <a:pt x="758" y="1716"/>
                      </a:lnTo>
                      <a:lnTo>
                        <a:pt x="742" y="1724"/>
                      </a:lnTo>
                      <a:lnTo>
                        <a:pt x="728" y="1732"/>
                      </a:lnTo>
                      <a:lnTo>
                        <a:pt x="716" y="1742"/>
                      </a:lnTo>
                      <a:lnTo>
                        <a:pt x="710" y="1750"/>
                      </a:lnTo>
                      <a:lnTo>
                        <a:pt x="706" y="1758"/>
                      </a:lnTo>
                      <a:lnTo>
                        <a:pt x="704" y="1766"/>
                      </a:lnTo>
                      <a:lnTo>
                        <a:pt x="702" y="1778"/>
                      </a:lnTo>
                      <a:lnTo>
                        <a:pt x="704" y="1790"/>
                      </a:lnTo>
                      <a:lnTo>
                        <a:pt x="706" y="1800"/>
                      </a:lnTo>
                      <a:lnTo>
                        <a:pt x="712" y="1810"/>
                      </a:lnTo>
                      <a:lnTo>
                        <a:pt x="718" y="1818"/>
                      </a:lnTo>
                      <a:lnTo>
                        <a:pt x="726" y="1826"/>
                      </a:lnTo>
                      <a:lnTo>
                        <a:pt x="736" y="1832"/>
                      </a:lnTo>
                      <a:lnTo>
                        <a:pt x="756" y="1844"/>
                      </a:lnTo>
                      <a:lnTo>
                        <a:pt x="780" y="1852"/>
                      </a:lnTo>
                      <a:lnTo>
                        <a:pt x="804" y="1858"/>
                      </a:lnTo>
                      <a:lnTo>
                        <a:pt x="828" y="1862"/>
                      </a:lnTo>
                      <a:lnTo>
                        <a:pt x="846" y="1862"/>
                      </a:lnTo>
                      <a:lnTo>
                        <a:pt x="866" y="1862"/>
                      </a:lnTo>
                      <a:lnTo>
                        <a:pt x="888" y="1858"/>
                      </a:lnTo>
                      <a:lnTo>
                        <a:pt x="912" y="1852"/>
                      </a:lnTo>
                      <a:lnTo>
                        <a:pt x="936" y="1844"/>
                      </a:lnTo>
                      <a:lnTo>
                        <a:pt x="958" y="1832"/>
                      </a:lnTo>
                      <a:lnTo>
                        <a:pt x="966" y="1826"/>
                      </a:lnTo>
                      <a:lnTo>
                        <a:pt x="974" y="1818"/>
                      </a:lnTo>
                      <a:lnTo>
                        <a:pt x="982" y="1810"/>
                      </a:lnTo>
                      <a:lnTo>
                        <a:pt x="986" y="1800"/>
                      </a:lnTo>
                      <a:lnTo>
                        <a:pt x="990" y="1790"/>
                      </a:lnTo>
                      <a:lnTo>
                        <a:pt x="990" y="1778"/>
                      </a:lnTo>
                      <a:lnTo>
                        <a:pt x="990" y="1766"/>
                      </a:lnTo>
                      <a:lnTo>
                        <a:pt x="986" y="1758"/>
                      </a:lnTo>
                      <a:lnTo>
                        <a:pt x="982" y="1750"/>
                      </a:lnTo>
                      <a:lnTo>
                        <a:pt x="978" y="1742"/>
                      </a:lnTo>
                      <a:lnTo>
                        <a:pt x="964" y="1732"/>
                      </a:lnTo>
                      <a:lnTo>
                        <a:pt x="950" y="1724"/>
                      </a:lnTo>
                      <a:lnTo>
                        <a:pt x="936" y="1716"/>
                      </a:lnTo>
                      <a:lnTo>
                        <a:pt x="922" y="1704"/>
                      </a:lnTo>
                      <a:lnTo>
                        <a:pt x="918" y="1698"/>
                      </a:lnTo>
                      <a:lnTo>
                        <a:pt x="914" y="1690"/>
                      </a:lnTo>
                      <a:lnTo>
                        <a:pt x="912" y="1680"/>
                      </a:lnTo>
                      <a:lnTo>
                        <a:pt x="910" y="1668"/>
                      </a:lnTo>
                      <a:lnTo>
                        <a:pt x="912" y="1660"/>
                      </a:lnTo>
                      <a:lnTo>
                        <a:pt x="918" y="1652"/>
                      </a:lnTo>
                      <a:lnTo>
                        <a:pt x="926" y="1644"/>
                      </a:lnTo>
                      <a:lnTo>
                        <a:pt x="936" y="1638"/>
                      </a:lnTo>
                      <a:lnTo>
                        <a:pt x="960" y="1628"/>
                      </a:lnTo>
                      <a:lnTo>
                        <a:pt x="982" y="1620"/>
                      </a:lnTo>
                      <a:lnTo>
                        <a:pt x="1248" y="1620"/>
                      </a:lnTo>
                      <a:lnTo>
                        <a:pt x="1386" y="1380"/>
                      </a:lnTo>
                      <a:lnTo>
                        <a:pt x="1402" y="1366"/>
                      </a:lnTo>
                      <a:lnTo>
                        <a:pt x="1420" y="1354"/>
                      </a:lnTo>
                      <a:lnTo>
                        <a:pt x="1430" y="1350"/>
                      </a:lnTo>
                      <a:lnTo>
                        <a:pt x="1440" y="1348"/>
                      </a:lnTo>
                      <a:lnTo>
                        <a:pt x="1448" y="1348"/>
                      </a:lnTo>
                      <a:lnTo>
                        <a:pt x="1456" y="1350"/>
                      </a:lnTo>
                      <a:lnTo>
                        <a:pt x="1464" y="1356"/>
                      </a:lnTo>
                      <a:lnTo>
                        <a:pt x="1472" y="1364"/>
                      </a:lnTo>
                      <a:lnTo>
                        <a:pt x="1478" y="1372"/>
                      </a:lnTo>
                      <a:lnTo>
                        <a:pt x="1480" y="1380"/>
                      </a:lnTo>
                      <a:lnTo>
                        <a:pt x="1484" y="1396"/>
                      </a:lnTo>
                      <a:lnTo>
                        <a:pt x="1484" y="1412"/>
                      </a:lnTo>
                      <a:lnTo>
                        <a:pt x="1484" y="1430"/>
                      </a:lnTo>
                      <a:lnTo>
                        <a:pt x="1486" y="1446"/>
                      </a:lnTo>
                      <a:lnTo>
                        <a:pt x="1490" y="1454"/>
                      </a:lnTo>
                      <a:lnTo>
                        <a:pt x="1494" y="1460"/>
                      </a:lnTo>
                      <a:lnTo>
                        <a:pt x="1502" y="1468"/>
                      </a:lnTo>
                      <a:lnTo>
                        <a:pt x="1510" y="1474"/>
                      </a:lnTo>
                      <a:lnTo>
                        <a:pt x="1520" y="1480"/>
                      </a:lnTo>
                      <a:lnTo>
                        <a:pt x="1530" y="1482"/>
                      </a:lnTo>
                      <a:lnTo>
                        <a:pt x="1542" y="1482"/>
                      </a:lnTo>
                      <a:lnTo>
                        <a:pt x="1552" y="1480"/>
                      </a:lnTo>
                      <a:lnTo>
                        <a:pt x="1564" y="1478"/>
                      </a:lnTo>
                      <a:lnTo>
                        <a:pt x="1574" y="1474"/>
                      </a:lnTo>
                      <a:lnTo>
                        <a:pt x="1594" y="1460"/>
                      </a:lnTo>
                      <a:lnTo>
                        <a:pt x="1614" y="1444"/>
                      </a:lnTo>
                      <a:lnTo>
                        <a:pt x="1630" y="1426"/>
                      </a:lnTo>
                      <a:lnTo>
                        <a:pt x="1644" y="1408"/>
                      </a:lnTo>
                      <a:lnTo>
                        <a:pt x="1656" y="1392"/>
                      </a:lnTo>
                      <a:lnTo>
                        <a:pt x="1664" y="1374"/>
                      </a:lnTo>
                      <a:lnTo>
                        <a:pt x="1672" y="1354"/>
                      </a:lnTo>
                      <a:lnTo>
                        <a:pt x="1680" y="1330"/>
                      </a:lnTo>
                      <a:lnTo>
                        <a:pt x="1684" y="1306"/>
                      </a:lnTo>
                      <a:lnTo>
                        <a:pt x="1684" y="1280"/>
                      </a:lnTo>
                      <a:lnTo>
                        <a:pt x="1684" y="1270"/>
                      </a:lnTo>
                      <a:lnTo>
                        <a:pt x="1680" y="1258"/>
                      </a:lnTo>
                      <a:lnTo>
                        <a:pt x="1676" y="1248"/>
                      </a:lnTo>
                      <a:lnTo>
                        <a:pt x="1670" y="1240"/>
                      </a:lnTo>
                      <a:lnTo>
                        <a:pt x="1664" y="1232"/>
                      </a:lnTo>
                      <a:lnTo>
                        <a:pt x="1654" y="1226"/>
                      </a:lnTo>
                      <a:lnTo>
                        <a:pt x="1644" y="1220"/>
                      </a:lnTo>
                      <a:lnTo>
                        <a:pt x="1634" y="1218"/>
                      </a:lnTo>
                      <a:lnTo>
                        <a:pt x="1626" y="1218"/>
                      </a:lnTo>
                      <a:lnTo>
                        <a:pt x="1618" y="1218"/>
                      </a:lnTo>
                      <a:lnTo>
                        <a:pt x="1602" y="1224"/>
                      </a:lnTo>
                      <a:lnTo>
                        <a:pt x="1588" y="1234"/>
                      </a:lnTo>
                      <a:lnTo>
                        <a:pt x="1572" y="1242"/>
                      </a:lnTo>
                      <a:lnTo>
                        <a:pt x="1558" y="1248"/>
                      </a:lnTo>
                      <a:lnTo>
                        <a:pt x="1548" y="1248"/>
                      </a:lnTo>
                      <a:lnTo>
                        <a:pt x="1540" y="1248"/>
                      </a:lnTo>
                      <a:lnTo>
                        <a:pt x="1530" y="1244"/>
                      </a:lnTo>
                      <a:lnTo>
                        <a:pt x="1520" y="1240"/>
                      </a:lnTo>
                      <a:lnTo>
                        <a:pt x="1514" y="1234"/>
                      </a:lnTo>
                      <a:lnTo>
                        <a:pt x="1508" y="1226"/>
                      </a:lnTo>
                      <a:lnTo>
                        <a:pt x="1506" y="1218"/>
                      </a:lnTo>
                      <a:lnTo>
                        <a:pt x="1506" y="1208"/>
                      </a:lnTo>
                      <a:lnTo>
                        <a:pt x="1506" y="1186"/>
                      </a:lnTo>
                      <a:lnTo>
                        <a:pt x="1510" y="1164"/>
                      </a:lnTo>
                      <a:lnTo>
                        <a:pt x="1648" y="928"/>
                      </a:lnTo>
                      <a:lnTo>
                        <a:pt x="1516" y="700"/>
                      </a:lnTo>
                      <a:lnTo>
                        <a:pt x="1512" y="678"/>
                      </a:lnTo>
                      <a:lnTo>
                        <a:pt x="1510" y="656"/>
                      </a:lnTo>
                      <a:lnTo>
                        <a:pt x="1510" y="644"/>
                      </a:lnTo>
                      <a:lnTo>
                        <a:pt x="1512" y="634"/>
                      </a:lnTo>
                      <a:lnTo>
                        <a:pt x="1518" y="626"/>
                      </a:lnTo>
                      <a:lnTo>
                        <a:pt x="1524" y="620"/>
                      </a:lnTo>
                      <a:lnTo>
                        <a:pt x="1534" y="616"/>
                      </a:lnTo>
                      <a:lnTo>
                        <a:pt x="1544" y="612"/>
                      </a:lnTo>
                      <a:lnTo>
                        <a:pt x="1552" y="612"/>
                      </a:lnTo>
                      <a:lnTo>
                        <a:pt x="1562" y="612"/>
                      </a:lnTo>
                      <a:lnTo>
                        <a:pt x="1576" y="618"/>
                      </a:lnTo>
                      <a:lnTo>
                        <a:pt x="1592" y="626"/>
                      </a:lnTo>
                      <a:lnTo>
                        <a:pt x="1606" y="636"/>
                      </a:lnTo>
                      <a:lnTo>
                        <a:pt x="1622" y="642"/>
                      </a:lnTo>
                      <a:lnTo>
                        <a:pt x="1630" y="642"/>
                      </a:lnTo>
                      <a:lnTo>
                        <a:pt x="1638" y="642"/>
                      </a:lnTo>
                      <a:lnTo>
                        <a:pt x="1648" y="640"/>
                      </a:lnTo>
                      <a:lnTo>
                        <a:pt x="1658" y="634"/>
                      </a:lnTo>
                      <a:lnTo>
                        <a:pt x="1668" y="628"/>
                      </a:lnTo>
                      <a:lnTo>
                        <a:pt x="1676" y="620"/>
                      </a:lnTo>
                      <a:lnTo>
                        <a:pt x="1682" y="612"/>
                      </a:lnTo>
                      <a:lnTo>
                        <a:pt x="1686" y="602"/>
                      </a:lnTo>
                      <a:lnTo>
                        <a:pt x="1688" y="590"/>
                      </a:lnTo>
                      <a:lnTo>
                        <a:pt x="1690" y="580"/>
                      </a:lnTo>
                      <a:lnTo>
                        <a:pt x="1688" y="554"/>
                      </a:lnTo>
                      <a:lnTo>
                        <a:pt x="1684" y="530"/>
                      </a:lnTo>
                      <a:lnTo>
                        <a:pt x="1678" y="506"/>
                      </a:lnTo>
                      <a:lnTo>
                        <a:pt x="1668" y="486"/>
                      </a:lnTo>
                      <a:lnTo>
                        <a:pt x="1660" y="468"/>
                      </a:lnTo>
                      <a:lnTo>
                        <a:pt x="1650" y="452"/>
                      </a:lnTo>
                      <a:lnTo>
                        <a:pt x="1636" y="434"/>
                      </a:lnTo>
                      <a:lnTo>
                        <a:pt x="1618" y="416"/>
                      </a:lnTo>
                      <a:lnTo>
                        <a:pt x="1598" y="400"/>
                      </a:lnTo>
                      <a:lnTo>
                        <a:pt x="1578" y="386"/>
                      </a:lnTo>
                      <a:lnTo>
                        <a:pt x="1568" y="382"/>
                      </a:lnTo>
                      <a:lnTo>
                        <a:pt x="1556" y="378"/>
                      </a:lnTo>
                      <a:lnTo>
                        <a:pt x="1546" y="378"/>
                      </a:lnTo>
                      <a:lnTo>
                        <a:pt x="1536" y="378"/>
                      </a:lnTo>
                      <a:lnTo>
                        <a:pt x="1524" y="380"/>
                      </a:lnTo>
                      <a:lnTo>
                        <a:pt x="1514" y="386"/>
                      </a:lnTo>
                      <a:lnTo>
                        <a:pt x="1506" y="392"/>
                      </a:lnTo>
                      <a:lnTo>
                        <a:pt x="1498" y="400"/>
                      </a:lnTo>
                      <a:lnTo>
                        <a:pt x="1494" y="406"/>
                      </a:lnTo>
                      <a:lnTo>
                        <a:pt x="1490" y="414"/>
                      </a:lnTo>
                      <a:lnTo>
                        <a:pt x="1488" y="430"/>
                      </a:lnTo>
                      <a:lnTo>
                        <a:pt x="1488" y="448"/>
                      </a:lnTo>
                      <a:lnTo>
                        <a:pt x="1488" y="464"/>
                      </a:lnTo>
                      <a:lnTo>
                        <a:pt x="1486" y="480"/>
                      </a:lnTo>
                      <a:lnTo>
                        <a:pt x="1482" y="488"/>
                      </a:lnTo>
                      <a:lnTo>
                        <a:pt x="1476" y="496"/>
                      </a:lnTo>
                      <a:lnTo>
                        <a:pt x="1470" y="502"/>
                      </a:lnTo>
                      <a:lnTo>
                        <a:pt x="1460" y="510"/>
                      </a:lnTo>
                      <a:lnTo>
                        <a:pt x="1452" y="512"/>
                      </a:lnTo>
                      <a:lnTo>
                        <a:pt x="1442" y="512"/>
                      </a:lnTo>
                      <a:lnTo>
                        <a:pt x="1432" y="510"/>
                      </a:lnTo>
                      <a:lnTo>
                        <a:pt x="1422" y="504"/>
                      </a:lnTo>
                      <a:lnTo>
                        <a:pt x="1404" y="490"/>
                      </a:lnTo>
                      <a:lnTo>
                        <a:pt x="1386" y="476"/>
                      </a:lnTo>
                      <a:lnTo>
                        <a:pt x="1246" y="236"/>
                      </a:lnTo>
                      <a:lnTo>
                        <a:pt x="982" y="242"/>
                      </a:lnTo>
                      <a:close/>
                    </a:path>
                  </a:pathLst>
                </a:custGeom>
                <a:solidFill>
                  <a:schemeClr val="accent1"/>
                </a:solidFill>
                <a:ln w="19050"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4" name="Google Shape;344;p3"/>
                <p:cNvSpPr/>
                <p:nvPr/>
              </p:nvSpPr>
              <p:spPr>
                <a:xfrm>
                  <a:off x="2225540" y="4494393"/>
                  <a:ext cx="2020887" cy="1717675"/>
                </a:xfrm>
                <a:custGeom>
                  <a:avLst/>
                  <a:gdLst/>
                  <a:ahLst/>
                  <a:cxnLst/>
                  <a:rect l="l" t="t" r="r" b="b"/>
                  <a:pathLst>
                    <a:path w="1632" h="1386" extrusionOk="0">
                      <a:moveTo>
                        <a:pt x="1576" y="390"/>
                      </a:moveTo>
                      <a:lnTo>
                        <a:pt x="1576" y="390"/>
                      </a:lnTo>
                      <a:lnTo>
                        <a:pt x="1588" y="388"/>
                      </a:lnTo>
                      <a:lnTo>
                        <a:pt x="1602" y="382"/>
                      </a:lnTo>
                      <a:lnTo>
                        <a:pt x="1610" y="376"/>
                      </a:lnTo>
                      <a:lnTo>
                        <a:pt x="1618" y="368"/>
                      </a:lnTo>
                      <a:lnTo>
                        <a:pt x="1624" y="360"/>
                      </a:lnTo>
                      <a:lnTo>
                        <a:pt x="1628" y="350"/>
                      </a:lnTo>
                      <a:lnTo>
                        <a:pt x="1630" y="338"/>
                      </a:lnTo>
                      <a:lnTo>
                        <a:pt x="1632" y="328"/>
                      </a:lnTo>
                      <a:lnTo>
                        <a:pt x="1632" y="302"/>
                      </a:lnTo>
                      <a:lnTo>
                        <a:pt x="1626" y="278"/>
                      </a:lnTo>
                      <a:lnTo>
                        <a:pt x="1620" y="254"/>
                      </a:lnTo>
                      <a:lnTo>
                        <a:pt x="1612" y="234"/>
                      </a:lnTo>
                      <a:lnTo>
                        <a:pt x="1602" y="216"/>
                      </a:lnTo>
                      <a:lnTo>
                        <a:pt x="1594" y="202"/>
                      </a:lnTo>
                      <a:lnTo>
                        <a:pt x="1584" y="188"/>
                      </a:lnTo>
                      <a:lnTo>
                        <a:pt x="1570" y="172"/>
                      </a:lnTo>
                      <a:lnTo>
                        <a:pt x="1556" y="158"/>
                      </a:lnTo>
                      <a:lnTo>
                        <a:pt x="1540" y="146"/>
                      </a:lnTo>
                      <a:lnTo>
                        <a:pt x="1522" y="136"/>
                      </a:lnTo>
                      <a:lnTo>
                        <a:pt x="1504" y="128"/>
                      </a:lnTo>
                      <a:lnTo>
                        <a:pt x="1496" y="126"/>
                      </a:lnTo>
                      <a:lnTo>
                        <a:pt x="1486" y="126"/>
                      </a:lnTo>
                      <a:lnTo>
                        <a:pt x="1474" y="128"/>
                      </a:lnTo>
                      <a:lnTo>
                        <a:pt x="1460" y="134"/>
                      </a:lnTo>
                      <a:lnTo>
                        <a:pt x="1452" y="140"/>
                      </a:lnTo>
                      <a:lnTo>
                        <a:pt x="1444" y="148"/>
                      </a:lnTo>
                      <a:lnTo>
                        <a:pt x="1440" y="154"/>
                      </a:lnTo>
                      <a:lnTo>
                        <a:pt x="1436" y="162"/>
                      </a:lnTo>
                      <a:lnTo>
                        <a:pt x="1434" y="178"/>
                      </a:lnTo>
                      <a:lnTo>
                        <a:pt x="1434" y="196"/>
                      </a:lnTo>
                      <a:lnTo>
                        <a:pt x="1434" y="212"/>
                      </a:lnTo>
                      <a:lnTo>
                        <a:pt x="1432" y="228"/>
                      </a:lnTo>
                      <a:lnTo>
                        <a:pt x="1428" y="236"/>
                      </a:lnTo>
                      <a:lnTo>
                        <a:pt x="1422" y="244"/>
                      </a:lnTo>
                      <a:lnTo>
                        <a:pt x="1416" y="250"/>
                      </a:lnTo>
                      <a:lnTo>
                        <a:pt x="1406" y="258"/>
                      </a:lnTo>
                      <a:lnTo>
                        <a:pt x="1400" y="260"/>
                      </a:lnTo>
                      <a:lnTo>
                        <a:pt x="1392" y="260"/>
                      </a:lnTo>
                      <a:lnTo>
                        <a:pt x="1384" y="260"/>
                      </a:lnTo>
                      <a:lnTo>
                        <a:pt x="1376" y="258"/>
                      </a:lnTo>
                      <a:lnTo>
                        <a:pt x="1360" y="248"/>
                      </a:lnTo>
                      <a:lnTo>
                        <a:pt x="1344" y="236"/>
                      </a:lnTo>
                      <a:lnTo>
                        <a:pt x="1330" y="224"/>
                      </a:lnTo>
                      <a:lnTo>
                        <a:pt x="1200" y="0"/>
                      </a:lnTo>
                      <a:lnTo>
                        <a:pt x="936" y="0"/>
                      </a:lnTo>
                      <a:lnTo>
                        <a:pt x="914" y="8"/>
                      </a:lnTo>
                      <a:lnTo>
                        <a:pt x="890" y="18"/>
                      </a:lnTo>
                      <a:lnTo>
                        <a:pt x="880" y="24"/>
                      </a:lnTo>
                      <a:lnTo>
                        <a:pt x="872" y="32"/>
                      </a:lnTo>
                      <a:lnTo>
                        <a:pt x="866" y="40"/>
                      </a:lnTo>
                      <a:lnTo>
                        <a:pt x="864" y="48"/>
                      </a:lnTo>
                      <a:lnTo>
                        <a:pt x="866" y="60"/>
                      </a:lnTo>
                      <a:lnTo>
                        <a:pt x="868" y="70"/>
                      </a:lnTo>
                      <a:lnTo>
                        <a:pt x="872" y="78"/>
                      </a:lnTo>
                      <a:lnTo>
                        <a:pt x="876" y="84"/>
                      </a:lnTo>
                      <a:lnTo>
                        <a:pt x="890" y="96"/>
                      </a:lnTo>
                      <a:lnTo>
                        <a:pt x="904" y="104"/>
                      </a:lnTo>
                      <a:lnTo>
                        <a:pt x="918" y="112"/>
                      </a:lnTo>
                      <a:lnTo>
                        <a:pt x="932" y="122"/>
                      </a:lnTo>
                      <a:lnTo>
                        <a:pt x="936" y="130"/>
                      </a:lnTo>
                      <a:lnTo>
                        <a:pt x="940" y="138"/>
                      </a:lnTo>
                      <a:lnTo>
                        <a:pt x="944" y="146"/>
                      </a:lnTo>
                      <a:lnTo>
                        <a:pt x="944" y="158"/>
                      </a:lnTo>
                      <a:lnTo>
                        <a:pt x="944" y="170"/>
                      </a:lnTo>
                      <a:lnTo>
                        <a:pt x="940" y="180"/>
                      </a:lnTo>
                      <a:lnTo>
                        <a:pt x="936" y="190"/>
                      </a:lnTo>
                      <a:lnTo>
                        <a:pt x="928" y="198"/>
                      </a:lnTo>
                      <a:lnTo>
                        <a:pt x="920" y="206"/>
                      </a:lnTo>
                      <a:lnTo>
                        <a:pt x="912" y="212"/>
                      </a:lnTo>
                      <a:lnTo>
                        <a:pt x="890" y="224"/>
                      </a:lnTo>
                      <a:lnTo>
                        <a:pt x="866" y="232"/>
                      </a:lnTo>
                      <a:lnTo>
                        <a:pt x="842" y="238"/>
                      </a:lnTo>
                      <a:lnTo>
                        <a:pt x="820" y="242"/>
                      </a:lnTo>
                      <a:lnTo>
                        <a:pt x="800" y="242"/>
                      </a:lnTo>
                      <a:lnTo>
                        <a:pt x="782" y="242"/>
                      </a:lnTo>
                      <a:lnTo>
                        <a:pt x="758" y="238"/>
                      </a:lnTo>
                      <a:lnTo>
                        <a:pt x="734" y="232"/>
                      </a:lnTo>
                      <a:lnTo>
                        <a:pt x="710" y="224"/>
                      </a:lnTo>
                      <a:lnTo>
                        <a:pt x="690" y="212"/>
                      </a:lnTo>
                      <a:lnTo>
                        <a:pt x="680" y="206"/>
                      </a:lnTo>
                      <a:lnTo>
                        <a:pt x="672" y="198"/>
                      </a:lnTo>
                      <a:lnTo>
                        <a:pt x="666" y="190"/>
                      </a:lnTo>
                      <a:lnTo>
                        <a:pt x="660" y="180"/>
                      </a:lnTo>
                      <a:lnTo>
                        <a:pt x="658" y="170"/>
                      </a:lnTo>
                      <a:lnTo>
                        <a:pt x="656" y="158"/>
                      </a:lnTo>
                      <a:lnTo>
                        <a:pt x="658" y="146"/>
                      </a:lnTo>
                      <a:lnTo>
                        <a:pt x="660" y="138"/>
                      </a:lnTo>
                      <a:lnTo>
                        <a:pt x="664" y="130"/>
                      </a:lnTo>
                      <a:lnTo>
                        <a:pt x="670" y="122"/>
                      </a:lnTo>
                      <a:lnTo>
                        <a:pt x="682" y="112"/>
                      </a:lnTo>
                      <a:lnTo>
                        <a:pt x="696" y="104"/>
                      </a:lnTo>
                      <a:lnTo>
                        <a:pt x="712" y="96"/>
                      </a:lnTo>
                      <a:lnTo>
                        <a:pt x="724" y="84"/>
                      </a:lnTo>
                      <a:lnTo>
                        <a:pt x="730" y="78"/>
                      </a:lnTo>
                      <a:lnTo>
                        <a:pt x="732" y="70"/>
                      </a:lnTo>
                      <a:lnTo>
                        <a:pt x="736" y="60"/>
                      </a:lnTo>
                      <a:lnTo>
                        <a:pt x="736" y="48"/>
                      </a:lnTo>
                      <a:lnTo>
                        <a:pt x="734" y="40"/>
                      </a:lnTo>
                      <a:lnTo>
                        <a:pt x="728" y="32"/>
                      </a:lnTo>
                      <a:lnTo>
                        <a:pt x="720" y="24"/>
                      </a:lnTo>
                      <a:lnTo>
                        <a:pt x="710" y="18"/>
                      </a:lnTo>
                      <a:lnTo>
                        <a:pt x="688" y="8"/>
                      </a:lnTo>
                      <a:lnTo>
                        <a:pt x="666" y="0"/>
                      </a:lnTo>
                      <a:lnTo>
                        <a:pt x="402" y="0"/>
                      </a:lnTo>
                      <a:lnTo>
                        <a:pt x="248" y="268"/>
                      </a:lnTo>
                      <a:lnTo>
                        <a:pt x="242" y="290"/>
                      </a:lnTo>
                      <a:lnTo>
                        <a:pt x="240" y="314"/>
                      </a:lnTo>
                      <a:lnTo>
                        <a:pt x="240" y="326"/>
                      </a:lnTo>
                      <a:lnTo>
                        <a:pt x="242" y="336"/>
                      </a:lnTo>
                      <a:lnTo>
                        <a:pt x="248" y="344"/>
                      </a:lnTo>
                      <a:lnTo>
                        <a:pt x="254" y="350"/>
                      </a:lnTo>
                      <a:lnTo>
                        <a:pt x="264" y="356"/>
                      </a:lnTo>
                      <a:lnTo>
                        <a:pt x="274" y="358"/>
                      </a:lnTo>
                      <a:lnTo>
                        <a:pt x="284" y="358"/>
                      </a:lnTo>
                      <a:lnTo>
                        <a:pt x="292" y="358"/>
                      </a:lnTo>
                      <a:lnTo>
                        <a:pt x="308" y="352"/>
                      </a:lnTo>
                      <a:lnTo>
                        <a:pt x="322" y="344"/>
                      </a:lnTo>
                      <a:lnTo>
                        <a:pt x="336" y="336"/>
                      </a:lnTo>
                      <a:lnTo>
                        <a:pt x="352" y="330"/>
                      </a:lnTo>
                      <a:lnTo>
                        <a:pt x="360" y="328"/>
                      </a:lnTo>
                      <a:lnTo>
                        <a:pt x="370" y="328"/>
                      </a:lnTo>
                      <a:lnTo>
                        <a:pt x="378" y="332"/>
                      </a:lnTo>
                      <a:lnTo>
                        <a:pt x="390" y="336"/>
                      </a:lnTo>
                      <a:lnTo>
                        <a:pt x="398" y="342"/>
                      </a:lnTo>
                      <a:lnTo>
                        <a:pt x="406" y="350"/>
                      </a:lnTo>
                      <a:lnTo>
                        <a:pt x="412" y="358"/>
                      </a:lnTo>
                      <a:lnTo>
                        <a:pt x="416" y="368"/>
                      </a:lnTo>
                      <a:lnTo>
                        <a:pt x="418" y="380"/>
                      </a:lnTo>
                      <a:lnTo>
                        <a:pt x="420" y="392"/>
                      </a:lnTo>
                      <a:lnTo>
                        <a:pt x="418" y="416"/>
                      </a:lnTo>
                      <a:lnTo>
                        <a:pt x="414" y="440"/>
                      </a:lnTo>
                      <a:lnTo>
                        <a:pt x="408" y="464"/>
                      </a:lnTo>
                      <a:lnTo>
                        <a:pt x="400" y="486"/>
                      </a:lnTo>
                      <a:lnTo>
                        <a:pt x="390" y="502"/>
                      </a:lnTo>
                      <a:lnTo>
                        <a:pt x="380" y="518"/>
                      </a:lnTo>
                      <a:lnTo>
                        <a:pt x="366" y="536"/>
                      </a:lnTo>
                      <a:lnTo>
                        <a:pt x="348" y="554"/>
                      </a:lnTo>
                      <a:lnTo>
                        <a:pt x="330" y="570"/>
                      </a:lnTo>
                      <a:lnTo>
                        <a:pt x="308" y="584"/>
                      </a:lnTo>
                      <a:lnTo>
                        <a:pt x="298" y="588"/>
                      </a:lnTo>
                      <a:lnTo>
                        <a:pt x="288" y="592"/>
                      </a:lnTo>
                      <a:lnTo>
                        <a:pt x="276" y="592"/>
                      </a:lnTo>
                      <a:lnTo>
                        <a:pt x="266" y="592"/>
                      </a:lnTo>
                      <a:lnTo>
                        <a:pt x="256" y="590"/>
                      </a:lnTo>
                      <a:lnTo>
                        <a:pt x="246" y="586"/>
                      </a:lnTo>
                      <a:lnTo>
                        <a:pt x="236" y="578"/>
                      </a:lnTo>
                      <a:lnTo>
                        <a:pt x="230" y="572"/>
                      </a:lnTo>
                      <a:lnTo>
                        <a:pt x="224" y="564"/>
                      </a:lnTo>
                      <a:lnTo>
                        <a:pt x="222" y="556"/>
                      </a:lnTo>
                      <a:lnTo>
                        <a:pt x="218" y="540"/>
                      </a:lnTo>
                      <a:lnTo>
                        <a:pt x="218" y="522"/>
                      </a:lnTo>
                      <a:lnTo>
                        <a:pt x="218" y="506"/>
                      </a:lnTo>
                      <a:lnTo>
                        <a:pt x="216" y="490"/>
                      </a:lnTo>
                      <a:lnTo>
                        <a:pt x="212" y="482"/>
                      </a:lnTo>
                      <a:lnTo>
                        <a:pt x="206" y="474"/>
                      </a:lnTo>
                      <a:lnTo>
                        <a:pt x="200" y="468"/>
                      </a:lnTo>
                      <a:lnTo>
                        <a:pt x="190" y="460"/>
                      </a:lnTo>
                      <a:lnTo>
                        <a:pt x="182" y="458"/>
                      </a:lnTo>
                      <a:lnTo>
                        <a:pt x="172" y="458"/>
                      </a:lnTo>
                      <a:lnTo>
                        <a:pt x="162" y="462"/>
                      </a:lnTo>
                      <a:lnTo>
                        <a:pt x="152" y="466"/>
                      </a:lnTo>
                      <a:lnTo>
                        <a:pt x="132" y="480"/>
                      </a:lnTo>
                      <a:lnTo>
                        <a:pt x="116" y="496"/>
                      </a:lnTo>
                      <a:lnTo>
                        <a:pt x="4" y="688"/>
                      </a:lnTo>
                      <a:lnTo>
                        <a:pt x="2" y="688"/>
                      </a:lnTo>
                      <a:lnTo>
                        <a:pt x="0" y="694"/>
                      </a:lnTo>
                      <a:lnTo>
                        <a:pt x="400" y="1386"/>
                      </a:lnTo>
                      <a:lnTo>
                        <a:pt x="1200" y="1386"/>
                      </a:lnTo>
                      <a:lnTo>
                        <a:pt x="1600" y="694"/>
                      </a:lnTo>
                      <a:lnTo>
                        <a:pt x="1598" y="688"/>
                      </a:lnTo>
                      <a:lnTo>
                        <a:pt x="1458" y="448"/>
                      </a:lnTo>
                      <a:lnTo>
                        <a:pt x="1454" y="426"/>
                      </a:lnTo>
                      <a:lnTo>
                        <a:pt x="1452" y="402"/>
                      </a:lnTo>
                      <a:lnTo>
                        <a:pt x="1454" y="392"/>
                      </a:lnTo>
                      <a:lnTo>
                        <a:pt x="1456" y="382"/>
                      </a:lnTo>
                      <a:lnTo>
                        <a:pt x="1460" y="374"/>
                      </a:lnTo>
                      <a:lnTo>
                        <a:pt x="1466" y="368"/>
                      </a:lnTo>
                      <a:lnTo>
                        <a:pt x="1482" y="362"/>
                      </a:lnTo>
                      <a:lnTo>
                        <a:pt x="1496" y="360"/>
                      </a:lnTo>
                      <a:lnTo>
                        <a:pt x="1508" y="360"/>
                      </a:lnTo>
                      <a:lnTo>
                        <a:pt x="1518" y="364"/>
                      </a:lnTo>
                      <a:lnTo>
                        <a:pt x="1536" y="374"/>
                      </a:lnTo>
                      <a:lnTo>
                        <a:pt x="1556" y="384"/>
                      </a:lnTo>
                      <a:lnTo>
                        <a:pt x="1566" y="388"/>
                      </a:lnTo>
                      <a:lnTo>
                        <a:pt x="1576" y="390"/>
                      </a:lnTo>
                      <a:close/>
                    </a:path>
                  </a:pathLst>
                </a:custGeom>
                <a:solidFill>
                  <a:schemeClr val="accent1"/>
                </a:solidFill>
                <a:ln w="19050"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5" name="Google Shape;345;p3"/>
                <p:cNvSpPr/>
                <p:nvPr/>
              </p:nvSpPr>
              <p:spPr>
                <a:xfrm>
                  <a:off x="745990" y="3343455"/>
                  <a:ext cx="2001837" cy="2005013"/>
                </a:xfrm>
                <a:custGeom>
                  <a:avLst/>
                  <a:gdLst/>
                  <a:ahLst/>
                  <a:cxnLst/>
                  <a:rect l="l" t="t" r="r" b="b"/>
                  <a:pathLst>
                    <a:path w="1616" h="1618" extrusionOk="0">
                      <a:moveTo>
                        <a:pt x="1312" y="1426"/>
                      </a:moveTo>
                      <a:lnTo>
                        <a:pt x="1312" y="1426"/>
                      </a:lnTo>
                      <a:lnTo>
                        <a:pt x="1328" y="1410"/>
                      </a:lnTo>
                      <a:lnTo>
                        <a:pt x="1348" y="1396"/>
                      </a:lnTo>
                      <a:lnTo>
                        <a:pt x="1358" y="1392"/>
                      </a:lnTo>
                      <a:lnTo>
                        <a:pt x="1368" y="1388"/>
                      </a:lnTo>
                      <a:lnTo>
                        <a:pt x="1378" y="1388"/>
                      </a:lnTo>
                      <a:lnTo>
                        <a:pt x="1386" y="1390"/>
                      </a:lnTo>
                      <a:lnTo>
                        <a:pt x="1396" y="1398"/>
                      </a:lnTo>
                      <a:lnTo>
                        <a:pt x="1402" y="1404"/>
                      </a:lnTo>
                      <a:lnTo>
                        <a:pt x="1408" y="1412"/>
                      </a:lnTo>
                      <a:lnTo>
                        <a:pt x="1412" y="1420"/>
                      </a:lnTo>
                      <a:lnTo>
                        <a:pt x="1414" y="1436"/>
                      </a:lnTo>
                      <a:lnTo>
                        <a:pt x="1414" y="1452"/>
                      </a:lnTo>
                      <a:lnTo>
                        <a:pt x="1414" y="1470"/>
                      </a:lnTo>
                      <a:lnTo>
                        <a:pt x="1418" y="1486"/>
                      </a:lnTo>
                      <a:lnTo>
                        <a:pt x="1420" y="1494"/>
                      </a:lnTo>
                      <a:lnTo>
                        <a:pt x="1426" y="1502"/>
                      </a:lnTo>
                      <a:lnTo>
                        <a:pt x="1432" y="1508"/>
                      </a:lnTo>
                      <a:lnTo>
                        <a:pt x="1442" y="1516"/>
                      </a:lnTo>
                      <a:lnTo>
                        <a:pt x="1452" y="1520"/>
                      </a:lnTo>
                      <a:lnTo>
                        <a:pt x="1462" y="1522"/>
                      </a:lnTo>
                      <a:lnTo>
                        <a:pt x="1472" y="1522"/>
                      </a:lnTo>
                      <a:lnTo>
                        <a:pt x="1484" y="1522"/>
                      </a:lnTo>
                      <a:lnTo>
                        <a:pt x="1494" y="1518"/>
                      </a:lnTo>
                      <a:lnTo>
                        <a:pt x="1504" y="1514"/>
                      </a:lnTo>
                      <a:lnTo>
                        <a:pt x="1526" y="1500"/>
                      </a:lnTo>
                      <a:lnTo>
                        <a:pt x="1544" y="1484"/>
                      </a:lnTo>
                      <a:lnTo>
                        <a:pt x="1562" y="1466"/>
                      </a:lnTo>
                      <a:lnTo>
                        <a:pt x="1576" y="1448"/>
                      </a:lnTo>
                      <a:lnTo>
                        <a:pt x="1586" y="1432"/>
                      </a:lnTo>
                      <a:lnTo>
                        <a:pt x="1596" y="1416"/>
                      </a:lnTo>
                      <a:lnTo>
                        <a:pt x="1604" y="1394"/>
                      </a:lnTo>
                      <a:lnTo>
                        <a:pt x="1610" y="1370"/>
                      </a:lnTo>
                      <a:lnTo>
                        <a:pt x="1614" y="1346"/>
                      </a:lnTo>
                      <a:lnTo>
                        <a:pt x="1616" y="1322"/>
                      </a:lnTo>
                      <a:lnTo>
                        <a:pt x="1614" y="1310"/>
                      </a:lnTo>
                      <a:lnTo>
                        <a:pt x="1612" y="1298"/>
                      </a:lnTo>
                      <a:lnTo>
                        <a:pt x="1608" y="1288"/>
                      </a:lnTo>
                      <a:lnTo>
                        <a:pt x="1602" y="1280"/>
                      </a:lnTo>
                      <a:lnTo>
                        <a:pt x="1594" y="1272"/>
                      </a:lnTo>
                      <a:lnTo>
                        <a:pt x="1586" y="1266"/>
                      </a:lnTo>
                      <a:lnTo>
                        <a:pt x="1574" y="1262"/>
                      </a:lnTo>
                      <a:lnTo>
                        <a:pt x="1566" y="1258"/>
                      </a:lnTo>
                      <a:lnTo>
                        <a:pt x="1556" y="1258"/>
                      </a:lnTo>
                      <a:lnTo>
                        <a:pt x="1548" y="1260"/>
                      </a:lnTo>
                      <a:lnTo>
                        <a:pt x="1532" y="1266"/>
                      </a:lnTo>
                      <a:lnTo>
                        <a:pt x="1518" y="1274"/>
                      </a:lnTo>
                      <a:lnTo>
                        <a:pt x="1504" y="1282"/>
                      </a:lnTo>
                      <a:lnTo>
                        <a:pt x="1488" y="1288"/>
                      </a:lnTo>
                      <a:lnTo>
                        <a:pt x="1480" y="1288"/>
                      </a:lnTo>
                      <a:lnTo>
                        <a:pt x="1470" y="1288"/>
                      </a:lnTo>
                      <a:lnTo>
                        <a:pt x="1460" y="1286"/>
                      </a:lnTo>
                      <a:lnTo>
                        <a:pt x="1450" y="1280"/>
                      </a:lnTo>
                      <a:lnTo>
                        <a:pt x="1444" y="1274"/>
                      </a:lnTo>
                      <a:lnTo>
                        <a:pt x="1438" y="1266"/>
                      </a:lnTo>
                      <a:lnTo>
                        <a:pt x="1436" y="1256"/>
                      </a:lnTo>
                      <a:lnTo>
                        <a:pt x="1436" y="1244"/>
                      </a:lnTo>
                      <a:lnTo>
                        <a:pt x="1438" y="1220"/>
                      </a:lnTo>
                      <a:lnTo>
                        <a:pt x="1444" y="1198"/>
                      </a:lnTo>
                      <a:lnTo>
                        <a:pt x="1598" y="930"/>
                      </a:lnTo>
                      <a:lnTo>
                        <a:pt x="1600" y="926"/>
                      </a:lnTo>
                      <a:lnTo>
                        <a:pt x="1596" y="926"/>
                      </a:lnTo>
                      <a:lnTo>
                        <a:pt x="1462" y="694"/>
                      </a:lnTo>
                      <a:lnTo>
                        <a:pt x="1446" y="678"/>
                      </a:lnTo>
                      <a:lnTo>
                        <a:pt x="1426" y="664"/>
                      </a:lnTo>
                      <a:lnTo>
                        <a:pt x="1414" y="658"/>
                      </a:lnTo>
                      <a:lnTo>
                        <a:pt x="1404" y="656"/>
                      </a:lnTo>
                      <a:lnTo>
                        <a:pt x="1394" y="654"/>
                      </a:lnTo>
                      <a:lnTo>
                        <a:pt x="1386" y="658"/>
                      </a:lnTo>
                      <a:lnTo>
                        <a:pt x="1376" y="664"/>
                      </a:lnTo>
                      <a:lnTo>
                        <a:pt x="1368" y="672"/>
                      </a:lnTo>
                      <a:lnTo>
                        <a:pt x="1364" y="678"/>
                      </a:lnTo>
                      <a:lnTo>
                        <a:pt x="1360" y="686"/>
                      </a:lnTo>
                      <a:lnTo>
                        <a:pt x="1358" y="702"/>
                      </a:lnTo>
                      <a:lnTo>
                        <a:pt x="1358" y="720"/>
                      </a:lnTo>
                      <a:lnTo>
                        <a:pt x="1358" y="736"/>
                      </a:lnTo>
                      <a:lnTo>
                        <a:pt x="1354" y="752"/>
                      </a:lnTo>
                      <a:lnTo>
                        <a:pt x="1352" y="760"/>
                      </a:lnTo>
                      <a:lnTo>
                        <a:pt x="1346" y="768"/>
                      </a:lnTo>
                      <a:lnTo>
                        <a:pt x="1340" y="776"/>
                      </a:lnTo>
                      <a:lnTo>
                        <a:pt x="1330" y="782"/>
                      </a:lnTo>
                      <a:lnTo>
                        <a:pt x="1320" y="786"/>
                      </a:lnTo>
                      <a:lnTo>
                        <a:pt x="1310" y="790"/>
                      </a:lnTo>
                      <a:lnTo>
                        <a:pt x="1300" y="790"/>
                      </a:lnTo>
                      <a:lnTo>
                        <a:pt x="1288" y="788"/>
                      </a:lnTo>
                      <a:lnTo>
                        <a:pt x="1278" y="784"/>
                      </a:lnTo>
                      <a:lnTo>
                        <a:pt x="1268" y="780"/>
                      </a:lnTo>
                      <a:lnTo>
                        <a:pt x="1246" y="768"/>
                      </a:lnTo>
                      <a:lnTo>
                        <a:pt x="1228" y="752"/>
                      </a:lnTo>
                      <a:lnTo>
                        <a:pt x="1210" y="734"/>
                      </a:lnTo>
                      <a:lnTo>
                        <a:pt x="1196" y="716"/>
                      </a:lnTo>
                      <a:lnTo>
                        <a:pt x="1186" y="700"/>
                      </a:lnTo>
                      <a:lnTo>
                        <a:pt x="1176" y="682"/>
                      </a:lnTo>
                      <a:lnTo>
                        <a:pt x="1168" y="660"/>
                      </a:lnTo>
                      <a:lnTo>
                        <a:pt x="1162" y="638"/>
                      </a:lnTo>
                      <a:lnTo>
                        <a:pt x="1156" y="612"/>
                      </a:lnTo>
                      <a:lnTo>
                        <a:pt x="1156" y="588"/>
                      </a:lnTo>
                      <a:lnTo>
                        <a:pt x="1158" y="576"/>
                      </a:lnTo>
                      <a:lnTo>
                        <a:pt x="1160" y="566"/>
                      </a:lnTo>
                      <a:lnTo>
                        <a:pt x="1164" y="556"/>
                      </a:lnTo>
                      <a:lnTo>
                        <a:pt x="1170" y="546"/>
                      </a:lnTo>
                      <a:lnTo>
                        <a:pt x="1178" y="538"/>
                      </a:lnTo>
                      <a:lnTo>
                        <a:pt x="1186" y="532"/>
                      </a:lnTo>
                      <a:lnTo>
                        <a:pt x="1198" y="528"/>
                      </a:lnTo>
                      <a:lnTo>
                        <a:pt x="1206" y="526"/>
                      </a:lnTo>
                      <a:lnTo>
                        <a:pt x="1216" y="524"/>
                      </a:lnTo>
                      <a:lnTo>
                        <a:pt x="1224" y="526"/>
                      </a:lnTo>
                      <a:lnTo>
                        <a:pt x="1240" y="532"/>
                      </a:lnTo>
                      <a:lnTo>
                        <a:pt x="1254" y="540"/>
                      </a:lnTo>
                      <a:lnTo>
                        <a:pt x="1268" y="548"/>
                      </a:lnTo>
                      <a:lnTo>
                        <a:pt x="1284" y="554"/>
                      </a:lnTo>
                      <a:lnTo>
                        <a:pt x="1292" y="556"/>
                      </a:lnTo>
                      <a:lnTo>
                        <a:pt x="1302" y="554"/>
                      </a:lnTo>
                      <a:lnTo>
                        <a:pt x="1312" y="552"/>
                      </a:lnTo>
                      <a:lnTo>
                        <a:pt x="1322" y="546"/>
                      </a:lnTo>
                      <a:lnTo>
                        <a:pt x="1328" y="540"/>
                      </a:lnTo>
                      <a:lnTo>
                        <a:pt x="1334" y="532"/>
                      </a:lnTo>
                      <a:lnTo>
                        <a:pt x="1336" y="522"/>
                      </a:lnTo>
                      <a:lnTo>
                        <a:pt x="1336" y="510"/>
                      </a:lnTo>
                      <a:lnTo>
                        <a:pt x="1334" y="484"/>
                      </a:lnTo>
                      <a:lnTo>
                        <a:pt x="1328" y="462"/>
                      </a:lnTo>
                      <a:lnTo>
                        <a:pt x="1198" y="238"/>
                      </a:lnTo>
                      <a:lnTo>
                        <a:pt x="924" y="238"/>
                      </a:lnTo>
                      <a:lnTo>
                        <a:pt x="902" y="230"/>
                      </a:lnTo>
                      <a:lnTo>
                        <a:pt x="898" y="228"/>
                      </a:lnTo>
                      <a:lnTo>
                        <a:pt x="896" y="226"/>
                      </a:lnTo>
                      <a:lnTo>
                        <a:pt x="894" y="226"/>
                      </a:lnTo>
                      <a:lnTo>
                        <a:pt x="892" y="224"/>
                      </a:lnTo>
                      <a:lnTo>
                        <a:pt x="890" y="224"/>
                      </a:lnTo>
                      <a:lnTo>
                        <a:pt x="888" y="222"/>
                      </a:lnTo>
                      <a:lnTo>
                        <a:pt x="886" y="220"/>
                      </a:lnTo>
                      <a:lnTo>
                        <a:pt x="884" y="220"/>
                      </a:lnTo>
                      <a:lnTo>
                        <a:pt x="882" y="218"/>
                      </a:lnTo>
                      <a:lnTo>
                        <a:pt x="880" y="216"/>
                      </a:lnTo>
                      <a:lnTo>
                        <a:pt x="878" y="214"/>
                      </a:lnTo>
                      <a:lnTo>
                        <a:pt x="876" y="212"/>
                      </a:lnTo>
                      <a:lnTo>
                        <a:pt x="874" y="210"/>
                      </a:lnTo>
                      <a:lnTo>
                        <a:pt x="874" y="208"/>
                      </a:lnTo>
                      <a:lnTo>
                        <a:pt x="872" y="206"/>
                      </a:lnTo>
                      <a:lnTo>
                        <a:pt x="870" y="204"/>
                      </a:lnTo>
                      <a:lnTo>
                        <a:pt x="870" y="202"/>
                      </a:lnTo>
                      <a:lnTo>
                        <a:pt x="868" y="200"/>
                      </a:lnTo>
                      <a:lnTo>
                        <a:pt x="868" y="198"/>
                      </a:lnTo>
                      <a:lnTo>
                        <a:pt x="868" y="194"/>
                      </a:lnTo>
                      <a:lnTo>
                        <a:pt x="870" y="182"/>
                      </a:lnTo>
                      <a:lnTo>
                        <a:pt x="872" y="172"/>
                      </a:lnTo>
                      <a:lnTo>
                        <a:pt x="876" y="164"/>
                      </a:lnTo>
                      <a:lnTo>
                        <a:pt x="880" y="158"/>
                      </a:lnTo>
                      <a:lnTo>
                        <a:pt x="894" y="148"/>
                      </a:lnTo>
                      <a:lnTo>
                        <a:pt x="908" y="138"/>
                      </a:lnTo>
                      <a:lnTo>
                        <a:pt x="922" y="130"/>
                      </a:lnTo>
                      <a:lnTo>
                        <a:pt x="936" y="120"/>
                      </a:lnTo>
                      <a:lnTo>
                        <a:pt x="940" y="114"/>
                      </a:lnTo>
                      <a:lnTo>
                        <a:pt x="944" y="106"/>
                      </a:lnTo>
                      <a:lnTo>
                        <a:pt x="948" y="96"/>
                      </a:lnTo>
                      <a:lnTo>
                        <a:pt x="948" y="84"/>
                      </a:lnTo>
                      <a:lnTo>
                        <a:pt x="948" y="74"/>
                      </a:lnTo>
                      <a:lnTo>
                        <a:pt x="944" y="64"/>
                      </a:lnTo>
                      <a:lnTo>
                        <a:pt x="940" y="54"/>
                      </a:lnTo>
                      <a:lnTo>
                        <a:pt x="932" y="46"/>
                      </a:lnTo>
                      <a:lnTo>
                        <a:pt x="924" y="38"/>
                      </a:lnTo>
                      <a:lnTo>
                        <a:pt x="916" y="30"/>
                      </a:lnTo>
                      <a:lnTo>
                        <a:pt x="894" y="18"/>
                      </a:lnTo>
                      <a:lnTo>
                        <a:pt x="870" y="10"/>
                      </a:lnTo>
                      <a:lnTo>
                        <a:pt x="846" y="4"/>
                      </a:lnTo>
                      <a:lnTo>
                        <a:pt x="824" y="2"/>
                      </a:lnTo>
                      <a:lnTo>
                        <a:pt x="804" y="0"/>
                      </a:lnTo>
                      <a:lnTo>
                        <a:pt x="786" y="2"/>
                      </a:lnTo>
                      <a:lnTo>
                        <a:pt x="762" y="4"/>
                      </a:lnTo>
                      <a:lnTo>
                        <a:pt x="738" y="10"/>
                      </a:lnTo>
                      <a:lnTo>
                        <a:pt x="714" y="18"/>
                      </a:lnTo>
                      <a:lnTo>
                        <a:pt x="694" y="30"/>
                      </a:lnTo>
                      <a:lnTo>
                        <a:pt x="684" y="38"/>
                      </a:lnTo>
                      <a:lnTo>
                        <a:pt x="676" y="46"/>
                      </a:lnTo>
                      <a:lnTo>
                        <a:pt x="670" y="54"/>
                      </a:lnTo>
                      <a:lnTo>
                        <a:pt x="664" y="64"/>
                      </a:lnTo>
                      <a:lnTo>
                        <a:pt x="662" y="74"/>
                      </a:lnTo>
                      <a:lnTo>
                        <a:pt x="660" y="84"/>
                      </a:lnTo>
                      <a:lnTo>
                        <a:pt x="662" y="96"/>
                      </a:lnTo>
                      <a:lnTo>
                        <a:pt x="664" y="106"/>
                      </a:lnTo>
                      <a:lnTo>
                        <a:pt x="668" y="114"/>
                      </a:lnTo>
                      <a:lnTo>
                        <a:pt x="674" y="120"/>
                      </a:lnTo>
                      <a:lnTo>
                        <a:pt x="686" y="130"/>
                      </a:lnTo>
                      <a:lnTo>
                        <a:pt x="700" y="138"/>
                      </a:lnTo>
                      <a:lnTo>
                        <a:pt x="716" y="148"/>
                      </a:lnTo>
                      <a:lnTo>
                        <a:pt x="728" y="158"/>
                      </a:lnTo>
                      <a:lnTo>
                        <a:pt x="734" y="164"/>
                      </a:lnTo>
                      <a:lnTo>
                        <a:pt x="736" y="172"/>
                      </a:lnTo>
                      <a:lnTo>
                        <a:pt x="740" y="182"/>
                      </a:lnTo>
                      <a:lnTo>
                        <a:pt x="740" y="194"/>
                      </a:lnTo>
                      <a:lnTo>
                        <a:pt x="740" y="198"/>
                      </a:lnTo>
                      <a:lnTo>
                        <a:pt x="740" y="200"/>
                      </a:lnTo>
                      <a:lnTo>
                        <a:pt x="740" y="202"/>
                      </a:lnTo>
                      <a:lnTo>
                        <a:pt x="738" y="204"/>
                      </a:lnTo>
                      <a:lnTo>
                        <a:pt x="738" y="206"/>
                      </a:lnTo>
                      <a:lnTo>
                        <a:pt x="736" y="206"/>
                      </a:lnTo>
                      <a:lnTo>
                        <a:pt x="736" y="208"/>
                      </a:lnTo>
                      <a:lnTo>
                        <a:pt x="734" y="210"/>
                      </a:lnTo>
                      <a:lnTo>
                        <a:pt x="734" y="212"/>
                      </a:lnTo>
                      <a:lnTo>
                        <a:pt x="732" y="212"/>
                      </a:lnTo>
                      <a:lnTo>
                        <a:pt x="730" y="214"/>
                      </a:lnTo>
                      <a:lnTo>
                        <a:pt x="730" y="216"/>
                      </a:lnTo>
                      <a:lnTo>
                        <a:pt x="726" y="218"/>
                      </a:lnTo>
                      <a:lnTo>
                        <a:pt x="724" y="220"/>
                      </a:lnTo>
                      <a:lnTo>
                        <a:pt x="722" y="220"/>
                      </a:lnTo>
                      <a:lnTo>
                        <a:pt x="720" y="222"/>
                      </a:lnTo>
                      <a:lnTo>
                        <a:pt x="718" y="224"/>
                      </a:lnTo>
                      <a:lnTo>
                        <a:pt x="716" y="224"/>
                      </a:lnTo>
                      <a:lnTo>
                        <a:pt x="714" y="226"/>
                      </a:lnTo>
                      <a:lnTo>
                        <a:pt x="712" y="226"/>
                      </a:lnTo>
                      <a:lnTo>
                        <a:pt x="710" y="228"/>
                      </a:lnTo>
                      <a:lnTo>
                        <a:pt x="708" y="230"/>
                      </a:lnTo>
                      <a:lnTo>
                        <a:pt x="706" y="230"/>
                      </a:lnTo>
                      <a:lnTo>
                        <a:pt x="684" y="238"/>
                      </a:lnTo>
                      <a:lnTo>
                        <a:pt x="400" y="238"/>
                      </a:lnTo>
                      <a:lnTo>
                        <a:pt x="398" y="236"/>
                      </a:lnTo>
                      <a:lnTo>
                        <a:pt x="0" y="926"/>
                      </a:lnTo>
                      <a:lnTo>
                        <a:pt x="400" y="1618"/>
                      </a:lnTo>
                      <a:lnTo>
                        <a:pt x="1198" y="1618"/>
                      </a:lnTo>
                      <a:lnTo>
                        <a:pt x="1200" y="1618"/>
                      </a:lnTo>
                      <a:lnTo>
                        <a:pt x="1312" y="1426"/>
                      </a:lnTo>
                      <a:close/>
                    </a:path>
                  </a:pathLst>
                </a:custGeom>
                <a:solidFill>
                  <a:schemeClr val="accent1"/>
                </a:solidFill>
                <a:ln w="19050"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6" name="Google Shape;346;p3"/>
                <p:cNvSpPr/>
                <p:nvPr/>
              </p:nvSpPr>
              <p:spPr>
                <a:xfrm>
                  <a:off x="3713027" y="3637143"/>
                  <a:ext cx="1981200" cy="1711325"/>
                </a:xfrm>
                <a:custGeom>
                  <a:avLst/>
                  <a:gdLst/>
                  <a:ahLst/>
                  <a:cxnLst/>
                  <a:rect l="l" t="t" r="r" b="b"/>
                  <a:pathLst>
                    <a:path w="1600" h="1382" extrusionOk="0">
                      <a:moveTo>
                        <a:pt x="1200" y="2"/>
                      </a:moveTo>
                      <a:lnTo>
                        <a:pt x="912" y="2"/>
                      </a:lnTo>
                      <a:lnTo>
                        <a:pt x="908" y="4"/>
                      </a:lnTo>
                      <a:lnTo>
                        <a:pt x="906" y="4"/>
                      </a:lnTo>
                      <a:lnTo>
                        <a:pt x="894" y="8"/>
                      </a:lnTo>
                      <a:lnTo>
                        <a:pt x="892" y="10"/>
                      </a:lnTo>
                      <a:lnTo>
                        <a:pt x="890" y="10"/>
                      </a:lnTo>
                      <a:lnTo>
                        <a:pt x="886" y="12"/>
                      </a:lnTo>
                      <a:lnTo>
                        <a:pt x="884" y="14"/>
                      </a:lnTo>
                      <a:lnTo>
                        <a:pt x="882" y="14"/>
                      </a:lnTo>
                      <a:lnTo>
                        <a:pt x="880" y="16"/>
                      </a:lnTo>
                      <a:lnTo>
                        <a:pt x="876" y="18"/>
                      </a:lnTo>
                      <a:lnTo>
                        <a:pt x="874" y="18"/>
                      </a:lnTo>
                      <a:lnTo>
                        <a:pt x="870" y="22"/>
                      </a:lnTo>
                      <a:lnTo>
                        <a:pt x="866" y="26"/>
                      </a:lnTo>
                      <a:lnTo>
                        <a:pt x="864" y="26"/>
                      </a:lnTo>
                      <a:lnTo>
                        <a:pt x="862" y="28"/>
                      </a:lnTo>
                      <a:lnTo>
                        <a:pt x="862" y="30"/>
                      </a:lnTo>
                      <a:lnTo>
                        <a:pt x="860" y="32"/>
                      </a:lnTo>
                      <a:lnTo>
                        <a:pt x="858" y="34"/>
                      </a:lnTo>
                      <a:lnTo>
                        <a:pt x="856" y="36"/>
                      </a:lnTo>
                      <a:lnTo>
                        <a:pt x="856" y="38"/>
                      </a:lnTo>
                      <a:lnTo>
                        <a:pt x="856" y="40"/>
                      </a:lnTo>
                      <a:lnTo>
                        <a:pt x="854" y="42"/>
                      </a:lnTo>
                      <a:lnTo>
                        <a:pt x="854" y="46"/>
                      </a:lnTo>
                      <a:lnTo>
                        <a:pt x="854" y="52"/>
                      </a:lnTo>
                      <a:lnTo>
                        <a:pt x="854" y="54"/>
                      </a:lnTo>
                      <a:lnTo>
                        <a:pt x="856" y="58"/>
                      </a:lnTo>
                      <a:lnTo>
                        <a:pt x="856" y="60"/>
                      </a:lnTo>
                      <a:lnTo>
                        <a:pt x="856" y="64"/>
                      </a:lnTo>
                      <a:lnTo>
                        <a:pt x="858" y="70"/>
                      </a:lnTo>
                      <a:lnTo>
                        <a:pt x="862" y="76"/>
                      </a:lnTo>
                      <a:lnTo>
                        <a:pt x="866" y="82"/>
                      </a:lnTo>
                      <a:lnTo>
                        <a:pt x="878" y="92"/>
                      </a:lnTo>
                      <a:lnTo>
                        <a:pt x="890" y="100"/>
                      </a:lnTo>
                      <a:lnTo>
                        <a:pt x="904" y="108"/>
                      </a:lnTo>
                      <a:lnTo>
                        <a:pt x="906" y="110"/>
                      </a:lnTo>
                      <a:lnTo>
                        <a:pt x="908" y="110"/>
                      </a:lnTo>
                      <a:lnTo>
                        <a:pt x="912" y="114"/>
                      </a:lnTo>
                      <a:lnTo>
                        <a:pt x="914" y="114"/>
                      </a:lnTo>
                      <a:lnTo>
                        <a:pt x="918" y="118"/>
                      </a:lnTo>
                      <a:lnTo>
                        <a:pt x="920" y="120"/>
                      </a:lnTo>
                      <a:lnTo>
                        <a:pt x="924" y="124"/>
                      </a:lnTo>
                      <a:lnTo>
                        <a:pt x="928" y="130"/>
                      </a:lnTo>
                      <a:lnTo>
                        <a:pt x="930" y="138"/>
                      </a:lnTo>
                      <a:lnTo>
                        <a:pt x="932" y="138"/>
                      </a:lnTo>
                      <a:lnTo>
                        <a:pt x="934" y="146"/>
                      </a:lnTo>
                      <a:lnTo>
                        <a:pt x="934" y="148"/>
                      </a:lnTo>
                      <a:lnTo>
                        <a:pt x="934" y="156"/>
                      </a:lnTo>
                      <a:lnTo>
                        <a:pt x="934" y="168"/>
                      </a:lnTo>
                      <a:lnTo>
                        <a:pt x="930" y="178"/>
                      </a:lnTo>
                      <a:lnTo>
                        <a:pt x="926" y="188"/>
                      </a:lnTo>
                      <a:lnTo>
                        <a:pt x="918" y="196"/>
                      </a:lnTo>
                      <a:lnTo>
                        <a:pt x="910" y="204"/>
                      </a:lnTo>
                      <a:lnTo>
                        <a:pt x="902" y="210"/>
                      </a:lnTo>
                      <a:lnTo>
                        <a:pt x="880" y="222"/>
                      </a:lnTo>
                      <a:lnTo>
                        <a:pt x="856" y="230"/>
                      </a:lnTo>
                      <a:lnTo>
                        <a:pt x="832" y="236"/>
                      </a:lnTo>
                      <a:lnTo>
                        <a:pt x="810" y="240"/>
                      </a:lnTo>
                      <a:lnTo>
                        <a:pt x="790" y="240"/>
                      </a:lnTo>
                      <a:lnTo>
                        <a:pt x="770" y="240"/>
                      </a:lnTo>
                      <a:lnTo>
                        <a:pt x="748" y="236"/>
                      </a:lnTo>
                      <a:lnTo>
                        <a:pt x="724" y="230"/>
                      </a:lnTo>
                      <a:lnTo>
                        <a:pt x="700" y="222"/>
                      </a:lnTo>
                      <a:lnTo>
                        <a:pt x="680" y="210"/>
                      </a:lnTo>
                      <a:lnTo>
                        <a:pt x="670" y="204"/>
                      </a:lnTo>
                      <a:lnTo>
                        <a:pt x="662" y="196"/>
                      </a:lnTo>
                      <a:lnTo>
                        <a:pt x="656" y="188"/>
                      </a:lnTo>
                      <a:lnTo>
                        <a:pt x="650" y="178"/>
                      </a:lnTo>
                      <a:lnTo>
                        <a:pt x="648" y="168"/>
                      </a:lnTo>
                      <a:lnTo>
                        <a:pt x="646" y="156"/>
                      </a:lnTo>
                      <a:lnTo>
                        <a:pt x="648" y="148"/>
                      </a:lnTo>
                      <a:lnTo>
                        <a:pt x="648" y="146"/>
                      </a:lnTo>
                      <a:lnTo>
                        <a:pt x="650" y="138"/>
                      </a:lnTo>
                      <a:lnTo>
                        <a:pt x="652" y="130"/>
                      </a:lnTo>
                      <a:lnTo>
                        <a:pt x="656" y="124"/>
                      </a:lnTo>
                      <a:lnTo>
                        <a:pt x="660" y="120"/>
                      </a:lnTo>
                      <a:lnTo>
                        <a:pt x="662" y="118"/>
                      </a:lnTo>
                      <a:lnTo>
                        <a:pt x="666" y="114"/>
                      </a:lnTo>
                      <a:lnTo>
                        <a:pt x="668" y="114"/>
                      </a:lnTo>
                      <a:lnTo>
                        <a:pt x="672" y="110"/>
                      </a:lnTo>
                      <a:lnTo>
                        <a:pt x="674" y="110"/>
                      </a:lnTo>
                      <a:lnTo>
                        <a:pt x="676" y="108"/>
                      </a:lnTo>
                      <a:lnTo>
                        <a:pt x="690" y="100"/>
                      </a:lnTo>
                      <a:lnTo>
                        <a:pt x="702" y="92"/>
                      </a:lnTo>
                      <a:lnTo>
                        <a:pt x="714" y="82"/>
                      </a:lnTo>
                      <a:lnTo>
                        <a:pt x="718" y="76"/>
                      </a:lnTo>
                      <a:lnTo>
                        <a:pt x="722" y="70"/>
                      </a:lnTo>
                      <a:lnTo>
                        <a:pt x="724" y="64"/>
                      </a:lnTo>
                      <a:lnTo>
                        <a:pt x="724" y="60"/>
                      </a:lnTo>
                      <a:lnTo>
                        <a:pt x="726" y="58"/>
                      </a:lnTo>
                      <a:lnTo>
                        <a:pt x="726" y="54"/>
                      </a:lnTo>
                      <a:lnTo>
                        <a:pt x="726" y="52"/>
                      </a:lnTo>
                      <a:lnTo>
                        <a:pt x="726" y="46"/>
                      </a:lnTo>
                      <a:lnTo>
                        <a:pt x="726" y="42"/>
                      </a:lnTo>
                      <a:lnTo>
                        <a:pt x="726" y="40"/>
                      </a:lnTo>
                      <a:lnTo>
                        <a:pt x="724" y="38"/>
                      </a:lnTo>
                      <a:lnTo>
                        <a:pt x="724" y="36"/>
                      </a:lnTo>
                      <a:lnTo>
                        <a:pt x="722" y="34"/>
                      </a:lnTo>
                      <a:lnTo>
                        <a:pt x="722" y="32"/>
                      </a:lnTo>
                      <a:lnTo>
                        <a:pt x="720" y="30"/>
                      </a:lnTo>
                      <a:lnTo>
                        <a:pt x="718" y="28"/>
                      </a:lnTo>
                      <a:lnTo>
                        <a:pt x="716" y="26"/>
                      </a:lnTo>
                      <a:lnTo>
                        <a:pt x="714" y="26"/>
                      </a:lnTo>
                      <a:lnTo>
                        <a:pt x="710" y="22"/>
                      </a:lnTo>
                      <a:lnTo>
                        <a:pt x="706" y="18"/>
                      </a:lnTo>
                      <a:lnTo>
                        <a:pt x="704" y="18"/>
                      </a:lnTo>
                      <a:lnTo>
                        <a:pt x="702" y="16"/>
                      </a:lnTo>
                      <a:lnTo>
                        <a:pt x="700" y="14"/>
                      </a:lnTo>
                      <a:lnTo>
                        <a:pt x="696" y="14"/>
                      </a:lnTo>
                      <a:lnTo>
                        <a:pt x="694" y="12"/>
                      </a:lnTo>
                      <a:lnTo>
                        <a:pt x="692" y="10"/>
                      </a:lnTo>
                      <a:lnTo>
                        <a:pt x="688" y="10"/>
                      </a:lnTo>
                      <a:lnTo>
                        <a:pt x="686" y="8"/>
                      </a:lnTo>
                      <a:lnTo>
                        <a:pt x="674" y="4"/>
                      </a:lnTo>
                      <a:lnTo>
                        <a:pt x="668" y="2"/>
                      </a:lnTo>
                      <a:lnTo>
                        <a:pt x="402" y="2"/>
                      </a:lnTo>
                      <a:lnTo>
                        <a:pt x="264" y="238"/>
                      </a:lnTo>
                      <a:lnTo>
                        <a:pt x="260" y="260"/>
                      </a:lnTo>
                      <a:lnTo>
                        <a:pt x="260" y="282"/>
                      </a:lnTo>
                      <a:lnTo>
                        <a:pt x="260" y="292"/>
                      </a:lnTo>
                      <a:lnTo>
                        <a:pt x="262" y="300"/>
                      </a:lnTo>
                      <a:lnTo>
                        <a:pt x="268" y="308"/>
                      </a:lnTo>
                      <a:lnTo>
                        <a:pt x="274" y="314"/>
                      </a:lnTo>
                      <a:lnTo>
                        <a:pt x="284" y="318"/>
                      </a:lnTo>
                      <a:lnTo>
                        <a:pt x="294" y="322"/>
                      </a:lnTo>
                      <a:lnTo>
                        <a:pt x="302" y="322"/>
                      </a:lnTo>
                      <a:lnTo>
                        <a:pt x="312" y="322"/>
                      </a:lnTo>
                      <a:lnTo>
                        <a:pt x="326" y="316"/>
                      </a:lnTo>
                      <a:lnTo>
                        <a:pt x="342" y="308"/>
                      </a:lnTo>
                      <a:lnTo>
                        <a:pt x="356" y="298"/>
                      </a:lnTo>
                      <a:lnTo>
                        <a:pt x="372" y="292"/>
                      </a:lnTo>
                      <a:lnTo>
                        <a:pt x="380" y="292"/>
                      </a:lnTo>
                      <a:lnTo>
                        <a:pt x="388" y="292"/>
                      </a:lnTo>
                      <a:lnTo>
                        <a:pt x="398" y="294"/>
                      </a:lnTo>
                      <a:lnTo>
                        <a:pt x="408" y="300"/>
                      </a:lnTo>
                      <a:lnTo>
                        <a:pt x="418" y="306"/>
                      </a:lnTo>
                      <a:lnTo>
                        <a:pt x="424" y="314"/>
                      </a:lnTo>
                      <a:lnTo>
                        <a:pt x="430" y="322"/>
                      </a:lnTo>
                      <a:lnTo>
                        <a:pt x="434" y="332"/>
                      </a:lnTo>
                      <a:lnTo>
                        <a:pt x="438" y="344"/>
                      </a:lnTo>
                      <a:lnTo>
                        <a:pt x="438" y="354"/>
                      </a:lnTo>
                      <a:lnTo>
                        <a:pt x="438" y="380"/>
                      </a:lnTo>
                      <a:lnTo>
                        <a:pt x="434" y="404"/>
                      </a:lnTo>
                      <a:lnTo>
                        <a:pt x="426" y="428"/>
                      </a:lnTo>
                      <a:lnTo>
                        <a:pt x="418" y="448"/>
                      </a:lnTo>
                      <a:lnTo>
                        <a:pt x="410" y="466"/>
                      </a:lnTo>
                      <a:lnTo>
                        <a:pt x="398" y="482"/>
                      </a:lnTo>
                      <a:lnTo>
                        <a:pt x="384" y="500"/>
                      </a:lnTo>
                      <a:lnTo>
                        <a:pt x="368" y="518"/>
                      </a:lnTo>
                      <a:lnTo>
                        <a:pt x="348" y="534"/>
                      </a:lnTo>
                      <a:lnTo>
                        <a:pt x="328" y="548"/>
                      </a:lnTo>
                      <a:lnTo>
                        <a:pt x="318" y="552"/>
                      </a:lnTo>
                      <a:lnTo>
                        <a:pt x="306" y="554"/>
                      </a:lnTo>
                      <a:lnTo>
                        <a:pt x="296" y="556"/>
                      </a:lnTo>
                      <a:lnTo>
                        <a:pt x="284" y="556"/>
                      </a:lnTo>
                      <a:lnTo>
                        <a:pt x="274" y="554"/>
                      </a:lnTo>
                      <a:lnTo>
                        <a:pt x="264" y="548"/>
                      </a:lnTo>
                      <a:lnTo>
                        <a:pt x="256" y="542"/>
                      </a:lnTo>
                      <a:lnTo>
                        <a:pt x="248" y="534"/>
                      </a:lnTo>
                      <a:lnTo>
                        <a:pt x="244" y="528"/>
                      </a:lnTo>
                      <a:lnTo>
                        <a:pt x="240" y="520"/>
                      </a:lnTo>
                      <a:lnTo>
                        <a:pt x="238" y="504"/>
                      </a:lnTo>
                      <a:lnTo>
                        <a:pt x="238" y="486"/>
                      </a:lnTo>
                      <a:lnTo>
                        <a:pt x="238" y="470"/>
                      </a:lnTo>
                      <a:lnTo>
                        <a:pt x="234" y="454"/>
                      </a:lnTo>
                      <a:lnTo>
                        <a:pt x="232" y="446"/>
                      </a:lnTo>
                      <a:lnTo>
                        <a:pt x="226" y="438"/>
                      </a:lnTo>
                      <a:lnTo>
                        <a:pt x="218" y="430"/>
                      </a:lnTo>
                      <a:lnTo>
                        <a:pt x="210" y="424"/>
                      </a:lnTo>
                      <a:lnTo>
                        <a:pt x="202" y="422"/>
                      </a:lnTo>
                      <a:lnTo>
                        <a:pt x="194" y="422"/>
                      </a:lnTo>
                      <a:lnTo>
                        <a:pt x="184" y="424"/>
                      </a:lnTo>
                      <a:lnTo>
                        <a:pt x="174" y="428"/>
                      </a:lnTo>
                      <a:lnTo>
                        <a:pt x="156" y="440"/>
                      </a:lnTo>
                      <a:lnTo>
                        <a:pt x="140" y="454"/>
                      </a:lnTo>
                      <a:lnTo>
                        <a:pt x="4" y="690"/>
                      </a:lnTo>
                      <a:lnTo>
                        <a:pt x="0" y="690"/>
                      </a:lnTo>
                      <a:lnTo>
                        <a:pt x="2" y="694"/>
                      </a:lnTo>
                      <a:lnTo>
                        <a:pt x="4" y="694"/>
                      </a:lnTo>
                      <a:lnTo>
                        <a:pt x="132" y="918"/>
                      </a:lnTo>
                      <a:lnTo>
                        <a:pt x="146" y="930"/>
                      </a:lnTo>
                      <a:lnTo>
                        <a:pt x="160" y="942"/>
                      </a:lnTo>
                      <a:lnTo>
                        <a:pt x="176" y="950"/>
                      </a:lnTo>
                      <a:lnTo>
                        <a:pt x="184" y="954"/>
                      </a:lnTo>
                      <a:lnTo>
                        <a:pt x="192" y="954"/>
                      </a:lnTo>
                      <a:lnTo>
                        <a:pt x="198" y="954"/>
                      </a:lnTo>
                      <a:lnTo>
                        <a:pt x="202" y="952"/>
                      </a:lnTo>
                      <a:lnTo>
                        <a:pt x="212" y="944"/>
                      </a:lnTo>
                      <a:lnTo>
                        <a:pt x="220" y="938"/>
                      </a:lnTo>
                      <a:lnTo>
                        <a:pt x="224" y="930"/>
                      </a:lnTo>
                      <a:lnTo>
                        <a:pt x="228" y="922"/>
                      </a:lnTo>
                      <a:lnTo>
                        <a:pt x="230" y="906"/>
                      </a:lnTo>
                      <a:lnTo>
                        <a:pt x="230" y="890"/>
                      </a:lnTo>
                      <a:lnTo>
                        <a:pt x="230" y="872"/>
                      </a:lnTo>
                      <a:lnTo>
                        <a:pt x="234" y="856"/>
                      </a:lnTo>
                      <a:lnTo>
                        <a:pt x="236" y="848"/>
                      </a:lnTo>
                      <a:lnTo>
                        <a:pt x="242" y="842"/>
                      </a:lnTo>
                      <a:lnTo>
                        <a:pt x="248" y="834"/>
                      </a:lnTo>
                      <a:lnTo>
                        <a:pt x="258" y="828"/>
                      </a:lnTo>
                      <a:lnTo>
                        <a:pt x="272" y="822"/>
                      </a:lnTo>
                      <a:lnTo>
                        <a:pt x="286" y="820"/>
                      </a:lnTo>
                      <a:lnTo>
                        <a:pt x="296" y="820"/>
                      </a:lnTo>
                      <a:lnTo>
                        <a:pt x="304" y="822"/>
                      </a:lnTo>
                      <a:lnTo>
                        <a:pt x="322" y="828"/>
                      </a:lnTo>
                      <a:lnTo>
                        <a:pt x="340" y="838"/>
                      </a:lnTo>
                      <a:lnTo>
                        <a:pt x="358" y="852"/>
                      </a:lnTo>
                      <a:lnTo>
                        <a:pt x="372" y="866"/>
                      </a:lnTo>
                      <a:lnTo>
                        <a:pt x="386" y="882"/>
                      </a:lnTo>
                      <a:lnTo>
                        <a:pt x="398" y="896"/>
                      </a:lnTo>
                      <a:lnTo>
                        <a:pt x="406" y="910"/>
                      </a:lnTo>
                      <a:lnTo>
                        <a:pt x="414" y="928"/>
                      </a:lnTo>
                      <a:lnTo>
                        <a:pt x="424" y="948"/>
                      </a:lnTo>
                      <a:lnTo>
                        <a:pt x="430" y="972"/>
                      </a:lnTo>
                      <a:lnTo>
                        <a:pt x="434" y="996"/>
                      </a:lnTo>
                      <a:lnTo>
                        <a:pt x="436" y="1022"/>
                      </a:lnTo>
                      <a:lnTo>
                        <a:pt x="434" y="1032"/>
                      </a:lnTo>
                      <a:lnTo>
                        <a:pt x="432" y="1044"/>
                      </a:lnTo>
                      <a:lnTo>
                        <a:pt x="428" y="1054"/>
                      </a:lnTo>
                      <a:lnTo>
                        <a:pt x="422" y="1062"/>
                      </a:lnTo>
                      <a:lnTo>
                        <a:pt x="414" y="1070"/>
                      </a:lnTo>
                      <a:lnTo>
                        <a:pt x="404" y="1076"/>
                      </a:lnTo>
                      <a:lnTo>
                        <a:pt x="390" y="1082"/>
                      </a:lnTo>
                      <a:lnTo>
                        <a:pt x="376" y="1084"/>
                      </a:lnTo>
                      <a:lnTo>
                        <a:pt x="366" y="1084"/>
                      </a:lnTo>
                      <a:lnTo>
                        <a:pt x="354" y="1080"/>
                      </a:lnTo>
                      <a:lnTo>
                        <a:pt x="336" y="1070"/>
                      </a:lnTo>
                      <a:lnTo>
                        <a:pt x="318" y="1060"/>
                      </a:lnTo>
                      <a:lnTo>
                        <a:pt x="308" y="1056"/>
                      </a:lnTo>
                      <a:lnTo>
                        <a:pt x="296" y="1054"/>
                      </a:lnTo>
                      <a:lnTo>
                        <a:pt x="284" y="1056"/>
                      </a:lnTo>
                      <a:lnTo>
                        <a:pt x="270" y="1062"/>
                      </a:lnTo>
                      <a:lnTo>
                        <a:pt x="264" y="1068"/>
                      </a:lnTo>
                      <a:lnTo>
                        <a:pt x="258" y="1076"/>
                      </a:lnTo>
                      <a:lnTo>
                        <a:pt x="256" y="1086"/>
                      </a:lnTo>
                      <a:lnTo>
                        <a:pt x="256" y="1096"/>
                      </a:lnTo>
                      <a:lnTo>
                        <a:pt x="258" y="1120"/>
                      </a:lnTo>
                      <a:lnTo>
                        <a:pt x="262" y="1142"/>
                      </a:lnTo>
                      <a:lnTo>
                        <a:pt x="402" y="1382"/>
                      </a:lnTo>
                      <a:lnTo>
                        <a:pt x="1200" y="1382"/>
                      </a:lnTo>
                      <a:lnTo>
                        <a:pt x="1600" y="690"/>
                      </a:lnTo>
                      <a:lnTo>
                        <a:pt x="1200" y="0"/>
                      </a:lnTo>
                      <a:lnTo>
                        <a:pt x="1200" y="2"/>
                      </a:lnTo>
                      <a:close/>
                    </a:path>
                  </a:pathLst>
                </a:custGeom>
                <a:solidFill>
                  <a:schemeClr val="accent1"/>
                </a:solidFill>
                <a:ln w="19050"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7" name="Google Shape;347;p3"/>
                <p:cNvSpPr/>
                <p:nvPr/>
              </p:nvSpPr>
              <p:spPr>
                <a:xfrm>
                  <a:off x="3713027" y="1925818"/>
                  <a:ext cx="1981200" cy="2011362"/>
                </a:xfrm>
                <a:custGeom>
                  <a:avLst/>
                  <a:gdLst/>
                  <a:ahLst/>
                  <a:cxnLst/>
                  <a:rect l="l" t="t" r="r" b="b"/>
                  <a:pathLst>
                    <a:path w="1600" h="1624" extrusionOk="0">
                      <a:moveTo>
                        <a:pt x="1200" y="0"/>
                      </a:moveTo>
                      <a:lnTo>
                        <a:pt x="402" y="0"/>
                      </a:lnTo>
                      <a:lnTo>
                        <a:pt x="400" y="6"/>
                      </a:lnTo>
                      <a:lnTo>
                        <a:pt x="400" y="8"/>
                      </a:lnTo>
                      <a:lnTo>
                        <a:pt x="266" y="240"/>
                      </a:lnTo>
                      <a:lnTo>
                        <a:pt x="262" y="260"/>
                      </a:lnTo>
                      <a:lnTo>
                        <a:pt x="262" y="282"/>
                      </a:lnTo>
                      <a:lnTo>
                        <a:pt x="264" y="290"/>
                      </a:lnTo>
                      <a:lnTo>
                        <a:pt x="266" y="298"/>
                      </a:lnTo>
                      <a:lnTo>
                        <a:pt x="270" y="306"/>
                      </a:lnTo>
                      <a:lnTo>
                        <a:pt x="276" y="310"/>
                      </a:lnTo>
                      <a:lnTo>
                        <a:pt x="286" y="316"/>
                      </a:lnTo>
                      <a:lnTo>
                        <a:pt x="296" y="318"/>
                      </a:lnTo>
                      <a:lnTo>
                        <a:pt x="306" y="320"/>
                      </a:lnTo>
                      <a:lnTo>
                        <a:pt x="314" y="318"/>
                      </a:lnTo>
                      <a:lnTo>
                        <a:pt x="330" y="312"/>
                      </a:lnTo>
                      <a:lnTo>
                        <a:pt x="344" y="304"/>
                      </a:lnTo>
                      <a:lnTo>
                        <a:pt x="358" y="296"/>
                      </a:lnTo>
                      <a:lnTo>
                        <a:pt x="374" y="290"/>
                      </a:lnTo>
                      <a:lnTo>
                        <a:pt x="382" y="288"/>
                      </a:lnTo>
                      <a:lnTo>
                        <a:pt x="392" y="290"/>
                      </a:lnTo>
                      <a:lnTo>
                        <a:pt x="400" y="292"/>
                      </a:lnTo>
                      <a:lnTo>
                        <a:pt x="412" y="296"/>
                      </a:lnTo>
                      <a:lnTo>
                        <a:pt x="418" y="302"/>
                      </a:lnTo>
                      <a:lnTo>
                        <a:pt x="424" y="306"/>
                      </a:lnTo>
                      <a:lnTo>
                        <a:pt x="434" y="320"/>
                      </a:lnTo>
                      <a:lnTo>
                        <a:pt x="438" y="336"/>
                      </a:lnTo>
                      <a:lnTo>
                        <a:pt x="442" y="352"/>
                      </a:lnTo>
                      <a:lnTo>
                        <a:pt x="442" y="370"/>
                      </a:lnTo>
                      <a:lnTo>
                        <a:pt x="438" y="390"/>
                      </a:lnTo>
                      <a:lnTo>
                        <a:pt x="434" y="408"/>
                      </a:lnTo>
                      <a:lnTo>
                        <a:pt x="430" y="426"/>
                      </a:lnTo>
                      <a:lnTo>
                        <a:pt x="420" y="450"/>
                      </a:lnTo>
                      <a:lnTo>
                        <a:pt x="410" y="472"/>
                      </a:lnTo>
                      <a:lnTo>
                        <a:pt x="398" y="488"/>
                      </a:lnTo>
                      <a:lnTo>
                        <a:pt x="384" y="506"/>
                      </a:lnTo>
                      <a:lnTo>
                        <a:pt x="368" y="524"/>
                      </a:lnTo>
                      <a:lnTo>
                        <a:pt x="348" y="540"/>
                      </a:lnTo>
                      <a:lnTo>
                        <a:pt x="328" y="552"/>
                      </a:lnTo>
                      <a:lnTo>
                        <a:pt x="318" y="556"/>
                      </a:lnTo>
                      <a:lnTo>
                        <a:pt x="306" y="560"/>
                      </a:lnTo>
                      <a:lnTo>
                        <a:pt x="296" y="562"/>
                      </a:lnTo>
                      <a:lnTo>
                        <a:pt x="284" y="562"/>
                      </a:lnTo>
                      <a:lnTo>
                        <a:pt x="274" y="558"/>
                      </a:lnTo>
                      <a:lnTo>
                        <a:pt x="264" y="554"/>
                      </a:lnTo>
                      <a:lnTo>
                        <a:pt x="256" y="548"/>
                      </a:lnTo>
                      <a:lnTo>
                        <a:pt x="248" y="540"/>
                      </a:lnTo>
                      <a:lnTo>
                        <a:pt x="244" y="532"/>
                      </a:lnTo>
                      <a:lnTo>
                        <a:pt x="240" y="524"/>
                      </a:lnTo>
                      <a:lnTo>
                        <a:pt x="238" y="508"/>
                      </a:lnTo>
                      <a:lnTo>
                        <a:pt x="238" y="492"/>
                      </a:lnTo>
                      <a:lnTo>
                        <a:pt x="238" y="474"/>
                      </a:lnTo>
                      <a:lnTo>
                        <a:pt x="234" y="458"/>
                      </a:lnTo>
                      <a:lnTo>
                        <a:pt x="232" y="450"/>
                      </a:lnTo>
                      <a:lnTo>
                        <a:pt x="226" y="444"/>
                      </a:lnTo>
                      <a:lnTo>
                        <a:pt x="218" y="436"/>
                      </a:lnTo>
                      <a:lnTo>
                        <a:pt x="210" y="430"/>
                      </a:lnTo>
                      <a:lnTo>
                        <a:pt x="202" y="426"/>
                      </a:lnTo>
                      <a:lnTo>
                        <a:pt x="192" y="426"/>
                      </a:lnTo>
                      <a:lnTo>
                        <a:pt x="184" y="430"/>
                      </a:lnTo>
                      <a:lnTo>
                        <a:pt x="174" y="434"/>
                      </a:lnTo>
                      <a:lnTo>
                        <a:pt x="156" y="446"/>
                      </a:lnTo>
                      <a:lnTo>
                        <a:pt x="140" y="460"/>
                      </a:lnTo>
                      <a:lnTo>
                        <a:pt x="40" y="632"/>
                      </a:lnTo>
                      <a:lnTo>
                        <a:pt x="4" y="694"/>
                      </a:lnTo>
                      <a:lnTo>
                        <a:pt x="0" y="694"/>
                      </a:lnTo>
                      <a:lnTo>
                        <a:pt x="2" y="696"/>
                      </a:lnTo>
                      <a:lnTo>
                        <a:pt x="4" y="696"/>
                      </a:lnTo>
                      <a:lnTo>
                        <a:pt x="140" y="934"/>
                      </a:lnTo>
                      <a:lnTo>
                        <a:pt x="158" y="948"/>
                      </a:lnTo>
                      <a:lnTo>
                        <a:pt x="176" y="962"/>
                      </a:lnTo>
                      <a:lnTo>
                        <a:pt x="186" y="968"/>
                      </a:lnTo>
                      <a:lnTo>
                        <a:pt x="196" y="970"/>
                      </a:lnTo>
                      <a:lnTo>
                        <a:pt x="206" y="970"/>
                      </a:lnTo>
                      <a:lnTo>
                        <a:pt x="214" y="968"/>
                      </a:lnTo>
                      <a:lnTo>
                        <a:pt x="224" y="960"/>
                      </a:lnTo>
                      <a:lnTo>
                        <a:pt x="230" y="954"/>
                      </a:lnTo>
                      <a:lnTo>
                        <a:pt x="236" y="946"/>
                      </a:lnTo>
                      <a:lnTo>
                        <a:pt x="240" y="938"/>
                      </a:lnTo>
                      <a:lnTo>
                        <a:pt x="242" y="922"/>
                      </a:lnTo>
                      <a:lnTo>
                        <a:pt x="242" y="906"/>
                      </a:lnTo>
                      <a:lnTo>
                        <a:pt x="242" y="888"/>
                      </a:lnTo>
                      <a:lnTo>
                        <a:pt x="244" y="872"/>
                      </a:lnTo>
                      <a:lnTo>
                        <a:pt x="248" y="864"/>
                      </a:lnTo>
                      <a:lnTo>
                        <a:pt x="252" y="858"/>
                      </a:lnTo>
                      <a:lnTo>
                        <a:pt x="260" y="850"/>
                      </a:lnTo>
                      <a:lnTo>
                        <a:pt x="268" y="844"/>
                      </a:lnTo>
                      <a:lnTo>
                        <a:pt x="278" y="838"/>
                      </a:lnTo>
                      <a:lnTo>
                        <a:pt x="290" y="836"/>
                      </a:lnTo>
                      <a:lnTo>
                        <a:pt x="300" y="836"/>
                      </a:lnTo>
                      <a:lnTo>
                        <a:pt x="310" y="836"/>
                      </a:lnTo>
                      <a:lnTo>
                        <a:pt x="322" y="840"/>
                      </a:lnTo>
                      <a:lnTo>
                        <a:pt x="332" y="844"/>
                      </a:lnTo>
                      <a:lnTo>
                        <a:pt x="352" y="858"/>
                      </a:lnTo>
                      <a:lnTo>
                        <a:pt x="372" y="874"/>
                      </a:lnTo>
                      <a:lnTo>
                        <a:pt x="390" y="892"/>
                      </a:lnTo>
                      <a:lnTo>
                        <a:pt x="404" y="910"/>
                      </a:lnTo>
                      <a:lnTo>
                        <a:pt x="414" y="926"/>
                      </a:lnTo>
                      <a:lnTo>
                        <a:pt x="422" y="944"/>
                      </a:lnTo>
                      <a:lnTo>
                        <a:pt x="432" y="964"/>
                      </a:lnTo>
                      <a:lnTo>
                        <a:pt x="438" y="988"/>
                      </a:lnTo>
                      <a:lnTo>
                        <a:pt x="442" y="1012"/>
                      </a:lnTo>
                      <a:lnTo>
                        <a:pt x="444" y="1038"/>
                      </a:lnTo>
                      <a:lnTo>
                        <a:pt x="442" y="1048"/>
                      </a:lnTo>
                      <a:lnTo>
                        <a:pt x="440" y="1060"/>
                      </a:lnTo>
                      <a:lnTo>
                        <a:pt x="436" y="1070"/>
                      </a:lnTo>
                      <a:lnTo>
                        <a:pt x="430" y="1078"/>
                      </a:lnTo>
                      <a:lnTo>
                        <a:pt x="422" y="1086"/>
                      </a:lnTo>
                      <a:lnTo>
                        <a:pt x="412" y="1092"/>
                      </a:lnTo>
                      <a:lnTo>
                        <a:pt x="402" y="1098"/>
                      </a:lnTo>
                      <a:lnTo>
                        <a:pt x="392" y="1100"/>
                      </a:lnTo>
                      <a:lnTo>
                        <a:pt x="384" y="1100"/>
                      </a:lnTo>
                      <a:lnTo>
                        <a:pt x="376" y="1100"/>
                      </a:lnTo>
                      <a:lnTo>
                        <a:pt x="360" y="1094"/>
                      </a:lnTo>
                      <a:lnTo>
                        <a:pt x="346" y="1084"/>
                      </a:lnTo>
                      <a:lnTo>
                        <a:pt x="330" y="1076"/>
                      </a:lnTo>
                      <a:lnTo>
                        <a:pt x="316" y="1070"/>
                      </a:lnTo>
                      <a:lnTo>
                        <a:pt x="306" y="1070"/>
                      </a:lnTo>
                      <a:lnTo>
                        <a:pt x="298" y="1070"/>
                      </a:lnTo>
                      <a:lnTo>
                        <a:pt x="288" y="1074"/>
                      </a:lnTo>
                      <a:lnTo>
                        <a:pt x="278" y="1078"/>
                      </a:lnTo>
                      <a:lnTo>
                        <a:pt x="272" y="1084"/>
                      </a:lnTo>
                      <a:lnTo>
                        <a:pt x="266" y="1092"/>
                      </a:lnTo>
                      <a:lnTo>
                        <a:pt x="264" y="1102"/>
                      </a:lnTo>
                      <a:lnTo>
                        <a:pt x="264" y="1114"/>
                      </a:lnTo>
                      <a:lnTo>
                        <a:pt x="266" y="1136"/>
                      </a:lnTo>
                      <a:lnTo>
                        <a:pt x="270" y="1158"/>
                      </a:lnTo>
                      <a:lnTo>
                        <a:pt x="402" y="1386"/>
                      </a:lnTo>
                      <a:lnTo>
                        <a:pt x="668" y="1386"/>
                      </a:lnTo>
                      <a:lnTo>
                        <a:pt x="674" y="1388"/>
                      </a:lnTo>
                      <a:lnTo>
                        <a:pt x="686" y="1392"/>
                      </a:lnTo>
                      <a:lnTo>
                        <a:pt x="688" y="1394"/>
                      </a:lnTo>
                      <a:lnTo>
                        <a:pt x="692" y="1394"/>
                      </a:lnTo>
                      <a:lnTo>
                        <a:pt x="694" y="1396"/>
                      </a:lnTo>
                      <a:lnTo>
                        <a:pt x="696" y="1398"/>
                      </a:lnTo>
                      <a:lnTo>
                        <a:pt x="700" y="1398"/>
                      </a:lnTo>
                      <a:lnTo>
                        <a:pt x="702" y="1400"/>
                      </a:lnTo>
                      <a:lnTo>
                        <a:pt x="704" y="1402"/>
                      </a:lnTo>
                      <a:lnTo>
                        <a:pt x="706" y="1402"/>
                      </a:lnTo>
                      <a:lnTo>
                        <a:pt x="710" y="1406"/>
                      </a:lnTo>
                      <a:lnTo>
                        <a:pt x="714" y="1410"/>
                      </a:lnTo>
                      <a:lnTo>
                        <a:pt x="716" y="1410"/>
                      </a:lnTo>
                      <a:lnTo>
                        <a:pt x="718" y="1412"/>
                      </a:lnTo>
                      <a:lnTo>
                        <a:pt x="720" y="1414"/>
                      </a:lnTo>
                      <a:lnTo>
                        <a:pt x="722" y="1416"/>
                      </a:lnTo>
                      <a:lnTo>
                        <a:pt x="722" y="1418"/>
                      </a:lnTo>
                      <a:lnTo>
                        <a:pt x="724" y="1420"/>
                      </a:lnTo>
                      <a:lnTo>
                        <a:pt x="724" y="1422"/>
                      </a:lnTo>
                      <a:lnTo>
                        <a:pt x="726" y="1424"/>
                      </a:lnTo>
                      <a:lnTo>
                        <a:pt x="726" y="1426"/>
                      </a:lnTo>
                      <a:lnTo>
                        <a:pt x="726" y="1430"/>
                      </a:lnTo>
                      <a:lnTo>
                        <a:pt x="726" y="1436"/>
                      </a:lnTo>
                      <a:lnTo>
                        <a:pt x="726" y="1438"/>
                      </a:lnTo>
                      <a:lnTo>
                        <a:pt x="726" y="1442"/>
                      </a:lnTo>
                      <a:lnTo>
                        <a:pt x="724" y="1444"/>
                      </a:lnTo>
                      <a:lnTo>
                        <a:pt x="724" y="1448"/>
                      </a:lnTo>
                      <a:lnTo>
                        <a:pt x="720" y="1458"/>
                      </a:lnTo>
                      <a:lnTo>
                        <a:pt x="716" y="1464"/>
                      </a:lnTo>
                      <a:lnTo>
                        <a:pt x="710" y="1470"/>
                      </a:lnTo>
                      <a:lnTo>
                        <a:pt x="704" y="1476"/>
                      </a:lnTo>
                      <a:lnTo>
                        <a:pt x="690" y="1484"/>
                      </a:lnTo>
                      <a:lnTo>
                        <a:pt x="676" y="1492"/>
                      </a:lnTo>
                      <a:lnTo>
                        <a:pt x="674" y="1494"/>
                      </a:lnTo>
                      <a:lnTo>
                        <a:pt x="672" y="1494"/>
                      </a:lnTo>
                      <a:lnTo>
                        <a:pt x="668" y="1498"/>
                      </a:lnTo>
                      <a:lnTo>
                        <a:pt x="666" y="1498"/>
                      </a:lnTo>
                      <a:lnTo>
                        <a:pt x="662" y="1502"/>
                      </a:lnTo>
                      <a:lnTo>
                        <a:pt x="660" y="1504"/>
                      </a:lnTo>
                      <a:lnTo>
                        <a:pt x="656" y="1508"/>
                      </a:lnTo>
                      <a:lnTo>
                        <a:pt x="652" y="1514"/>
                      </a:lnTo>
                      <a:lnTo>
                        <a:pt x="650" y="1522"/>
                      </a:lnTo>
                      <a:lnTo>
                        <a:pt x="648" y="1530"/>
                      </a:lnTo>
                      <a:lnTo>
                        <a:pt x="648" y="1532"/>
                      </a:lnTo>
                      <a:lnTo>
                        <a:pt x="646" y="1540"/>
                      </a:lnTo>
                      <a:lnTo>
                        <a:pt x="648" y="1552"/>
                      </a:lnTo>
                      <a:lnTo>
                        <a:pt x="650" y="1562"/>
                      </a:lnTo>
                      <a:lnTo>
                        <a:pt x="656" y="1572"/>
                      </a:lnTo>
                      <a:lnTo>
                        <a:pt x="662" y="1580"/>
                      </a:lnTo>
                      <a:lnTo>
                        <a:pt x="670" y="1588"/>
                      </a:lnTo>
                      <a:lnTo>
                        <a:pt x="680" y="1594"/>
                      </a:lnTo>
                      <a:lnTo>
                        <a:pt x="700" y="1606"/>
                      </a:lnTo>
                      <a:lnTo>
                        <a:pt x="724" y="1614"/>
                      </a:lnTo>
                      <a:lnTo>
                        <a:pt x="748" y="1620"/>
                      </a:lnTo>
                      <a:lnTo>
                        <a:pt x="770" y="1624"/>
                      </a:lnTo>
                      <a:lnTo>
                        <a:pt x="790" y="1624"/>
                      </a:lnTo>
                      <a:lnTo>
                        <a:pt x="810" y="1624"/>
                      </a:lnTo>
                      <a:lnTo>
                        <a:pt x="832" y="1620"/>
                      </a:lnTo>
                      <a:lnTo>
                        <a:pt x="856" y="1614"/>
                      </a:lnTo>
                      <a:lnTo>
                        <a:pt x="880" y="1606"/>
                      </a:lnTo>
                      <a:lnTo>
                        <a:pt x="902" y="1594"/>
                      </a:lnTo>
                      <a:lnTo>
                        <a:pt x="910" y="1588"/>
                      </a:lnTo>
                      <a:lnTo>
                        <a:pt x="918" y="1580"/>
                      </a:lnTo>
                      <a:lnTo>
                        <a:pt x="926" y="1572"/>
                      </a:lnTo>
                      <a:lnTo>
                        <a:pt x="930" y="1562"/>
                      </a:lnTo>
                      <a:lnTo>
                        <a:pt x="934" y="1552"/>
                      </a:lnTo>
                      <a:lnTo>
                        <a:pt x="934" y="1540"/>
                      </a:lnTo>
                      <a:lnTo>
                        <a:pt x="934" y="1532"/>
                      </a:lnTo>
                      <a:lnTo>
                        <a:pt x="934" y="1530"/>
                      </a:lnTo>
                      <a:lnTo>
                        <a:pt x="932" y="1522"/>
                      </a:lnTo>
                      <a:lnTo>
                        <a:pt x="930" y="1522"/>
                      </a:lnTo>
                      <a:lnTo>
                        <a:pt x="928" y="1514"/>
                      </a:lnTo>
                      <a:lnTo>
                        <a:pt x="924" y="1508"/>
                      </a:lnTo>
                      <a:lnTo>
                        <a:pt x="920" y="1504"/>
                      </a:lnTo>
                      <a:lnTo>
                        <a:pt x="918" y="1502"/>
                      </a:lnTo>
                      <a:lnTo>
                        <a:pt x="914" y="1498"/>
                      </a:lnTo>
                      <a:lnTo>
                        <a:pt x="912" y="1498"/>
                      </a:lnTo>
                      <a:lnTo>
                        <a:pt x="908" y="1494"/>
                      </a:lnTo>
                      <a:lnTo>
                        <a:pt x="906" y="1494"/>
                      </a:lnTo>
                      <a:lnTo>
                        <a:pt x="904" y="1492"/>
                      </a:lnTo>
                      <a:lnTo>
                        <a:pt x="890" y="1484"/>
                      </a:lnTo>
                      <a:lnTo>
                        <a:pt x="878" y="1476"/>
                      </a:lnTo>
                      <a:lnTo>
                        <a:pt x="866" y="1466"/>
                      </a:lnTo>
                      <a:lnTo>
                        <a:pt x="862" y="1460"/>
                      </a:lnTo>
                      <a:lnTo>
                        <a:pt x="858" y="1454"/>
                      </a:lnTo>
                      <a:lnTo>
                        <a:pt x="856" y="1448"/>
                      </a:lnTo>
                      <a:lnTo>
                        <a:pt x="856" y="1444"/>
                      </a:lnTo>
                      <a:lnTo>
                        <a:pt x="856" y="1442"/>
                      </a:lnTo>
                      <a:lnTo>
                        <a:pt x="854" y="1438"/>
                      </a:lnTo>
                      <a:lnTo>
                        <a:pt x="854" y="1436"/>
                      </a:lnTo>
                      <a:lnTo>
                        <a:pt x="854" y="1430"/>
                      </a:lnTo>
                      <a:lnTo>
                        <a:pt x="854" y="1426"/>
                      </a:lnTo>
                      <a:lnTo>
                        <a:pt x="856" y="1424"/>
                      </a:lnTo>
                      <a:lnTo>
                        <a:pt x="856" y="1422"/>
                      </a:lnTo>
                      <a:lnTo>
                        <a:pt x="856" y="1420"/>
                      </a:lnTo>
                      <a:lnTo>
                        <a:pt x="858" y="1418"/>
                      </a:lnTo>
                      <a:lnTo>
                        <a:pt x="860" y="1416"/>
                      </a:lnTo>
                      <a:lnTo>
                        <a:pt x="862" y="1414"/>
                      </a:lnTo>
                      <a:lnTo>
                        <a:pt x="862" y="1412"/>
                      </a:lnTo>
                      <a:lnTo>
                        <a:pt x="864" y="1410"/>
                      </a:lnTo>
                      <a:lnTo>
                        <a:pt x="866" y="1410"/>
                      </a:lnTo>
                      <a:lnTo>
                        <a:pt x="870" y="1406"/>
                      </a:lnTo>
                      <a:lnTo>
                        <a:pt x="874" y="1402"/>
                      </a:lnTo>
                      <a:lnTo>
                        <a:pt x="876" y="1402"/>
                      </a:lnTo>
                      <a:lnTo>
                        <a:pt x="880" y="1400"/>
                      </a:lnTo>
                      <a:lnTo>
                        <a:pt x="882" y="1398"/>
                      </a:lnTo>
                      <a:lnTo>
                        <a:pt x="884" y="1398"/>
                      </a:lnTo>
                      <a:lnTo>
                        <a:pt x="886" y="1396"/>
                      </a:lnTo>
                      <a:lnTo>
                        <a:pt x="890" y="1394"/>
                      </a:lnTo>
                      <a:lnTo>
                        <a:pt x="892" y="1394"/>
                      </a:lnTo>
                      <a:lnTo>
                        <a:pt x="894" y="1392"/>
                      </a:lnTo>
                      <a:lnTo>
                        <a:pt x="906" y="1388"/>
                      </a:lnTo>
                      <a:lnTo>
                        <a:pt x="908" y="1388"/>
                      </a:lnTo>
                      <a:lnTo>
                        <a:pt x="912" y="1386"/>
                      </a:lnTo>
                      <a:lnTo>
                        <a:pt x="1200" y="1386"/>
                      </a:lnTo>
                      <a:lnTo>
                        <a:pt x="1200" y="1384"/>
                      </a:lnTo>
                      <a:lnTo>
                        <a:pt x="1600" y="694"/>
                      </a:lnTo>
                      <a:lnTo>
                        <a:pt x="1200" y="0"/>
                      </a:lnTo>
                      <a:close/>
                    </a:path>
                  </a:pathLst>
                </a:custGeom>
                <a:solidFill>
                  <a:schemeClr val="accent1"/>
                </a:solidFill>
                <a:ln w="19050"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348" name="Google Shape;348;p3"/>
              <p:cNvSpPr txBox="1"/>
              <p:nvPr/>
            </p:nvSpPr>
            <p:spPr>
              <a:xfrm>
                <a:off x="2484663" y="1835540"/>
                <a:ext cx="903237" cy="400110"/>
              </a:xfrm>
              <a:prstGeom prst="rect">
                <a:avLst/>
              </a:prstGeom>
              <a:noFill/>
              <a:ln>
                <a:noFill/>
              </a:ln>
            </p:spPr>
            <p:txBody>
              <a:bodyPr spcFirstLastPara="1" wrap="square" lIns="0" tIns="45700" rIns="91425" bIns="45700" anchor="t" anchorCtr="0">
                <a:sp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Data Warehouse</a:t>
                </a:r>
                <a:endParaRPr/>
              </a:p>
            </p:txBody>
          </p:sp>
          <p:sp>
            <p:nvSpPr>
              <p:cNvPr id="349" name="Google Shape;349;p3"/>
              <p:cNvSpPr txBox="1"/>
              <p:nvPr/>
            </p:nvSpPr>
            <p:spPr>
              <a:xfrm>
                <a:off x="2485797" y="2749701"/>
                <a:ext cx="903237" cy="553998"/>
              </a:xfrm>
              <a:prstGeom prst="rect">
                <a:avLst/>
              </a:prstGeom>
              <a:noFill/>
              <a:ln>
                <a:noFill/>
              </a:ln>
            </p:spPr>
            <p:txBody>
              <a:bodyPr spcFirstLastPara="1" wrap="square" lIns="0" tIns="45700" rIns="91425" bIns="45700" anchor="t" anchorCtr="0">
                <a:sp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Common </a:t>
                </a:r>
                <a:br>
                  <a:rPr lang="en-US" sz="1000">
                    <a:solidFill>
                      <a:schemeClr val="lt1"/>
                    </a:solidFill>
                    <a:latin typeface="Arial"/>
                    <a:ea typeface="Arial"/>
                    <a:cs typeface="Arial"/>
                    <a:sym typeface="Arial"/>
                  </a:rPr>
                </a:br>
                <a:r>
                  <a:rPr lang="en-US" sz="1000">
                    <a:solidFill>
                      <a:schemeClr val="lt1"/>
                    </a:solidFill>
                    <a:latin typeface="Arial"/>
                    <a:ea typeface="Arial"/>
                    <a:cs typeface="Arial"/>
                    <a:sym typeface="Arial"/>
                  </a:rPr>
                  <a:t>D&amp;A Capabilities</a:t>
                </a:r>
                <a:endParaRPr/>
              </a:p>
            </p:txBody>
          </p:sp>
          <p:sp>
            <p:nvSpPr>
              <p:cNvPr id="350" name="Google Shape;350;p3"/>
              <p:cNvSpPr txBox="1"/>
              <p:nvPr/>
            </p:nvSpPr>
            <p:spPr>
              <a:xfrm>
                <a:off x="3324184" y="2351703"/>
                <a:ext cx="903237" cy="415498"/>
              </a:xfrm>
              <a:prstGeom prst="rect">
                <a:avLst/>
              </a:prstGeom>
              <a:noFill/>
              <a:ln>
                <a:noFill/>
              </a:ln>
            </p:spPr>
            <p:txBody>
              <a:bodyPr spcFirstLastPara="1" wrap="square" lIns="0" tIns="45700" rIns="91425" bIns="45700" anchor="t" anchorCtr="0">
                <a:sp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Data Management</a:t>
                </a:r>
                <a:endParaRPr/>
              </a:p>
            </p:txBody>
          </p:sp>
          <p:sp>
            <p:nvSpPr>
              <p:cNvPr id="351" name="Google Shape;351;p3"/>
              <p:cNvSpPr txBox="1"/>
              <p:nvPr/>
            </p:nvSpPr>
            <p:spPr>
              <a:xfrm>
                <a:off x="3341338" y="3374211"/>
                <a:ext cx="903237" cy="246221"/>
              </a:xfrm>
              <a:prstGeom prst="rect">
                <a:avLst/>
              </a:prstGeom>
              <a:noFill/>
              <a:ln>
                <a:noFill/>
              </a:ln>
            </p:spPr>
            <p:txBody>
              <a:bodyPr spcFirstLastPara="1" wrap="square" lIns="0" tIns="45700" rIns="91425" bIns="45700" anchor="t" anchorCtr="0">
                <a:sp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Governance</a:t>
                </a:r>
                <a:endParaRPr/>
              </a:p>
            </p:txBody>
          </p:sp>
          <p:sp>
            <p:nvSpPr>
              <p:cNvPr id="352" name="Google Shape;352;p3"/>
              <p:cNvSpPr txBox="1"/>
              <p:nvPr/>
            </p:nvSpPr>
            <p:spPr>
              <a:xfrm>
                <a:off x="2486745" y="3849539"/>
                <a:ext cx="903237" cy="246221"/>
              </a:xfrm>
              <a:prstGeom prst="rect">
                <a:avLst/>
              </a:prstGeom>
              <a:noFill/>
              <a:ln>
                <a:noFill/>
              </a:ln>
            </p:spPr>
            <p:txBody>
              <a:bodyPr spcFirstLastPara="1" wrap="square" lIns="0" tIns="45700" rIns="91425" bIns="45700" anchor="t" anchorCtr="0">
                <a:sp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Data Assets</a:t>
                </a:r>
                <a:endParaRPr/>
              </a:p>
            </p:txBody>
          </p:sp>
          <p:sp>
            <p:nvSpPr>
              <p:cNvPr id="353" name="Google Shape;353;p3"/>
              <p:cNvSpPr txBox="1"/>
              <p:nvPr/>
            </p:nvSpPr>
            <p:spPr>
              <a:xfrm>
                <a:off x="1618295" y="3383132"/>
                <a:ext cx="903237" cy="246221"/>
              </a:xfrm>
              <a:prstGeom prst="rect">
                <a:avLst/>
              </a:prstGeom>
              <a:noFill/>
              <a:ln>
                <a:noFill/>
              </a:ln>
            </p:spPr>
            <p:txBody>
              <a:bodyPr spcFirstLastPara="1" wrap="square" lIns="0" tIns="45700" rIns="91425" bIns="45700" anchor="t" anchorCtr="0">
                <a:sp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Applications</a:t>
                </a:r>
                <a:endParaRPr/>
              </a:p>
            </p:txBody>
          </p:sp>
        </p:grpSp>
        <p:grpSp>
          <p:nvGrpSpPr>
            <p:cNvPr id="354" name="Google Shape;354;p3"/>
            <p:cNvGrpSpPr/>
            <p:nvPr/>
          </p:nvGrpSpPr>
          <p:grpSpPr>
            <a:xfrm>
              <a:off x="4271806" y="2306912"/>
              <a:ext cx="1086335" cy="934352"/>
              <a:chOff x="6713685" y="1382538"/>
              <a:chExt cx="1086335" cy="934352"/>
            </a:xfrm>
          </p:grpSpPr>
          <p:sp>
            <p:nvSpPr>
              <p:cNvPr id="355" name="Google Shape;355;p3"/>
              <p:cNvSpPr/>
              <p:nvPr/>
            </p:nvSpPr>
            <p:spPr>
              <a:xfrm>
                <a:off x="6713685" y="1382538"/>
                <a:ext cx="1086335" cy="934352"/>
              </a:xfrm>
              <a:custGeom>
                <a:avLst/>
                <a:gdLst/>
                <a:ahLst/>
                <a:cxnLst/>
                <a:rect l="l" t="t" r="r" b="b"/>
                <a:pathLst>
                  <a:path w="1612" h="1386" extrusionOk="0">
                    <a:moveTo>
                      <a:pt x="674" y="1382"/>
                    </a:moveTo>
                    <a:lnTo>
                      <a:pt x="674" y="1382"/>
                    </a:lnTo>
                    <a:lnTo>
                      <a:pt x="670" y="1382"/>
                    </a:lnTo>
                    <a:lnTo>
                      <a:pt x="694" y="1382"/>
                    </a:lnTo>
                    <a:lnTo>
                      <a:pt x="706" y="1378"/>
                    </a:lnTo>
                    <a:lnTo>
                      <a:pt x="708" y="1378"/>
                    </a:lnTo>
                    <a:lnTo>
                      <a:pt x="710" y="1376"/>
                    </a:lnTo>
                    <a:lnTo>
                      <a:pt x="712" y="1374"/>
                    </a:lnTo>
                    <a:lnTo>
                      <a:pt x="714" y="1374"/>
                    </a:lnTo>
                    <a:lnTo>
                      <a:pt x="716" y="1372"/>
                    </a:lnTo>
                    <a:lnTo>
                      <a:pt x="718" y="1372"/>
                    </a:lnTo>
                    <a:lnTo>
                      <a:pt x="720" y="1370"/>
                    </a:lnTo>
                    <a:lnTo>
                      <a:pt x="722" y="1368"/>
                    </a:lnTo>
                    <a:lnTo>
                      <a:pt x="724" y="1368"/>
                    </a:lnTo>
                    <a:lnTo>
                      <a:pt x="726" y="1366"/>
                    </a:lnTo>
                    <a:lnTo>
                      <a:pt x="730" y="1364"/>
                    </a:lnTo>
                    <a:lnTo>
                      <a:pt x="730" y="1362"/>
                    </a:lnTo>
                    <a:lnTo>
                      <a:pt x="732" y="1360"/>
                    </a:lnTo>
                    <a:lnTo>
                      <a:pt x="734" y="1360"/>
                    </a:lnTo>
                    <a:lnTo>
                      <a:pt x="734" y="1358"/>
                    </a:lnTo>
                    <a:lnTo>
                      <a:pt x="736" y="1356"/>
                    </a:lnTo>
                    <a:lnTo>
                      <a:pt x="736" y="1354"/>
                    </a:lnTo>
                    <a:lnTo>
                      <a:pt x="738" y="1354"/>
                    </a:lnTo>
                    <a:lnTo>
                      <a:pt x="738" y="1352"/>
                    </a:lnTo>
                    <a:lnTo>
                      <a:pt x="740" y="1350"/>
                    </a:lnTo>
                    <a:lnTo>
                      <a:pt x="740" y="1348"/>
                    </a:lnTo>
                    <a:lnTo>
                      <a:pt x="740" y="1346"/>
                    </a:lnTo>
                    <a:lnTo>
                      <a:pt x="740" y="1342"/>
                    </a:lnTo>
                    <a:lnTo>
                      <a:pt x="740" y="1330"/>
                    </a:lnTo>
                    <a:lnTo>
                      <a:pt x="736" y="1320"/>
                    </a:lnTo>
                    <a:lnTo>
                      <a:pt x="734" y="1312"/>
                    </a:lnTo>
                    <a:lnTo>
                      <a:pt x="728" y="1306"/>
                    </a:lnTo>
                    <a:lnTo>
                      <a:pt x="716" y="1296"/>
                    </a:lnTo>
                    <a:lnTo>
                      <a:pt x="700" y="1286"/>
                    </a:lnTo>
                    <a:lnTo>
                      <a:pt x="686" y="1278"/>
                    </a:lnTo>
                    <a:lnTo>
                      <a:pt x="674" y="1268"/>
                    </a:lnTo>
                    <a:lnTo>
                      <a:pt x="668" y="1262"/>
                    </a:lnTo>
                    <a:lnTo>
                      <a:pt x="664" y="1254"/>
                    </a:lnTo>
                    <a:lnTo>
                      <a:pt x="662" y="1244"/>
                    </a:lnTo>
                    <a:lnTo>
                      <a:pt x="660" y="1232"/>
                    </a:lnTo>
                    <a:lnTo>
                      <a:pt x="662" y="1222"/>
                    </a:lnTo>
                    <a:lnTo>
                      <a:pt x="664" y="1212"/>
                    </a:lnTo>
                    <a:lnTo>
                      <a:pt x="670" y="1202"/>
                    </a:lnTo>
                    <a:lnTo>
                      <a:pt x="676" y="1194"/>
                    </a:lnTo>
                    <a:lnTo>
                      <a:pt x="684" y="1186"/>
                    </a:lnTo>
                    <a:lnTo>
                      <a:pt x="694" y="1178"/>
                    </a:lnTo>
                    <a:lnTo>
                      <a:pt x="714" y="1166"/>
                    </a:lnTo>
                    <a:lnTo>
                      <a:pt x="738" y="1158"/>
                    </a:lnTo>
                    <a:lnTo>
                      <a:pt x="762" y="1152"/>
                    </a:lnTo>
                    <a:lnTo>
                      <a:pt x="786" y="1150"/>
                    </a:lnTo>
                    <a:lnTo>
                      <a:pt x="804" y="1148"/>
                    </a:lnTo>
                    <a:lnTo>
                      <a:pt x="824" y="1150"/>
                    </a:lnTo>
                    <a:lnTo>
                      <a:pt x="846" y="1152"/>
                    </a:lnTo>
                    <a:lnTo>
                      <a:pt x="870" y="1158"/>
                    </a:lnTo>
                    <a:lnTo>
                      <a:pt x="894" y="1166"/>
                    </a:lnTo>
                    <a:lnTo>
                      <a:pt x="916" y="1178"/>
                    </a:lnTo>
                    <a:lnTo>
                      <a:pt x="924" y="1186"/>
                    </a:lnTo>
                    <a:lnTo>
                      <a:pt x="932" y="1194"/>
                    </a:lnTo>
                    <a:lnTo>
                      <a:pt x="940" y="1202"/>
                    </a:lnTo>
                    <a:lnTo>
                      <a:pt x="944" y="1212"/>
                    </a:lnTo>
                    <a:lnTo>
                      <a:pt x="948" y="1222"/>
                    </a:lnTo>
                    <a:lnTo>
                      <a:pt x="948" y="1232"/>
                    </a:lnTo>
                    <a:lnTo>
                      <a:pt x="948" y="1244"/>
                    </a:lnTo>
                    <a:lnTo>
                      <a:pt x="944" y="1254"/>
                    </a:lnTo>
                    <a:lnTo>
                      <a:pt x="940" y="1262"/>
                    </a:lnTo>
                    <a:lnTo>
                      <a:pt x="936" y="1268"/>
                    </a:lnTo>
                    <a:lnTo>
                      <a:pt x="922" y="1278"/>
                    </a:lnTo>
                    <a:lnTo>
                      <a:pt x="908" y="1286"/>
                    </a:lnTo>
                    <a:lnTo>
                      <a:pt x="894" y="1296"/>
                    </a:lnTo>
                    <a:lnTo>
                      <a:pt x="880" y="1306"/>
                    </a:lnTo>
                    <a:lnTo>
                      <a:pt x="876" y="1312"/>
                    </a:lnTo>
                    <a:lnTo>
                      <a:pt x="872" y="1320"/>
                    </a:lnTo>
                    <a:lnTo>
                      <a:pt x="870" y="1330"/>
                    </a:lnTo>
                    <a:lnTo>
                      <a:pt x="868" y="1342"/>
                    </a:lnTo>
                    <a:lnTo>
                      <a:pt x="868" y="1346"/>
                    </a:lnTo>
                    <a:lnTo>
                      <a:pt x="868" y="1348"/>
                    </a:lnTo>
                    <a:lnTo>
                      <a:pt x="870" y="1350"/>
                    </a:lnTo>
                    <a:lnTo>
                      <a:pt x="870" y="1352"/>
                    </a:lnTo>
                    <a:lnTo>
                      <a:pt x="872" y="1354"/>
                    </a:lnTo>
                    <a:lnTo>
                      <a:pt x="874" y="1356"/>
                    </a:lnTo>
                    <a:lnTo>
                      <a:pt x="874" y="1358"/>
                    </a:lnTo>
                    <a:lnTo>
                      <a:pt x="876" y="1360"/>
                    </a:lnTo>
                    <a:lnTo>
                      <a:pt x="878" y="1362"/>
                    </a:lnTo>
                    <a:lnTo>
                      <a:pt x="880" y="1364"/>
                    </a:lnTo>
                    <a:lnTo>
                      <a:pt x="882" y="1366"/>
                    </a:lnTo>
                    <a:lnTo>
                      <a:pt x="884" y="1368"/>
                    </a:lnTo>
                    <a:lnTo>
                      <a:pt x="886" y="1368"/>
                    </a:lnTo>
                    <a:lnTo>
                      <a:pt x="888" y="1370"/>
                    </a:lnTo>
                    <a:lnTo>
                      <a:pt x="890" y="1372"/>
                    </a:lnTo>
                    <a:lnTo>
                      <a:pt x="892" y="1372"/>
                    </a:lnTo>
                    <a:lnTo>
                      <a:pt x="894" y="1374"/>
                    </a:lnTo>
                    <a:lnTo>
                      <a:pt x="896" y="1374"/>
                    </a:lnTo>
                    <a:lnTo>
                      <a:pt x="898" y="1376"/>
                    </a:lnTo>
                    <a:lnTo>
                      <a:pt x="902" y="1378"/>
                    </a:lnTo>
                    <a:lnTo>
                      <a:pt x="914" y="1382"/>
                    </a:lnTo>
                    <a:lnTo>
                      <a:pt x="940" y="1382"/>
                    </a:lnTo>
                    <a:lnTo>
                      <a:pt x="934" y="1382"/>
                    </a:lnTo>
                    <a:lnTo>
                      <a:pt x="1198" y="1386"/>
                    </a:lnTo>
                    <a:lnTo>
                      <a:pt x="1322" y="1172"/>
                    </a:lnTo>
                    <a:lnTo>
                      <a:pt x="1326" y="1150"/>
                    </a:lnTo>
                    <a:lnTo>
                      <a:pt x="1330" y="1126"/>
                    </a:lnTo>
                    <a:lnTo>
                      <a:pt x="1328" y="1114"/>
                    </a:lnTo>
                    <a:lnTo>
                      <a:pt x="1326" y="1104"/>
                    </a:lnTo>
                    <a:lnTo>
                      <a:pt x="1322" y="1094"/>
                    </a:lnTo>
                    <a:lnTo>
                      <a:pt x="1316" y="1088"/>
                    </a:lnTo>
                    <a:lnTo>
                      <a:pt x="1304" y="1084"/>
                    </a:lnTo>
                    <a:lnTo>
                      <a:pt x="1294" y="1080"/>
                    </a:lnTo>
                    <a:lnTo>
                      <a:pt x="1286" y="1080"/>
                    </a:lnTo>
                    <a:lnTo>
                      <a:pt x="1278" y="1082"/>
                    </a:lnTo>
                    <a:lnTo>
                      <a:pt x="1262" y="1086"/>
                    </a:lnTo>
                    <a:lnTo>
                      <a:pt x="1248" y="1096"/>
                    </a:lnTo>
                    <a:lnTo>
                      <a:pt x="1232" y="1104"/>
                    </a:lnTo>
                    <a:lnTo>
                      <a:pt x="1218" y="1110"/>
                    </a:lnTo>
                    <a:lnTo>
                      <a:pt x="1208" y="1110"/>
                    </a:lnTo>
                    <a:lnTo>
                      <a:pt x="1200" y="1110"/>
                    </a:lnTo>
                    <a:lnTo>
                      <a:pt x="1190" y="1108"/>
                    </a:lnTo>
                    <a:lnTo>
                      <a:pt x="1180" y="1102"/>
                    </a:lnTo>
                    <a:lnTo>
                      <a:pt x="1170" y="1096"/>
                    </a:lnTo>
                    <a:lnTo>
                      <a:pt x="1164" y="1088"/>
                    </a:lnTo>
                    <a:lnTo>
                      <a:pt x="1158" y="1080"/>
                    </a:lnTo>
                    <a:lnTo>
                      <a:pt x="1154" y="1070"/>
                    </a:lnTo>
                    <a:lnTo>
                      <a:pt x="1152" y="1060"/>
                    </a:lnTo>
                    <a:lnTo>
                      <a:pt x="1150" y="1048"/>
                    </a:lnTo>
                    <a:lnTo>
                      <a:pt x="1150" y="1024"/>
                    </a:lnTo>
                    <a:lnTo>
                      <a:pt x="1154" y="998"/>
                    </a:lnTo>
                    <a:lnTo>
                      <a:pt x="1162" y="974"/>
                    </a:lnTo>
                    <a:lnTo>
                      <a:pt x="1170" y="954"/>
                    </a:lnTo>
                    <a:lnTo>
                      <a:pt x="1180" y="936"/>
                    </a:lnTo>
                    <a:lnTo>
                      <a:pt x="1190" y="920"/>
                    </a:lnTo>
                    <a:lnTo>
                      <a:pt x="1204" y="902"/>
                    </a:lnTo>
                    <a:lnTo>
                      <a:pt x="1220" y="884"/>
                    </a:lnTo>
                    <a:lnTo>
                      <a:pt x="1240" y="868"/>
                    </a:lnTo>
                    <a:lnTo>
                      <a:pt x="1260" y="856"/>
                    </a:lnTo>
                    <a:lnTo>
                      <a:pt x="1272" y="850"/>
                    </a:lnTo>
                    <a:lnTo>
                      <a:pt x="1282" y="848"/>
                    </a:lnTo>
                    <a:lnTo>
                      <a:pt x="1292" y="846"/>
                    </a:lnTo>
                    <a:lnTo>
                      <a:pt x="1304" y="846"/>
                    </a:lnTo>
                    <a:lnTo>
                      <a:pt x="1314" y="848"/>
                    </a:lnTo>
                    <a:lnTo>
                      <a:pt x="1324" y="854"/>
                    </a:lnTo>
                    <a:lnTo>
                      <a:pt x="1334" y="860"/>
                    </a:lnTo>
                    <a:lnTo>
                      <a:pt x="1340" y="868"/>
                    </a:lnTo>
                    <a:lnTo>
                      <a:pt x="1346" y="874"/>
                    </a:lnTo>
                    <a:lnTo>
                      <a:pt x="1348" y="882"/>
                    </a:lnTo>
                    <a:lnTo>
                      <a:pt x="1350" y="900"/>
                    </a:lnTo>
                    <a:lnTo>
                      <a:pt x="1350" y="916"/>
                    </a:lnTo>
                    <a:lnTo>
                      <a:pt x="1350" y="932"/>
                    </a:lnTo>
                    <a:lnTo>
                      <a:pt x="1354" y="948"/>
                    </a:lnTo>
                    <a:lnTo>
                      <a:pt x="1358" y="956"/>
                    </a:lnTo>
                    <a:lnTo>
                      <a:pt x="1362" y="964"/>
                    </a:lnTo>
                    <a:lnTo>
                      <a:pt x="1370" y="972"/>
                    </a:lnTo>
                    <a:lnTo>
                      <a:pt x="1380" y="978"/>
                    </a:lnTo>
                    <a:lnTo>
                      <a:pt x="1388" y="980"/>
                    </a:lnTo>
                    <a:lnTo>
                      <a:pt x="1398" y="980"/>
                    </a:lnTo>
                    <a:lnTo>
                      <a:pt x="1408" y="976"/>
                    </a:lnTo>
                    <a:lnTo>
                      <a:pt x="1418" y="972"/>
                    </a:lnTo>
                    <a:lnTo>
                      <a:pt x="1438" y="958"/>
                    </a:lnTo>
                    <a:lnTo>
                      <a:pt x="1456" y="942"/>
                    </a:lnTo>
                    <a:lnTo>
                      <a:pt x="1598" y="696"/>
                    </a:lnTo>
                    <a:lnTo>
                      <a:pt x="1436" y="418"/>
                    </a:lnTo>
                    <a:lnTo>
                      <a:pt x="1434" y="400"/>
                    </a:lnTo>
                    <a:lnTo>
                      <a:pt x="1432" y="382"/>
                    </a:lnTo>
                    <a:lnTo>
                      <a:pt x="1432" y="370"/>
                    </a:lnTo>
                    <a:lnTo>
                      <a:pt x="1434" y="358"/>
                    </a:lnTo>
                    <a:lnTo>
                      <a:pt x="1440" y="348"/>
                    </a:lnTo>
                    <a:lnTo>
                      <a:pt x="1446" y="342"/>
                    </a:lnTo>
                    <a:lnTo>
                      <a:pt x="1456" y="338"/>
                    </a:lnTo>
                    <a:lnTo>
                      <a:pt x="1466" y="334"/>
                    </a:lnTo>
                    <a:lnTo>
                      <a:pt x="1476" y="334"/>
                    </a:lnTo>
                    <a:lnTo>
                      <a:pt x="1484" y="334"/>
                    </a:lnTo>
                    <a:lnTo>
                      <a:pt x="1500" y="340"/>
                    </a:lnTo>
                    <a:lnTo>
                      <a:pt x="1514" y="348"/>
                    </a:lnTo>
                    <a:lnTo>
                      <a:pt x="1528" y="358"/>
                    </a:lnTo>
                    <a:lnTo>
                      <a:pt x="1544" y="364"/>
                    </a:lnTo>
                    <a:lnTo>
                      <a:pt x="1552" y="364"/>
                    </a:lnTo>
                    <a:lnTo>
                      <a:pt x="1562" y="364"/>
                    </a:lnTo>
                    <a:lnTo>
                      <a:pt x="1572" y="362"/>
                    </a:lnTo>
                    <a:lnTo>
                      <a:pt x="1582" y="356"/>
                    </a:lnTo>
                    <a:lnTo>
                      <a:pt x="1590" y="352"/>
                    </a:lnTo>
                    <a:lnTo>
                      <a:pt x="1596" y="346"/>
                    </a:lnTo>
                    <a:lnTo>
                      <a:pt x="1600" y="340"/>
                    </a:lnTo>
                    <a:lnTo>
                      <a:pt x="1604" y="332"/>
                    </a:lnTo>
                    <a:lnTo>
                      <a:pt x="1610" y="316"/>
                    </a:lnTo>
                    <a:lnTo>
                      <a:pt x="1612" y="296"/>
                    </a:lnTo>
                    <a:lnTo>
                      <a:pt x="1608" y="268"/>
                    </a:lnTo>
                    <a:lnTo>
                      <a:pt x="1602" y="242"/>
                    </a:lnTo>
                    <a:lnTo>
                      <a:pt x="1592" y="218"/>
                    </a:lnTo>
                    <a:lnTo>
                      <a:pt x="1582" y="198"/>
                    </a:lnTo>
                    <a:lnTo>
                      <a:pt x="1572" y="182"/>
                    </a:lnTo>
                    <a:lnTo>
                      <a:pt x="1558" y="164"/>
                    </a:lnTo>
                    <a:lnTo>
                      <a:pt x="1542" y="146"/>
                    </a:lnTo>
                    <a:lnTo>
                      <a:pt x="1522" y="130"/>
                    </a:lnTo>
                    <a:lnTo>
                      <a:pt x="1500" y="116"/>
                    </a:lnTo>
                    <a:lnTo>
                      <a:pt x="1490" y="112"/>
                    </a:lnTo>
                    <a:lnTo>
                      <a:pt x="1480" y="108"/>
                    </a:lnTo>
                    <a:lnTo>
                      <a:pt x="1468" y="108"/>
                    </a:lnTo>
                    <a:lnTo>
                      <a:pt x="1458" y="108"/>
                    </a:lnTo>
                    <a:lnTo>
                      <a:pt x="1448" y="110"/>
                    </a:lnTo>
                    <a:lnTo>
                      <a:pt x="1438" y="116"/>
                    </a:lnTo>
                    <a:lnTo>
                      <a:pt x="1430" y="120"/>
                    </a:lnTo>
                    <a:lnTo>
                      <a:pt x="1424" y="126"/>
                    </a:lnTo>
                    <a:lnTo>
                      <a:pt x="1416" y="138"/>
                    </a:lnTo>
                    <a:lnTo>
                      <a:pt x="1412" y="150"/>
                    </a:lnTo>
                    <a:lnTo>
                      <a:pt x="1410" y="164"/>
                    </a:lnTo>
                    <a:lnTo>
                      <a:pt x="1412" y="182"/>
                    </a:lnTo>
                    <a:lnTo>
                      <a:pt x="1410" y="198"/>
                    </a:lnTo>
                    <a:lnTo>
                      <a:pt x="1408" y="212"/>
                    </a:lnTo>
                    <a:lnTo>
                      <a:pt x="1404" y="220"/>
                    </a:lnTo>
                    <a:lnTo>
                      <a:pt x="1398" y="226"/>
                    </a:lnTo>
                    <a:lnTo>
                      <a:pt x="1392" y="234"/>
                    </a:lnTo>
                    <a:lnTo>
                      <a:pt x="1382" y="240"/>
                    </a:lnTo>
                    <a:lnTo>
                      <a:pt x="1376" y="242"/>
                    </a:lnTo>
                    <a:lnTo>
                      <a:pt x="1368" y="242"/>
                    </a:lnTo>
                    <a:lnTo>
                      <a:pt x="1360" y="240"/>
                    </a:lnTo>
                    <a:lnTo>
                      <a:pt x="1352" y="238"/>
                    </a:lnTo>
                    <a:lnTo>
                      <a:pt x="1334" y="228"/>
                    </a:lnTo>
                    <a:lnTo>
                      <a:pt x="1320" y="216"/>
                    </a:lnTo>
                    <a:lnTo>
                      <a:pt x="1198" y="0"/>
                    </a:lnTo>
                    <a:lnTo>
                      <a:pt x="400" y="0"/>
                    </a:lnTo>
                    <a:lnTo>
                      <a:pt x="0" y="694"/>
                    </a:lnTo>
                    <a:lnTo>
                      <a:pt x="398" y="1384"/>
                    </a:lnTo>
                    <a:lnTo>
                      <a:pt x="400" y="1382"/>
                    </a:lnTo>
                    <a:lnTo>
                      <a:pt x="674" y="1382"/>
                    </a:lnTo>
                    <a:close/>
                  </a:path>
                </a:pathLst>
              </a:custGeom>
              <a:solidFill>
                <a:schemeClr val="accent1"/>
              </a:solidFill>
              <a:ln w="19050"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6" name="Google Shape;356;p3"/>
              <p:cNvSpPr txBox="1"/>
              <p:nvPr/>
            </p:nvSpPr>
            <p:spPr>
              <a:xfrm>
                <a:off x="6803528" y="1600333"/>
                <a:ext cx="903237" cy="415498"/>
              </a:xfrm>
              <a:prstGeom prst="rect">
                <a:avLst/>
              </a:prstGeom>
              <a:noFill/>
              <a:ln>
                <a:noFill/>
              </a:ln>
            </p:spPr>
            <p:txBody>
              <a:bodyPr spcFirstLastPara="1" wrap="square" lIns="0" tIns="45700" rIns="91425" bIns="45700" anchor="t" anchorCtr="0">
                <a:sp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Data Management</a:t>
                </a:r>
                <a:endParaRPr/>
              </a:p>
            </p:txBody>
          </p:sp>
        </p:grpSp>
        <p:cxnSp>
          <p:nvCxnSpPr>
            <p:cNvPr id="357" name="Google Shape;357;p3"/>
            <p:cNvCxnSpPr/>
            <p:nvPr/>
          </p:nvCxnSpPr>
          <p:spPr>
            <a:xfrm>
              <a:off x="5368688" y="2895102"/>
              <a:ext cx="242298" cy="1100982"/>
            </a:xfrm>
            <a:prstGeom prst="straightConnector1">
              <a:avLst/>
            </a:prstGeom>
            <a:noFill/>
            <a:ln w="25400" cap="flat" cmpd="sng">
              <a:solidFill>
                <a:schemeClr val="accent2"/>
              </a:solidFill>
              <a:prstDash val="dash"/>
              <a:miter lim="800000"/>
              <a:headEnd type="none" w="sm" len="sm"/>
              <a:tailEnd type="none" w="sm" len="sm"/>
            </a:ln>
          </p:spPr>
        </p:cxnSp>
        <p:sp>
          <p:nvSpPr>
            <p:cNvPr id="358" name="Google Shape;358;p3"/>
            <p:cNvSpPr txBox="1"/>
            <p:nvPr/>
          </p:nvSpPr>
          <p:spPr>
            <a:xfrm>
              <a:off x="4497796" y="1937580"/>
              <a:ext cx="529953" cy="307777"/>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400" b="1">
                  <a:solidFill>
                    <a:schemeClr val="dk1"/>
                  </a:solidFill>
                  <a:latin typeface="Arial"/>
                  <a:ea typeface="Arial"/>
                  <a:cs typeface="Arial"/>
                  <a:sym typeface="Arial"/>
                </a:rPr>
                <a:t>Edge</a:t>
              </a:r>
              <a:endParaRPr/>
            </a:p>
          </p:txBody>
        </p:sp>
        <p:sp>
          <p:nvSpPr>
            <p:cNvPr id="359" name="Google Shape;359;p3"/>
            <p:cNvSpPr/>
            <p:nvPr/>
          </p:nvSpPr>
          <p:spPr>
            <a:xfrm>
              <a:off x="5081788" y="1848353"/>
              <a:ext cx="1102742" cy="934352"/>
            </a:xfrm>
            <a:custGeom>
              <a:avLst/>
              <a:gdLst/>
              <a:ahLst/>
              <a:cxnLst/>
              <a:rect l="l" t="t" r="r" b="b"/>
              <a:pathLst>
                <a:path w="1636" h="1386" extrusionOk="0">
                  <a:moveTo>
                    <a:pt x="184" y="918"/>
                  </a:moveTo>
                  <a:lnTo>
                    <a:pt x="184" y="918"/>
                  </a:lnTo>
                  <a:lnTo>
                    <a:pt x="192" y="912"/>
                  </a:lnTo>
                  <a:lnTo>
                    <a:pt x="198" y="906"/>
                  </a:lnTo>
                  <a:lnTo>
                    <a:pt x="204" y="900"/>
                  </a:lnTo>
                  <a:lnTo>
                    <a:pt x="208" y="894"/>
                  </a:lnTo>
                  <a:lnTo>
                    <a:pt x="212" y="882"/>
                  </a:lnTo>
                  <a:lnTo>
                    <a:pt x="214" y="868"/>
                  </a:lnTo>
                  <a:lnTo>
                    <a:pt x="212" y="850"/>
                  </a:lnTo>
                  <a:lnTo>
                    <a:pt x="214" y="834"/>
                  </a:lnTo>
                  <a:lnTo>
                    <a:pt x="216" y="820"/>
                  </a:lnTo>
                  <a:lnTo>
                    <a:pt x="220" y="812"/>
                  </a:lnTo>
                  <a:lnTo>
                    <a:pt x="224" y="806"/>
                  </a:lnTo>
                  <a:lnTo>
                    <a:pt x="232" y="800"/>
                  </a:lnTo>
                  <a:lnTo>
                    <a:pt x="240" y="794"/>
                  </a:lnTo>
                  <a:lnTo>
                    <a:pt x="250" y="788"/>
                  </a:lnTo>
                  <a:lnTo>
                    <a:pt x="260" y="786"/>
                  </a:lnTo>
                  <a:lnTo>
                    <a:pt x="270" y="786"/>
                  </a:lnTo>
                  <a:lnTo>
                    <a:pt x="282" y="786"/>
                  </a:lnTo>
                  <a:lnTo>
                    <a:pt x="292" y="790"/>
                  </a:lnTo>
                  <a:lnTo>
                    <a:pt x="302" y="794"/>
                  </a:lnTo>
                  <a:lnTo>
                    <a:pt x="324" y="808"/>
                  </a:lnTo>
                  <a:lnTo>
                    <a:pt x="344" y="824"/>
                  </a:lnTo>
                  <a:lnTo>
                    <a:pt x="360" y="842"/>
                  </a:lnTo>
                  <a:lnTo>
                    <a:pt x="374" y="860"/>
                  </a:lnTo>
                  <a:lnTo>
                    <a:pt x="384" y="876"/>
                  </a:lnTo>
                  <a:lnTo>
                    <a:pt x="396" y="898"/>
                  </a:lnTo>
                  <a:lnTo>
                    <a:pt x="406" y="924"/>
                  </a:lnTo>
                  <a:lnTo>
                    <a:pt x="412" y="954"/>
                  </a:lnTo>
                  <a:lnTo>
                    <a:pt x="414" y="968"/>
                  </a:lnTo>
                  <a:lnTo>
                    <a:pt x="414" y="982"/>
                  </a:lnTo>
                  <a:lnTo>
                    <a:pt x="414" y="1004"/>
                  </a:lnTo>
                  <a:lnTo>
                    <a:pt x="412" y="1014"/>
                  </a:lnTo>
                  <a:lnTo>
                    <a:pt x="408" y="1022"/>
                  </a:lnTo>
                  <a:lnTo>
                    <a:pt x="404" y="1032"/>
                  </a:lnTo>
                  <a:lnTo>
                    <a:pt x="398" y="1038"/>
                  </a:lnTo>
                  <a:lnTo>
                    <a:pt x="392" y="1046"/>
                  </a:lnTo>
                  <a:lnTo>
                    <a:pt x="384" y="1050"/>
                  </a:lnTo>
                  <a:lnTo>
                    <a:pt x="374" y="1056"/>
                  </a:lnTo>
                  <a:lnTo>
                    <a:pt x="364" y="1058"/>
                  </a:lnTo>
                  <a:lnTo>
                    <a:pt x="354" y="1058"/>
                  </a:lnTo>
                  <a:lnTo>
                    <a:pt x="346" y="1058"/>
                  </a:lnTo>
                  <a:lnTo>
                    <a:pt x="330" y="1052"/>
                  </a:lnTo>
                  <a:lnTo>
                    <a:pt x="316" y="1042"/>
                  </a:lnTo>
                  <a:lnTo>
                    <a:pt x="302" y="1034"/>
                  </a:lnTo>
                  <a:lnTo>
                    <a:pt x="286" y="1028"/>
                  </a:lnTo>
                  <a:lnTo>
                    <a:pt x="278" y="1028"/>
                  </a:lnTo>
                  <a:lnTo>
                    <a:pt x="268" y="1028"/>
                  </a:lnTo>
                  <a:lnTo>
                    <a:pt x="258" y="1032"/>
                  </a:lnTo>
                  <a:lnTo>
                    <a:pt x="248" y="1036"/>
                  </a:lnTo>
                  <a:lnTo>
                    <a:pt x="242" y="1042"/>
                  </a:lnTo>
                  <a:lnTo>
                    <a:pt x="238" y="1048"/>
                  </a:lnTo>
                  <a:lnTo>
                    <a:pt x="236" y="1058"/>
                  </a:lnTo>
                  <a:lnTo>
                    <a:pt x="234" y="1068"/>
                  </a:lnTo>
                  <a:lnTo>
                    <a:pt x="236" y="1086"/>
                  </a:lnTo>
                  <a:lnTo>
                    <a:pt x="240" y="1102"/>
                  </a:lnTo>
                  <a:lnTo>
                    <a:pt x="398" y="1378"/>
                  </a:lnTo>
                  <a:lnTo>
                    <a:pt x="402" y="1378"/>
                  </a:lnTo>
                  <a:lnTo>
                    <a:pt x="402" y="1380"/>
                  </a:lnTo>
                  <a:lnTo>
                    <a:pt x="400" y="1382"/>
                  </a:lnTo>
                  <a:lnTo>
                    <a:pt x="402" y="1386"/>
                  </a:lnTo>
                  <a:lnTo>
                    <a:pt x="664" y="1386"/>
                  </a:lnTo>
                  <a:lnTo>
                    <a:pt x="686" y="1380"/>
                  </a:lnTo>
                  <a:lnTo>
                    <a:pt x="708" y="1368"/>
                  </a:lnTo>
                  <a:lnTo>
                    <a:pt x="718" y="1362"/>
                  </a:lnTo>
                  <a:lnTo>
                    <a:pt x="726" y="1356"/>
                  </a:lnTo>
                  <a:lnTo>
                    <a:pt x="732" y="1346"/>
                  </a:lnTo>
                  <a:lnTo>
                    <a:pt x="734" y="1338"/>
                  </a:lnTo>
                  <a:lnTo>
                    <a:pt x="734" y="1326"/>
                  </a:lnTo>
                  <a:lnTo>
                    <a:pt x="730" y="1316"/>
                  </a:lnTo>
                  <a:lnTo>
                    <a:pt x="728" y="1308"/>
                  </a:lnTo>
                  <a:lnTo>
                    <a:pt x="722" y="1302"/>
                  </a:lnTo>
                  <a:lnTo>
                    <a:pt x="710" y="1290"/>
                  </a:lnTo>
                  <a:lnTo>
                    <a:pt x="694" y="1282"/>
                  </a:lnTo>
                  <a:lnTo>
                    <a:pt x="680" y="1274"/>
                  </a:lnTo>
                  <a:lnTo>
                    <a:pt x="668" y="1264"/>
                  </a:lnTo>
                  <a:lnTo>
                    <a:pt x="662" y="1256"/>
                  </a:lnTo>
                  <a:lnTo>
                    <a:pt x="658" y="1248"/>
                  </a:lnTo>
                  <a:lnTo>
                    <a:pt x="656" y="1240"/>
                  </a:lnTo>
                  <a:lnTo>
                    <a:pt x="654" y="1228"/>
                  </a:lnTo>
                  <a:lnTo>
                    <a:pt x="656" y="1216"/>
                  </a:lnTo>
                  <a:lnTo>
                    <a:pt x="658" y="1206"/>
                  </a:lnTo>
                  <a:lnTo>
                    <a:pt x="664" y="1198"/>
                  </a:lnTo>
                  <a:lnTo>
                    <a:pt x="670" y="1188"/>
                  </a:lnTo>
                  <a:lnTo>
                    <a:pt x="678" y="1180"/>
                  </a:lnTo>
                  <a:lnTo>
                    <a:pt x="688" y="1174"/>
                  </a:lnTo>
                  <a:lnTo>
                    <a:pt x="708" y="1162"/>
                  </a:lnTo>
                  <a:lnTo>
                    <a:pt x="732" y="1154"/>
                  </a:lnTo>
                  <a:lnTo>
                    <a:pt x="756" y="1148"/>
                  </a:lnTo>
                  <a:lnTo>
                    <a:pt x="780" y="1144"/>
                  </a:lnTo>
                  <a:lnTo>
                    <a:pt x="798" y="1144"/>
                  </a:lnTo>
                  <a:lnTo>
                    <a:pt x="818" y="1144"/>
                  </a:lnTo>
                  <a:lnTo>
                    <a:pt x="840" y="1148"/>
                  </a:lnTo>
                  <a:lnTo>
                    <a:pt x="864" y="1154"/>
                  </a:lnTo>
                  <a:lnTo>
                    <a:pt x="888" y="1162"/>
                  </a:lnTo>
                  <a:lnTo>
                    <a:pt x="910" y="1174"/>
                  </a:lnTo>
                  <a:lnTo>
                    <a:pt x="918" y="1180"/>
                  </a:lnTo>
                  <a:lnTo>
                    <a:pt x="926" y="1188"/>
                  </a:lnTo>
                  <a:lnTo>
                    <a:pt x="934" y="1198"/>
                  </a:lnTo>
                  <a:lnTo>
                    <a:pt x="938" y="1206"/>
                  </a:lnTo>
                  <a:lnTo>
                    <a:pt x="942" y="1216"/>
                  </a:lnTo>
                  <a:lnTo>
                    <a:pt x="942" y="1228"/>
                  </a:lnTo>
                  <a:lnTo>
                    <a:pt x="942" y="1240"/>
                  </a:lnTo>
                  <a:lnTo>
                    <a:pt x="938" y="1248"/>
                  </a:lnTo>
                  <a:lnTo>
                    <a:pt x="934" y="1256"/>
                  </a:lnTo>
                  <a:lnTo>
                    <a:pt x="930" y="1264"/>
                  </a:lnTo>
                  <a:lnTo>
                    <a:pt x="916" y="1274"/>
                  </a:lnTo>
                  <a:lnTo>
                    <a:pt x="902" y="1282"/>
                  </a:lnTo>
                  <a:lnTo>
                    <a:pt x="888" y="1290"/>
                  </a:lnTo>
                  <a:lnTo>
                    <a:pt x="874" y="1302"/>
                  </a:lnTo>
                  <a:lnTo>
                    <a:pt x="870" y="1308"/>
                  </a:lnTo>
                  <a:lnTo>
                    <a:pt x="866" y="1316"/>
                  </a:lnTo>
                  <a:lnTo>
                    <a:pt x="864" y="1326"/>
                  </a:lnTo>
                  <a:lnTo>
                    <a:pt x="862" y="1338"/>
                  </a:lnTo>
                  <a:lnTo>
                    <a:pt x="864" y="1346"/>
                  </a:lnTo>
                  <a:lnTo>
                    <a:pt x="870" y="1356"/>
                  </a:lnTo>
                  <a:lnTo>
                    <a:pt x="878" y="1362"/>
                  </a:lnTo>
                  <a:lnTo>
                    <a:pt x="888" y="1368"/>
                  </a:lnTo>
                  <a:lnTo>
                    <a:pt x="912" y="1380"/>
                  </a:lnTo>
                  <a:lnTo>
                    <a:pt x="934" y="1386"/>
                  </a:lnTo>
                  <a:lnTo>
                    <a:pt x="1194" y="1386"/>
                  </a:lnTo>
                  <a:lnTo>
                    <a:pt x="1198" y="1380"/>
                  </a:lnTo>
                  <a:lnTo>
                    <a:pt x="1198" y="1378"/>
                  </a:lnTo>
                  <a:lnTo>
                    <a:pt x="1202" y="1378"/>
                  </a:lnTo>
                  <a:lnTo>
                    <a:pt x="1204" y="1372"/>
                  </a:lnTo>
                  <a:lnTo>
                    <a:pt x="1240" y="1310"/>
                  </a:lnTo>
                  <a:lnTo>
                    <a:pt x="1340" y="1138"/>
                  </a:lnTo>
                  <a:lnTo>
                    <a:pt x="1356" y="1124"/>
                  </a:lnTo>
                  <a:lnTo>
                    <a:pt x="1376" y="1112"/>
                  </a:lnTo>
                  <a:lnTo>
                    <a:pt x="1384" y="1108"/>
                  </a:lnTo>
                  <a:lnTo>
                    <a:pt x="1394" y="1104"/>
                  </a:lnTo>
                  <a:lnTo>
                    <a:pt x="1402" y="1104"/>
                  </a:lnTo>
                  <a:lnTo>
                    <a:pt x="1410" y="1108"/>
                  </a:lnTo>
                  <a:lnTo>
                    <a:pt x="1420" y="1114"/>
                  </a:lnTo>
                  <a:lnTo>
                    <a:pt x="1426" y="1122"/>
                  </a:lnTo>
                  <a:lnTo>
                    <a:pt x="1432" y="1128"/>
                  </a:lnTo>
                  <a:lnTo>
                    <a:pt x="1436" y="1136"/>
                  </a:lnTo>
                  <a:lnTo>
                    <a:pt x="1438" y="1152"/>
                  </a:lnTo>
                  <a:lnTo>
                    <a:pt x="1438" y="1170"/>
                  </a:lnTo>
                  <a:lnTo>
                    <a:pt x="1438" y="1186"/>
                  </a:lnTo>
                  <a:lnTo>
                    <a:pt x="1440" y="1202"/>
                  </a:lnTo>
                  <a:lnTo>
                    <a:pt x="1444" y="1210"/>
                  </a:lnTo>
                  <a:lnTo>
                    <a:pt x="1448" y="1218"/>
                  </a:lnTo>
                  <a:lnTo>
                    <a:pt x="1456" y="1226"/>
                  </a:lnTo>
                  <a:lnTo>
                    <a:pt x="1466" y="1232"/>
                  </a:lnTo>
                  <a:lnTo>
                    <a:pt x="1476" y="1236"/>
                  </a:lnTo>
                  <a:lnTo>
                    <a:pt x="1486" y="1240"/>
                  </a:lnTo>
                  <a:lnTo>
                    <a:pt x="1496" y="1240"/>
                  </a:lnTo>
                  <a:lnTo>
                    <a:pt x="1506" y="1238"/>
                  </a:lnTo>
                  <a:lnTo>
                    <a:pt x="1518" y="1234"/>
                  </a:lnTo>
                  <a:lnTo>
                    <a:pt x="1528" y="1230"/>
                  </a:lnTo>
                  <a:lnTo>
                    <a:pt x="1550" y="1218"/>
                  </a:lnTo>
                  <a:lnTo>
                    <a:pt x="1568" y="1202"/>
                  </a:lnTo>
                  <a:lnTo>
                    <a:pt x="1586" y="1184"/>
                  </a:lnTo>
                  <a:lnTo>
                    <a:pt x="1600" y="1166"/>
                  </a:lnTo>
                  <a:lnTo>
                    <a:pt x="1610" y="1150"/>
                  </a:lnTo>
                  <a:lnTo>
                    <a:pt x="1618" y="1132"/>
                  </a:lnTo>
                  <a:lnTo>
                    <a:pt x="1628" y="1112"/>
                  </a:lnTo>
                  <a:lnTo>
                    <a:pt x="1632" y="1094"/>
                  </a:lnTo>
                  <a:lnTo>
                    <a:pt x="1636" y="1076"/>
                  </a:lnTo>
                  <a:lnTo>
                    <a:pt x="1636" y="1060"/>
                  </a:lnTo>
                  <a:lnTo>
                    <a:pt x="1636" y="1042"/>
                  </a:lnTo>
                  <a:lnTo>
                    <a:pt x="1634" y="1026"/>
                  </a:lnTo>
                  <a:lnTo>
                    <a:pt x="1628" y="1012"/>
                  </a:lnTo>
                  <a:lnTo>
                    <a:pt x="1618" y="1000"/>
                  </a:lnTo>
                  <a:lnTo>
                    <a:pt x="1606" y="990"/>
                  </a:lnTo>
                  <a:lnTo>
                    <a:pt x="1596" y="986"/>
                  </a:lnTo>
                  <a:lnTo>
                    <a:pt x="1586" y="984"/>
                  </a:lnTo>
                  <a:lnTo>
                    <a:pt x="1578" y="982"/>
                  </a:lnTo>
                  <a:lnTo>
                    <a:pt x="1570" y="984"/>
                  </a:lnTo>
                  <a:lnTo>
                    <a:pt x="1554" y="990"/>
                  </a:lnTo>
                  <a:lnTo>
                    <a:pt x="1540" y="998"/>
                  </a:lnTo>
                  <a:lnTo>
                    <a:pt x="1524" y="1006"/>
                  </a:lnTo>
                  <a:lnTo>
                    <a:pt x="1510" y="1012"/>
                  </a:lnTo>
                  <a:lnTo>
                    <a:pt x="1500" y="1014"/>
                  </a:lnTo>
                  <a:lnTo>
                    <a:pt x="1492" y="1012"/>
                  </a:lnTo>
                  <a:lnTo>
                    <a:pt x="1482" y="1010"/>
                  </a:lnTo>
                  <a:lnTo>
                    <a:pt x="1472" y="1004"/>
                  </a:lnTo>
                  <a:lnTo>
                    <a:pt x="1464" y="1000"/>
                  </a:lnTo>
                  <a:lnTo>
                    <a:pt x="1460" y="992"/>
                  </a:lnTo>
                  <a:lnTo>
                    <a:pt x="1458" y="982"/>
                  </a:lnTo>
                  <a:lnTo>
                    <a:pt x="1458" y="972"/>
                  </a:lnTo>
                  <a:lnTo>
                    <a:pt x="1458" y="950"/>
                  </a:lnTo>
                  <a:lnTo>
                    <a:pt x="1462" y="928"/>
                  </a:lnTo>
                  <a:lnTo>
                    <a:pt x="1464" y="926"/>
                  </a:lnTo>
                  <a:lnTo>
                    <a:pt x="1466" y="920"/>
                  </a:lnTo>
                  <a:lnTo>
                    <a:pt x="1598" y="692"/>
                  </a:lnTo>
                  <a:lnTo>
                    <a:pt x="1582" y="668"/>
                  </a:lnTo>
                  <a:lnTo>
                    <a:pt x="1584" y="668"/>
                  </a:lnTo>
                  <a:lnTo>
                    <a:pt x="1198" y="0"/>
                  </a:lnTo>
                  <a:lnTo>
                    <a:pt x="398" y="0"/>
                  </a:lnTo>
                  <a:lnTo>
                    <a:pt x="322" y="132"/>
                  </a:lnTo>
                  <a:lnTo>
                    <a:pt x="0" y="690"/>
                  </a:lnTo>
                  <a:lnTo>
                    <a:pt x="116" y="888"/>
                  </a:lnTo>
                  <a:lnTo>
                    <a:pt x="132" y="902"/>
                  </a:lnTo>
                  <a:lnTo>
                    <a:pt x="150" y="914"/>
                  </a:lnTo>
                  <a:lnTo>
                    <a:pt x="160" y="918"/>
                  </a:lnTo>
                  <a:lnTo>
                    <a:pt x="168" y="920"/>
                  </a:lnTo>
                  <a:lnTo>
                    <a:pt x="176" y="920"/>
                  </a:lnTo>
                  <a:lnTo>
                    <a:pt x="184" y="918"/>
                  </a:lnTo>
                  <a:close/>
                </a:path>
              </a:pathLst>
            </a:custGeom>
            <a:solidFill>
              <a:schemeClr val="accent1"/>
            </a:solidFill>
            <a:ln w="19050"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0" name="Google Shape;360;p3"/>
            <p:cNvSpPr txBox="1"/>
            <p:nvPr/>
          </p:nvSpPr>
          <p:spPr>
            <a:xfrm>
              <a:off x="5235066" y="2162155"/>
              <a:ext cx="903237" cy="246221"/>
            </a:xfrm>
            <a:prstGeom prst="rect">
              <a:avLst/>
            </a:prstGeom>
            <a:noFill/>
            <a:ln>
              <a:noFill/>
            </a:ln>
          </p:spPr>
          <p:txBody>
            <a:bodyPr spcFirstLastPara="1" wrap="square" lIns="0" tIns="45700" rIns="91425" bIns="45700" anchor="t" anchorCtr="0">
              <a:sp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AI</a:t>
              </a:r>
              <a:endParaRPr/>
            </a:p>
          </p:txBody>
        </p:sp>
        <p:sp>
          <p:nvSpPr>
            <p:cNvPr id="361" name="Google Shape;361;p3"/>
            <p:cNvSpPr txBox="1"/>
            <p:nvPr/>
          </p:nvSpPr>
          <p:spPr>
            <a:xfrm>
              <a:off x="6426169" y="5527065"/>
              <a:ext cx="462627" cy="307777"/>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400" b="1">
                  <a:solidFill>
                    <a:schemeClr val="dk1"/>
                  </a:solidFill>
                  <a:latin typeface="Arial"/>
                  <a:ea typeface="Arial"/>
                  <a:cs typeface="Arial"/>
                  <a:sym typeface="Arial"/>
                </a:rPr>
                <a:t>CSP</a:t>
              </a:r>
              <a:endParaRPr/>
            </a:p>
          </p:txBody>
        </p:sp>
      </p:grpSp>
      <p:grpSp>
        <p:nvGrpSpPr>
          <p:cNvPr id="362" name="Google Shape;362;p3"/>
          <p:cNvGrpSpPr/>
          <p:nvPr/>
        </p:nvGrpSpPr>
        <p:grpSpPr>
          <a:xfrm>
            <a:off x="8247456" y="1760291"/>
            <a:ext cx="3386939" cy="4319912"/>
            <a:chOff x="8363435" y="1527174"/>
            <a:chExt cx="3386939" cy="4319912"/>
          </a:xfrm>
        </p:grpSpPr>
        <p:sp>
          <p:nvSpPr>
            <p:cNvPr id="363" name="Google Shape;363;p3"/>
            <p:cNvSpPr/>
            <p:nvPr/>
          </p:nvSpPr>
          <p:spPr>
            <a:xfrm>
              <a:off x="9719084" y="2297453"/>
              <a:ext cx="1139012" cy="1254726"/>
            </a:xfrm>
            <a:custGeom>
              <a:avLst/>
              <a:gdLst/>
              <a:ahLst/>
              <a:cxnLst/>
              <a:rect l="l" t="t" r="r" b="b"/>
              <a:pathLst>
                <a:path w="1690" h="1862" extrusionOk="0">
                  <a:moveTo>
                    <a:pt x="982" y="242"/>
                  </a:moveTo>
                  <a:lnTo>
                    <a:pt x="982" y="242"/>
                  </a:lnTo>
                  <a:lnTo>
                    <a:pt x="960" y="236"/>
                  </a:lnTo>
                  <a:lnTo>
                    <a:pt x="936" y="224"/>
                  </a:lnTo>
                  <a:lnTo>
                    <a:pt x="926" y="218"/>
                  </a:lnTo>
                  <a:lnTo>
                    <a:pt x="918" y="212"/>
                  </a:lnTo>
                  <a:lnTo>
                    <a:pt x="912" y="202"/>
                  </a:lnTo>
                  <a:lnTo>
                    <a:pt x="910" y="194"/>
                  </a:lnTo>
                  <a:lnTo>
                    <a:pt x="912" y="182"/>
                  </a:lnTo>
                  <a:lnTo>
                    <a:pt x="914" y="172"/>
                  </a:lnTo>
                  <a:lnTo>
                    <a:pt x="918" y="164"/>
                  </a:lnTo>
                  <a:lnTo>
                    <a:pt x="922" y="158"/>
                  </a:lnTo>
                  <a:lnTo>
                    <a:pt x="936" y="146"/>
                  </a:lnTo>
                  <a:lnTo>
                    <a:pt x="950" y="138"/>
                  </a:lnTo>
                  <a:lnTo>
                    <a:pt x="964" y="130"/>
                  </a:lnTo>
                  <a:lnTo>
                    <a:pt x="978" y="120"/>
                  </a:lnTo>
                  <a:lnTo>
                    <a:pt x="982" y="112"/>
                  </a:lnTo>
                  <a:lnTo>
                    <a:pt x="986" y="104"/>
                  </a:lnTo>
                  <a:lnTo>
                    <a:pt x="990" y="96"/>
                  </a:lnTo>
                  <a:lnTo>
                    <a:pt x="990" y="84"/>
                  </a:lnTo>
                  <a:lnTo>
                    <a:pt x="990" y="72"/>
                  </a:lnTo>
                  <a:lnTo>
                    <a:pt x="986" y="62"/>
                  </a:lnTo>
                  <a:lnTo>
                    <a:pt x="982" y="54"/>
                  </a:lnTo>
                  <a:lnTo>
                    <a:pt x="974" y="44"/>
                  </a:lnTo>
                  <a:lnTo>
                    <a:pt x="966" y="36"/>
                  </a:lnTo>
                  <a:lnTo>
                    <a:pt x="958" y="30"/>
                  </a:lnTo>
                  <a:lnTo>
                    <a:pt x="936" y="18"/>
                  </a:lnTo>
                  <a:lnTo>
                    <a:pt x="912" y="10"/>
                  </a:lnTo>
                  <a:lnTo>
                    <a:pt x="888" y="4"/>
                  </a:lnTo>
                  <a:lnTo>
                    <a:pt x="866" y="0"/>
                  </a:lnTo>
                  <a:lnTo>
                    <a:pt x="846" y="0"/>
                  </a:lnTo>
                  <a:lnTo>
                    <a:pt x="828" y="0"/>
                  </a:lnTo>
                  <a:lnTo>
                    <a:pt x="804" y="4"/>
                  </a:lnTo>
                  <a:lnTo>
                    <a:pt x="780" y="10"/>
                  </a:lnTo>
                  <a:lnTo>
                    <a:pt x="756" y="18"/>
                  </a:lnTo>
                  <a:lnTo>
                    <a:pt x="736" y="30"/>
                  </a:lnTo>
                  <a:lnTo>
                    <a:pt x="726" y="36"/>
                  </a:lnTo>
                  <a:lnTo>
                    <a:pt x="718" y="44"/>
                  </a:lnTo>
                  <a:lnTo>
                    <a:pt x="712" y="54"/>
                  </a:lnTo>
                  <a:lnTo>
                    <a:pt x="706" y="62"/>
                  </a:lnTo>
                  <a:lnTo>
                    <a:pt x="704" y="72"/>
                  </a:lnTo>
                  <a:lnTo>
                    <a:pt x="702" y="84"/>
                  </a:lnTo>
                  <a:lnTo>
                    <a:pt x="704" y="96"/>
                  </a:lnTo>
                  <a:lnTo>
                    <a:pt x="706" y="104"/>
                  </a:lnTo>
                  <a:lnTo>
                    <a:pt x="710" y="112"/>
                  </a:lnTo>
                  <a:lnTo>
                    <a:pt x="716" y="120"/>
                  </a:lnTo>
                  <a:lnTo>
                    <a:pt x="728" y="130"/>
                  </a:lnTo>
                  <a:lnTo>
                    <a:pt x="742" y="138"/>
                  </a:lnTo>
                  <a:lnTo>
                    <a:pt x="758" y="146"/>
                  </a:lnTo>
                  <a:lnTo>
                    <a:pt x="770" y="158"/>
                  </a:lnTo>
                  <a:lnTo>
                    <a:pt x="776" y="164"/>
                  </a:lnTo>
                  <a:lnTo>
                    <a:pt x="778" y="172"/>
                  </a:lnTo>
                  <a:lnTo>
                    <a:pt x="782" y="182"/>
                  </a:lnTo>
                  <a:lnTo>
                    <a:pt x="782" y="194"/>
                  </a:lnTo>
                  <a:lnTo>
                    <a:pt x="780" y="202"/>
                  </a:lnTo>
                  <a:lnTo>
                    <a:pt x="774" y="212"/>
                  </a:lnTo>
                  <a:lnTo>
                    <a:pt x="766" y="218"/>
                  </a:lnTo>
                  <a:lnTo>
                    <a:pt x="756" y="224"/>
                  </a:lnTo>
                  <a:lnTo>
                    <a:pt x="734" y="236"/>
                  </a:lnTo>
                  <a:lnTo>
                    <a:pt x="712" y="242"/>
                  </a:lnTo>
                  <a:lnTo>
                    <a:pt x="446" y="238"/>
                  </a:lnTo>
                  <a:lnTo>
                    <a:pt x="306" y="484"/>
                  </a:lnTo>
                  <a:lnTo>
                    <a:pt x="288" y="500"/>
                  </a:lnTo>
                  <a:lnTo>
                    <a:pt x="268" y="514"/>
                  </a:lnTo>
                  <a:lnTo>
                    <a:pt x="258" y="518"/>
                  </a:lnTo>
                  <a:lnTo>
                    <a:pt x="248" y="522"/>
                  </a:lnTo>
                  <a:lnTo>
                    <a:pt x="238" y="522"/>
                  </a:lnTo>
                  <a:lnTo>
                    <a:pt x="230" y="520"/>
                  </a:lnTo>
                  <a:lnTo>
                    <a:pt x="220" y="514"/>
                  </a:lnTo>
                  <a:lnTo>
                    <a:pt x="212" y="506"/>
                  </a:lnTo>
                  <a:lnTo>
                    <a:pt x="208" y="498"/>
                  </a:lnTo>
                  <a:lnTo>
                    <a:pt x="204" y="490"/>
                  </a:lnTo>
                  <a:lnTo>
                    <a:pt x="200" y="474"/>
                  </a:lnTo>
                  <a:lnTo>
                    <a:pt x="200" y="458"/>
                  </a:lnTo>
                  <a:lnTo>
                    <a:pt x="200" y="442"/>
                  </a:lnTo>
                  <a:lnTo>
                    <a:pt x="198" y="424"/>
                  </a:lnTo>
                  <a:lnTo>
                    <a:pt x="196" y="416"/>
                  </a:lnTo>
                  <a:lnTo>
                    <a:pt x="190" y="410"/>
                  </a:lnTo>
                  <a:lnTo>
                    <a:pt x="184" y="402"/>
                  </a:lnTo>
                  <a:lnTo>
                    <a:pt x="174" y="396"/>
                  </a:lnTo>
                  <a:lnTo>
                    <a:pt x="164" y="390"/>
                  </a:lnTo>
                  <a:lnTo>
                    <a:pt x="154" y="388"/>
                  </a:lnTo>
                  <a:lnTo>
                    <a:pt x="142" y="388"/>
                  </a:lnTo>
                  <a:lnTo>
                    <a:pt x="132" y="390"/>
                  </a:lnTo>
                  <a:lnTo>
                    <a:pt x="122" y="392"/>
                  </a:lnTo>
                  <a:lnTo>
                    <a:pt x="110" y="398"/>
                  </a:lnTo>
                  <a:lnTo>
                    <a:pt x="90" y="410"/>
                  </a:lnTo>
                  <a:lnTo>
                    <a:pt x="70" y="426"/>
                  </a:lnTo>
                  <a:lnTo>
                    <a:pt x="54" y="444"/>
                  </a:lnTo>
                  <a:lnTo>
                    <a:pt x="40" y="462"/>
                  </a:lnTo>
                  <a:lnTo>
                    <a:pt x="30" y="478"/>
                  </a:lnTo>
                  <a:lnTo>
                    <a:pt x="20" y="496"/>
                  </a:lnTo>
                  <a:lnTo>
                    <a:pt x="12" y="516"/>
                  </a:lnTo>
                  <a:lnTo>
                    <a:pt x="4" y="540"/>
                  </a:lnTo>
                  <a:lnTo>
                    <a:pt x="0" y="566"/>
                  </a:lnTo>
                  <a:lnTo>
                    <a:pt x="0" y="590"/>
                  </a:lnTo>
                  <a:lnTo>
                    <a:pt x="2" y="602"/>
                  </a:lnTo>
                  <a:lnTo>
                    <a:pt x="4" y="612"/>
                  </a:lnTo>
                  <a:lnTo>
                    <a:pt x="8" y="622"/>
                  </a:lnTo>
                  <a:lnTo>
                    <a:pt x="14" y="630"/>
                  </a:lnTo>
                  <a:lnTo>
                    <a:pt x="20" y="638"/>
                  </a:lnTo>
                  <a:lnTo>
                    <a:pt x="30" y="644"/>
                  </a:lnTo>
                  <a:lnTo>
                    <a:pt x="40" y="650"/>
                  </a:lnTo>
                  <a:lnTo>
                    <a:pt x="50" y="652"/>
                  </a:lnTo>
                  <a:lnTo>
                    <a:pt x="58" y="652"/>
                  </a:lnTo>
                  <a:lnTo>
                    <a:pt x="68" y="652"/>
                  </a:lnTo>
                  <a:lnTo>
                    <a:pt x="82" y="646"/>
                  </a:lnTo>
                  <a:lnTo>
                    <a:pt x="98" y="638"/>
                  </a:lnTo>
                  <a:lnTo>
                    <a:pt x="112" y="628"/>
                  </a:lnTo>
                  <a:lnTo>
                    <a:pt x="128" y="624"/>
                  </a:lnTo>
                  <a:lnTo>
                    <a:pt x="136" y="622"/>
                  </a:lnTo>
                  <a:lnTo>
                    <a:pt x="144" y="622"/>
                  </a:lnTo>
                  <a:lnTo>
                    <a:pt x="154" y="626"/>
                  </a:lnTo>
                  <a:lnTo>
                    <a:pt x="166" y="630"/>
                  </a:lnTo>
                  <a:lnTo>
                    <a:pt x="172" y="636"/>
                  </a:lnTo>
                  <a:lnTo>
                    <a:pt x="176" y="646"/>
                  </a:lnTo>
                  <a:lnTo>
                    <a:pt x="178" y="656"/>
                  </a:lnTo>
                  <a:lnTo>
                    <a:pt x="180" y="668"/>
                  </a:lnTo>
                  <a:lnTo>
                    <a:pt x="176" y="692"/>
                  </a:lnTo>
                  <a:lnTo>
                    <a:pt x="172" y="714"/>
                  </a:lnTo>
                  <a:lnTo>
                    <a:pt x="48" y="928"/>
                  </a:lnTo>
                  <a:lnTo>
                    <a:pt x="178" y="1152"/>
                  </a:lnTo>
                  <a:lnTo>
                    <a:pt x="184" y="1174"/>
                  </a:lnTo>
                  <a:lnTo>
                    <a:pt x="186" y="1200"/>
                  </a:lnTo>
                  <a:lnTo>
                    <a:pt x="186" y="1212"/>
                  </a:lnTo>
                  <a:lnTo>
                    <a:pt x="184" y="1222"/>
                  </a:lnTo>
                  <a:lnTo>
                    <a:pt x="178" y="1230"/>
                  </a:lnTo>
                  <a:lnTo>
                    <a:pt x="172" y="1236"/>
                  </a:lnTo>
                  <a:lnTo>
                    <a:pt x="162" y="1242"/>
                  </a:lnTo>
                  <a:lnTo>
                    <a:pt x="152" y="1244"/>
                  </a:lnTo>
                  <a:lnTo>
                    <a:pt x="142" y="1246"/>
                  </a:lnTo>
                  <a:lnTo>
                    <a:pt x="134" y="1244"/>
                  </a:lnTo>
                  <a:lnTo>
                    <a:pt x="118" y="1238"/>
                  </a:lnTo>
                  <a:lnTo>
                    <a:pt x="104" y="1230"/>
                  </a:lnTo>
                  <a:lnTo>
                    <a:pt x="90" y="1222"/>
                  </a:lnTo>
                  <a:lnTo>
                    <a:pt x="74" y="1216"/>
                  </a:lnTo>
                  <a:lnTo>
                    <a:pt x="66" y="1214"/>
                  </a:lnTo>
                  <a:lnTo>
                    <a:pt x="56" y="1216"/>
                  </a:lnTo>
                  <a:lnTo>
                    <a:pt x="48" y="1218"/>
                  </a:lnTo>
                  <a:lnTo>
                    <a:pt x="36" y="1222"/>
                  </a:lnTo>
                  <a:lnTo>
                    <a:pt x="28" y="1228"/>
                  </a:lnTo>
                  <a:lnTo>
                    <a:pt x="20" y="1236"/>
                  </a:lnTo>
                  <a:lnTo>
                    <a:pt x="14" y="1246"/>
                  </a:lnTo>
                  <a:lnTo>
                    <a:pt x="10" y="1256"/>
                  </a:lnTo>
                  <a:lnTo>
                    <a:pt x="8" y="1266"/>
                  </a:lnTo>
                  <a:lnTo>
                    <a:pt x="6" y="1278"/>
                  </a:lnTo>
                  <a:lnTo>
                    <a:pt x="6" y="1302"/>
                  </a:lnTo>
                  <a:lnTo>
                    <a:pt x="12" y="1328"/>
                  </a:lnTo>
                  <a:lnTo>
                    <a:pt x="18" y="1350"/>
                  </a:lnTo>
                  <a:lnTo>
                    <a:pt x="26" y="1372"/>
                  </a:lnTo>
                  <a:lnTo>
                    <a:pt x="36" y="1390"/>
                  </a:lnTo>
                  <a:lnTo>
                    <a:pt x="46" y="1406"/>
                  </a:lnTo>
                  <a:lnTo>
                    <a:pt x="60" y="1424"/>
                  </a:lnTo>
                  <a:lnTo>
                    <a:pt x="78" y="1442"/>
                  </a:lnTo>
                  <a:lnTo>
                    <a:pt x="96" y="1458"/>
                  </a:lnTo>
                  <a:lnTo>
                    <a:pt x="118" y="1470"/>
                  </a:lnTo>
                  <a:lnTo>
                    <a:pt x="128" y="1474"/>
                  </a:lnTo>
                  <a:lnTo>
                    <a:pt x="138" y="1478"/>
                  </a:lnTo>
                  <a:lnTo>
                    <a:pt x="150" y="1480"/>
                  </a:lnTo>
                  <a:lnTo>
                    <a:pt x="160" y="1480"/>
                  </a:lnTo>
                  <a:lnTo>
                    <a:pt x="170" y="1476"/>
                  </a:lnTo>
                  <a:lnTo>
                    <a:pt x="180" y="1472"/>
                  </a:lnTo>
                  <a:lnTo>
                    <a:pt x="190" y="1466"/>
                  </a:lnTo>
                  <a:lnTo>
                    <a:pt x="196" y="1458"/>
                  </a:lnTo>
                  <a:lnTo>
                    <a:pt x="202" y="1450"/>
                  </a:lnTo>
                  <a:lnTo>
                    <a:pt x="204" y="1442"/>
                  </a:lnTo>
                  <a:lnTo>
                    <a:pt x="208" y="1426"/>
                  </a:lnTo>
                  <a:lnTo>
                    <a:pt x="208" y="1410"/>
                  </a:lnTo>
                  <a:lnTo>
                    <a:pt x="208" y="1392"/>
                  </a:lnTo>
                  <a:lnTo>
                    <a:pt x="210" y="1376"/>
                  </a:lnTo>
                  <a:lnTo>
                    <a:pt x="214" y="1368"/>
                  </a:lnTo>
                  <a:lnTo>
                    <a:pt x="218" y="1362"/>
                  </a:lnTo>
                  <a:lnTo>
                    <a:pt x="226" y="1354"/>
                  </a:lnTo>
                  <a:lnTo>
                    <a:pt x="236" y="1348"/>
                  </a:lnTo>
                  <a:lnTo>
                    <a:pt x="244" y="1344"/>
                  </a:lnTo>
                  <a:lnTo>
                    <a:pt x="254" y="1346"/>
                  </a:lnTo>
                  <a:lnTo>
                    <a:pt x="264" y="1348"/>
                  </a:lnTo>
                  <a:lnTo>
                    <a:pt x="276" y="1354"/>
                  </a:lnTo>
                  <a:lnTo>
                    <a:pt x="296" y="1368"/>
                  </a:lnTo>
                  <a:lnTo>
                    <a:pt x="312" y="1384"/>
                  </a:lnTo>
                  <a:lnTo>
                    <a:pt x="448" y="1620"/>
                  </a:lnTo>
                  <a:lnTo>
                    <a:pt x="712" y="1620"/>
                  </a:lnTo>
                  <a:lnTo>
                    <a:pt x="734" y="1628"/>
                  </a:lnTo>
                  <a:lnTo>
                    <a:pt x="756" y="1638"/>
                  </a:lnTo>
                  <a:lnTo>
                    <a:pt x="766" y="1644"/>
                  </a:lnTo>
                  <a:lnTo>
                    <a:pt x="774" y="1652"/>
                  </a:lnTo>
                  <a:lnTo>
                    <a:pt x="780" y="1660"/>
                  </a:lnTo>
                  <a:lnTo>
                    <a:pt x="782" y="1668"/>
                  </a:lnTo>
                  <a:lnTo>
                    <a:pt x="782" y="1680"/>
                  </a:lnTo>
                  <a:lnTo>
                    <a:pt x="778" y="1690"/>
                  </a:lnTo>
                  <a:lnTo>
                    <a:pt x="776" y="1698"/>
                  </a:lnTo>
                  <a:lnTo>
                    <a:pt x="770" y="1704"/>
                  </a:lnTo>
                  <a:lnTo>
                    <a:pt x="758" y="1716"/>
                  </a:lnTo>
                  <a:lnTo>
                    <a:pt x="742" y="1724"/>
                  </a:lnTo>
                  <a:lnTo>
                    <a:pt x="728" y="1732"/>
                  </a:lnTo>
                  <a:lnTo>
                    <a:pt x="716" y="1742"/>
                  </a:lnTo>
                  <a:lnTo>
                    <a:pt x="710" y="1750"/>
                  </a:lnTo>
                  <a:lnTo>
                    <a:pt x="706" y="1758"/>
                  </a:lnTo>
                  <a:lnTo>
                    <a:pt x="704" y="1766"/>
                  </a:lnTo>
                  <a:lnTo>
                    <a:pt x="702" y="1778"/>
                  </a:lnTo>
                  <a:lnTo>
                    <a:pt x="704" y="1790"/>
                  </a:lnTo>
                  <a:lnTo>
                    <a:pt x="706" y="1800"/>
                  </a:lnTo>
                  <a:lnTo>
                    <a:pt x="712" y="1810"/>
                  </a:lnTo>
                  <a:lnTo>
                    <a:pt x="718" y="1818"/>
                  </a:lnTo>
                  <a:lnTo>
                    <a:pt x="726" y="1826"/>
                  </a:lnTo>
                  <a:lnTo>
                    <a:pt x="736" y="1832"/>
                  </a:lnTo>
                  <a:lnTo>
                    <a:pt x="756" y="1844"/>
                  </a:lnTo>
                  <a:lnTo>
                    <a:pt x="780" y="1852"/>
                  </a:lnTo>
                  <a:lnTo>
                    <a:pt x="804" y="1858"/>
                  </a:lnTo>
                  <a:lnTo>
                    <a:pt x="828" y="1862"/>
                  </a:lnTo>
                  <a:lnTo>
                    <a:pt x="846" y="1862"/>
                  </a:lnTo>
                  <a:lnTo>
                    <a:pt x="866" y="1862"/>
                  </a:lnTo>
                  <a:lnTo>
                    <a:pt x="888" y="1858"/>
                  </a:lnTo>
                  <a:lnTo>
                    <a:pt x="912" y="1852"/>
                  </a:lnTo>
                  <a:lnTo>
                    <a:pt x="936" y="1844"/>
                  </a:lnTo>
                  <a:lnTo>
                    <a:pt x="958" y="1832"/>
                  </a:lnTo>
                  <a:lnTo>
                    <a:pt x="966" y="1826"/>
                  </a:lnTo>
                  <a:lnTo>
                    <a:pt x="974" y="1818"/>
                  </a:lnTo>
                  <a:lnTo>
                    <a:pt x="982" y="1810"/>
                  </a:lnTo>
                  <a:lnTo>
                    <a:pt x="986" y="1800"/>
                  </a:lnTo>
                  <a:lnTo>
                    <a:pt x="990" y="1790"/>
                  </a:lnTo>
                  <a:lnTo>
                    <a:pt x="990" y="1778"/>
                  </a:lnTo>
                  <a:lnTo>
                    <a:pt x="990" y="1766"/>
                  </a:lnTo>
                  <a:lnTo>
                    <a:pt x="986" y="1758"/>
                  </a:lnTo>
                  <a:lnTo>
                    <a:pt x="982" y="1750"/>
                  </a:lnTo>
                  <a:lnTo>
                    <a:pt x="978" y="1742"/>
                  </a:lnTo>
                  <a:lnTo>
                    <a:pt x="964" y="1732"/>
                  </a:lnTo>
                  <a:lnTo>
                    <a:pt x="950" y="1724"/>
                  </a:lnTo>
                  <a:lnTo>
                    <a:pt x="936" y="1716"/>
                  </a:lnTo>
                  <a:lnTo>
                    <a:pt x="922" y="1704"/>
                  </a:lnTo>
                  <a:lnTo>
                    <a:pt x="918" y="1698"/>
                  </a:lnTo>
                  <a:lnTo>
                    <a:pt x="914" y="1690"/>
                  </a:lnTo>
                  <a:lnTo>
                    <a:pt x="912" y="1680"/>
                  </a:lnTo>
                  <a:lnTo>
                    <a:pt x="910" y="1668"/>
                  </a:lnTo>
                  <a:lnTo>
                    <a:pt x="912" y="1660"/>
                  </a:lnTo>
                  <a:lnTo>
                    <a:pt x="918" y="1652"/>
                  </a:lnTo>
                  <a:lnTo>
                    <a:pt x="926" y="1644"/>
                  </a:lnTo>
                  <a:lnTo>
                    <a:pt x="936" y="1638"/>
                  </a:lnTo>
                  <a:lnTo>
                    <a:pt x="960" y="1628"/>
                  </a:lnTo>
                  <a:lnTo>
                    <a:pt x="982" y="1620"/>
                  </a:lnTo>
                  <a:lnTo>
                    <a:pt x="1248" y="1620"/>
                  </a:lnTo>
                  <a:lnTo>
                    <a:pt x="1386" y="1380"/>
                  </a:lnTo>
                  <a:lnTo>
                    <a:pt x="1402" y="1366"/>
                  </a:lnTo>
                  <a:lnTo>
                    <a:pt x="1420" y="1354"/>
                  </a:lnTo>
                  <a:lnTo>
                    <a:pt x="1430" y="1350"/>
                  </a:lnTo>
                  <a:lnTo>
                    <a:pt x="1440" y="1348"/>
                  </a:lnTo>
                  <a:lnTo>
                    <a:pt x="1448" y="1348"/>
                  </a:lnTo>
                  <a:lnTo>
                    <a:pt x="1456" y="1350"/>
                  </a:lnTo>
                  <a:lnTo>
                    <a:pt x="1464" y="1356"/>
                  </a:lnTo>
                  <a:lnTo>
                    <a:pt x="1472" y="1364"/>
                  </a:lnTo>
                  <a:lnTo>
                    <a:pt x="1478" y="1372"/>
                  </a:lnTo>
                  <a:lnTo>
                    <a:pt x="1480" y="1380"/>
                  </a:lnTo>
                  <a:lnTo>
                    <a:pt x="1484" y="1396"/>
                  </a:lnTo>
                  <a:lnTo>
                    <a:pt x="1484" y="1412"/>
                  </a:lnTo>
                  <a:lnTo>
                    <a:pt x="1484" y="1430"/>
                  </a:lnTo>
                  <a:lnTo>
                    <a:pt x="1486" y="1446"/>
                  </a:lnTo>
                  <a:lnTo>
                    <a:pt x="1490" y="1454"/>
                  </a:lnTo>
                  <a:lnTo>
                    <a:pt x="1494" y="1460"/>
                  </a:lnTo>
                  <a:lnTo>
                    <a:pt x="1502" y="1468"/>
                  </a:lnTo>
                  <a:lnTo>
                    <a:pt x="1510" y="1474"/>
                  </a:lnTo>
                  <a:lnTo>
                    <a:pt x="1520" y="1480"/>
                  </a:lnTo>
                  <a:lnTo>
                    <a:pt x="1530" y="1482"/>
                  </a:lnTo>
                  <a:lnTo>
                    <a:pt x="1542" y="1482"/>
                  </a:lnTo>
                  <a:lnTo>
                    <a:pt x="1552" y="1480"/>
                  </a:lnTo>
                  <a:lnTo>
                    <a:pt x="1564" y="1478"/>
                  </a:lnTo>
                  <a:lnTo>
                    <a:pt x="1574" y="1474"/>
                  </a:lnTo>
                  <a:lnTo>
                    <a:pt x="1594" y="1460"/>
                  </a:lnTo>
                  <a:lnTo>
                    <a:pt x="1614" y="1444"/>
                  </a:lnTo>
                  <a:lnTo>
                    <a:pt x="1630" y="1426"/>
                  </a:lnTo>
                  <a:lnTo>
                    <a:pt x="1644" y="1408"/>
                  </a:lnTo>
                  <a:lnTo>
                    <a:pt x="1656" y="1392"/>
                  </a:lnTo>
                  <a:lnTo>
                    <a:pt x="1664" y="1374"/>
                  </a:lnTo>
                  <a:lnTo>
                    <a:pt x="1672" y="1354"/>
                  </a:lnTo>
                  <a:lnTo>
                    <a:pt x="1680" y="1330"/>
                  </a:lnTo>
                  <a:lnTo>
                    <a:pt x="1684" y="1306"/>
                  </a:lnTo>
                  <a:lnTo>
                    <a:pt x="1684" y="1280"/>
                  </a:lnTo>
                  <a:lnTo>
                    <a:pt x="1684" y="1270"/>
                  </a:lnTo>
                  <a:lnTo>
                    <a:pt x="1680" y="1258"/>
                  </a:lnTo>
                  <a:lnTo>
                    <a:pt x="1676" y="1248"/>
                  </a:lnTo>
                  <a:lnTo>
                    <a:pt x="1670" y="1240"/>
                  </a:lnTo>
                  <a:lnTo>
                    <a:pt x="1664" y="1232"/>
                  </a:lnTo>
                  <a:lnTo>
                    <a:pt x="1654" y="1226"/>
                  </a:lnTo>
                  <a:lnTo>
                    <a:pt x="1644" y="1220"/>
                  </a:lnTo>
                  <a:lnTo>
                    <a:pt x="1634" y="1218"/>
                  </a:lnTo>
                  <a:lnTo>
                    <a:pt x="1626" y="1218"/>
                  </a:lnTo>
                  <a:lnTo>
                    <a:pt x="1618" y="1218"/>
                  </a:lnTo>
                  <a:lnTo>
                    <a:pt x="1602" y="1224"/>
                  </a:lnTo>
                  <a:lnTo>
                    <a:pt x="1588" y="1234"/>
                  </a:lnTo>
                  <a:lnTo>
                    <a:pt x="1572" y="1242"/>
                  </a:lnTo>
                  <a:lnTo>
                    <a:pt x="1558" y="1248"/>
                  </a:lnTo>
                  <a:lnTo>
                    <a:pt x="1548" y="1248"/>
                  </a:lnTo>
                  <a:lnTo>
                    <a:pt x="1540" y="1248"/>
                  </a:lnTo>
                  <a:lnTo>
                    <a:pt x="1530" y="1244"/>
                  </a:lnTo>
                  <a:lnTo>
                    <a:pt x="1520" y="1240"/>
                  </a:lnTo>
                  <a:lnTo>
                    <a:pt x="1514" y="1234"/>
                  </a:lnTo>
                  <a:lnTo>
                    <a:pt x="1508" y="1226"/>
                  </a:lnTo>
                  <a:lnTo>
                    <a:pt x="1506" y="1218"/>
                  </a:lnTo>
                  <a:lnTo>
                    <a:pt x="1506" y="1208"/>
                  </a:lnTo>
                  <a:lnTo>
                    <a:pt x="1506" y="1186"/>
                  </a:lnTo>
                  <a:lnTo>
                    <a:pt x="1510" y="1164"/>
                  </a:lnTo>
                  <a:lnTo>
                    <a:pt x="1648" y="928"/>
                  </a:lnTo>
                  <a:lnTo>
                    <a:pt x="1516" y="700"/>
                  </a:lnTo>
                  <a:lnTo>
                    <a:pt x="1512" y="678"/>
                  </a:lnTo>
                  <a:lnTo>
                    <a:pt x="1510" y="656"/>
                  </a:lnTo>
                  <a:lnTo>
                    <a:pt x="1510" y="644"/>
                  </a:lnTo>
                  <a:lnTo>
                    <a:pt x="1512" y="634"/>
                  </a:lnTo>
                  <a:lnTo>
                    <a:pt x="1518" y="626"/>
                  </a:lnTo>
                  <a:lnTo>
                    <a:pt x="1524" y="620"/>
                  </a:lnTo>
                  <a:lnTo>
                    <a:pt x="1534" y="616"/>
                  </a:lnTo>
                  <a:lnTo>
                    <a:pt x="1544" y="612"/>
                  </a:lnTo>
                  <a:lnTo>
                    <a:pt x="1552" y="612"/>
                  </a:lnTo>
                  <a:lnTo>
                    <a:pt x="1562" y="612"/>
                  </a:lnTo>
                  <a:lnTo>
                    <a:pt x="1576" y="618"/>
                  </a:lnTo>
                  <a:lnTo>
                    <a:pt x="1592" y="626"/>
                  </a:lnTo>
                  <a:lnTo>
                    <a:pt x="1606" y="636"/>
                  </a:lnTo>
                  <a:lnTo>
                    <a:pt x="1622" y="642"/>
                  </a:lnTo>
                  <a:lnTo>
                    <a:pt x="1630" y="642"/>
                  </a:lnTo>
                  <a:lnTo>
                    <a:pt x="1638" y="642"/>
                  </a:lnTo>
                  <a:lnTo>
                    <a:pt x="1648" y="640"/>
                  </a:lnTo>
                  <a:lnTo>
                    <a:pt x="1658" y="634"/>
                  </a:lnTo>
                  <a:lnTo>
                    <a:pt x="1668" y="628"/>
                  </a:lnTo>
                  <a:lnTo>
                    <a:pt x="1676" y="620"/>
                  </a:lnTo>
                  <a:lnTo>
                    <a:pt x="1682" y="612"/>
                  </a:lnTo>
                  <a:lnTo>
                    <a:pt x="1686" y="602"/>
                  </a:lnTo>
                  <a:lnTo>
                    <a:pt x="1688" y="590"/>
                  </a:lnTo>
                  <a:lnTo>
                    <a:pt x="1690" y="580"/>
                  </a:lnTo>
                  <a:lnTo>
                    <a:pt x="1688" y="554"/>
                  </a:lnTo>
                  <a:lnTo>
                    <a:pt x="1684" y="530"/>
                  </a:lnTo>
                  <a:lnTo>
                    <a:pt x="1678" y="506"/>
                  </a:lnTo>
                  <a:lnTo>
                    <a:pt x="1668" y="486"/>
                  </a:lnTo>
                  <a:lnTo>
                    <a:pt x="1660" y="468"/>
                  </a:lnTo>
                  <a:lnTo>
                    <a:pt x="1650" y="452"/>
                  </a:lnTo>
                  <a:lnTo>
                    <a:pt x="1636" y="434"/>
                  </a:lnTo>
                  <a:lnTo>
                    <a:pt x="1618" y="416"/>
                  </a:lnTo>
                  <a:lnTo>
                    <a:pt x="1598" y="400"/>
                  </a:lnTo>
                  <a:lnTo>
                    <a:pt x="1578" y="386"/>
                  </a:lnTo>
                  <a:lnTo>
                    <a:pt x="1568" y="382"/>
                  </a:lnTo>
                  <a:lnTo>
                    <a:pt x="1556" y="378"/>
                  </a:lnTo>
                  <a:lnTo>
                    <a:pt x="1546" y="378"/>
                  </a:lnTo>
                  <a:lnTo>
                    <a:pt x="1536" y="378"/>
                  </a:lnTo>
                  <a:lnTo>
                    <a:pt x="1524" y="380"/>
                  </a:lnTo>
                  <a:lnTo>
                    <a:pt x="1514" y="386"/>
                  </a:lnTo>
                  <a:lnTo>
                    <a:pt x="1506" y="392"/>
                  </a:lnTo>
                  <a:lnTo>
                    <a:pt x="1498" y="400"/>
                  </a:lnTo>
                  <a:lnTo>
                    <a:pt x="1494" y="406"/>
                  </a:lnTo>
                  <a:lnTo>
                    <a:pt x="1490" y="414"/>
                  </a:lnTo>
                  <a:lnTo>
                    <a:pt x="1488" y="430"/>
                  </a:lnTo>
                  <a:lnTo>
                    <a:pt x="1488" y="448"/>
                  </a:lnTo>
                  <a:lnTo>
                    <a:pt x="1488" y="464"/>
                  </a:lnTo>
                  <a:lnTo>
                    <a:pt x="1486" y="480"/>
                  </a:lnTo>
                  <a:lnTo>
                    <a:pt x="1482" y="488"/>
                  </a:lnTo>
                  <a:lnTo>
                    <a:pt x="1476" y="496"/>
                  </a:lnTo>
                  <a:lnTo>
                    <a:pt x="1470" y="502"/>
                  </a:lnTo>
                  <a:lnTo>
                    <a:pt x="1460" y="510"/>
                  </a:lnTo>
                  <a:lnTo>
                    <a:pt x="1452" y="512"/>
                  </a:lnTo>
                  <a:lnTo>
                    <a:pt x="1442" y="512"/>
                  </a:lnTo>
                  <a:lnTo>
                    <a:pt x="1432" y="510"/>
                  </a:lnTo>
                  <a:lnTo>
                    <a:pt x="1422" y="504"/>
                  </a:lnTo>
                  <a:lnTo>
                    <a:pt x="1404" y="490"/>
                  </a:lnTo>
                  <a:lnTo>
                    <a:pt x="1386" y="476"/>
                  </a:lnTo>
                  <a:lnTo>
                    <a:pt x="1246" y="236"/>
                  </a:lnTo>
                  <a:lnTo>
                    <a:pt x="982" y="242"/>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4" name="Google Shape;364;p3"/>
            <p:cNvSpPr/>
            <p:nvPr/>
          </p:nvSpPr>
          <p:spPr>
            <a:xfrm>
              <a:off x="10651086" y="4574665"/>
              <a:ext cx="1099288" cy="934352"/>
            </a:xfrm>
            <a:custGeom>
              <a:avLst/>
              <a:gdLst/>
              <a:ahLst/>
              <a:cxnLst/>
              <a:rect l="l" t="t" r="r" b="b"/>
              <a:pathLst>
                <a:path w="1632" h="1386" extrusionOk="0">
                  <a:moveTo>
                    <a:pt x="1576" y="390"/>
                  </a:moveTo>
                  <a:lnTo>
                    <a:pt x="1576" y="390"/>
                  </a:lnTo>
                  <a:lnTo>
                    <a:pt x="1588" y="388"/>
                  </a:lnTo>
                  <a:lnTo>
                    <a:pt x="1602" y="382"/>
                  </a:lnTo>
                  <a:lnTo>
                    <a:pt x="1610" y="376"/>
                  </a:lnTo>
                  <a:lnTo>
                    <a:pt x="1618" y="368"/>
                  </a:lnTo>
                  <a:lnTo>
                    <a:pt x="1624" y="360"/>
                  </a:lnTo>
                  <a:lnTo>
                    <a:pt x="1628" y="350"/>
                  </a:lnTo>
                  <a:lnTo>
                    <a:pt x="1630" y="338"/>
                  </a:lnTo>
                  <a:lnTo>
                    <a:pt x="1632" y="328"/>
                  </a:lnTo>
                  <a:lnTo>
                    <a:pt x="1632" y="302"/>
                  </a:lnTo>
                  <a:lnTo>
                    <a:pt x="1626" y="278"/>
                  </a:lnTo>
                  <a:lnTo>
                    <a:pt x="1620" y="254"/>
                  </a:lnTo>
                  <a:lnTo>
                    <a:pt x="1612" y="234"/>
                  </a:lnTo>
                  <a:lnTo>
                    <a:pt x="1602" y="216"/>
                  </a:lnTo>
                  <a:lnTo>
                    <a:pt x="1594" y="202"/>
                  </a:lnTo>
                  <a:lnTo>
                    <a:pt x="1584" y="188"/>
                  </a:lnTo>
                  <a:lnTo>
                    <a:pt x="1570" y="172"/>
                  </a:lnTo>
                  <a:lnTo>
                    <a:pt x="1556" y="158"/>
                  </a:lnTo>
                  <a:lnTo>
                    <a:pt x="1540" y="146"/>
                  </a:lnTo>
                  <a:lnTo>
                    <a:pt x="1522" y="136"/>
                  </a:lnTo>
                  <a:lnTo>
                    <a:pt x="1504" y="128"/>
                  </a:lnTo>
                  <a:lnTo>
                    <a:pt x="1496" y="126"/>
                  </a:lnTo>
                  <a:lnTo>
                    <a:pt x="1486" y="126"/>
                  </a:lnTo>
                  <a:lnTo>
                    <a:pt x="1474" y="128"/>
                  </a:lnTo>
                  <a:lnTo>
                    <a:pt x="1460" y="134"/>
                  </a:lnTo>
                  <a:lnTo>
                    <a:pt x="1452" y="140"/>
                  </a:lnTo>
                  <a:lnTo>
                    <a:pt x="1444" y="148"/>
                  </a:lnTo>
                  <a:lnTo>
                    <a:pt x="1440" y="154"/>
                  </a:lnTo>
                  <a:lnTo>
                    <a:pt x="1436" y="162"/>
                  </a:lnTo>
                  <a:lnTo>
                    <a:pt x="1434" y="178"/>
                  </a:lnTo>
                  <a:lnTo>
                    <a:pt x="1434" y="196"/>
                  </a:lnTo>
                  <a:lnTo>
                    <a:pt x="1434" y="212"/>
                  </a:lnTo>
                  <a:lnTo>
                    <a:pt x="1432" y="228"/>
                  </a:lnTo>
                  <a:lnTo>
                    <a:pt x="1428" y="236"/>
                  </a:lnTo>
                  <a:lnTo>
                    <a:pt x="1422" y="244"/>
                  </a:lnTo>
                  <a:lnTo>
                    <a:pt x="1416" y="250"/>
                  </a:lnTo>
                  <a:lnTo>
                    <a:pt x="1406" y="258"/>
                  </a:lnTo>
                  <a:lnTo>
                    <a:pt x="1400" y="260"/>
                  </a:lnTo>
                  <a:lnTo>
                    <a:pt x="1392" y="260"/>
                  </a:lnTo>
                  <a:lnTo>
                    <a:pt x="1384" y="260"/>
                  </a:lnTo>
                  <a:lnTo>
                    <a:pt x="1376" y="258"/>
                  </a:lnTo>
                  <a:lnTo>
                    <a:pt x="1360" y="248"/>
                  </a:lnTo>
                  <a:lnTo>
                    <a:pt x="1344" y="236"/>
                  </a:lnTo>
                  <a:lnTo>
                    <a:pt x="1330" y="224"/>
                  </a:lnTo>
                  <a:lnTo>
                    <a:pt x="1200" y="0"/>
                  </a:lnTo>
                  <a:lnTo>
                    <a:pt x="936" y="0"/>
                  </a:lnTo>
                  <a:lnTo>
                    <a:pt x="914" y="8"/>
                  </a:lnTo>
                  <a:lnTo>
                    <a:pt x="890" y="18"/>
                  </a:lnTo>
                  <a:lnTo>
                    <a:pt x="880" y="24"/>
                  </a:lnTo>
                  <a:lnTo>
                    <a:pt x="872" y="32"/>
                  </a:lnTo>
                  <a:lnTo>
                    <a:pt x="866" y="40"/>
                  </a:lnTo>
                  <a:lnTo>
                    <a:pt x="864" y="48"/>
                  </a:lnTo>
                  <a:lnTo>
                    <a:pt x="866" y="60"/>
                  </a:lnTo>
                  <a:lnTo>
                    <a:pt x="868" y="70"/>
                  </a:lnTo>
                  <a:lnTo>
                    <a:pt x="872" y="78"/>
                  </a:lnTo>
                  <a:lnTo>
                    <a:pt x="876" y="84"/>
                  </a:lnTo>
                  <a:lnTo>
                    <a:pt x="890" y="96"/>
                  </a:lnTo>
                  <a:lnTo>
                    <a:pt x="904" y="104"/>
                  </a:lnTo>
                  <a:lnTo>
                    <a:pt x="918" y="112"/>
                  </a:lnTo>
                  <a:lnTo>
                    <a:pt x="932" y="122"/>
                  </a:lnTo>
                  <a:lnTo>
                    <a:pt x="936" y="130"/>
                  </a:lnTo>
                  <a:lnTo>
                    <a:pt x="940" y="138"/>
                  </a:lnTo>
                  <a:lnTo>
                    <a:pt x="944" y="146"/>
                  </a:lnTo>
                  <a:lnTo>
                    <a:pt x="944" y="158"/>
                  </a:lnTo>
                  <a:lnTo>
                    <a:pt x="944" y="170"/>
                  </a:lnTo>
                  <a:lnTo>
                    <a:pt x="940" y="180"/>
                  </a:lnTo>
                  <a:lnTo>
                    <a:pt x="936" y="190"/>
                  </a:lnTo>
                  <a:lnTo>
                    <a:pt x="928" y="198"/>
                  </a:lnTo>
                  <a:lnTo>
                    <a:pt x="920" y="206"/>
                  </a:lnTo>
                  <a:lnTo>
                    <a:pt x="912" y="212"/>
                  </a:lnTo>
                  <a:lnTo>
                    <a:pt x="890" y="224"/>
                  </a:lnTo>
                  <a:lnTo>
                    <a:pt x="866" y="232"/>
                  </a:lnTo>
                  <a:lnTo>
                    <a:pt x="842" y="238"/>
                  </a:lnTo>
                  <a:lnTo>
                    <a:pt x="820" y="242"/>
                  </a:lnTo>
                  <a:lnTo>
                    <a:pt x="800" y="242"/>
                  </a:lnTo>
                  <a:lnTo>
                    <a:pt x="782" y="242"/>
                  </a:lnTo>
                  <a:lnTo>
                    <a:pt x="758" y="238"/>
                  </a:lnTo>
                  <a:lnTo>
                    <a:pt x="734" y="232"/>
                  </a:lnTo>
                  <a:lnTo>
                    <a:pt x="710" y="224"/>
                  </a:lnTo>
                  <a:lnTo>
                    <a:pt x="690" y="212"/>
                  </a:lnTo>
                  <a:lnTo>
                    <a:pt x="680" y="206"/>
                  </a:lnTo>
                  <a:lnTo>
                    <a:pt x="672" y="198"/>
                  </a:lnTo>
                  <a:lnTo>
                    <a:pt x="666" y="190"/>
                  </a:lnTo>
                  <a:lnTo>
                    <a:pt x="660" y="180"/>
                  </a:lnTo>
                  <a:lnTo>
                    <a:pt x="658" y="170"/>
                  </a:lnTo>
                  <a:lnTo>
                    <a:pt x="656" y="158"/>
                  </a:lnTo>
                  <a:lnTo>
                    <a:pt x="658" y="146"/>
                  </a:lnTo>
                  <a:lnTo>
                    <a:pt x="660" y="138"/>
                  </a:lnTo>
                  <a:lnTo>
                    <a:pt x="664" y="130"/>
                  </a:lnTo>
                  <a:lnTo>
                    <a:pt x="670" y="122"/>
                  </a:lnTo>
                  <a:lnTo>
                    <a:pt x="682" y="112"/>
                  </a:lnTo>
                  <a:lnTo>
                    <a:pt x="696" y="104"/>
                  </a:lnTo>
                  <a:lnTo>
                    <a:pt x="712" y="96"/>
                  </a:lnTo>
                  <a:lnTo>
                    <a:pt x="724" y="84"/>
                  </a:lnTo>
                  <a:lnTo>
                    <a:pt x="730" y="78"/>
                  </a:lnTo>
                  <a:lnTo>
                    <a:pt x="732" y="70"/>
                  </a:lnTo>
                  <a:lnTo>
                    <a:pt x="736" y="60"/>
                  </a:lnTo>
                  <a:lnTo>
                    <a:pt x="736" y="48"/>
                  </a:lnTo>
                  <a:lnTo>
                    <a:pt x="734" y="40"/>
                  </a:lnTo>
                  <a:lnTo>
                    <a:pt x="728" y="32"/>
                  </a:lnTo>
                  <a:lnTo>
                    <a:pt x="720" y="24"/>
                  </a:lnTo>
                  <a:lnTo>
                    <a:pt x="710" y="18"/>
                  </a:lnTo>
                  <a:lnTo>
                    <a:pt x="688" y="8"/>
                  </a:lnTo>
                  <a:lnTo>
                    <a:pt x="666" y="0"/>
                  </a:lnTo>
                  <a:lnTo>
                    <a:pt x="402" y="0"/>
                  </a:lnTo>
                  <a:lnTo>
                    <a:pt x="248" y="268"/>
                  </a:lnTo>
                  <a:lnTo>
                    <a:pt x="242" y="290"/>
                  </a:lnTo>
                  <a:lnTo>
                    <a:pt x="240" y="314"/>
                  </a:lnTo>
                  <a:lnTo>
                    <a:pt x="240" y="326"/>
                  </a:lnTo>
                  <a:lnTo>
                    <a:pt x="242" y="336"/>
                  </a:lnTo>
                  <a:lnTo>
                    <a:pt x="248" y="344"/>
                  </a:lnTo>
                  <a:lnTo>
                    <a:pt x="254" y="350"/>
                  </a:lnTo>
                  <a:lnTo>
                    <a:pt x="264" y="356"/>
                  </a:lnTo>
                  <a:lnTo>
                    <a:pt x="274" y="358"/>
                  </a:lnTo>
                  <a:lnTo>
                    <a:pt x="284" y="358"/>
                  </a:lnTo>
                  <a:lnTo>
                    <a:pt x="292" y="358"/>
                  </a:lnTo>
                  <a:lnTo>
                    <a:pt x="308" y="352"/>
                  </a:lnTo>
                  <a:lnTo>
                    <a:pt x="322" y="344"/>
                  </a:lnTo>
                  <a:lnTo>
                    <a:pt x="336" y="336"/>
                  </a:lnTo>
                  <a:lnTo>
                    <a:pt x="352" y="330"/>
                  </a:lnTo>
                  <a:lnTo>
                    <a:pt x="360" y="328"/>
                  </a:lnTo>
                  <a:lnTo>
                    <a:pt x="370" y="328"/>
                  </a:lnTo>
                  <a:lnTo>
                    <a:pt x="378" y="332"/>
                  </a:lnTo>
                  <a:lnTo>
                    <a:pt x="390" y="336"/>
                  </a:lnTo>
                  <a:lnTo>
                    <a:pt x="398" y="342"/>
                  </a:lnTo>
                  <a:lnTo>
                    <a:pt x="406" y="350"/>
                  </a:lnTo>
                  <a:lnTo>
                    <a:pt x="412" y="358"/>
                  </a:lnTo>
                  <a:lnTo>
                    <a:pt x="416" y="368"/>
                  </a:lnTo>
                  <a:lnTo>
                    <a:pt x="418" y="380"/>
                  </a:lnTo>
                  <a:lnTo>
                    <a:pt x="420" y="392"/>
                  </a:lnTo>
                  <a:lnTo>
                    <a:pt x="418" y="416"/>
                  </a:lnTo>
                  <a:lnTo>
                    <a:pt x="414" y="440"/>
                  </a:lnTo>
                  <a:lnTo>
                    <a:pt x="408" y="464"/>
                  </a:lnTo>
                  <a:lnTo>
                    <a:pt x="400" y="486"/>
                  </a:lnTo>
                  <a:lnTo>
                    <a:pt x="390" y="502"/>
                  </a:lnTo>
                  <a:lnTo>
                    <a:pt x="380" y="518"/>
                  </a:lnTo>
                  <a:lnTo>
                    <a:pt x="366" y="536"/>
                  </a:lnTo>
                  <a:lnTo>
                    <a:pt x="348" y="554"/>
                  </a:lnTo>
                  <a:lnTo>
                    <a:pt x="330" y="570"/>
                  </a:lnTo>
                  <a:lnTo>
                    <a:pt x="308" y="584"/>
                  </a:lnTo>
                  <a:lnTo>
                    <a:pt x="298" y="588"/>
                  </a:lnTo>
                  <a:lnTo>
                    <a:pt x="288" y="592"/>
                  </a:lnTo>
                  <a:lnTo>
                    <a:pt x="276" y="592"/>
                  </a:lnTo>
                  <a:lnTo>
                    <a:pt x="266" y="592"/>
                  </a:lnTo>
                  <a:lnTo>
                    <a:pt x="256" y="590"/>
                  </a:lnTo>
                  <a:lnTo>
                    <a:pt x="246" y="586"/>
                  </a:lnTo>
                  <a:lnTo>
                    <a:pt x="236" y="578"/>
                  </a:lnTo>
                  <a:lnTo>
                    <a:pt x="230" y="572"/>
                  </a:lnTo>
                  <a:lnTo>
                    <a:pt x="224" y="564"/>
                  </a:lnTo>
                  <a:lnTo>
                    <a:pt x="222" y="556"/>
                  </a:lnTo>
                  <a:lnTo>
                    <a:pt x="218" y="540"/>
                  </a:lnTo>
                  <a:lnTo>
                    <a:pt x="218" y="522"/>
                  </a:lnTo>
                  <a:lnTo>
                    <a:pt x="218" y="506"/>
                  </a:lnTo>
                  <a:lnTo>
                    <a:pt x="216" y="490"/>
                  </a:lnTo>
                  <a:lnTo>
                    <a:pt x="212" y="482"/>
                  </a:lnTo>
                  <a:lnTo>
                    <a:pt x="206" y="474"/>
                  </a:lnTo>
                  <a:lnTo>
                    <a:pt x="200" y="468"/>
                  </a:lnTo>
                  <a:lnTo>
                    <a:pt x="190" y="460"/>
                  </a:lnTo>
                  <a:lnTo>
                    <a:pt x="182" y="458"/>
                  </a:lnTo>
                  <a:lnTo>
                    <a:pt x="172" y="458"/>
                  </a:lnTo>
                  <a:lnTo>
                    <a:pt x="162" y="462"/>
                  </a:lnTo>
                  <a:lnTo>
                    <a:pt x="152" y="466"/>
                  </a:lnTo>
                  <a:lnTo>
                    <a:pt x="132" y="480"/>
                  </a:lnTo>
                  <a:lnTo>
                    <a:pt x="116" y="496"/>
                  </a:lnTo>
                  <a:lnTo>
                    <a:pt x="4" y="688"/>
                  </a:lnTo>
                  <a:lnTo>
                    <a:pt x="2" y="688"/>
                  </a:lnTo>
                  <a:lnTo>
                    <a:pt x="0" y="694"/>
                  </a:lnTo>
                  <a:lnTo>
                    <a:pt x="400" y="1386"/>
                  </a:lnTo>
                  <a:lnTo>
                    <a:pt x="1200" y="1386"/>
                  </a:lnTo>
                  <a:lnTo>
                    <a:pt x="1600" y="694"/>
                  </a:lnTo>
                  <a:lnTo>
                    <a:pt x="1598" y="688"/>
                  </a:lnTo>
                  <a:lnTo>
                    <a:pt x="1458" y="448"/>
                  </a:lnTo>
                  <a:lnTo>
                    <a:pt x="1454" y="426"/>
                  </a:lnTo>
                  <a:lnTo>
                    <a:pt x="1452" y="402"/>
                  </a:lnTo>
                  <a:lnTo>
                    <a:pt x="1454" y="392"/>
                  </a:lnTo>
                  <a:lnTo>
                    <a:pt x="1456" y="382"/>
                  </a:lnTo>
                  <a:lnTo>
                    <a:pt x="1460" y="374"/>
                  </a:lnTo>
                  <a:lnTo>
                    <a:pt x="1466" y="368"/>
                  </a:lnTo>
                  <a:lnTo>
                    <a:pt x="1482" y="362"/>
                  </a:lnTo>
                  <a:lnTo>
                    <a:pt x="1496" y="360"/>
                  </a:lnTo>
                  <a:lnTo>
                    <a:pt x="1508" y="360"/>
                  </a:lnTo>
                  <a:lnTo>
                    <a:pt x="1518" y="364"/>
                  </a:lnTo>
                  <a:lnTo>
                    <a:pt x="1536" y="374"/>
                  </a:lnTo>
                  <a:lnTo>
                    <a:pt x="1556" y="384"/>
                  </a:lnTo>
                  <a:lnTo>
                    <a:pt x="1566" y="388"/>
                  </a:lnTo>
                  <a:lnTo>
                    <a:pt x="1576" y="39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5" name="Google Shape;365;p3"/>
            <p:cNvSpPr/>
            <p:nvPr/>
          </p:nvSpPr>
          <p:spPr>
            <a:xfrm>
              <a:off x="8363435" y="4490092"/>
              <a:ext cx="1088926" cy="1090654"/>
            </a:xfrm>
            <a:custGeom>
              <a:avLst/>
              <a:gdLst/>
              <a:ahLst/>
              <a:cxnLst/>
              <a:rect l="l" t="t" r="r" b="b"/>
              <a:pathLst>
                <a:path w="1616" h="1618" extrusionOk="0">
                  <a:moveTo>
                    <a:pt x="1312" y="1426"/>
                  </a:moveTo>
                  <a:lnTo>
                    <a:pt x="1312" y="1426"/>
                  </a:lnTo>
                  <a:lnTo>
                    <a:pt x="1328" y="1410"/>
                  </a:lnTo>
                  <a:lnTo>
                    <a:pt x="1348" y="1396"/>
                  </a:lnTo>
                  <a:lnTo>
                    <a:pt x="1358" y="1392"/>
                  </a:lnTo>
                  <a:lnTo>
                    <a:pt x="1368" y="1388"/>
                  </a:lnTo>
                  <a:lnTo>
                    <a:pt x="1378" y="1388"/>
                  </a:lnTo>
                  <a:lnTo>
                    <a:pt x="1386" y="1390"/>
                  </a:lnTo>
                  <a:lnTo>
                    <a:pt x="1396" y="1398"/>
                  </a:lnTo>
                  <a:lnTo>
                    <a:pt x="1402" y="1404"/>
                  </a:lnTo>
                  <a:lnTo>
                    <a:pt x="1408" y="1412"/>
                  </a:lnTo>
                  <a:lnTo>
                    <a:pt x="1412" y="1420"/>
                  </a:lnTo>
                  <a:lnTo>
                    <a:pt x="1414" y="1436"/>
                  </a:lnTo>
                  <a:lnTo>
                    <a:pt x="1414" y="1452"/>
                  </a:lnTo>
                  <a:lnTo>
                    <a:pt x="1414" y="1470"/>
                  </a:lnTo>
                  <a:lnTo>
                    <a:pt x="1418" y="1486"/>
                  </a:lnTo>
                  <a:lnTo>
                    <a:pt x="1420" y="1494"/>
                  </a:lnTo>
                  <a:lnTo>
                    <a:pt x="1426" y="1502"/>
                  </a:lnTo>
                  <a:lnTo>
                    <a:pt x="1432" y="1508"/>
                  </a:lnTo>
                  <a:lnTo>
                    <a:pt x="1442" y="1516"/>
                  </a:lnTo>
                  <a:lnTo>
                    <a:pt x="1452" y="1520"/>
                  </a:lnTo>
                  <a:lnTo>
                    <a:pt x="1462" y="1522"/>
                  </a:lnTo>
                  <a:lnTo>
                    <a:pt x="1472" y="1522"/>
                  </a:lnTo>
                  <a:lnTo>
                    <a:pt x="1484" y="1522"/>
                  </a:lnTo>
                  <a:lnTo>
                    <a:pt x="1494" y="1518"/>
                  </a:lnTo>
                  <a:lnTo>
                    <a:pt x="1504" y="1514"/>
                  </a:lnTo>
                  <a:lnTo>
                    <a:pt x="1526" y="1500"/>
                  </a:lnTo>
                  <a:lnTo>
                    <a:pt x="1544" y="1484"/>
                  </a:lnTo>
                  <a:lnTo>
                    <a:pt x="1562" y="1466"/>
                  </a:lnTo>
                  <a:lnTo>
                    <a:pt x="1576" y="1448"/>
                  </a:lnTo>
                  <a:lnTo>
                    <a:pt x="1586" y="1432"/>
                  </a:lnTo>
                  <a:lnTo>
                    <a:pt x="1596" y="1416"/>
                  </a:lnTo>
                  <a:lnTo>
                    <a:pt x="1604" y="1394"/>
                  </a:lnTo>
                  <a:lnTo>
                    <a:pt x="1610" y="1370"/>
                  </a:lnTo>
                  <a:lnTo>
                    <a:pt x="1614" y="1346"/>
                  </a:lnTo>
                  <a:lnTo>
                    <a:pt x="1616" y="1322"/>
                  </a:lnTo>
                  <a:lnTo>
                    <a:pt x="1614" y="1310"/>
                  </a:lnTo>
                  <a:lnTo>
                    <a:pt x="1612" y="1298"/>
                  </a:lnTo>
                  <a:lnTo>
                    <a:pt x="1608" y="1288"/>
                  </a:lnTo>
                  <a:lnTo>
                    <a:pt x="1602" y="1280"/>
                  </a:lnTo>
                  <a:lnTo>
                    <a:pt x="1594" y="1272"/>
                  </a:lnTo>
                  <a:lnTo>
                    <a:pt x="1586" y="1266"/>
                  </a:lnTo>
                  <a:lnTo>
                    <a:pt x="1574" y="1262"/>
                  </a:lnTo>
                  <a:lnTo>
                    <a:pt x="1566" y="1258"/>
                  </a:lnTo>
                  <a:lnTo>
                    <a:pt x="1556" y="1258"/>
                  </a:lnTo>
                  <a:lnTo>
                    <a:pt x="1548" y="1260"/>
                  </a:lnTo>
                  <a:lnTo>
                    <a:pt x="1532" y="1266"/>
                  </a:lnTo>
                  <a:lnTo>
                    <a:pt x="1518" y="1274"/>
                  </a:lnTo>
                  <a:lnTo>
                    <a:pt x="1504" y="1282"/>
                  </a:lnTo>
                  <a:lnTo>
                    <a:pt x="1488" y="1288"/>
                  </a:lnTo>
                  <a:lnTo>
                    <a:pt x="1480" y="1288"/>
                  </a:lnTo>
                  <a:lnTo>
                    <a:pt x="1470" y="1288"/>
                  </a:lnTo>
                  <a:lnTo>
                    <a:pt x="1460" y="1286"/>
                  </a:lnTo>
                  <a:lnTo>
                    <a:pt x="1450" y="1280"/>
                  </a:lnTo>
                  <a:lnTo>
                    <a:pt x="1444" y="1274"/>
                  </a:lnTo>
                  <a:lnTo>
                    <a:pt x="1438" y="1266"/>
                  </a:lnTo>
                  <a:lnTo>
                    <a:pt x="1436" y="1256"/>
                  </a:lnTo>
                  <a:lnTo>
                    <a:pt x="1436" y="1244"/>
                  </a:lnTo>
                  <a:lnTo>
                    <a:pt x="1438" y="1220"/>
                  </a:lnTo>
                  <a:lnTo>
                    <a:pt x="1444" y="1198"/>
                  </a:lnTo>
                  <a:lnTo>
                    <a:pt x="1598" y="930"/>
                  </a:lnTo>
                  <a:lnTo>
                    <a:pt x="1600" y="926"/>
                  </a:lnTo>
                  <a:lnTo>
                    <a:pt x="1596" y="926"/>
                  </a:lnTo>
                  <a:lnTo>
                    <a:pt x="1462" y="694"/>
                  </a:lnTo>
                  <a:lnTo>
                    <a:pt x="1446" y="678"/>
                  </a:lnTo>
                  <a:lnTo>
                    <a:pt x="1426" y="664"/>
                  </a:lnTo>
                  <a:lnTo>
                    <a:pt x="1414" y="658"/>
                  </a:lnTo>
                  <a:lnTo>
                    <a:pt x="1404" y="656"/>
                  </a:lnTo>
                  <a:lnTo>
                    <a:pt x="1394" y="654"/>
                  </a:lnTo>
                  <a:lnTo>
                    <a:pt x="1386" y="658"/>
                  </a:lnTo>
                  <a:lnTo>
                    <a:pt x="1376" y="664"/>
                  </a:lnTo>
                  <a:lnTo>
                    <a:pt x="1368" y="672"/>
                  </a:lnTo>
                  <a:lnTo>
                    <a:pt x="1364" y="678"/>
                  </a:lnTo>
                  <a:lnTo>
                    <a:pt x="1360" y="686"/>
                  </a:lnTo>
                  <a:lnTo>
                    <a:pt x="1358" y="702"/>
                  </a:lnTo>
                  <a:lnTo>
                    <a:pt x="1358" y="720"/>
                  </a:lnTo>
                  <a:lnTo>
                    <a:pt x="1358" y="736"/>
                  </a:lnTo>
                  <a:lnTo>
                    <a:pt x="1354" y="752"/>
                  </a:lnTo>
                  <a:lnTo>
                    <a:pt x="1352" y="760"/>
                  </a:lnTo>
                  <a:lnTo>
                    <a:pt x="1346" y="768"/>
                  </a:lnTo>
                  <a:lnTo>
                    <a:pt x="1340" y="776"/>
                  </a:lnTo>
                  <a:lnTo>
                    <a:pt x="1330" y="782"/>
                  </a:lnTo>
                  <a:lnTo>
                    <a:pt x="1320" y="786"/>
                  </a:lnTo>
                  <a:lnTo>
                    <a:pt x="1310" y="790"/>
                  </a:lnTo>
                  <a:lnTo>
                    <a:pt x="1300" y="790"/>
                  </a:lnTo>
                  <a:lnTo>
                    <a:pt x="1288" y="788"/>
                  </a:lnTo>
                  <a:lnTo>
                    <a:pt x="1278" y="784"/>
                  </a:lnTo>
                  <a:lnTo>
                    <a:pt x="1268" y="780"/>
                  </a:lnTo>
                  <a:lnTo>
                    <a:pt x="1246" y="768"/>
                  </a:lnTo>
                  <a:lnTo>
                    <a:pt x="1228" y="752"/>
                  </a:lnTo>
                  <a:lnTo>
                    <a:pt x="1210" y="734"/>
                  </a:lnTo>
                  <a:lnTo>
                    <a:pt x="1196" y="716"/>
                  </a:lnTo>
                  <a:lnTo>
                    <a:pt x="1186" y="700"/>
                  </a:lnTo>
                  <a:lnTo>
                    <a:pt x="1176" y="682"/>
                  </a:lnTo>
                  <a:lnTo>
                    <a:pt x="1168" y="660"/>
                  </a:lnTo>
                  <a:lnTo>
                    <a:pt x="1162" y="638"/>
                  </a:lnTo>
                  <a:lnTo>
                    <a:pt x="1156" y="612"/>
                  </a:lnTo>
                  <a:lnTo>
                    <a:pt x="1156" y="588"/>
                  </a:lnTo>
                  <a:lnTo>
                    <a:pt x="1158" y="576"/>
                  </a:lnTo>
                  <a:lnTo>
                    <a:pt x="1160" y="566"/>
                  </a:lnTo>
                  <a:lnTo>
                    <a:pt x="1164" y="556"/>
                  </a:lnTo>
                  <a:lnTo>
                    <a:pt x="1170" y="546"/>
                  </a:lnTo>
                  <a:lnTo>
                    <a:pt x="1178" y="538"/>
                  </a:lnTo>
                  <a:lnTo>
                    <a:pt x="1186" y="532"/>
                  </a:lnTo>
                  <a:lnTo>
                    <a:pt x="1198" y="528"/>
                  </a:lnTo>
                  <a:lnTo>
                    <a:pt x="1206" y="526"/>
                  </a:lnTo>
                  <a:lnTo>
                    <a:pt x="1216" y="524"/>
                  </a:lnTo>
                  <a:lnTo>
                    <a:pt x="1224" y="526"/>
                  </a:lnTo>
                  <a:lnTo>
                    <a:pt x="1240" y="532"/>
                  </a:lnTo>
                  <a:lnTo>
                    <a:pt x="1254" y="540"/>
                  </a:lnTo>
                  <a:lnTo>
                    <a:pt x="1268" y="548"/>
                  </a:lnTo>
                  <a:lnTo>
                    <a:pt x="1284" y="554"/>
                  </a:lnTo>
                  <a:lnTo>
                    <a:pt x="1292" y="556"/>
                  </a:lnTo>
                  <a:lnTo>
                    <a:pt x="1302" y="554"/>
                  </a:lnTo>
                  <a:lnTo>
                    <a:pt x="1312" y="552"/>
                  </a:lnTo>
                  <a:lnTo>
                    <a:pt x="1322" y="546"/>
                  </a:lnTo>
                  <a:lnTo>
                    <a:pt x="1328" y="540"/>
                  </a:lnTo>
                  <a:lnTo>
                    <a:pt x="1334" y="532"/>
                  </a:lnTo>
                  <a:lnTo>
                    <a:pt x="1336" y="522"/>
                  </a:lnTo>
                  <a:lnTo>
                    <a:pt x="1336" y="510"/>
                  </a:lnTo>
                  <a:lnTo>
                    <a:pt x="1334" y="484"/>
                  </a:lnTo>
                  <a:lnTo>
                    <a:pt x="1328" y="462"/>
                  </a:lnTo>
                  <a:lnTo>
                    <a:pt x="1198" y="238"/>
                  </a:lnTo>
                  <a:lnTo>
                    <a:pt x="924" y="238"/>
                  </a:lnTo>
                  <a:lnTo>
                    <a:pt x="902" y="230"/>
                  </a:lnTo>
                  <a:lnTo>
                    <a:pt x="898" y="228"/>
                  </a:lnTo>
                  <a:lnTo>
                    <a:pt x="896" y="226"/>
                  </a:lnTo>
                  <a:lnTo>
                    <a:pt x="894" y="226"/>
                  </a:lnTo>
                  <a:lnTo>
                    <a:pt x="892" y="224"/>
                  </a:lnTo>
                  <a:lnTo>
                    <a:pt x="890" y="224"/>
                  </a:lnTo>
                  <a:lnTo>
                    <a:pt x="888" y="222"/>
                  </a:lnTo>
                  <a:lnTo>
                    <a:pt x="886" y="220"/>
                  </a:lnTo>
                  <a:lnTo>
                    <a:pt x="884" y="220"/>
                  </a:lnTo>
                  <a:lnTo>
                    <a:pt x="882" y="218"/>
                  </a:lnTo>
                  <a:lnTo>
                    <a:pt x="880" y="216"/>
                  </a:lnTo>
                  <a:lnTo>
                    <a:pt x="878" y="214"/>
                  </a:lnTo>
                  <a:lnTo>
                    <a:pt x="876" y="212"/>
                  </a:lnTo>
                  <a:lnTo>
                    <a:pt x="874" y="210"/>
                  </a:lnTo>
                  <a:lnTo>
                    <a:pt x="874" y="208"/>
                  </a:lnTo>
                  <a:lnTo>
                    <a:pt x="872" y="206"/>
                  </a:lnTo>
                  <a:lnTo>
                    <a:pt x="870" y="204"/>
                  </a:lnTo>
                  <a:lnTo>
                    <a:pt x="870" y="202"/>
                  </a:lnTo>
                  <a:lnTo>
                    <a:pt x="868" y="200"/>
                  </a:lnTo>
                  <a:lnTo>
                    <a:pt x="868" y="198"/>
                  </a:lnTo>
                  <a:lnTo>
                    <a:pt x="868" y="194"/>
                  </a:lnTo>
                  <a:lnTo>
                    <a:pt x="870" y="182"/>
                  </a:lnTo>
                  <a:lnTo>
                    <a:pt x="872" y="172"/>
                  </a:lnTo>
                  <a:lnTo>
                    <a:pt x="876" y="164"/>
                  </a:lnTo>
                  <a:lnTo>
                    <a:pt x="880" y="158"/>
                  </a:lnTo>
                  <a:lnTo>
                    <a:pt x="894" y="148"/>
                  </a:lnTo>
                  <a:lnTo>
                    <a:pt x="908" y="138"/>
                  </a:lnTo>
                  <a:lnTo>
                    <a:pt x="922" y="130"/>
                  </a:lnTo>
                  <a:lnTo>
                    <a:pt x="936" y="120"/>
                  </a:lnTo>
                  <a:lnTo>
                    <a:pt x="940" y="114"/>
                  </a:lnTo>
                  <a:lnTo>
                    <a:pt x="944" y="106"/>
                  </a:lnTo>
                  <a:lnTo>
                    <a:pt x="948" y="96"/>
                  </a:lnTo>
                  <a:lnTo>
                    <a:pt x="948" y="84"/>
                  </a:lnTo>
                  <a:lnTo>
                    <a:pt x="948" y="74"/>
                  </a:lnTo>
                  <a:lnTo>
                    <a:pt x="944" y="64"/>
                  </a:lnTo>
                  <a:lnTo>
                    <a:pt x="940" y="54"/>
                  </a:lnTo>
                  <a:lnTo>
                    <a:pt x="932" y="46"/>
                  </a:lnTo>
                  <a:lnTo>
                    <a:pt x="924" y="38"/>
                  </a:lnTo>
                  <a:lnTo>
                    <a:pt x="916" y="30"/>
                  </a:lnTo>
                  <a:lnTo>
                    <a:pt x="894" y="18"/>
                  </a:lnTo>
                  <a:lnTo>
                    <a:pt x="870" y="10"/>
                  </a:lnTo>
                  <a:lnTo>
                    <a:pt x="846" y="4"/>
                  </a:lnTo>
                  <a:lnTo>
                    <a:pt x="824" y="2"/>
                  </a:lnTo>
                  <a:lnTo>
                    <a:pt x="804" y="0"/>
                  </a:lnTo>
                  <a:lnTo>
                    <a:pt x="786" y="2"/>
                  </a:lnTo>
                  <a:lnTo>
                    <a:pt x="762" y="4"/>
                  </a:lnTo>
                  <a:lnTo>
                    <a:pt x="738" y="10"/>
                  </a:lnTo>
                  <a:lnTo>
                    <a:pt x="714" y="18"/>
                  </a:lnTo>
                  <a:lnTo>
                    <a:pt x="694" y="30"/>
                  </a:lnTo>
                  <a:lnTo>
                    <a:pt x="684" y="38"/>
                  </a:lnTo>
                  <a:lnTo>
                    <a:pt x="676" y="46"/>
                  </a:lnTo>
                  <a:lnTo>
                    <a:pt x="670" y="54"/>
                  </a:lnTo>
                  <a:lnTo>
                    <a:pt x="664" y="64"/>
                  </a:lnTo>
                  <a:lnTo>
                    <a:pt x="662" y="74"/>
                  </a:lnTo>
                  <a:lnTo>
                    <a:pt x="660" y="84"/>
                  </a:lnTo>
                  <a:lnTo>
                    <a:pt x="662" y="96"/>
                  </a:lnTo>
                  <a:lnTo>
                    <a:pt x="664" y="106"/>
                  </a:lnTo>
                  <a:lnTo>
                    <a:pt x="668" y="114"/>
                  </a:lnTo>
                  <a:lnTo>
                    <a:pt x="674" y="120"/>
                  </a:lnTo>
                  <a:lnTo>
                    <a:pt x="686" y="130"/>
                  </a:lnTo>
                  <a:lnTo>
                    <a:pt x="700" y="138"/>
                  </a:lnTo>
                  <a:lnTo>
                    <a:pt x="716" y="148"/>
                  </a:lnTo>
                  <a:lnTo>
                    <a:pt x="728" y="158"/>
                  </a:lnTo>
                  <a:lnTo>
                    <a:pt x="734" y="164"/>
                  </a:lnTo>
                  <a:lnTo>
                    <a:pt x="736" y="172"/>
                  </a:lnTo>
                  <a:lnTo>
                    <a:pt x="740" y="182"/>
                  </a:lnTo>
                  <a:lnTo>
                    <a:pt x="740" y="194"/>
                  </a:lnTo>
                  <a:lnTo>
                    <a:pt x="740" y="198"/>
                  </a:lnTo>
                  <a:lnTo>
                    <a:pt x="740" y="200"/>
                  </a:lnTo>
                  <a:lnTo>
                    <a:pt x="740" y="202"/>
                  </a:lnTo>
                  <a:lnTo>
                    <a:pt x="738" y="204"/>
                  </a:lnTo>
                  <a:lnTo>
                    <a:pt x="738" y="206"/>
                  </a:lnTo>
                  <a:lnTo>
                    <a:pt x="736" y="206"/>
                  </a:lnTo>
                  <a:lnTo>
                    <a:pt x="736" y="208"/>
                  </a:lnTo>
                  <a:lnTo>
                    <a:pt x="734" y="210"/>
                  </a:lnTo>
                  <a:lnTo>
                    <a:pt x="734" y="212"/>
                  </a:lnTo>
                  <a:lnTo>
                    <a:pt x="732" y="212"/>
                  </a:lnTo>
                  <a:lnTo>
                    <a:pt x="730" y="214"/>
                  </a:lnTo>
                  <a:lnTo>
                    <a:pt x="730" y="216"/>
                  </a:lnTo>
                  <a:lnTo>
                    <a:pt x="726" y="218"/>
                  </a:lnTo>
                  <a:lnTo>
                    <a:pt x="724" y="220"/>
                  </a:lnTo>
                  <a:lnTo>
                    <a:pt x="722" y="220"/>
                  </a:lnTo>
                  <a:lnTo>
                    <a:pt x="720" y="222"/>
                  </a:lnTo>
                  <a:lnTo>
                    <a:pt x="718" y="224"/>
                  </a:lnTo>
                  <a:lnTo>
                    <a:pt x="716" y="224"/>
                  </a:lnTo>
                  <a:lnTo>
                    <a:pt x="714" y="226"/>
                  </a:lnTo>
                  <a:lnTo>
                    <a:pt x="712" y="226"/>
                  </a:lnTo>
                  <a:lnTo>
                    <a:pt x="710" y="228"/>
                  </a:lnTo>
                  <a:lnTo>
                    <a:pt x="708" y="230"/>
                  </a:lnTo>
                  <a:lnTo>
                    <a:pt x="706" y="230"/>
                  </a:lnTo>
                  <a:lnTo>
                    <a:pt x="684" y="238"/>
                  </a:lnTo>
                  <a:lnTo>
                    <a:pt x="400" y="238"/>
                  </a:lnTo>
                  <a:lnTo>
                    <a:pt x="398" y="236"/>
                  </a:lnTo>
                  <a:lnTo>
                    <a:pt x="0" y="926"/>
                  </a:lnTo>
                  <a:lnTo>
                    <a:pt x="400" y="1618"/>
                  </a:lnTo>
                  <a:lnTo>
                    <a:pt x="1198" y="1618"/>
                  </a:lnTo>
                  <a:lnTo>
                    <a:pt x="1200" y="1618"/>
                  </a:lnTo>
                  <a:lnTo>
                    <a:pt x="1312" y="1426"/>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6" name="Google Shape;366;p3"/>
            <p:cNvSpPr/>
            <p:nvPr/>
          </p:nvSpPr>
          <p:spPr>
            <a:xfrm>
              <a:off x="8939306" y="1990896"/>
              <a:ext cx="1086335" cy="934352"/>
            </a:xfrm>
            <a:custGeom>
              <a:avLst/>
              <a:gdLst/>
              <a:ahLst/>
              <a:cxnLst/>
              <a:rect l="l" t="t" r="r" b="b"/>
              <a:pathLst>
                <a:path w="1612" h="1386" extrusionOk="0">
                  <a:moveTo>
                    <a:pt x="674" y="1382"/>
                  </a:moveTo>
                  <a:lnTo>
                    <a:pt x="674" y="1382"/>
                  </a:lnTo>
                  <a:lnTo>
                    <a:pt x="670" y="1382"/>
                  </a:lnTo>
                  <a:lnTo>
                    <a:pt x="694" y="1382"/>
                  </a:lnTo>
                  <a:lnTo>
                    <a:pt x="706" y="1378"/>
                  </a:lnTo>
                  <a:lnTo>
                    <a:pt x="708" y="1378"/>
                  </a:lnTo>
                  <a:lnTo>
                    <a:pt x="710" y="1376"/>
                  </a:lnTo>
                  <a:lnTo>
                    <a:pt x="712" y="1374"/>
                  </a:lnTo>
                  <a:lnTo>
                    <a:pt x="714" y="1374"/>
                  </a:lnTo>
                  <a:lnTo>
                    <a:pt x="716" y="1372"/>
                  </a:lnTo>
                  <a:lnTo>
                    <a:pt x="718" y="1372"/>
                  </a:lnTo>
                  <a:lnTo>
                    <a:pt x="720" y="1370"/>
                  </a:lnTo>
                  <a:lnTo>
                    <a:pt x="722" y="1368"/>
                  </a:lnTo>
                  <a:lnTo>
                    <a:pt x="724" y="1368"/>
                  </a:lnTo>
                  <a:lnTo>
                    <a:pt x="726" y="1366"/>
                  </a:lnTo>
                  <a:lnTo>
                    <a:pt x="730" y="1364"/>
                  </a:lnTo>
                  <a:lnTo>
                    <a:pt x="730" y="1362"/>
                  </a:lnTo>
                  <a:lnTo>
                    <a:pt x="732" y="1360"/>
                  </a:lnTo>
                  <a:lnTo>
                    <a:pt x="734" y="1360"/>
                  </a:lnTo>
                  <a:lnTo>
                    <a:pt x="734" y="1358"/>
                  </a:lnTo>
                  <a:lnTo>
                    <a:pt x="736" y="1356"/>
                  </a:lnTo>
                  <a:lnTo>
                    <a:pt x="736" y="1354"/>
                  </a:lnTo>
                  <a:lnTo>
                    <a:pt x="738" y="1354"/>
                  </a:lnTo>
                  <a:lnTo>
                    <a:pt x="738" y="1352"/>
                  </a:lnTo>
                  <a:lnTo>
                    <a:pt x="740" y="1350"/>
                  </a:lnTo>
                  <a:lnTo>
                    <a:pt x="740" y="1348"/>
                  </a:lnTo>
                  <a:lnTo>
                    <a:pt x="740" y="1346"/>
                  </a:lnTo>
                  <a:lnTo>
                    <a:pt x="740" y="1342"/>
                  </a:lnTo>
                  <a:lnTo>
                    <a:pt x="740" y="1330"/>
                  </a:lnTo>
                  <a:lnTo>
                    <a:pt x="736" y="1320"/>
                  </a:lnTo>
                  <a:lnTo>
                    <a:pt x="734" y="1312"/>
                  </a:lnTo>
                  <a:lnTo>
                    <a:pt x="728" y="1306"/>
                  </a:lnTo>
                  <a:lnTo>
                    <a:pt x="716" y="1296"/>
                  </a:lnTo>
                  <a:lnTo>
                    <a:pt x="700" y="1286"/>
                  </a:lnTo>
                  <a:lnTo>
                    <a:pt x="686" y="1278"/>
                  </a:lnTo>
                  <a:lnTo>
                    <a:pt x="674" y="1268"/>
                  </a:lnTo>
                  <a:lnTo>
                    <a:pt x="668" y="1262"/>
                  </a:lnTo>
                  <a:lnTo>
                    <a:pt x="664" y="1254"/>
                  </a:lnTo>
                  <a:lnTo>
                    <a:pt x="662" y="1244"/>
                  </a:lnTo>
                  <a:lnTo>
                    <a:pt x="660" y="1232"/>
                  </a:lnTo>
                  <a:lnTo>
                    <a:pt x="662" y="1222"/>
                  </a:lnTo>
                  <a:lnTo>
                    <a:pt x="664" y="1212"/>
                  </a:lnTo>
                  <a:lnTo>
                    <a:pt x="670" y="1202"/>
                  </a:lnTo>
                  <a:lnTo>
                    <a:pt x="676" y="1194"/>
                  </a:lnTo>
                  <a:lnTo>
                    <a:pt x="684" y="1186"/>
                  </a:lnTo>
                  <a:lnTo>
                    <a:pt x="694" y="1178"/>
                  </a:lnTo>
                  <a:lnTo>
                    <a:pt x="714" y="1166"/>
                  </a:lnTo>
                  <a:lnTo>
                    <a:pt x="738" y="1158"/>
                  </a:lnTo>
                  <a:lnTo>
                    <a:pt x="762" y="1152"/>
                  </a:lnTo>
                  <a:lnTo>
                    <a:pt x="786" y="1150"/>
                  </a:lnTo>
                  <a:lnTo>
                    <a:pt x="804" y="1148"/>
                  </a:lnTo>
                  <a:lnTo>
                    <a:pt x="824" y="1150"/>
                  </a:lnTo>
                  <a:lnTo>
                    <a:pt x="846" y="1152"/>
                  </a:lnTo>
                  <a:lnTo>
                    <a:pt x="870" y="1158"/>
                  </a:lnTo>
                  <a:lnTo>
                    <a:pt x="894" y="1166"/>
                  </a:lnTo>
                  <a:lnTo>
                    <a:pt x="916" y="1178"/>
                  </a:lnTo>
                  <a:lnTo>
                    <a:pt x="924" y="1186"/>
                  </a:lnTo>
                  <a:lnTo>
                    <a:pt x="932" y="1194"/>
                  </a:lnTo>
                  <a:lnTo>
                    <a:pt x="940" y="1202"/>
                  </a:lnTo>
                  <a:lnTo>
                    <a:pt x="944" y="1212"/>
                  </a:lnTo>
                  <a:lnTo>
                    <a:pt x="948" y="1222"/>
                  </a:lnTo>
                  <a:lnTo>
                    <a:pt x="948" y="1232"/>
                  </a:lnTo>
                  <a:lnTo>
                    <a:pt x="948" y="1244"/>
                  </a:lnTo>
                  <a:lnTo>
                    <a:pt x="944" y="1254"/>
                  </a:lnTo>
                  <a:lnTo>
                    <a:pt x="940" y="1262"/>
                  </a:lnTo>
                  <a:lnTo>
                    <a:pt x="936" y="1268"/>
                  </a:lnTo>
                  <a:lnTo>
                    <a:pt x="922" y="1278"/>
                  </a:lnTo>
                  <a:lnTo>
                    <a:pt x="908" y="1286"/>
                  </a:lnTo>
                  <a:lnTo>
                    <a:pt x="894" y="1296"/>
                  </a:lnTo>
                  <a:lnTo>
                    <a:pt x="880" y="1306"/>
                  </a:lnTo>
                  <a:lnTo>
                    <a:pt x="876" y="1312"/>
                  </a:lnTo>
                  <a:lnTo>
                    <a:pt x="872" y="1320"/>
                  </a:lnTo>
                  <a:lnTo>
                    <a:pt x="870" y="1330"/>
                  </a:lnTo>
                  <a:lnTo>
                    <a:pt x="868" y="1342"/>
                  </a:lnTo>
                  <a:lnTo>
                    <a:pt x="868" y="1346"/>
                  </a:lnTo>
                  <a:lnTo>
                    <a:pt x="868" y="1348"/>
                  </a:lnTo>
                  <a:lnTo>
                    <a:pt x="870" y="1350"/>
                  </a:lnTo>
                  <a:lnTo>
                    <a:pt x="870" y="1352"/>
                  </a:lnTo>
                  <a:lnTo>
                    <a:pt x="872" y="1354"/>
                  </a:lnTo>
                  <a:lnTo>
                    <a:pt x="874" y="1356"/>
                  </a:lnTo>
                  <a:lnTo>
                    <a:pt x="874" y="1358"/>
                  </a:lnTo>
                  <a:lnTo>
                    <a:pt x="876" y="1360"/>
                  </a:lnTo>
                  <a:lnTo>
                    <a:pt x="878" y="1362"/>
                  </a:lnTo>
                  <a:lnTo>
                    <a:pt x="880" y="1364"/>
                  </a:lnTo>
                  <a:lnTo>
                    <a:pt x="882" y="1366"/>
                  </a:lnTo>
                  <a:lnTo>
                    <a:pt x="884" y="1368"/>
                  </a:lnTo>
                  <a:lnTo>
                    <a:pt x="886" y="1368"/>
                  </a:lnTo>
                  <a:lnTo>
                    <a:pt x="888" y="1370"/>
                  </a:lnTo>
                  <a:lnTo>
                    <a:pt x="890" y="1372"/>
                  </a:lnTo>
                  <a:lnTo>
                    <a:pt x="892" y="1372"/>
                  </a:lnTo>
                  <a:lnTo>
                    <a:pt x="894" y="1374"/>
                  </a:lnTo>
                  <a:lnTo>
                    <a:pt x="896" y="1374"/>
                  </a:lnTo>
                  <a:lnTo>
                    <a:pt x="898" y="1376"/>
                  </a:lnTo>
                  <a:lnTo>
                    <a:pt x="902" y="1378"/>
                  </a:lnTo>
                  <a:lnTo>
                    <a:pt x="914" y="1382"/>
                  </a:lnTo>
                  <a:lnTo>
                    <a:pt x="940" y="1382"/>
                  </a:lnTo>
                  <a:lnTo>
                    <a:pt x="934" y="1382"/>
                  </a:lnTo>
                  <a:lnTo>
                    <a:pt x="1198" y="1386"/>
                  </a:lnTo>
                  <a:lnTo>
                    <a:pt x="1322" y="1172"/>
                  </a:lnTo>
                  <a:lnTo>
                    <a:pt x="1326" y="1150"/>
                  </a:lnTo>
                  <a:lnTo>
                    <a:pt x="1330" y="1126"/>
                  </a:lnTo>
                  <a:lnTo>
                    <a:pt x="1328" y="1114"/>
                  </a:lnTo>
                  <a:lnTo>
                    <a:pt x="1326" y="1104"/>
                  </a:lnTo>
                  <a:lnTo>
                    <a:pt x="1322" y="1094"/>
                  </a:lnTo>
                  <a:lnTo>
                    <a:pt x="1316" y="1088"/>
                  </a:lnTo>
                  <a:lnTo>
                    <a:pt x="1304" y="1084"/>
                  </a:lnTo>
                  <a:lnTo>
                    <a:pt x="1294" y="1080"/>
                  </a:lnTo>
                  <a:lnTo>
                    <a:pt x="1286" y="1080"/>
                  </a:lnTo>
                  <a:lnTo>
                    <a:pt x="1278" y="1082"/>
                  </a:lnTo>
                  <a:lnTo>
                    <a:pt x="1262" y="1086"/>
                  </a:lnTo>
                  <a:lnTo>
                    <a:pt x="1248" y="1096"/>
                  </a:lnTo>
                  <a:lnTo>
                    <a:pt x="1232" y="1104"/>
                  </a:lnTo>
                  <a:lnTo>
                    <a:pt x="1218" y="1110"/>
                  </a:lnTo>
                  <a:lnTo>
                    <a:pt x="1208" y="1110"/>
                  </a:lnTo>
                  <a:lnTo>
                    <a:pt x="1200" y="1110"/>
                  </a:lnTo>
                  <a:lnTo>
                    <a:pt x="1190" y="1108"/>
                  </a:lnTo>
                  <a:lnTo>
                    <a:pt x="1180" y="1102"/>
                  </a:lnTo>
                  <a:lnTo>
                    <a:pt x="1170" y="1096"/>
                  </a:lnTo>
                  <a:lnTo>
                    <a:pt x="1164" y="1088"/>
                  </a:lnTo>
                  <a:lnTo>
                    <a:pt x="1158" y="1080"/>
                  </a:lnTo>
                  <a:lnTo>
                    <a:pt x="1154" y="1070"/>
                  </a:lnTo>
                  <a:lnTo>
                    <a:pt x="1152" y="1060"/>
                  </a:lnTo>
                  <a:lnTo>
                    <a:pt x="1150" y="1048"/>
                  </a:lnTo>
                  <a:lnTo>
                    <a:pt x="1150" y="1024"/>
                  </a:lnTo>
                  <a:lnTo>
                    <a:pt x="1154" y="998"/>
                  </a:lnTo>
                  <a:lnTo>
                    <a:pt x="1162" y="974"/>
                  </a:lnTo>
                  <a:lnTo>
                    <a:pt x="1170" y="954"/>
                  </a:lnTo>
                  <a:lnTo>
                    <a:pt x="1180" y="936"/>
                  </a:lnTo>
                  <a:lnTo>
                    <a:pt x="1190" y="920"/>
                  </a:lnTo>
                  <a:lnTo>
                    <a:pt x="1204" y="902"/>
                  </a:lnTo>
                  <a:lnTo>
                    <a:pt x="1220" y="884"/>
                  </a:lnTo>
                  <a:lnTo>
                    <a:pt x="1240" y="868"/>
                  </a:lnTo>
                  <a:lnTo>
                    <a:pt x="1260" y="856"/>
                  </a:lnTo>
                  <a:lnTo>
                    <a:pt x="1272" y="850"/>
                  </a:lnTo>
                  <a:lnTo>
                    <a:pt x="1282" y="848"/>
                  </a:lnTo>
                  <a:lnTo>
                    <a:pt x="1292" y="846"/>
                  </a:lnTo>
                  <a:lnTo>
                    <a:pt x="1304" y="846"/>
                  </a:lnTo>
                  <a:lnTo>
                    <a:pt x="1314" y="848"/>
                  </a:lnTo>
                  <a:lnTo>
                    <a:pt x="1324" y="854"/>
                  </a:lnTo>
                  <a:lnTo>
                    <a:pt x="1334" y="860"/>
                  </a:lnTo>
                  <a:lnTo>
                    <a:pt x="1340" y="868"/>
                  </a:lnTo>
                  <a:lnTo>
                    <a:pt x="1346" y="874"/>
                  </a:lnTo>
                  <a:lnTo>
                    <a:pt x="1348" y="882"/>
                  </a:lnTo>
                  <a:lnTo>
                    <a:pt x="1350" y="900"/>
                  </a:lnTo>
                  <a:lnTo>
                    <a:pt x="1350" y="916"/>
                  </a:lnTo>
                  <a:lnTo>
                    <a:pt x="1350" y="932"/>
                  </a:lnTo>
                  <a:lnTo>
                    <a:pt x="1354" y="948"/>
                  </a:lnTo>
                  <a:lnTo>
                    <a:pt x="1358" y="956"/>
                  </a:lnTo>
                  <a:lnTo>
                    <a:pt x="1362" y="964"/>
                  </a:lnTo>
                  <a:lnTo>
                    <a:pt x="1370" y="972"/>
                  </a:lnTo>
                  <a:lnTo>
                    <a:pt x="1380" y="978"/>
                  </a:lnTo>
                  <a:lnTo>
                    <a:pt x="1388" y="980"/>
                  </a:lnTo>
                  <a:lnTo>
                    <a:pt x="1398" y="980"/>
                  </a:lnTo>
                  <a:lnTo>
                    <a:pt x="1408" y="976"/>
                  </a:lnTo>
                  <a:lnTo>
                    <a:pt x="1418" y="972"/>
                  </a:lnTo>
                  <a:lnTo>
                    <a:pt x="1438" y="958"/>
                  </a:lnTo>
                  <a:lnTo>
                    <a:pt x="1456" y="942"/>
                  </a:lnTo>
                  <a:lnTo>
                    <a:pt x="1598" y="696"/>
                  </a:lnTo>
                  <a:lnTo>
                    <a:pt x="1436" y="418"/>
                  </a:lnTo>
                  <a:lnTo>
                    <a:pt x="1434" y="400"/>
                  </a:lnTo>
                  <a:lnTo>
                    <a:pt x="1432" y="382"/>
                  </a:lnTo>
                  <a:lnTo>
                    <a:pt x="1432" y="370"/>
                  </a:lnTo>
                  <a:lnTo>
                    <a:pt x="1434" y="358"/>
                  </a:lnTo>
                  <a:lnTo>
                    <a:pt x="1440" y="348"/>
                  </a:lnTo>
                  <a:lnTo>
                    <a:pt x="1446" y="342"/>
                  </a:lnTo>
                  <a:lnTo>
                    <a:pt x="1456" y="338"/>
                  </a:lnTo>
                  <a:lnTo>
                    <a:pt x="1466" y="334"/>
                  </a:lnTo>
                  <a:lnTo>
                    <a:pt x="1476" y="334"/>
                  </a:lnTo>
                  <a:lnTo>
                    <a:pt x="1484" y="334"/>
                  </a:lnTo>
                  <a:lnTo>
                    <a:pt x="1500" y="340"/>
                  </a:lnTo>
                  <a:lnTo>
                    <a:pt x="1514" y="348"/>
                  </a:lnTo>
                  <a:lnTo>
                    <a:pt x="1528" y="358"/>
                  </a:lnTo>
                  <a:lnTo>
                    <a:pt x="1544" y="364"/>
                  </a:lnTo>
                  <a:lnTo>
                    <a:pt x="1552" y="364"/>
                  </a:lnTo>
                  <a:lnTo>
                    <a:pt x="1562" y="364"/>
                  </a:lnTo>
                  <a:lnTo>
                    <a:pt x="1572" y="362"/>
                  </a:lnTo>
                  <a:lnTo>
                    <a:pt x="1582" y="356"/>
                  </a:lnTo>
                  <a:lnTo>
                    <a:pt x="1590" y="352"/>
                  </a:lnTo>
                  <a:lnTo>
                    <a:pt x="1596" y="346"/>
                  </a:lnTo>
                  <a:lnTo>
                    <a:pt x="1600" y="340"/>
                  </a:lnTo>
                  <a:lnTo>
                    <a:pt x="1604" y="332"/>
                  </a:lnTo>
                  <a:lnTo>
                    <a:pt x="1610" y="316"/>
                  </a:lnTo>
                  <a:lnTo>
                    <a:pt x="1612" y="296"/>
                  </a:lnTo>
                  <a:lnTo>
                    <a:pt x="1608" y="268"/>
                  </a:lnTo>
                  <a:lnTo>
                    <a:pt x="1602" y="242"/>
                  </a:lnTo>
                  <a:lnTo>
                    <a:pt x="1592" y="218"/>
                  </a:lnTo>
                  <a:lnTo>
                    <a:pt x="1582" y="198"/>
                  </a:lnTo>
                  <a:lnTo>
                    <a:pt x="1572" y="182"/>
                  </a:lnTo>
                  <a:lnTo>
                    <a:pt x="1558" y="164"/>
                  </a:lnTo>
                  <a:lnTo>
                    <a:pt x="1542" y="146"/>
                  </a:lnTo>
                  <a:lnTo>
                    <a:pt x="1522" y="130"/>
                  </a:lnTo>
                  <a:lnTo>
                    <a:pt x="1500" y="116"/>
                  </a:lnTo>
                  <a:lnTo>
                    <a:pt x="1490" y="112"/>
                  </a:lnTo>
                  <a:lnTo>
                    <a:pt x="1480" y="108"/>
                  </a:lnTo>
                  <a:lnTo>
                    <a:pt x="1468" y="108"/>
                  </a:lnTo>
                  <a:lnTo>
                    <a:pt x="1458" y="108"/>
                  </a:lnTo>
                  <a:lnTo>
                    <a:pt x="1448" y="110"/>
                  </a:lnTo>
                  <a:lnTo>
                    <a:pt x="1438" y="116"/>
                  </a:lnTo>
                  <a:lnTo>
                    <a:pt x="1430" y="120"/>
                  </a:lnTo>
                  <a:lnTo>
                    <a:pt x="1424" y="126"/>
                  </a:lnTo>
                  <a:lnTo>
                    <a:pt x="1416" y="138"/>
                  </a:lnTo>
                  <a:lnTo>
                    <a:pt x="1412" y="150"/>
                  </a:lnTo>
                  <a:lnTo>
                    <a:pt x="1410" y="164"/>
                  </a:lnTo>
                  <a:lnTo>
                    <a:pt x="1412" y="182"/>
                  </a:lnTo>
                  <a:lnTo>
                    <a:pt x="1410" y="198"/>
                  </a:lnTo>
                  <a:lnTo>
                    <a:pt x="1408" y="212"/>
                  </a:lnTo>
                  <a:lnTo>
                    <a:pt x="1404" y="220"/>
                  </a:lnTo>
                  <a:lnTo>
                    <a:pt x="1398" y="226"/>
                  </a:lnTo>
                  <a:lnTo>
                    <a:pt x="1392" y="234"/>
                  </a:lnTo>
                  <a:lnTo>
                    <a:pt x="1382" y="240"/>
                  </a:lnTo>
                  <a:lnTo>
                    <a:pt x="1376" y="242"/>
                  </a:lnTo>
                  <a:lnTo>
                    <a:pt x="1368" y="242"/>
                  </a:lnTo>
                  <a:lnTo>
                    <a:pt x="1360" y="240"/>
                  </a:lnTo>
                  <a:lnTo>
                    <a:pt x="1352" y="238"/>
                  </a:lnTo>
                  <a:lnTo>
                    <a:pt x="1334" y="228"/>
                  </a:lnTo>
                  <a:lnTo>
                    <a:pt x="1320" y="216"/>
                  </a:lnTo>
                  <a:lnTo>
                    <a:pt x="1198" y="0"/>
                  </a:lnTo>
                  <a:lnTo>
                    <a:pt x="400" y="0"/>
                  </a:lnTo>
                  <a:lnTo>
                    <a:pt x="0" y="694"/>
                  </a:lnTo>
                  <a:lnTo>
                    <a:pt x="398" y="1384"/>
                  </a:lnTo>
                  <a:lnTo>
                    <a:pt x="400" y="1382"/>
                  </a:lnTo>
                  <a:lnTo>
                    <a:pt x="674" y="1382"/>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7" name="Google Shape;367;p3"/>
            <p:cNvSpPr/>
            <p:nvPr/>
          </p:nvSpPr>
          <p:spPr>
            <a:xfrm>
              <a:off x="10553265" y="2921794"/>
              <a:ext cx="1077700" cy="930898"/>
            </a:xfrm>
            <a:custGeom>
              <a:avLst/>
              <a:gdLst/>
              <a:ahLst/>
              <a:cxnLst/>
              <a:rect l="l" t="t" r="r" b="b"/>
              <a:pathLst>
                <a:path w="1600" h="1382" extrusionOk="0">
                  <a:moveTo>
                    <a:pt x="1200" y="2"/>
                  </a:moveTo>
                  <a:lnTo>
                    <a:pt x="912" y="2"/>
                  </a:lnTo>
                  <a:lnTo>
                    <a:pt x="908" y="4"/>
                  </a:lnTo>
                  <a:lnTo>
                    <a:pt x="906" y="4"/>
                  </a:lnTo>
                  <a:lnTo>
                    <a:pt x="894" y="8"/>
                  </a:lnTo>
                  <a:lnTo>
                    <a:pt x="892" y="10"/>
                  </a:lnTo>
                  <a:lnTo>
                    <a:pt x="890" y="10"/>
                  </a:lnTo>
                  <a:lnTo>
                    <a:pt x="886" y="12"/>
                  </a:lnTo>
                  <a:lnTo>
                    <a:pt x="884" y="14"/>
                  </a:lnTo>
                  <a:lnTo>
                    <a:pt x="882" y="14"/>
                  </a:lnTo>
                  <a:lnTo>
                    <a:pt x="880" y="16"/>
                  </a:lnTo>
                  <a:lnTo>
                    <a:pt x="876" y="18"/>
                  </a:lnTo>
                  <a:lnTo>
                    <a:pt x="874" y="18"/>
                  </a:lnTo>
                  <a:lnTo>
                    <a:pt x="870" y="22"/>
                  </a:lnTo>
                  <a:lnTo>
                    <a:pt x="866" y="26"/>
                  </a:lnTo>
                  <a:lnTo>
                    <a:pt x="864" y="26"/>
                  </a:lnTo>
                  <a:lnTo>
                    <a:pt x="862" y="28"/>
                  </a:lnTo>
                  <a:lnTo>
                    <a:pt x="862" y="30"/>
                  </a:lnTo>
                  <a:lnTo>
                    <a:pt x="860" y="32"/>
                  </a:lnTo>
                  <a:lnTo>
                    <a:pt x="858" y="34"/>
                  </a:lnTo>
                  <a:lnTo>
                    <a:pt x="856" y="36"/>
                  </a:lnTo>
                  <a:lnTo>
                    <a:pt x="856" y="38"/>
                  </a:lnTo>
                  <a:lnTo>
                    <a:pt x="856" y="40"/>
                  </a:lnTo>
                  <a:lnTo>
                    <a:pt x="854" y="42"/>
                  </a:lnTo>
                  <a:lnTo>
                    <a:pt x="854" y="46"/>
                  </a:lnTo>
                  <a:lnTo>
                    <a:pt x="854" y="52"/>
                  </a:lnTo>
                  <a:lnTo>
                    <a:pt x="854" y="54"/>
                  </a:lnTo>
                  <a:lnTo>
                    <a:pt x="856" y="58"/>
                  </a:lnTo>
                  <a:lnTo>
                    <a:pt x="856" y="60"/>
                  </a:lnTo>
                  <a:lnTo>
                    <a:pt x="856" y="64"/>
                  </a:lnTo>
                  <a:lnTo>
                    <a:pt x="858" y="70"/>
                  </a:lnTo>
                  <a:lnTo>
                    <a:pt x="862" y="76"/>
                  </a:lnTo>
                  <a:lnTo>
                    <a:pt x="866" y="82"/>
                  </a:lnTo>
                  <a:lnTo>
                    <a:pt x="878" y="92"/>
                  </a:lnTo>
                  <a:lnTo>
                    <a:pt x="890" y="100"/>
                  </a:lnTo>
                  <a:lnTo>
                    <a:pt x="904" y="108"/>
                  </a:lnTo>
                  <a:lnTo>
                    <a:pt x="906" y="110"/>
                  </a:lnTo>
                  <a:lnTo>
                    <a:pt x="908" y="110"/>
                  </a:lnTo>
                  <a:lnTo>
                    <a:pt x="912" y="114"/>
                  </a:lnTo>
                  <a:lnTo>
                    <a:pt x="914" y="114"/>
                  </a:lnTo>
                  <a:lnTo>
                    <a:pt x="918" y="118"/>
                  </a:lnTo>
                  <a:lnTo>
                    <a:pt x="920" y="120"/>
                  </a:lnTo>
                  <a:lnTo>
                    <a:pt x="924" y="124"/>
                  </a:lnTo>
                  <a:lnTo>
                    <a:pt x="928" y="130"/>
                  </a:lnTo>
                  <a:lnTo>
                    <a:pt x="930" y="138"/>
                  </a:lnTo>
                  <a:lnTo>
                    <a:pt x="932" y="138"/>
                  </a:lnTo>
                  <a:lnTo>
                    <a:pt x="934" y="146"/>
                  </a:lnTo>
                  <a:lnTo>
                    <a:pt x="934" y="148"/>
                  </a:lnTo>
                  <a:lnTo>
                    <a:pt x="934" y="156"/>
                  </a:lnTo>
                  <a:lnTo>
                    <a:pt x="934" y="168"/>
                  </a:lnTo>
                  <a:lnTo>
                    <a:pt x="930" y="178"/>
                  </a:lnTo>
                  <a:lnTo>
                    <a:pt x="926" y="188"/>
                  </a:lnTo>
                  <a:lnTo>
                    <a:pt x="918" y="196"/>
                  </a:lnTo>
                  <a:lnTo>
                    <a:pt x="910" y="204"/>
                  </a:lnTo>
                  <a:lnTo>
                    <a:pt x="902" y="210"/>
                  </a:lnTo>
                  <a:lnTo>
                    <a:pt x="880" y="222"/>
                  </a:lnTo>
                  <a:lnTo>
                    <a:pt x="856" y="230"/>
                  </a:lnTo>
                  <a:lnTo>
                    <a:pt x="832" y="236"/>
                  </a:lnTo>
                  <a:lnTo>
                    <a:pt x="810" y="240"/>
                  </a:lnTo>
                  <a:lnTo>
                    <a:pt x="790" y="240"/>
                  </a:lnTo>
                  <a:lnTo>
                    <a:pt x="770" y="240"/>
                  </a:lnTo>
                  <a:lnTo>
                    <a:pt x="748" y="236"/>
                  </a:lnTo>
                  <a:lnTo>
                    <a:pt x="724" y="230"/>
                  </a:lnTo>
                  <a:lnTo>
                    <a:pt x="700" y="222"/>
                  </a:lnTo>
                  <a:lnTo>
                    <a:pt x="680" y="210"/>
                  </a:lnTo>
                  <a:lnTo>
                    <a:pt x="670" y="204"/>
                  </a:lnTo>
                  <a:lnTo>
                    <a:pt x="662" y="196"/>
                  </a:lnTo>
                  <a:lnTo>
                    <a:pt x="656" y="188"/>
                  </a:lnTo>
                  <a:lnTo>
                    <a:pt x="650" y="178"/>
                  </a:lnTo>
                  <a:lnTo>
                    <a:pt x="648" y="168"/>
                  </a:lnTo>
                  <a:lnTo>
                    <a:pt x="646" y="156"/>
                  </a:lnTo>
                  <a:lnTo>
                    <a:pt x="648" y="148"/>
                  </a:lnTo>
                  <a:lnTo>
                    <a:pt x="648" y="146"/>
                  </a:lnTo>
                  <a:lnTo>
                    <a:pt x="650" y="138"/>
                  </a:lnTo>
                  <a:lnTo>
                    <a:pt x="652" y="130"/>
                  </a:lnTo>
                  <a:lnTo>
                    <a:pt x="656" y="124"/>
                  </a:lnTo>
                  <a:lnTo>
                    <a:pt x="660" y="120"/>
                  </a:lnTo>
                  <a:lnTo>
                    <a:pt x="662" y="118"/>
                  </a:lnTo>
                  <a:lnTo>
                    <a:pt x="666" y="114"/>
                  </a:lnTo>
                  <a:lnTo>
                    <a:pt x="668" y="114"/>
                  </a:lnTo>
                  <a:lnTo>
                    <a:pt x="672" y="110"/>
                  </a:lnTo>
                  <a:lnTo>
                    <a:pt x="674" y="110"/>
                  </a:lnTo>
                  <a:lnTo>
                    <a:pt x="676" y="108"/>
                  </a:lnTo>
                  <a:lnTo>
                    <a:pt x="690" y="100"/>
                  </a:lnTo>
                  <a:lnTo>
                    <a:pt x="702" y="92"/>
                  </a:lnTo>
                  <a:lnTo>
                    <a:pt x="714" y="82"/>
                  </a:lnTo>
                  <a:lnTo>
                    <a:pt x="718" y="76"/>
                  </a:lnTo>
                  <a:lnTo>
                    <a:pt x="722" y="70"/>
                  </a:lnTo>
                  <a:lnTo>
                    <a:pt x="724" y="64"/>
                  </a:lnTo>
                  <a:lnTo>
                    <a:pt x="724" y="60"/>
                  </a:lnTo>
                  <a:lnTo>
                    <a:pt x="726" y="58"/>
                  </a:lnTo>
                  <a:lnTo>
                    <a:pt x="726" y="54"/>
                  </a:lnTo>
                  <a:lnTo>
                    <a:pt x="726" y="52"/>
                  </a:lnTo>
                  <a:lnTo>
                    <a:pt x="726" y="46"/>
                  </a:lnTo>
                  <a:lnTo>
                    <a:pt x="726" y="42"/>
                  </a:lnTo>
                  <a:lnTo>
                    <a:pt x="726" y="40"/>
                  </a:lnTo>
                  <a:lnTo>
                    <a:pt x="724" y="38"/>
                  </a:lnTo>
                  <a:lnTo>
                    <a:pt x="724" y="36"/>
                  </a:lnTo>
                  <a:lnTo>
                    <a:pt x="722" y="34"/>
                  </a:lnTo>
                  <a:lnTo>
                    <a:pt x="722" y="32"/>
                  </a:lnTo>
                  <a:lnTo>
                    <a:pt x="720" y="30"/>
                  </a:lnTo>
                  <a:lnTo>
                    <a:pt x="718" y="28"/>
                  </a:lnTo>
                  <a:lnTo>
                    <a:pt x="716" y="26"/>
                  </a:lnTo>
                  <a:lnTo>
                    <a:pt x="714" y="26"/>
                  </a:lnTo>
                  <a:lnTo>
                    <a:pt x="710" y="22"/>
                  </a:lnTo>
                  <a:lnTo>
                    <a:pt x="706" y="18"/>
                  </a:lnTo>
                  <a:lnTo>
                    <a:pt x="704" y="18"/>
                  </a:lnTo>
                  <a:lnTo>
                    <a:pt x="702" y="16"/>
                  </a:lnTo>
                  <a:lnTo>
                    <a:pt x="700" y="14"/>
                  </a:lnTo>
                  <a:lnTo>
                    <a:pt x="696" y="14"/>
                  </a:lnTo>
                  <a:lnTo>
                    <a:pt x="694" y="12"/>
                  </a:lnTo>
                  <a:lnTo>
                    <a:pt x="692" y="10"/>
                  </a:lnTo>
                  <a:lnTo>
                    <a:pt x="688" y="10"/>
                  </a:lnTo>
                  <a:lnTo>
                    <a:pt x="686" y="8"/>
                  </a:lnTo>
                  <a:lnTo>
                    <a:pt x="674" y="4"/>
                  </a:lnTo>
                  <a:lnTo>
                    <a:pt x="668" y="2"/>
                  </a:lnTo>
                  <a:lnTo>
                    <a:pt x="402" y="2"/>
                  </a:lnTo>
                  <a:lnTo>
                    <a:pt x="264" y="238"/>
                  </a:lnTo>
                  <a:lnTo>
                    <a:pt x="260" y="260"/>
                  </a:lnTo>
                  <a:lnTo>
                    <a:pt x="260" y="282"/>
                  </a:lnTo>
                  <a:lnTo>
                    <a:pt x="260" y="292"/>
                  </a:lnTo>
                  <a:lnTo>
                    <a:pt x="262" y="300"/>
                  </a:lnTo>
                  <a:lnTo>
                    <a:pt x="268" y="308"/>
                  </a:lnTo>
                  <a:lnTo>
                    <a:pt x="274" y="314"/>
                  </a:lnTo>
                  <a:lnTo>
                    <a:pt x="284" y="318"/>
                  </a:lnTo>
                  <a:lnTo>
                    <a:pt x="294" y="322"/>
                  </a:lnTo>
                  <a:lnTo>
                    <a:pt x="302" y="322"/>
                  </a:lnTo>
                  <a:lnTo>
                    <a:pt x="312" y="322"/>
                  </a:lnTo>
                  <a:lnTo>
                    <a:pt x="326" y="316"/>
                  </a:lnTo>
                  <a:lnTo>
                    <a:pt x="342" y="308"/>
                  </a:lnTo>
                  <a:lnTo>
                    <a:pt x="356" y="298"/>
                  </a:lnTo>
                  <a:lnTo>
                    <a:pt x="372" y="292"/>
                  </a:lnTo>
                  <a:lnTo>
                    <a:pt x="380" y="292"/>
                  </a:lnTo>
                  <a:lnTo>
                    <a:pt x="388" y="292"/>
                  </a:lnTo>
                  <a:lnTo>
                    <a:pt x="398" y="294"/>
                  </a:lnTo>
                  <a:lnTo>
                    <a:pt x="408" y="300"/>
                  </a:lnTo>
                  <a:lnTo>
                    <a:pt x="418" y="306"/>
                  </a:lnTo>
                  <a:lnTo>
                    <a:pt x="424" y="314"/>
                  </a:lnTo>
                  <a:lnTo>
                    <a:pt x="430" y="322"/>
                  </a:lnTo>
                  <a:lnTo>
                    <a:pt x="434" y="332"/>
                  </a:lnTo>
                  <a:lnTo>
                    <a:pt x="438" y="344"/>
                  </a:lnTo>
                  <a:lnTo>
                    <a:pt x="438" y="354"/>
                  </a:lnTo>
                  <a:lnTo>
                    <a:pt x="438" y="380"/>
                  </a:lnTo>
                  <a:lnTo>
                    <a:pt x="434" y="404"/>
                  </a:lnTo>
                  <a:lnTo>
                    <a:pt x="426" y="428"/>
                  </a:lnTo>
                  <a:lnTo>
                    <a:pt x="418" y="448"/>
                  </a:lnTo>
                  <a:lnTo>
                    <a:pt x="410" y="466"/>
                  </a:lnTo>
                  <a:lnTo>
                    <a:pt x="398" y="482"/>
                  </a:lnTo>
                  <a:lnTo>
                    <a:pt x="384" y="500"/>
                  </a:lnTo>
                  <a:lnTo>
                    <a:pt x="368" y="518"/>
                  </a:lnTo>
                  <a:lnTo>
                    <a:pt x="348" y="534"/>
                  </a:lnTo>
                  <a:lnTo>
                    <a:pt x="328" y="548"/>
                  </a:lnTo>
                  <a:lnTo>
                    <a:pt x="318" y="552"/>
                  </a:lnTo>
                  <a:lnTo>
                    <a:pt x="306" y="554"/>
                  </a:lnTo>
                  <a:lnTo>
                    <a:pt x="296" y="556"/>
                  </a:lnTo>
                  <a:lnTo>
                    <a:pt x="284" y="556"/>
                  </a:lnTo>
                  <a:lnTo>
                    <a:pt x="274" y="554"/>
                  </a:lnTo>
                  <a:lnTo>
                    <a:pt x="264" y="548"/>
                  </a:lnTo>
                  <a:lnTo>
                    <a:pt x="256" y="542"/>
                  </a:lnTo>
                  <a:lnTo>
                    <a:pt x="248" y="534"/>
                  </a:lnTo>
                  <a:lnTo>
                    <a:pt x="244" y="528"/>
                  </a:lnTo>
                  <a:lnTo>
                    <a:pt x="240" y="520"/>
                  </a:lnTo>
                  <a:lnTo>
                    <a:pt x="238" y="504"/>
                  </a:lnTo>
                  <a:lnTo>
                    <a:pt x="238" y="486"/>
                  </a:lnTo>
                  <a:lnTo>
                    <a:pt x="238" y="470"/>
                  </a:lnTo>
                  <a:lnTo>
                    <a:pt x="234" y="454"/>
                  </a:lnTo>
                  <a:lnTo>
                    <a:pt x="232" y="446"/>
                  </a:lnTo>
                  <a:lnTo>
                    <a:pt x="226" y="438"/>
                  </a:lnTo>
                  <a:lnTo>
                    <a:pt x="218" y="430"/>
                  </a:lnTo>
                  <a:lnTo>
                    <a:pt x="210" y="424"/>
                  </a:lnTo>
                  <a:lnTo>
                    <a:pt x="202" y="422"/>
                  </a:lnTo>
                  <a:lnTo>
                    <a:pt x="194" y="422"/>
                  </a:lnTo>
                  <a:lnTo>
                    <a:pt x="184" y="424"/>
                  </a:lnTo>
                  <a:lnTo>
                    <a:pt x="174" y="428"/>
                  </a:lnTo>
                  <a:lnTo>
                    <a:pt x="156" y="440"/>
                  </a:lnTo>
                  <a:lnTo>
                    <a:pt x="140" y="454"/>
                  </a:lnTo>
                  <a:lnTo>
                    <a:pt x="4" y="690"/>
                  </a:lnTo>
                  <a:lnTo>
                    <a:pt x="0" y="690"/>
                  </a:lnTo>
                  <a:lnTo>
                    <a:pt x="2" y="694"/>
                  </a:lnTo>
                  <a:lnTo>
                    <a:pt x="4" y="694"/>
                  </a:lnTo>
                  <a:lnTo>
                    <a:pt x="132" y="918"/>
                  </a:lnTo>
                  <a:lnTo>
                    <a:pt x="146" y="930"/>
                  </a:lnTo>
                  <a:lnTo>
                    <a:pt x="160" y="942"/>
                  </a:lnTo>
                  <a:lnTo>
                    <a:pt x="176" y="950"/>
                  </a:lnTo>
                  <a:lnTo>
                    <a:pt x="184" y="954"/>
                  </a:lnTo>
                  <a:lnTo>
                    <a:pt x="192" y="954"/>
                  </a:lnTo>
                  <a:lnTo>
                    <a:pt x="198" y="954"/>
                  </a:lnTo>
                  <a:lnTo>
                    <a:pt x="202" y="952"/>
                  </a:lnTo>
                  <a:lnTo>
                    <a:pt x="212" y="944"/>
                  </a:lnTo>
                  <a:lnTo>
                    <a:pt x="220" y="938"/>
                  </a:lnTo>
                  <a:lnTo>
                    <a:pt x="224" y="930"/>
                  </a:lnTo>
                  <a:lnTo>
                    <a:pt x="228" y="922"/>
                  </a:lnTo>
                  <a:lnTo>
                    <a:pt x="230" y="906"/>
                  </a:lnTo>
                  <a:lnTo>
                    <a:pt x="230" y="890"/>
                  </a:lnTo>
                  <a:lnTo>
                    <a:pt x="230" y="872"/>
                  </a:lnTo>
                  <a:lnTo>
                    <a:pt x="234" y="856"/>
                  </a:lnTo>
                  <a:lnTo>
                    <a:pt x="236" y="848"/>
                  </a:lnTo>
                  <a:lnTo>
                    <a:pt x="242" y="842"/>
                  </a:lnTo>
                  <a:lnTo>
                    <a:pt x="248" y="834"/>
                  </a:lnTo>
                  <a:lnTo>
                    <a:pt x="258" y="828"/>
                  </a:lnTo>
                  <a:lnTo>
                    <a:pt x="272" y="822"/>
                  </a:lnTo>
                  <a:lnTo>
                    <a:pt x="286" y="820"/>
                  </a:lnTo>
                  <a:lnTo>
                    <a:pt x="296" y="820"/>
                  </a:lnTo>
                  <a:lnTo>
                    <a:pt x="304" y="822"/>
                  </a:lnTo>
                  <a:lnTo>
                    <a:pt x="322" y="828"/>
                  </a:lnTo>
                  <a:lnTo>
                    <a:pt x="340" y="838"/>
                  </a:lnTo>
                  <a:lnTo>
                    <a:pt x="358" y="852"/>
                  </a:lnTo>
                  <a:lnTo>
                    <a:pt x="372" y="866"/>
                  </a:lnTo>
                  <a:lnTo>
                    <a:pt x="386" y="882"/>
                  </a:lnTo>
                  <a:lnTo>
                    <a:pt x="398" y="896"/>
                  </a:lnTo>
                  <a:lnTo>
                    <a:pt x="406" y="910"/>
                  </a:lnTo>
                  <a:lnTo>
                    <a:pt x="414" y="928"/>
                  </a:lnTo>
                  <a:lnTo>
                    <a:pt x="424" y="948"/>
                  </a:lnTo>
                  <a:lnTo>
                    <a:pt x="430" y="972"/>
                  </a:lnTo>
                  <a:lnTo>
                    <a:pt x="434" y="996"/>
                  </a:lnTo>
                  <a:lnTo>
                    <a:pt x="436" y="1022"/>
                  </a:lnTo>
                  <a:lnTo>
                    <a:pt x="434" y="1032"/>
                  </a:lnTo>
                  <a:lnTo>
                    <a:pt x="432" y="1044"/>
                  </a:lnTo>
                  <a:lnTo>
                    <a:pt x="428" y="1054"/>
                  </a:lnTo>
                  <a:lnTo>
                    <a:pt x="422" y="1062"/>
                  </a:lnTo>
                  <a:lnTo>
                    <a:pt x="414" y="1070"/>
                  </a:lnTo>
                  <a:lnTo>
                    <a:pt x="404" y="1076"/>
                  </a:lnTo>
                  <a:lnTo>
                    <a:pt x="390" y="1082"/>
                  </a:lnTo>
                  <a:lnTo>
                    <a:pt x="376" y="1084"/>
                  </a:lnTo>
                  <a:lnTo>
                    <a:pt x="366" y="1084"/>
                  </a:lnTo>
                  <a:lnTo>
                    <a:pt x="354" y="1080"/>
                  </a:lnTo>
                  <a:lnTo>
                    <a:pt x="336" y="1070"/>
                  </a:lnTo>
                  <a:lnTo>
                    <a:pt x="318" y="1060"/>
                  </a:lnTo>
                  <a:lnTo>
                    <a:pt x="308" y="1056"/>
                  </a:lnTo>
                  <a:lnTo>
                    <a:pt x="296" y="1054"/>
                  </a:lnTo>
                  <a:lnTo>
                    <a:pt x="284" y="1056"/>
                  </a:lnTo>
                  <a:lnTo>
                    <a:pt x="270" y="1062"/>
                  </a:lnTo>
                  <a:lnTo>
                    <a:pt x="264" y="1068"/>
                  </a:lnTo>
                  <a:lnTo>
                    <a:pt x="258" y="1076"/>
                  </a:lnTo>
                  <a:lnTo>
                    <a:pt x="256" y="1086"/>
                  </a:lnTo>
                  <a:lnTo>
                    <a:pt x="256" y="1096"/>
                  </a:lnTo>
                  <a:lnTo>
                    <a:pt x="258" y="1120"/>
                  </a:lnTo>
                  <a:lnTo>
                    <a:pt x="262" y="1142"/>
                  </a:lnTo>
                  <a:lnTo>
                    <a:pt x="402" y="1382"/>
                  </a:lnTo>
                  <a:lnTo>
                    <a:pt x="1200" y="1382"/>
                  </a:lnTo>
                  <a:lnTo>
                    <a:pt x="1600" y="690"/>
                  </a:lnTo>
                  <a:lnTo>
                    <a:pt x="1200" y="0"/>
                  </a:lnTo>
                  <a:lnTo>
                    <a:pt x="1200" y="2"/>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8" name="Google Shape;368;p3"/>
            <p:cNvSpPr/>
            <p:nvPr/>
          </p:nvSpPr>
          <p:spPr>
            <a:xfrm>
              <a:off x="9747581" y="1527174"/>
              <a:ext cx="1102742" cy="934352"/>
            </a:xfrm>
            <a:custGeom>
              <a:avLst/>
              <a:gdLst/>
              <a:ahLst/>
              <a:cxnLst/>
              <a:rect l="l" t="t" r="r" b="b"/>
              <a:pathLst>
                <a:path w="1636" h="1386" extrusionOk="0">
                  <a:moveTo>
                    <a:pt x="184" y="918"/>
                  </a:moveTo>
                  <a:lnTo>
                    <a:pt x="184" y="918"/>
                  </a:lnTo>
                  <a:lnTo>
                    <a:pt x="192" y="912"/>
                  </a:lnTo>
                  <a:lnTo>
                    <a:pt x="198" y="906"/>
                  </a:lnTo>
                  <a:lnTo>
                    <a:pt x="204" y="900"/>
                  </a:lnTo>
                  <a:lnTo>
                    <a:pt x="208" y="894"/>
                  </a:lnTo>
                  <a:lnTo>
                    <a:pt x="212" y="882"/>
                  </a:lnTo>
                  <a:lnTo>
                    <a:pt x="214" y="868"/>
                  </a:lnTo>
                  <a:lnTo>
                    <a:pt x="212" y="850"/>
                  </a:lnTo>
                  <a:lnTo>
                    <a:pt x="214" y="834"/>
                  </a:lnTo>
                  <a:lnTo>
                    <a:pt x="216" y="820"/>
                  </a:lnTo>
                  <a:lnTo>
                    <a:pt x="220" y="812"/>
                  </a:lnTo>
                  <a:lnTo>
                    <a:pt x="224" y="806"/>
                  </a:lnTo>
                  <a:lnTo>
                    <a:pt x="232" y="800"/>
                  </a:lnTo>
                  <a:lnTo>
                    <a:pt x="240" y="794"/>
                  </a:lnTo>
                  <a:lnTo>
                    <a:pt x="250" y="788"/>
                  </a:lnTo>
                  <a:lnTo>
                    <a:pt x="260" y="786"/>
                  </a:lnTo>
                  <a:lnTo>
                    <a:pt x="270" y="786"/>
                  </a:lnTo>
                  <a:lnTo>
                    <a:pt x="282" y="786"/>
                  </a:lnTo>
                  <a:lnTo>
                    <a:pt x="292" y="790"/>
                  </a:lnTo>
                  <a:lnTo>
                    <a:pt x="302" y="794"/>
                  </a:lnTo>
                  <a:lnTo>
                    <a:pt x="324" y="808"/>
                  </a:lnTo>
                  <a:lnTo>
                    <a:pt x="344" y="824"/>
                  </a:lnTo>
                  <a:lnTo>
                    <a:pt x="360" y="842"/>
                  </a:lnTo>
                  <a:lnTo>
                    <a:pt x="374" y="860"/>
                  </a:lnTo>
                  <a:lnTo>
                    <a:pt x="384" y="876"/>
                  </a:lnTo>
                  <a:lnTo>
                    <a:pt x="396" y="898"/>
                  </a:lnTo>
                  <a:lnTo>
                    <a:pt x="406" y="924"/>
                  </a:lnTo>
                  <a:lnTo>
                    <a:pt x="412" y="954"/>
                  </a:lnTo>
                  <a:lnTo>
                    <a:pt x="414" y="968"/>
                  </a:lnTo>
                  <a:lnTo>
                    <a:pt x="414" y="982"/>
                  </a:lnTo>
                  <a:lnTo>
                    <a:pt x="414" y="1004"/>
                  </a:lnTo>
                  <a:lnTo>
                    <a:pt x="412" y="1014"/>
                  </a:lnTo>
                  <a:lnTo>
                    <a:pt x="408" y="1022"/>
                  </a:lnTo>
                  <a:lnTo>
                    <a:pt x="404" y="1032"/>
                  </a:lnTo>
                  <a:lnTo>
                    <a:pt x="398" y="1038"/>
                  </a:lnTo>
                  <a:lnTo>
                    <a:pt x="392" y="1046"/>
                  </a:lnTo>
                  <a:lnTo>
                    <a:pt x="384" y="1050"/>
                  </a:lnTo>
                  <a:lnTo>
                    <a:pt x="374" y="1056"/>
                  </a:lnTo>
                  <a:lnTo>
                    <a:pt x="364" y="1058"/>
                  </a:lnTo>
                  <a:lnTo>
                    <a:pt x="354" y="1058"/>
                  </a:lnTo>
                  <a:lnTo>
                    <a:pt x="346" y="1058"/>
                  </a:lnTo>
                  <a:lnTo>
                    <a:pt x="330" y="1052"/>
                  </a:lnTo>
                  <a:lnTo>
                    <a:pt x="316" y="1042"/>
                  </a:lnTo>
                  <a:lnTo>
                    <a:pt x="302" y="1034"/>
                  </a:lnTo>
                  <a:lnTo>
                    <a:pt x="286" y="1028"/>
                  </a:lnTo>
                  <a:lnTo>
                    <a:pt x="278" y="1028"/>
                  </a:lnTo>
                  <a:lnTo>
                    <a:pt x="268" y="1028"/>
                  </a:lnTo>
                  <a:lnTo>
                    <a:pt x="258" y="1032"/>
                  </a:lnTo>
                  <a:lnTo>
                    <a:pt x="248" y="1036"/>
                  </a:lnTo>
                  <a:lnTo>
                    <a:pt x="242" y="1042"/>
                  </a:lnTo>
                  <a:lnTo>
                    <a:pt x="238" y="1048"/>
                  </a:lnTo>
                  <a:lnTo>
                    <a:pt x="236" y="1058"/>
                  </a:lnTo>
                  <a:lnTo>
                    <a:pt x="234" y="1068"/>
                  </a:lnTo>
                  <a:lnTo>
                    <a:pt x="236" y="1086"/>
                  </a:lnTo>
                  <a:lnTo>
                    <a:pt x="240" y="1102"/>
                  </a:lnTo>
                  <a:lnTo>
                    <a:pt x="398" y="1378"/>
                  </a:lnTo>
                  <a:lnTo>
                    <a:pt x="402" y="1378"/>
                  </a:lnTo>
                  <a:lnTo>
                    <a:pt x="402" y="1380"/>
                  </a:lnTo>
                  <a:lnTo>
                    <a:pt x="400" y="1382"/>
                  </a:lnTo>
                  <a:lnTo>
                    <a:pt x="402" y="1386"/>
                  </a:lnTo>
                  <a:lnTo>
                    <a:pt x="664" y="1386"/>
                  </a:lnTo>
                  <a:lnTo>
                    <a:pt x="686" y="1380"/>
                  </a:lnTo>
                  <a:lnTo>
                    <a:pt x="708" y="1368"/>
                  </a:lnTo>
                  <a:lnTo>
                    <a:pt x="718" y="1362"/>
                  </a:lnTo>
                  <a:lnTo>
                    <a:pt x="726" y="1356"/>
                  </a:lnTo>
                  <a:lnTo>
                    <a:pt x="732" y="1346"/>
                  </a:lnTo>
                  <a:lnTo>
                    <a:pt x="734" y="1338"/>
                  </a:lnTo>
                  <a:lnTo>
                    <a:pt x="734" y="1326"/>
                  </a:lnTo>
                  <a:lnTo>
                    <a:pt x="730" y="1316"/>
                  </a:lnTo>
                  <a:lnTo>
                    <a:pt x="728" y="1308"/>
                  </a:lnTo>
                  <a:lnTo>
                    <a:pt x="722" y="1302"/>
                  </a:lnTo>
                  <a:lnTo>
                    <a:pt x="710" y="1290"/>
                  </a:lnTo>
                  <a:lnTo>
                    <a:pt x="694" y="1282"/>
                  </a:lnTo>
                  <a:lnTo>
                    <a:pt x="680" y="1274"/>
                  </a:lnTo>
                  <a:lnTo>
                    <a:pt x="668" y="1264"/>
                  </a:lnTo>
                  <a:lnTo>
                    <a:pt x="662" y="1256"/>
                  </a:lnTo>
                  <a:lnTo>
                    <a:pt x="658" y="1248"/>
                  </a:lnTo>
                  <a:lnTo>
                    <a:pt x="656" y="1240"/>
                  </a:lnTo>
                  <a:lnTo>
                    <a:pt x="654" y="1228"/>
                  </a:lnTo>
                  <a:lnTo>
                    <a:pt x="656" y="1216"/>
                  </a:lnTo>
                  <a:lnTo>
                    <a:pt x="658" y="1206"/>
                  </a:lnTo>
                  <a:lnTo>
                    <a:pt x="664" y="1198"/>
                  </a:lnTo>
                  <a:lnTo>
                    <a:pt x="670" y="1188"/>
                  </a:lnTo>
                  <a:lnTo>
                    <a:pt x="678" y="1180"/>
                  </a:lnTo>
                  <a:lnTo>
                    <a:pt x="688" y="1174"/>
                  </a:lnTo>
                  <a:lnTo>
                    <a:pt x="708" y="1162"/>
                  </a:lnTo>
                  <a:lnTo>
                    <a:pt x="732" y="1154"/>
                  </a:lnTo>
                  <a:lnTo>
                    <a:pt x="756" y="1148"/>
                  </a:lnTo>
                  <a:lnTo>
                    <a:pt x="780" y="1144"/>
                  </a:lnTo>
                  <a:lnTo>
                    <a:pt x="798" y="1144"/>
                  </a:lnTo>
                  <a:lnTo>
                    <a:pt x="818" y="1144"/>
                  </a:lnTo>
                  <a:lnTo>
                    <a:pt x="840" y="1148"/>
                  </a:lnTo>
                  <a:lnTo>
                    <a:pt x="864" y="1154"/>
                  </a:lnTo>
                  <a:lnTo>
                    <a:pt x="888" y="1162"/>
                  </a:lnTo>
                  <a:lnTo>
                    <a:pt x="910" y="1174"/>
                  </a:lnTo>
                  <a:lnTo>
                    <a:pt x="918" y="1180"/>
                  </a:lnTo>
                  <a:lnTo>
                    <a:pt x="926" y="1188"/>
                  </a:lnTo>
                  <a:lnTo>
                    <a:pt x="934" y="1198"/>
                  </a:lnTo>
                  <a:lnTo>
                    <a:pt x="938" y="1206"/>
                  </a:lnTo>
                  <a:lnTo>
                    <a:pt x="942" y="1216"/>
                  </a:lnTo>
                  <a:lnTo>
                    <a:pt x="942" y="1228"/>
                  </a:lnTo>
                  <a:lnTo>
                    <a:pt x="942" y="1240"/>
                  </a:lnTo>
                  <a:lnTo>
                    <a:pt x="938" y="1248"/>
                  </a:lnTo>
                  <a:lnTo>
                    <a:pt x="934" y="1256"/>
                  </a:lnTo>
                  <a:lnTo>
                    <a:pt x="930" y="1264"/>
                  </a:lnTo>
                  <a:lnTo>
                    <a:pt x="916" y="1274"/>
                  </a:lnTo>
                  <a:lnTo>
                    <a:pt x="902" y="1282"/>
                  </a:lnTo>
                  <a:lnTo>
                    <a:pt x="888" y="1290"/>
                  </a:lnTo>
                  <a:lnTo>
                    <a:pt x="874" y="1302"/>
                  </a:lnTo>
                  <a:lnTo>
                    <a:pt x="870" y="1308"/>
                  </a:lnTo>
                  <a:lnTo>
                    <a:pt x="866" y="1316"/>
                  </a:lnTo>
                  <a:lnTo>
                    <a:pt x="864" y="1326"/>
                  </a:lnTo>
                  <a:lnTo>
                    <a:pt x="862" y="1338"/>
                  </a:lnTo>
                  <a:lnTo>
                    <a:pt x="864" y="1346"/>
                  </a:lnTo>
                  <a:lnTo>
                    <a:pt x="870" y="1356"/>
                  </a:lnTo>
                  <a:lnTo>
                    <a:pt x="878" y="1362"/>
                  </a:lnTo>
                  <a:lnTo>
                    <a:pt x="888" y="1368"/>
                  </a:lnTo>
                  <a:lnTo>
                    <a:pt x="912" y="1380"/>
                  </a:lnTo>
                  <a:lnTo>
                    <a:pt x="934" y="1386"/>
                  </a:lnTo>
                  <a:lnTo>
                    <a:pt x="1194" y="1386"/>
                  </a:lnTo>
                  <a:lnTo>
                    <a:pt x="1198" y="1380"/>
                  </a:lnTo>
                  <a:lnTo>
                    <a:pt x="1198" y="1378"/>
                  </a:lnTo>
                  <a:lnTo>
                    <a:pt x="1202" y="1378"/>
                  </a:lnTo>
                  <a:lnTo>
                    <a:pt x="1204" y="1372"/>
                  </a:lnTo>
                  <a:lnTo>
                    <a:pt x="1240" y="1310"/>
                  </a:lnTo>
                  <a:lnTo>
                    <a:pt x="1340" y="1138"/>
                  </a:lnTo>
                  <a:lnTo>
                    <a:pt x="1356" y="1124"/>
                  </a:lnTo>
                  <a:lnTo>
                    <a:pt x="1376" y="1112"/>
                  </a:lnTo>
                  <a:lnTo>
                    <a:pt x="1384" y="1108"/>
                  </a:lnTo>
                  <a:lnTo>
                    <a:pt x="1394" y="1104"/>
                  </a:lnTo>
                  <a:lnTo>
                    <a:pt x="1402" y="1104"/>
                  </a:lnTo>
                  <a:lnTo>
                    <a:pt x="1410" y="1108"/>
                  </a:lnTo>
                  <a:lnTo>
                    <a:pt x="1420" y="1114"/>
                  </a:lnTo>
                  <a:lnTo>
                    <a:pt x="1426" y="1122"/>
                  </a:lnTo>
                  <a:lnTo>
                    <a:pt x="1432" y="1128"/>
                  </a:lnTo>
                  <a:lnTo>
                    <a:pt x="1436" y="1136"/>
                  </a:lnTo>
                  <a:lnTo>
                    <a:pt x="1438" y="1152"/>
                  </a:lnTo>
                  <a:lnTo>
                    <a:pt x="1438" y="1170"/>
                  </a:lnTo>
                  <a:lnTo>
                    <a:pt x="1438" y="1186"/>
                  </a:lnTo>
                  <a:lnTo>
                    <a:pt x="1440" y="1202"/>
                  </a:lnTo>
                  <a:lnTo>
                    <a:pt x="1444" y="1210"/>
                  </a:lnTo>
                  <a:lnTo>
                    <a:pt x="1448" y="1218"/>
                  </a:lnTo>
                  <a:lnTo>
                    <a:pt x="1456" y="1226"/>
                  </a:lnTo>
                  <a:lnTo>
                    <a:pt x="1466" y="1232"/>
                  </a:lnTo>
                  <a:lnTo>
                    <a:pt x="1476" y="1236"/>
                  </a:lnTo>
                  <a:lnTo>
                    <a:pt x="1486" y="1240"/>
                  </a:lnTo>
                  <a:lnTo>
                    <a:pt x="1496" y="1240"/>
                  </a:lnTo>
                  <a:lnTo>
                    <a:pt x="1506" y="1238"/>
                  </a:lnTo>
                  <a:lnTo>
                    <a:pt x="1518" y="1234"/>
                  </a:lnTo>
                  <a:lnTo>
                    <a:pt x="1528" y="1230"/>
                  </a:lnTo>
                  <a:lnTo>
                    <a:pt x="1550" y="1218"/>
                  </a:lnTo>
                  <a:lnTo>
                    <a:pt x="1568" y="1202"/>
                  </a:lnTo>
                  <a:lnTo>
                    <a:pt x="1586" y="1184"/>
                  </a:lnTo>
                  <a:lnTo>
                    <a:pt x="1600" y="1166"/>
                  </a:lnTo>
                  <a:lnTo>
                    <a:pt x="1610" y="1150"/>
                  </a:lnTo>
                  <a:lnTo>
                    <a:pt x="1618" y="1132"/>
                  </a:lnTo>
                  <a:lnTo>
                    <a:pt x="1628" y="1112"/>
                  </a:lnTo>
                  <a:lnTo>
                    <a:pt x="1632" y="1094"/>
                  </a:lnTo>
                  <a:lnTo>
                    <a:pt x="1636" y="1076"/>
                  </a:lnTo>
                  <a:lnTo>
                    <a:pt x="1636" y="1060"/>
                  </a:lnTo>
                  <a:lnTo>
                    <a:pt x="1636" y="1042"/>
                  </a:lnTo>
                  <a:lnTo>
                    <a:pt x="1634" y="1026"/>
                  </a:lnTo>
                  <a:lnTo>
                    <a:pt x="1628" y="1012"/>
                  </a:lnTo>
                  <a:lnTo>
                    <a:pt x="1618" y="1000"/>
                  </a:lnTo>
                  <a:lnTo>
                    <a:pt x="1606" y="990"/>
                  </a:lnTo>
                  <a:lnTo>
                    <a:pt x="1596" y="986"/>
                  </a:lnTo>
                  <a:lnTo>
                    <a:pt x="1586" y="984"/>
                  </a:lnTo>
                  <a:lnTo>
                    <a:pt x="1578" y="982"/>
                  </a:lnTo>
                  <a:lnTo>
                    <a:pt x="1570" y="984"/>
                  </a:lnTo>
                  <a:lnTo>
                    <a:pt x="1554" y="990"/>
                  </a:lnTo>
                  <a:lnTo>
                    <a:pt x="1540" y="998"/>
                  </a:lnTo>
                  <a:lnTo>
                    <a:pt x="1524" y="1006"/>
                  </a:lnTo>
                  <a:lnTo>
                    <a:pt x="1510" y="1012"/>
                  </a:lnTo>
                  <a:lnTo>
                    <a:pt x="1500" y="1014"/>
                  </a:lnTo>
                  <a:lnTo>
                    <a:pt x="1492" y="1012"/>
                  </a:lnTo>
                  <a:lnTo>
                    <a:pt x="1482" y="1010"/>
                  </a:lnTo>
                  <a:lnTo>
                    <a:pt x="1472" y="1004"/>
                  </a:lnTo>
                  <a:lnTo>
                    <a:pt x="1464" y="1000"/>
                  </a:lnTo>
                  <a:lnTo>
                    <a:pt x="1460" y="992"/>
                  </a:lnTo>
                  <a:lnTo>
                    <a:pt x="1458" y="982"/>
                  </a:lnTo>
                  <a:lnTo>
                    <a:pt x="1458" y="972"/>
                  </a:lnTo>
                  <a:lnTo>
                    <a:pt x="1458" y="950"/>
                  </a:lnTo>
                  <a:lnTo>
                    <a:pt x="1462" y="928"/>
                  </a:lnTo>
                  <a:lnTo>
                    <a:pt x="1464" y="926"/>
                  </a:lnTo>
                  <a:lnTo>
                    <a:pt x="1466" y="920"/>
                  </a:lnTo>
                  <a:lnTo>
                    <a:pt x="1598" y="692"/>
                  </a:lnTo>
                  <a:lnTo>
                    <a:pt x="1582" y="668"/>
                  </a:lnTo>
                  <a:lnTo>
                    <a:pt x="1584" y="668"/>
                  </a:lnTo>
                  <a:lnTo>
                    <a:pt x="1198" y="0"/>
                  </a:lnTo>
                  <a:lnTo>
                    <a:pt x="398" y="0"/>
                  </a:lnTo>
                  <a:lnTo>
                    <a:pt x="322" y="132"/>
                  </a:lnTo>
                  <a:lnTo>
                    <a:pt x="0" y="690"/>
                  </a:lnTo>
                  <a:lnTo>
                    <a:pt x="116" y="888"/>
                  </a:lnTo>
                  <a:lnTo>
                    <a:pt x="132" y="902"/>
                  </a:lnTo>
                  <a:lnTo>
                    <a:pt x="150" y="914"/>
                  </a:lnTo>
                  <a:lnTo>
                    <a:pt x="160" y="918"/>
                  </a:lnTo>
                  <a:lnTo>
                    <a:pt x="168" y="920"/>
                  </a:lnTo>
                  <a:lnTo>
                    <a:pt x="176" y="920"/>
                  </a:lnTo>
                  <a:lnTo>
                    <a:pt x="184" y="918"/>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69" name="Google Shape;369;p3"/>
            <p:cNvSpPr/>
            <p:nvPr/>
          </p:nvSpPr>
          <p:spPr>
            <a:xfrm>
              <a:off x="10553265" y="1990896"/>
              <a:ext cx="1077700" cy="1094107"/>
            </a:xfrm>
            <a:custGeom>
              <a:avLst/>
              <a:gdLst/>
              <a:ahLst/>
              <a:cxnLst/>
              <a:rect l="l" t="t" r="r" b="b"/>
              <a:pathLst>
                <a:path w="1600" h="1624" extrusionOk="0">
                  <a:moveTo>
                    <a:pt x="1200" y="0"/>
                  </a:moveTo>
                  <a:lnTo>
                    <a:pt x="402" y="0"/>
                  </a:lnTo>
                  <a:lnTo>
                    <a:pt x="400" y="6"/>
                  </a:lnTo>
                  <a:lnTo>
                    <a:pt x="400" y="8"/>
                  </a:lnTo>
                  <a:lnTo>
                    <a:pt x="266" y="240"/>
                  </a:lnTo>
                  <a:lnTo>
                    <a:pt x="262" y="260"/>
                  </a:lnTo>
                  <a:lnTo>
                    <a:pt x="262" y="282"/>
                  </a:lnTo>
                  <a:lnTo>
                    <a:pt x="264" y="290"/>
                  </a:lnTo>
                  <a:lnTo>
                    <a:pt x="266" y="298"/>
                  </a:lnTo>
                  <a:lnTo>
                    <a:pt x="270" y="306"/>
                  </a:lnTo>
                  <a:lnTo>
                    <a:pt x="276" y="310"/>
                  </a:lnTo>
                  <a:lnTo>
                    <a:pt x="286" y="316"/>
                  </a:lnTo>
                  <a:lnTo>
                    <a:pt x="296" y="318"/>
                  </a:lnTo>
                  <a:lnTo>
                    <a:pt x="306" y="320"/>
                  </a:lnTo>
                  <a:lnTo>
                    <a:pt x="314" y="318"/>
                  </a:lnTo>
                  <a:lnTo>
                    <a:pt x="330" y="312"/>
                  </a:lnTo>
                  <a:lnTo>
                    <a:pt x="344" y="304"/>
                  </a:lnTo>
                  <a:lnTo>
                    <a:pt x="358" y="296"/>
                  </a:lnTo>
                  <a:lnTo>
                    <a:pt x="374" y="290"/>
                  </a:lnTo>
                  <a:lnTo>
                    <a:pt x="382" y="288"/>
                  </a:lnTo>
                  <a:lnTo>
                    <a:pt x="392" y="290"/>
                  </a:lnTo>
                  <a:lnTo>
                    <a:pt x="400" y="292"/>
                  </a:lnTo>
                  <a:lnTo>
                    <a:pt x="412" y="296"/>
                  </a:lnTo>
                  <a:lnTo>
                    <a:pt x="418" y="302"/>
                  </a:lnTo>
                  <a:lnTo>
                    <a:pt x="424" y="306"/>
                  </a:lnTo>
                  <a:lnTo>
                    <a:pt x="434" y="320"/>
                  </a:lnTo>
                  <a:lnTo>
                    <a:pt x="438" y="336"/>
                  </a:lnTo>
                  <a:lnTo>
                    <a:pt x="442" y="352"/>
                  </a:lnTo>
                  <a:lnTo>
                    <a:pt x="442" y="370"/>
                  </a:lnTo>
                  <a:lnTo>
                    <a:pt x="438" y="390"/>
                  </a:lnTo>
                  <a:lnTo>
                    <a:pt x="434" y="408"/>
                  </a:lnTo>
                  <a:lnTo>
                    <a:pt x="430" y="426"/>
                  </a:lnTo>
                  <a:lnTo>
                    <a:pt x="420" y="450"/>
                  </a:lnTo>
                  <a:lnTo>
                    <a:pt x="410" y="472"/>
                  </a:lnTo>
                  <a:lnTo>
                    <a:pt x="398" y="488"/>
                  </a:lnTo>
                  <a:lnTo>
                    <a:pt x="384" y="506"/>
                  </a:lnTo>
                  <a:lnTo>
                    <a:pt x="368" y="524"/>
                  </a:lnTo>
                  <a:lnTo>
                    <a:pt x="348" y="540"/>
                  </a:lnTo>
                  <a:lnTo>
                    <a:pt x="328" y="552"/>
                  </a:lnTo>
                  <a:lnTo>
                    <a:pt x="318" y="556"/>
                  </a:lnTo>
                  <a:lnTo>
                    <a:pt x="306" y="560"/>
                  </a:lnTo>
                  <a:lnTo>
                    <a:pt x="296" y="562"/>
                  </a:lnTo>
                  <a:lnTo>
                    <a:pt x="284" y="562"/>
                  </a:lnTo>
                  <a:lnTo>
                    <a:pt x="274" y="558"/>
                  </a:lnTo>
                  <a:lnTo>
                    <a:pt x="264" y="554"/>
                  </a:lnTo>
                  <a:lnTo>
                    <a:pt x="256" y="548"/>
                  </a:lnTo>
                  <a:lnTo>
                    <a:pt x="248" y="540"/>
                  </a:lnTo>
                  <a:lnTo>
                    <a:pt x="244" y="532"/>
                  </a:lnTo>
                  <a:lnTo>
                    <a:pt x="240" y="524"/>
                  </a:lnTo>
                  <a:lnTo>
                    <a:pt x="238" y="508"/>
                  </a:lnTo>
                  <a:lnTo>
                    <a:pt x="238" y="492"/>
                  </a:lnTo>
                  <a:lnTo>
                    <a:pt x="238" y="474"/>
                  </a:lnTo>
                  <a:lnTo>
                    <a:pt x="234" y="458"/>
                  </a:lnTo>
                  <a:lnTo>
                    <a:pt x="232" y="450"/>
                  </a:lnTo>
                  <a:lnTo>
                    <a:pt x="226" y="444"/>
                  </a:lnTo>
                  <a:lnTo>
                    <a:pt x="218" y="436"/>
                  </a:lnTo>
                  <a:lnTo>
                    <a:pt x="210" y="430"/>
                  </a:lnTo>
                  <a:lnTo>
                    <a:pt x="202" y="426"/>
                  </a:lnTo>
                  <a:lnTo>
                    <a:pt x="192" y="426"/>
                  </a:lnTo>
                  <a:lnTo>
                    <a:pt x="184" y="430"/>
                  </a:lnTo>
                  <a:lnTo>
                    <a:pt x="174" y="434"/>
                  </a:lnTo>
                  <a:lnTo>
                    <a:pt x="156" y="446"/>
                  </a:lnTo>
                  <a:lnTo>
                    <a:pt x="140" y="460"/>
                  </a:lnTo>
                  <a:lnTo>
                    <a:pt x="40" y="632"/>
                  </a:lnTo>
                  <a:lnTo>
                    <a:pt x="4" y="694"/>
                  </a:lnTo>
                  <a:lnTo>
                    <a:pt x="0" y="694"/>
                  </a:lnTo>
                  <a:lnTo>
                    <a:pt x="2" y="696"/>
                  </a:lnTo>
                  <a:lnTo>
                    <a:pt x="4" y="696"/>
                  </a:lnTo>
                  <a:lnTo>
                    <a:pt x="140" y="934"/>
                  </a:lnTo>
                  <a:lnTo>
                    <a:pt x="158" y="948"/>
                  </a:lnTo>
                  <a:lnTo>
                    <a:pt x="176" y="962"/>
                  </a:lnTo>
                  <a:lnTo>
                    <a:pt x="186" y="968"/>
                  </a:lnTo>
                  <a:lnTo>
                    <a:pt x="196" y="970"/>
                  </a:lnTo>
                  <a:lnTo>
                    <a:pt x="206" y="970"/>
                  </a:lnTo>
                  <a:lnTo>
                    <a:pt x="214" y="968"/>
                  </a:lnTo>
                  <a:lnTo>
                    <a:pt x="224" y="960"/>
                  </a:lnTo>
                  <a:lnTo>
                    <a:pt x="230" y="954"/>
                  </a:lnTo>
                  <a:lnTo>
                    <a:pt x="236" y="946"/>
                  </a:lnTo>
                  <a:lnTo>
                    <a:pt x="240" y="938"/>
                  </a:lnTo>
                  <a:lnTo>
                    <a:pt x="242" y="922"/>
                  </a:lnTo>
                  <a:lnTo>
                    <a:pt x="242" y="906"/>
                  </a:lnTo>
                  <a:lnTo>
                    <a:pt x="242" y="888"/>
                  </a:lnTo>
                  <a:lnTo>
                    <a:pt x="244" y="872"/>
                  </a:lnTo>
                  <a:lnTo>
                    <a:pt x="248" y="864"/>
                  </a:lnTo>
                  <a:lnTo>
                    <a:pt x="252" y="858"/>
                  </a:lnTo>
                  <a:lnTo>
                    <a:pt x="260" y="850"/>
                  </a:lnTo>
                  <a:lnTo>
                    <a:pt x="268" y="844"/>
                  </a:lnTo>
                  <a:lnTo>
                    <a:pt x="278" y="838"/>
                  </a:lnTo>
                  <a:lnTo>
                    <a:pt x="290" y="836"/>
                  </a:lnTo>
                  <a:lnTo>
                    <a:pt x="300" y="836"/>
                  </a:lnTo>
                  <a:lnTo>
                    <a:pt x="310" y="836"/>
                  </a:lnTo>
                  <a:lnTo>
                    <a:pt x="322" y="840"/>
                  </a:lnTo>
                  <a:lnTo>
                    <a:pt x="332" y="844"/>
                  </a:lnTo>
                  <a:lnTo>
                    <a:pt x="352" y="858"/>
                  </a:lnTo>
                  <a:lnTo>
                    <a:pt x="372" y="874"/>
                  </a:lnTo>
                  <a:lnTo>
                    <a:pt x="390" y="892"/>
                  </a:lnTo>
                  <a:lnTo>
                    <a:pt x="404" y="910"/>
                  </a:lnTo>
                  <a:lnTo>
                    <a:pt x="414" y="926"/>
                  </a:lnTo>
                  <a:lnTo>
                    <a:pt x="422" y="944"/>
                  </a:lnTo>
                  <a:lnTo>
                    <a:pt x="432" y="964"/>
                  </a:lnTo>
                  <a:lnTo>
                    <a:pt x="438" y="988"/>
                  </a:lnTo>
                  <a:lnTo>
                    <a:pt x="442" y="1012"/>
                  </a:lnTo>
                  <a:lnTo>
                    <a:pt x="444" y="1038"/>
                  </a:lnTo>
                  <a:lnTo>
                    <a:pt x="442" y="1048"/>
                  </a:lnTo>
                  <a:lnTo>
                    <a:pt x="440" y="1060"/>
                  </a:lnTo>
                  <a:lnTo>
                    <a:pt x="436" y="1070"/>
                  </a:lnTo>
                  <a:lnTo>
                    <a:pt x="430" y="1078"/>
                  </a:lnTo>
                  <a:lnTo>
                    <a:pt x="422" y="1086"/>
                  </a:lnTo>
                  <a:lnTo>
                    <a:pt x="412" y="1092"/>
                  </a:lnTo>
                  <a:lnTo>
                    <a:pt x="402" y="1098"/>
                  </a:lnTo>
                  <a:lnTo>
                    <a:pt x="392" y="1100"/>
                  </a:lnTo>
                  <a:lnTo>
                    <a:pt x="384" y="1100"/>
                  </a:lnTo>
                  <a:lnTo>
                    <a:pt x="376" y="1100"/>
                  </a:lnTo>
                  <a:lnTo>
                    <a:pt x="360" y="1094"/>
                  </a:lnTo>
                  <a:lnTo>
                    <a:pt x="346" y="1084"/>
                  </a:lnTo>
                  <a:lnTo>
                    <a:pt x="330" y="1076"/>
                  </a:lnTo>
                  <a:lnTo>
                    <a:pt x="316" y="1070"/>
                  </a:lnTo>
                  <a:lnTo>
                    <a:pt x="306" y="1070"/>
                  </a:lnTo>
                  <a:lnTo>
                    <a:pt x="298" y="1070"/>
                  </a:lnTo>
                  <a:lnTo>
                    <a:pt x="288" y="1074"/>
                  </a:lnTo>
                  <a:lnTo>
                    <a:pt x="278" y="1078"/>
                  </a:lnTo>
                  <a:lnTo>
                    <a:pt x="272" y="1084"/>
                  </a:lnTo>
                  <a:lnTo>
                    <a:pt x="266" y="1092"/>
                  </a:lnTo>
                  <a:lnTo>
                    <a:pt x="264" y="1102"/>
                  </a:lnTo>
                  <a:lnTo>
                    <a:pt x="264" y="1114"/>
                  </a:lnTo>
                  <a:lnTo>
                    <a:pt x="266" y="1136"/>
                  </a:lnTo>
                  <a:lnTo>
                    <a:pt x="270" y="1158"/>
                  </a:lnTo>
                  <a:lnTo>
                    <a:pt x="402" y="1386"/>
                  </a:lnTo>
                  <a:lnTo>
                    <a:pt x="668" y="1386"/>
                  </a:lnTo>
                  <a:lnTo>
                    <a:pt x="674" y="1388"/>
                  </a:lnTo>
                  <a:lnTo>
                    <a:pt x="686" y="1392"/>
                  </a:lnTo>
                  <a:lnTo>
                    <a:pt x="688" y="1394"/>
                  </a:lnTo>
                  <a:lnTo>
                    <a:pt x="692" y="1394"/>
                  </a:lnTo>
                  <a:lnTo>
                    <a:pt x="694" y="1396"/>
                  </a:lnTo>
                  <a:lnTo>
                    <a:pt x="696" y="1398"/>
                  </a:lnTo>
                  <a:lnTo>
                    <a:pt x="700" y="1398"/>
                  </a:lnTo>
                  <a:lnTo>
                    <a:pt x="702" y="1400"/>
                  </a:lnTo>
                  <a:lnTo>
                    <a:pt x="704" y="1402"/>
                  </a:lnTo>
                  <a:lnTo>
                    <a:pt x="706" y="1402"/>
                  </a:lnTo>
                  <a:lnTo>
                    <a:pt x="710" y="1406"/>
                  </a:lnTo>
                  <a:lnTo>
                    <a:pt x="714" y="1410"/>
                  </a:lnTo>
                  <a:lnTo>
                    <a:pt x="716" y="1410"/>
                  </a:lnTo>
                  <a:lnTo>
                    <a:pt x="718" y="1412"/>
                  </a:lnTo>
                  <a:lnTo>
                    <a:pt x="720" y="1414"/>
                  </a:lnTo>
                  <a:lnTo>
                    <a:pt x="722" y="1416"/>
                  </a:lnTo>
                  <a:lnTo>
                    <a:pt x="722" y="1418"/>
                  </a:lnTo>
                  <a:lnTo>
                    <a:pt x="724" y="1420"/>
                  </a:lnTo>
                  <a:lnTo>
                    <a:pt x="724" y="1422"/>
                  </a:lnTo>
                  <a:lnTo>
                    <a:pt x="726" y="1424"/>
                  </a:lnTo>
                  <a:lnTo>
                    <a:pt x="726" y="1426"/>
                  </a:lnTo>
                  <a:lnTo>
                    <a:pt x="726" y="1430"/>
                  </a:lnTo>
                  <a:lnTo>
                    <a:pt x="726" y="1436"/>
                  </a:lnTo>
                  <a:lnTo>
                    <a:pt x="726" y="1438"/>
                  </a:lnTo>
                  <a:lnTo>
                    <a:pt x="726" y="1442"/>
                  </a:lnTo>
                  <a:lnTo>
                    <a:pt x="724" y="1444"/>
                  </a:lnTo>
                  <a:lnTo>
                    <a:pt x="724" y="1448"/>
                  </a:lnTo>
                  <a:lnTo>
                    <a:pt x="720" y="1458"/>
                  </a:lnTo>
                  <a:lnTo>
                    <a:pt x="716" y="1464"/>
                  </a:lnTo>
                  <a:lnTo>
                    <a:pt x="710" y="1470"/>
                  </a:lnTo>
                  <a:lnTo>
                    <a:pt x="704" y="1476"/>
                  </a:lnTo>
                  <a:lnTo>
                    <a:pt x="690" y="1484"/>
                  </a:lnTo>
                  <a:lnTo>
                    <a:pt x="676" y="1492"/>
                  </a:lnTo>
                  <a:lnTo>
                    <a:pt x="674" y="1494"/>
                  </a:lnTo>
                  <a:lnTo>
                    <a:pt x="672" y="1494"/>
                  </a:lnTo>
                  <a:lnTo>
                    <a:pt x="668" y="1498"/>
                  </a:lnTo>
                  <a:lnTo>
                    <a:pt x="666" y="1498"/>
                  </a:lnTo>
                  <a:lnTo>
                    <a:pt x="662" y="1502"/>
                  </a:lnTo>
                  <a:lnTo>
                    <a:pt x="660" y="1504"/>
                  </a:lnTo>
                  <a:lnTo>
                    <a:pt x="656" y="1508"/>
                  </a:lnTo>
                  <a:lnTo>
                    <a:pt x="652" y="1514"/>
                  </a:lnTo>
                  <a:lnTo>
                    <a:pt x="650" y="1522"/>
                  </a:lnTo>
                  <a:lnTo>
                    <a:pt x="648" y="1530"/>
                  </a:lnTo>
                  <a:lnTo>
                    <a:pt x="648" y="1532"/>
                  </a:lnTo>
                  <a:lnTo>
                    <a:pt x="646" y="1540"/>
                  </a:lnTo>
                  <a:lnTo>
                    <a:pt x="648" y="1552"/>
                  </a:lnTo>
                  <a:lnTo>
                    <a:pt x="650" y="1562"/>
                  </a:lnTo>
                  <a:lnTo>
                    <a:pt x="656" y="1572"/>
                  </a:lnTo>
                  <a:lnTo>
                    <a:pt x="662" y="1580"/>
                  </a:lnTo>
                  <a:lnTo>
                    <a:pt x="670" y="1588"/>
                  </a:lnTo>
                  <a:lnTo>
                    <a:pt x="680" y="1594"/>
                  </a:lnTo>
                  <a:lnTo>
                    <a:pt x="700" y="1606"/>
                  </a:lnTo>
                  <a:lnTo>
                    <a:pt x="724" y="1614"/>
                  </a:lnTo>
                  <a:lnTo>
                    <a:pt x="748" y="1620"/>
                  </a:lnTo>
                  <a:lnTo>
                    <a:pt x="770" y="1624"/>
                  </a:lnTo>
                  <a:lnTo>
                    <a:pt x="790" y="1624"/>
                  </a:lnTo>
                  <a:lnTo>
                    <a:pt x="810" y="1624"/>
                  </a:lnTo>
                  <a:lnTo>
                    <a:pt x="832" y="1620"/>
                  </a:lnTo>
                  <a:lnTo>
                    <a:pt x="856" y="1614"/>
                  </a:lnTo>
                  <a:lnTo>
                    <a:pt x="880" y="1606"/>
                  </a:lnTo>
                  <a:lnTo>
                    <a:pt x="902" y="1594"/>
                  </a:lnTo>
                  <a:lnTo>
                    <a:pt x="910" y="1588"/>
                  </a:lnTo>
                  <a:lnTo>
                    <a:pt x="918" y="1580"/>
                  </a:lnTo>
                  <a:lnTo>
                    <a:pt x="926" y="1572"/>
                  </a:lnTo>
                  <a:lnTo>
                    <a:pt x="930" y="1562"/>
                  </a:lnTo>
                  <a:lnTo>
                    <a:pt x="934" y="1552"/>
                  </a:lnTo>
                  <a:lnTo>
                    <a:pt x="934" y="1540"/>
                  </a:lnTo>
                  <a:lnTo>
                    <a:pt x="934" y="1532"/>
                  </a:lnTo>
                  <a:lnTo>
                    <a:pt x="934" y="1530"/>
                  </a:lnTo>
                  <a:lnTo>
                    <a:pt x="932" y="1522"/>
                  </a:lnTo>
                  <a:lnTo>
                    <a:pt x="930" y="1522"/>
                  </a:lnTo>
                  <a:lnTo>
                    <a:pt x="928" y="1514"/>
                  </a:lnTo>
                  <a:lnTo>
                    <a:pt x="924" y="1508"/>
                  </a:lnTo>
                  <a:lnTo>
                    <a:pt x="920" y="1504"/>
                  </a:lnTo>
                  <a:lnTo>
                    <a:pt x="918" y="1502"/>
                  </a:lnTo>
                  <a:lnTo>
                    <a:pt x="914" y="1498"/>
                  </a:lnTo>
                  <a:lnTo>
                    <a:pt x="912" y="1498"/>
                  </a:lnTo>
                  <a:lnTo>
                    <a:pt x="908" y="1494"/>
                  </a:lnTo>
                  <a:lnTo>
                    <a:pt x="906" y="1494"/>
                  </a:lnTo>
                  <a:lnTo>
                    <a:pt x="904" y="1492"/>
                  </a:lnTo>
                  <a:lnTo>
                    <a:pt x="890" y="1484"/>
                  </a:lnTo>
                  <a:lnTo>
                    <a:pt x="878" y="1476"/>
                  </a:lnTo>
                  <a:lnTo>
                    <a:pt x="866" y="1466"/>
                  </a:lnTo>
                  <a:lnTo>
                    <a:pt x="862" y="1460"/>
                  </a:lnTo>
                  <a:lnTo>
                    <a:pt x="858" y="1454"/>
                  </a:lnTo>
                  <a:lnTo>
                    <a:pt x="856" y="1448"/>
                  </a:lnTo>
                  <a:lnTo>
                    <a:pt x="856" y="1444"/>
                  </a:lnTo>
                  <a:lnTo>
                    <a:pt x="856" y="1442"/>
                  </a:lnTo>
                  <a:lnTo>
                    <a:pt x="854" y="1438"/>
                  </a:lnTo>
                  <a:lnTo>
                    <a:pt x="854" y="1436"/>
                  </a:lnTo>
                  <a:lnTo>
                    <a:pt x="854" y="1430"/>
                  </a:lnTo>
                  <a:lnTo>
                    <a:pt x="854" y="1426"/>
                  </a:lnTo>
                  <a:lnTo>
                    <a:pt x="856" y="1424"/>
                  </a:lnTo>
                  <a:lnTo>
                    <a:pt x="856" y="1422"/>
                  </a:lnTo>
                  <a:lnTo>
                    <a:pt x="856" y="1420"/>
                  </a:lnTo>
                  <a:lnTo>
                    <a:pt x="858" y="1418"/>
                  </a:lnTo>
                  <a:lnTo>
                    <a:pt x="860" y="1416"/>
                  </a:lnTo>
                  <a:lnTo>
                    <a:pt x="862" y="1414"/>
                  </a:lnTo>
                  <a:lnTo>
                    <a:pt x="862" y="1412"/>
                  </a:lnTo>
                  <a:lnTo>
                    <a:pt x="864" y="1410"/>
                  </a:lnTo>
                  <a:lnTo>
                    <a:pt x="866" y="1410"/>
                  </a:lnTo>
                  <a:lnTo>
                    <a:pt x="870" y="1406"/>
                  </a:lnTo>
                  <a:lnTo>
                    <a:pt x="874" y="1402"/>
                  </a:lnTo>
                  <a:lnTo>
                    <a:pt x="876" y="1402"/>
                  </a:lnTo>
                  <a:lnTo>
                    <a:pt x="880" y="1400"/>
                  </a:lnTo>
                  <a:lnTo>
                    <a:pt x="882" y="1398"/>
                  </a:lnTo>
                  <a:lnTo>
                    <a:pt x="884" y="1398"/>
                  </a:lnTo>
                  <a:lnTo>
                    <a:pt x="886" y="1396"/>
                  </a:lnTo>
                  <a:lnTo>
                    <a:pt x="890" y="1394"/>
                  </a:lnTo>
                  <a:lnTo>
                    <a:pt x="892" y="1394"/>
                  </a:lnTo>
                  <a:lnTo>
                    <a:pt x="894" y="1392"/>
                  </a:lnTo>
                  <a:lnTo>
                    <a:pt x="906" y="1388"/>
                  </a:lnTo>
                  <a:lnTo>
                    <a:pt x="908" y="1388"/>
                  </a:lnTo>
                  <a:lnTo>
                    <a:pt x="912" y="1386"/>
                  </a:lnTo>
                  <a:lnTo>
                    <a:pt x="1200" y="1386"/>
                  </a:lnTo>
                  <a:lnTo>
                    <a:pt x="1200" y="1384"/>
                  </a:lnTo>
                  <a:lnTo>
                    <a:pt x="1600" y="694"/>
                  </a:lnTo>
                  <a:lnTo>
                    <a:pt x="1200"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370" name="Google Shape;370;p3"/>
            <p:cNvSpPr txBox="1"/>
            <p:nvPr/>
          </p:nvSpPr>
          <p:spPr>
            <a:xfrm>
              <a:off x="9885549" y="1826279"/>
              <a:ext cx="903237" cy="246221"/>
            </a:xfrm>
            <a:prstGeom prst="rect">
              <a:avLst/>
            </a:prstGeom>
            <a:noFill/>
            <a:ln>
              <a:noFill/>
            </a:ln>
          </p:spPr>
          <p:txBody>
            <a:bodyPr spcFirstLastPara="1" wrap="square" lIns="0" tIns="45700" rIns="91425" bIns="45700" anchor="ctr"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AI</a:t>
              </a:r>
              <a:endParaRPr/>
            </a:p>
          </p:txBody>
        </p:sp>
        <p:sp>
          <p:nvSpPr>
            <p:cNvPr id="371" name="Google Shape;371;p3"/>
            <p:cNvSpPr txBox="1"/>
            <p:nvPr/>
          </p:nvSpPr>
          <p:spPr>
            <a:xfrm>
              <a:off x="9055470" y="2239847"/>
              <a:ext cx="903237" cy="400110"/>
            </a:xfrm>
            <a:prstGeom prst="rect">
              <a:avLst/>
            </a:prstGeom>
            <a:noFill/>
            <a:ln>
              <a:noFill/>
            </a:ln>
          </p:spPr>
          <p:txBody>
            <a:bodyPr spcFirstLastPara="1" wrap="square" lIns="0" tIns="45700" rIns="91425" bIns="45700" anchor="ctr"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Analytics</a:t>
              </a:r>
              <a:endParaRPr/>
            </a:p>
          </p:txBody>
        </p:sp>
        <p:sp>
          <p:nvSpPr>
            <p:cNvPr id="372" name="Google Shape;372;p3"/>
            <p:cNvSpPr txBox="1"/>
            <p:nvPr/>
          </p:nvSpPr>
          <p:spPr>
            <a:xfrm>
              <a:off x="9898356" y="2639957"/>
              <a:ext cx="903237" cy="553998"/>
            </a:xfrm>
            <a:prstGeom prst="rect">
              <a:avLst/>
            </a:prstGeom>
            <a:noFill/>
            <a:ln>
              <a:noFill/>
            </a:ln>
          </p:spPr>
          <p:txBody>
            <a:bodyPr spcFirstLastPara="1" wrap="square" lIns="0" tIns="45700" rIns="91425" bIns="45700" anchor="ctr"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Common </a:t>
              </a:r>
              <a:br>
                <a:rPr lang="en-US" sz="1000">
                  <a:solidFill>
                    <a:schemeClr val="lt1"/>
                  </a:solidFill>
                  <a:latin typeface="Arial"/>
                  <a:ea typeface="Arial"/>
                  <a:cs typeface="Arial"/>
                  <a:sym typeface="Arial"/>
                </a:rPr>
              </a:br>
              <a:r>
                <a:rPr lang="en-US" sz="1000">
                  <a:solidFill>
                    <a:schemeClr val="lt1"/>
                  </a:solidFill>
                  <a:latin typeface="Arial"/>
                  <a:ea typeface="Arial"/>
                  <a:cs typeface="Arial"/>
                  <a:sym typeface="Arial"/>
                </a:rPr>
                <a:t>D&amp;A Capabilities</a:t>
              </a:r>
              <a:endParaRPr/>
            </a:p>
          </p:txBody>
        </p:sp>
        <p:sp>
          <p:nvSpPr>
            <p:cNvPr id="373" name="Google Shape;373;p3"/>
            <p:cNvSpPr txBox="1"/>
            <p:nvPr/>
          </p:nvSpPr>
          <p:spPr>
            <a:xfrm>
              <a:off x="10726698" y="2254873"/>
              <a:ext cx="903237" cy="400110"/>
            </a:xfrm>
            <a:prstGeom prst="rect">
              <a:avLst/>
            </a:prstGeom>
            <a:noFill/>
            <a:ln>
              <a:noFill/>
            </a:ln>
          </p:spPr>
          <p:txBody>
            <a:bodyPr spcFirstLastPara="1" wrap="square" lIns="0" tIns="45700" rIns="91425" bIns="45700" anchor="ctr"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Application</a:t>
              </a:r>
              <a:endParaRPr/>
            </a:p>
          </p:txBody>
        </p:sp>
        <p:sp>
          <p:nvSpPr>
            <p:cNvPr id="374" name="Google Shape;374;p3"/>
            <p:cNvSpPr txBox="1"/>
            <p:nvPr/>
          </p:nvSpPr>
          <p:spPr>
            <a:xfrm>
              <a:off x="10753897" y="3264467"/>
              <a:ext cx="903237" cy="246221"/>
            </a:xfrm>
            <a:prstGeom prst="rect">
              <a:avLst/>
            </a:prstGeom>
            <a:noFill/>
            <a:ln>
              <a:noFill/>
            </a:ln>
          </p:spPr>
          <p:txBody>
            <a:bodyPr spcFirstLastPara="1" wrap="square" lIns="0" tIns="45700" rIns="91425" bIns="45700" anchor="ctr"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Governance</a:t>
              </a:r>
              <a:endParaRPr/>
            </a:p>
          </p:txBody>
        </p:sp>
        <p:sp>
          <p:nvSpPr>
            <p:cNvPr id="375" name="Google Shape;375;p3"/>
            <p:cNvSpPr txBox="1"/>
            <p:nvPr/>
          </p:nvSpPr>
          <p:spPr>
            <a:xfrm>
              <a:off x="10806263" y="4926353"/>
              <a:ext cx="903237" cy="384721"/>
            </a:xfrm>
            <a:prstGeom prst="rect">
              <a:avLst/>
            </a:prstGeom>
            <a:noFill/>
            <a:ln>
              <a:noFill/>
            </a:ln>
          </p:spPr>
          <p:txBody>
            <a:bodyPr spcFirstLastPara="1" wrap="square" lIns="0" tIns="45700" rIns="91425" bIns="45700" anchor="ctr" anchorCtr="0">
              <a:noAutofit/>
            </a:bodyPr>
            <a:lstStyle/>
            <a:p>
              <a:pPr marL="0" marR="0" lvl="0" indent="0" algn="ctr" rtl="0">
                <a:spcBef>
                  <a:spcPts val="0"/>
                </a:spcBef>
                <a:spcAft>
                  <a:spcPts val="0"/>
                </a:spcAft>
                <a:buNone/>
              </a:pPr>
              <a:r>
                <a:rPr lang="en-US" sz="900">
                  <a:solidFill>
                    <a:schemeClr val="lt1"/>
                  </a:solidFill>
                  <a:latin typeface="Arial"/>
                  <a:ea typeface="Arial"/>
                  <a:cs typeface="Arial"/>
                  <a:sym typeface="Arial"/>
                </a:rPr>
                <a:t>Data Assets</a:t>
              </a:r>
              <a:endParaRPr/>
            </a:p>
          </p:txBody>
        </p:sp>
        <p:sp>
          <p:nvSpPr>
            <p:cNvPr id="376" name="Google Shape;376;p3"/>
            <p:cNvSpPr txBox="1"/>
            <p:nvPr/>
          </p:nvSpPr>
          <p:spPr>
            <a:xfrm>
              <a:off x="8454983" y="4955341"/>
              <a:ext cx="903237" cy="400110"/>
            </a:xfrm>
            <a:prstGeom prst="rect">
              <a:avLst/>
            </a:prstGeom>
            <a:noFill/>
            <a:ln>
              <a:noFill/>
            </a:ln>
          </p:spPr>
          <p:txBody>
            <a:bodyPr spcFirstLastPara="1" wrap="square" lIns="0" tIns="45700" rIns="91425" bIns="45700" anchor="ctr"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Data Management</a:t>
              </a:r>
              <a:endParaRPr/>
            </a:p>
          </p:txBody>
        </p:sp>
        <p:sp>
          <p:nvSpPr>
            <p:cNvPr id="377" name="Google Shape;377;p3"/>
            <p:cNvSpPr txBox="1"/>
            <p:nvPr/>
          </p:nvSpPr>
          <p:spPr>
            <a:xfrm>
              <a:off x="8535133" y="5539309"/>
              <a:ext cx="829714" cy="307777"/>
            </a:xfrm>
            <a:prstGeom prst="rect">
              <a:avLst/>
            </a:prstGeom>
            <a:noFill/>
            <a:ln>
              <a:noFill/>
            </a:ln>
          </p:spPr>
          <p:txBody>
            <a:bodyPr spcFirstLastPara="1" wrap="square" lIns="0" tIns="45700" rIns="91425" bIns="45700" anchor="ctr" anchorCtr="0">
              <a:noAutofit/>
            </a:bodyPr>
            <a:lstStyle/>
            <a:p>
              <a:pPr marL="0" marR="0" lvl="0" indent="0" algn="ctr" rtl="0">
                <a:spcBef>
                  <a:spcPts val="0"/>
                </a:spcBef>
                <a:spcAft>
                  <a:spcPts val="0"/>
                </a:spcAft>
                <a:buNone/>
              </a:pPr>
              <a:r>
                <a:rPr lang="en-US" sz="1400" b="1">
                  <a:solidFill>
                    <a:schemeClr val="dk1"/>
                  </a:solidFill>
                  <a:latin typeface="Arial"/>
                  <a:ea typeface="Arial"/>
                  <a:cs typeface="Arial"/>
                  <a:sym typeface="Arial"/>
                </a:rPr>
                <a:t>On prem</a:t>
              </a:r>
              <a:endParaRPr/>
            </a:p>
          </p:txBody>
        </p:sp>
        <p:sp>
          <p:nvSpPr>
            <p:cNvPr id="378" name="Google Shape;378;p3"/>
            <p:cNvSpPr txBox="1"/>
            <p:nvPr/>
          </p:nvSpPr>
          <p:spPr>
            <a:xfrm>
              <a:off x="10953662" y="5487606"/>
              <a:ext cx="608436" cy="307777"/>
            </a:xfrm>
            <a:prstGeom prst="rect">
              <a:avLst/>
            </a:prstGeom>
            <a:noFill/>
            <a:ln>
              <a:noFill/>
            </a:ln>
          </p:spPr>
          <p:txBody>
            <a:bodyPr spcFirstLastPara="1" wrap="square" lIns="0" tIns="45700" rIns="91425" bIns="45700" anchor="ctr" anchorCtr="0">
              <a:noAutofit/>
            </a:bodyPr>
            <a:lstStyle/>
            <a:p>
              <a:pPr marL="0" marR="0" lvl="0" indent="0" algn="ctr" rtl="0">
                <a:spcBef>
                  <a:spcPts val="0"/>
                </a:spcBef>
                <a:spcAft>
                  <a:spcPts val="0"/>
                </a:spcAft>
                <a:buNone/>
              </a:pPr>
              <a:r>
                <a:rPr lang="en-US" sz="1400" b="1">
                  <a:solidFill>
                    <a:schemeClr val="dk1"/>
                  </a:solidFill>
                  <a:latin typeface="Arial"/>
                  <a:ea typeface="Arial"/>
                  <a:cs typeface="Arial"/>
                  <a:sym typeface="Arial"/>
                </a:rPr>
                <a:t>CSP 2</a:t>
              </a:r>
              <a:endParaRPr/>
            </a:p>
          </p:txBody>
        </p:sp>
        <p:sp>
          <p:nvSpPr>
            <p:cNvPr id="379" name="Google Shape;379;p3"/>
            <p:cNvSpPr txBox="1"/>
            <p:nvPr/>
          </p:nvSpPr>
          <p:spPr>
            <a:xfrm>
              <a:off x="9148142" y="1624282"/>
              <a:ext cx="608436" cy="307777"/>
            </a:xfrm>
            <a:prstGeom prst="rect">
              <a:avLst/>
            </a:prstGeom>
            <a:noFill/>
            <a:ln>
              <a:noFill/>
            </a:ln>
          </p:spPr>
          <p:txBody>
            <a:bodyPr spcFirstLastPara="1" wrap="square" lIns="0" tIns="45700" rIns="91425" bIns="45700" anchor="ctr" anchorCtr="0">
              <a:noAutofit/>
            </a:bodyPr>
            <a:lstStyle/>
            <a:p>
              <a:pPr marL="0" marR="0" lvl="0" indent="0" algn="ctr" rtl="0">
                <a:spcBef>
                  <a:spcPts val="0"/>
                </a:spcBef>
                <a:spcAft>
                  <a:spcPts val="0"/>
                </a:spcAft>
                <a:buNone/>
              </a:pPr>
              <a:r>
                <a:rPr lang="en-US" sz="1400" b="1">
                  <a:solidFill>
                    <a:schemeClr val="dk1"/>
                  </a:solidFill>
                  <a:latin typeface="Arial"/>
                  <a:ea typeface="Arial"/>
                  <a:cs typeface="Arial"/>
                  <a:sym typeface="Arial"/>
                </a:rPr>
                <a:t>CSP 1</a:t>
              </a:r>
              <a:endParaRPr/>
            </a:p>
          </p:txBody>
        </p:sp>
        <p:cxnSp>
          <p:nvCxnSpPr>
            <p:cNvPr id="380" name="Google Shape;380;p3"/>
            <p:cNvCxnSpPr/>
            <p:nvPr/>
          </p:nvCxnSpPr>
          <p:spPr>
            <a:xfrm flipH="1">
              <a:off x="9014044" y="3185708"/>
              <a:ext cx="493046" cy="1161155"/>
            </a:xfrm>
            <a:prstGeom prst="straightConnector1">
              <a:avLst/>
            </a:prstGeom>
            <a:noFill/>
            <a:ln w="25400" cap="flat" cmpd="sng">
              <a:solidFill>
                <a:schemeClr val="accent2"/>
              </a:solidFill>
              <a:prstDash val="dash"/>
              <a:miter lim="800000"/>
              <a:headEnd type="none" w="sm" len="sm"/>
              <a:tailEnd type="none" w="sm" len="sm"/>
            </a:ln>
          </p:spPr>
        </p:cxnSp>
        <p:cxnSp>
          <p:nvCxnSpPr>
            <p:cNvPr id="381" name="Google Shape;381;p3"/>
            <p:cNvCxnSpPr/>
            <p:nvPr/>
          </p:nvCxnSpPr>
          <p:spPr>
            <a:xfrm>
              <a:off x="10349974" y="3683500"/>
              <a:ext cx="403923" cy="891165"/>
            </a:xfrm>
            <a:prstGeom prst="straightConnector1">
              <a:avLst/>
            </a:prstGeom>
            <a:noFill/>
            <a:ln w="25400" cap="flat" cmpd="sng">
              <a:solidFill>
                <a:schemeClr val="accent2"/>
              </a:solidFill>
              <a:prstDash val="dash"/>
              <a:miter lim="800000"/>
              <a:headEnd type="none" w="sm" len="sm"/>
              <a:tailEnd type="none" w="sm" len="sm"/>
            </a:ln>
          </p:spPr>
        </p:cxnSp>
      </p:grpSp>
      <p:sp>
        <p:nvSpPr>
          <p:cNvPr id="382" name="Google Shape;382;p3"/>
          <p:cNvSpPr txBox="1"/>
          <p:nvPr/>
        </p:nvSpPr>
        <p:spPr>
          <a:xfrm>
            <a:off x="4208654" y="864141"/>
            <a:ext cx="3768690" cy="468000"/>
          </a:xfrm>
          <a:prstGeom prst="rect">
            <a:avLst/>
          </a:prstGeom>
          <a:noFill/>
          <a:ln>
            <a:noFill/>
          </a:ln>
        </p:spPr>
        <p:txBody>
          <a:bodyPr spcFirstLastPara="1" wrap="square" lIns="0" tIns="0" rIns="0" bIns="0" anchor="ctr" anchorCtr="0">
            <a:noAutofit/>
          </a:bodyPr>
          <a:lstStyle/>
          <a:p>
            <a:pPr marL="11113" marR="0" lvl="0" indent="0" algn="ctr" rtl="0">
              <a:spcBef>
                <a:spcPts val="0"/>
              </a:spcBef>
              <a:spcAft>
                <a:spcPts val="0"/>
              </a:spcAft>
              <a:buNone/>
            </a:pPr>
            <a:r>
              <a:rPr lang="en-US" sz="1800" b="1">
                <a:solidFill>
                  <a:srgbClr val="002856"/>
                </a:solidFill>
                <a:latin typeface="Arial Black"/>
                <a:ea typeface="Arial Black"/>
                <a:cs typeface="Arial Black"/>
                <a:sym typeface="Arial Black"/>
              </a:rPr>
              <a:t>Distributed Data </a:t>
            </a:r>
            <a:br>
              <a:rPr lang="en-US" sz="1800" b="1">
                <a:solidFill>
                  <a:srgbClr val="002856"/>
                </a:solidFill>
                <a:latin typeface="Arial Black"/>
                <a:ea typeface="Arial Black"/>
                <a:cs typeface="Arial Black"/>
                <a:sym typeface="Arial Black"/>
              </a:rPr>
            </a:br>
            <a:r>
              <a:rPr lang="en-US" sz="1800" b="1">
                <a:solidFill>
                  <a:srgbClr val="002856"/>
                </a:solidFill>
                <a:latin typeface="Arial Black"/>
                <a:ea typeface="Arial Black"/>
                <a:cs typeface="Arial Black"/>
                <a:sym typeface="Arial Black"/>
              </a:rPr>
              <a:t>Ecosystem</a:t>
            </a:r>
            <a:endParaRPr/>
          </a:p>
        </p:txBody>
      </p:sp>
      <p:sp>
        <p:nvSpPr>
          <p:cNvPr id="383" name="Google Shape;383;p3"/>
          <p:cNvSpPr txBox="1"/>
          <p:nvPr/>
        </p:nvSpPr>
        <p:spPr>
          <a:xfrm>
            <a:off x="7971185" y="864141"/>
            <a:ext cx="3768690" cy="468000"/>
          </a:xfrm>
          <a:prstGeom prst="rect">
            <a:avLst/>
          </a:prstGeom>
          <a:noFill/>
          <a:ln>
            <a:noFill/>
          </a:ln>
        </p:spPr>
        <p:txBody>
          <a:bodyPr spcFirstLastPara="1" wrap="square" lIns="0" tIns="0" rIns="0" bIns="0" anchor="ctr" anchorCtr="0">
            <a:noAutofit/>
          </a:bodyPr>
          <a:lstStyle/>
          <a:p>
            <a:pPr marL="11113" marR="0" lvl="0" indent="0" algn="ctr" rtl="0">
              <a:spcBef>
                <a:spcPts val="0"/>
              </a:spcBef>
              <a:spcAft>
                <a:spcPts val="0"/>
              </a:spcAft>
              <a:buNone/>
            </a:pPr>
            <a:r>
              <a:rPr lang="en-US" sz="1800" b="1">
                <a:solidFill>
                  <a:srgbClr val="002856"/>
                </a:solidFill>
                <a:latin typeface="Arial Black"/>
                <a:ea typeface="Arial Black"/>
                <a:cs typeface="Arial Black"/>
                <a:sym typeface="Arial Black"/>
              </a:rPr>
              <a:t>Distributed Intercloud/ </a:t>
            </a:r>
            <a:br>
              <a:rPr lang="en-US" sz="1800" b="1">
                <a:solidFill>
                  <a:srgbClr val="002856"/>
                </a:solidFill>
                <a:latin typeface="Arial Black"/>
                <a:ea typeface="Arial Black"/>
                <a:cs typeface="Arial Black"/>
                <a:sym typeface="Arial Black"/>
              </a:rPr>
            </a:br>
            <a:r>
              <a:rPr lang="en-US" sz="1800" b="1">
                <a:solidFill>
                  <a:srgbClr val="002856"/>
                </a:solidFill>
                <a:latin typeface="Arial Black"/>
                <a:ea typeface="Arial Black"/>
                <a:cs typeface="Arial Black"/>
                <a:sym typeface="Arial Black"/>
              </a:rPr>
              <a:t>Hybrid Ecosystem</a:t>
            </a:r>
            <a:endParaRPr/>
          </a:p>
        </p:txBody>
      </p:sp>
      <p:grpSp>
        <p:nvGrpSpPr>
          <p:cNvPr id="384" name="Google Shape;384;p3"/>
          <p:cNvGrpSpPr/>
          <p:nvPr/>
        </p:nvGrpSpPr>
        <p:grpSpPr>
          <a:xfrm>
            <a:off x="904771" y="2291165"/>
            <a:ext cx="3083931" cy="3171822"/>
            <a:chOff x="1526747" y="1636918"/>
            <a:chExt cx="2717828" cy="2795284"/>
          </a:xfrm>
        </p:grpSpPr>
        <p:grpSp>
          <p:nvGrpSpPr>
            <p:cNvPr id="385" name="Google Shape;385;p3"/>
            <p:cNvGrpSpPr/>
            <p:nvPr/>
          </p:nvGrpSpPr>
          <p:grpSpPr>
            <a:xfrm>
              <a:off x="1526747" y="1636918"/>
              <a:ext cx="2691660" cy="2795284"/>
              <a:chOff x="745990" y="1073330"/>
              <a:chExt cx="4948237" cy="5138738"/>
            </a:xfrm>
          </p:grpSpPr>
          <p:sp>
            <p:nvSpPr>
              <p:cNvPr id="386" name="Google Shape;386;p3"/>
              <p:cNvSpPr/>
              <p:nvPr/>
            </p:nvSpPr>
            <p:spPr>
              <a:xfrm>
                <a:off x="2179502" y="2489380"/>
                <a:ext cx="2093913" cy="2306638"/>
              </a:xfrm>
              <a:custGeom>
                <a:avLst/>
                <a:gdLst/>
                <a:ahLst/>
                <a:cxnLst/>
                <a:rect l="l" t="t" r="r" b="b"/>
                <a:pathLst>
                  <a:path w="1690" h="1862" extrusionOk="0">
                    <a:moveTo>
                      <a:pt x="982" y="242"/>
                    </a:moveTo>
                    <a:lnTo>
                      <a:pt x="982" y="242"/>
                    </a:lnTo>
                    <a:lnTo>
                      <a:pt x="960" y="236"/>
                    </a:lnTo>
                    <a:lnTo>
                      <a:pt x="936" y="224"/>
                    </a:lnTo>
                    <a:lnTo>
                      <a:pt x="926" y="218"/>
                    </a:lnTo>
                    <a:lnTo>
                      <a:pt x="918" y="212"/>
                    </a:lnTo>
                    <a:lnTo>
                      <a:pt x="912" y="202"/>
                    </a:lnTo>
                    <a:lnTo>
                      <a:pt x="910" y="194"/>
                    </a:lnTo>
                    <a:lnTo>
                      <a:pt x="912" y="182"/>
                    </a:lnTo>
                    <a:lnTo>
                      <a:pt x="914" y="172"/>
                    </a:lnTo>
                    <a:lnTo>
                      <a:pt x="918" y="164"/>
                    </a:lnTo>
                    <a:lnTo>
                      <a:pt x="922" y="158"/>
                    </a:lnTo>
                    <a:lnTo>
                      <a:pt x="936" y="146"/>
                    </a:lnTo>
                    <a:lnTo>
                      <a:pt x="950" y="138"/>
                    </a:lnTo>
                    <a:lnTo>
                      <a:pt x="964" y="130"/>
                    </a:lnTo>
                    <a:lnTo>
                      <a:pt x="978" y="120"/>
                    </a:lnTo>
                    <a:lnTo>
                      <a:pt x="982" y="112"/>
                    </a:lnTo>
                    <a:lnTo>
                      <a:pt x="986" y="104"/>
                    </a:lnTo>
                    <a:lnTo>
                      <a:pt x="990" y="96"/>
                    </a:lnTo>
                    <a:lnTo>
                      <a:pt x="990" y="84"/>
                    </a:lnTo>
                    <a:lnTo>
                      <a:pt x="990" y="72"/>
                    </a:lnTo>
                    <a:lnTo>
                      <a:pt x="986" y="62"/>
                    </a:lnTo>
                    <a:lnTo>
                      <a:pt x="982" y="54"/>
                    </a:lnTo>
                    <a:lnTo>
                      <a:pt x="974" y="44"/>
                    </a:lnTo>
                    <a:lnTo>
                      <a:pt x="966" y="36"/>
                    </a:lnTo>
                    <a:lnTo>
                      <a:pt x="958" y="30"/>
                    </a:lnTo>
                    <a:lnTo>
                      <a:pt x="936" y="18"/>
                    </a:lnTo>
                    <a:lnTo>
                      <a:pt x="912" y="10"/>
                    </a:lnTo>
                    <a:lnTo>
                      <a:pt x="888" y="4"/>
                    </a:lnTo>
                    <a:lnTo>
                      <a:pt x="866" y="0"/>
                    </a:lnTo>
                    <a:lnTo>
                      <a:pt x="846" y="0"/>
                    </a:lnTo>
                    <a:lnTo>
                      <a:pt x="828" y="0"/>
                    </a:lnTo>
                    <a:lnTo>
                      <a:pt x="804" y="4"/>
                    </a:lnTo>
                    <a:lnTo>
                      <a:pt x="780" y="10"/>
                    </a:lnTo>
                    <a:lnTo>
                      <a:pt x="756" y="18"/>
                    </a:lnTo>
                    <a:lnTo>
                      <a:pt x="736" y="30"/>
                    </a:lnTo>
                    <a:lnTo>
                      <a:pt x="726" y="36"/>
                    </a:lnTo>
                    <a:lnTo>
                      <a:pt x="718" y="44"/>
                    </a:lnTo>
                    <a:lnTo>
                      <a:pt x="712" y="54"/>
                    </a:lnTo>
                    <a:lnTo>
                      <a:pt x="706" y="62"/>
                    </a:lnTo>
                    <a:lnTo>
                      <a:pt x="704" y="72"/>
                    </a:lnTo>
                    <a:lnTo>
                      <a:pt x="702" y="84"/>
                    </a:lnTo>
                    <a:lnTo>
                      <a:pt x="704" y="96"/>
                    </a:lnTo>
                    <a:lnTo>
                      <a:pt x="706" y="104"/>
                    </a:lnTo>
                    <a:lnTo>
                      <a:pt x="710" y="112"/>
                    </a:lnTo>
                    <a:lnTo>
                      <a:pt x="716" y="120"/>
                    </a:lnTo>
                    <a:lnTo>
                      <a:pt x="728" y="130"/>
                    </a:lnTo>
                    <a:lnTo>
                      <a:pt x="742" y="138"/>
                    </a:lnTo>
                    <a:lnTo>
                      <a:pt x="758" y="146"/>
                    </a:lnTo>
                    <a:lnTo>
                      <a:pt x="770" y="158"/>
                    </a:lnTo>
                    <a:lnTo>
                      <a:pt x="776" y="164"/>
                    </a:lnTo>
                    <a:lnTo>
                      <a:pt x="778" y="172"/>
                    </a:lnTo>
                    <a:lnTo>
                      <a:pt x="782" y="182"/>
                    </a:lnTo>
                    <a:lnTo>
                      <a:pt x="782" y="194"/>
                    </a:lnTo>
                    <a:lnTo>
                      <a:pt x="780" y="202"/>
                    </a:lnTo>
                    <a:lnTo>
                      <a:pt x="774" y="212"/>
                    </a:lnTo>
                    <a:lnTo>
                      <a:pt x="766" y="218"/>
                    </a:lnTo>
                    <a:lnTo>
                      <a:pt x="756" y="224"/>
                    </a:lnTo>
                    <a:lnTo>
                      <a:pt x="734" y="236"/>
                    </a:lnTo>
                    <a:lnTo>
                      <a:pt x="712" y="242"/>
                    </a:lnTo>
                    <a:lnTo>
                      <a:pt x="446" y="238"/>
                    </a:lnTo>
                    <a:lnTo>
                      <a:pt x="306" y="484"/>
                    </a:lnTo>
                    <a:lnTo>
                      <a:pt x="288" y="500"/>
                    </a:lnTo>
                    <a:lnTo>
                      <a:pt x="268" y="514"/>
                    </a:lnTo>
                    <a:lnTo>
                      <a:pt x="258" y="518"/>
                    </a:lnTo>
                    <a:lnTo>
                      <a:pt x="248" y="522"/>
                    </a:lnTo>
                    <a:lnTo>
                      <a:pt x="238" y="522"/>
                    </a:lnTo>
                    <a:lnTo>
                      <a:pt x="230" y="520"/>
                    </a:lnTo>
                    <a:lnTo>
                      <a:pt x="220" y="514"/>
                    </a:lnTo>
                    <a:lnTo>
                      <a:pt x="212" y="506"/>
                    </a:lnTo>
                    <a:lnTo>
                      <a:pt x="208" y="498"/>
                    </a:lnTo>
                    <a:lnTo>
                      <a:pt x="204" y="490"/>
                    </a:lnTo>
                    <a:lnTo>
                      <a:pt x="200" y="474"/>
                    </a:lnTo>
                    <a:lnTo>
                      <a:pt x="200" y="458"/>
                    </a:lnTo>
                    <a:lnTo>
                      <a:pt x="200" y="442"/>
                    </a:lnTo>
                    <a:lnTo>
                      <a:pt x="198" y="424"/>
                    </a:lnTo>
                    <a:lnTo>
                      <a:pt x="196" y="416"/>
                    </a:lnTo>
                    <a:lnTo>
                      <a:pt x="190" y="410"/>
                    </a:lnTo>
                    <a:lnTo>
                      <a:pt x="184" y="402"/>
                    </a:lnTo>
                    <a:lnTo>
                      <a:pt x="174" y="396"/>
                    </a:lnTo>
                    <a:lnTo>
                      <a:pt x="164" y="390"/>
                    </a:lnTo>
                    <a:lnTo>
                      <a:pt x="154" y="388"/>
                    </a:lnTo>
                    <a:lnTo>
                      <a:pt x="142" y="388"/>
                    </a:lnTo>
                    <a:lnTo>
                      <a:pt x="132" y="390"/>
                    </a:lnTo>
                    <a:lnTo>
                      <a:pt x="122" y="392"/>
                    </a:lnTo>
                    <a:lnTo>
                      <a:pt x="110" y="398"/>
                    </a:lnTo>
                    <a:lnTo>
                      <a:pt x="90" y="410"/>
                    </a:lnTo>
                    <a:lnTo>
                      <a:pt x="70" y="426"/>
                    </a:lnTo>
                    <a:lnTo>
                      <a:pt x="54" y="444"/>
                    </a:lnTo>
                    <a:lnTo>
                      <a:pt x="40" y="462"/>
                    </a:lnTo>
                    <a:lnTo>
                      <a:pt x="30" y="478"/>
                    </a:lnTo>
                    <a:lnTo>
                      <a:pt x="20" y="496"/>
                    </a:lnTo>
                    <a:lnTo>
                      <a:pt x="12" y="516"/>
                    </a:lnTo>
                    <a:lnTo>
                      <a:pt x="4" y="540"/>
                    </a:lnTo>
                    <a:lnTo>
                      <a:pt x="0" y="566"/>
                    </a:lnTo>
                    <a:lnTo>
                      <a:pt x="0" y="590"/>
                    </a:lnTo>
                    <a:lnTo>
                      <a:pt x="2" y="602"/>
                    </a:lnTo>
                    <a:lnTo>
                      <a:pt x="4" y="612"/>
                    </a:lnTo>
                    <a:lnTo>
                      <a:pt x="8" y="622"/>
                    </a:lnTo>
                    <a:lnTo>
                      <a:pt x="14" y="630"/>
                    </a:lnTo>
                    <a:lnTo>
                      <a:pt x="20" y="638"/>
                    </a:lnTo>
                    <a:lnTo>
                      <a:pt x="30" y="644"/>
                    </a:lnTo>
                    <a:lnTo>
                      <a:pt x="40" y="650"/>
                    </a:lnTo>
                    <a:lnTo>
                      <a:pt x="50" y="652"/>
                    </a:lnTo>
                    <a:lnTo>
                      <a:pt x="58" y="652"/>
                    </a:lnTo>
                    <a:lnTo>
                      <a:pt x="68" y="652"/>
                    </a:lnTo>
                    <a:lnTo>
                      <a:pt x="82" y="646"/>
                    </a:lnTo>
                    <a:lnTo>
                      <a:pt x="98" y="638"/>
                    </a:lnTo>
                    <a:lnTo>
                      <a:pt x="112" y="628"/>
                    </a:lnTo>
                    <a:lnTo>
                      <a:pt x="128" y="624"/>
                    </a:lnTo>
                    <a:lnTo>
                      <a:pt x="136" y="622"/>
                    </a:lnTo>
                    <a:lnTo>
                      <a:pt x="144" y="622"/>
                    </a:lnTo>
                    <a:lnTo>
                      <a:pt x="154" y="626"/>
                    </a:lnTo>
                    <a:lnTo>
                      <a:pt x="166" y="630"/>
                    </a:lnTo>
                    <a:lnTo>
                      <a:pt x="172" y="636"/>
                    </a:lnTo>
                    <a:lnTo>
                      <a:pt x="176" y="646"/>
                    </a:lnTo>
                    <a:lnTo>
                      <a:pt x="178" y="656"/>
                    </a:lnTo>
                    <a:lnTo>
                      <a:pt x="180" y="668"/>
                    </a:lnTo>
                    <a:lnTo>
                      <a:pt x="176" y="692"/>
                    </a:lnTo>
                    <a:lnTo>
                      <a:pt x="172" y="714"/>
                    </a:lnTo>
                    <a:lnTo>
                      <a:pt x="48" y="928"/>
                    </a:lnTo>
                    <a:lnTo>
                      <a:pt x="178" y="1152"/>
                    </a:lnTo>
                    <a:lnTo>
                      <a:pt x="184" y="1174"/>
                    </a:lnTo>
                    <a:lnTo>
                      <a:pt x="186" y="1200"/>
                    </a:lnTo>
                    <a:lnTo>
                      <a:pt x="186" y="1212"/>
                    </a:lnTo>
                    <a:lnTo>
                      <a:pt x="184" y="1222"/>
                    </a:lnTo>
                    <a:lnTo>
                      <a:pt x="178" y="1230"/>
                    </a:lnTo>
                    <a:lnTo>
                      <a:pt x="172" y="1236"/>
                    </a:lnTo>
                    <a:lnTo>
                      <a:pt x="162" y="1242"/>
                    </a:lnTo>
                    <a:lnTo>
                      <a:pt x="152" y="1244"/>
                    </a:lnTo>
                    <a:lnTo>
                      <a:pt x="142" y="1246"/>
                    </a:lnTo>
                    <a:lnTo>
                      <a:pt x="134" y="1244"/>
                    </a:lnTo>
                    <a:lnTo>
                      <a:pt x="118" y="1238"/>
                    </a:lnTo>
                    <a:lnTo>
                      <a:pt x="104" y="1230"/>
                    </a:lnTo>
                    <a:lnTo>
                      <a:pt x="90" y="1222"/>
                    </a:lnTo>
                    <a:lnTo>
                      <a:pt x="74" y="1216"/>
                    </a:lnTo>
                    <a:lnTo>
                      <a:pt x="66" y="1214"/>
                    </a:lnTo>
                    <a:lnTo>
                      <a:pt x="56" y="1216"/>
                    </a:lnTo>
                    <a:lnTo>
                      <a:pt x="48" y="1218"/>
                    </a:lnTo>
                    <a:lnTo>
                      <a:pt x="36" y="1222"/>
                    </a:lnTo>
                    <a:lnTo>
                      <a:pt x="28" y="1228"/>
                    </a:lnTo>
                    <a:lnTo>
                      <a:pt x="20" y="1236"/>
                    </a:lnTo>
                    <a:lnTo>
                      <a:pt x="14" y="1246"/>
                    </a:lnTo>
                    <a:lnTo>
                      <a:pt x="10" y="1256"/>
                    </a:lnTo>
                    <a:lnTo>
                      <a:pt x="8" y="1266"/>
                    </a:lnTo>
                    <a:lnTo>
                      <a:pt x="6" y="1278"/>
                    </a:lnTo>
                    <a:lnTo>
                      <a:pt x="6" y="1302"/>
                    </a:lnTo>
                    <a:lnTo>
                      <a:pt x="12" y="1328"/>
                    </a:lnTo>
                    <a:lnTo>
                      <a:pt x="18" y="1350"/>
                    </a:lnTo>
                    <a:lnTo>
                      <a:pt x="26" y="1372"/>
                    </a:lnTo>
                    <a:lnTo>
                      <a:pt x="36" y="1390"/>
                    </a:lnTo>
                    <a:lnTo>
                      <a:pt x="46" y="1406"/>
                    </a:lnTo>
                    <a:lnTo>
                      <a:pt x="60" y="1424"/>
                    </a:lnTo>
                    <a:lnTo>
                      <a:pt x="78" y="1442"/>
                    </a:lnTo>
                    <a:lnTo>
                      <a:pt x="96" y="1458"/>
                    </a:lnTo>
                    <a:lnTo>
                      <a:pt x="118" y="1470"/>
                    </a:lnTo>
                    <a:lnTo>
                      <a:pt x="128" y="1474"/>
                    </a:lnTo>
                    <a:lnTo>
                      <a:pt x="138" y="1478"/>
                    </a:lnTo>
                    <a:lnTo>
                      <a:pt x="150" y="1480"/>
                    </a:lnTo>
                    <a:lnTo>
                      <a:pt x="160" y="1480"/>
                    </a:lnTo>
                    <a:lnTo>
                      <a:pt x="170" y="1476"/>
                    </a:lnTo>
                    <a:lnTo>
                      <a:pt x="180" y="1472"/>
                    </a:lnTo>
                    <a:lnTo>
                      <a:pt x="190" y="1466"/>
                    </a:lnTo>
                    <a:lnTo>
                      <a:pt x="196" y="1458"/>
                    </a:lnTo>
                    <a:lnTo>
                      <a:pt x="202" y="1450"/>
                    </a:lnTo>
                    <a:lnTo>
                      <a:pt x="204" y="1442"/>
                    </a:lnTo>
                    <a:lnTo>
                      <a:pt x="208" y="1426"/>
                    </a:lnTo>
                    <a:lnTo>
                      <a:pt x="208" y="1410"/>
                    </a:lnTo>
                    <a:lnTo>
                      <a:pt x="208" y="1392"/>
                    </a:lnTo>
                    <a:lnTo>
                      <a:pt x="210" y="1376"/>
                    </a:lnTo>
                    <a:lnTo>
                      <a:pt x="214" y="1368"/>
                    </a:lnTo>
                    <a:lnTo>
                      <a:pt x="218" y="1362"/>
                    </a:lnTo>
                    <a:lnTo>
                      <a:pt x="226" y="1354"/>
                    </a:lnTo>
                    <a:lnTo>
                      <a:pt x="236" y="1348"/>
                    </a:lnTo>
                    <a:lnTo>
                      <a:pt x="244" y="1344"/>
                    </a:lnTo>
                    <a:lnTo>
                      <a:pt x="254" y="1346"/>
                    </a:lnTo>
                    <a:lnTo>
                      <a:pt x="264" y="1348"/>
                    </a:lnTo>
                    <a:lnTo>
                      <a:pt x="276" y="1354"/>
                    </a:lnTo>
                    <a:lnTo>
                      <a:pt x="296" y="1368"/>
                    </a:lnTo>
                    <a:lnTo>
                      <a:pt x="312" y="1384"/>
                    </a:lnTo>
                    <a:lnTo>
                      <a:pt x="448" y="1620"/>
                    </a:lnTo>
                    <a:lnTo>
                      <a:pt x="712" y="1620"/>
                    </a:lnTo>
                    <a:lnTo>
                      <a:pt x="734" y="1628"/>
                    </a:lnTo>
                    <a:lnTo>
                      <a:pt x="756" y="1638"/>
                    </a:lnTo>
                    <a:lnTo>
                      <a:pt x="766" y="1644"/>
                    </a:lnTo>
                    <a:lnTo>
                      <a:pt x="774" y="1652"/>
                    </a:lnTo>
                    <a:lnTo>
                      <a:pt x="780" y="1660"/>
                    </a:lnTo>
                    <a:lnTo>
                      <a:pt x="782" y="1668"/>
                    </a:lnTo>
                    <a:lnTo>
                      <a:pt x="782" y="1680"/>
                    </a:lnTo>
                    <a:lnTo>
                      <a:pt x="778" y="1690"/>
                    </a:lnTo>
                    <a:lnTo>
                      <a:pt x="776" y="1698"/>
                    </a:lnTo>
                    <a:lnTo>
                      <a:pt x="770" y="1704"/>
                    </a:lnTo>
                    <a:lnTo>
                      <a:pt x="758" y="1716"/>
                    </a:lnTo>
                    <a:lnTo>
                      <a:pt x="742" y="1724"/>
                    </a:lnTo>
                    <a:lnTo>
                      <a:pt x="728" y="1732"/>
                    </a:lnTo>
                    <a:lnTo>
                      <a:pt x="716" y="1742"/>
                    </a:lnTo>
                    <a:lnTo>
                      <a:pt x="710" y="1750"/>
                    </a:lnTo>
                    <a:lnTo>
                      <a:pt x="706" y="1758"/>
                    </a:lnTo>
                    <a:lnTo>
                      <a:pt x="704" y="1766"/>
                    </a:lnTo>
                    <a:lnTo>
                      <a:pt x="702" y="1778"/>
                    </a:lnTo>
                    <a:lnTo>
                      <a:pt x="704" y="1790"/>
                    </a:lnTo>
                    <a:lnTo>
                      <a:pt x="706" y="1800"/>
                    </a:lnTo>
                    <a:lnTo>
                      <a:pt x="712" y="1810"/>
                    </a:lnTo>
                    <a:lnTo>
                      <a:pt x="718" y="1818"/>
                    </a:lnTo>
                    <a:lnTo>
                      <a:pt x="726" y="1826"/>
                    </a:lnTo>
                    <a:lnTo>
                      <a:pt x="736" y="1832"/>
                    </a:lnTo>
                    <a:lnTo>
                      <a:pt x="756" y="1844"/>
                    </a:lnTo>
                    <a:lnTo>
                      <a:pt x="780" y="1852"/>
                    </a:lnTo>
                    <a:lnTo>
                      <a:pt x="804" y="1858"/>
                    </a:lnTo>
                    <a:lnTo>
                      <a:pt x="828" y="1862"/>
                    </a:lnTo>
                    <a:lnTo>
                      <a:pt x="846" y="1862"/>
                    </a:lnTo>
                    <a:lnTo>
                      <a:pt x="866" y="1862"/>
                    </a:lnTo>
                    <a:lnTo>
                      <a:pt x="888" y="1858"/>
                    </a:lnTo>
                    <a:lnTo>
                      <a:pt x="912" y="1852"/>
                    </a:lnTo>
                    <a:lnTo>
                      <a:pt x="936" y="1844"/>
                    </a:lnTo>
                    <a:lnTo>
                      <a:pt x="958" y="1832"/>
                    </a:lnTo>
                    <a:lnTo>
                      <a:pt x="966" y="1826"/>
                    </a:lnTo>
                    <a:lnTo>
                      <a:pt x="974" y="1818"/>
                    </a:lnTo>
                    <a:lnTo>
                      <a:pt x="982" y="1810"/>
                    </a:lnTo>
                    <a:lnTo>
                      <a:pt x="986" y="1800"/>
                    </a:lnTo>
                    <a:lnTo>
                      <a:pt x="990" y="1790"/>
                    </a:lnTo>
                    <a:lnTo>
                      <a:pt x="990" y="1778"/>
                    </a:lnTo>
                    <a:lnTo>
                      <a:pt x="990" y="1766"/>
                    </a:lnTo>
                    <a:lnTo>
                      <a:pt x="986" y="1758"/>
                    </a:lnTo>
                    <a:lnTo>
                      <a:pt x="982" y="1750"/>
                    </a:lnTo>
                    <a:lnTo>
                      <a:pt x="978" y="1742"/>
                    </a:lnTo>
                    <a:lnTo>
                      <a:pt x="964" y="1732"/>
                    </a:lnTo>
                    <a:lnTo>
                      <a:pt x="950" y="1724"/>
                    </a:lnTo>
                    <a:lnTo>
                      <a:pt x="936" y="1716"/>
                    </a:lnTo>
                    <a:lnTo>
                      <a:pt x="922" y="1704"/>
                    </a:lnTo>
                    <a:lnTo>
                      <a:pt x="918" y="1698"/>
                    </a:lnTo>
                    <a:lnTo>
                      <a:pt x="914" y="1690"/>
                    </a:lnTo>
                    <a:lnTo>
                      <a:pt x="912" y="1680"/>
                    </a:lnTo>
                    <a:lnTo>
                      <a:pt x="910" y="1668"/>
                    </a:lnTo>
                    <a:lnTo>
                      <a:pt x="912" y="1660"/>
                    </a:lnTo>
                    <a:lnTo>
                      <a:pt x="918" y="1652"/>
                    </a:lnTo>
                    <a:lnTo>
                      <a:pt x="926" y="1644"/>
                    </a:lnTo>
                    <a:lnTo>
                      <a:pt x="936" y="1638"/>
                    </a:lnTo>
                    <a:lnTo>
                      <a:pt x="960" y="1628"/>
                    </a:lnTo>
                    <a:lnTo>
                      <a:pt x="982" y="1620"/>
                    </a:lnTo>
                    <a:lnTo>
                      <a:pt x="1248" y="1620"/>
                    </a:lnTo>
                    <a:lnTo>
                      <a:pt x="1386" y="1380"/>
                    </a:lnTo>
                    <a:lnTo>
                      <a:pt x="1402" y="1366"/>
                    </a:lnTo>
                    <a:lnTo>
                      <a:pt x="1420" y="1354"/>
                    </a:lnTo>
                    <a:lnTo>
                      <a:pt x="1430" y="1350"/>
                    </a:lnTo>
                    <a:lnTo>
                      <a:pt x="1440" y="1348"/>
                    </a:lnTo>
                    <a:lnTo>
                      <a:pt x="1448" y="1348"/>
                    </a:lnTo>
                    <a:lnTo>
                      <a:pt x="1456" y="1350"/>
                    </a:lnTo>
                    <a:lnTo>
                      <a:pt x="1464" y="1356"/>
                    </a:lnTo>
                    <a:lnTo>
                      <a:pt x="1472" y="1364"/>
                    </a:lnTo>
                    <a:lnTo>
                      <a:pt x="1478" y="1372"/>
                    </a:lnTo>
                    <a:lnTo>
                      <a:pt x="1480" y="1380"/>
                    </a:lnTo>
                    <a:lnTo>
                      <a:pt x="1484" y="1396"/>
                    </a:lnTo>
                    <a:lnTo>
                      <a:pt x="1484" y="1412"/>
                    </a:lnTo>
                    <a:lnTo>
                      <a:pt x="1484" y="1430"/>
                    </a:lnTo>
                    <a:lnTo>
                      <a:pt x="1486" y="1446"/>
                    </a:lnTo>
                    <a:lnTo>
                      <a:pt x="1490" y="1454"/>
                    </a:lnTo>
                    <a:lnTo>
                      <a:pt x="1494" y="1460"/>
                    </a:lnTo>
                    <a:lnTo>
                      <a:pt x="1502" y="1468"/>
                    </a:lnTo>
                    <a:lnTo>
                      <a:pt x="1510" y="1474"/>
                    </a:lnTo>
                    <a:lnTo>
                      <a:pt x="1520" y="1480"/>
                    </a:lnTo>
                    <a:lnTo>
                      <a:pt x="1530" y="1482"/>
                    </a:lnTo>
                    <a:lnTo>
                      <a:pt x="1542" y="1482"/>
                    </a:lnTo>
                    <a:lnTo>
                      <a:pt x="1552" y="1480"/>
                    </a:lnTo>
                    <a:lnTo>
                      <a:pt x="1564" y="1478"/>
                    </a:lnTo>
                    <a:lnTo>
                      <a:pt x="1574" y="1474"/>
                    </a:lnTo>
                    <a:lnTo>
                      <a:pt x="1594" y="1460"/>
                    </a:lnTo>
                    <a:lnTo>
                      <a:pt x="1614" y="1444"/>
                    </a:lnTo>
                    <a:lnTo>
                      <a:pt x="1630" y="1426"/>
                    </a:lnTo>
                    <a:lnTo>
                      <a:pt x="1644" y="1408"/>
                    </a:lnTo>
                    <a:lnTo>
                      <a:pt x="1656" y="1392"/>
                    </a:lnTo>
                    <a:lnTo>
                      <a:pt x="1664" y="1374"/>
                    </a:lnTo>
                    <a:lnTo>
                      <a:pt x="1672" y="1354"/>
                    </a:lnTo>
                    <a:lnTo>
                      <a:pt x="1680" y="1330"/>
                    </a:lnTo>
                    <a:lnTo>
                      <a:pt x="1684" y="1306"/>
                    </a:lnTo>
                    <a:lnTo>
                      <a:pt x="1684" y="1280"/>
                    </a:lnTo>
                    <a:lnTo>
                      <a:pt x="1684" y="1270"/>
                    </a:lnTo>
                    <a:lnTo>
                      <a:pt x="1680" y="1258"/>
                    </a:lnTo>
                    <a:lnTo>
                      <a:pt x="1676" y="1248"/>
                    </a:lnTo>
                    <a:lnTo>
                      <a:pt x="1670" y="1240"/>
                    </a:lnTo>
                    <a:lnTo>
                      <a:pt x="1664" y="1232"/>
                    </a:lnTo>
                    <a:lnTo>
                      <a:pt x="1654" y="1226"/>
                    </a:lnTo>
                    <a:lnTo>
                      <a:pt x="1644" y="1220"/>
                    </a:lnTo>
                    <a:lnTo>
                      <a:pt x="1634" y="1218"/>
                    </a:lnTo>
                    <a:lnTo>
                      <a:pt x="1626" y="1218"/>
                    </a:lnTo>
                    <a:lnTo>
                      <a:pt x="1618" y="1218"/>
                    </a:lnTo>
                    <a:lnTo>
                      <a:pt x="1602" y="1224"/>
                    </a:lnTo>
                    <a:lnTo>
                      <a:pt x="1588" y="1234"/>
                    </a:lnTo>
                    <a:lnTo>
                      <a:pt x="1572" y="1242"/>
                    </a:lnTo>
                    <a:lnTo>
                      <a:pt x="1558" y="1248"/>
                    </a:lnTo>
                    <a:lnTo>
                      <a:pt x="1548" y="1248"/>
                    </a:lnTo>
                    <a:lnTo>
                      <a:pt x="1540" y="1248"/>
                    </a:lnTo>
                    <a:lnTo>
                      <a:pt x="1530" y="1244"/>
                    </a:lnTo>
                    <a:lnTo>
                      <a:pt x="1520" y="1240"/>
                    </a:lnTo>
                    <a:lnTo>
                      <a:pt x="1514" y="1234"/>
                    </a:lnTo>
                    <a:lnTo>
                      <a:pt x="1508" y="1226"/>
                    </a:lnTo>
                    <a:lnTo>
                      <a:pt x="1506" y="1218"/>
                    </a:lnTo>
                    <a:lnTo>
                      <a:pt x="1506" y="1208"/>
                    </a:lnTo>
                    <a:lnTo>
                      <a:pt x="1506" y="1186"/>
                    </a:lnTo>
                    <a:lnTo>
                      <a:pt x="1510" y="1164"/>
                    </a:lnTo>
                    <a:lnTo>
                      <a:pt x="1648" y="928"/>
                    </a:lnTo>
                    <a:lnTo>
                      <a:pt x="1516" y="700"/>
                    </a:lnTo>
                    <a:lnTo>
                      <a:pt x="1512" y="678"/>
                    </a:lnTo>
                    <a:lnTo>
                      <a:pt x="1510" y="656"/>
                    </a:lnTo>
                    <a:lnTo>
                      <a:pt x="1510" y="644"/>
                    </a:lnTo>
                    <a:lnTo>
                      <a:pt x="1512" y="634"/>
                    </a:lnTo>
                    <a:lnTo>
                      <a:pt x="1518" y="626"/>
                    </a:lnTo>
                    <a:lnTo>
                      <a:pt x="1524" y="620"/>
                    </a:lnTo>
                    <a:lnTo>
                      <a:pt x="1534" y="616"/>
                    </a:lnTo>
                    <a:lnTo>
                      <a:pt x="1544" y="612"/>
                    </a:lnTo>
                    <a:lnTo>
                      <a:pt x="1552" y="612"/>
                    </a:lnTo>
                    <a:lnTo>
                      <a:pt x="1562" y="612"/>
                    </a:lnTo>
                    <a:lnTo>
                      <a:pt x="1576" y="618"/>
                    </a:lnTo>
                    <a:lnTo>
                      <a:pt x="1592" y="626"/>
                    </a:lnTo>
                    <a:lnTo>
                      <a:pt x="1606" y="636"/>
                    </a:lnTo>
                    <a:lnTo>
                      <a:pt x="1622" y="642"/>
                    </a:lnTo>
                    <a:lnTo>
                      <a:pt x="1630" y="642"/>
                    </a:lnTo>
                    <a:lnTo>
                      <a:pt x="1638" y="642"/>
                    </a:lnTo>
                    <a:lnTo>
                      <a:pt x="1648" y="640"/>
                    </a:lnTo>
                    <a:lnTo>
                      <a:pt x="1658" y="634"/>
                    </a:lnTo>
                    <a:lnTo>
                      <a:pt x="1668" y="628"/>
                    </a:lnTo>
                    <a:lnTo>
                      <a:pt x="1676" y="620"/>
                    </a:lnTo>
                    <a:lnTo>
                      <a:pt x="1682" y="612"/>
                    </a:lnTo>
                    <a:lnTo>
                      <a:pt x="1686" y="602"/>
                    </a:lnTo>
                    <a:lnTo>
                      <a:pt x="1688" y="590"/>
                    </a:lnTo>
                    <a:lnTo>
                      <a:pt x="1690" y="580"/>
                    </a:lnTo>
                    <a:lnTo>
                      <a:pt x="1688" y="554"/>
                    </a:lnTo>
                    <a:lnTo>
                      <a:pt x="1684" y="530"/>
                    </a:lnTo>
                    <a:lnTo>
                      <a:pt x="1678" y="506"/>
                    </a:lnTo>
                    <a:lnTo>
                      <a:pt x="1668" y="486"/>
                    </a:lnTo>
                    <a:lnTo>
                      <a:pt x="1660" y="468"/>
                    </a:lnTo>
                    <a:lnTo>
                      <a:pt x="1650" y="452"/>
                    </a:lnTo>
                    <a:lnTo>
                      <a:pt x="1636" y="434"/>
                    </a:lnTo>
                    <a:lnTo>
                      <a:pt x="1618" y="416"/>
                    </a:lnTo>
                    <a:lnTo>
                      <a:pt x="1598" y="400"/>
                    </a:lnTo>
                    <a:lnTo>
                      <a:pt x="1578" y="386"/>
                    </a:lnTo>
                    <a:lnTo>
                      <a:pt x="1568" y="382"/>
                    </a:lnTo>
                    <a:lnTo>
                      <a:pt x="1556" y="378"/>
                    </a:lnTo>
                    <a:lnTo>
                      <a:pt x="1546" y="378"/>
                    </a:lnTo>
                    <a:lnTo>
                      <a:pt x="1536" y="378"/>
                    </a:lnTo>
                    <a:lnTo>
                      <a:pt x="1524" y="380"/>
                    </a:lnTo>
                    <a:lnTo>
                      <a:pt x="1514" y="386"/>
                    </a:lnTo>
                    <a:lnTo>
                      <a:pt x="1506" y="392"/>
                    </a:lnTo>
                    <a:lnTo>
                      <a:pt x="1498" y="400"/>
                    </a:lnTo>
                    <a:lnTo>
                      <a:pt x="1494" y="406"/>
                    </a:lnTo>
                    <a:lnTo>
                      <a:pt x="1490" y="414"/>
                    </a:lnTo>
                    <a:lnTo>
                      <a:pt x="1488" y="430"/>
                    </a:lnTo>
                    <a:lnTo>
                      <a:pt x="1488" y="448"/>
                    </a:lnTo>
                    <a:lnTo>
                      <a:pt x="1488" y="464"/>
                    </a:lnTo>
                    <a:lnTo>
                      <a:pt x="1486" y="480"/>
                    </a:lnTo>
                    <a:lnTo>
                      <a:pt x="1482" y="488"/>
                    </a:lnTo>
                    <a:lnTo>
                      <a:pt x="1476" y="496"/>
                    </a:lnTo>
                    <a:lnTo>
                      <a:pt x="1470" y="502"/>
                    </a:lnTo>
                    <a:lnTo>
                      <a:pt x="1460" y="510"/>
                    </a:lnTo>
                    <a:lnTo>
                      <a:pt x="1452" y="512"/>
                    </a:lnTo>
                    <a:lnTo>
                      <a:pt x="1442" y="512"/>
                    </a:lnTo>
                    <a:lnTo>
                      <a:pt x="1432" y="510"/>
                    </a:lnTo>
                    <a:lnTo>
                      <a:pt x="1422" y="504"/>
                    </a:lnTo>
                    <a:lnTo>
                      <a:pt x="1404" y="490"/>
                    </a:lnTo>
                    <a:lnTo>
                      <a:pt x="1386" y="476"/>
                    </a:lnTo>
                    <a:lnTo>
                      <a:pt x="1246" y="236"/>
                    </a:lnTo>
                    <a:lnTo>
                      <a:pt x="982" y="242"/>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a:solidFill>
                    <a:schemeClr val="dk1"/>
                  </a:solidFill>
                  <a:latin typeface="Arial"/>
                  <a:ea typeface="Arial"/>
                  <a:cs typeface="Arial"/>
                  <a:sym typeface="Arial"/>
                </a:endParaRPr>
              </a:p>
            </p:txBody>
          </p:sp>
          <p:sp>
            <p:nvSpPr>
              <p:cNvPr id="387" name="Google Shape;387;p3"/>
              <p:cNvSpPr/>
              <p:nvPr/>
            </p:nvSpPr>
            <p:spPr>
              <a:xfrm>
                <a:off x="2225540" y="4494393"/>
                <a:ext cx="2020887" cy="1717675"/>
              </a:xfrm>
              <a:custGeom>
                <a:avLst/>
                <a:gdLst/>
                <a:ahLst/>
                <a:cxnLst/>
                <a:rect l="l" t="t" r="r" b="b"/>
                <a:pathLst>
                  <a:path w="1632" h="1386" extrusionOk="0">
                    <a:moveTo>
                      <a:pt x="1576" y="390"/>
                    </a:moveTo>
                    <a:lnTo>
                      <a:pt x="1576" y="390"/>
                    </a:lnTo>
                    <a:lnTo>
                      <a:pt x="1588" y="388"/>
                    </a:lnTo>
                    <a:lnTo>
                      <a:pt x="1602" y="382"/>
                    </a:lnTo>
                    <a:lnTo>
                      <a:pt x="1610" y="376"/>
                    </a:lnTo>
                    <a:lnTo>
                      <a:pt x="1618" y="368"/>
                    </a:lnTo>
                    <a:lnTo>
                      <a:pt x="1624" y="360"/>
                    </a:lnTo>
                    <a:lnTo>
                      <a:pt x="1628" y="350"/>
                    </a:lnTo>
                    <a:lnTo>
                      <a:pt x="1630" y="338"/>
                    </a:lnTo>
                    <a:lnTo>
                      <a:pt x="1632" y="328"/>
                    </a:lnTo>
                    <a:lnTo>
                      <a:pt x="1632" y="302"/>
                    </a:lnTo>
                    <a:lnTo>
                      <a:pt x="1626" y="278"/>
                    </a:lnTo>
                    <a:lnTo>
                      <a:pt x="1620" y="254"/>
                    </a:lnTo>
                    <a:lnTo>
                      <a:pt x="1612" y="234"/>
                    </a:lnTo>
                    <a:lnTo>
                      <a:pt x="1602" y="216"/>
                    </a:lnTo>
                    <a:lnTo>
                      <a:pt x="1594" y="202"/>
                    </a:lnTo>
                    <a:lnTo>
                      <a:pt x="1584" y="188"/>
                    </a:lnTo>
                    <a:lnTo>
                      <a:pt x="1570" y="172"/>
                    </a:lnTo>
                    <a:lnTo>
                      <a:pt x="1556" y="158"/>
                    </a:lnTo>
                    <a:lnTo>
                      <a:pt x="1540" y="146"/>
                    </a:lnTo>
                    <a:lnTo>
                      <a:pt x="1522" y="136"/>
                    </a:lnTo>
                    <a:lnTo>
                      <a:pt x="1504" y="128"/>
                    </a:lnTo>
                    <a:lnTo>
                      <a:pt x="1496" y="126"/>
                    </a:lnTo>
                    <a:lnTo>
                      <a:pt x="1486" y="126"/>
                    </a:lnTo>
                    <a:lnTo>
                      <a:pt x="1474" y="128"/>
                    </a:lnTo>
                    <a:lnTo>
                      <a:pt x="1460" y="134"/>
                    </a:lnTo>
                    <a:lnTo>
                      <a:pt x="1452" y="140"/>
                    </a:lnTo>
                    <a:lnTo>
                      <a:pt x="1444" y="148"/>
                    </a:lnTo>
                    <a:lnTo>
                      <a:pt x="1440" y="154"/>
                    </a:lnTo>
                    <a:lnTo>
                      <a:pt x="1436" y="162"/>
                    </a:lnTo>
                    <a:lnTo>
                      <a:pt x="1434" y="178"/>
                    </a:lnTo>
                    <a:lnTo>
                      <a:pt x="1434" y="196"/>
                    </a:lnTo>
                    <a:lnTo>
                      <a:pt x="1434" y="212"/>
                    </a:lnTo>
                    <a:lnTo>
                      <a:pt x="1432" y="228"/>
                    </a:lnTo>
                    <a:lnTo>
                      <a:pt x="1428" y="236"/>
                    </a:lnTo>
                    <a:lnTo>
                      <a:pt x="1422" y="244"/>
                    </a:lnTo>
                    <a:lnTo>
                      <a:pt x="1416" y="250"/>
                    </a:lnTo>
                    <a:lnTo>
                      <a:pt x="1406" y="258"/>
                    </a:lnTo>
                    <a:lnTo>
                      <a:pt x="1400" y="260"/>
                    </a:lnTo>
                    <a:lnTo>
                      <a:pt x="1392" y="260"/>
                    </a:lnTo>
                    <a:lnTo>
                      <a:pt x="1384" y="260"/>
                    </a:lnTo>
                    <a:lnTo>
                      <a:pt x="1376" y="258"/>
                    </a:lnTo>
                    <a:lnTo>
                      <a:pt x="1360" y="248"/>
                    </a:lnTo>
                    <a:lnTo>
                      <a:pt x="1344" y="236"/>
                    </a:lnTo>
                    <a:lnTo>
                      <a:pt x="1330" y="224"/>
                    </a:lnTo>
                    <a:lnTo>
                      <a:pt x="1200" y="0"/>
                    </a:lnTo>
                    <a:lnTo>
                      <a:pt x="936" y="0"/>
                    </a:lnTo>
                    <a:lnTo>
                      <a:pt x="914" y="8"/>
                    </a:lnTo>
                    <a:lnTo>
                      <a:pt x="890" y="18"/>
                    </a:lnTo>
                    <a:lnTo>
                      <a:pt x="880" y="24"/>
                    </a:lnTo>
                    <a:lnTo>
                      <a:pt x="872" y="32"/>
                    </a:lnTo>
                    <a:lnTo>
                      <a:pt x="866" y="40"/>
                    </a:lnTo>
                    <a:lnTo>
                      <a:pt x="864" y="48"/>
                    </a:lnTo>
                    <a:lnTo>
                      <a:pt x="866" y="60"/>
                    </a:lnTo>
                    <a:lnTo>
                      <a:pt x="868" y="70"/>
                    </a:lnTo>
                    <a:lnTo>
                      <a:pt x="872" y="78"/>
                    </a:lnTo>
                    <a:lnTo>
                      <a:pt x="876" y="84"/>
                    </a:lnTo>
                    <a:lnTo>
                      <a:pt x="890" y="96"/>
                    </a:lnTo>
                    <a:lnTo>
                      <a:pt x="904" y="104"/>
                    </a:lnTo>
                    <a:lnTo>
                      <a:pt x="918" y="112"/>
                    </a:lnTo>
                    <a:lnTo>
                      <a:pt x="932" y="122"/>
                    </a:lnTo>
                    <a:lnTo>
                      <a:pt x="936" y="130"/>
                    </a:lnTo>
                    <a:lnTo>
                      <a:pt x="940" y="138"/>
                    </a:lnTo>
                    <a:lnTo>
                      <a:pt x="944" y="146"/>
                    </a:lnTo>
                    <a:lnTo>
                      <a:pt x="944" y="158"/>
                    </a:lnTo>
                    <a:lnTo>
                      <a:pt x="944" y="170"/>
                    </a:lnTo>
                    <a:lnTo>
                      <a:pt x="940" y="180"/>
                    </a:lnTo>
                    <a:lnTo>
                      <a:pt x="936" y="190"/>
                    </a:lnTo>
                    <a:lnTo>
                      <a:pt x="928" y="198"/>
                    </a:lnTo>
                    <a:lnTo>
                      <a:pt x="920" y="206"/>
                    </a:lnTo>
                    <a:lnTo>
                      <a:pt x="912" y="212"/>
                    </a:lnTo>
                    <a:lnTo>
                      <a:pt x="890" y="224"/>
                    </a:lnTo>
                    <a:lnTo>
                      <a:pt x="866" y="232"/>
                    </a:lnTo>
                    <a:lnTo>
                      <a:pt x="842" y="238"/>
                    </a:lnTo>
                    <a:lnTo>
                      <a:pt x="820" y="242"/>
                    </a:lnTo>
                    <a:lnTo>
                      <a:pt x="800" y="242"/>
                    </a:lnTo>
                    <a:lnTo>
                      <a:pt x="782" y="242"/>
                    </a:lnTo>
                    <a:lnTo>
                      <a:pt x="758" y="238"/>
                    </a:lnTo>
                    <a:lnTo>
                      <a:pt x="734" y="232"/>
                    </a:lnTo>
                    <a:lnTo>
                      <a:pt x="710" y="224"/>
                    </a:lnTo>
                    <a:lnTo>
                      <a:pt x="690" y="212"/>
                    </a:lnTo>
                    <a:lnTo>
                      <a:pt x="680" y="206"/>
                    </a:lnTo>
                    <a:lnTo>
                      <a:pt x="672" y="198"/>
                    </a:lnTo>
                    <a:lnTo>
                      <a:pt x="666" y="190"/>
                    </a:lnTo>
                    <a:lnTo>
                      <a:pt x="660" y="180"/>
                    </a:lnTo>
                    <a:lnTo>
                      <a:pt x="658" y="170"/>
                    </a:lnTo>
                    <a:lnTo>
                      <a:pt x="656" y="158"/>
                    </a:lnTo>
                    <a:lnTo>
                      <a:pt x="658" y="146"/>
                    </a:lnTo>
                    <a:lnTo>
                      <a:pt x="660" y="138"/>
                    </a:lnTo>
                    <a:lnTo>
                      <a:pt x="664" y="130"/>
                    </a:lnTo>
                    <a:lnTo>
                      <a:pt x="670" y="122"/>
                    </a:lnTo>
                    <a:lnTo>
                      <a:pt x="682" y="112"/>
                    </a:lnTo>
                    <a:lnTo>
                      <a:pt x="696" y="104"/>
                    </a:lnTo>
                    <a:lnTo>
                      <a:pt x="712" y="96"/>
                    </a:lnTo>
                    <a:lnTo>
                      <a:pt x="724" y="84"/>
                    </a:lnTo>
                    <a:lnTo>
                      <a:pt x="730" y="78"/>
                    </a:lnTo>
                    <a:lnTo>
                      <a:pt x="732" y="70"/>
                    </a:lnTo>
                    <a:lnTo>
                      <a:pt x="736" y="60"/>
                    </a:lnTo>
                    <a:lnTo>
                      <a:pt x="736" y="48"/>
                    </a:lnTo>
                    <a:lnTo>
                      <a:pt x="734" y="40"/>
                    </a:lnTo>
                    <a:lnTo>
                      <a:pt x="728" y="32"/>
                    </a:lnTo>
                    <a:lnTo>
                      <a:pt x="720" y="24"/>
                    </a:lnTo>
                    <a:lnTo>
                      <a:pt x="710" y="18"/>
                    </a:lnTo>
                    <a:lnTo>
                      <a:pt x="688" y="8"/>
                    </a:lnTo>
                    <a:lnTo>
                      <a:pt x="666" y="0"/>
                    </a:lnTo>
                    <a:lnTo>
                      <a:pt x="402" y="0"/>
                    </a:lnTo>
                    <a:lnTo>
                      <a:pt x="248" y="268"/>
                    </a:lnTo>
                    <a:lnTo>
                      <a:pt x="242" y="290"/>
                    </a:lnTo>
                    <a:lnTo>
                      <a:pt x="240" y="314"/>
                    </a:lnTo>
                    <a:lnTo>
                      <a:pt x="240" y="326"/>
                    </a:lnTo>
                    <a:lnTo>
                      <a:pt x="242" y="336"/>
                    </a:lnTo>
                    <a:lnTo>
                      <a:pt x="248" y="344"/>
                    </a:lnTo>
                    <a:lnTo>
                      <a:pt x="254" y="350"/>
                    </a:lnTo>
                    <a:lnTo>
                      <a:pt x="264" y="356"/>
                    </a:lnTo>
                    <a:lnTo>
                      <a:pt x="274" y="358"/>
                    </a:lnTo>
                    <a:lnTo>
                      <a:pt x="284" y="358"/>
                    </a:lnTo>
                    <a:lnTo>
                      <a:pt x="292" y="358"/>
                    </a:lnTo>
                    <a:lnTo>
                      <a:pt x="308" y="352"/>
                    </a:lnTo>
                    <a:lnTo>
                      <a:pt x="322" y="344"/>
                    </a:lnTo>
                    <a:lnTo>
                      <a:pt x="336" y="336"/>
                    </a:lnTo>
                    <a:lnTo>
                      <a:pt x="352" y="330"/>
                    </a:lnTo>
                    <a:lnTo>
                      <a:pt x="360" y="328"/>
                    </a:lnTo>
                    <a:lnTo>
                      <a:pt x="370" y="328"/>
                    </a:lnTo>
                    <a:lnTo>
                      <a:pt x="378" y="332"/>
                    </a:lnTo>
                    <a:lnTo>
                      <a:pt x="390" y="336"/>
                    </a:lnTo>
                    <a:lnTo>
                      <a:pt x="398" y="342"/>
                    </a:lnTo>
                    <a:lnTo>
                      <a:pt x="406" y="350"/>
                    </a:lnTo>
                    <a:lnTo>
                      <a:pt x="412" y="358"/>
                    </a:lnTo>
                    <a:lnTo>
                      <a:pt x="416" y="368"/>
                    </a:lnTo>
                    <a:lnTo>
                      <a:pt x="418" y="380"/>
                    </a:lnTo>
                    <a:lnTo>
                      <a:pt x="420" y="392"/>
                    </a:lnTo>
                    <a:lnTo>
                      <a:pt x="418" y="416"/>
                    </a:lnTo>
                    <a:lnTo>
                      <a:pt x="414" y="440"/>
                    </a:lnTo>
                    <a:lnTo>
                      <a:pt x="408" y="464"/>
                    </a:lnTo>
                    <a:lnTo>
                      <a:pt x="400" y="486"/>
                    </a:lnTo>
                    <a:lnTo>
                      <a:pt x="390" y="502"/>
                    </a:lnTo>
                    <a:lnTo>
                      <a:pt x="380" y="518"/>
                    </a:lnTo>
                    <a:lnTo>
                      <a:pt x="366" y="536"/>
                    </a:lnTo>
                    <a:lnTo>
                      <a:pt x="348" y="554"/>
                    </a:lnTo>
                    <a:lnTo>
                      <a:pt x="330" y="570"/>
                    </a:lnTo>
                    <a:lnTo>
                      <a:pt x="308" y="584"/>
                    </a:lnTo>
                    <a:lnTo>
                      <a:pt x="298" y="588"/>
                    </a:lnTo>
                    <a:lnTo>
                      <a:pt x="288" y="592"/>
                    </a:lnTo>
                    <a:lnTo>
                      <a:pt x="276" y="592"/>
                    </a:lnTo>
                    <a:lnTo>
                      <a:pt x="266" y="592"/>
                    </a:lnTo>
                    <a:lnTo>
                      <a:pt x="256" y="590"/>
                    </a:lnTo>
                    <a:lnTo>
                      <a:pt x="246" y="586"/>
                    </a:lnTo>
                    <a:lnTo>
                      <a:pt x="236" y="578"/>
                    </a:lnTo>
                    <a:lnTo>
                      <a:pt x="230" y="572"/>
                    </a:lnTo>
                    <a:lnTo>
                      <a:pt x="224" y="564"/>
                    </a:lnTo>
                    <a:lnTo>
                      <a:pt x="222" y="556"/>
                    </a:lnTo>
                    <a:lnTo>
                      <a:pt x="218" y="540"/>
                    </a:lnTo>
                    <a:lnTo>
                      <a:pt x="218" y="522"/>
                    </a:lnTo>
                    <a:lnTo>
                      <a:pt x="218" y="506"/>
                    </a:lnTo>
                    <a:lnTo>
                      <a:pt x="216" y="490"/>
                    </a:lnTo>
                    <a:lnTo>
                      <a:pt x="212" y="482"/>
                    </a:lnTo>
                    <a:lnTo>
                      <a:pt x="206" y="474"/>
                    </a:lnTo>
                    <a:lnTo>
                      <a:pt x="200" y="468"/>
                    </a:lnTo>
                    <a:lnTo>
                      <a:pt x="190" y="460"/>
                    </a:lnTo>
                    <a:lnTo>
                      <a:pt x="182" y="458"/>
                    </a:lnTo>
                    <a:lnTo>
                      <a:pt x="172" y="458"/>
                    </a:lnTo>
                    <a:lnTo>
                      <a:pt x="162" y="462"/>
                    </a:lnTo>
                    <a:lnTo>
                      <a:pt x="152" y="466"/>
                    </a:lnTo>
                    <a:lnTo>
                      <a:pt x="132" y="480"/>
                    </a:lnTo>
                    <a:lnTo>
                      <a:pt x="116" y="496"/>
                    </a:lnTo>
                    <a:lnTo>
                      <a:pt x="4" y="688"/>
                    </a:lnTo>
                    <a:lnTo>
                      <a:pt x="2" y="688"/>
                    </a:lnTo>
                    <a:lnTo>
                      <a:pt x="0" y="694"/>
                    </a:lnTo>
                    <a:lnTo>
                      <a:pt x="400" y="1386"/>
                    </a:lnTo>
                    <a:lnTo>
                      <a:pt x="1200" y="1386"/>
                    </a:lnTo>
                    <a:lnTo>
                      <a:pt x="1600" y="694"/>
                    </a:lnTo>
                    <a:lnTo>
                      <a:pt x="1598" y="688"/>
                    </a:lnTo>
                    <a:lnTo>
                      <a:pt x="1458" y="448"/>
                    </a:lnTo>
                    <a:lnTo>
                      <a:pt x="1454" y="426"/>
                    </a:lnTo>
                    <a:lnTo>
                      <a:pt x="1452" y="402"/>
                    </a:lnTo>
                    <a:lnTo>
                      <a:pt x="1454" y="392"/>
                    </a:lnTo>
                    <a:lnTo>
                      <a:pt x="1456" y="382"/>
                    </a:lnTo>
                    <a:lnTo>
                      <a:pt x="1460" y="374"/>
                    </a:lnTo>
                    <a:lnTo>
                      <a:pt x="1466" y="368"/>
                    </a:lnTo>
                    <a:lnTo>
                      <a:pt x="1482" y="362"/>
                    </a:lnTo>
                    <a:lnTo>
                      <a:pt x="1496" y="360"/>
                    </a:lnTo>
                    <a:lnTo>
                      <a:pt x="1508" y="360"/>
                    </a:lnTo>
                    <a:lnTo>
                      <a:pt x="1518" y="364"/>
                    </a:lnTo>
                    <a:lnTo>
                      <a:pt x="1536" y="374"/>
                    </a:lnTo>
                    <a:lnTo>
                      <a:pt x="1556" y="384"/>
                    </a:lnTo>
                    <a:lnTo>
                      <a:pt x="1566" y="388"/>
                    </a:lnTo>
                    <a:lnTo>
                      <a:pt x="1576" y="39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a:solidFill>
                    <a:schemeClr val="dk1"/>
                  </a:solidFill>
                  <a:latin typeface="Arial"/>
                  <a:ea typeface="Arial"/>
                  <a:cs typeface="Arial"/>
                  <a:sym typeface="Arial"/>
                </a:endParaRPr>
              </a:p>
            </p:txBody>
          </p:sp>
          <p:sp>
            <p:nvSpPr>
              <p:cNvPr id="388" name="Google Shape;388;p3"/>
              <p:cNvSpPr/>
              <p:nvPr/>
            </p:nvSpPr>
            <p:spPr>
              <a:xfrm>
                <a:off x="745990" y="3343455"/>
                <a:ext cx="2001837" cy="2005013"/>
              </a:xfrm>
              <a:custGeom>
                <a:avLst/>
                <a:gdLst/>
                <a:ahLst/>
                <a:cxnLst/>
                <a:rect l="l" t="t" r="r" b="b"/>
                <a:pathLst>
                  <a:path w="1616" h="1618" extrusionOk="0">
                    <a:moveTo>
                      <a:pt x="1312" y="1426"/>
                    </a:moveTo>
                    <a:lnTo>
                      <a:pt x="1312" y="1426"/>
                    </a:lnTo>
                    <a:lnTo>
                      <a:pt x="1328" y="1410"/>
                    </a:lnTo>
                    <a:lnTo>
                      <a:pt x="1348" y="1396"/>
                    </a:lnTo>
                    <a:lnTo>
                      <a:pt x="1358" y="1392"/>
                    </a:lnTo>
                    <a:lnTo>
                      <a:pt x="1368" y="1388"/>
                    </a:lnTo>
                    <a:lnTo>
                      <a:pt x="1378" y="1388"/>
                    </a:lnTo>
                    <a:lnTo>
                      <a:pt x="1386" y="1390"/>
                    </a:lnTo>
                    <a:lnTo>
                      <a:pt x="1396" y="1398"/>
                    </a:lnTo>
                    <a:lnTo>
                      <a:pt x="1402" y="1404"/>
                    </a:lnTo>
                    <a:lnTo>
                      <a:pt x="1408" y="1412"/>
                    </a:lnTo>
                    <a:lnTo>
                      <a:pt x="1412" y="1420"/>
                    </a:lnTo>
                    <a:lnTo>
                      <a:pt x="1414" y="1436"/>
                    </a:lnTo>
                    <a:lnTo>
                      <a:pt x="1414" y="1452"/>
                    </a:lnTo>
                    <a:lnTo>
                      <a:pt x="1414" y="1470"/>
                    </a:lnTo>
                    <a:lnTo>
                      <a:pt x="1418" y="1486"/>
                    </a:lnTo>
                    <a:lnTo>
                      <a:pt x="1420" y="1494"/>
                    </a:lnTo>
                    <a:lnTo>
                      <a:pt x="1426" y="1502"/>
                    </a:lnTo>
                    <a:lnTo>
                      <a:pt x="1432" y="1508"/>
                    </a:lnTo>
                    <a:lnTo>
                      <a:pt x="1442" y="1516"/>
                    </a:lnTo>
                    <a:lnTo>
                      <a:pt x="1452" y="1520"/>
                    </a:lnTo>
                    <a:lnTo>
                      <a:pt x="1462" y="1522"/>
                    </a:lnTo>
                    <a:lnTo>
                      <a:pt x="1472" y="1522"/>
                    </a:lnTo>
                    <a:lnTo>
                      <a:pt x="1484" y="1522"/>
                    </a:lnTo>
                    <a:lnTo>
                      <a:pt x="1494" y="1518"/>
                    </a:lnTo>
                    <a:lnTo>
                      <a:pt x="1504" y="1514"/>
                    </a:lnTo>
                    <a:lnTo>
                      <a:pt x="1526" y="1500"/>
                    </a:lnTo>
                    <a:lnTo>
                      <a:pt x="1544" y="1484"/>
                    </a:lnTo>
                    <a:lnTo>
                      <a:pt x="1562" y="1466"/>
                    </a:lnTo>
                    <a:lnTo>
                      <a:pt x="1576" y="1448"/>
                    </a:lnTo>
                    <a:lnTo>
                      <a:pt x="1586" y="1432"/>
                    </a:lnTo>
                    <a:lnTo>
                      <a:pt x="1596" y="1416"/>
                    </a:lnTo>
                    <a:lnTo>
                      <a:pt x="1604" y="1394"/>
                    </a:lnTo>
                    <a:lnTo>
                      <a:pt x="1610" y="1370"/>
                    </a:lnTo>
                    <a:lnTo>
                      <a:pt x="1614" y="1346"/>
                    </a:lnTo>
                    <a:lnTo>
                      <a:pt x="1616" y="1322"/>
                    </a:lnTo>
                    <a:lnTo>
                      <a:pt x="1614" y="1310"/>
                    </a:lnTo>
                    <a:lnTo>
                      <a:pt x="1612" y="1298"/>
                    </a:lnTo>
                    <a:lnTo>
                      <a:pt x="1608" y="1288"/>
                    </a:lnTo>
                    <a:lnTo>
                      <a:pt x="1602" y="1280"/>
                    </a:lnTo>
                    <a:lnTo>
                      <a:pt x="1594" y="1272"/>
                    </a:lnTo>
                    <a:lnTo>
                      <a:pt x="1586" y="1266"/>
                    </a:lnTo>
                    <a:lnTo>
                      <a:pt x="1574" y="1262"/>
                    </a:lnTo>
                    <a:lnTo>
                      <a:pt x="1566" y="1258"/>
                    </a:lnTo>
                    <a:lnTo>
                      <a:pt x="1556" y="1258"/>
                    </a:lnTo>
                    <a:lnTo>
                      <a:pt x="1548" y="1260"/>
                    </a:lnTo>
                    <a:lnTo>
                      <a:pt x="1532" y="1266"/>
                    </a:lnTo>
                    <a:lnTo>
                      <a:pt x="1518" y="1274"/>
                    </a:lnTo>
                    <a:lnTo>
                      <a:pt x="1504" y="1282"/>
                    </a:lnTo>
                    <a:lnTo>
                      <a:pt x="1488" y="1288"/>
                    </a:lnTo>
                    <a:lnTo>
                      <a:pt x="1480" y="1288"/>
                    </a:lnTo>
                    <a:lnTo>
                      <a:pt x="1470" y="1288"/>
                    </a:lnTo>
                    <a:lnTo>
                      <a:pt x="1460" y="1286"/>
                    </a:lnTo>
                    <a:lnTo>
                      <a:pt x="1450" y="1280"/>
                    </a:lnTo>
                    <a:lnTo>
                      <a:pt x="1444" y="1274"/>
                    </a:lnTo>
                    <a:lnTo>
                      <a:pt x="1438" y="1266"/>
                    </a:lnTo>
                    <a:lnTo>
                      <a:pt x="1436" y="1256"/>
                    </a:lnTo>
                    <a:lnTo>
                      <a:pt x="1436" y="1244"/>
                    </a:lnTo>
                    <a:lnTo>
                      <a:pt x="1438" y="1220"/>
                    </a:lnTo>
                    <a:lnTo>
                      <a:pt x="1444" y="1198"/>
                    </a:lnTo>
                    <a:lnTo>
                      <a:pt x="1598" y="930"/>
                    </a:lnTo>
                    <a:lnTo>
                      <a:pt x="1600" y="926"/>
                    </a:lnTo>
                    <a:lnTo>
                      <a:pt x="1596" y="926"/>
                    </a:lnTo>
                    <a:lnTo>
                      <a:pt x="1462" y="694"/>
                    </a:lnTo>
                    <a:lnTo>
                      <a:pt x="1446" y="678"/>
                    </a:lnTo>
                    <a:lnTo>
                      <a:pt x="1426" y="664"/>
                    </a:lnTo>
                    <a:lnTo>
                      <a:pt x="1414" y="658"/>
                    </a:lnTo>
                    <a:lnTo>
                      <a:pt x="1404" y="656"/>
                    </a:lnTo>
                    <a:lnTo>
                      <a:pt x="1394" y="654"/>
                    </a:lnTo>
                    <a:lnTo>
                      <a:pt x="1386" y="658"/>
                    </a:lnTo>
                    <a:lnTo>
                      <a:pt x="1376" y="664"/>
                    </a:lnTo>
                    <a:lnTo>
                      <a:pt x="1368" y="672"/>
                    </a:lnTo>
                    <a:lnTo>
                      <a:pt x="1364" y="678"/>
                    </a:lnTo>
                    <a:lnTo>
                      <a:pt x="1360" y="686"/>
                    </a:lnTo>
                    <a:lnTo>
                      <a:pt x="1358" y="702"/>
                    </a:lnTo>
                    <a:lnTo>
                      <a:pt x="1358" y="720"/>
                    </a:lnTo>
                    <a:lnTo>
                      <a:pt x="1358" y="736"/>
                    </a:lnTo>
                    <a:lnTo>
                      <a:pt x="1354" y="752"/>
                    </a:lnTo>
                    <a:lnTo>
                      <a:pt x="1352" y="760"/>
                    </a:lnTo>
                    <a:lnTo>
                      <a:pt x="1346" y="768"/>
                    </a:lnTo>
                    <a:lnTo>
                      <a:pt x="1340" y="776"/>
                    </a:lnTo>
                    <a:lnTo>
                      <a:pt x="1330" y="782"/>
                    </a:lnTo>
                    <a:lnTo>
                      <a:pt x="1320" y="786"/>
                    </a:lnTo>
                    <a:lnTo>
                      <a:pt x="1310" y="790"/>
                    </a:lnTo>
                    <a:lnTo>
                      <a:pt x="1300" y="790"/>
                    </a:lnTo>
                    <a:lnTo>
                      <a:pt x="1288" y="788"/>
                    </a:lnTo>
                    <a:lnTo>
                      <a:pt x="1278" y="784"/>
                    </a:lnTo>
                    <a:lnTo>
                      <a:pt x="1268" y="780"/>
                    </a:lnTo>
                    <a:lnTo>
                      <a:pt x="1246" y="768"/>
                    </a:lnTo>
                    <a:lnTo>
                      <a:pt x="1228" y="752"/>
                    </a:lnTo>
                    <a:lnTo>
                      <a:pt x="1210" y="734"/>
                    </a:lnTo>
                    <a:lnTo>
                      <a:pt x="1196" y="716"/>
                    </a:lnTo>
                    <a:lnTo>
                      <a:pt x="1186" y="700"/>
                    </a:lnTo>
                    <a:lnTo>
                      <a:pt x="1176" y="682"/>
                    </a:lnTo>
                    <a:lnTo>
                      <a:pt x="1168" y="660"/>
                    </a:lnTo>
                    <a:lnTo>
                      <a:pt x="1162" y="638"/>
                    </a:lnTo>
                    <a:lnTo>
                      <a:pt x="1156" y="612"/>
                    </a:lnTo>
                    <a:lnTo>
                      <a:pt x="1156" y="588"/>
                    </a:lnTo>
                    <a:lnTo>
                      <a:pt x="1158" y="576"/>
                    </a:lnTo>
                    <a:lnTo>
                      <a:pt x="1160" y="566"/>
                    </a:lnTo>
                    <a:lnTo>
                      <a:pt x="1164" y="556"/>
                    </a:lnTo>
                    <a:lnTo>
                      <a:pt x="1170" y="546"/>
                    </a:lnTo>
                    <a:lnTo>
                      <a:pt x="1178" y="538"/>
                    </a:lnTo>
                    <a:lnTo>
                      <a:pt x="1186" y="532"/>
                    </a:lnTo>
                    <a:lnTo>
                      <a:pt x="1198" y="528"/>
                    </a:lnTo>
                    <a:lnTo>
                      <a:pt x="1206" y="526"/>
                    </a:lnTo>
                    <a:lnTo>
                      <a:pt x="1216" y="524"/>
                    </a:lnTo>
                    <a:lnTo>
                      <a:pt x="1224" y="526"/>
                    </a:lnTo>
                    <a:lnTo>
                      <a:pt x="1240" y="532"/>
                    </a:lnTo>
                    <a:lnTo>
                      <a:pt x="1254" y="540"/>
                    </a:lnTo>
                    <a:lnTo>
                      <a:pt x="1268" y="548"/>
                    </a:lnTo>
                    <a:lnTo>
                      <a:pt x="1284" y="554"/>
                    </a:lnTo>
                    <a:lnTo>
                      <a:pt x="1292" y="556"/>
                    </a:lnTo>
                    <a:lnTo>
                      <a:pt x="1302" y="554"/>
                    </a:lnTo>
                    <a:lnTo>
                      <a:pt x="1312" y="552"/>
                    </a:lnTo>
                    <a:lnTo>
                      <a:pt x="1322" y="546"/>
                    </a:lnTo>
                    <a:lnTo>
                      <a:pt x="1328" y="540"/>
                    </a:lnTo>
                    <a:lnTo>
                      <a:pt x="1334" y="532"/>
                    </a:lnTo>
                    <a:lnTo>
                      <a:pt x="1336" y="522"/>
                    </a:lnTo>
                    <a:lnTo>
                      <a:pt x="1336" y="510"/>
                    </a:lnTo>
                    <a:lnTo>
                      <a:pt x="1334" y="484"/>
                    </a:lnTo>
                    <a:lnTo>
                      <a:pt x="1328" y="462"/>
                    </a:lnTo>
                    <a:lnTo>
                      <a:pt x="1198" y="238"/>
                    </a:lnTo>
                    <a:lnTo>
                      <a:pt x="924" y="238"/>
                    </a:lnTo>
                    <a:lnTo>
                      <a:pt x="902" y="230"/>
                    </a:lnTo>
                    <a:lnTo>
                      <a:pt x="898" y="228"/>
                    </a:lnTo>
                    <a:lnTo>
                      <a:pt x="896" y="226"/>
                    </a:lnTo>
                    <a:lnTo>
                      <a:pt x="894" y="226"/>
                    </a:lnTo>
                    <a:lnTo>
                      <a:pt x="892" y="224"/>
                    </a:lnTo>
                    <a:lnTo>
                      <a:pt x="890" y="224"/>
                    </a:lnTo>
                    <a:lnTo>
                      <a:pt x="888" y="222"/>
                    </a:lnTo>
                    <a:lnTo>
                      <a:pt x="886" y="220"/>
                    </a:lnTo>
                    <a:lnTo>
                      <a:pt x="884" y="220"/>
                    </a:lnTo>
                    <a:lnTo>
                      <a:pt x="882" y="218"/>
                    </a:lnTo>
                    <a:lnTo>
                      <a:pt x="880" y="216"/>
                    </a:lnTo>
                    <a:lnTo>
                      <a:pt x="878" y="214"/>
                    </a:lnTo>
                    <a:lnTo>
                      <a:pt x="876" y="212"/>
                    </a:lnTo>
                    <a:lnTo>
                      <a:pt x="874" y="210"/>
                    </a:lnTo>
                    <a:lnTo>
                      <a:pt x="874" y="208"/>
                    </a:lnTo>
                    <a:lnTo>
                      <a:pt x="872" y="206"/>
                    </a:lnTo>
                    <a:lnTo>
                      <a:pt x="870" y="204"/>
                    </a:lnTo>
                    <a:lnTo>
                      <a:pt x="870" y="202"/>
                    </a:lnTo>
                    <a:lnTo>
                      <a:pt x="868" y="200"/>
                    </a:lnTo>
                    <a:lnTo>
                      <a:pt x="868" y="198"/>
                    </a:lnTo>
                    <a:lnTo>
                      <a:pt x="868" y="194"/>
                    </a:lnTo>
                    <a:lnTo>
                      <a:pt x="870" y="182"/>
                    </a:lnTo>
                    <a:lnTo>
                      <a:pt x="872" y="172"/>
                    </a:lnTo>
                    <a:lnTo>
                      <a:pt x="876" y="164"/>
                    </a:lnTo>
                    <a:lnTo>
                      <a:pt x="880" y="158"/>
                    </a:lnTo>
                    <a:lnTo>
                      <a:pt x="894" y="148"/>
                    </a:lnTo>
                    <a:lnTo>
                      <a:pt x="908" y="138"/>
                    </a:lnTo>
                    <a:lnTo>
                      <a:pt x="922" y="130"/>
                    </a:lnTo>
                    <a:lnTo>
                      <a:pt x="936" y="120"/>
                    </a:lnTo>
                    <a:lnTo>
                      <a:pt x="940" y="114"/>
                    </a:lnTo>
                    <a:lnTo>
                      <a:pt x="944" y="106"/>
                    </a:lnTo>
                    <a:lnTo>
                      <a:pt x="948" y="96"/>
                    </a:lnTo>
                    <a:lnTo>
                      <a:pt x="948" y="84"/>
                    </a:lnTo>
                    <a:lnTo>
                      <a:pt x="948" y="74"/>
                    </a:lnTo>
                    <a:lnTo>
                      <a:pt x="944" y="64"/>
                    </a:lnTo>
                    <a:lnTo>
                      <a:pt x="940" y="54"/>
                    </a:lnTo>
                    <a:lnTo>
                      <a:pt x="932" y="46"/>
                    </a:lnTo>
                    <a:lnTo>
                      <a:pt x="924" y="38"/>
                    </a:lnTo>
                    <a:lnTo>
                      <a:pt x="916" y="30"/>
                    </a:lnTo>
                    <a:lnTo>
                      <a:pt x="894" y="18"/>
                    </a:lnTo>
                    <a:lnTo>
                      <a:pt x="870" y="10"/>
                    </a:lnTo>
                    <a:lnTo>
                      <a:pt x="846" y="4"/>
                    </a:lnTo>
                    <a:lnTo>
                      <a:pt x="824" y="2"/>
                    </a:lnTo>
                    <a:lnTo>
                      <a:pt x="804" y="0"/>
                    </a:lnTo>
                    <a:lnTo>
                      <a:pt x="786" y="2"/>
                    </a:lnTo>
                    <a:lnTo>
                      <a:pt x="762" y="4"/>
                    </a:lnTo>
                    <a:lnTo>
                      <a:pt x="738" y="10"/>
                    </a:lnTo>
                    <a:lnTo>
                      <a:pt x="714" y="18"/>
                    </a:lnTo>
                    <a:lnTo>
                      <a:pt x="694" y="30"/>
                    </a:lnTo>
                    <a:lnTo>
                      <a:pt x="684" y="38"/>
                    </a:lnTo>
                    <a:lnTo>
                      <a:pt x="676" y="46"/>
                    </a:lnTo>
                    <a:lnTo>
                      <a:pt x="670" y="54"/>
                    </a:lnTo>
                    <a:lnTo>
                      <a:pt x="664" y="64"/>
                    </a:lnTo>
                    <a:lnTo>
                      <a:pt x="662" y="74"/>
                    </a:lnTo>
                    <a:lnTo>
                      <a:pt x="660" y="84"/>
                    </a:lnTo>
                    <a:lnTo>
                      <a:pt x="662" y="96"/>
                    </a:lnTo>
                    <a:lnTo>
                      <a:pt x="664" y="106"/>
                    </a:lnTo>
                    <a:lnTo>
                      <a:pt x="668" y="114"/>
                    </a:lnTo>
                    <a:lnTo>
                      <a:pt x="674" y="120"/>
                    </a:lnTo>
                    <a:lnTo>
                      <a:pt x="686" y="130"/>
                    </a:lnTo>
                    <a:lnTo>
                      <a:pt x="700" y="138"/>
                    </a:lnTo>
                    <a:lnTo>
                      <a:pt x="716" y="148"/>
                    </a:lnTo>
                    <a:lnTo>
                      <a:pt x="728" y="158"/>
                    </a:lnTo>
                    <a:lnTo>
                      <a:pt x="734" y="164"/>
                    </a:lnTo>
                    <a:lnTo>
                      <a:pt x="736" y="172"/>
                    </a:lnTo>
                    <a:lnTo>
                      <a:pt x="740" y="182"/>
                    </a:lnTo>
                    <a:lnTo>
                      <a:pt x="740" y="194"/>
                    </a:lnTo>
                    <a:lnTo>
                      <a:pt x="740" y="198"/>
                    </a:lnTo>
                    <a:lnTo>
                      <a:pt x="740" y="200"/>
                    </a:lnTo>
                    <a:lnTo>
                      <a:pt x="740" y="202"/>
                    </a:lnTo>
                    <a:lnTo>
                      <a:pt x="738" y="204"/>
                    </a:lnTo>
                    <a:lnTo>
                      <a:pt x="738" y="206"/>
                    </a:lnTo>
                    <a:lnTo>
                      <a:pt x="736" y="206"/>
                    </a:lnTo>
                    <a:lnTo>
                      <a:pt x="736" y="208"/>
                    </a:lnTo>
                    <a:lnTo>
                      <a:pt x="734" y="210"/>
                    </a:lnTo>
                    <a:lnTo>
                      <a:pt x="734" y="212"/>
                    </a:lnTo>
                    <a:lnTo>
                      <a:pt x="732" y="212"/>
                    </a:lnTo>
                    <a:lnTo>
                      <a:pt x="730" y="214"/>
                    </a:lnTo>
                    <a:lnTo>
                      <a:pt x="730" y="216"/>
                    </a:lnTo>
                    <a:lnTo>
                      <a:pt x="726" y="218"/>
                    </a:lnTo>
                    <a:lnTo>
                      <a:pt x="724" y="220"/>
                    </a:lnTo>
                    <a:lnTo>
                      <a:pt x="722" y="220"/>
                    </a:lnTo>
                    <a:lnTo>
                      <a:pt x="720" y="222"/>
                    </a:lnTo>
                    <a:lnTo>
                      <a:pt x="718" y="224"/>
                    </a:lnTo>
                    <a:lnTo>
                      <a:pt x="716" y="224"/>
                    </a:lnTo>
                    <a:lnTo>
                      <a:pt x="714" y="226"/>
                    </a:lnTo>
                    <a:lnTo>
                      <a:pt x="712" y="226"/>
                    </a:lnTo>
                    <a:lnTo>
                      <a:pt x="710" y="228"/>
                    </a:lnTo>
                    <a:lnTo>
                      <a:pt x="708" y="230"/>
                    </a:lnTo>
                    <a:lnTo>
                      <a:pt x="706" y="230"/>
                    </a:lnTo>
                    <a:lnTo>
                      <a:pt x="684" y="238"/>
                    </a:lnTo>
                    <a:lnTo>
                      <a:pt x="400" y="238"/>
                    </a:lnTo>
                    <a:lnTo>
                      <a:pt x="398" y="236"/>
                    </a:lnTo>
                    <a:lnTo>
                      <a:pt x="0" y="926"/>
                    </a:lnTo>
                    <a:lnTo>
                      <a:pt x="400" y="1618"/>
                    </a:lnTo>
                    <a:lnTo>
                      <a:pt x="1198" y="1618"/>
                    </a:lnTo>
                    <a:lnTo>
                      <a:pt x="1200" y="1618"/>
                    </a:lnTo>
                    <a:lnTo>
                      <a:pt x="1312" y="1426"/>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a:solidFill>
                    <a:schemeClr val="dk1"/>
                  </a:solidFill>
                  <a:latin typeface="Arial"/>
                  <a:ea typeface="Arial"/>
                  <a:cs typeface="Arial"/>
                  <a:sym typeface="Arial"/>
                </a:endParaRPr>
              </a:p>
            </p:txBody>
          </p:sp>
          <p:sp>
            <p:nvSpPr>
              <p:cNvPr id="389" name="Google Shape;389;p3"/>
              <p:cNvSpPr/>
              <p:nvPr/>
            </p:nvSpPr>
            <p:spPr>
              <a:xfrm>
                <a:off x="745990" y="1925818"/>
                <a:ext cx="1997075" cy="1717675"/>
              </a:xfrm>
              <a:custGeom>
                <a:avLst/>
                <a:gdLst/>
                <a:ahLst/>
                <a:cxnLst/>
                <a:rect l="l" t="t" r="r" b="b"/>
                <a:pathLst>
                  <a:path w="1612" h="1386" extrusionOk="0">
                    <a:moveTo>
                      <a:pt x="674" y="1382"/>
                    </a:moveTo>
                    <a:lnTo>
                      <a:pt x="674" y="1382"/>
                    </a:lnTo>
                    <a:lnTo>
                      <a:pt x="670" y="1382"/>
                    </a:lnTo>
                    <a:lnTo>
                      <a:pt x="694" y="1382"/>
                    </a:lnTo>
                    <a:lnTo>
                      <a:pt x="706" y="1378"/>
                    </a:lnTo>
                    <a:lnTo>
                      <a:pt x="708" y="1378"/>
                    </a:lnTo>
                    <a:lnTo>
                      <a:pt x="710" y="1376"/>
                    </a:lnTo>
                    <a:lnTo>
                      <a:pt x="712" y="1374"/>
                    </a:lnTo>
                    <a:lnTo>
                      <a:pt x="714" y="1374"/>
                    </a:lnTo>
                    <a:lnTo>
                      <a:pt x="716" y="1372"/>
                    </a:lnTo>
                    <a:lnTo>
                      <a:pt x="718" y="1372"/>
                    </a:lnTo>
                    <a:lnTo>
                      <a:pt x="720" y="1370"/>
                    </a:lnTo>
                    <a:lnTo>
                      <a:pt x="722" y="1368"/>
                    </a:lnTo>
                    <a:lnTo>
                      <a:pt x="724" y="1368"/>
                    </a:lnTo>
                    <a:lnTo>
                      <a:pt x="726" y="1366"/>
                    </a:lnTo>
                    <a:lnTo>
                      <a:pt x="730" y="1364"/>
                    </a:lnTo>
                    <a:lnTo>
                      <a:pt x="730" y="1362"/>
                    </a:lnTo>
                    <a:lnTo>
                      <a:pt x="732" y="1360"/>
                    </a:lnTo>
                    <a:lnTo>
                      <a:pt x="734" y="1360"/>
                    </a:lnTo>
                    <a:lnTo>
                      <a:pt x="734" y="1358"/>
                    </a:lnTo>
                    <a:lnTo>
                      <a:pt x="736" y="1356"/>
                    </a:lnTo>
                    <a:lnTo>
                      <a:pt x="736" y="1354"/>
                    </a:lnTo>
                    <a:lnTo>
                      <a:pt x="738" y="1354"/>
                    </a:lnTo>
                    <a:lnTo>
                      <a:pt x="738" y="1352"/>
                    </a:lnTo>
                    <a:lnTo>
                      <a:pt x="740" y="1350"/>
                    </a:lnTo>
                    <a:lnTo>
                      <a:pt x="740" y="1348"/>
                    </a:lnTo>
                    <a:lnTo>
                      <a:pt x="740" y="1346"/>
                    </a:lnTo>
                    <a:lnTo>
                      <a:pt x="740" y="1342"/>
                    </a:lnTo>
                    <a:lnTo>
                      <a:pt x="740" y="1330"/>
                    </a:lnTo>
                    <a:lnTo>
                      <a:pt x="736" y="1320"/>
                    </a:lnTo>
                    <a:lnTo>
                      <a:pt x="734" y="1312"/>
                    </a:lnTo>
                    <a:lnTo>
                      <a:pt x="728" y="1306"/>
                    </a:lnTo>
                    <a:lnTo>
                      <a:pt x="716" y="1296"/>
                    </a:lnTo>
                    <a:lnTo>
                      <a:pt x="700" y="1286"/>
                    </a:lnTo>
                    <a:lnTo>
                      <a:pt x="686" y="1278"/>
                    </a:lnTo>
                    <a:lnTo>
                      <a:pt x="674" y="1268"/>
                    </a:lnTo>
                    <a:lnTo>
                      <a:pt x="668" y="1262"/>
                    </a:lnTo>
                    <a:lnTo>
                      <a:pt x="664" y="1254"/>
                    </a:lnTo>
                    <a:lnTo>
                      <a:pt x="662" y="1244"/>
                    </a:lnTo>
                    <a:lnTo>
                      <a:pt x="660" y="1232"/>
                    </a:lnTo>
                    <a:lnTo>
                      <a:pt x="662" y="1222"/>
                    </a:lnTo>
                    <a:lnTo>
                      <a:pt x="664" y="1212"/>
                    </a:lnTo>
                    <a:lnTo>
                      <a:pt x="670" y="1202"/>
                    </a:lnTo>
                    <a:lnTo>
                      <a:pt x="676" y="1194"/>
                    </a:lnTo>
                    <a:lnTo>
                      <a:pt x="684" y="1186"/>
                    </a:lnTo>
                    <a:lnTo>
                      <a:pt x="694" y="1178"/>
                    </a:lnTo>
                    <a:lnTo>
                      <a:pt x="714" y="1166"/>
                    </a:lnTo>
                    <a:lnTo>
                      <a:pt x="738" y="1158"/>
                    </a:lnTo>
                    <a:lnTo>
                      <a:pt x="762" y="1152"/>
                    </a:lnTo>
                    <a:lnTo>
                      <a:pt x="786" y="1150"/>
                    </a:lnTo>
                    <a:lnTo>
                      <a:pt x="804" y="1148"/>
                    </a:lnTo>
                    <a:lnTo>
                      <a:pt x="824" y="1150"/>
                    </a:lnTo>
                    <a:lnTo>
                      <a:pt x="846" y="1152"/>
                    </a:lnTo>
                    <a:lnTo>
                      <a:pt x="870" y="1158"/>
                    </a:lnTo>
                    <a:lnTo>
                      <a:pt x="894" y="1166"/>
                    </a:lnTo>
                    <a:lnTo>
                      <a:pt x="916" y="1178"/>
                    </a:lnTo>
                    <a:lnTo>
                      <a:pt x="924" y="1186"/>
                    </a:lnTo>
                    <a:lnTo>
                      <a:pt x="932" y="1194"/>
                    </a:lnTo>
                    <a:lnTo>
                      <a:pt x="940" y="1202"/>
                    </a:lnTo>
                    <a:lnTo>
                      <a:pt x="944" y="1212"/>
                    </a:lnTo>
                    <a:lnTo>
                      <a:pt x="948" y="1222"/>
                    </a:lnTo>
                    <a:lnTo>
                      <a:pt x="948" y="1232"/>
                    </a:lnTo>
                    <a:lnTo>
                      <a:pt x="948" y="1244"/>
                    </a:lnTo>
                    <a:lnTo>
                      <a:pt x="944" y="1254"/>
                    </a:lnTo>
                    <a:lnTo>
                      <a:pt x="940" y="1262"/>
                    </a:lnTo>
                    <a:lnTo>
                      <a:pt x="936" y="1268"/>
                    </a:lnTo>
                    <a:lnTo>
                      <a:pt x="922" y="1278"/>
                    </a:lnTo>
                    <a:lnTo>
                      <a:pt x="908" y="1286"/>
                    </a:lnTo>
                    <a:lnTo>
                      <a:pt x="894" y="1296"/>
                    </a:lnTo>
                    <a:lnTo>
                      <a:pt x="880" y="1306"/>
                    </a:lnTo>
                    <a:lnTo>
                      <a:pt x="876" y="1312"/>
                    </a:lnTo>
                    <a:lnTo>
                      <a:pt x="872" y="1320"/>
                    </a:lnTo>
                    <a:lnTo>
                      <a:pt x="870" y="1330"/>
                    </a:lnTo>
                    <a:lnTo>
                      <a:pt x="868" y="1342"/>
                    </a:lnTo>
                    <a:lnTo>
                      <a:pt x="868" y="1346"/>
                    </a:lnTo>
                    <a:lnTo>
                      <a:pt x="868" y="1348"/>
                    </a:lnTo>
                    <a:lnTo>
                      <a:pt x="870" y="1350"/>
                    </a:lnTo>
                    <a:lnTo>
                      <a:pt x="870" y="1352"/>
                    </a:lnTo>
                    <a:lnTo>
                      <a:pt x="872" y="1354"/>
                    </a:lnTo>
                    <a:lnTo>
                      <a:pt x="874" y="1356"/>
                    </a:lnTo>
                    <a:lnTo>
                      <a:pt x="874" y="1358"/>
                    </a:lnTo>
                    <a:lnTo>
                      <a:pt x="876" y="1360"/>
                    </a:lnTo>
                    <a:lnTo>
                      <a:pt x="878" y="1362"/>
                    </a:lnTo>
                    <a:lnTo>
                      <a:pt x="880" y="1364"/>
                    </a:lnTo>
                    <a:lnTo>
                      <a:pt x="882" y="1366"/>
                    </a:lnTo>
                    <a:lnTo>
                      <a:pt x="884" y="1368"/>
                    </a:lnTo>
                    <a:lnTo>
                      <a:pt x="886" y="1368"/>
                    </a:lnTo>
                    <a:lnTo>
                      <a:pt x="888" y="1370"/>
                    </a:lnTo>
                    <a:lnTo>
                      <a:pt x="890" y="1372"/>
                    </a:lnTo>
                    <a:lnTo>
                      <a:pt x="892" y="1372"/>
                    </a:lnTo>
                    <a:lnTo>
                      <a:pt x="894" y="1374"/>
                    </a:lnTo>
                    <a:lnTo>
                      <a:pt x="896" y="1374"/>
                    </a:lnTo>
                    <a:lnTo>
                      <a:pt x="898" y="1376"/>
                    </a:lnTo>
                    <a:lnTo>
                      <a:pt x="902" y="1378"/>
                    </a:lnTo>
                    <a:lnTo>
                      <a:pt x="914" y="1382"/>
                    </a:lnTo>
                    <a:lnTo>
                      <a:pt x="940" y="1382"/>
                    </a:lnTo>
                    <a:lnTo>
                      <a:pt x="934" y="1382"/>
                    </a:lnTo>
                    <a:lnTo>
                      <a:pt x="1198" y="1386"/>
                    </a:lnTo>
                    <a:lnTo>
                      <a:pt x="1322" y="1172"/>
                    </a:lnTo>
                    <a:lnTo>
                      <a:pt x="1326" y="1150"/>
                    </a:lnTo>
                    <a:lnTo>
                      <a:pt x="1330" y="1126"/>
                    </a:lnTo>
                    <a:lnTo>
                      <a:pt x="1328" y="1114"/>
                    </a:lnTo>
                    <a:lnTo>
                      <a:pt x="1326" y="1104"/>
                    </a:lnTo>
                    <a:lnTo>
                      <a:pt x="1322" y="1094"/>
                    </a:lnTo>
                    <a:lnTo>
                      <a:pt x="1316" y="1088"/>
                    </a:lnTo>
                    <a:lnTo>
                      <a:pt x="1304" y="1084"/>
                    </a:lnTo>
                    <a:lnTo>
                      <a:pt x="1294" y="1080"/>
                    </a:lnTo>
                    <a:lnTo>
                      <a:pt x="1286" y="1080"/>
                    </a:lnTo>
                    <a:lnTo>
                      <a:pt x="1278" y="1082"/>
                    </a:lnTo>
                    <a:lnTo>
                      <a:pt x="1262" y="1086"/>
                    </a:lnTo>
                    <a:lnTo>
                      <a:pt x="1248" y="1096"/>
                    </a:lnTo>
                    <a:lnTo>
                      <a:pt x="1232" y="1104"/>
                    </a:lnTo>
                    <a:lnTo>
                      <a:pt x="1218" y="1110"/>
                    </a:lnTo>
                    <a:lnTo>
                      <a:pt x="1208" y="1110"/>
                    </a:lnTo>
                    <a:lnTo>
                      <a:pt x="1200" y="1110"/>
                    </a:lnTo>
                    <a:lnTo>
                      <a:pt x="1190" y="1108"/>
                    </a:lnTo>
                    <a:lnTo>
                      <a:pt x="1180" y="1102"/>
                    </a:lnTo>
                    <a:lnTo>
                      <a:pt x="1170" y="1096"/>
                    </a:lnTo>
                    <a:lnTo>
                      <a:pt x="1164" y="1088"/>
                    </a:lnTo>
                    <a:lnTo>
                      <a:pt x="1158" y="1080"/>
                    </a:lnTo>
                    <a:lnTo>
                      <a:pt x="1154" y="1070"/>
                    </a:lnTo>
                    <a:lnTo>
                      <a:pt x="1152" y="1060"/>
                    </a:lnTo>
                    <a:lnTo>
                      <a:pt x="1150" y="1048"/>
                    </a:lnTo>
                    <a:lnTo>
                      <a:pt x="1150" y="1024"/>
                    </a:lnTo>
                    <a:lnTo>
                      <a:pt x="1154" y="998"/>
                    </a:lnTo>
                    <a:lnTo>
                      <a:pt x="1162" y="974"/>
                    </a:lnTo>
                    <a:lnTo>
                      <a:pt x="1170" y="954"/>
                    </a:lnTo>
                    <a:lnTo>
                      <a:pt x="1180" y="936"/>
                    </a:lnTo>
                    <a:lnTo>
                      <a:pt x="1190" y="920"/>
                    </a:lnTo>
                    <a:lnTo>
                      <a:pt x="1204" y="902"/>
                    </a:lnTo>
                    <a:lnTo>
                      <a:pt x="1220" y="884"/>
                    </a:lnTo>
                    <a:lnTo>
                      <a:pt x="1240" y="868"/>
                    </a:lnTo>
                    <a:lnTo>
                      <a:pt x="1260" y="856"/>
                    </a:lnTo>
                    <a:lnTo>
                      <a:pt x="1272" y="850"/>
                    </a:lnTo>
                    <a:lnTo>
                      <a:pt x="1282" y="848"/>
                    </a:lnTo>
                    <a:lnTo>
                      <a:pt x="1292" y="846"/>
                    </a:lnTo>
                    <a:lnTo>
                      <a:pt x="1304" y="846"/>
                    </a:lnTo>
                    <a:lnTo>
                      <a:pt x="1314" y="848"/>
                    </a:lnTo>
                    <a:lnTo>
                      <a:pt x="1324" y="854"/>
                    </a:lnTo>
                    <a:lnTo>
                      <a:pt x="1334" y="860"/>
                    </a:lnTo>
                    <a:lnTo>
                      <a:pt x="1340" y="868"/>
                    </a:lnTo>
                    <a:lnTo>
                      <a:pt x="1346" y="874"/>
                    </a:lnTo>
                    <a:lnTo>
                      <a:pt x="1348" y="882"/>
                    </a:lnTo>
                    <a:lnTo>
                      <a:pt x="1350" y="900"/>
                    </a:lnTo>
                    <a:lnTo>
                      <a:pt x="1350" y="916"/>
                    </a:lnTo>
                    <a:lnTo>
                      <a:pt x="1350" y="932"/>
                    </a:lnTo>
                    <a:lnTo>
                      <a:pt x="1354" y="948"/>
                    </a:lnTo>
                    <a:lnTo>
                      <a:pt x="1358" y="956"/>
                    </a:lnTo>
                    <a:lnTo>
                      <a:pt x="1362" y="964"/>
                    </a:lnTo>
                    <a:lnTo>
                      <a:pt x="1370" y="972"/>
                    </a:lnTo>
                    <a:lnTo>
                      <a:pt x="1380" y="978"/>
                    </a:lnTo>
                    <a:lnTo>
                      <a:pt x="1388" y="980"/>
                    </a:lnTo>
                    <a:lnTo>
                      <a:pt x="1398" y="980"/>
                    </a:lnTo>
                    <a:lnTo>
                      <a:pt x="1408" y="976"/>
                    </a:lnTo>
                    <a:lnTo>
                      <a:pt x="1418" y="972"/>
                    </a:lnTo>
                    <a:lnTo>
                      <a:pt x="1438" y="958"/>
                    </a:lnTo>
                    <a:lnTo>
                      <a:pt x="1456" y="942"/>
                    </a:lnTo>
                    <a:lnTo>
                      <a:pt x="1598" y="696"/>
                    </a:lnTo>
                    <a:lnTo>
                      <a:pt x="1436" y="418"/>
                    </a:lnTo>
                    <a:lnTo>
                      <a:pt x="1434" y="400"/>
                    </a:lnTo>
                    <a:lnTo>
                      <a:pt x="1432" y="382"/>
                    </a:lnTo>
                    <a:lnTo>
                      <a:pt x="1432" y="370"/>
                    </a:lnTo>
                    <a:lnTo>
                      <a:pt x="1434" y="358"/>
                    </a:lnTo>
                    <a:lnTo>
                      <a:pt x="1440" y="348"/>
                    </a:lnTo>
                    <a:lnTo>
                      <a:pt x="1446" y="342"/>
                    </a:lnTo>
                    <a:lnTo>
                      <a:pt x="1456" y="338"/>
                    </a:lnTo>
                    <a:lnTo>
                      <a:pt x="1466" y="334"/>
                    </a:lnTo>
                    <a:lnTo>
                      <a:pt x="1476" y="334"/>
                    </a:lnTo>
                    <a:lnTo>
                      <a:pt x="1484" y="334"/>
                    </a:lnTo>
                    <a:lnTo>
                      <a:pt x="1500" y="340"/>
                    </a:lnTo>
                    <a:lnTo>
                      <a:pt x="1514" y="348"/>
                    </a:lnTo>
                    <a:lnTo>
                      <a:pt x="1528" y="358"/>
                    </a:lnTo>
                    <a:lnTo>
                      <a:pt x="1544" y="364"/>
                    </a:lnTo>
                    <a:lnTo>
                      <a:pt x="1552" y="364"/>
                    </a:lnTo>
                    <a:lnTo>
                      <a:pt x="1562" y="364"/>
                    </a:lnTo>
                    <a:lnTo>
                      <a:pt x="1572" y="362"/>
                    </a:lnTo>
                    <a:lnTo>
                      <a:pt x="1582" y="356"/>
                    </a:lnTo>
                    <a:lnTo>
                      <a:pt x="1590" y="352"/>
                    </a:lnTo>
                    <a:lnTo>
                      <a:pt x="1596" y="346"/>
                    </a:lnTo>
                    <a:lnTo>
                      <a:pt x="1600" y="340"/>
                    </a:lnTo>
                    <a:lnTo>
                      <a:pt x="1604" y="332"/>
                    </a:lnTo>
                    <a:lnTo>
                      <a:pt x="1610" y="316"/>
                    </a:lnTo>
                    <a:lnTo>
                      <a:pt x="1612" y="296"/>
                    </a:lnTo>
                    <a:lnTo>
                      <a:pt x="1608" y="268"/>
                    </a:lnTo>
                    <a:lnTo>
                      <a:pt x="1602" y="242"/>
                    </a:lnTo>
                    <a:lnTo>
                      <a:pt x="1592" y="218"/>
                    </a:lnTo>
                    <a:lnTo>
                      <a:pt x="1582" y="198"/>
                    </a:lnTo>
                    <a:lnTo>
                      <a:pt x="1572" y="182"/>
                    </a:lnTo>
                    <a:lnTo>
                      <a:pt x="1558" y="164"/>
                    </a:lnTo>
                    <a:lnTo>
                      <a:pt x="1542" y="146"/>
                    </a:lnTo>
                    <a:lnTo>
                      <a:pt x="1522" y="130"/>
                    </a:lnTo>
                    <a:lnTo>
                      <a:pt x="1500" y="116"/>
                    </a:lnTo>
                    <a:lnTo>
                      <a:pt x="1490" y="112"/>
                    </a:lnTo>
                    <a:lnTo>
                      <a:pt x="1480" y="108"/>
                    </a:lnTo>
                    <a:lnTo>
                      <a:pt x="1468" y="108"/>
                    </a:lnTo>
                    <a:lnTo>
                      <a:pt x="1458" y="108"/>
                    </a:lnTo>
                    <a:lnTo>
                      <a:pt x="1448" y="110"/>
                    </a:lnTo>
                    <a:lnTo>
                      <a:pt x="1438" y="116"/>
                    </a:lnTo>
                    <a:lnTo>
                      <a:pt x="1430" y="120"/>
                    </a:lnTo>
                    <a:lnTo>
                      <a:pt x="1424" y="126"/>
                    </a:lnTo>
                    <a:lnTo>
                      <a:pt x="1416" y="138"/>
                    </a:lnTo>
                    <a:lnTo>
                      <a:pt x="1412" y="150"/>
                    </a:lnTo>
                    <a:lnTo>
                      <a:pt x="1410" y="164"/>
                    </a:lnTo>
                    <a:lnTo>
                      <a:pt x="1412" y="182"/>
                    </a:lnTo>
                    <a:lnTo>
                      <a:pt x="1410" y="198"/>
                    </a:lnTo>
                    <a:lnTo>
                      <a:pt x="1408" y="212"/>
                    </a:lnTo>
                    <a:lnTo>
                      <a:pt x="1404" y="220"/>
                    </a:lnTo>
                    <a:lnTo>
                      <a:pt x="1398" y="226"/>
                    </a:lnTo>
                    <a:lnTo>
                      <a:pt x="1392" y="234"/>
                    </a:lnTo>
                    <a:lnTo>
                      <a:pt x="1382" y="240"/>
                    </a:lnTo>
                    <a:lnTo>
                      <a:pt x="1376" y="242"/>
                    </a:lnTo>
                    <a:lnTo>
                      <a:pt x="1368" y="242"/>
                    </a:lnTo>
                    <a:lnTo>
                      <a:pt x="1360" y="240"/>
                    </a:lnTo>
                    <a:lnTo>
                      <a:pt x="1352" y="238"/>
                    </a:lnTo>
                    <a:lnTo>
                      <a:pt x="1334" y="228"/>
                    </a:lnTo>
                    <a:lnTo>
                      <a:pt x="1320" y="216"/>
                    </a:lnTo>
                    <a:lnTo>
                      <a:pt x="1198" y="0"/>
                    </a:lnTo>
                    <a:lnTo>
                      <a:pt x="400" y="0"/>
                    </a:lnTo>
                    <a:lnTo>
                      <a:pt x="0" y="694"/>
                    </a:lnTo>
                    <a:lnTo>
                      <a:pt x="398" y="1384"/>
                    </a:lnTo>
                    <a:lnTo>
                      <a:pt x="400" y="1382"/>
                    </a:lnTo>
                    <a:lnTo>
                      <a:pt x="674" y="1382"/>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a:solidFill>
                    <a:schemeClr val="dk1"/>
                  </a:solidFill>
                  <a:latin typeface="Arial"/>
                  <a:ea typeface="Arial"/>
                  <a:cs typeface="Arial"/>
                  <a:sym typeface="Arial"/>
                </a:endParaRPr>
              </a:p>
            </p:txBody>
          </p:sp>
          <p:sp>
            <p:nvSpPr>
              <p:cNvPr id="390" name="Google Shape;390;p3"/>
              <p:cNvSpPr/>
              <p:nvPr/>
            </p:nvSpPr>
            <p:spPr>
              <a:xfrm>
                <a:off x="3713027" y="3637143"/>
                <a:ext cx="1981200" cy="1711325"/>
              </a:xfrm>
              <a:custGeom>
                <a:avLst/>
                <a:gdLst/>
                <a:ahLst/>
                <a:cxnLst/>
                <a:rect l="l" t="t" r="r" b="b"/>
                <a:pathLst>
                  <a:path w="1600" h="1382" extrusionOk="0">
                    <a:moveTo>
                      <a:pt x="1200" y="2"/>
                    </a:moveTo>
                    <a:lnTo>
                      <a:pt x="912" y="2"/>
                    </a:lnTo>
                    <a:lnTo>
                      <a:pt x="908" y="4"/>
                    </a:lnTo>
                    <a:lnTo>
                      <a:pt x="906" y="4"/>
                    </a:lnTo>
                    <a:lnTo>
                      <a:pt x="894" y="8"/>
                    </a:lnTo>
                    <a:lnTo>
                      <a:pt x="892" y="10"/>
                    </a:lnTo>
                    <a:lnTo>
                      <a:pt x="890" y="10"/>
                    </a:lnTo>
                    <a:lnTo>
                      <a:pt x="886" y="12"/>
                    </a:lnTo>
                    <a:lnTo>
                      <a:pt x="884" y="14"/>
                    </a:lnTo>
                    <a:lnTo>
                      <a:pt x="882" y="14"/>
                    </a:lnTo>
                    <a:lnTo>
                      <a:pt x="880" y="16"/>
                    </a:lnTo>
                    <a:lnTo>
                      <a:pt x="876" y="18"/>
                    </a:lnTo>
                    <a:lnTo>
                      <a:pt x="874" y="18"/>
                    </a:lnTo>
                    <a:lnTo>
                      <a:pt x="870" y="22"/>
                    </a:lnTo>
                    <a:lnTo>
                      <a:pt x="866" y="26"/>
                    </a:lnTo>
                    <a:lnTo>
                      <a:pt x="864" y="26"/>
                    </a:lnTo>
                    <a:lnTo>
                      <a:pt x="862" y="28"/>
                    </a:lnTo>
                    <a:lnTo>
                      <a:pt x="862" y="30"/>
                    </a:lnTo>
                    <a:lnTo>
                      <a:pt x="860" y="32"/>
                    </a:lnTo>
                    <a:lnTo>
                      <a:pt x="858" y="34"/>
                    </a:lnTo>
                    <a:lnTo>
                      <a:pt x="856" y="36"/>
                    </a:lnTo>
                    <a:lnTo>
                      <a:pt x="856" y="38"/>
                    </a:lnTo>
                    <a:lnTo>
                      <a:pt x="856" y="40"/>
                    </a:lnTo>
                    <a:lnTo>
                      <a:pt x="854" y="42"/>
                    </a:lnTo>
                    <a:lnTo>
                      <a:pt x="854" y="46"/>
                    </a:lnTo>
                    <a:lnTo>
                      <a:pt x="854" y="52"/>
                    </a:lnTo>
                    <a:lnTo>
                      <a:pt x="854" y="54"/>
                    </a:lnTo>
                    <a:lnTo>
                      <a:pt x="856" y="58"/>
                    </a:lnTo>
                    <a:lnTo>
                      <a:pt x="856" y="60"/>
                    </a:lnTo>
                    <a:lnTo>
                      <a:pt x="856" y="64"/>
                    </a:lnTo>
                    <a:lnTo>
                      <a:pt x="858" y="70"/>
                    </a:lnTo>
                    <a:lnTo>
                      <a:pt x="862" y="76"/>
                    </a:lnTo>
                    <a:lnTo>
                      <a:pt x="866" y="82"/>
                    </a:lnTo>
                    <a:lnTo>
                      <a:pt x="878" y="92"/>
                    </a:lnTo>
                    <a:lnTo>
                      <a:pt x="890" y="100"/>
                    </a:lnTo>
                    <a:lnTo>
                      <a:pt x="904" y="108"/>
                    </a:lnTo>
                    <a:lnTo>
                      <a:pt x="906" y="110"/>
                    </a:lnTo>
                    <a:lnTo>
                      <a:pt x="908" y="110"/>
                    </a:lnTo>
                    <a:lnTo>
                      <a:pt x="912" y="114"/>
                    </a:lnTo>
                    <a:lnTo>
                      <a:pt x="914" y="114"/>
                    </a:lnTo>
                    <a:lnTo>
                      <a:pt x="918" y="118"/>
                    </a:lnTo>
                    <a:lnTo>
                      <a:pt x="920" y="120"/>
                    </a:lnTo>
                    <a:lnTo>
                      <a:pt x="924" y="124"/>
                    </a:lnTo>
                    <a:lnTo>
                      <a:pt x="928" y="130"/>
                    </a:lnTo>
                    <a:lnTo>
                      <a:pt x="930" y="138"/>
                    </a:lnTo>
                    <a:lnTo>
                      <a:pt x="932" y="138"/>
                    </a:lnTo>
                    <a:lnTo>
                      <a:pt x="934" y="146"/>
                    </a:lnTo>
                    <a:lnTo>
                      <a:pt x="934" y="148"/>
                    </a:lnTo>
                    <a:lnTo>
                      <a:pt x="934" y="156"/>
                    </a:lnTo>
                    <a:lnTo>
                      <a:pt x="934" y="168"/>
                    </a:lnTo>
                    <a:lnTo>
                      <a:pt x="930" y="178"/>
                    </a:lnTo>
                    <a:lnTo>
                      <a:pt x="926" y="188"/>
                    </a:lnTo>
                    <a:lnTo>
                      <a:pt x="918" y="196"/>
                    </a:lnTo>
                    <a:lnTo>
                      <a:pt x="910" y="204"/>
                    </a:lnTo>
                    <a:lnTo>
                      <a:pt x="902" y="210"/>
                    </a:lnTo>
                    <a:lnTo>
                      <a:pt x="880" y="222"/>
                    </a:lnTo>
                    <a:lnTo>
                      <a:pt x="856" y="230"/>
                    </a:lnTo>
                    <a:lnTo>
                      <a:pt x="832" y="236"/>
                    </a:lnTo>
                    <a:lnTo>
                      <a:pt x="810" y="240"/>
                    </a:lnTo>
                    <a:lnTo>
                      <a:pt x="790" y="240"/>
                    </a:lnTo>
                    <a:lnTo>
                      <a:pt x="770" y="240"/>
                    </a:lnTo>
                    <a:lnTo>
                      <a:pt x="748" y="236"/>
                    </a:lnTo>
                    <a:lnTo>
                      <a:pt x="724" y="230"/>
                    </a:lnTo>
                    <a:lnTo>
                      <a:pt x="700" y="222"/>
                    </a:lnTo>
                    <a:lnTo>
                      <a:pt x="680" y="210"/>
                    </a:lnTo>
                    <a:lnTo>
                      <a:pt x="670" y="204"/>
                    </a:lnTo>
                    <a:lnTo>
                      <a:pt x="662" y="196"/>
                    </a:lnTo>
                    <a:lnTo>
                      <a:pt x="656" y="188"/>
                    </a:lnTo>
                    <a:lnTo>
                      <a:pt x="650" y="178"/>
                    </a:lnTo>
                    <a:lnTo>
                      <a:pt x="648" y="168"/>
                    </a:lnTo>
                    <a:lnTo>
                      <a:pt x="646" y="156"/>
                    </a:lnTo>
                    <a:lnTo>
                      <a:pt x="648" y="148"/>
                    </a:lnTo>
                    <a:lnTo>
                      <a:pt x="648" y="146"/>
                    </a:lnTo>
                    <a:lnTo>
                      <a:pt x="650" y="138"/>
                    </a:lnTo>
                    <a:lnTo>
                      <a:pt x="652" y="130"/>
                    </a:lnTo>
                    <a:lnTo>
                      <a:pt x="656" y="124"/>
                    </a:lnTo>
                    <a:lnTo>
                      <a:pt x="660" y="120"/>
                    </a:lnTo>
                    <a:lnTo>
                      <a:pt x="662" y="118"/>
                    </a:lnTo>
                    <a:lnTo>
                      <a:pt x="666" y="114"/>
                    </a:lnTo>
                    <a:lnTo>
                      <a:pt x="668" y="114"/>
                    </a:lnTo>
                    <a:lnTo>
                      <a:pt x="672" y="110"/>
                    </a:lnTo>
                    <a:lnTo>
                      <a:pt x="674" y="110"/>
                    </a:lnTo>
                    <a:lnTo>
                      <a:pt x="676" y="108"/>
                    </a:lnTo>
                    <a:lnTo>
                      <a:pt x="690" y="100"/>
                    </a:lnTo>
                    <a:lnTo>
                      <a:pt x="702" y="92"/>
                    </a:lnTo>
                    <a:lnTo>
                      <a:pt x="714" y="82"/>
                    </a:lnTo>
                    <a:lnTo>
                      <a:pt x="718" y="76"/>
                    </a:lnTo>
                    <a:lnTo>
                      <a:pt x="722" y="70"/>
                    </a:lnTo>
                    <a:lnTo>
                      <a:pt x="724" y="64"/>
                    </a:lnTo>
                    <a:lnTo>
                      <a:pt x="724" y="60"/>
                    </a:lnTo>
                    <a:lnTo>
                      <a:pt x="726" y="58"/>
                    </a:lnTo>
                    <a:lnTo>
                      <a:pt x="726" y="54"/>
                    </a:lnTo>
                    <a:lnTo>
                      <a:pt x="726" y="52"/>
                    </a:lnTo>
                    <a:lnTo>
                      <a:pt x="726" y="46"/>
                    </a:lnTo>
                    <a:lnTo>
                      <a:pt x="726" y="42"/>
                    </a:lnTo>
                    <a:lnTo>
                      <a:pt x="726" y="40"/>
                    </a:lnTo>
                    <a:lnTo>
                      <a:pt x="724" y="38"/>
                    </a:lnTo>
                    <a:lnTo>
                      <a:pt x="724" y="36"/>
                    </a:lnTo>
                    <a:lnTo>
                      <a:pt x="722" y="34"/>
                    </a:lnTo>
                    <a:lnTo>
                      <a:pt x="722" y="32"/>
                    </a:lnTo>
                    <a:lnTo>
                      <a:pt x="720" y="30"/>
                    </a:lnTo>
                    <a:lnTo>
                      <a:pt x="718" y="28"/>
                    </a:lnTo>
                    <a:lnTo>
                      <a:pt x="716" y="26"/>
                    </a:lnTo>
                    <a:lnTo>
                      <a:pt x="714" y="26"/>
                    </a:lnTo>
                    <a:lnTo>
                      <a:pt x="710" y="22"/>
                    </a:lnTo>
                    <a:lnTo>
                      <a:pt x="706" y="18"/>
                    </a:lnTo>
                    <a:lnTo>
                      <a:pt x="704" y="18"/>
                    </a:lnTo>
                    <a:lnTo>
                      <a:pt x="702" y="16"/>
                    </a:lnTo>
                    <a:lnTo>
                      <a:pt x="700" y="14"/>
                    </a:lnTo>
                    <a:lnTo>
                      <a:pt x="696" y="14"/>
                    </a:lnTo>
                    <a:lnTo>
                      <a:pt x="694" y="12"/>
                    </a:lnTo>
                    <a:lnTo>
                      <a:pt x="692" y="10"/>
                    </a:lnTo>
                    <a:lnTo>
                      <a:pt x="688" y="10"/>
                    </a:lnTo>
                    <a:lnTo>
                      <a:pt x="686" y="8"/>
                    </a:lnTo>
                    <a:lnTo>
                      <a:pt x="674" y="4"/>
                    </a:lnTo>
                    <a:lnTo>
                      <a:pt x="668" y="2"/>
                    </a:lnTo>
                    <a:lnTo>
                      <a:pt x="402" y="2"/>
                    </a:lnTo>
                    <a:lnTo>
                      <a:pt x="264" y="238"/>
                    </a:lnTo>
                    <a:lnTo>
                      <a:pt x="260" y="260"/>
                    </a:lnTo>
                    <a:lnTo>
                      <a:pt x="260" y="282"/>
                    </a:lnTo>
                    <a:lnTo>
                      <a:pt x="260" y="292"/>
                    </a:lnTo>
                    <a:lnTo>
                      <a:pt x="262" y="300"/>
                    </a:lnTo>
                    <a:lnTo>
                      <a:pt x="268" y="308"/>
                    </a:lnTo>
                    <a:lnTo>
                      <a:pt x="274" y="314"/>
                    </a:lnTo>
                    <a:lnTo>
                      <a:pt x="284" y="318"/>
                    </a:lnTo>
                    <a:lnTo>
                      <a:pt x="294" y="322"/>
                    </a:lnTo>
                    <a:lnTo>
                      <a:pt x="302" y="322"/>
                    </a:lnTo>
                    <a:lnTo>
                      <a:pt x="312" y="322"/>
                    </a:lnTo>
                    <a:lnTo>
                      <a:pt x="326" y="316"/>
                    </a:lnTo>
                    <a:lnTo>
                      <a:pt x="342" y="308"/>
                    </a:lnTo>
                    <a:lnTo>
                      <a:pt x="356" y="298"/>
                    </a:lnTo>
                    <a:lnTo>
                      <a:pt x="372" y="292"/>
                    </a:lnTo>
                    <a:lnTo>
                      <a:pt x="380" y="292"/>
                    </a:lnTo>
                    <a:lnTo>
                      <a:pt x="388" y="292"/>
                    </a:lnTo>
                    <a:lnTo>
                      <a:pt x="398" y="294"/>
                    </a:lnTo>
                    <a:lnTo>
                      <a:pt x="408" y="300"/>
                    </a:lnTo>
                    <a:lnTo>
                      <a:pt x="418" y="306"/>
                    </a:lnTo>
                    <a:lnTo>
                      <a:pt x="424" y="314"/>
                    </a:lnTo>
                    <a:lnTo>
                      <a:pt x="430" y="322"/>
                    </a:lnTo>
                    <a:lnTo>
                      <a:pt x="434" y="332"/>
                    </a:lnTo>
                    <a:lnTo>
                      <a:pt x="438" y="344"/>
                    </a:lnTo>
                    <a:lnTo>
                      <a:pt x="438" y="354"/>
                    </a:lnTo>
                    <a:lnTo>
                      <a:pt x="438" y="380"/>
                    </a:lnTo>
                    <a:lnTo>
                      <a:pt x="434" y="404"/>
                    </a:lnTo>
                    <a:lnTo>
                      <a:pt x="426" y="428"/>
                    </a:lnTo>
                    <a:lnTo>
                      <a:pt x="418" y="448"/>
                    </a:lnTo>
                    <a:lnTo>
                      <a:pt x="410" y="466"/>
                    </a:lnTo>
                    <a:lnTo>
                      <a:pt x="398" y="482"/>
                    </a:lnTo>
                    <a:lnTo>
                      <a:pt x="384" y="500"/>
                    </a:lnTo>
                    <a:lnTo>
                      <a:pt x="368" y="518"/>
                    </a:lnTo>
                    <a:lnTo>
                      <a:pt x="348" y="534"/>
                    </a:lnTo>
                    <a:lnTo>
                      <a:pt x="328" y="548"/>
                    </a:lnTo>
                    <a:lnTo>
                      <a:pt x="318" y="552"/>
                    </a:lnTo>
                    <a:lnTo>
                      <a:pt x="306" y="554"/>
                    </a:lnTo>
                    <a:lnTo>
                      <a:pt x="296" y="556"/>
                    </a:lnTo>
                    <a:lnTo>
                      <a:pt x="284" y="556"/>
                    </a:lnTo>
                    <a:lnTo>
                      <a:pt x="274" y="554"/>
                    </a:lnTo>
                    <a:lnTo>
                      <a:pt x="264" y="548"/>
                    </a:lnTo>
                    <a:lnTo>
                      <a:pt x="256" y="542"/>
                    </a:lnTo>
                    <a:lnTo>
                      <a:pt x="248" y="534"/>
                    </a:lnTo>
                    <a:lnTo>
                      <a:pt x="244" y="528"/>
                    </a:lnTo>
                    <a:lnTo>
                      <a:pt x="240" y="520"/>
                    </a:lnTo>
                    <a:lnTo>
                      <a:pt x="238" y="504"/>
                    </a:lnTo>
                    <a:lnTo>
                      <a:pt x="238" y="486"/>
                    </a:lnTo>
                    <a:lnTo>
                      <a:pt x="238" y="470"/>
                    </a:lnTo>
                    <a:lnTo>
                      <a:pt x="234" y="454"/>
                    </a:lnTo>
                    <a:lnTo>
                      <a:pt x="232" y="446"/>
                    </a:lnTo>
                    <a:lnTo>
                      <a:pt x="226" y="438"/>
                    </a:lnTo>
                    <a:lnTo>
                      <a:pt x="218" y="430"/>
                    </a:lnTo>
                    <a:lnTo>
                      <a:pt x="210" y="424"/>
                    </a:lnTo>
                    <a:lnTo>
                      <a:pt x="202" y="422"/>
                    </a:lnTo>
                    <a:lnTo>
                      <a:pt x="194" y="422"/>
                    </a:lnTo>
                    <a:lnTo>
                      <a:pt x="184" y="424"/>
                    </a:lnTo>
                    <a:lnTo>
                      <a:pt x="174" y="428"/>
                    </a:lnTo>
                    <a:lnTo>
                      <a:pt x="156" y="440"/>
                    </a:lnTo>
                    <a:lnTo>
                      <a:pt x="140" y="454"/>
                    </a:lnTo>
                    <a:lnTo>
                      <a:pt x="4" y="690"/>
                    </a:lnTo>
                    <a:lnTo>
                      <a:pt x="0" y="690"/>
                    </a:lnTo>
                    <a:lnTo>
                      <a:pt x="2" y="694"/>
                    </a:lnTo>
                    <a:lnTo>
                      <a:pt x="4" y="694"/>
                    </a:lnTo>
                    <a:lnTo>
                      <a:pt x="132" y="918"/>
                    </a:lnTo>
                    <a:lnTo>
                      <a:pt x="146" y="930"/>
                    </a:lnTo>
                    <a:lnTo>
                      <a:pt x="160" y="942"/>
                    </a:lnTo>
                    <a:lnTo>
                      <a:pt x="176" y="950"/>
                    </a:lnTo>
                    <a:lnTo>
                      <a:pt x="184" y="954"/>
                    </a:lnTo>
                    <a:lnTo>
                      <a:pt x="192" y="954"/>
                    </a:lnTo>
                    <a:lnTo>
                      <a:pt x="198" y="954"/>
                    </a:lnTo>
                    <a:lnTo>
                      <a:pt x="202" y="952"/>
                    </a:lnTo>
                    <a:lnTo>
                      <a:pt x="212" y="944"/>
                    </a:lnTo>
                    <a:lnTo>
                      <a:pt x="220" y="938"/>
                    </a:lnTo>
                    <a:lnTo>
                      <a:pt x="224" y="930"/>
                    </a:lnTo>
                    <a:lnTo>
                      <a:pt x="228" y="922"/>
                    </a:lnTo>
                    <a:lnTo>
                      <a:pt x="230" y="906"/>
                    </a:lnTo>
                    <a:lnTo>
                      <a:pt x="230" y="890"/>
                    </a:lnTo>
                    <a:lnTo>
                      <a:pt x="230" y="872"/>
                    </a:lnTo>
                    <a:lnTo>
                      <a:pt x="234" y="856"/>
                    </a:lnTo>
                    <a:lnTo>
                      <a:pt x="236" y="848"/>
                    </a:lnTo>
                    <a:lnTo>
                      <a:pt x="242" y="842"/>
                    </a:lnTo>
                    <a:lnTo>
                      <a:pt x="248" y="834"/>
                    </a:lnTo>
                    <a:lnTo>
                      <a:pt x="258" y="828"/>
                    </a:lnTo>
                    <a:lnTo>
                      <a:pt x="272" y="822"/>
                    </a:lnTo>
                    <a:lnTo>
                      <a:pt x="286" y="820"/>
                    </a:lnTo>
                    <a:lnTo>
                      <a:pt x="296" y="820"/>
                    </a:lnTo>
                    <a:lnTo>
                      <a:pt x="304" y="822"/>
                    </a:lnTo>
                    <a:lnTo>
                      <a:pt x="322" y="828"/>
                    </a:lnTo>
                    <a:lnTo>
                      <a:pt x="340" y="838"/>
                    </a:lnTo>
                    <a:lnTo>
                      <a:pt x="358" y="852"/>
                    </a:lnTo>
                    <a:lnTo>
                      <a:pt x="372" y="866"/>
                    </a:lnTo>
                    <a:lnTo>
                      <a:pt x="386" y="882"/>
                    </a:lnTo>
                    <a:lnTo>
                      <a:pt x="398" y="896"/>
                    </a:lnTo>
                    <a:lnTo>
                      <a:pt x="406" y="910"/>
                    </a:lnTo>
                    <a:lnTo>
                      <a:pt x="414" y="928"/>
                    </a:lnTo>
                    <a:lnTo>
                      <a:pt x="424" y="948"/>
                    </a:lnTo>
                    <a:lnTo>
                      <a:pt x="430" y="972"/>
                    </a:lnTo>
                    <a:lnTo>
                      <a:pt x="434" y="996"/>
                    </a:lnTo>
                    <a:lnTo>
                      <a:pt x="436" y="1022"/>
                    </a:lnTo>
                    <a:lnTo>
                      <a:pt x="434" y="1032"/>
                    </a:lnTo>
                    <a:lnTo>
                      <a:pt x="432" y="1044"/>
                    </a:lnTo>
                    <a:lnTo>
                      <a:pt x="428" y="1054"/>
                    </a:lnTo>
                    <a:lnTo>
                      <a:pt x="422" y="1062"/>
                    </a:lnTo>
                    <a:lnTo>
                      <a:pt x="414" y="1070"/>
                    </a:lnTo>
                    <a:lnTo>
                      <a:pt x="404" y="1076"/>
                    </a:lnTo>
                    <a:lnTo>
                      <a:pt x="390" y="1082"/>
                    </a:lnTo>
                    <a:lnTo>
                      <a:pt x="376" y="1084"/>
                    </a:lnTo>
                    <a:lnTo>
                      <a:pt x="366" y="1084"/>
                    </a:lnTo>
                    <a:lnTo>
                      <a:pt x="354" y="1080"/>
                    </a:lnTo>
                    <a:lnTo>
                      <a:pt x="336" y="1070"/>
                    </a:lnTo>
                    <a:lnTo>
                      <a:pt x="318" y="1060"/>
                    </a:lnTo>
                    <a:lnTo>
                      <a:pt x="308" y="1056"/>
                    </a:lnTo>
                    <a:lnTo>
                      <a:pt x="296" y="1054"/>
                    </a:lnTo>
                    <a:lnTo>
                      <a:pt x="284" y="1056"/>
                    </a:lnTo>
                    <a:lnTo>
                      <a:pt x="270" y="1062"/>
                    </a:lnTo>
                    <a:lnTo>
                      <a:pt x="264" y="1068"/>
                    </a:lnTo>
                    <a:lnTo>
                      <a:pt x="258" y="1076"/>
                    </a:lnTo>
                    <a:lnTo>
                      <a:pt x="256" y="1086"/>
                    </a:lnTo>
                    <a:lnTo>
                      <a:pt x="256" y="1096"/>
                    </a:lnTo>
                    <a:lnTo>
                      <a:pt x="258" y="1120"/>
                    </a:lnTo>
                    <a:lnTo>
                      <a:pt x="262" y="1142"/>
                    </a:lnTo>
                    <a:lnTo>
                      <a:pt x="402" y="1382"/>
                    </a:lnTo>
                    <a:lnTo>
                      <a:pt x="1200" y="1382"/>
                    </a:lnTo>
                    <a:lnTo>
                      <a:pt x="1600" y="690"/>
                    </a:lnTo>
                    <a:lnTo>
                      <a:pt x="1200" y="0"/>
                    </a:lnTo>
                    <a:lnTo>
                      <a:pt x="1200" y="2"/>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a:solidFill>
                    <a:schemeClr val="dk1"/>
                  </a:solidFill>
                  <a:latin typeface="Arial"/>
                  <a:ea typeface="Arial"/>
                  <a:cs typeface="Arial"/>
                  <a:sym typeface="Arial"/>
                </a:endParaRPr>
              </a:p>
            </p:txBody>
          </p:sp>
          <p:sp>
            <p:nvSpPr>
              <p:cNvPr id="391" name="Google Shape;391;p3"/>
              <p:cNvSpPr/>
              <p:nvPr/>
            </p:nvSpPr>
            <p:spPr>
              <a:xfrm>
                <a:off x="2231890" y="1073330"/>
                <a:ext cx="2027237" cy="1717675"/>
              </a:xfrm>
              <a:custGeom>
                <a:avLst/>
                <a:gdLst/>
                <a:ahLst/>
                <a:cxnLst/>
                <a:rect l="l" t="t" r="r" b="b"/>
                <a:pathLst>
                  <a:path w="1636" h="1386" extrusionOk="0">
                    <a:moveTo>
                      <a:pt x="184" y="918"/>
                    </a:moveTo>
                    <a:lnTo>
                      <a:pt x="184" y="918"/>
                    </a:lnTo>
                    <a:lnTo>
                      <a:pt x="192" y="912"/>
                    </a:lnTo>
                    <a:lnTo>
                      <a:pt x="198" y="906"/>
                    </a:lnTo>
                    <a:lnTo>
                      <a:pt x="204" y="900"/>
                    </a:lnTo>
                    <a:lnTo>
                      <a:pt x="208" y="894"/>
                    </a:lnTo>
                    <a:lnTo>
                      <a:pt x="212" y="882"/>
                    </a:lnTo>
                    <a:lnTo>
                      <a:pt x="214" y="868"/>
                    </a:lnTo>
                    <a:lnTo>
                      <a:pt x="212" y="850"/>
                    </a:lnTo>
                    <a:lnTo>
                      <a:pt x="214" y="834"/>
                    </a:lnTo>
                    <a:lnTo>
                      <a:pt x="216" y="820"/>
                    </a:lnTo>
                    <a:lnTo>
                      <a:pt x="220" y="812"/>
                    </a:lnTo>
                    <a:lnTo>
                      <a:pt x="224" y="806"/>
                    </a:lnTo>
                    <a:lnTo>
                      <a:pt x="232" y="800"/>
                    </a:lnTo>
                    <a:lnTo>
                      <a:pt x="240" y="794"/>
                    </a:lnTo>
                    <a:lnTo>
                      <a:pt x="250" y="788"/>
                    </a:lnTo>
                    <a:lnTo>
                      <a:pt x="260" y="786"/>
                    </a:lnTo>
                    <a:lnTo>
                      <a:pt x="270" y="786"/>
                    </a:lnTo>
                    <a:lnTo>
                      <a:pt x="282" y="786"/>
                    </a:lnTo>
                    <a:lnTo>
                      <a:pt x="292" y="790"/>
                    </a:lnTo>
                    <a:lnTo>
                      <a:pt x="302" y="794"/>
                    </a:lnTo>
                    <a:lnTo>
                      <a:pt x="324" y="808"/>
                    </a:lnTo>
                    <a:lnTo>
                      <a:pt x="344" y="824"/>
                    </a:lnTo>
                    <a:lnTo>
                      <a:pt x="360" y="842"/>
                    </a:lnTo>
                    <a:lnTo>
                      <a:pt x="374" y="860"/>
                    </a:lnTo>
                    <a:lnTo>
                      <a:pt x="384" y="876"/>
                    </a:lnTo>
                    <a:lnTo>
                      <a:pt x="396" y="898"/>
                    </a:lnTo>
                    <a:lnTo>
                      <a:pt x="406" y="924"/>
                    </a:lnTo>
                    <a:lnTo>
                      <a:pt x="412" y="954"/>
                    </a:lnTo>
                    <a:lnTo>
                      <a:pt x="414" y="968"/>
                    </a:lnTo>
                    <a:lnTo>
                      <a:pt x="414" y="982"/>
                    </a:lnTo>
                    <a:lnTo>
                      <a:pt x="414" y="1004"/>
                    </a:lnTo>
                    <a:lnTo>
                      <a:pt x="412" y="1014"/>
                    </a:lnTo>
                    <a:lnTo>
                      <a:pt x="408" y="1022"/>
                    </a:lnTo>
                    <a:lnTo>
                      <a:pt x="404" y="1032"/>
                    </a:lnTo>
                    <a:lnTo>
                      <a:pt x="398" y="1038"/>
                    </a:lnTo>
                    <a:lnTo>
                      <a:pt x="392" y="1046"/>
                    </a:lnTo>
                    <a:lnTo>
                      <a:pt x="384" y="1050"/>
                    </a:lnTo>
                    <a:lnTo>
                      <a:pt x="374" y="1056"/>
                    </a:lnTo>
                    <a:lnTo>
                      <a:pt x="364" y="1058"/>
                    </a:lnTo>
                    <a:lnTo>
                      <a:pt x="354" y="1058"/>
                    </a:lnTo>
                    <a:lnTo>
                      <a:pt x="346" y="1058"/>
                    </a:lnTo>
                    <a:lnTo>
                      <a:pt x="330" y="1052"/>
                    </a:lnTo>
                    <a:lnTo>
                      <a:pt x="316" y="1042"/>
                    </a:lnTo>
                    <a:lnTo>
                      <a:pt x="302" y="1034"/>
                    </a:lnTo>
                    <a:lnTo>
                      <a:pt x="286" y="1028"/>
                    </a:lnTo>
                    <a:lnTo>
                      <a:pt x="278" y="1028"/>
                    </a:lnTo>
                    <a:lnTo>
                      <a:pt x="268" y="1028"/>
                    </a:lnTo>
                    <a:lnTo>
                      <a:pt x="258" y="1032"/>
                    </a:lnTo>
                    <a:lnTo>
                      <a:pt x="248" y="1036"/>
                    </a:lnTo>
                    <a:lnTo>
                      <a:pt x="242" y="1042"/>
                    </a:lnTo>
                    <a:lnTo>
                      <a:pt x="238" y="1048"/>
                    </a:lnTo>
                    <a:lnTo>
                      <a:pt x="236" y="1058"/>
                    </a:lnTo>
                    <a:lnTo>
                      <a:pt x="234" y="1068"/>
                    </a:lnTo>
                    <a:lnTo>
                      <a:pt x="236" y="1086"/>
                    </a:lnTo>
                    <a:lnTo>
                      <a:pt x="240" y="1102"/>
                    </a:lnTo>
                    <a:lnTo>
                      <a:pt x="398" y="1378"/>
                    </a:lnTo>
                    <a:lnTo>
                      <a:pt x="402" y="1378"/>
                    </a:lnTo>
                    <a:lnTo>
                      <a:pt x="402" y="1380"/>
                    </a:lnTo>
                    <a:lnTo>
                      <a:pt x="400" y="1382"/>
                    </a:lnTo>
                    <a:lnTo>
                      <a:pt x="402" y="1386"/>
                    </a:lnTo>
                    <a:lnTo>
                      <a:pt x="664" y="1386"/>
                    </a:lnTo>
                    <a:lnTo>
                      <a:pt x="686" y="1380"/>
                    </a:lnTo>
                    <a:lnTo>
                      <a:pt x="708" y="1368"/>
                    </a:lnTo>
                    <a:lnTo>
                      <a:pt x="718" y="1362"/>
                    </a:lnTo>
                    <a:lnTo>
                      <a:pt x="726" y="1356"/>
                    </a:lnTo>
                    <a:lnTo>
                      <a:pt x="732" y="1346"/>
                    </a:lnTo>
                    <a:lnTo>
                      <a:pt x="734" y="1338"/>
                    </a:lnTo>
                    <a:lnTo>
                      <a:pt x="734" y="1326"/>
                    </a:lnTo>
                    <a:lnTo>
                      <a:pt x="730" y="1316"/>
                    </a:lnTo>
                    <a:lnTo>
                      <a:pt x="728" y="1308"/>
                    </a:lnTo>
                    <a:lnTo>
                      <a:pt x="722" y="1302"/>
                    </a:lnTo>
                    <a:lnTo>
                      <a:pt x="710" y="1290"/>
                    </a:lnTo>
                    <a:lnTo>
                      <a:pt x="694" y="1282"/>
                    </a:lnTo>
                    <a:lnTo>
                      <a:pt x="680" y="1274"/>
                    </a:lnTo>
                    <a:lnTo>
                      <a:pt x="668" y="1264"/>
                    </a:lnTo>
                    <a:lnTo>
                      <a:pt x="662" y="1256"/>
                    </a:lnTo>
                    <a:lnTo>
                      <a:pt x="658" y="1248"/>
                    </a:lnTo>
                    <a:lnTo>
                      <a:pt x="656" y="1240"/>
                    </a:lnTo>
                    <a:lnTo>
                      <a:pt x="654" y="1228"/>
                    </a:lnTo>
                    <a:lnTo>
                      <a:pt x="656" y="1216"/>
                    </a:lnTo>
                    <a:lnTo>
                      <a:pt x="658" y="1206"/>
                    </a:lnTo>
                    <a:lnTo>
                      <a:pt x="664" y="1198"/>
                    </a:lnTo>
                    <a:lnTo>
                      <a:pt x="670" y="1188"/>
                    </a:lnTo>
                    <a:lnTo>
                      <a:pt x="678" y="1180"/>
                    </a:lnTo>
                    <a:lnTo>
                      <a:pt x="688" y="1174"/>
                    </a:lnTo>
                    <a:lnTo>
                      <a:pt x="708" y="1162"/>
                    </a:lnTo>
                    <a:lnTo>
                      <a:pt x="732" y="1154"/>
                    </a:lnTo>
                    <a:lnTo>
                      <a:pt x="756" y="1148"/>
                    </a:lnTo>
                    <a:lnTo>
                      <a:pt x="780" y="1144"/>
                    </a:lnTo>
                    <a:lnTo>
                      <a:pt x="798" y="1144"/>
                    </a:lnTo>
                    <a:lnTo>
                      <a:pt x="818" y="1144"/>
                    </a:lnTo>
                    <a:lnTo>
                      <a:pt x="840" y="1148"/>
                    </a:lnTo>
                    <a:lnTo>
                      <a:pt x="864" y="1154"/>
                    </a:lnTo>
                    <a:lnTo>
                      <a:pt x="888" y="1162"/>
                    </a:lnTo>
                    <a:lnTo>
                      <a:pt x="910" y="1174"/>
                    </a:lnTo>
                    <a:lnTo>
                      <a:pt x="918" y="1180"/>
                    </a:lnTo>
                    <a:lnTo>
                      <a:pt x="926" y="1188"/>
                    </a:lnTo>
                    <a:lnTo>
                      <a:pt x="934" y="1198"/>
                    </a:lnTo>
                    <a:lnTo>
                      <a:pt x="938" y="1206"/>
                    </a:lnTo>
                    <a:lnTo>
                      <a:pt x="942" y="1216"/>
                    </a:lnTo>
                    <a:lnTo>
                      <a:pt x="942" y="1228"/>
                    </a:lnTo>
                    <a:lnTo>
                      <a:pt x="942" y="1240"/>
                    </a:lnTo>
                    <a:lnTo>
                      <a:pt x="938" y="1248"/>
                    </a:lnTo>
                    <a:lnTo>
                      <a:pt x="934" y="1256"/>
                    </a:lnTo>
                    <a:lnTo>
                      <a:pt x="930" y="1264"/>
                    </a:lnTo>
                    <a:lnTo>
                      <a:pt x="916" y="1274"/>
                    </a:lnTo>
                    <a:lnTo>
                      <a:pt x="902" y="1282"/>
                    </a:lnTo>
                    <a:lnTo>
                      <a:pt x="888" y="1290"/>
                    </a:lnTo>
                    <a:lnTo>
                      <a:pt x="874" y="1302"/>
                    </a:lnTo>
                    <a:lnTo>
                      <a:pt x="870" y="1308"/>
                    </a:lnTo>
                    <a:lnTo>
                      <a:pt x="866" y="1316"/>
                    </a:lnTo>
                    <a:lnTo>
                      <a:pt x="864" y="1326"/>
                    </a:lnTo>
                    <a:lnTo>
                      <a:pt x="862" y="1338"/>
                    </a:lnTo>
                    <a:lnTo>
                      <a:pt x="864" y="1346"/>
                    </a:lnTo>
                    <a:lnTo>
                      <a:pt x="870" y="1356"/>
                    </a:lnTo>
                    <a:lnTo>
                      <a:pt x="878" y="1362"/>
                    </a:lnTo>
                    <a:lnTo>
                      <a:pt x="888" y="1368"/>
                    </a:lnTo>
                    <a:lnTo>
                      <a:pt x="912" y="1380"/>
                    </a:lnTo>
                    <a:lnTo>
                      <a:pt x="934" y="1386"/>
                    </a:lnTo>
                    <a:lnTo>
                      <a:pt x="1194" y="1386"/>
                    </a:lnTo>
                    <a:lnTo>
                      <a:pt x="1198" y="1380"/>
                    </a:lnTo>
                    <a:lnTo>
                      <a:pt x="1198" y="1378"/>
                    </a:lnTo>
                    <a:lnTo>
                      <a:pt x="1202" y="1378"/>
                    </a:lnTo>
                    <a:lnTo>
                      <a:pt x="1204" y="1372"/>
                    </a:lnTo>
                    <a:lnTo>
                      <a:pt x="1240" y="1310"/>
                    </a:lnTo>
                    <a:lnTo>
                      <a:pt x="1340" y="1138"/>
                    </a:lnTo>
                    <a:lnTo>
                      <a:pt x="1356" y="1124"/>
                    </a:lnTo>
                    <a:lnTo>
                      <a:pt x="1376" y="1112"/>
                    </a:lnTo>
                    <a:lnTo>
                      <a:pt x="1384" y="1108"/>
                    </a:lnTo>
                    <a:lnTo>
                      <a:pt x="1394" y="1104"/>
                    </a:lnTo>
                    <a:lnTo>
                      <a:pt x="1402" y="1104"/>
                    </a:lnTo>
                    <a:lnTo>
                      <a:pt x="1410" y="1108"/>
                    </a:lnTo>
                    <a:lnTo>
                      <a:pt x="1420" y="1114"/>
                    </a:lnTo>
                    <a:lnTo>
                      <a:pt x="1426" y="1122"/>
                    </a:lnTo>
                    <a:lnTo>
                      <a:pt x="1432" y="1128"/>
                    </a:lnTo>
                    <a:lnTo>
                      <a:pt x="1436" y="1136"/>
                    </a:lnTo>
                    <a:lnTo>
                      <a:pt x="1438" y="1152"/>
                    </a:lnTo>
                    <a:lnTo>
                      <a:pt x="1438" y="1170"/>
                    </a:lnTo>
                    <a:lnTo>
                      <a:pt x="1438" y="1186"/>
                    </a:lnTo>
                    <a:lnTo>
                      <a:pt x="1440" y="1202"/>
                    </a:lnTo>
                    <a:lnTo>
                      <a:pt x="1444" y="1210"/>
                    </a:lnTo>
                    <a:lnTo>
                      <a:pt x="1448" y="1218"/>
                    </a:lnTo>
                    <a:lnTo>
                      <a:pt x="1456" y="1226"/>
                    </a:lnTo>
                    <a:lnTo>
                      <a:pt x="1466" y="1232"/>
                    </a:lnTo>
                    <a:lnTo>
                      <a:pt x="1476" y="1236"/>
                    </a:lnTo>
                    <a:lnTo>
                      <a:pt x="1486" y="1240"/>
                    </a:lnTo>
                    <a:lnTo>
                      <a:pt x="1496" y="1240"/>
                    </a:lnTo>
                    <a:lnTo>
                      <a:pt x="1506" y="1238"/>
                    </a:lnTo>
                    <a:lnTo>
                      <a:pt x="1518" y="1234"/>
                    </a:lnTo>
                    <a:lnTo>
                      <a:pt x="1528" y="1230"/>
                    </a:lnTo>
                    <a:lnTo>
                      <a:pt x="1550" y="1218"/>
                    </a:lnTo>
                    <a:lnTo>
                      <a:pt x="1568" y="1202"/>
                    </a:lnTo>
                    <a:lnTo>
                      <a:pt x="1586" y="1184"/>
                    </a:lnTo>
                    <a:lnTo>
                      <a:pt x="1600" y="1166"/>
                    </a:lnTo>
                    <a:lnTo>
                      <a:pt x="1610" y="1150"/>
                    </a:lnTo>
                    <a:lnTo>
                      <a:pt x="1618" y="1132"/>
                    </a:lnTo>
                    <a:lnTo>
                      <a:pt x="1628" y="1112"/>
                    </a:lnTo>
                    <a:lnTo>
                      <a:pt x="1632" y="1094"/>
                    </a:lnTo>
                    <a:lnTo>
                      <a:pt x="1636" y="1076"/>
                    </a:lnTo>
                    <a:lnTo>
                      <a:pt x="1636" y="1060"/>
                    </a:lnTo>
                    <a:lnTo>
                      <a:pt x="1636" y="1042"/>
                    </a:lnTo>
                    <a:lnTo>
                      <a:pt x="1634" y="1026"/>
                    </a:lnTo>
                    <a:lnTo>
                      <a:pt x="1628" y="1012"/>
                    </a:lnTo>
                    <a:lnTo>
                      <a:pt x="1618" y="1000"/>
                    </a:lnTo>
                    <a:lnTo>
                      <a:pt x="1606" y="990"/>
                    </a:lnTo>
                    <a:lnTo>
                      <a:pt x="1596" y="986"/>
                    </a:lnTo>
                    <a:lnTo>
                      <a:pt x="1586" y="984"/>
                    </a:lnTo>
                    <a:lnTo>
                      <a:pt x="1578" y="982"/>
                    </a:lnTo>
                    <a:lnTo>
                      <a:pt x="1570" y="984"/>
                    </a:lnTo>
                    <a:lnTo>
                      <a:pt x="1554" y="990"/>
                    </a:lnTo>
                    <a:lnTo>
                      <a:pt x="1540" y="998"/>
                    </a:lnTo>
                    <a:lnTo>
                      <a:pt x="1524" y="1006"/>
                    </a:lnTo>
                    <a:lnTo>
                      <a:pt x="1510" y="1012"/>
                    </a:lnTo>
                    <a:lnTo>
                      <a:pt x="1500" y="1014"/>
                    </a:lnTo>
                    <a:lnTo>
                      <a:pt x="1492" y="1012"/>
                    </a:lnTo>
                    <a:lnTo>
                      <a:pt x="1482" y="1010"/>
                    </a:lnTo>
                    <a:lnTo>
                      <a:pt x="1472" y="1004"/>
                    </a:lnTo>
                    <a:lnTo>
                      <a:pt x="1464" y="1000"/>
                    </a:lnTo>
                    <a:lnTo>
                      <a:pt x="1460" y="992"/>
                    </a:lnTo>
                    <a:lnTo>
                      <a:pt x="1458" y="982"/>
                    </a:lnTo>
                    <a:lnTo>
                      <a:pt x="1458" y="972"/>
                    </a:lnTo>
                    <a:lnTo>
                      <a:pt x="1458" y="950"/>
                    </a:lnTo>
                    <a:lnTo>
                      <a:pt x="1462" y="928"/>
                    </a:lnTo>
                    <a:lnTo>
                      <a:pt x="1464" y="926"/>
                    </a:lnTo>
                    <a:lnTo>
                      <a:pt x="1466" y="920"/>
                    </a:lnTo>
                    <a:lnTo>
                      <a:pt x="1598" y="692"/>
                    </a:lnTo>
                    <a:lnTo>
                      <a:pt x="1582" y="668"/>
                    </a:lnTo>
                    <a:lnTo>
                      <a:pt x="1584" y="668"/>
                    </a:lnTo>
                    <a:lnTo>
                      <a:pt x="1198" y="0"/>
                    </a:lnTo>
                    <a:lnTo>
                      <a:pt x="398" y="0"/>
                    </a:lnTo>
                    <a:lnTo>
                      <a:pt x="322" y="132"/>
                    </a:lnTo>
                    <a:lnTo>
                      <a:pt x="0" y="690"/>
                    </a:lnTo>
                    <a:lnTo>
                      <a:pt x="116" y="888"/>
                    </a:lnTo>
                    <a:lnTo>
                      <a:pt x="132" y="902"/>
                    </a:lnTo>
                    <a:lnTo>
                      <a:pt x="150" y="914"/>
                    </a:lnTo>
                    <a:lnTo>
                      <a:pt x="160" y="918"/>
                    </a:lnTo>
                    <a:lnTo>
                      <a:pt x="168" y="920"/>
                    </a:lnTo>
                    <a:lnTo>
                      <a:pt x="176" y="920"/>
                    </a:lnTo>
                    <a:lnTo>
                      <a:pt x="184" y="918"/>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a:solidFill>
                    <a:schemeClr val="dk1"/>
                  </a:solidFill>
                  <a:latin typeface="Arial"/>
                  <a:ea typeface="Arial"/>
                  <a:cs typeface="Arial"/>
                  <a:sym typeface="Arial"/>
                </a:endParaRPr>
              </a:p>
            </p:txBody>
          </p:sp>
          <p:sp>
            <p:nvSpPr>
              <p:cNvPr id="392" name="Google Shape;392;p3"/>
              <p:cNvSpPr/>
              <p:nvPr/>
            </p:nvSpPr>
            <p:spPr>
              <a:xfrm>
                <a:off x="3713027" y="1925818"/>
                <a:ext cx="1981200" cy="2011362"/>
              </a:xfrm>
              <a:custGeom>
                <a:avLst/>
                <a:gdLst/>
                <a:ahLst/>
                <a:cxnLst/>
                <a:rect l="l" t="t" r="r" b="b"/>
                <a:pathLst>
                  <a:path w="1600" h="1624" extrusionOk="0">
                    <a:moveTo>
                      <a:pt x="1200" y="0"/>
                    </a:moveTo>
                    <a:lnTo>
                      <a:pt x="402" y="0"/>
                    </a:lnTo>
                    <a:lnTo>
                      <a:pt x="400" y="6"/>
                    </a:lnTo>
                    <a:lnTo>
                      <a:pt x="400" y="8"/>
                    </a:lnTo>
                    <a:lnTo>
                      <a:pt x="266" y="240"/>
                    </a:lnTo>
                    <a:lnTo>
                      <a:pt x="262" y="260"/>
                    </a:lnTo>
                    <a:lnTo>
                      <a:pt x="262" y="282"/>
                    </a:lnTo>
                    <a:lnTo>
                      <a:pt x="264" y="290"/>
                    </a:lnTo>
                    <a:lnTo>
                      <a:pt x="266" y="298"/>
                    </a:lnTo>
                    <a:lnTo>
                      <a:pt x="270" y="306"/>
                    </a:lnTo>
                    <a:lnTo>
                      <a:pt x="276" y="310"/>
                    </a:lnTo>
                    <a:lnTo>
                      <a:pt x="286" y="316"/>
                    </a:lnTo>
                    <a:lnTo>
                      <a:pt x="296" y="318"/>
                    </a:lnTo>
                    <a:lnTo>
                      <a:pt x="306" y="320"/>
                    </a:lnTo>
                    <a:lnTo>
                      <a:pt x="314" y="318"/>
                    </a:lnTo>
                    <a:lnTo>
                      <a:pt x="330" y="312"/>
                    </a:lnTo>
                    <a:lnTo>
                      <a:pt x="344" y="304"/>
                    </a:lnTo>
                    <a:lnTo>
                      <a:pt x="358" y="296"/>
                    </a:lnTo>
                    <a:lnTo>
                      <a:pt x="374" y="290"/>
                    </a:lnTo>
                    <a:lnTo>
                      <a:pt x="382" y="288"/>
                    </a:lnTo>
                    <a:lnTo>
                      <a:pt x="392" y="290"/>
                    </a:lnTo>
                    <a:lnTo>
                      <a:pt x="400" y="292"/>
                    </a:lnTo>
                    <a:lnTo>
                      <a:pt x="412" y="296"/>
                    </a:lnTo>
                    <a:lnTo>
                      <a:pt x="418" y="302"/>
                    </a:lnTo>
                    <a:lnTo>
                      <a:pt x="424" y="306"/>
                    </a:lnTo>
                    <a:lnTo>
                      <a:pt x="434" y="320"/>
                    </a:lnTo>
                    <a:lnTo>
                      <a:pt x="438" y="336"/>
                    </a:lnTo>
                    <a:lnTo>
                      <a:pt x="442" y="352"/>
                    </a:lnTo>
                    <a:lnTo>
                      <a:pt x="442" y="370"/>
                    </a:lnTo>
                    <a:lnTo>
                      <a:pt x="438" y="390"/>
                    </a:lnTo>
                    <a:lnTo>
                      <a:pt x="434" y="408"/>
                    </a:lnTo>
                    <a:lnTo>
                      <a:pt x="430" y="426"/>
                    </a:lnTo>
                    <a:lnTo>
                      <a:pt x="420" y="450"/>
                    </a:lnTo>
                    <a:lnTo>
                      <a:pt x="410" y="472"/>
                    </a:lnTo>
                    <a:lnTo>
                      <a:pt x="398" y="488"/>
                    </a:lnTo>
                    <a:lnTo>
                      <a:pt x="384" y="506"/>
                    </a:lnTo>
                    <a:lnTo>
                      <a:pt x="368" y="524"/>
                    </a:lnTo>
                    <a:lnTo>
                      <a:pt x="348" y="540"/>
                    </a:lnTo>
                    <a:lnTo>
                      <a:pt x="328" y="552"/>
                    </a:lnTo>
                    <a:lnTo>
                      <a:pt x="318" y="556"/>
                    </a:lnTo>
                    <a:lnTo>
                      <a:pt x="306" y="560"/>
                    </a:lnTo>
                    <a:lnTo>
                      <a:pt x="296" y="562"/>
                    </a:lnTo>
                    <a:lnTo>
                      <a:pt x="284" y="562"/>
                    </a:lnTo>
                    <a:lnTo>
                      <a:pt x="274" y="558"/>
                    </a:lnTo>
                    <a:lnTo>
                      <a:pt x="264" y="554"/>
                    </a:lnTo>
                    <a:lnTo>
                      <a:pt x="256" y="548"/>
                    </a:lnTo>
                    <a:lnTo>
                      <a:pt x="248" y="540"/>
                    </a:lnTo>
                    <a:lnTo>
                      <a:pt x="244" y="532"/>
                    </a:lnTo>
                    <a:lnTo>
                      <a:pt x="240" y="524"/>
                    </a:lnTo>
                    <a:lnTo>
                      <a:pt x="238" y="508"/>
                    </a:lnTo>
                    <a:lnTo>
                      <a:pt x="238" y="492"/>
                    </a:lnTo>
                    <a:lnTo>
                      <a:pt x="238" y="474"/>
                    </a:lnTo>
                    <a:lnTo>
                      <a:pt x="234" y="458"/>
                    </a:lnTo>
                    <a:lnTo>
                      <a:pt x="232" y="450"/>
                    </a:lnTo>
                    <a:lnTo>
                      <a:pt x="226" y="444"/>
                    </a:lnTo>
                    <a:lnTo>
                      <a:pt x="218" y="436"/>
                    </a:lnTo>
                    <a:lnTo>
                      <a:pt x="210" y="430"/>
                    </a:lnTo>
                    <a:lnTo>
                      <a:pt x="202" y="426"/>
                    </a:lnTo>
                    <a:lnTo>
                      <a:pt x="192" y="426"/>
                    </a:lnTo>
                    <a:lnTo>
                      <a:pt x="184" y="430"/>
                    </a:lnTo>
                    <a:lnTo>
                      <a:pt x="174" y="434"/>
                    </a:lnTo>
                    <a:lnTo>
                      <a:pt x="156" y="446"/>
                    </a:lnTo>
                    <a:lnTo>
                      <a:pt x="140" y="460"/>
                    </a:lnTo>
                    <a:lnTo>
                      <a:pt x="40" y="632"/>
                    </a:lnTo>
                    <a:lnTo>
                      <a:pt x="4" y="694"/>
                    </a:lnTo>
                    <a:lnTo>
                      <a:pt x="0" y="694"/>
                    </a:lnTo>
                    <a:lnTo>
                      <a:pt x="2" y="696"/>
                    </a:lnTo>
                    <a:lnTo>
                      <a:pt x="4" y="696"/>
                    </a:lnTo>
                    <a:lnTo>
                      <a:pt x="140" y="934"/>
                    </a:lnTo>
                    <a:lnTo>
                      <a:pt x="158" y="948"/>
                    </a:lnTo>
                    <a:lnTo>
                      <a:pt x="176" y="962"/>
                    </a:lnTo>
                    <a:lnTo>
                      <a:pt x="186" y="968"/>
                    </a:lnTo>
                    <a:lnTo>
                      <a:pt x="196" y="970"/>
                    </a:lnTo>
                    <a:lnTo>
                      <a:pt x="206" y="970"/>
                    </a:lnTo>
                    <a:lnTo>
                      <a:pt x="214" y="968"/>
                    </a:lnTo>
                    <a:lnTo>
                      <a:pt x="224" y="960"/>
                    </a:lnTo>
                    <a:lnTo>
                      <a:pt x="230" y="954"/>
                    </a:lnTo>
                    <a:lnTo>
                      <a:pt x="236" y="946"/>
                    </a:lnTo>
                    <a:lnTo>
                      <a:pt x="240" y="938"/>
                    </a:lnTo>
                    <a:lnTo>
                      <a:pt x="242" y="922"/>
                    </a:lnTo>
                    <a:lnTo>
                      <a:pt x="242" y="906"/>
                    </a:lnTo>
                    <a:lnTo>
                      <a:pt x="242" y="888"/>
                    </a:lnTo>
                    <a:lnTo>
                      <a:pt x="244" y="872"/>
                    </a:lnTo>
                    <a:lnTo>
                      <a:pt x="248" y="864"/>
                    </a:lnTo>
                    <a:lnTo>
                      <a:pt x="252" y="858"/>
                    </a:lnTo>
                    <a:lnTo>
                      <a:pt x="260" y="850"/>
                    </a:lnTo>
                    <a:lnTo>
                      <a:pt x="268" y="844"/>
                    </a:lnTo>
                    <a:lnTo>
                      <a:pt x="278" y="838"/>
                    </a:lnTo>
                    <a:lnTo>
                      <a:pt x="290" y="836"/>
                    </a:lnTo>
                    <a:lnTo>
                      <a:pt x="300" y="836"/>
                    </a:lnTo>
                    <a:lnTo>
                      <a:pt x="310" y="836"/>
                    </a:lnTo>
                    <a:lnTo>
                      <a:pt x="322" y="840"/>
                    </a:lnTo>
                    <a:lnTo>
                      <a:pt x="332" y="844"/>
                    </a:lnTo>
                    <a:lnTo>
                      <a:pt x="352" y="858"/>
                    </a:lnTo>
                    <a:lnTo>
                      <a:pt x="372" y="874"/>
                    </a:lnTo>
                    <a:lnTo>
                      <a:pt x="390" y="892"/>
                    </a:lnTo>
                    <a:lnTo>
                      <a:pt x="404" y="910"/>
                    </a:lnTo>
                    <a:lnTo>
                      <a:pt x="414" y="926"/>
                    </a:lnTo>
                    <a:lnTo>
                      <a:pt x="422" y="944"/>
                    </a:lnTo>
                    <a:lnTo>
                      <a:pt x="432" y="964"/>
                    </a:lnTo>
                    <a:lnTo>
                      <a:pt x="438" y="988"/>
                    </a:lnTo>
                    <a:lnTo>
                      <a:pt x="442" y="1012"/>
                    </a:lnTo>
                    <a:lnTo>
                      <a:pt x="444" y="1038"/>
                    </a:lnTo>
                    <a:lnTo>
                      <a:pt x="442" y="1048"/>
                    </a:lnTo>
                    <a:lnTo>
                      <a:pt x="440" y="1060"/>
                    </a:lnTo>
                    <a:lnTo>
                      <a:pt x="436" y="1070"/>
                    </a:lnTo>
                    <a:lnTo>
                      <a:pt x="430" y="1078"/>
                    </a:lnTo>
                    <a:lnTo>
                      <a:pt x="422" y="1086"/>
                    </a:lnTo>
                    <a:lnTo>
                      <a:pt x="412" y="1092"/>
                    </a:lnTo>
                    <a:lnTo>
                      <a:pt x="402" y="1098"/>
                    </a:lnTo>
                    <a:lnTo>
                      <a:pt x="392" y="1100"/>
                    </a:lnTo>
                    <a:lnTo>
                      <a:pt x="384" y="1100"/>
                    </a:lnTo>
                    <a:lnTo>
                      <a:pt x="376" y="1100"/>
                    </a:lnTo>
                    <a:lnTo>
                      <a:pt x="360" y="1094"/>
                    </a:lnTo>
                    <a:lnTo>
                      <a:pt x="346" y="1084"/>
                    </a:lnTo>
                    <a:lnTo>
                      <a:pt x="330" y="1076"/>
                    </a:lnTo>
                    <a:lnTo>
                      <a:pt x="316" y="1070"/>
                    </a:lnTo>
                    <a:lnTo>
                      <a:pt x="306" y="1070"/>
                    </a:lnTo>
                    <a:lnTo>
                      <a:pt x="298" y="1070"/>
                    </a:lnTo>
                    <a:lnTo>
                      <a:pt x="288" y="1074"/>
                    </a:lnTo>
                    <a:lnTo>
                      <a:pt x="278" y="1078"/>
                    </a:lnTo>
                    <a:lnTo>
                      <a:pt x="272" y="1084"/>
                    </a:lnTo>
                    <a:lnTo>
                      <a:pt x="266" y="1092"/>
                    </a:lnTo>
                    <a:lnTo>
                      <a:pt x="264" y="1102"/>
                    </a:lnTo>
                    <a:lnTo>
                      <a:pt x="264" y="1114"/>
                    </a:lnTo>
                    <a:lnTo>
                      <a:pt x="266" y="1136"/>
                    </a:lnTo>
                    <a:lnTo>
                      <a:pt x="270" y="1158"/>
                    </a:lnTo>
                    <a:lnTo>
                      <a:pt x="402" y="1386"/>
                    </a:lnTo>
                    <a:lnTo>
                      <a:pt x="668" y="1386"/>
                    </a:lnTo>
                    <a:lnTo>
                      <a:pt x="674" y="1388"/>
                    </a:lnTo>
                    <a:lnTo>
                      <a:pt x="686" y="1392"/>
                    </a:lnTo>
                    <a:lnTo>
                      <a:pt x="688" y="1394"/>
                    </a:lnTo>
                    <a:lnTo>
                      <a:pt x="692" y="1394"/>
                    </a:lnTo>
                    <a:lnTo>
                      <a:pt x="694" y="1396"/>
                    </a:lnTo>
                    <a:lnTo>
                      <a:pt x="696" y="1398"/>
                    </a:lnTo>
                    <a:lnTo>
                      <a:pt x="700" y="1398"/>
                    </a:lnTo>
                    <a:lnTo>
                      <a:pt x="702" y="1400"/>
                    </a:lnTo>
                    <a:lnTo>
                      <a:pt x="704" y="1402"/>
                    </a:lnTo>
                    <a:lnTo>
                      <a:pt x="706" y="1402"/>
                    </a:lnTo>
                    <a:lnTo>
                      <a:pt x="710" y="1406"/>
                    </a:lnTo>
                    <a:lnTo>
                      <a:pt x="714" y="1410"/>
                    </a:lnTo>
                    <a:lnTo>
                      <a:pt x="716" y="1410"/>
                    </a:lnTo>
                    <a:lnTo>
                      <a:pt x="718" y="1412"/>
                    </a:lnTo>
                    <a:lnTo>
                      <a:pt x="720" y="1414"/>
                    </a:lnTo>
                    <a:lnTo>
                      <a:pt x="722" y="1416"/>
                    </a:lnTo>
                    <a:lnTo>
                      <a:pt x="722" y="1418"/>
                    </a:lnTo>
                    <a:lnTo>
                      <a:pt x="724" y="1420"/>
                    </a:lnTo>
                    <a:lnTo>
                      <a:pt x="724" y="1422"/>
                    </a:lnTo>
                    <a:lnTo>
                      <a:pt x="726" y="1424"/>
                    </a:lnTo>
                    <a:lnTo>
                      <a:pt x="726" y="1426"/>
                    </a:lnTo>
                    <a:lnTo>
                      <a:pt x="726" y="1430"/>
                    </a:lnTo>
                    <a:lnTo>
                      <a:pt x="726" y="1436"/>
                    </a:lnTo>
                    <a:lnTo>
                      <a:pt x="726" y="1438"/>
                    </a:lnTo>
                    <a:lnTo>
                      <a:pt x="726" y="1442"/>
                    </a:lnTo>
                    <a:lnTo>
                      <a:pt x="724" y="1444"/>
                    </a:lnTo>
                    <a:lnTo>
                      <a:pt x="724" y="1448"/>
                    </a:lnTo>
                    <a:lnTo>
                      <a:pt x="720" y="1458"/>
                    </a:lnTo>
                    <a:lnTo>
                      <a:pt x="716" y="1464"/>
                    </a:lnTo>
                    <a:lnTo>
                      <a:pt x="710" y="1470"/>
                    </a:lnTo>
                    <a:lnTo>
                      <a:pt x="704" y="1476"/>
                    </a:lnTo>
                    <a:lnTo>
                      <a:pt x="690" y="1484"/>
                    </a:lnTo>
                    <a:lnTo>
                      <a:pt x="676" y="1492"/>
                    </a:lnTo>
                    <a:lnTo>
                      <a:pt x="674" y="1494"/>
                    </a:lnTo>
                    <a:lnTo>
                      <a:pt x="672" y="1494"/>
                    </a:lnTo>
                    <a:lnTo>
                      <a:pt x="668" y="1498"/>
                    </a:lnTo>
                    <a:lnTo>
                      <a:pt x="666" y="1498"/>
                    </a:lnTo>
                    <a:lnTo>
                      <a:pt x="662" y="1502"/>
                    </a:lnTo>
                    <a:lnTo>
                      <a:pt x="660" y="1504"/>
                    </a:lnTo>
                    <a:lnTo>
                      <a:pt x="656" y="1508"/>
                    </a:lnTo>
                    <a:lnTo>
                      <a:pt x="652" y="1514"/>
                    </a:lnTo>
                    <a:lnTo>
                      <a:pt x="650" y="1522"/>
                    </a:lnTo>
                    <a:lnTo>
                      <a:pt x="648" y="1530"/>
                    </a:lnTo>
                    <a:lnTo>
                      <a:pt x="648" y="1532"/>
                    </a:lnTo>
                    <a:lnTo>
                      <a:pt x="646" y="1540"/>
                    </a:lnTo>
                    <a:lnTo>
                      <a:pt x="648" y="1552"/>
                    </a:lnTo>
                    <a:lnTo>
                      <a:pt x="650" y="1562"/>
                    </a:lnTo>
                    <a:lnTo>
                      <a:pt x="656" y="1572"/>
                    </a:lnTo>
                    <a:lnTo>
                      <a:pt x="662" y="1580"/>
                    </a:lnTo>
                    <a:lnTo>
                      <a:pt x="670" y="1588"/>
                    </a:lnTo>
                    <a:lnTo>
                      <a:pt x="680" y="1594"/>
                    </a:lnTo>
                    <a:lnTo>
                      <a:pt x="700" y="1606"/>
                    </a:lnTo>
                    <a:lnTo>
                      <a:pt x="724" y="1614"/>
                    </a:lnTo>
                    <a:lnTo>
                      <a:pt x="748" y="1620"/>
                    </a:lnTo>
                    <a:lnTo>
                      <a:pt x="770" y="1624"/>
                    </a:lnTo>
                    <a:lnTo>
                      <a:pt x="790" y="1624"/>
                    </a:lnTo>
                    <a:lnTo>
                      <a:pt x="810" y="1624"/>
                    </a:lnTo>
                    <a:lnTo>
                      <a:pt x="832" y="1620"/>
                    </a:lnTo>
                    <a:lnTo>
                      <a:pt x="856" y="1614"/>
                    </a:lnTo>
                    <a:lnTo>
                      <a:pt x="880" y="1606"/>
                    </a:lnTo>
                    <a:lnTo>
                      <a:pt x="902" y="1594"/>
                    </a:lnTo>
                    <a:lnTo>
                      <a:pt x="910" y="1588"/>
                    </a:lnTo>
                    <a:lnTo>
                      <a:pt x="918" y="1580"/>
                    </a:lnTo>
                    <a:lnTo>
                      <a:pt x="926" y="1572"/>
                    </a:lnTo>
                    <a:lnTo>
                      <a:pt x="930" y="1562"/>
                    </a:lnTo>
                    <a:lnTo>
                      <a:pt x="934" y="1552"/>
                    </a:lnTo>
                    <a:lnTo>
                      <a:pt x="934" y="1540"/>
                    </a:lnTo>
                    <a:lnTo>
                      <a:pt x="934" y="1532"/>
                    </a:lnTo>
                    <a:lnTo>
                      <a:pt x="934" y="1530"/>
                    </a:lnTo>
                    <a:lnTo>
                      <a:pt x="932" y="1522"/>
                    </a:lnTo>
                    <a:lnTo>
                      <a:pt x="930" y="1522"/>
                    </a:lnTo>
                    <a:lnTo>
                      <a:pt x="928" y="1514"/>
                    </a:lnTo>
                    <a:lnTo>
                      <a:pt x="924" y="1508"/>
                    </a:lnTo>
                    <a:lnTo>
                      <a:pt x="920" y="1504"/>
                    </a:lnTo>
                    <a:lnTo>
                      <a:pt x="918" y="1502"/>
                    </a:lnTo>
                    <a:lnTo>
                      <a:pt x="914" y="1498"/>
                    </a:lnTo>
                    <a:lnTo>
                      <a:pt x="912" y="1498"/>
                    </a:lnTo>
                    <a:lnTo>
                      <a:pt x="908" y="1494"/>
                    </a:lnTo>
                    <a:lnTo>
                      <a:pt x="906" y="1494"/>
                    </a:lnTo>
                    <a:lnTo>
                      <a:pt x="904" y="1492"/>
                    </a:lnTo>
                    <a:lnTo>
                      <a:pt x="890" y="1484"/>
                    </a:lnTo>
                    <a:lnTo>
                      <a:pt x="878" y="1476"/>
                    </a:lnTo>
                    <a:lnTo>
                      <a:pt x="866" y="1466"/>
                    </a:lnTo>
                    <a:lnTo>
                      <a:pt x="862" y="1460"/>
                    </a:lnTo>
                    <a:lnTo>
                      <a:pt x="858" y="1454"/>
                    </a:lnTo>
                    <a:lnTo>
                      <a:pt x="856" y="1448"/>
                    </a:lnTo>
                    <a:lnTo>
                      <a:pt x="856" y="1444"/>
                    </a:lnTo>
                    <a:lnTo>
                      <a:pt x="856" y="1442"/>
                    </a:lnTo>
                    <a:lnTo>
                      <a:pt x="854" y="1438"/>
                    </a:lnTo>
                    <a:lnTo>
                      <a:pt x="854" y="1436"/>
                    </a:lnTo>
                    <a:lnTo>
                      <a:pt x="854" y="1430"/>
                    </a:lnTo>
                    <a:lnTo>
                      <a:pt x="854" y="1426"/>
                    </a:lnTo>
                    <a:lnTo>
                      <a:pt x="856" y="1424"/>
                    </a:lnTo>
                    <a:lnTo>
                      <a:pt x="856" y="1422"/>
                    </a:lnTo>
                    <a:lnTo>
                      <a:pt x="856" y="1420"/>
                    </a:lnTo>
                    <a:lnTo>
                      <a:pt x="858" y="1418"/>
                    </a:lnTo>
                    <a:lnTo>
                      <a:pt x="860" y="1416"/>
                    </a:lnTo>
                    <a:lnTo>
                      <a:pt x="862" y="1414"/>
                    </a:lnTo>
                    <a:lnTo>
                      <a:pt x="862" y="1412"/>
                    </a:lnTo>
                    <a:lnTo>
                      <a:pt x="864" y="1410"/>
                    </a:lnTo>
                    <a:lnTo>
                      <a:pt x="866" y="1410"/>
                    </a:lnTo>
                    <a:lnTo>
                      <a:pt x="870" y="1406"/>
                    </a:lnTo>
                    <a:lnTo>
                      <a:pt x="874" y="1402"/>
                    </a:lnTo>
                    <a:lnTo>
                      <a:pt x="876" y="1402"/>
                    </a:lnTo>
                    <a:lnTo>
                      <a:pt x="880" y="1400"/>
                    </a:lnTo>
                    <a:lnTo>
                      <a:pt x="882" y="1398"/>
                    </a:lnTo>
                    <a:lnTo>
                      <a:pt x="884" y="1398"/>
                    </a:lnTo>
                    <a:lnTo>
                      <a:pt x="886" y="1396"/>
                    </a:lnTo>
                    <a:lnTo>
                      <a:pt x="890" y="1394"/>
                    </a:lnTo>
                    <a:lnTo>
                      <a:pt x="892" y="1394"/>
                    </a:lnTo>
                    <a:lnTo>
                      <a:pt x="894" y="1392"/>
                    </a:lnTo>
                    <a:lnTo>
                      <a:pt x="906" y="1388"/>
                    </a:lnTo>
                    <a:lnTo>
                      <a:pt x="908" y="1388"/>
                    </a:lnTo>
                    <a:lnTo>
                      <a:pt x="912" y="1386"/>
                    </a:lnTo>
                    <a:lnTo>
                      <a:pt x="1200" y="1386"/>
                    </a:lnTo>
                    <a:lnTo>
                      <a:pt x="1200" y="1384"/>
                    </a:lnTo>
                    <a:lnTo>
                      <a:pt x="1600" y="694"/>
                    </a:lnTo>
                    <a:lnTo>
                      <a:pt x="1200"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a:solidFill>
                    <a:schemeClr val="dk1"/>
                  </a:solidFill>
                  <a:latin typeface="Arial"/>
                  <a:ea typeface="Arial"/>
                  <a:cs typeface="Arial"/>
                  <a:sym typeface="Arial"/>
                </a:endParaRPr>
              </a:p>
            </p:txBody>
          </p:sp>
        </p:grpSp>
        <p:sp>
          <p:nvSpPr>
            <p:cNvPr id="393" name="Google Shape;393;p3"/>
            <p:cNvSpPr txBox="1"/>
            <p:nvPr/>
          </p:nvSpPr>
          <p:spPr>
            <a:xfrm>
              <a:off x="2472990" y="1936023"/>
              <a:ext cx="903237" cy="219183"/>
            </a:xfrm>
            <a:prstGeom prst="rect">
              <a:avLst/>
            </a:prstGeom>
            <a:noFill/>
            <a:ln>
              <a:noFill/>
            </a:ln>
          </p:spPr>
          <p:txBody>
            <a:bodyPr spcFirstLastPara="1" wrap="square" lIns="0" tIns="45700" rIns="91425" bIns="45700" anchor="ctr"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AI</a:t>
              </a:r>
              <a:endParaRPr/>
            </a:p>
          </p:txBody>
        </p:sp>
        <p:sp>
          <p:nvSpPr>
            <p:cNvPr id="394" name="Google Shape;394;p3"/>
            <p:cNvSpPr txBox="1"/>
            <p:nvPr/>
          </p:nvSpPr>
          <p:spPr>
            <a:xfrm>
              <a:off x="1642911" y="2349591"/>
              <a:ext cx="903237" cy="372611"/>
            </a:xfrm>
            <a:prstGeom prst="rect">
              <a:avLst/>
            </a:prstGeom>
            <a:noFill/>
            <a:ln>
              <a:noFill/>
            </a:ln>
          </p:spPr>
          <p:txBody>
            <a:bodyPr spcFirstLastPara="1" wrap="square" lIns="0" tIns="45700" rIns="91425" bIns="45700" anchor="ctr"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Analytics</a:t>
              </a:r>
              <a:endParaRPr/>
            </a:p>
          </p:txBody>
        </p:sp>
        <p:sp>
          <p:nvSpPr>
            <p:cNvPr id="395" name="Google Shape;395;p3"/>
            <p:cNvSpPr txBox="1"/>
            <p:nvPr/>
          </p:nvSpPr>
          <p:spPr>
            <a:xfrm>
              <a:off x="2485797" y="2749701"/>
              <a:ext cx="903237" cy="526040"/>
            </a:xfrm>
            <a:prstGeom prst="rect">
              <a:avLst/>
            </a:prstGeom>
            <a:noFill/>
            <a:ln>
              <a:noFill/>
            </a:ln>
          </p:spPr>
          <p:txBody>
            <a:bodyPr spcFirstLastPara="1" wrap="square" lIns="0" tIns="45700" rIns="91425" bIns="45700" anchor="ctr"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Common </a:t>
              </a:r>
              <a:br>
                <a:rPr lang="en-US" sz="1000">
                  <a:solidFill>
                    <a:schemeClr val="lt1"/>
                  </a:solidFill>
                  <a:latin typeface="Arial"/>
                  <a:ea typeface="Arial"/>
                  <a:cs typeface="Arial"/>
                  <a:sym typeface="Arial"/>
                </a:rPr>
              </a:br>
              <a:r>
                <a:rPr lang="en-US" sz="1000">
                  <a:solidFill>
                    <a:schemeClr val="lt1"/>
                  </a:solidFill>
                  <a:latin typeface="Arial"/>
                  <a:ea typeface="Arial"/>
                  <a:cs typeface="Arial"/>
                  <a:sym typeface="Arial"/>
                </a:rPr>
                <a:t>D&amp;A Capabilities</a:t>
              </a:r>
              <a:endParaRPr/>
            </a:p>
          </p:txBody>
        </p:sp>
        <p:sp>
          <p:nvSpPr>
            <p:cNvPr id="396" name="Google Shape;396;p3"/>
            <p:cNvSpPr txBox="1"/>
            <p:nvPr/>
          </p:nvSpPr>
          <p:spPr>
            <a:xfrm>
              <a:off x="3314139" y="2364617"/>
              <a:ext cx="903237" cy="372611"/>
            </a:xfrm>
            <a:prstGeom prst="rect">
              <a:avLst/>
            </a:prstGeom>
            <a:noFill/>
            <a:ln>
              <a:noFill/>
            </a:ln>
          </p:spPr>
          <p:txBody>
            <a:bodyPr spcFirstLastPara="1" wrap="square" lIns="0" tIns="45700" rIns="91425" bIns="45700" anchor="ctr"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Data Management</a:t>
              </a:r>
              <a:endParaRPr/>
            </a:p>
          </p:txBody>
        </p:sp>
        <p:sp>
          <p:nvSpPr>
            <p:cNvPr id="397" name="Google Shape;397;p3"/>
            <p:cNvSpPr txBox="1"/>
            <p:nvPr/>
          </p:nvSpPr>
          <p:spPr>
            <a:xfrm>
              <a:off x="3341338" y="3374211"/>
              <a:ext cx="903237" cy="219183"/>
            </a:xfrm>
            <a:prstGeom prst="rect">
              <a:avLst/>
            </a:prstGeom>
            <a:noFill/>
            <a:ln>
              <a:noFill/>
            </a:ln>
          </p:spPr>
          <p:txBody>
            <a:bodyPr spcFirstLastPara="1" wrap="square" lIns="0" tIns="45700" rIns="91425" bIns="45700" anchor="ctr"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Governance</a:t>
              </a:r>
              <a:endParaRPr/>
            </a:p>
          </p:txBody>
        </p:sp>
        <p:sp>
          <p:nvSpPr>
            <p:cNvPr id="398" name="Google Shape;398;p3"/>
            <p:cNvSpPr txBox="1"/>
            <p:nvPr/>
          </p:nvSpPr>
          <p:spPr>
            <a:xfrm>
              <a:off x="2486745" y="3849539"/>
              <a:ext cx="903237" cy="372611"/>
            </a:xfrm>
            <a:prstGeom prst="rect">
              <a:avLst/>
            </a:prstGeom>
            <a:noFill/>
            <a:ln>
              <a:noFill/>
            </a:ln>
          </p:spPr>
          <p:txBody>
            <a:bodyPr spcFirstLastPara="1" wrap="square" lIns="0" tIns="45700" rIns="91425" bIns="45700" anchor="ctr"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Data Assets</a:t>
              </a:r>
              <a:endParaRPr/>
            </a:p>
          </p:txBody>
        </p:sp>
        <p:sp>
          <p:nvSpPr>
            <p:cNvPr id="399" name="Google Shape;399;p3"/>
            <p:cNvSpPr txBox="1"/>
            <p:nvPr/>
          </p:nvSpPr>
          <p:spPr>
            <a:xfrm>
              <a:off x="1618295" y="3337032"/>
              <a:ext cx="903237" cy="372611"/>
            </a:xfrm>
            <a:prstGeom prst="rect">
              <a:avLst/>
            </a:prstGeom>
            <a:noFill/>
            <a:ln>
              <a:noFill/>
            </a:ln>
          </p:spPr>
          <p:txBody>
            <a:bodyPr spcFirstLastPara="1" wrap="square" lIns="0" tIns="45700" rIns="91425" bIns="45700" anchor="ctr"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Applications</a:t>
              </a:r>
              <a:endParaRPr/>
            </a:p>
          </p:txBody>
        </p:sp>
      </p:grpSp>
      <p:sp>
        <p:nvSpPr>
          <p:cNvPr id="400" name="Google Shape;400;p3"/>
          <p:cNvSpPr/>
          <p:nvPr/>
        </p:nvSpPr>
        <p:spPr>
          <a:xfrm>
            <a:off x="716677" y="1760292"/>
            <a:ext cx="3505537" cy="4233568"/>
          </a:xfrm>
          <a:custGeom>
            <a:avLst/>
            <a:gdLst/>
            <a:ahLst/>
            <a:cxnLst/>
            <a:rect l="l" t="t" r="r" b="b"/>
            <a:pathLst>
              <a:path w="2957830" h="4210050" extrusionOk="0">
                <a:moveTo>
                  <a:pt x="0" y="4209745"/>
                </a:moveTo>
                <a:lnTo>
                  <a:pt x="2957398" y="4209745"/>
                </a:lnTo>
                <a:lnTo>
                  <a:pt x="2957398" y="0"/>
                </a:lnTo>
                <a:lnTo>
                  <a:pt x="0" y="0"/>
                </a:lnTo>
                <a:lnTo>
                  <a:pt x="0" y="4209745"/>
                </a:lnTo>
                <a:close/>
              </a:path>
            </a:pathLst>
          </a:custGeom>
          <a:noFill/>
          <a:ln w="19050" cap="flat" cmpd="sng">
            <a:solidFill>
              <a:srgbClr val="002856"/>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sp>
        <p:nvSpPr>
          <p:cNvPr id="401" name="Google Shape;401;p3"/>
          <p:cNvSpPr txBox="1"/>
          <p:nvPr/>
        </p:nvSpPr>
        <p:spPr>
          <a:xfrm>
            <a:off x="1700271" y="5912243"/>
            <a:ext cx="1538349" cy="149722"/>
          </a:xfrm>
          <a:prstGeom prst="rect">
            <a:avLst/>
          </a:prstGeom>
          <a:solidFill>
            <a:schemeClr val="lt1"/>
          </a:solidFill>
          <a:ln>
            <a:noFill/>
          </a:ln>
        </p:spPr>
        <p:txBody>
          <a:bodyPr spcFirstLastPara="1" wrap="square" lIns="36000" tIns="36000" rIns="36000" bIns="36000" anchor="ctr" anchorCtr="0">
            <a:noAutofit/>
          </a:bodyPr>
          <a:lstStyle/>
          <a:p>
            <a:pPr marL="0" marR="0" lvl="0" indent="0" algn="ctr" rtl="0">
              <a:spcBef>
                <a:spcPts val="0"/>
              </a:spcBef>
              <a:spcAft>
                <a:spcPts val="0"/>
              </a:spcAft>
              <a:buNone/>
            </a:pPr>
            <a:r>
              <a:rPr lang="en-US" sz="1200">
                <a:solidFill>
                  <a:schemeClr val="dk1"/>
                </a:solidFill>
                <a:latin typeface="Arial"/>
                <a:ea typeface="Arial"/>
                <a:cs typeface="Arial"/>
                <a:sym typeface="Arial"/>
              </a:rPr>
              <a:t>Value Management</a:t>
            </a:r>
            <a:endParaRPr/>
          </a:p>
        </p:txBody>
      </p:sp>
      <p:sp>
        <p:nvSpPr>
          <p:cNvPr id="402" name="Google Shape;402;p3"/>
          <p:cNvSpPr txBox="1"/>
          <p:nvPr/>
        </p:nvSpPr>
        <p:spPr>
          <a:xfrm>
            <a:off x="1581951" y="1673073"/>
            <a:ext cx="1774988" cy="218515"/>
          </a:xfrm>
          <a:prstGeom prst="rect">
            <a:avLst/>
          </a:prstGeom>
          <a:solidFill>
            <a:schemeClr val="lt1"/>
          </a:solidFill>
          <a:ln>
            <a:noFill/>
          </a:ln>
        </p:spPr>
        <p:txBody>
          <a:bodyPr spcFirstLastPara="1" wrap="square" lIns="36000" tIns="36000" rIns="36000" bIns="36000" anchor="ctr" anchorCtr="0">
            <a:noAutofit/>
          </a:bodyPr>
          <a:lstStyle/>
          <a:p>
            <a:pPr marL="0" marR="0" lvl="0" indent="0" algn="ctr" rtl="0">
              <a:spcBef>
                <a:spcPts val="0"/>
              </a:spcBef>
              <a:spcAft>
                <a:spcPts val="0"/>
              </a:spcAft>
              <a:buNone/>
            </a:pPr>
            <a:r>
              <a:rPr lang="en-US" sz="1200">
                <a:solidFill>
                  <a:schemeClr val="dk1"/>
                </a:solidFill>
                <a:latin typeface="Arial"/>
                <a:ea typeface="Arial"/>
                <a:cs typeface="Arial"/>
                <a:sym typeface="Arial"/>
              </a:rPr>
              <a:t>Financial Governance</a:t>
            </a:r>
            <a:endParaRPr/>
          </a:p>
        </p:txBody>
      </p:sp>
      <p:sp>
        <p:nvSpPr>
          <p:cNvPr id="403" name="Google Shape;403;p3"/>
          <p:cNvSpPr txBox="1"/>
          <p:nvPr/>
        </p:nvSpPr>
        <p:spPr>
          <a:xfrm rot="-5400000">
            <a:off x="150148" y="3879254"/>
            <a:ext cx="1091699" cy="168666"/>
          </a:xfrm>
          <a:prstGeom prst="rect">
            <a:avLst/>
          </a:prstGeom>
          <a:solidFill>
            <a:schemeClr val="lt1"/>
          </a:solidFill>
          <a:ln>
            <a:noFill/>
          </a:ln>
        </p:spPr>
        <p:txBody>
          <a:bodyPr spcFirstLastPara="1" wrap="square" lIns="36000" tIns="36000" rIns="36000" bIns="36000" anchor="ctr" anchorCtr="0">
            <a:noAutofit/>
          </a:bodyPr>
          <a:lstStyle/>
          <a:p>
            <a:pPr marL="12700" marR="0" lvl="0" indent="0" algn="ctr" rtl="0">
              <a:spcBef>
                <a:spcPts val="0"/>
              </a:spcBef>
              <a:spcAft>
                <a:spcPts val="0"/>
              </a:spcAft>
              <a:buNone/>
            </a:pPr>
            <a:r>
              <a:rPr lang="en-US" sz="1200">
                <a:solidFill>
                  <a:schemeClr val="dk1"/>
                </a:solidFill>
                <a:latin typeface="Arial"/>
                <a:ea typeface="Arial"/>
                <a:cs typeface="Arial"/>
                <a:sym typeface="Arial"/>
              </a:rPr>
              <a:t>Orchestration</a:t>
            </a:r>
            <a:endParaRPr/>
          </a:p>
        </p:txBody>
      </p:sp>
      <p:sp>
        <p:nvSpPr>
          <p:cNvPr id="404" name="Google Shape;404;p3"/>
          <p:cNvSpPr txBox="1"/>
          <p:nvPr/>
        </p:nvSpPr>
        <p:spPr>
          <a:xfrm rot="5400000">
            <a:off x="3707375" y="3887157"/>
            <a:ext cx="1091699" cy="152859"/>
          </a:xfrm>
          <a:prstGeom prst="rect">
            <a:avLst/>
          </a:prstGeom>
          <a:solidFill>
            <a:schemeClr val="lt1"/>
          </a:solidFill>
          <a:ln>
            <a:noFill/>
          </a:ln>
        </p:spPr>
        <p:txBody>
          <a:bodyPr spcFirstLastPara="1" wrap="square" lIns="36000" tIns="36000" rIns="36000" bIns="36000" anchor="ctr" anchorCtr="0">
            <a:noAutofit/>
          </a:bodyPr>
          <a:lstStyle/>
          <a:p>
            <a:pPr marL="0" marR="0" lvl="0" indent="0" algn="ctr" rtl="0">
              <a:spcBef>
                <a:spcPts val="0"/>
              </a:spcBef>
              <a:spcAft>
                <a:spcPts val="0"/>
              </a:spcAft>
              <a:buNone/>
            </a:pPr>
            <a:r>
              <a:rPr lang="en-US" sz="1200">
                <a:solidFill>
                  <a:schemeClr val="dk1"/>
                </a:solidFill>
                <a:latin typeface="Arial"/>
                <a:ea typeface="Arial"/>
                <a:cs typeface="Arial"/>
                <a:sym typeface="Arial"/>
              </a:rPr>
              <a:t>Data fabric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grpSp>
        <p:nvGrpSpPr>
          <p:cNvPr id="409" name="Google Shape;409;p4"/>
          <p:cNvGrpSpPr/>
          <p:nvPr/>
        </p:nvGrpSpPr>
        <p:grpSpPr>
          <a:xfrm>
            <a:off x="1615215" y="1810109"/>
            <a:ext cx="9981064" cy="3750536"/>
            <a:chOff x="3649524" y="1686125"/>
            <a:chExt cx="7434112" cy="3750536"/>
          </a:xfrm>
        </p:grpSpPr>
        <p:cxnSp>
          <p:nvCxnSpPr>
            <p:cNvPr id="410" name="Google Shape;410;p4"/>
            <p:cNvCxnSpPr/>
            <p:nvPr/>
          </p:nvCxnSpPr>
          <p:spPr>
            <a:xfrm>
              <a:off x="3649524" y="5436661"/>
              <a:ext cx="7427361" cy="0"/>
            </a:xfrm>
            <a:prstGeom prst="straightConnector1">
              <a:avLst/>
            </a:prstGeom>
            <a:solidFill>
              <a:srgbClr val="00529B"/>
            </a:solidFill>
            <a:ln w="12700" cap="flat" cmpd="sng">
              <a:solidFill>
                <a:srgbClr val="002856"/>
              </a:solidFill>
              <a:prstDash val="solid"/>
              <a:round/>
              <a:headEnd type="none" w="sm" len="sm"/>
              <a:tailEnd type="none" w="sm" len="sm"/>
            </a:ln>
          </p:spPr>
        </p:cxnSp>
        <p:cxnSp>
          <p:nvCxnSpPr>
            <p:cNvPr id="411" name="Google Shape;411;p4"/>
            <p:cNvCxnSpPr/>
            <p:nvPr/>
          </p:nvCxnSpPr>
          <p:spPr>
            <a:xfrm>
              <a:off x="3674505" y="4659664"/>
              <a:ext cx="7400545" cy="0"/>
            </a:xfrm>
            <a:prstGeom prst="straightConnector1">
              <a:avLst/>
            </a:prstGeom>
            <a:solidFill>
              <a:srgbClr val="00529B"/>
            </a:solidFill>
            <a:ln w="12700" cap="flat" cmpd="sng">
              <a:solidFill>
                <a:srgbClr val="002856"/>
              </a:solidFill>
              <a:prstDash val="solid"/>
              <a:round/>
              <a:headEnd type="none" w="sm" len="sm"/>
              <a:tailEnd type="none" w="sm" len="sm"/>
            </a:ln>
          </p:spPr>
        </p:cxnSp>
        <p:cxnSp>
          <p:nvCxnSpPr>
            <p:cNvPr id="412" name="Google Shape;412;p4"/>
            <p:cNvCxnSpPr/>
            <p:nvPr/>
          </p:nvCxnSpPr>
          <p:spPr>
            <a:xfrm>
              <a:off x="3688375" y="3920594"/>
              <a:ext cx="7395261" cy="26472"/>
            </a:xfrm>
            <a:prstGeom prst="straightConnector1">
              <a:avLst/>
            </a:prstGeom>
            <a:solidFill>
              <a:srgbClr val="00529B"/>
            </a:solidFill>
            <a:ln w="12700" cap="flat" cmpd="sng">
              <a:solidFill>
                <a:srgbClr val="002856"/>
              </a:solidFill>
              <a:prstDash val="solid"/>
              <a:round/>
              <a:headEnd type="none" w="sm" len="sm"/>
              <a:tailEnd type="none" w="sm" len="sm"/>
            </a:ln>
          </p:spPr>
        </p:cxnSp>
        <p:cxnSp>
          <p:nvCxnSpPr>
            <p:cNvPr id="413" name="Google Shape;413;p4"/>
            <p:cNvCxnSpPr/>
            <p:nvPr/>
          </p:nvCxnSpPr>
          <p:spPr>
            <a:xfrm>
              <a:off x="3674505" y="3151366"/>
              <a:ext cx="7409130" cy="48305"/>
            </a:xfrm>
            <a:prstGeom prst="straightConnector1">
              <a:avLst/>
            </a:prstGeom>
            <a:solidFill>
              <a:srgbClr val="00529B"/>
            </a:solidFill>
            <a:ln w="12700" cap="flat" cmpd="sng">
              <a:solidFill>
                <a:srgbClr val="002856"/>
              </a:solidFill>
              <a:prstDash val="solid"/>
              <a:round/>
              <a:headEnd type="none" w="sm" len="sm"/>
              <a:tailEnd type="none" w="sm" len="sm"/>
            </a:ln>
          </p:spPr>
        </p:cxnSp>
        <p:cxnSp>
          <p:nvCxnSpPr>
            <p:cNvPr id="414" name="Google Shape;414;p4"/>
            <p:cNvCxnSpPr/>
            <p:nvPr/>
          </p:nvCxnSpPr>
          <p:spPr>
            <a:xfrm>
              <a:off x="3683736" y="1686125"/>
              <a:ext cx="7372191" cy="18016"/>
            </a:xfrm>
            <a:prstGeom prst="straightConnector1">
              <a:avLst/>
            </a:prstGeom>
            <a:solidFill>
              <a:srgbClr val="00529B"/>
            </a:solidFill>
            <a:ln w="12700" cap="flat" cmpd="sng">
              <a:solidFill>
                <a:srgbClr val="002856"/>
              </a:solidFill>
              <a:prstDash val="solid"/>
              <a:round/>
              <a:headEnd type="none" w="sm" len="sm"/>
              <a:tailEnd type="none" w="sm" len="sm"/>
            </a:ln>
          </p:spPr>
        </p:cxnSp>
        <p:cxnSp>
          <p:nvCxnSpPr>
            <p:cNvPr id="415" name="Google Shape;415;p4"/>
            <p:cNvCxnSpPr/>
            <p:nvPr/>
          </p:nvCxnSpPr>
          <p:spPr>
            <a:xfrm>
              <a:off x="3688375" y="2405928"/>
              <a:ext cx="7395261" cy="33272"/>
            </a:xfrm>
            <a:prstGeom prst="straightConnector1">
              <a:avLst/>
            </a:prstGeom>
            <a:solidFill>
              <a:srgbClr val="00529B"/>
            </a:solidFill>
            <a:ln w="12700" cap="flat" cmpd="sng">
              <a:solidFill>
                <a:srgbClr val="002856"/>
              </a:solidFill>
              <a:prstDash val="solid"/>
              <a:round/>
              <a:headEnd type="none" w="sm" len="sm"/>
              <a:tailEnd type="none" w="sm" len="sm"/>
            </a:ln>
          </p:spPr>
        </p:cxnSp>
      </p:grpSp>
      <p:grpSp>
        <p:nvGrpSpPr>
          <p:cNvPr id="416" name="Google Shape;416;p4"/>
          <p:cNvGrpSpPr/>
          <p:nvPr/>
        </p:nvGrpSpPr>
        <p:grpSpPr>
          <a:xfrm>
            <a:off x="0" y="0"/>
            <a:ext cx="12192000" cy="510157"/>
            <a:chOff x="0" y="0"/>
            <a:chExt cx="12192000" cy="510157"/>
          </a:xfrm>
        </p:grpSpPr>
        <p:sp>
          <p:nvSpPr>
            <p:cNvPr id="417" name="Google Shape;417;p4"/>
            <p:cNvSpPr/>
            <p:nvPr/>
          </p:nvSpPr>
          <p:spPr>
            <a:xfrm>
              <a:off x="0" y="0"/>
              <a:ext cx="12192000" cy="510157"/>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nvGrpSpPr>
            <p:cNvPr id="418" name="Google Shape;418;p4"/>
            <p:cNvGrpSpPr/>
            <p:nvPr/>
          </p:nvGrpSpPr>
          <p:grpSpPr>
            <a:xfrm>
              <a:off x="4026690" y="127609"/>
              <a:ext cx="4138620" cy="276999"/>
              <a:chOff x="3698845" y="149381"/>
              <a:chExt cx="4138620" cy="276999"/>
            </a:xfrm>
          </p:grpSpPr>
          <p:sp>
            <p:nvSpPr>
              <p:cNvPr id="419" name="Google Shape;419;p4"/>
              <p:cNvSpPr/>
              <p:nvPr/>
            </p:nvSpPr>
            <p:spPr>
              <a:xfrm>
                <a:off x="4811510" y="149381"/>
                <a:ext cx="1196663" cy="276999"/>
              </a:xfrm>
              <a:prstGeom prst="rect">
                <a:avLst/>
              </a:prstGeom>
              <a:noFill/>
              <a:ln>
                <a:noFill/>
              </a:ln>
            </p:spPr>
            <p:txBody>
              <a:bodyPr spcFirstLastPara="1" wrap="square" lIns="180000" tIns="0" rIns="180000" bIns="0" anchor="ctr" anchorCtr="0">
                <a:noAutofit/>
              </a:bodyPr>
              <a:lstStyle/>
              <a:p>
                <a:pPr marL="0" marR="0" lvl="0" indent="0" algn="ctr" rtl="0">
                  <a:spcBef>
                    <a:spcPts val="0"/>
                  </a:spcBef>
                  <a:spcAft>
                    <a:spcPts val="0"/>
                  </a:spcAft>
                  <a:buClr>
                    <a:srgbClr val="6A80A3"/>
                  </a:buClr>
                  <a:buSzPts val="1400"/>
                  <a:buFont typeface="Arial"/>
                  <a:buNone/>
                </a:pPr>
                <a:r>
                  <a:rPr lang="en-US" sz="1400">
                    <a:solidFill>
                      <a:srgbClr val="6A80A3"/>
                    </a:solidFill>
                    <a:latin typeface="Arial"/>
                    <a:ea typeface="Arial"/>
                    <a:cs typeface="Arial"/>
                    <a:sym typeface="Arial"/>
                  </a:rPr>
                  <a:t>Augment</a:t>
                </a:r>
                <a:endParaRPr sz="1400">
                  <a:solidFill>
                    <a:srgbClr val="6A80A3"/>
                  </a:solidFill>
                  <a:latin typeface="Arial"/>
                  <a:ea typeface="Arial"/>
                  <a:cs typeface="Arial"/>
                  <a:sym typeface="Arial"/>
                </a:endParaRPr>
              </a:p>
            </p:txBody>
          </p:sp>
          <p:sp>
            <p:nvSpPr>
              <p:cNvPr id="420" name="Google Shape;420;p4"/>
              <p:cNvSpPr/>
              <p:nvPr/>
            </p:nvSpPr>
            <p:spPr>
              <a:xfrm>
                <a:off x="3698845" y="149382"/>
                <a:ext cx="1196662" cy="276996"/>
              </a:xfrm>
              <a:prstGeom prst="rect">
                <a:avLst/>
              </a:prstGeom>
              <a:noFill/>
              <a:ln>
                <a:noFill/>
              </a:ln>
            </p:spPr>
            <p:txBody>
              <a:bodyPr spcFirstLastPara="1" wrap="square" lIns="180000" tIns="0" rIns="180000" bIns="0" anchor="ctr" anchorCtr="0">
                <a:noAutofit/>
              </a:bodyPr>
              <a:lstStyle/>
              <a:p>
                <a:pPr marL="0" marR="0" lvl="0" indent="0" algn="ctr" rtl="0">
                  <a:spcBef>
                    <a:spcPts val="0"/>
                  </a:spcBef>
                  <a:spcAft>
                    <a:spcPts val="0"/>
                  </a:spcAft>
                  <a:buClr>
                    <a:srgbClr val="6A80A3"/>
                  </a:buClr>
                  <a:buSzPts val="1400"/>
                  <a:buFont typeface="Arial"/>
                  <a:buNone/>
                </a:pPr>
                <a:r>
                  <a:rPr lang="en-US" sz="1400">
                    <a:solidFill>
                      <a:srgbClr val="6A80A3"/>
                    </a:solidFill>
                    <a:latin typeface="Arial"/>
                    <a:ea typeface="Arial"/>
                    <a:cs typeface="Arial"/>
                    <a:sym typeface="Arial"/>
                  </a:rPr>
                  <a:t>Exploit</a:t>
                </a:r>
                <a:endParaRPr sz="1400">
                  <a:solidFill>
                    <a:srgbClr val="6A80A3"/>
                  </a:solidFill>
                  <a:latin typeface="Arial"/>
                  <a:ea typeface="Arial"/>
                  <a:cs typeface="Arial"/>
                  <a:sym typeface="Arial"/>
                </a:endParaRPr>
              </a:p>
            </p:txBody>
          </p:sp>
          <p:sp>
            <p:nvSpPr>
              <p:cNvPr id="421" name="Google Shape;421;p4"/>
              <p:cNvSpPr/>
              <p:nvPr/>
            </p:nvSpPr>
            <p:spPr>
              <a:xfrm>
                <a:off x="5832902" y="149381"/>
                <a:ext cx="2004563" cy="276999"/>
              </a:xfrm>
              <a:prstGeom prst="rect">
                <a:avLst/>
              </a:prstGeom>
              <a:noFill/>
              <a:ln>
                <a:noFill/>
              </a:ln>
            </p:spPr>
            <p:txBody>
              <a:bodyPr spcFirstLastPara="1" wrap="square" lIns="180000" tIns="0" rIns="180000" bIns="0" anchor="ctr" anchorCtr="0">
                <a:noAutofit/>
              </a:bodyPr>
              <a:lstStyle/>
              <a:p>
                <a:pPr marL="0" marR="0" lvl="0" indent="0" algn="ctr" rtl="0">
                  <a:spcBef>
                    <a:spcPts val="0"/>
                  </a:spcBef>
                  <a:spcAft>
                    <a:spcPts val="0"/>
                  </a:spcAft>
                  <a:buClr>
                    <a:schemeClr val="lt1"/>
                  </a:buClr>
                  <a:buSzPts val="1400"/>
                  <a:buFont typeface="Arial"/>
                  <a:buNone/>
                </a:pPr>
                <a:r>
                  <a:rPr lang="en-US" sz="1400">
                    <a:solidFill>
                      <a:schemeClr val="lt1"/>
                    </a:solidFill>
                    <a:latin typeface="Arial"/>
                    <a:ea typeface="Arial"/>
                    <a:cs typeface="Arial"/>
                    <a:sym typeface="Arial"/>
                  </a:rPr>
                  <a:t>Institutionalize</a:t>
                </a:r>
                <a:endParaRPr sz="1400">
                  <a:solidFill>
                    <a:schemeClr val="lt1"/>
                  </a:solidFill>
                  <a:latin typeface="Arial"/>
                  <a:ea typeface="Arial"/>
                  <a:cs typeface="Arial"/>
                  <a:sym typeface="Arial"/>
                </a:endParaRPr>
              </a:p>
            </p:txBody>
          </p:sp>
          <p:sp>
            <p:nvSpPr>
              <p:cNvPr id="422" name="Google Shape;422;p4"/>
              <p:cNvSpPr/>
              <p:nvPr/>
            </p:nvSpPr>
            <p:spPr>
              <a:xfrm>
                <a:off x="4741623" y="233880"/>
                <a:ext cx="108000" cy="108000"/>
              </a:xfrm>
              <a:prstGeom prst="ellipse">
                <a:avLst/>
              </a:prstGeom>
              <a:solidFill>
                <a:srgbClr val="979D9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Arial"/>
                  <a:buNone/>
                </a:pPr>
                <a:endParaRPr sz="1400">
                  <a:solidFill>
                    <a:srgbClr val="6A80A3"/>
                  </a:solidFill>
                  <a:latin typeface="Arial"/>
                  <a:ea typeface="Arial"/>
                  <a:cs typeface="Arial"/>
                  <a:sym typeface="Arial"/>
                </a:endParaRPr>
              </a:p>
            </p:txBody>
          </p:sp>
          <p:sp>
            <p:nvSpPr>
              <p:cNvPr id="423" name="Google Shape;423;p4"/>
              <p:cNvSpPr/>
              <p:nvPr/>
            </p:nvSpPr>
            <p:spPr>
              <a:xfrm>
                <a:off x="5962288" y="233880"/>
                <a:ext cx="108000" cy="108000"/>
              </a:xfrm>
              <a:prstGeom prst="ellipse">
                <a:avLst/>
              </a:prstGeom>
              <a:solidFill>
                <a:srgbClr val="979D9D"/>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Arial"/>
                  <a:buNone/>
                </a:pPr>
                <a:endParaRPr sz="1400">
                  <a:solidFill>
                    <a:srgbClr val="6A80A3"/>
                  </a:solidFill>
                  <a:latin typeface="Arial"/>
                  <a:ea typeface="Arial"/>
                  <a:cs typeface="Arial"/>
                  <a:sym typeface="Arial"/>
                </a:endParaRPr>
              </a:p>
            </p:txBody>
          </p:sp>
        </p:grpSp>
      </p:grpSp>
      <p:sp>
        <p:nvSpPr>
          <p:cNvPr id="424" name="Google Shape;424;p4"/>
          <p:cNvSpPr txBox="1"/>
          <p:nvPr/>
        </p:nvSpPr>
        <p:spPr>
          <a:xfrm>
            <a:off x="4625021" y="1045863"/>
            <a:ext cx="3768690" cy="468000"/>
          </a:xfrm>
          <a:prstGeom prst="rect">
            <a:avLst/>
          </a:prstGeom>
          <a:noFill/>
          <a:ln>
            <a:noFill/>
          </a:ln>
        </p:spPr>
        <p:txBody>
          <a:bodyPr spcFirstLastPara="1" wrap="square" lIns="0" tIns="0" rIns="0" bIns="0" anchor="ctr" anchorCtr="0">
            <a:noAutofit/>
          </a:bodyPr>
          <a:lstStyle/>
          <a:p>
            <a:pPr marL="11113" marR="0" lvl="0" indent="0" algn="ctr" rtl="0">
              <a:spcBef>
                <a:spcPts val="0"/>
              </a:spcBef>
              <a:spcAft>
                <a:spcPts val="0"/>
              </a:spcAft>
              <a:buNone/>
            </a:pPr>
            <a:r>
              <a:rPr lang="en-US" sz="1800" b="1">
                <a:solidFill>
                  <a:srgbClr val="002856"/>
                </a:solidFill>
                <a:latin typeface="Arial Black"/>
                <a:ea typeface="Arial Black"/>
                <a:cs typeface="Arial Black"/>
                <a:sym typeface="Arial Black"/>
              </a:rPr>
              <a:t>The D&amp;A Ecosystem</a:t>
            </a:r>
            <a:endParaRPr/>
          </a:p>
        </p:txBody>
      </p:sp>
      <p:sp>
        <p:nvSpPr>
          <p:cNvPr id="425" name="Google Shape;425;p4"/>
          <p:cNvSpPr txBox="1"/>
          <p:nvPr/>
        </p:nvSpPr>
        <p:spPr>
          <a:xfrm>
            <a:off x="5052185" y="1863586"/>
            <a:ext cx="1484903" cy="646331"/>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Integration &amp; APIs</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Business Logic &amp; Workflow</a:t>
            </a:r>
            <a:endParaRPr/>
          </a:p>
        </p:txBody>
      </p:sp>
      <p:sp>
        <p:nvSpPr>
          <p:cNvPr id="426" name="Google Shape;426;p4"/>
          <p:cNvSpPr txBox="1"/>
          <p:nvPr/>
        </p:nvSpPr>
        <p:spPr>
          <a:xfrm>
            <a:off x="5052185" y="2623057"/>
            <a:ext cx="2121675" cy="589582"/>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Graph</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Agent-Based Modeling</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Generative AI</a:t>
            </a:r>
            <a:endParaRPr/>
          </a:p>
        </p:txBody>
      </p:sp>
      <p:sp>
        <p:nvSpPr>
          <p:cNvPr id="427" name="Google Shape;427;p4"/>
          <p:cNvSpPr txBox="1"/>
          <p:nvPr/>
        </p:nvSpPr>
        <p:spPr>
          <a:xfrm>
            <a:off x="5052185" y="3351053"/>
            <a:ext cx="2121675" cy="646331"/>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Forecasting</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Anomaly Detection</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Code-Centric DSML</a:t>
            </a:r>
            <a:endParaRPr/>
          </a:p>
        </p:txBody>
      </p:sp>
      <p:sp>
        <p:nvSpPr>
          <p:cNvPr id="428" name="Google Shape;428;p4"/>
          <p:cNvSpPr txBox="1"/>
          <p:nvPr/>
        </p:nvSpPr>
        <p:spPr>
          <a:xfrm>
            <a:off x="5052185" y="4095981"/>
            <a:ext cx="2121675" cy="646331"/>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Data Profiling</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Roles Mgt</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Rules Mgt</a:t>
            </a:r>
            <a:endParaRPr/>
          </a:p>
        </p:txBody>
      </p:sp>
      <p:sp>
        <p:nvSpPr>
          <p:cNvPr id="429" name="Google Shape;429;p4"/>
          <p:cNvSpPr txBox="1"/>
          <p:nvPr/>
        </p:nvSpPr>
        <p:spPr>
          <a:xfrm>
            <a:off x="5052185" y="4823695"/>
            <a:ext cx="2121675" cy="646331"/>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Knowledge Graphs</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Metadata Mgt</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DataOps</a:t>
            </a:r>
            <a:endParaRPr sz="1200">
              <a:solidFill>
                <a:schemeClr val="dk1"/>
              </a:solidFill>
              <a:latin typeface="Arial"/>
              <a:ea typeface="Arial"/>
              <a:cs typeface="Arial"/>
              <a:sym typeface="Arial"/>
            </a:endParaRPr>
          </a:p>
        </p:txBody>
      </p:sp>
      <p:sp>
        <p:nvSpPr>
          <p:cNvPr id="430" name="Google Shape;430;p4"/>
          <p:cNvSpPr txBox="1"/>
          <p:nvPr/>
        </p:nvSpPr>
        <p:spPr>
          <a:xfrm>
            <a:off x="9517121" y="1891960"/>
            <a:ext cx="2216092" cy="589582"/>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Composability</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Security</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Packaged Analytics </a:t>
            </a:r>
            <a:endParaRPr/>
          </a:p>
        </p:txBody>
      </p:sp>
      <p:sp>
        <p:nvSpPr>
          <p:cNvPr id="431" name="Google Shape;431;p4"/>
          <p:cNvSpPr txBox="1"/>
          <p:nvPr/>
        </p:nvSpPr>
        <p:spPr>
          <a:xfrm>
            <a:off x="9517121" y="2623057"/>
            <a:ext cx="2216092" cy="589582"/>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AI Orchestration</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AI Risk and Security</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Explainability</a:t>
            </a:r>
            <a:endParaRPr sz="1200">
              <a:solidFill>
                <a:schemeClr val="dk1"/>
              </a:solidFill>
              <a:latin typeface="Arial"/>
              <a:ea typeface="Arial"/>
              <a:cs typeface="Arial"/>
              <a:sym typeface="Arial"/>
            </a:endParaRPr>
          </a:p>
        </p:txBody>
      </p:sp>
      <p:sp>
        <p:nvSpPr>
          <p:cNvPr id="432" name="Google Shape;432;p4"/>
          <p:cNvSpPr txBox="1"/>
          <p:nvPr/>
        </p:nvSpPr>
        <p:spPr>
          <a:xfrm>
            <a:off x="9517121" y="3351053"/>
            <a:ext cx="2216092" cy="646331"/>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Augmented Analytics</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Geospatial</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Predictive, Prescriptive</a:t>
            </a:r>
            <a:endParaRPr/>
          </a:p>
        </p:txBody>
      </p:sp>
      <p:sp>
        <p:nvSpPr>
          <p:cNvPr id="433" name="Google Shape;433;p4"/>
          <p:cNvSpPr txBox="1"/>
          <p:nvPr/>
        </p:nvSpPr>
        <p:spPr>
          <a:xfrm>
            <a:off x="9517121" y="4095981"/>
            <a:ext cx="2216092" cy="646331"/>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Workflow Mgt</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Task Mgt</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Data Lineage</a:t>
            </a:r>
            <a:endParaRPr/>
          </a:p>
        </p:txBody>
      </p:sp>
      <p:sp>
        <p:nvSpPr>
          <p:cNvPr id="434" name="Google Shape;434;p4"/>
          <p:cNvSpPr txBox="1"/>
          <p:nvPr/>
        </p:nvSpPr>
        <p:spPr>
          <a:xfrm>
            <a:off x="9517121" y="4823695"/>
            <a:ext cx="2216092" cy="646331"/>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Data Preparation</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Data Quality</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Data Catalog</a:t>
            </a:r>
            <a:endParaRPr/>
          </a:p>
        </p:txBody>
      </p:sp>
      <p:sp>
        <p:nvSpPr>
          <p:cNvPr id="435" name="Google Shape;435;p4"/>
          <p:cNvSpPr txBox="1"/>
          <p:nvPr/>
        </p:nvSpPr>
        <p:spPr>
          <a:xfrm>
            <a:off x="2866926" y="1891960"/>
            <a:ext cx="2121675" cy="589582"/>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Low Code/No Code</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Consumption Layer</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UX Design</a:t>
            </a:r>
            <a:endParaRPr/>
          </a:p>
        </p:txBody>
      </p:sp>
      <p:sp>
        <p:nvSpPr>
          <p:cNvPr id="436" name="Google Shape;436;p4"/>
          <p:cNvSpPr txBox="1"/>
          <p:nvPr/>
        </p:nvSpPr>
        <p:spPr>
          <a:xfrm>
            <a:off x="2866926" y="2623057"/>
            <a:ext cx="2121675" cy="589582"/>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NLP</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Computer Vision</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Data for AI</a:t>
            </a:r>
            <a:endParaRPr/>
          </a:p>
        </p:txBody>
      </p:sp>
      <p:sp>
        <p:nvSpPr>
          <p:cNvPr id="437" name="Google Shape;437;p4"/>
          <p:cNvSpPr txBox="1"/>
          <p:nvPr/>
        </p:nvSpPr>
        <p:spPr>
          <a:xfrm>
            <a:off x="2866926" y="3379427"/>
            <a:ext cx="2121675" cy="589582"/>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Data Storytelling</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Optimization</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Feature Engineering</a:t>
            </a:r>
            <a:endParaRPr/>
          </a:p>
        </p:txBody>
      </p:sp>
      <p:sp>
        <p:nvSpPr>
          <p:cNvPr id="438" name="Google Shape;438;p4"/>
          <p:cNvSpPr txBox="1"/>
          <p:nvPr/>
        </p:nvSpPr>
        <p:spPr>
          <a:xfrm>
            <a:off x="2866926" y="4124355"/>
            <a:ext cx="2121675" cy="589582"/>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Active Metadata</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Business Glossary</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Data Classification</a:t>
            </a:r>
            <a:endParaRPr/>
          </a:p>
        </p:txBody>
      </p:sp>
      <p:sp>
        <p:nvSpPr>
          <p:cNvPr id="439" name="Google Shape;439;p4"/>
          <p:cNvSpPr txBox="1"/>
          <p:nvPr/>
        </p:nvSpPr>
        <p:spPr>
          <a:xfrm>
            <a:off x="2866926" y="4767843"/>
            <a:ext cx="2121675" cy="758034"/>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Data Integration</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Relational DBMS</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Non-Relational DBMS</a:t>
            </a:r>
            <a:endParaRPr/>
          </a:p>
        </p:txBody>
      </p:sp>
      <p:sp>
        <p:nvSpPr>
          <p:cNvPr id="440" name="Google Shape;440;p4"/>
          <p:cNvSpPr txBox="1"/>
          <p:nvPr/>
        </p:nvSpPr>
        <p:spPr>
          <a:xfrm>
            <a:off x="2866926" y="5598396"/>
            <a:ext cx="2121675" cy="461665"/>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Data Providers</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Marketplaces &amp; Exch.</a:t>
            </a:r>
            <a:endParaRPr/>
          </a:p>
        </p:txBody>
      </p:sp>
      <p:sp>
        <p:nvSpPr>
          <p:cNvPr id="441" name="Google Shape;441;p4"/>
          <p:cNvSpPr txBox="1"/>
          <p:nvPr/>
        </p:nvSpPr>
        <p:spPr>
          <a:xfrm>
            <a:off x="7237444" y="1891960"/>
            <a:ext cx="2216092" cy="589582"/>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Collaboration</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Orchestration</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Productivity Applications</a:t>
            </a:r>
            <a:endParaRPr/>
          </a:p>
        </p:txBody>
      </p:sp>
      <p:sp>
        <p:nvSpPr>
          <p:cNvPr id="442" name="Google Shape;442;p4"/>
          <p:cNvSpPr txBox="1"/>
          <p:nvPr/>
        </p:nvSpPr>
        <p:spPr>
          <a:xfrm>
            <a:off x="7237444" y="2623057"/>
            <a:ext cx="2216092" cy="589582"/>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Composite AI</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Decision Intelligence</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AI Enabled Hardware</a:t>
            </a:r>
            <a:endParaRPr/>
          </a:p>
        </p:txBody>
      </p:sp>
      <p:sp>
        <p:nvSpPr>
          <p:cNvPr id="443" name="Google Shape;443;p4"/>
          <p:cNvSpPr txBox="1"/>
          <p:nvPr/>
        </p:nvSpPr>
        <p:spPr>
          <a:xfrm>
            <a:off x="7237444" y="3379427"/>
            <a:ext cx="2216092" cy="589582"/>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Dashboards</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Data Preparation</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Low code/No Code</a:t>
            </a:r>
            <a:endParaRPr/>
          </a:p>
        </p:txBody>
      </p:sp>
      <p:sp>
        <p:nvSpPr>
          <p:cNvPr id="444" name="Google Shape;444;p4"/>
          <p:cNvSpPr txBox="1"/>
          <p:nvPr/>
        </p:nvSpPr>
        <p:spPr>
          <a:xfrm>
            <a:off x="7237444" y="4124355"/>
            <a:ext cx="2216092" cy="589582"/>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Info Policy Mgt</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Data Hub</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Impact Analysis</a:t>
            </a:r>
            <a:endParaRPr/>
          </a:p>
        </p:txBody>
      </p:sp>
      <p:sp>
        <p:nvSpPr>
          <p:cNvPr id="445" name="Google Shape;445;p4"/>
          <p:cNvSpPr txBox="1"/>
          <p:nvPr/>
        </p:nvSpPr>
        <p:spPr>
          <a:xfrm>
            <a:off x="7237444" y="4823695"/>
            <a:ext cx="2216092" cy="646331"/>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Data Warehouse/Lake</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DBMS Migration</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Streaming</a:t>
            </a:r>
            <a:endParaRPr/>
          </a:p>
        </p:txBody>
      </p:sp>
      <p:sp>
        <p:nvSpPr>
          <p:cNvPr id="446" name="Google Shape;446;p4"/>
          <p:cNvSpPr txBox="1"/>
          <p:nvPr/>
        </p:nvSpPr>
        <p:spPr>
          <a:xfrm>
            <a:off x="7237444" y="5598396"/>
            <a:ext cx="2216092" cy="461665"/>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FinOps</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Ethics and Privacy</a:t>
            </a:r>
            <a:endParaRPr/>
          </a:p>
        </p:txBody>
      </p:sp>
      <p:grpSp>
        <p:nvGrpSpPr>
          <p:cNvPr id="447" name="Google Shape;447;p4"/>
          <p:cNvGrpSpPr/>
          <p:nvPr/>
        </p:nvGrpSpPr>
        <p:grpSpPr>
          <a:xfrm>
            <a:off x="785982" y="1267665"/>
            <a:ext cx="1736850" cy="5045926"/>
            <a:chOff x="988920" y="1695133"/>
            <a:chExt cx="2041087" cy="5929801"/>
          </a:xfrm>
        </p:grpSpPr>
        <p:sp>
          <p:nvSpPr>
            <p:cNvPr id="448" name="Google Shape;448;p4"/>
            <p:cNvSpPr/>
            <p:nvPr/>
          </p:nvSpPr>
          <p:spPr>
            <a:xfrm>
              <a:off x="988920" y="1695133"/>
              <a:ext cx="1056650" cy="1270496"/>
            </a:xfrm>
            <a:custGeom>
              <a:avLst/>
              <a:gdLst/>
              <a:ahLst/>
              <a:cxnLst/>
              <a:rect l="l" t="t" r="r" b="b"/>
              <a:pathLst>
                <a:path w="796412" h="957591" extrusionOk="0">
                  <a:moveTo>
                    <a:pt x="400387" y="924692"/>
                  </a:moveTo>
                  <a:lnTo>
                    <a:pt x="552085" y="836992"/>
                  </a:lnTo>
                  <a:cubicBezTo>
                    <a:pt x="574117" y="834090"/>
                    <a:pt x="595439" y="846004"/>
                    <a:pt x="604515" y="866289"/>
                  </a:cubicBezTo>
                  <a:cubicBezTo>
                    <a:pt x="588120" y="900761"/>
                    <a:pt x="602775" y="941997"/>
                    <a:pt x="637247" y="958392"/>
                  </a:cubicBezTo>
                  <a:cubicBezTo>
                    <a:pt x="637555" y="958538"/>
                    <a:pt x="637863" y="958683"/>
                    <a:pt x="638173" y="958824"/>
                  </a:cubicBezTo>
                  <a:cubicBezTo>
                    <a:pt x="673300" y="975205"/>
                    <a:pt x="715073" y="960394"/>
                    <a:pt x="732036" y="925546"/>
                  </a:cubicBezTo>
                  <a:cubicBezTo>
                    <a:pt x="748173" y="890548"/>
                    <a:pt x="732884" y="849095"/>
                    <a:pt x="697886" y="832958"/>
                  </a:cubicBezTo>
                  <a:cubicBezTo>
                    <a:pt x="690708" y="829648"/>
                    <a:pt x="683020" y="827582"/>
                    <a:pt x="675150" y="826847"/>
                  </a:cubicBezTo>
                  <a:cubicBezTo>
                    <a:pt x="660135" y="813450"/>
                    <a:pt x="654965" y="792166"/>
                    <a:pt x="662161" y="773374"/>
                  </a:cubicBezTo>
                  <a:lnTo>
                    <a:pt x="800395" y="693543"/>
                  </a:lnTo>
                  <a:lnTo>
                    <a:pt x="800395" y="231149"/>
                  </a:lnTo>
                  <a:lnTo>
                    <a:pt x="400387" y="0"/>
                  </a:lnTo>
                  <a:lnTo>
                    <a:pt x="0" y="231149"/>
                  </a:lnTo>
                  <a:lnTo>
                    <a:pt x="0" y="693543"/>
                  </a:lnTo>
                  <a:lnTo>
                    <a:pt x="129417" y="768254"/>
                  </a:lnTo>
                  <a:cubicBezTo>
                    <a:pt x="151142" y="770650"/>
                    <a:pt x="171896" y="758621"/>
                    <a:pt x="180615" y="738578"/>
                  </a:cubicBezTo>
                  <a:cubicBezTo>
                    <a:pt x="164053" y="704244"/>
                    <a:pt x="178460" y="662985"/>
                    <a:pt x="212794" y="646422"/>
                  </a:cubicBezTo>
                  <a:cubicBezTo>
                    <a:pt x="213128" y="646262"/>
                    <a:pt x="213463" y="646103"/>
                    <a:pt x="213799" y="645948"/>
                  </a:cubicBezTo>
                  <a:cubicBezTo>
                    <a:pt x="248820" y="629307"/>
                    <a:pt x="290714" y="643877"/>
                    <a:pt x="307852" y="678658"/>
                  </a:cubicBezTo>
                  <a:cubicBezTo>
                    <a:pt x="324388" y="713062"/>
                    <a:pt x="309904" y="754358"/>
                    <a:pt x="275499" y="770895"/>
                  </a:cubicBezTo>
                  <a:cubicBezTo>
                    <a:pt x="275223" y="771028"/>
                    <a:pt x="274946" y="771159"/>
                    <a:pt x="274668" y="771288"/>
                  </a:cubicBezTo>
                  <a:cubicBezTo>
                    <a:pt x="267435" y="774707"/>
                    <a:pt x="259679" y="776887"/>
                    <a:pt x="251723" y="777735"/>
                  </a:cubicBezTo>
                  <a:cubicBezTo>
                    <a:pt x="236663" y="791281"/>
                    <a:pt x="231665" y="812789"/>
                    <a:pt x="239208" y="831588"/>
                  </a:cubicBezTo>
                  <a:lnTo>
                    <a:pt x="400387" y="924692"/>
                  </a:lnTo>
                </a:path>
              </a:pathLst>
            </a:custGeom>
            <a:solidFill>
              <a:srgbClr val="002856"/>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a:solidFill>
                  <a:schemeClr val="dk1"/>
                </a:solidFill>
                <a:latin typeface="Arial"/>
                <a:ea typeface="Arial"/>
                <a:cs typeface="Arial"/>
                <a:sym typeface="Arial"/>
              </a:endParaRPr>
            </a:p>
          </p:txBody>
        </p:sp>
        <p:sp>
          <p:nvSpPr>
            <p:cNvPr id="449" name="Google Shape;449;p4"/>
            <p:cNvSpPr/>
            <p:nvPr/>
          </p:nvSpPr>
          <p:spPr>
            <a:xfrm rot="-3649455" flipH="1">
              <a:off x="1502509" y="2494194"/>
              <a:ext cx="1295655" cy="1220179"/>
            </a:xfrm>
            <a:custGeom>
              <a:avLst/>
              <a:gdLst/>
              <a:ahLst/>
              <a:cxnLst/>
              <a:rect l="l" t="t" r="r" b="b"/>
              <a:pathLst>
                <a:path w="976553" h="919667" extrusionOk="0">
                  <a:moveTo>
                    <a:pt x="578957" y="0"/>
                  </a:moveTo>
                  <a:lnTo>
                    <a:pt x="440723" y="79831"/>
                  </a:lnTo>
                  <a:cubicBezTo>
                    <a:pt x="433527" y="98623"/>
                    <a:pt x="438697" y="119907"/>
                    <a:pt x="453712" y="133304"/>
                  </a:cubicBezTo>
                  <a:cubicBezTo>
                    <a:pt x="492084" y="136884"/>
                    <a:pt x="520289" y="170894"/>
                    <a:pt x="516709" y="209266"/>
                  </a:cubicBezTo>
                  <a:cubicBezTo>
                    <a:pt x="515974" y="217136"/>
                    <a:pt x="513908" y="224825"/>
                    <a:pt x="510598" y="232003"/>
                  </a:cubicBezTo>
                  <a:cubicBezTo>
                    <a:pt x="493635" y="266851"/>
                    <a:pt x="451862" y="281662"/>
                    <a:pt x="416735" y="265281"/>
                  </a:cubicBezTo>
                  <a:cubicBezTo>
                    <a:pt x="382025" y="249398"/>
                    <a:pt x="366762" y="208383"/>
                    <a:pt x="382645" y="173672"/>
                  </a:cubicBezTo>
                  <a:cubicBezTo>
                    <a:pt x="382787" y="173362"/>
                    <a:pt x="382931" y="173054"/>
                    <a:pt x="383078" y="172746"/>
                  </a:cubicBezTo>
                  <a:cubicBezTo>
                    <a:pt x="374002" y="152461"/>
                    <a:pt x="352679" y="140547"/>
                    <a:pt x="330647" y="143449"/>
                  </a:cubicBezTo>
                  <a:lnTo>
                    <a:pt x="178949" y="231149"/>
                  </a:lnTo>
                  <a:lnTo>
                    <a:pt x="178949" y="391380"/>
                  </a:lnTo>
                  <a:cubicBezTo>
                    <a:pt x="170529" y="412084"/>
                    <a:pt x="149403" y="424697"/>
                    <a:pt x="127183" y="422288"/>
                  </a:cubicBezTo>
                  <a:cubicBezTo>
                    <a:pt x="105562" y="390893"/>
                    <a:pt x="62583" y="382969"/>
                    <a:pt x="31188" y="404590"/>
                  </a:cubicBezTo>
                  <a:cubicBezTo>
                    <a:pt x="30885" y="404799"/>
                    <a:pt x="30585" y="405009"/>
                    <a:pt x="30286" y="405223"/>
                  </a:cubicBezTo>
                  <a:cubicBezTo>
                    <a:pt x="-1459" y="427419"/>
                    <a:pt x="-9521" y="470980"/>
                    <a:pt x="12177" y="503068"/>
                  </a:cubicBezTo>
                  <a:cubicBezTo>
                    <a:pt x="33798" y="534463"/>
                    <a:pt x="76776" y="542387"/>
                    <a:pt x="108171" y="520766"/>
                  </a:cubicBezTo>
                  <a:cubicBezTo>
                    <a:pt x="108474" y="520557"/>
                    <a:pt x="108775" y="520347"/>
                    <a:pt x="109074" y="520133"/>
                  </a:cubicBezTo>
                  <a:cubicBezTo>
                    <a:pt x="115609" y="515541"/>
                    <a:pt x="121343" y="509903"/>
                    <a:pt x="126045" y="503447"/>
                  </a:cubicBezTo>
                  <a:cubicBezTo>
                    <a:pt x="145216" y="497103"/>
                    <a:pt x="166311" y="503340"/>
                    <a:pt x="178949" y="519091"/>
                  </a:cubicBezTo>
                  <a:lnTo>
                    <a:pt x="178949" y="693543"/>
                  </a:lnTo>
                  <a:lnTo>
                    <a:pt x="579337" y="924692"/>
                  </a:lnTo>
                  <a:lnTo>
                    <a:pt x="979724" y="693543"/>
                  </a:lnTo>
                  <a:lnTo>
                    <a:pt x="979724" y="231149"/>
                  </a:lnTo>
                  <a:close/>
                </a:path>
              </a:pathLst>
            </a:custGeom>
            <a:solidFill>
              <a:srgbClr val="002856"/>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a:solidFill>
                  <a:schemeClr val="dk1"/>
                </a:solidFill>
                <a:latin typeface="Arial"/>
                <a:ea typeface="Arial"/>
                <a:cs typeface="Arial"/>
                <a:sym typeface="Arial"/>
              </a:endParaRPr>
            </a:p>
          </p:txBody>
        </p:sp>
        <p:sp>
          <p:nvSpPr>
            <p:cNvPr id="450" name="Google Shape;450;p4"/>
            <p:cNvSpPr txBox="1"/>
            <p:nvPr/>
          </p:nvSpPr>
          <p:spPr>
            <a:xfrm>
              <a:off x="1020095" y="2092685"/>
              <a:ext cx="1025476" cy="359496"/>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Applications</a:t>
              </a:r>
              <a:endParaRPr/>
            </a:p>
          </p:txBody>
        </p:sp>
        <p:sp>
          <p:nvSpPr>
            <p:cNvPr id="451" name="Google Shape;451;p4"/>
            <p:cNvSpPr txBox="1"/>
            <p:nvPr/>
          </p:nvSpPr>
          <p:spPr>
            <a:xfrm>
              <a:off x="1713305" y="3045639"/>
              <a:ext cx="693395" cy="359496"/>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AI</a:t>
              </a:r>
              <a:endParaRPr/>
            </a:p>
          </p:txBody>
        </p:sp>
        <p:grpSp>
          <p:nvGrpSpPr>
            <p:cNvPr id="452" name="Google Shape;452;p4"/>
            <p:cNvGrpSpPr/>
            <p:nvPr/>
          </p:nvGrpSpPr>
          <p:grpSpPr>
            <a:xfrm>
              <a:off x="1044521" y="3525167"/>
              <a:ext cx="1589954" cy="2140345"/>
              <a:chOff x="5452116" y="654310"/>
              <a:chExt cx="1925648" cy="2592246"/>
            </a:xfrm>
          </p:grpSpPr>
          <p:sp>
            <p:nvSpPr>
              <p:cNvPr id="453" name="Google Shape;453;p4"/>
              <p:cNvSpPr/>
              <p:nvPr/>
            </p:nvSpPr>
            <p:spPr>
              <a:xfrm>
                <a:off x="5452116" y="654310"/>
                <a:ext cx="1279746" cy="1538742"/>
              </a:xfrm>
              <a:custGeom>
                <a:avLst/>
                <a:gdLst/>
                <a:ahLst/>
                <a:cxnLst/>
                <a:rect l="l" t="t" r="r" b="b"/>
                <a:pathLst>
                  <a:path w="796412" h="957591" extrusionOk="0">
                    <a:moveTo>
                      <a:pt x="400387" y="924692"/>
                    </a:moveTo>
                    <a:lnTo>
                      <a:pt x="552085" y="836992"/>
                    </a:lnTo>
                    <a:cubicBezTo>
                      <a:pt x="574117" y="834090"/>
                      <a:pt x="595439" y="846004"/>
                      <a:pt x="604515" y="866289"/>
                    </a:cubicBezTo>
                    <a:cubicBezTo>
                      <a:pt x="588120" y="900761"/>
                      <a:pt x="602775" y="941997"/>
                      <a:pt x="637247" y="958392"/>
                    </a:cubicBezTo>
                    <a:cubicBezTo>
                      <a:pt x="637555" y="958538"/>
                      <a:pt x="637863" y="958683"/>
                      <a:pt x="638173" y="958824"/>
                    </a:cubicBezTo>
                    <a:cubicBezTo>
                      <a:pt x="673300" y="975205"/>
                      <a:pt x="715073" y="960394"/>
                      <a:pt x="732036" y="925546"/>
                    </a:cubicBezTo>
                    <a:cubicBezTo>
                      <a:pt x="748173" y="890548"/>
                      <a:pt x="732884" y="849095"/>
                      <a:pt x="697886" y="832958"/>
                    </a:cubicBezTo>
                    <a:cubicBezTo>
                      <a:pt x="690708" y="829648"/>
                      <a:pt x="683020" y="827582"/>
                      <a:pt x="675150" y="826847"/>
                    </a:cubicBezTo>
                    <a:cubicBezTo>
                      <a:pt x="660135" y="813450"/>
                      <a:pt x="654965" y="792166"/>
                      <a:pt x="662161" y="773374"/>
                    </a:cubicBezTo>
                    <a:lnTo>
                      <a:pt x="800395" y="693543"/>
                    </a:lnTo>
                    <a:lnTo>
                      <a:pt x="800395" y="231149"/>
                    </a:lnTo>
                    <a:lnTo>
                      <a:pt x="400387" y="0"/>
                    </a:lnTo>
                    <a:lnTo>
                      <a:pt x="0" y="231149"/>
                    </a:lnTo>
                    <a:lnTo>
                      <a:pt x="0" y="693543"/>
                    </a:lnTo>
                    <a:lnTo>
                      <a:pt x="129417" y="768254"/>
                    </a:lnTo>
                    <a:cubicBezTo>
                      <a:pt x="151142" y="770650"/>
                      <a:pt x="171896" y="758621"/>
                      <a:pt x="180615" y="738578"/>
                    </a:cubicBezTo>
                    <a:cubicBezTo>
                      <a:pt x="164053" y="704244"/>
                      <a:pt x="178460" y="662985"/>
                      <a:pt x="212794" y="646422"/>
                    </a:cubicBezTo>
                    <a:cubicBezTo>
                      <a:pt x="213128" y="646262"/>
                      <a:pt x="213463" y="646103"/>
                      <a:pt x="213799" y="645948"/>
                    </a:cubicBezTo>
                    <a:cubicBezTo>
                      <a:pt x="248820" y="629307"/>
                      <a:pt x="290714" y="643877"/>
                      <a:pt x="307852" y="678658"/>
                    </a:cubicBezTo>
                    <a:cubicBezTo>
                      <a:pt x="324388" y="713062"/>
                      <a:pt x="309904" y="754358"/>
                      <a:pt x="275499" y="770895"/>
                    </a:cubicBezTo>
                    <a:cubicBezTo>
                      <a:pt x="275223" y="771028"/>
                      <a:pt x="274946" y="771159"/>
                      <a:pt x="274668" y="771288"/>
                    </a:cubicBezTo>
                    <a:cubicBezTo>
                      <a:pt x="267435" y="774707"/>
                      <a:pt x="259679" y="776887"/>
                      <a:pt x="251723" y="777735"/>
                    </a:cubicBezTo>
                    <a:cubicBezTo>
                      <a:pt x="236663" y="791281"/>
                      <a:pt x="231665" y="812789"/>
                      <a:pt x="239208" y="831588"/>
                    </a:cubicBezTo>
                    <a:lnTo>
                      <a:pt x="400387" y="924692"/>
                    </a:lnTo>
                  </a:path>
                </a:pathLst>
              </a:custGeom>
              <a:solidFill>
                <a:srgbClr val="002856"/>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a:solidFill>
                    <a:schemeClr val="dk1"/>
                  </a:solidFill>
                  <a:latin typeface="Arial"/>
                  <a:ea typeface="Arial"/>
                  <a:cs typeface="Arial"/>
                  <a:sym typeface="Arial"/>
                </a:endParaRPr>
              </a:p>
            </p:txBody>
          </p:sp>
          <p:sp>
            <p:nvSpPr>
              <p:cNvPr id="454" name="Google Shape;454;p4"/>
              <p:cNvSpPr/>
              <p:nvPr/>
            </p:nvSpPr>
            <p:spPr>
              <a:xfrm>
                <a:off x="5808551" y="1768755"/>
                <a:ext cx="1569213" cy="1477801"/>
              </a:xfrm>
              <a:custGeom>
                <a:avLst/>
                <a:gdLst/>
                <a:ahLst/>
                <a:cxnLst/>
                <a:rect l="l" t="t" r="r" b="b"/>
                <a:pathLst>
                  <a:path w="976553" h="919667" extrusionOk="0">
                    <a:moveTo>
                      <a:pt x="578957" y="0"/>
                    </a:moveTo>
                    <a:lnTo>
                      <a:pt x="440723" y="79831"/>
                    </a:lnTo>
                    <a:cubicBezTo>
                      <a:pt x="433527" y="98623"/>
                      <a:pt x="438697" y="119907"/>
                      <a:pt x="453712" y="133304"/>
                    </a:cubicBezTo>
                    <a:cubicBezTo>
                      <a:pt x="492084" y="136884"/>
                      <a:pt x="520289" y="170894"/>
                      <a:pt x="516709" y="209266"/>
                    </a:cubicBezTo>
                    <a:cubicBezTo>
                      <a:pt x="515974" y="217136"/>
                      <a:pt x="513908" y="224825"/>
                      <a:pt x="510598" y="232003"/>
                    </a:cubicBezTo>
                    <a:cubicBezTo>
                      <a:pt x="493635" y="266851"/>
                      <a:pt x="451862" y="281662"/>
                      <a:pt x="416735" y="265281"/>
                    </a:cubicBezTo>
                    <a:cubicBezTo>
                      <a:pt x="382025" y="249398"/>
                      <a:pt x="366762" y="208383"/>
                      <a:pt x="382645" y="173672"/>
                    </a:cubicBezTo>
                    <a:cubicBezTo>
                      <a:pt x="382787" y="173362"/>
                      <a:pt x="382931" y="173054"/>
                      <a:pt x="383078" y="172746"/>
                    </a:cubicBezTo>
                    <a:cubicBezTo>
                      <a:pt x="374002" y="152461"/>
                      <a:pt x="352679" y="140547"/>
                      <a:pt x="330647" y="143449"/>
                    </a:cubicBezTo>
                    <a:lnTo>
                      <a:pt x="178949" y="231149"/>
                    </a:lnTo>
                    <a:lnTo>
                      <a:pt x="178949" y="391380"/>
                    </a:lnTo>
                    <a:cubicBezTo>
                      <a:pt x="170529" y="412084"/>
                      <a:pt x="149403" y="424697"/>
                      <a:pt x="127183" y="422288"/>
                    </a:cubicBezTo>
                    <a:cubicBezTo>
                      <a:pt x="105562" y="390893"/>
                      <a:pt x="62583" y="382969"/>
                      <a:pt x="31188" y="404590"/>
                    </a:cubicBezTo>
                    <a:cubicBezTo>
                      <a:pt x="30885" y="404799"/>
                      <a:pt x="30585" y="405009"/>
                      <a:pt x="30286" y="405223"/>
                    </a:cubicBezTo>
                    <a:cubicBezTo>
                      <a:pt x="-1459" y="427419"/>
                      <a:pt x="-9521" y="470980"/>
                      <a:pt x="12177" y="503068"/>
                    </a:cubicBezTo>
                    <a:cubicBezTo>
                      <a:pt x="33798" y="534463"/>
                      <a:pt x="76776" y="542387"/>
                      <a:pt x="108171" y="520766"/>
                    </a:cubicBezTo>
                    <a:cubicBezTo>
                      <a:pt x="108474" y="520557"/>
                      <a:pt x="108775" y="520347"/>
                      <a:pt x="109074" y="520133"/>
                    </a:cubicBezTo>
                    <a:cubicBezTo>
                      <a:pt x="115609" y="515541"/>
                      <a:pt x="121343" y="509903"/>
                      <a:pt x="126045" y="503447"/>
                    </a:cubicBezTo>
                    <a:cubicBezTo>
                      <a:pt x="145216" y="497103"/>
                      <a:pt x="166311" y="503340"/>
                      <a:pt x="178949" y="519091"/>
                    </a:cubicBezTo>
                    <a:lnTo>
                      <a:pt x="178949" y="693543"/>
                    </a:lnTo>
                    <a:lnTo>
                      <a:pt x="579337" y="924692"/>
                    </a:lnTo>
                    <a:lnTo>
                      <a:pt x="979724" y="693543"/>
                    </a:lnTo>
                    <a:lnTo>
                      <a:pt x="979724" y="231149"/>
                    </a:lnTo>
                    <a:close/>
                  </a:path>
                </a:pathLst>
              </a:custGeom>
              <a:solidFill>
                <a:srgbClr val="002856"/>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a:solidFill>
                    <a:schemeClr val="dk1"/>
                  </a:solidFill>
                  <a:latin typeface="Arial"/>
                  <a:ea typeface="Arial"/>
                  <a:cs typeface="Arial"/>
                  <a:sym typeface="Arial"/>
                </a:endParaRPr>
              </a:p>
            </p:txBody>
          </p:sp>
          <p:sp>
            <p:nvSpPr>
              <p:cNvPr id="455" name="Google Shape;455;p4"/>
              <p:cNvSpPr txBox="1"/>
              <p:nvPr/>
            </p:nvSpPr>
            <p:spPr>
              <a:xfrm>
                <a:off x="5452116" y="1135799"/>
                <a:ext cx="1279745" cy="435398"/>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Analytics</a:t>
                </a:r>
                <a:endParaRPr/>
              </a:p>
            </p:txBody>
          </p:sp>
          <p:sp>
            <p:nvSpPr>
              <p:cNvPr id="456" name="Google Shape;456;p4"/>
              <p:cNvSpPr txBox="1"/>
              <p:nvPr/>
            </p:nvSpPr>
            <p:spPr>
              <a:xfrm>
                <a:off x="6098018" y="2289955"/>
                <a:ext cx="1279746" cy="435398"/>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Governance</a:t>
                </a:r>
                <a:endParaRPr/>
              </a:p>
            </p:txBody>
          </p:sp>
        </p:grpSp>
        <p:sp>
          <p:nvSpPr>
            <p:cNvPr id="457" name="Google Shape;457;p4"/>
            <p:cNvSpPr/>
            <p:nvPr/>
          </p:nvSpPr>
          <p:spPr>
            <a:xfrm>
              <a:off x="1020094" y="5352734"/>
              <a:ext cx="1056650" cy="1270496"/>
            </a:xfrm>
            <a:custGeom>
              <a:avLst/>
              <a:gdLst/>
              <a:ahLst/>
              <a:cxnLst/>
              <a:rect l="l" t="t" r="r" b="b"/>
              <a:pathLst>
                <a:path w="796412" h="957591" extrusionOk="0">
                  <a:moveTo>
                    <a:pt x="400387" y="924692"/>
                  </a:moveTo>
                  <a:lnTo>
                    <a:pt x="552085" y="836992"/>
                  </a:lnTo>
                  <a:cubicBezTo>
                    <a:pt x="574117" y="834090"/>
                    <a:pt x="595439" y="846004"/>
                    <a:pt x="604515" y="866289"/>
                  </a:cubicBezTo>
                  <a:cubicBezTo>
                    <a:pt x="588120" y="900761"/>
                    <a:pt x="602775" y="941997"/>
                    <a:pt x="637247" y="958392"/>
                  </a:cubicBezTo>
                  <a:cubicBezTo>
                    <a:pt x="637555" y="958538"/>
                    <a:pt x="637863" y="958683"/>
                    <a:pt x="638173" y="958824"/>
                  </a:cubicBezTo>
                  <a:cubicBezTo>
                    <a:pt x="673300" y="975205"/>
                    <a:pt x="715073" y="960394"/>
                    <a:pt x="732036" y="925546"/>
                  </a:cubicBezTo>
                  <a:cubicBezTo>
                    <a:pt x="748173" y="890548"/>
                    <a:pt x="732884" y="849095"/>
                    <a:pt x="697886" y="832958"/>
                  </a:cubicBezTo>
                  <a:cubicBezTo>
                    <a:pt x="690708" y="829648"/>
                    <a:pt x="683020" y="827582"/>
                    <a:pt x="675150" y="826847"/>
                  </a:cubicBezTo>
                  <a:cubicBezTo>
                    <a:pt x="660135" y="813450"/>
                    <a:pt x="654965" y="792166"/>
                    <a:pt x="662161" y="773374"/>
                  </a:cubicBezTo>
                  <a:lnTo>
                    <a:pt x="800395" y="693543"/>
                  </a:lnTo>
                  <a:lnTo>
                    <a:pt x="800395" y="231149"/>
                  </a:lnTo>
                  <a:lnTo>
                    <a:pt x="400387" y="0"/>
                  </a:lnTo>
                  <a:lnTo>
                    <a:pt x="0" y="231149"/>
                  </a:lnTo>
                  <a:lnTo>
                    <a:pt x="0" y="693543"/>
                  </a:lnTo>
                  <a:lnTo>
                    <a:pt x="129417" y="768254"/>
                  </a:lnTo>
                  <a:cubicBezTo>
                    <a:pt x="151142" y="770650"/>
                    <a:pt x="171896" y="758621"/>
                    <a:pt x="180615" y="738578"/>
                  </a:cubicBezTo>
                  <a:cubicBezTo>
                    <a:pt x="164053" y="704244"/>
                    <a:pt x="178460" y="662985"/>
                    <a:pt x="212794" y="646422"/>
                  </a:cubicBezTo>
                  <a:cubicBezTo>
                    <a:pt x="213128" y="646262"/>
                    <a:pt x="213463" y="646103"/>
                    <a:pt x="213799" y="645948"/>
                  </a:cubicBezTo>
                  <a:cubicBezTo>
                    <a:pt x="248820" y="629307"/>
                    <a:pt x="290714" y="643877"/>
                    <a:pt x="307852" y="678658"/>
                  </a:cubicBezTo>
                  <a:cubicBezTo>
                    <a:pt x="324388" y="713062"/>
                    <a:pt x="309904" y="754358"/>
                    <a:pt x="275499" y="770895"/>
                  </a:cubicBezTo>
                  <a:cubicBezTo>
                    <a:pt x="275223" y="771028"/>
                    <a:pt x="274946" y="771159"/>
                    <a:pt x="274668" y="771288"/>
                  </a:cubicBezTo>
                  <a:cubicBezTo>
                    <a:pt x="267435" y="774707"/>
                    <a:pt x="259679" y="776887"/>
                    <a:pt x="251723" y="777735"/>
                  </a:cubicBezTo>
                  <a:cubicBezTo>
                    <a:pt x="236663" y="791281"/>
                    <a:pt x="231665" y="812789"/>
                    <a:pt x="239208" y="831588"/>
                  </a:cubicBezTo>
                  <a:lnTo>
                    <a:pt x="400387" y="924692"/>
                  </a:lnTo>
                </a:path>
              </a:pathLst>
            </a:custGeom>
            <a:solidFill>
              <a:srgbClr val="002856"/>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a:solidFill>
                  <a:schemeClr val="dk1"/>
                </a:solidFill>
                <a:latin typeface="Arial"/>
                <a:ea typeface="Arial"/>
                <a:cs typeface="Arial"/>
                <a:sym typeface="Arial"/>
              </a:endParaRPr>
            </a:p>
          </p:txBody>
        </p:sp>
        <p:sp>
          <p:nvSpPr>
            <p:cNvPr id="458" name="Google Shape;458;p4"/>
            <p:cNvSpPr/>
            <p:nvPr/>
          </p:nvSpPr>
          <p:spPr>
            <a:xfrm rot="-3649455" flipH="1">
              <a:off x="1533683" y="6151795"/>
              <a:ext cx="1295655" cy="1220179"/>
            </a:xfrm>
            <a:custGeom>
              <a:avLst/>
              <a:gdLst/>
              <a:ahLst/>
              <a:cxnLst/>
              <a:rect l="l" t="t" r="r" b="b"/>
              <a:pathLst>
                <a:path w="976553" h="919667" extrusionOk="0">
                  <a:moveTo>
                    <a:pt x="578957" y="0"/>
                  </a:moveTo>
                  <a:lnTo>
                    <a:pt x="440723" y="79831"/>
                  </a:lnTo>
                  <a:cubicBezTo>
                    <a:pt x="433527" y="98623"/>
                    <a:pt x="438697" y="119907"/>
                    <a:pt x="453712" y="133304"/>
                  </a:cubicBezTo>
                  <a:cubicBezTo>
                    <a:pt x="492084" y="136884"/>
                    <a:pt x="520289" y="170894"/>
                    <a:pt x="516709" y="209266"/>
                  </a:cubicBezTo>
                  <a:cubicBezTo>
                    <a:pt x="515974" y="217136"/>
                    <a:pt x="513908" y="224825"/>
                    <a:pt x="510598" y="232003"/>
                  </a:cubicBezTo>
                  <a:cubicBezTo>
                    <a:pt x="493635" y="266851"/>
                    <a:pt x="451862" y="281662"/>
                    <a:pt x="416735" y="265281"/>
                  </a:cubicBezTo>
                  <a:cubicBezTo>
                    <a:pt x="382025" y="249398"/>
                    <a:pt x="366762" y="208383"/>
                    <a:pt x="382645" y="173672"/>
                  </a:cubicBezTo>
                  <a:cubicBezTo>
                    <a:pt x="382787" y="173362"/>
                    <a:pt x="382931" y="173054"/>
                    <a:pt x="383078" y="172746"/>
                  </a:cubicBezTo>
                  <a:cubicBezTo>
                    <a:pt x="374002" y="152461"/>
                    <a:pt x="352679" y="140547"/>
                    <a:pt x="330647" y="143449"/>
                  </a:cubicBezTo>
                  <a:lnTo>
                    <a:pt x="178949" y="231149"/>
                  </a:lnTo>
                  <a:lnTo>
                    <a:pt x="178949" y="391380"/>
                  </a:lnTo>
                  <a:cubicBezTo>
                    <a:pt x="170529" y="412084"/>
                    <a:pt x="149403" y="424697"/>
                    <a:pt x="127183" y="422288"/>
                  </a:cubicBezTo>
                  <a:cubicBezTo>
                    <a:pt x="105562" y="390893"/>
                    <a:pt x="62583" y="382969"/>
                    <a:pt x="31188" y="404590"/>
                  </a:cubicBezTo>
                  <a:cubicBezTo>
                    <a:pt x="30885" y="404799"/>
                    <a:pt x="30585" y="405009"/>
                    <a:pt x="30286" y="405223"/>
                  </a:cubicBezTo>
                  <a:cubicBezTo>
                    <a:pt x="-1459" y="427419"/>
                    <a:pt x="-9521" y="470980"/>
                    <a:pt x="12177" y="503068"/>
                  </a:cubicBezTo>
                  <a:cubicBezTo>
                    <a:pt x="33798" y="534463"/>
                    <a:pt x="76776" y="542387"/>
                    <a:pt x="108171" y="520766"/>
                  </a:cubicBezTo>
                  <a:cubicBezTo>
                    <a:pt x="108474" y="520557"/>
                    <a:pt x="108775" y="520347"/>
                    <a:pt x="109074" y="520133"/>
                  </a:cubicBezTo>
                  <a:cubicBezTo>
                    <a:pt x="115609" y="515541"/>
                    <a:pt x="121343" y="509903"/>
                    <a:pt x="126045" y="503447"/>
                  </a:cubicBezTo>
                  <a:cubicBezTo>
                    <a:pt x="145216" y="497103"/>
                    <a:pt x="166311" y="503340"/>
                    <a:pt x="178949" y="519091"/>
                  </a:cubicBezTo>
                  <a:lnTo>
                    <a:pt x="178949" y="693543"/>
                  </a:lnTo>
                  <a:lnTo>
                    <a:pt x="579337" y="924692"/>
                  </a:lnTo>
                  <a:lnTo>
                    <a:pt x="979724" y="693543"/>
                  </a:lnTo>
                  <a:lnTo>
                    <a:pt x="979724" y="231149"/>
                  </a:lnTo>
                  <a:close/>
                </a:path>
              </a:pathLst>
            </a:custGeom>
            <a:solidFill>
              <a:srgbClr val="002856"/>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a:solidFill>
                  <a:schemeClr val="dk1"/>
                </a:solidFill>
                <a:latin typeface="Arial"/>
                <a:ea typeface="Arial"/>
                <a:cs typeface="Arial"/>
                <a:sym typeface="Arial"/>
              </a:endParaRPr>
            </a:p>
          </p:txBody>
        </p:sp>
        <p:sp>
          <p:nvSpPr>
            <p:cNvPr id="459" name="Google Shape;459;p4"/>
            <p:cNvSpPr txBox="1"/>
            <p:nvPr/>
          </p:nvSpPr>
          <p:spPr>
            <a:xfrm>
              <a:off x="1023943" y="5750286"/>
              <a:ext cx="1085622" cy="359496"/>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Data Management</a:t>
              </a:r>
              <a:endParaRPr/>
            </a:p>
          </p:txBody>
        </p:sp>
        <p:sp>
          <p:nvSpPr>
            <p:cNvPr id="460" name="Google Shape;460;p4"/>
            <p:cNvSpPr txBox="1"/>
            <p:nvPr/>
          </p:nvSpPr>
          <p:spPr>
            <a:xfrm>
              <a:off x="1651070" y="6755194"/>
              <a:ext cx="983405" cy="359496"/>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en-US" sz="1000">
                  <a:solidFill>
                    <a:schemeClr val="lt1"/>
                  </a:solidFill>
                  <a:latin typeface="Arial"/>
                  <a:ea typeface="Arial"/>
                  <a:cs typeface="Arial"/>
                  <a:sym typeface="Arial"/>
                </a:rPr>
                <a:t>Data Assets</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5"/>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lt2"/>
              </a:buClr>
              <a:buSzPts val="3200"/>
              <a:buFont typeface="Arial Black"/>
              <a:buNone/>
            </a:pPr>
            <a:r>
              <a:rPr lang="en-US"/>
              <a:t>Recommended Reading</a:t>
            </a:r>
            <a:endParaRPr/>
          </a:p>
        </p:txBody>
      </p:sp>
      <p:sp>
        <p:nvSpPr>
          <p:cNvPr id="466" name="Google Shape;466;p5"/>
          <p:cNvSpPr txBox="1"/>
          <p:nvPr/>
        </p:nvSpPr>
        <p:spPr>
          <a:xfrm>
            <a:off x="457208" y="1527175"/>
            <a:ext cx="10038900" cy="2277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sng" strike="noStrike">
                <a:solidFill>
                  <a:schemeClr val="lt1"/>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Use Cloud to Compose Analytics, BI and Data Science Capabilities for Reusability and Resilience</a:t>
            </a:r>
            <a:endParaRPr sz="2400" b="0">
              <a:solidFill>
                <a:schemeClr val="lt1"/>
              </a:solidFill>
              <a:latin typeface="Arial"/>
              <a:ea typeface="Arial"/>
              <a:cs typeface="Arial"/>
              <a:sym typeface="Arial"/>
            </a:endParaRPr>
          </a:p>
          <a:p>
            <a:pPr marL="0" marR="0" lvl="0" indent="0" algn="l" rtl="0">
              <a:spcBef>
                <a:spcPts val="1200"/>
              </a:spcBef>
              <a:spcAft>
                <a:spcPts val="0"/>
              </a:spcAft>
              <a:buNone/>
            </a:pPr>
            <a:r>
              <a:rPr lang="en-US" sz="2400" b="0" i="0" u="sng" strike="noStrike">
                <a:solidFill>
                  <a:schemeClr val="lt1"/>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The Impacts of Emerging Cloud Data Ecosystems: An Architectural Perspective</a:t>
            </a:r>
            <a:endParaRPr sz="2400" b="0">
              <a:solidFill>
                <a:schemeClr val="lt1"/>
              </a:solidFill>
              <a:latin typeface="Arial"/>
              <a:ea typeface="Arial"/>
              <a:cs typeface="Arial"/>
              <a:sym typeface="Arial"/>
            </a:endParaRPr>
          </a:p>
          <a:p>
            <a:pPr marL="0" marR="0" lvl="0" indent="0" algn="l" rtl="0">
              <a:spcBef>
                <a:spcPts val="0"/>
              </a:spcBef>
              <a:spcAft>
                <a:spcPts val="0"/>
              </a:spcAft>
              <a:buNone/>
            </a:pPr>
            <a:r>
              <a:rPr lang="en-US" sz="1800">
                <a:solidFill>
                  <a:schemeClr val="lt1"/>
                </a:solidFill>
                <a:latin typeface="Arial"/>
                <a:ea typeface="Arial"/>
                <a:cs typeface="Arial"/>
                <a:sym typeface="Arial"/>
              </a:rPr>
              <a:t/>
            </a:r>
            <a:br>
              <a:rPr lang="en-US" sz="1800">
                <a:solidFill>
                  <a:schemeClr val="lt1"/>
                </a:solidFill>
                <a:latin typeface="Arial"/>
                <a:ea typeface="Arial"/>
                <a:cs typeface="Arial"/>
                <a:sym typeface="Arial"/>
              </a:rPr>
            </a:br>
            <a:endParaRPr sz="1800">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2022_Blue bkgrnd master">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022_White bkgrnd master">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305</Words>
  <Application>Microsoft Office PowerPoint</Application>
  <PresentationFormat>Widescreen</PresentationFormat>
  <Paragraphs>145</Paragraphs>
  <Slides>5</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Times</vt:lpstr>
      <vt:lpstr>Arial Black</vt:lpstr>
      <vt:lpstr>Arial</vt:lpstr>
      <vt:lpstr>Noto Sans Symbols</vt:lpstr>
      <vt:lpstr>2022_Blue bkgrnd master</vt:lpstr>
      <vt:lpstr>2022_White bkgrnd master</vt:lpstr>
      <vt:lpstr>PowerPoint Presentation</vt:lpstr>
      <vt:lpstr>PowerPoint Presentation</vt:lpstr>
      <vt:lpstr>PowerPoint Presentation</vt:lpstr>
      <vt:lpstr>PowerPoint Presentation</vt:lpstr>
      <vt:lpstr>Recommended Reading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revision>1</cp:revision>
  <dcterms:created xsi:type="dcterms:W3CDTF">2022-03-14T14:54:19Z</dcterms:created>
  <dcterms:modified xsi:type="dcterms:W3CDTF">2022-03-14T14:54:21Z</dcterms:modified>
</cp:coreProperties>
</file>