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 id="2147483650" r:id="rId6"/>
    <p:sldMasterId id="2147483667"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Lst>
  <p:sldSz cy="5143500" cx="9144000"/>
  <p:notesSz cx="6858000" cy="9144000"/>
  <p:embeddedFontLst>
    <p:embeddedFont>
      <p:font typeface="Arial Black"/>
      <p:regular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43" roundtripDataSignature="AMtx7mi+yuuV/OLOzNIXzz/2eZQR17Vrg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75DC7A2-BA63-4698-B6E0-B81C436238B7}">
  <a:tblStyle styleId="{275DC7A2-BA63-4698-B6E0-B81C436238B7}" styleName="Table_0">
    <a:wholeTbl>
      <a:tcTxStyle b="off" i="off">
        <a:font>
          <a:latin typeface="Arial"/>
          <a:ea typeface="Arial"/>
          <a:cs typeface="Arial"/>
        </a:font>
        <a:srgbClr val="000000"/>
      </a:tcTxStyle>
      <a:tcStyle>
        <a:tcBdr>
          <a:left>
            <a:ln cap="flat" cmpd="sng" w="12700">
              <a:solidFill>
                <a:srgbClr val="FFFFFF"/>
              </a:solidFill>
              <a:prstDash val="solid"/>
              <a:round/>
              <a:headEnd len="sm" w="sm" type="none"/>
              <a:tailEnd len="sm" w="sm" type="none"/>
            </a:ln>
          </a:left>
          <a:right>
            <a:ln cap="flat" cmpd="sng" w="12700">
              <a:solidFill>
                <a:srgbClr val="FFFFFF"/>
              </a:solidFill>
              <a:prstDash val="solid"/>
              <a:round/>
              <a:headEnd len="sm" w="sm" type="none"/>
              <a:tailEnd len="sm" w="sm" type="none"/>
            </a:ln>
          </a:right>
          <a:top>
            <a:ln cap="flat" cmpd="sng" w="12700">
              <a:solidFill>
                <a:srgbClr val="FFFFFF"/>
              </a:solidFill>
              <a:prstDash val="solid"/>
              <a:round/>
              <a:headEnd len="sm" w="sm" type="none"/>
              <a:tailEnd len="sm" w="sm" type="none"/>
            </a:ln>
          </a:top>
          <a:bottom>
            <a:ln cap="flat" cmpd="sng" w="12700">
              <a:solidFill>
                <a:srgbClr val="FFFFFF"/>
              </a:solidFill>
              <a:prstDash val="solid"/>
              <a:round/>
              <a:headEnd len="sm" w="sm" type="none"/>
              <a:tailEnd len="sm" w="sm" type="none"/>
            </a:ln>
          </a:bottom>
          <a:insideH>
            <a:ln cap="flat" cmpd="sng" w="12700">
              <a:solidFill>
                <a:srgbClr val="FFFFFF"/>
              </a:solidFill>
              <a:prstDash val="solid"/>
              <a:round/>
              <a:headEnd len="sm" w="sm" type="none"/>
              <a:tailEnd len="sm" w="sm" type="none"/>
            </a:ln>
          </a:insideH>
          <a:insideV>
            <a:ln cap="flat" cmpd="sng" w="12700">
              <a:solidFill>
                <a:srgbClr val="FFFFFF"/>
              </a:solidFill>
              <a:prstDash val="solid"/>
              <a:round/>
              <a:headEnd len="sm" w="sm" type="none"/>
              <a:tailEnd len="sm" w="sm" type="none"/>
            </a:ln>
          </a:insideV>
        </a:tcBdr>
        <a:fill>
          <a:solidFill>
            <a:srgbClr val="E6E7E9"/>
          </a:solidFill>
        </a:fill>
      </a:tcStyle>
    </a:wholeTbl>
    <a:band1H>
      <a:tcTxStyle b="off" i="off"/>
      <a:tcStyle>
        <a:fill>
          <a:solidFill>
            <a:srgbClr val="CACBD0"/>
          </a:solidFill>
        </a:fill>
      </a:tcStyle>
    </a:band1H>
    <a:band2H>
      <a:tcTxStyle b="off" i="off"/>
    </a:band2H>
    <a:band1V>
      <a:tcTxStyle b="off" i="off"/>
      <a:tcStyle>
        <a:fill>
          <a:solidFill>
            <a:srgbClr val="CACBD0"/>
          </a:solidFill>
        </a:fill>
      </a:tcStyle>
    </a:band1V>
    <a:band2V>
      <a:tcTxStyle b="off" i="off"/>
    </a:band2V>
    <a:lastCol>
      <a:tcTxStyle b="on" i="off">
        <a:font>
          <a:latin typeface="Arial"/>
          <a:ea typeface="Arial"/>
          <a:cs typeface="Arial"/>
        </a:font>
        <a:srgbClr val="FFFFFF"/>
      </a:tcTxStyle>
      <a:tcStyle>
        <a:fill>
          <a:solidFill>
            <a:srgbClr val="002856"/>
          </a:solidFill>
        </a:fill>
      </a:tcStyle>
    </a:lastCol>
    <a:firstCol>
      <a:tcTxStyle b="on" i="off">
        <a:font>
          <a:latin typeface="Arial"/>
          <a:ea typeface="Arial"/>
          <a:cs typeface="Arial"/>
        </a:font>
        <a:srgbClr val="FFFFFF"/>
      </a:tcTxStyle>
      <a:tcStyle>
        <a:fill>
          <a:solidFill>
            <a:srgbClr val="002856"/>
          </a:solidFill>
        </a:fill>
      </a:tcStyle>
    </a:firstCol>
    <a:lastRow>
      <a:tcTxStyle b="on" i="off">
        <a:font>
          <a:latin typeface="Arial"/>
          <a:ea typeface="Arial"/>
          <a:cs typeface="Arial"/>
        </a:font>
        <a:srgbClr val="FFFFFF"/>
      </a:tcTxStyle>
      <a:tcStyle>
        <a:tcBdr>
          <a:top>
            <a:ln cap="flat" cmpd="sng" w="38100">
              <a:solidFill>
                <a:srgbClr val="FFFFFF"/>
              </a:solidFill>
              <a:prstDash val="solid"/>
              <a:round/>
              <a:headEnd len="sm" w="sm" type="none"/>
              <a:tailEnd len="sm" w="sm" type="none"/>
            </a:ln>
          </a:top>
        </a:tcBdr>
        <a:fill>
          <a:solidFill>
            <a:srgbClr val="002856"/>
          </a:solidFill>
        </a:fill>
      </a:tcStyle>
    </a:lastRow>
    <a:seCell>
      <a:tcTxStyle b="off" i="off"/>
    </a:seCell>
    <a:swCell>
      <a:tcTxStyle b="off" i="off"/>
    </a:swCell>
    <a:firstRow>
      <a:tcTxStyle b="on" i="off">
        <a:font>
          <a:latin typeface="Arial"/>
          <a:ea typeface="Arial"/>
          <a:cs typeface="Arial"/>
        </a:font>
        <a:srgbClr val="FFFFFF"/>
      </a:tcTxStyle>
      <a:tcStyle>
        <a:tcBdr>
          <a:bottom>
            <a:ln cap="flat" cmpd="sng" w="38100">
              <a:solidFill>
                <a:srgbClr val="FFFFFF"/>
              </a:solidFill>
              <a:prstDash val="solid"/>
              <a:round/>
              <a:headEnd len="sm" w="sm" type="none"/>
              <a:tailEnd len="sm" w="sm" type="none"/>
            </a:ln>
          </a:bottom>
        </a:tcBdr>
        <a:fill>
          <a:solidFill>
            <a:srgbClr val="002856"/>
          </a:solidFill>
        </a:fill>
      </a:tcStyle>
    </a:firstRow>
    <a:neCell>
      <a:tcTxStyle b="off" i="off"/>
    </a:neCell>
    <a:nwCell>
      <a:tcTxStyle b="off" i="off"/>
    </a:nwCell>
  </a:tblStyle>
  <a:tblStyle styleId="{3BBF38AD-D30D-4720-969B-77A359C872AD}" styleName="Table_1">
    <a:wholeTbl>
      <a:tcTxStyle b="off" i="off">
        <a:font>
          <a:latin typeface="Arial"/>
          <a:ea typeface="Arial"/>
          <a:cs typeface="Arial"/>
        </a:font>
        <a:schemeClr val="dk1"/>
      </a:tcTxStyle>
      <a:tcStyle>
        <a:tcBdr>
          <a:left>
            <a:ln cap="flat" cmpd="sng" w="9525">
              <a:solidFill>
                <a:schemeClr val="accent1"/>
              </a:solidFill>
              <a:prstDash val="solid"/>
              <a:round/>
              <a:headEnd len="sm" w="sm" type="none"/>
              <a:tailEnd len="sm" w="sm" type="none"/>
            </a:ln>
          </a:left>
          <a:right>
            <a:ln cap="flat" cmpd="sng" w="9525">
              <a:solidFill>
                <a:schemeClr val="accent1"/>
              </a:solidFill>
              <a:prstDash val="solid"/>
              <a:round/>
              <a:headEnd len="sm" w="sm" type="none"/>
              <a:tailEnd len="sm" w="sm" type="none"/>
            </a:ln>
          </a:right>
          <a:top>
            <a:ln cap="flat" cmpd="sng" w="9525">
              <a:solidFill>
                <a:schemeClr val="accent1"/>
              </a:solidFill>
              <a:prstDash val="solid"/>
              <a:round/>
              <a:headEnd len="sm" w="sm" type="none"/>
              <a:tailEnd len="sm" w="sm" type="none"/>
            </a:ln>
          </a:top>
          <a:bottom>
            <a:ln cap="flat" cmpd="sng" w="9525">
              <a:solidFill>
                <a:schemeClr val="accent1"/>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b="off" i="off"/>
      <a:tcStyle>
        <a:tcBdr>
          <a:top>
            <a:ln cap="flat" cmpd="sng" w="9525">
              <a:solidFill>
                <a:schemeClr val="accent1"/>
              </a:solidFill>
              <a:prstDash val="solid"/>
              <a:round/>
              <a:headEnd len="sm" w="sm" type="none"/>
              <a:tailEnd len="sm" w="sm" type="none"/>
            </a:ln>
          </a:top>
          <a:bottom>
            <a:ln cap="flat" cmpd="sng" w="9525">
              <a:solidFill>
                <a:schemeClr val="accent1"/>
              </a:solidFill>
              <a:prstDash val="solid"/>
              <a:round/>
              <a:headEnd len="sm" w="sm" type="none"/>
              <a:tailEnd len="sm" w="sm" type="none"/>
            </a:ln>
          </a:bottom>
        </a:tcBdr>
      </a:tcStyle>
    </a:band1H>
    <a:band2H>
      <a:tcTxStyle b="off" i="off"/>
    </a:band2H>
    <a:band1V>
      <a:tcTxStyle b="off" i="off"/>
      <a:tcStyle>
        <a:tcBdr>
          <a:left>
            <a:ln cap="flat" cmpd="sng" w="9525">
              <a:solidFill>
                <a:schemeClr val="accent1"/>
              </a:solidFill>
              <a:prstDash val="solid"/>
              <a:round/>
              <a:headEnd len="sm" w="sm" type="none"/>
              <a:tailEnd len="sm" w="sm" type="none"/>
            </a:ln>
          </a:left>
          <a:right>
            <a:ln cap="flat" cmpd="sng" w="9525">
              <a:solidFill>
                <a:schemeClr val="accent1"/>
              </a:solidFill>
              <a:prstDash val="solid"/>
              <a:round/>
              <a:headEnd len="sm" w="sm" type="none"/>
              <a:tailEnd len="sm" w="sm" type="none"/>
            </a:ln>
          </a:right>
        </a:tcBdr>
      </a:tcStyle>
    </a:band1V>
    <a:band2V>
      <a:tcTxStyle b="off" i="off"/>
      <a:tcStyle>
        <a:tcBdr>
          <a:left>
            <a:ln cap="flat" cmpd="sng" w="9525">
              <a:solidFill>
                <a:schemeClr val="accent1"/>
              </a:solidFill>
              <a:prstDash val="solid"/>
              <a:round/>
              <a:headEnd len="sm" w="sm" type="none"/>
              <a:tailEnd len="sm" w="sm" type="none"/>
            </a:ln>
          </a:left>
          <a:right>
            <a:ln cap="flat" cmpd="sng" w="9525">
              <a:solidFill>
                <a:schemeClr val="accent1"/>
              </a:solidFill>
              <a:prstDash val="solid"/>
              <a:round/>
              <a:headEnd len="sm" w="sm" type="none"/>
              <a:tailEnd len="sm" w="sm" type="none"/>
            </a:ln>
          </a:right>
        </a:tcBdr>
      </a:tcStyle>
    </a:band2V>
    <a:lastCol>
      <a:tcTxStyle b="on" i="off"/>
    </a:lastCol>
    <a:firstCol>
      <a:tcTxStyle b="on" i="off"/>
    </a:firstCol>
    <a:lastRow>
      <a:tcTxStyle b="on" i="off"/>
      <a:tcStyle>
        <a:tcBdr>
          <a:top>
            <a:ln cap="flat" cmpd="sng" w="50800">
              <a:solidFill>
                <a:schemeClr val="accent1"/>
              </a:solidFill>
              <a:prstDash val="solid"/>
              <a:round/>
              <a:headEnd len="sm" w="sm" type="none"/>
              <a:tailEnd len="sm" w="sm" type="none"/>
            </a:ln>
          </a:top>
        </a:tcBdr>
      </a:tcStyle>
    </a:lastRow>
    <a:seCell>
      <a:tcTxStyle b="off" i="off"/>
    </a:seCell>
    <a:swCell>
      <a:tcTxStyle b="off" i="off"/>
    </a:swCell>
    <a:firstRow>
      <a:tcTxStyle b="on" i="off">
        <a:font>
          <a:latin typeface="Arial"/>
          <a:ea typeface="Arial"/>
          <a:cs typeface="Arial"/>
        </a:font>
        <a:schemeClr val="lt1"/>
      </a:tcTxStyle>
      <a:tcStyle>
        <a:fill>
          <a:solidFill>
            <a:schemeClr val="accent1"/>
          </a:solidFill>
        </a:fill>
      </a:tcStyle>
    </a:firstRow>
    <a:neCell>
      <a:tcTxStyle b="off" i="off"/>
    </a:neCell>
    <a:nwCell>
      <a:tcTxStyle b="off" i="off"/>
    </a:nwCell>
  </a:tblStyle>
  <a:tblStyle styleId="{817D0864-7C2A-4CC2-91F8-2C3C98C181B2}" styleName="Table_2">
    <a:wholeTbl>
      <a:tcTxStyle b="off" i="off">
        <a:font>
          <a:latin typeface="Arial"/>
          <a:ea typeface="Arial"/>
          <a:cs typeface="Arial"/>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25400">
              <a:solidFill>
                <a:schemeClr val="dk1"/>
              </a:solidFill>
              <a:prstDash val="solid"/>
              <a:round/>
              <a:headEnd len="sm" w="sm" type="none"/>
              <a:tailEnd len="sm" w="sm" type="none"/>
            </a:ln>
          </a:top>
          <a:bottom>
            <a:ln cap="flat" cmpd="sng" w="25400">
              <a:solidFill>
                <a:schemeClr val="dk1"/>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chemeClr val="lt1"/>
          </a:solidFill>
        </a:fill>
      </a:tcStyle>
    </a:wholeTbl>
    <a:band1H>
      <a:tcTxStyle b="off" i="off"/>
      <a:tcStyle>
        <a:fill>
          <a:solidFill>
            <a:srgbClr val="E6E6E6"/>
          </a:solidFill>
        </a:fill>
      </a:tcStyle>
    </a:band1H>
    <a:band2H>
      <a:tcTxStyle b="off" i="off"/>
    </a:band2H>
    <a:band1V>
      <a:tcTxStyle b="off" i="off"/>
      <a:tcStyle>
        <a:fill>
          <a:solidFill>
            <a:srgbClr val="E6E6E6"/>
          </a:solidFill>
        </a:fill>
      </a:tcStyle>
    </a:band1V>
    <a:band2V>
      <a:tcTxStyle b="off" i="off"/>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tcStyle>
        <a:tcBdr>
          <a:top>
            <a:ln cap="flat" cmpd="sng" w="50800">
              <a:solidFill>
                <a:schemeClr val="dk1"/>
              </a:solidFill>
              <a:prstDash val="solid"/>
              <a:round/>
              <a:headEnd len="sm" w="sm" type="none"/>
              <a:tailEnd len="sm" w="sm" type="none"/>
            </a:ln>
          </a:top>
        </a:tcBdr>
        <a:fill>
          <a:solidFill>
            <a:schemeClr val="lt1"/>
          </a:solidFill>
        </a:fill>
      </a:tcStyle>
    </a:lastRow>
    <a:seCell>
      <a:tcTxStyle b="on" i="off">
        <a:font>
          <a:latin typeface="Arial"/>
          <a:ea typeface="Arial"/>
          <a:cs typeface="Arial"/>
        </a:font>
        <a:schemeClr val="dk1"/>
      </a:tcTxStyle>
    </a:seCell>
    <a:swCell>
      <a:tcTxStyle b="on" i="off">
        <a:font>
          <a:latin typeface="Arial"/>
          <a:ea typeface="Arial"/>
          <a:cs typeface="Arial"/>
        </a:font>
        <a:schemeClr val="dk1"/>
      </a:tcTxStyle>
    </a:swCell>
    <a:firstRow>
      <a:tcTxStyle b="on" i="off">
        <a:font>
          <a:latin typeface="Arial"/>
          <a:ea typeface="Arial"/>
          <a:cs typeface="Arial"/>
        </a:font>
        <a:schemeClr val="lt1"/>
      </a:tcTxStyle>
      <a:tcStyle>
        <a:tcBdr>
          <a:bottom>
            <a:ln cap="flat" cmpd="sng" w="25400">
              <a:solidFill>
                <a:schemeClr val="dk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 styleId="{2066E507-C6A2-477A-A519-3E82EB5944EE}" styleName="Table_3">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6E7E9"/>
          </a:solidFill>
        </a:fill>
      </a:tcStyle>
    </a:wholeTbl>
    <a:band1H>
      <a:tcTxStyle b="off" i="off"/>
      <a:tcStyle>
        <a:fill>
          <a:solidFill>
            <a:srgbClr val="CACBD0"/>
          </a:solidFill>
        </a:fill>
      </a:tcStyle>
    </a:band1H>
    <a:band2H>
      <a:tcTxStyle b="off" i="off"/>
    </a:band2H>
    <a:band1V>
      <a:tcTxStyle b="off" i="off"/>
      <a:tcStyle>
        <a:fill>
          <a:solidFill>
            <a:srgbClr val="CACBD0"/>
          </a:solidFill>
        </a:fill>
      </a:tcStyle>
    </a:band1V>
    <a:band2V>
      <a:tcTxStyle b="off" i="off"/>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 styleId="{5A9A15A4-9418-4345-8588-723893A695BC}" styleName="Table_4">
    <a:wholeTbl>
      <a:tcTxStyle b="off" i="off">
        <a:font>
          <a:latin typeface="Arial"/>
          <a:ea typeface="Arial"/>
          <a:cs typeface="Arial"/>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25400">
              <a:solidFill>
                <a:schemeClr val="dk1"/>
              </a:solidFill>
              <a:prstDash val="solid"/>
              <a:round/>
              <a:headEnd len="sm" w="sm" type="none"/>
              <a:tailEnd len="sm" w="sm" type="none"/>
            </a:ln>
          </a:top>
          <a:bottom>
            <a:ln cap="flat" cmpd="sng" w="25400">
              <a:solidFill>
                <a:schemeClr val="dk1"/>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chemeClr val="lt1"/>
          </a:solidFill>
        </a:fill>
      </a:tcStyle>
    </a:wholeTbl>
    <a:band1H>
      <a:tcTxStyle b="off" i="off"/>
      <a:tcStyle>
        <a:fill>
          <a:solidFill>
            <a:srgbClr val="E6E6E6"/>
          </a:solidFill>
        </a:fill>
      </a:tcStyle>
    </a:band1H>
    <a:band2H>
      <a:tcTxStyle b="off" i="off"/>
    </a:band2H>
    <a:band1V>
      <a:tcTxStyle b="off" i="off"/>
      <a:tcStyle>
        <a:fill>
          <a:solidFill>
            <a:srgbClr val="E6E6E6"/>
          </a:solidFill>
        </a:fill>
      </a:tcStyle>
    </a:band1V>
    <a:band2V>
      <a:tcTxStyle b="off" i="off"/>
    </a:band2V>
    <a:lastCol>
      <a:tcTxStyle b="on" i="off">
        <a:font>
          <a:latin typeface="Arial"/>
          <a:ea typeface="Arial"/>
          <a:cs typeface="Arial"/>
        </a:font>
        <a:schemeClr val="lt1"/>
      </a:tcTxStyle>
      <a:tcStyle>
        <a:fill>
          <a:solidFill>
            <a:schemeClr val="accent4"/>
          </a:solidFill>
        </a:fill>
      </a:tcStyle>
    </a:lastCol>
    <a:firstCol>
      <a:tcTxStyle b="on" i="off">
        <a:font>
          <a:latin typeface="Arial"/>
          <a:ea typeface="Arial"/>
          <a:cs typeface="Arial"/>
        </a:font>
        <a:schemeClr val="lt1"/>
      </a:tcTxStyle>
      <a:tcStyle>
        <a:fill>
          <a:solidFill>
            <a:schemeClr val="accent4"/>
          </a:solidFill>
        </a:fill>
      </a:tcStyle>
    </a:firstCol>
    <a:lastRow>
      <a:tcTxStyle b="on" i="off"/>
      <a:tcStyle>
        <a:tcBdr>
          <a:top>
            <a:ln cap="flat" cmpd="sng" w="50800">
              <a:solidFill>
                <a:schemeClr val="dk1"/>
              </a:solidFill>
              <a:prstDash val="solid"/>
              <a:round/>
              <a:headEnd len="sm" w="sm" type="none"/>
              <a:tailEnd len="sm" w="sm" type="none"/>
            </a:ln>
          </a:top>
        </a:tcBdr>
        <a:fill>
          <a:solidFill>
            <a:schemeClr val="lt1"/>
          </a:solidFill>
        </a:fill>
      </a:tcStyle>
    </a:lastRow>
    <a:seCell>
      <a:tcTxStyle b="on" i="off">
        <a:font>
          <a:latin typeface="Arial"/>
          <a:ea typeface="Arial"/>
          <a:cs typeface="Arial"/>
        </a:font>
        <a:schemeClr val="dk1"/>
      </a:tcTxStyle>
    </a:seCell>
    <a:swCell>
      <a:tcTxStyle b="on" i="off">
        <a:font>
          <a:latin typeface="Arial"/>
          <a:ea typeface="Arial"/>
          <a:cs typeface="Arial"/>
        </a:font>
        <a:schemeClr val="dk1"/>
      </a:tcTxStyle>
    </a:swCell>
    <a:firstRow>
      <a:tcTxStyle b="on" i="off">
        <a:font>
          <a:latin typeface="Arial"/>
          <a:ea typeface="Arial"/>
          <a:cs typeface="Arial"/>
        </a:font>
        <a:schemeClr val="lt1"/>
      </a:tcTxStyle>
      <a:tcStyle>
        <a:tcBdr>
          <a:bottom>
            <a:ln cap="flat" cmpd="sng" w="25400">
              <a:solidFill>
                <a:schemeClr val="dk1"/>
              </a:solidFill>
              <a:prstDash val="solid"/>
              <a:round/>
              <a:headEnd len="sm" w="sm" type="none"/>
              <a:tailEnd len="sm" w="sm" type="none"/>
            </a:ln>
          </a:bottom>
        </a:tcBdr>
        <a:fill>
          <a:solidFill>
            <a:schemeClr val="accent4"/>
          </a:solidFill>
        </a:fill>
      </a:tcStyle>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2.xml"/><Relationship Id="rId20" Type="http://schemas.openxmlformats.org/officeDocument/2006/relationships/slide" Target="slides/slide12.xml"/><Relationship Id="rId42" Type="http://schemas.openxmlformats.org/officeDocument/2006/relationships/font" Target="fonts/ArialBlack-regular.fntdata"/><Relationship Id="rId41" Type="http://schemas.openxmlformats.org/officeDocument/2006/relationships/slide" Target="slides/slide33.xml"/><Relationship Id="rId22" Type="http://schemas.openxmlformats.org/officeDocument/2006/relationships/slide" Target="slides/slide14.xml"/><Relationship Id="rId21" Type="http://schemas.openxmlformats.org/officeDocument/2006/relationships/slide" Target="slides/slide13.xml"/><Relationship Id="rId43" Type="http://customschemas.google.com/relationships/presentationmetadata" Target="metadata"/><Relationship Id="rId24" Type="http://schemas.openxmlformats.org/officeDocument/2006/relationships/slide" Target="slides/slide16.xml"/><Relationship Id="rId23" Type="http://schemas.openxmlformats.org/officeDocument/2006/relationships/slide" Target="slides/slide15.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1.xml"/><Relationship Id="rId26" Type="http://schemas.openxmlformats.org/officeDocument/2006/relationships/slide" Target="slides/slide18.xml"/><Relationship Id="rId25" Type="http://schemas.openxmlformats.org/officeDocument/2006/relationships/slide" Target="slides/slide17.xml"/><Relationship Id="rId28" Type="http://schemas.openxmlformats.org/officeDocument/2006/relationships/slide" Target="slides/slide20.xml"/><Relationship Id="rId27" Type="http://schemas.openxmlformats.org/officeDocument/2006/relationships/slide" Target="slides/slide19.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1.xml"/><Relationship Id="rId7" Type="http://schemas.openxmlformats.org/officeDocument/2006/relationships/slideMaster" Target="slideMasters/slideMaster3.xml"/><Relationship Id="rId8" Type="http://schemas.openxmlformats.org/officeDocument/2006/relationships/notesMaster" Target="notesMasters/notesMaster1.xml"/><Relationship Id="rId31" Type="http://schemas.openxmlformats.org/officeDocument/2006/relationships/slide" Target="slides/slide23.xml"/><Relationship Id="rId30" Type="http://schemas.openxmlformats.org/officeDocument/2006/relationships/slide" Target="slides/slide22.xml"/><Relationship Id="rId11" Type="http://schemas.openxmlformats.org/officeDocument/2006/relationships/slide" Target="slides/slide3.xml"/><Relationship Id="rId33" Type="http://schemas.openxmlformats.org/officeDocument/2006/relationships/slide" Target="slides/slide25.xml"/><Relationship Id="rId10" Type="http://schemas.openxmlformats.org/officeDocument/2006/relationships/slide" Target="slides/slide2.xml"/><Relationship Id="rId32" Type="http://schemas.openxmlformats.org/officeDocument/2006/relationships/slide" Target="slides/slide24.xml"/><Relationship Id="rId13" Type="http://schemas.openxmlformats.org/officeDocument/2006/relationships/slide" Target="slides/slide5.xml"/><Relationship Id="rId35" Type="http://schemas.openxmlformats.org/officeDocument/2006/relationships/slide" Target="slides/slide27.xml"/><Relationship Id="rId12" Type="http://schemas.openxmlformats.org/officeDocument/2006/relationships/slide" Target="slides/slide4.xml"/><Relationship Id="rId34" Type="http://schemas.openxmlformats.org/officeDocument/2006/relationships/slide" Target="slides/slide26.xml"/><Relationship Id="rId15" Type="http://schemas.openxmlformats.org/officeDocument/2006/relationships/slide" Target="slides/slide7.xml"/><Relationship Id="rId37" Type="http://schemas.openxmlformats.org/officeDocument/2006/relationships/slide" Target="slides/slide29.xml"/><Relationship Id="rId14" Type="http://schemas.openxmlformats.org/officeDocument/2006/relationships/slide" Target="slides/slide6.xml"/><Relationship Id="rId36" Type="http://schemas.openxmlformats.org/officeDocument/2006/relationships/slide" Target="slides/slide28.xml"/><Relationship Id="rId17" Type="http://schemas.openxmlformats.org/officeDocument/2006/relationships/slide" Target="slides/slide9.xml"/><Relationship Id="rId39" Type="http://schemas.openxmlformats.org/officeDocument/2006/relationships/slide" Target="slides/slide31.xml"/><Relationship Id="rId16" Type="http://schemas.openxmlformats.org/officeDocument/2006/relationships/slide" Target="slides/slide8.xml"/><Relationship Id="rId38" Type="http://schemas.openxmlformats.org/officeDocument/2006/relationships/slide" Target="slides/slide30.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1:notes"/>
          <p:cNvSpPr txBox="1"/>
          <p:nvPr>
            <p:ph idx="1" type="body"/>
          </p:nvPr>
        </p:nvSpPr>
        <p:spPr>
          <a:xfrm>
            <a:off x="246888" y="3134806"/>
            <a:ext cx="6373500" cy="56982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SzPts val="1100"/>
              <a:buNone/>
            </a:pPr>
            <a:r>
              <a:t/>
            </a:r>
            <a:endParaRPr/>
          </a:p>
          <a:p>
            <a:pPr indent="0" lvl="0" marL="0" rtl="0" algn="l">
              <a:lnSpc>
                <a:spcPct val="90000"/>
              </a:lnSpc>
              <a:spcBef>
                <a:spcPts val="600"/>
              </a:spcBef>
              <a:spcAft>
                <a:spcPts val="0"/>
              </a:spcAft>
              <a:buSzPts val="1100"/>
              <a:buNone/>
            </a:pPr>
            <a:r>
              <a:t/>
            </a:r>
            <a:endParaRPr/>
          </a:p>
        </p:txBody>
      </p:sp>
      <p:sp>
        <p:nvSpPr>
          <p:cNvPr id="138" name="Google Shape;138;p1:notes"/>
          <p:cNvSpPr/>
          <p:nvPr/>
        </p:nvSpPr>
        <p:spPr>
          <a:xfrm>
            <a:off x="3862389" y="655411"/>
            <a:ext cx="2618400" cy="420600"/>
          </a:xfrm>
          <a:prstGeom prst="rect">
            <a:avLst/>
          </a:prstGeom>
          <a:noFill/>
          <a:ln>
            <a:noFill/>
          </a:ln>
        </p:spPr>
        <p:txBody>
          <a:bodyPr anchorCtr="0" anchor="t" bIns="25375" lIns="65025" spcFirstLastPara="1" rIns="65025" wrap="square" tIns="2537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Presenter's Name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Presenter's Name</a:t>
            </a:r>
            <a:endParaRPr b="0" i="0" sz="1400" u="none" cap="none" strike="noStrike">
              <a:solidFill>
                <a:srgbClr val="000000"/>
              </a:solidFill>
              <a:latin typeface="Arial"/>
              <a:ea typeface="Arial"/>
              <a:cs typeface="Arial"/>
              <a:sym typeface="Arial"/>
            </a:endParaRPr>
          </a:p>
        </p:txBody>
      </p:sp>
      <p:sp>
        <p:nvSpPr>
          <p:cNvPr id="139" name="Google Shape;139;p1:notes"/>
          <p:cNvSpPr/>
          <p:nvPr>
            <p:ph idx="2" type="sldImg"/>
          </p:nvPr>
        </p:nvSpPr>
        <p:spPr>
          <a:xfrm>
            <a:off x="1333500" y="658813"/>
            <a:ext cx="4191000" cy="235743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10:notes"/>
          <p:cNvSpPr/>
          <p:nvPr>
            <p:ph idx="2" type="sldImg"/>
          </p:nvPr>
        </p:nvSpPr>
        <p:spPr>
          <a:xfrm>
            <a:off x="1333500" y="658813"/>
            <a:ext cx="4191000" cy="235743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0" name="Google Shape;250;p10:notes"/>
          <p:cNvSpPr txBox="1"/>
          <p:nvPr>
            <p:ph idx="1" type="body"/>
          </p:nvPr>
        </p:nvSpPr>
        <p:spPr>
          <a:xfrm>
            <a:off x="246888" y="3134806"/>
            <a:ext cx="6373500" cy="56982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SzPts val="1100"/>
              <a:buNone/>
            </a:pPr>
            <a:r>
              <a:rPr lang="en">
                <a:latin typeface="Calibri"/>
                <a:ea typeface="Calibri"/>
                <a:cs typeface="Calibri"/>
                <a:sym typeface="Calibri"/>
              </a:rPr>
              <a:t>Context: The slide shows some of the common challenges faced by CTO &amp; CISO and recommended actions to tackle them.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11:notes"/>
          <p:cNvSpPr/>
          <p:nvPr>
            <p:ph idx="2" type="sldImg"/>
          </p:nvPr>
        </p:nvSpPr>
        <p:spPr>
          <a:xfrm>
            <a:off x="1333500" y="658813"/>
            <a:ext cx="4191000" cy="235743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7" name="Google Shape;257;p11:notes"/>
          <p:cNvSpPr txBox="1"/>
          <p:nvPr>
            <p:ph idx="1" type="body"/>
          </p:nvPr>
        </p:nvSpPr>
        <p:spPr>
          <a:xfrm>
            <a:off x="246888" y="3134806"/>
            <a:ext cx="6373500" cy="56982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SzPts val="1100"/>
              <a:buNone/>
            </a:pPr>
            <a:r>
              <a:rPr lang="en">
                <a:latin typeface="Calibri"/>
                <a:ea typeface="Calibri"/>
                <a:cs typeface="Calibri"/>
                <a:sym typeface="Calibri"/>
              </a:rPr>
              <a:t>Instructions for Customization: Use this template to highlight the common areas of challenges and required action to resolve them.</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12:notes"/>
          <p:cNvSpPr txBox="1"/>
          <p:nvPr>
            <p:ph idx="1" type="body"/>
          </p:nvPr>
        </p:nvSpPr>
        <p:spPr>
          <a:xfrm>
            <a:off x="246888" y="3134806"/>
            <a:ext cx="6373500" cy="5698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4" name="Google Shape;264;p12:notes"/>
          <p:cNvSpPr/>
          <p:nvPr>
            <p:ph idx="2" type="sldImg"/>
          </p:nvPr>
        </p:nvSpPr>
        <p:spPr>
          <a:xfrm>
            <a:off x="1333500" y="658813"/>
            <a:ext cx="4191000" cy="235743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13:notes"/>
          <p:cNvSpPr/>
          <p:nvPr>
            <p:ph idx="2" type="sldImg"/>
          </p:nvPr>
        </p:nvSpPr>
        <p:spPr>
          <a:xfrm>
            <a:off x="1333500" y="658813"/>
            <a:ext cx="4191000" cy="235743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9" name="Google Shape;269;p13:notes"/>
          <p:cNvSpPr txBox="1"/>
          <p:nvPr>
            <p:ph idx="1" type="body"/>
          </p:nvPr>
        </p:nvSpPr>
        <p:spPr>
          <a:xfrm>
            <a:off x="246888" y="3134806"/>
            <a:ext cx="6373500" cy="56982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SzPts val="1100"/>
              <a:buNone/>
            </a:pPr>
            <a:r>
              <a:rPr lang="en">
                <a:latin typeface="Calibri"/>
                <a:ea typeface="Calibri"/>
                <a:cs typeface="Calibri"/>
                <a:sym typeface="Calibri"/>
              </a:rPr>
              <a:t>Context: The slide highlights the key objectives and respective functional activities for the CTOs. CTOs should refer this slide as a discussion point with the CISO to identify common activities.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14:notes"/>
          <p:cNvSpPr/>
          <p:nvPr>
            <p:ph idx="2" type="sldImg"/>
          </p:nvPr>
        </p:nvSpPr>
        <p:spPr>
          <a:xfrm>
            <a:off x="1333500" y="658813"/>
            <a:ext cx="4191000" cy="235743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6" name="Google Shape;276;p14:notes"/>
          <p:cNvSpPr txBox="1"/>
          <p:nvPr>
            <p:ph idx="1" type="body"/>
          </p:nvPr>
        </p:nvSpPr>
        <p:spPr>
          <a:xfrm>
            <a:off x="246888" y="3134806"/>
            <a:ext cx="6373500" cy="56982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SzPts val="1100"/>
              <a:buNone/>
            </a:pPr>
            <a:r>
              <a:rPr lang="en">
                <a:latin typeface="Calibri"/>
                <a:ea typeface="Calibri"/>
                <a:cs typeface="Calibri"/>
                <a:sym typeface="Calibri"/>
              </a:rPr>
              <a:t>Context: This slide highlights the key activities for CISOs. CISOs should refer this slide as a discussion point with the CTO to identify common activities.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15:notes"/>
          <p:cNvSpPr/>
          <p:nvPr>
            <p:ph idx="2" type="sldImg"/>
          </p:nvPr>
        </p:nvSpPr>
        <p:spPr>
          <a:xfrm>
            <a:off x="1333500" y="658813"/>
            <a:ext cx="4191000" cy="235743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3" name="Google Shape;283;p15:notes"/>
          <p:cNvSpPr txBox="1"/>
          <p:nvPr>
            <p:ph idx="1" type="body"/>
          </p:nvPr>
        </p:nvSpPr>
        <p:spPr>
          <a:xfrm>
            <a:off x="246888" y="3134806"/>
            <a:ext cx="6373500" cy="56982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SzPts val="1100"/>
              <a:buNone/>
            </a:pPr>
            <a:r>
              <a:rPr lang="en">
                <a:latin typeface="Calibri"/>
                <a:ea typeface="Calibri"/>
                <a:cs typeface="Calibri"/>
                <a:sym typeface="Calibri"/>
              </a:rPr>
              <a:t>Context: The slide depicts key areas where CTO and CISOs have synergies to actively collaborate for achieving business outcomes.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16:notes"/>
          <p:cNvSpPr/>
          <p:nvPr>
            <p:ph idx="2" type="sldImg"/>
          </p:nvPr>
        </p:nvSpPr>
        <p:spPr>
          <a:xfrm>
            <a:off x="1333500" y="658813"/>
            <a:ext cx="4191000" cy="235743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1" name="Google Shape;311;p16:notes"/>
          <p:cNvSpPr txBox="1"/>
          <p:nvPr>
            <p:ph idx="1" type="body"/>
          </p:nvPr>
        </p:nvSpPr>
        <p:spPr>
          <a:xfrm>
            <a:off x="246888" y="3134806"/>
            <a:ext cx="6373500" cy="56982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SzPts val="1100"/>
              <a:buNone/>
            </a:pPr>
            <a:r>
              <a:rPr lang="en">
                <a:latin typeface="Calibri"/>
                <a:ea typeface="Calibri"/>
                <a:cs typeface="Calibri"/>
                <a:sym typeface="Calibri"/>
              </a:rPr>
              <a:t>Context: After discussing the individual aspirations and priorities, identify the shared priorities and determine individual responsibility for achieving them.</a:t>
            </a:r>
            <a:endParaRPr/>
          </a:p>
          <a:p>
            <a:pPr indent="0" lvl="0" marL="0" rtl="0" algn="l">
              <a:lnSpc>
                <a:spcPct val="90000"/>
              </a:lnSpc>
              <a:spcBef>
                <a:spcPts val="600"/>
              </a:spcBef>
              <a:spcAft>
                <a:spcPts val="0"/>
              </a:spcAft>
              <a:buSzPts val="1100"/>
              <a:buNone/>
            </a:pPr>
            <a:r>
              <a:rPr lang="en">
                <a:latin typeface="Calibri"/>
                <a:ea typeface="Calibri"/>
                <a:cs typeface="Calibri"/>
                <a:sym typeface="Calibri"/>
              </a:rPr>
              <a:t>This slide provides an example of shared priorities and individual activities/responsibilities.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17:notes"/>
          <p:cNvSpPr/>
          <p:nvPr>
            <p:ph idx="2" type="sldImg"/>
          </p:nvPr>
        </p:nvSpPr>
        <p:spPr>
          <a:xfrm>
            <a:off x="1333500" y="658813"/>
            <a:ext cx="4191000" cy="235743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7" name="Google Shape;317;p17:notes"/>
          <p:cNvSpPr txBox="1"/>
          <p:nvPr>
            <p:ph idx="1" type="body"/>
          </p:nvPr>
        </p:nvSpPr>
        <p:spPr>
          <a:xfrm>
            <a:off x="246888" y="3134806"/>
            <a:ext cx="6373500" cy="56982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SzPts val="1100"/>
              <a:buNone/>
            </a:pPr>
            <a:r>
              <a:rPr lang="en">
                <a:latin typeface="Calibri"/>
                <a:ea typeface="Calibri"/>
                <a:cs typeface="Calibri"/>
                <a:sym typeface="Calibri"/>
              </a:rPr>
              <a:t>Instructions for Customization: Use this template to highlight top shared priorities and determine individual responsibilities for achieving them.</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18:notes"/>
          <p:cNvSpPr txBox="1"/>
          <p:nvPr>
            <p:ph idx="1" type="body"/>
          </p:nvPr>
        </p:nvSpPr>
        <p:spPr>
          <a:xfrm>
            <a:off x="246888" y="3134806"/>
            <a:ext cx="6373500" cy="5698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4" name="Google Shape;324;p18:notes"/>
          <p:cNvSpPr/>
          <p:nvPr>
            <p:ph idx="2" type="sldImg"/>
          </p:nvPr>
        </p:nvSpPr>
        <p:spPr>
          <a:xfrm>
            <a:off x="1333500" y="658813"/>
            <a:ext cx="4191000" cy="235743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19:notes"/>
          <p:cNvSpPr/>
          <p:nvPr>
            <p:ph idx="2" type="sldImg"/>
          </p:nvPr>
        </p:nvSpPr>
        <p:spPr>
          <a:xfrm>
            <a:off x="1333500" y="658813"/>
            <a:ext cx="4191000" cy="235743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9" name="Google Shape;329;p19:notes"/>
          <p:cNvSpPr txBox="1"/>
          <p:nvPr>
            <p:ph idx="1" type="body"/>
          </p:nvPr>
        </p:nvSpPr>
        <p:spPr>
          <a:xfrm>
            <a:off x="246888" y="3134806"/>
            <a:ext cx="6373500" cy="56982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SzPts val="1100"/>
              <a:buNone/>
            </a:pPr>
            <a:r>
              <a:rPr lang="en">
                <a:latin typeface="Calibri"/>
                <a:ea typeface="Calibri"/>
                <a:cs typeface="Calibri"/>
                <a:sym typeface="Calibri"/>
              </a:rPr>
              <a:t>Context: </a:t>
            </a:r>
            <a:r>
              <a:rPr lang="en"/>
              <a:t>Governance issues or conflicts arise when no one owns something or both the roles think they own it! Identify these areas and key actions to avoid these conflicts.</a:t>
            </a:r>
            <a:endParaRPr/>
          </a:p>
          <a:p>
            <a:pPr indent="0" lvl="0" marL="0" rtl="0" algn="l">
              <a:lnSpc>
                <a:spcPct val="90000"/>
              </a:lnSpc>
              <a:spcBef>
                <a:spcPts val="600"/>
              </a:spcBef>
              <a:spcAft>
                <a:spcPts val="0"/>
              </a:spcAft>
              <a:buSzPts val="1100"/>
              <a:buNone/>
            </a:pPr>
            <a:r>
              <a:rPr lang="en"/>
              <a:t>The slide highlights some examples of potential conflict areas and solution to overcome them. </a:t>
            </a:r>
            <a:endParaRPr>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2:notes"/>
          <p:cNvSpPr/>
          <p:nvPr>
            <p:ph idx="2" type="sldImg"/>
          </p:nvPr>
        </p:nvSpPr>
        <p:spPr>
          <a:xfrm>
            <a:off x="1333500" y="658813"/>
            <a:ext cx="4191000" cy="235743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5" name="Google Shape;145;p2:notes"/>
          <p:cNvSpPr txBox="1"/>
          <p:nvPr>
            <p:ph idx="1" type="body"/>
          </p:nvPr>
        </p:nvSpPr>
        <p:spPr>
          <a:xfrm>
            <a:off x="246888" y="3134806"/>
            <a:ext cx="6373500" cy="56982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SzPts val="1100"/>
              <a:buNone/>
            </a:pPr>
            <a:r>
              <a:rPr lang="en">
                <a:latin typeface="Calibri"/>
                <a:ea typeface="Calibri"/>
                <a:cs typeface="Calibri"/>
                <a:sym typeface="Calibri"/>
              </a:rPr>
              <a:t>Context: This slide highlights some key data from survey results for CTO-CISO partnerships and areas of collaboration. CTO &amp; CISO can collaborate effectively in various aspects of technology strategy and D&amp;A initiatives. They should leverage this partnership guide to establish a symbiotic relationship.</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20:notes"/>
          <p:cNvSpPr/>
          <p:nvPr>
            <p:ph idx="2" type="sldImg"/>
          </p:nvPr>
        </p:nvSpPr>
        <p:spPr>
          <a:xfrm>
            <a:off x="1333500" y="658813"/>
            <a:ext cx="4191000" cy="235743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5" name="Google Shape;335;p20:notes"/>
          <p:cNvSpPr txBox="1"/>
          <p:nvPr>
            <p:ph idx="1" type="body"/>
          </p:nvPr>
        </p:nvSpPr>
        <p:spPr>
          <a:xfrm>
            <a:off x="246888" y="3134806"/>
            <a:ext cx="6373500" cy="56982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SzPts val="1100"/>
              <a:buNone/>
            </a:pPr>
            <a:r>
              <a:rPr lang="en">
                <a:latin typeface="Calibri"/>
                <a:ea typeface="Calibri"/>
                <a:cs typeface="Calibri"/>
                <a:sym typeface="Calibri"/>
              </a:rPr>
              <a:t>Instructions for Customization: Use this template to note any potential areas of conflict and propose the resolution.</a:t>
            </a:r>
            <a:endParaRPr>
              <a:latin typeface="Calibri"/>
              <a:ea typeface="Calibri"/>
              <a:cs typeface="Calibri"/>
              <a:sym typeface="Calibri"/>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21:notes"/>
          <p:cNvSpPr/>
          <p:nvPr>
            <p:ph idx="2" type="sldImg"/>
          </p:nvPr>
        </p:nvSpPr>
        <p:spPr>
          <a:xfrm>
            <a:off x="1333500" y="658813"/>
            <a:ext cx="4191000" cy="235743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2" name="Google Shape;342;p21:notes"/>
          <p:cNvSpPr txBox="1"/>
          <p:nvPr>
            <p:ph idx="1" type="body"/>
          </p:nvPr>
        </p:nvSpPr>
        <p:spPr>
          <a:xfrm>
            <a:off x="246888" y="3134806"/>
            <a:ext cx="6373500" cy="56982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SzPts val="1100"/>
              <a:buNone/>
            </a:pPr>
            <a:r>
              <a:rPr lang="en"/>
              <a:t>Context: The best way to avoid these conflicts in future is to establish proper governance rights.</a:t>
            </a:r>
            <a:endParaRPr/>
          </a:p>
          <a:p>
            <a:pPr indent="0" lvl="0" marL="0" rtl="0" algn="l">
              <a:lnSpc>
                <a:spcPct val="90000"/>
              </a:lnSpc>
              <a:spcBef>
                <a:spcPts val="0"/>
              </a:spcBef>
              <a:spcAft>
                <a:spcPts val="0"/>
              </a:spcAft>
              <a:buSzPts val="1100"/>
              <a:buNone/>
            </a:pPr>
            <a:r>
              <a:rPr lang="en"/>
              <a:t>RACI matrix</a:t>
            </a:r>
            <a:endParaRPr/>
          </a:p>
          <a:p>
            <a:pPr indent="0" lvl="0" marL="0" rtl="0" algn="l">
              <a:lnSpc>
                <a:spcPct val="90000"/>
              </a:lnSpc>
              <a:spcBef>
                <a:spcPts val="0"/>
              </a:spcBef>
              <a:spcAft>
                <a:spcPts val="0"/>
              </a:spcAft>
              <a:buSzPts val="1100"/>
              <a:buNone/>
            </a:pPr>
            <a:r>
              <a:rPr lang="en"/>
              <a:t>R: Responsible for task or decision</a:t>
            </a:r>
            <a:endParaRPr/>
          </a:p>
          <a:p>
            <a:pPr indent="0" lvl="0" marL="0" rtl="0" algn="l">
              <a:lnSpc>
                <a:spcPct val="90000"/>
              </a:lnSpc>
              <a:spcBef>
                <a:spcPts val="0"/>
              </a:spcBef>
              <a:spcAft>
                <a:spcPts val="0"/>
              </a:spcAft>
              <a:buSzPts val="1100"/>
              <a:buNone/>
            </a:pPr>
            <a:r>
              <a:rPr lang="en"/>
              <a:t>A: Accountable for completing a task</a:t>
            </a:r>
            <a:endParaRPr/>
          </a:p>
          <a:p>
            <a:pPr indent="0" lvl="0" marL="0" rtl="0" algn="l">
              <a:lnSpc>
                <a:spcPct val="90000"/>
              </a:lnSpc>
              <a:spcBef>
                <a:spcPts val="0"/>
              </a:spcBef>
              <a:spcAft>
                <a:spcPts val="0"/>
              </a:spcAft>
              <a:buSzPts val="1100"/>
              <a:buNone/>
            </a:pPr>
            <a:r>
              <a:rPr lang="en"/>
              <a:t>C: Consulted for opinion/inputs</a:t>
            </a:r>
            <a:endParaRPr/>
          </a:p>
          <a:p>
            <a:pPr indent="0" lvl="0" marL="0" rtl="0" algn="l">
              <a:lnSpc>
                <a:spcPct val="90000"/>
              </a:lnSpc>
              <a:spcBef>
                <a:spcPts val="0"/>
              </a:spcBef>
              <a:spcAft>
                <a:spcPts val="0"/>
              </a:spcAft>
              <a:buSzPts val="1100"/>
              <a:buNone/>
            </a:pPr>
            <a:r>
              <a:rPr lang="en"/>
              <a:t>I: Informed of the activity progress</a:t>
            </a:r>
            <a:br>
              <a:rPr lang="en"/>
            </a:br>
            <a:endParaRPr/>
          </a:p>
          <a:p>
            <a:pPr indent="0" lvl="0" marL="0" rtl="0" algn="l">
              <a:lnSpc>
                <a:spcPct val="90000"/>
              </a:lnSpc>
              <a:spcBef>
                <a:spcPts val="600"/>
              </a:spcBef>
              <a:spcAft>
                <a:spcPts val="0"/>
              </a:spcAft>
              <a:buSzPts val="1100"/>
              <a:buNone/>
            </a:pPr>
            <a:r>
              <a:rPr lang="en"/>
              <a:t>At CxO level, most decisions will either be accountable or consulted, as direct reports will have certain tasks e.g. EA delegated to them, so they are responsible for performing that task, but CTO/CxO retains accountability. Similarly, CTOs and CxOs will often be consulted but then inform their direct reports of decisions.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p22:notes"/>
          <p:cNvSpPr/>
          <p:nvPr>
            <p:ph idx="2" type="sldImg"/>
          </p:nvPr>
        </p:nvSpPr>
        <p:spPr>
          <a:xfrm>
            <a:off x="1333500" y="658813"/>
            <a:ext cx="4191000" cy="235743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8" name="Google Shape;348;p22:notes"/>
          <p:cNvSpPr txBox="1"/>
          <p:nvPr>
            <p:ph idx="1" type="body"/>
          </p:nvPr>
        </p:nvSpPr>
        <p:spPr>
          <a:xfrm>
            <a:off x="246888" y="3134806"/>
            <a:ext cx="6373500" cy="56982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SzPts val="1100"/>
              <a:buNone/>
            </a:pPr>
            <a:r>
              <a:rPr lang="en">
                <a:latin typeface="Calibri"/>
                <a:ea typeface="Calibri"/>
                <a:cs typeface="Calibri"/>
                <a:sym typeface="Calibri"/>
              </a:rPr>
              <a:t>Instructions for Customization: Use this template to create a decision matrix which while clearly highlight the owners for particular action item/decision.</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23:notes"/>
          <p:cNvSpPr txBox="1"/>
          <p:nvPr>
            <p:ph idx="1" type="body"/>
          </p:nvPr>
        </p:nvSpPr>
        <p:spPr>
          <a:xfrm>
            <a:off x="246888" y="3134806"/>
            <a:ext cx="6373500" cy="5698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55" name="Google Shape;355;p23:notes"/>
          <p:cNvSpPr/>
          <p:nvPr>
            <p:ph idx="2" type="sldImg"/>
          </p:nvPr>
        </p:nvSpPr>
        <p:spPr>
          <a:xfrm>
            <a:off x="1333500" y="658813"/>
            <a:ext cx="4191000" cy="235743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24:notes"/>
          <p:cNvSpPr/>
          <p:nvPr>
            <p:ph idx="2" type="sldImg"/>
          </p:nvPr>
        </p:nvSpPr>
        <p:spPr>
          <a:xfrm>
            <a:off x="1333500" y="658813"/>
            <a:ext cx="4191000" cy="235743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0" name="Google Shape;360;p24:notes"/>
          <p:cNvSpPr txBox="1"/>
          <p:nvPr>
            <p:ph idx="1" type="body"/>
          </p:nvPr>
        </p:nvSpPr>
        <p:spPr>
          <a:xfrm>
            <a:off x="246888" y="3134806"/>
            <a:ext cx="6373500" cy="56982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SzPts val="1100"/>
              <a:buNone/>
            </a:pPr>
            <a:r>
              <a:rPr lang="en"/>
              <a:t>Context: People often measure what they can measure, not what they should measure! </a:t>
            </a:r>
            <a:endParaRPr/>
          </a:p>
          <a:p>
            <a:pPr indent="0" lvl="0" marL="0" rtl="0" algn="l">
              <a:lnSpc>
                <a:spcPct val="90000"/>
              </a:lnSpc>
              <a:spcBef>
                <a:spcPts val="600"/>
              </a:spcBef>
              <a:spcAft>
                <a:spcPts val="0"/>
              </a:spcAft>
              <a:buSzPts val="1100"/>
              <a:buNone/>
            </a:pPr>
            <a:r>
              <a:rPr lang="en"/>
              <a:t>Recognise the difference between technology outcomes like 90% of apps moved to the cloud in 12months and business outcomes like 80% customer retention over 6 months</a:t>
            </a:r>
            <a:endParaRPr/>
          </a:p>
          <a:p>
            <a:pPr indent="0" lvl="0" marL="0" rtl="0" algn="l">
              <a:lnSpc>
                <a:spcPct val="90000"/>
              </a:lnSpc>
              <a:spcBef>
                <a:spcPts val="600"/>
              </a:spcBef>
              <a:spcAft>
                <a:spcPts val="0"/>
              </a:spcAft>
              <a:buSzPts val="1100"/>
              <a:buNone/>
            </a:pPr>
            <a:r>
              <a:rPr lang="en"/>
              <a:t>Operational IT metrics are disconnected from business outcomes! Need to make a link between tech investment, innovation and DB outcomes</a:t>
            </a:r>
            <a:endParaRPr/>
          </a:p>
          <a:p>
            <a:pPr indent="0" lvl="0" marL="0" rtl="0" algn="l">
              <a:lnSpc>
                <a:spcPct val="90000"/>
              </a:lnSpc>
              <a:spcBef>
                <a:spcPts val="600"/>
              </a:spcBef>
              <a:spcAft>
                <a:spcPts val="0"/>
              </a:spcAft>
              <a:buSzPts val="1100"/>
              <a:buNone/>
            </a:pPr>
            <a:r>
              <a:t/>
            </a:r>
            <a:endParaRPr/>
          </a:p>
          <a:p>
            <a:pPr indent="0" lvl="0" marL="0" rtl="0" algn="l">
              <a:lnSpc>
                <a:spcPct val="90000"/>
              </a:lnSpc>
              <a:spcBef>
                <a:spcPts val="600"/>
              </a:spcBef>
              <a:spcAft>
                <a:spcPts val="0"/>
              </a:spcAft>
              <a:buSzPts val="1100"/>
              <a:buNone/>
            </a:pPr>
            <a:r>
              <a:rPr lang="en"/>
              <a:t>THIS IS CRITICAL BECAUSE THE CTO WILL ONLY GAIN CREDIBILITY AND INFLUENCE WITH OTHER CxOs IF THEY DELIVER RESULTS!!! </a:t>
            </a:r>
            <a:endParaRPr/>
          </a:p>
          <a:p>
            <a:pPr indent="0" lvl="0" marL="0" rtl="0" algn="l">
              <a:lnSpc>
                <a:spcPct val="90000"/>
              </a:lnSpc>
              <a:spcBef>
                <a:spcPts val="600"/>
              </a:spcBef>
              <a:spcAft>
                <a:spcPts val="0"/>
              </a:spcAft>
              <a:buSzPts val="1100"/>
              <a:buNone/>
            </a:pPr>
            <a:r>
              <a:t/>
            </a:r>
            <a:endParaRPr/>
          </a:p>
          <a:p>
            <a:pPr indent="0" lvl="0" marL="0" rtl="0" algn="l">
              <a:lnSpc>
                <a:spcPct val="90000"/>
              </a:lnSpc>
              <a:spcBef>
                <a:spcPts val="600"/>
              </a:spcBef>
              <a:spcAft>
                <a:spcPts val="0"/>
              </a:spcAft>
              <a:buSzPts val="1100"/>
              <a:buNone/>
            </a:pPr>
            <a:r>
              <a:rPr lang="en"/>
              <a:t>Think in terms of VALUE DRIVERS that influence outcomes in order to design meaningful metrics. </a:t>
            </a:r>
            <a:endParaRPr/>
          </a:p>
          <a:p>
            <a:pPr indent="0" lvl="0" marL="0" rtl="0" algn="l">
              <a:lnSpc>
                <a:spcPct val="90000"/>
              </a:lnSpc>
              <a:spcBef>
                <a:spcPts val="600"/>
              </a:spcBef>
              <a:spcAft>
                <a:spcPts val="0"/>
              </a:spcAft>
              <a:buSzPts val="1100"/>
              <a:buNone/>
            </a:pPr>
            <a:r>
              <a:rPr lang="en"/>
              <a:t>Key value drivers should focus on revenue growth, cost savings and risk reduction. Should start to include attainment of environmental, societal and governance goals as well. </a:t>
            </a:r>
            <a:endParaRPr/>
          </a:p>
          <a:p>
            <a:pPr indent="0" lvl="0" marL="0" rtl="0" algn="l">
              <a:lnSpc>
                <a:spcPct val="90000"/>
              </a:lnSpc>
              <a:spcBef>
                <a:spcPts val="600"/>
              </a:spcBef>
              <a:spcAft>
                <a:spcPts val="0"/>
              </a:spcAft>
              <a:buSzPts val="1100"/>
              <a:buNone/>
            </a:pPr>
            <a:r>
              <a:rPr lang="en"/>
              <a:t> Chief Data Officer &amp; team should provide the analytics to ID the value drivers for a certain outcome</a:t>
            </a:r>
            <a:endParaRPr/>
          </a:p>
          <a:p>
            <a:pPr indent="0" lvl="0" marL="0" rtl="0" algn="l">
              <a:lnSpc>
                <a:spcPct val="90000"/>
              </a:lnSpc>
              <a:spcBef>
                <a:spcPts val="600"/>
              </a:spcBef>
              <a:spcAft>
                <a:spcPts val="0"/>
              </a:spcAft>
              <a:buSzPts val="1100"/>
              <a:buNone/>
            </a:pPr>
            <a:r>
              <a:t/>
            </a:r>
            <a:endParaRPr/>
          </a:p>
          <a:p>
            <a:pPr indent="0" lvl="0" marL="0" rtl="0" algn="l">
              <a:lnSpc>
                <a:spcPct val="90000"/>
              </a:lnSpc>
              <a:spcBef>
                <a:spcPts val="600"/>
              </a:spcBef>
              <a:spcAft>
                <a:spcPts val="0"/>
              </a:spcAft>
              <a:buSzPts val="1100"/>
              <a:buNone/>
            </a:pPr>
            <a:r>
              <a:rPr lang="en"/>
              <a:t>Bridge: Metrics drive behaviours and impact culture…</a:t>
            </a:r>
            <a:endParaRPr/>
          </a:p>
          <a:p>
            <a:pPr indent="0" lvl="0" marL="0" rtl="0" algn="l">
              <a:lnSpc>
                <a:spcPct val="90000"/>
              </a:lnSpc>
              <a:spcBef>
                <a:spcPts val="60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p25:notes"/>
          <p:cNvSpPr/>
          <p:nvPr>
            <p:ph idx="2" type="sldImg"/>
          </p:nvPr>
        </p:nvSpPr>
        <p:spPr>
          <a:xfrm>
            <a:off x="1333500" y="658813"/>
            <a:ext cx="4191000" cy="235743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5" name="Google Shape;385;p25:notes"/>
          <p:cNvSpPr txBox="1"/>
          <p:nvPr>
            <p:ph idx="1" type="body"/>
          </p:nvPr>
        </p:nvSpPr>
        <p:spPr>
          <a:xfrm>
            <a:off x="246888" y="3134806"/>
            <a:ext cx="6373500" cy="56982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SzPts val="1100"/>
              <a:buNone/>
            </a:pPr>
            <a:r>
              <a:rPr lang="en">
                <a:latin typeface="Calibri"/>
                <a:ea typeface="Calibri"/>
                <a:cs typeface="Calibri"/>
                <a:sym typeface="Calibri"/>
              </a:rPr>
              <a:t>Context: The slides provides some sample metrics and goals in terms of innovation, business operations &amp; security and customer experience. Refer these to identify your metrics &amp; KPIs for measuring success.</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p26:notes"/>
          <p:cNvSpPr txBox="1"/>
          <p:nvPr>
            <p:ph idx="1" type="body"/>
          </p:nvPr>
        </p:nvSpPr>
        <p:spPr>
          <a:xfrm>
            <a:off x="246888" y="3134806"/>
            <a:ext cx="6373500" cy="5698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92" name="Google Shape;392;p26:notes"/>
          <p:cNvSpPr/>
          <p:nvPr>
            <p:ph idx="2" type="sldImg"/>
          </p:nvPr>
        </p:nvSpPr>
        <p:spPr>
          <a:xfrm>
            <a:off x="1333500" y="658813"/>
            <a:ext cx="4191000" cy="235743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p27:notes"/>
          <p:cNvSpPr/>
          <p:nvPr>
            <p:ph idx="2" type="sldImg"/>
          </p:nvPr>
        </p:nvSpPr>
        <p:spPr>
          <a:xfrm>
            <a:off x="1333500" y="658813"/>
            <a:ext cx="4191000" cy="235743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7" name="Google Shape;397;p27:notes"/>
          <p:cNvSpPr txBox="1"/>
          <p:nvPr>
            <p:ph idx="1" type="body"/>
          </p:nvPr>
        </p:nvSpPr>
        <p:spPr>
          <a:xfrm>
            <a:off x="246888" y="3134806"/>
            <a:ext cx="6373500" cy="56982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SzPts val="1100"/>
              <a:buNone/>
            </a:pPr>
            <a:r>
              <a:rPr lang="en">
                <a:latin typeface="Calibri"/>
                <a:ea typeface="Calibri"/>
                <a:cs typeface="Calibri"/>
                <a:sym typeface="Calibri"/>
              </a:rPr>
              <a:t>Context: Once identified key collaboration areas, CTOs and CISOs need to draft an action plan for the initiatives and review the progress.</a:t>
            </a:r>
            <a:endParaRPr/>
          </a:p>
          <a:p>
            <a:pPr indent="0" lvl="0" marL="0" rtl="0" algn="l">
              <a:lnSpc>
                <a:spcPct val="90000"/>
              </a:lnSpc>
              <a:spcBef>
                <a:spcPts val="600"/>
              </a:spcBef>
              <a:spcAft>
                <a:spcPts val="0"/>
              </a:spcAft>
              <a:buSzPts val="1100"/>
              <a:buNone/>
            </a:pPr>
            <a:r>
              <a:t/>
            </a:r>
            <a:endParaRPr>
              <a:latin typeface="Calibri"/>
              <a:ea typeface="Calibri"/>
              <a:cs typeface="Calibri"/>
              <a:sym typeface="Calibri"/>
            </a:endParaRPr>
          </a:p>
          <a:p>
            <a:pPr indent="0" lvl="0" marL="0" rtl="0" algn="l">
              <a:lnSpc>
                <a:spcPct val="90000"/>
              </a:lnSpc>
              <a:spcBef>
                <a:spcPts val="600"/>
              </a:spcBef>
              <a:spcAft>
                <a:spcPts val="0"/>
              </a:spcAft>
              <a:buSzPts val="1100"/>
              <a:buNone/>
            </a:pPr>
            <a:r>
              <a:rPr lang="en">
                <a:latin typeface="Calibri"/>
                <a:ea typeface="Calibri"/>
                <a:cs typeface="Calibri"/>
                <a:sym typeface="Calibri"/>
              </a:rPr>
              <a:t>Instructions for Customizations: Use this template to document your priority action items/deliverable along with planning details like implementation timeline, owner, investments, metrics in order to track progress</a:t>
            </a:r>
            <a:endParaRPr/>
          </a:p>
          <a:p>
            <a:pPr indent="0" lvl="0" marL="0" rtl="0" algn="l">
              <a:lnSpc>
                <a:spcPct val="90000"/>
              </a:lnSpc>
              <a:spcBef>
                <a:spcPts val="600"/>
              </a:spcBef>
              <a:spcAft>
                <a:spcPts val="0"/>
              </a:spcAft>
              <a:buSzPts val="1100"/>
              <a:buNone/>
            </a:pPr>
            <a:r>
              <a:t/>
            </a:r>
            <a:endParaRPr>
              <a:latin typeface="Calibri"/>
              <a:ea typeface="Calibri"/>
              <a:cs typeface="Calibri"/>
              <a:sym typeface="Calibri"/>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p28:notes"/>
          <p:cNvSpPr/>
          <p:nvPr>
            <p:ph idx="2" type="sldImg"/>
          </p:nvPr>
        </p:nvSpPr>
        <p:spPr>
          <a:xfrm>
            <a:off x="1333500" y="658813"/>
            <a:ext cx="4191000" cy="235743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4" name="Google Shape;404;p28:notes"/>
          <p:cNvSpPr txBox="1"/>
          <p:nvPr>
            <p:ph idx="1" type="body"/>
          </p:nvPr>
        </p:nvSpPr>
        <p:spPr>
          <a:xfrm>
            <a:off x="246888" y="3134806"/>
            <a:ext cx="6373500" cy="56982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SzPts val="1100"/>
              <a:buNone/>
            </a:pPr>
            <a:r>
              <a:rPr lang="en">
                <a:latin typeface="Calibri"/>
                <a:ea typeface="Calibri"/>
                <a:cs typeface="Calibri"/>
                <a:sym typeface="Calibri"/>
              </a:rPr>
              <a:t>Context: This slide provides a storyboard for CTO-CISO meeting conversations and deciding discussion points. Executives can struggle to find time for regular check-ins but they can always opt for ad-hoc meetings or delegate their reports for meetings.</a:t>
            </a:r>
            <a:br>
              <a:rPr lang="en">
                <a:latin typeface="Calibri"/>
                <a:ea typeface="Calibri"/>
                <a:cs typeface="Calibri"/>
                <a:sym typeface="Calibri"/>
              </a:rPr>
            </a:br>
            <a:endParaRPr>
              <a:latin typeface="Calibri"/>
              <a:ea typeface="Calibri"/>
              <a:cs typeface="Calibri"/>
              <a:sym typeface="Calibri"/>
            </a:endParaRPr>
          </a:p>
          <a:p>
            <a:pPr indent="0" lvl="0" marL="0" rtl="0" algn="l">
              <a:lnSpc>
                <a:spcPct val="90000"/>
              </a:lnSpc>
              <a:spcBef>
                <a:spcPts val="600"/>
              </a:spcBef>
              <a:spcAft>
                <a:spcPts val="0"/>
              </a:spcAft>
              <a:buSzPts val="1100"/>
              <a:buNone/>
            </a:pPr>
            <a:r>
              <a:rPr lang="en">
                <a:latin typeface="Calibri"/>
                <a:ea typeface="Calibri"/>
                <a:cs typeface="Calibri"/>
                <a:sym typeface="Calibri"/>
              </a:rPr>
              <a:t>Instructions for Customization: Use this template to set context for discussions, determine key activities to discuss and set follow-up actions.</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p29:notes"/>
          <p:cNvSpPr/>
          <p:nvPr>
            <p:ph idx="2" type="sldImg"/>
          </p:nvPr>
        </p:nvSpPr>
        <p:spPr>
          <a:xfrm>
            <a:off x="1333500" y="658813"/>
            <a:ext cx="4191000" cy="235743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7" name="Google Shape;417;p29:notes"/>
          <p:cNvSpPr txBox="1"/>
          <p:nvPr>
            <p:ph idx="1" type="body"/>
          </p:nvPr>
        </p:nvSpPr>
        <p:spPr>
          <a:xfrm>
            <a:off x="246888" y="3134806"/>
            <a:ext cx="6373500" cy="56982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SzPts val="1100"/>
              <a:buNone/>
            </a:pPr>
            <a:r>
              <a:rPr lang="en">
                <a:latin typeface="Calibri"/>
                <a:ea typeface="Calibri"/>
                <a:cs typeface="Calibri"/>
                <a:sym typeface="Calibri"/>
              </a:rPr>
              <a:t>Instructions for Customization: Use this template to list the discussion points for the meetings and documenting notes, decision outcomes and set follow-ups.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3:notes"/>
          <p:cNvSpPr txBox="1"/>
          <p:nvPr>
            <p:ph idx="1" type="body"/>
          </p:nvPr>
        </p:nvSpPr>
        <p:spPr>
          <a:xfrm>
            <a:off x="246888" y="3134806"/>
            <a:ext cx="6373500" cy="5698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6" name="Google Shape;156;p3:notes"/>
          <p:cNvSpPr/>
          <p:nvPr>
            <p:ph idx="2" type="sldImg"/>
          </p:nvPr>
        </p:nvSpPr>
        <p:spPr>
          <a:xfrm>
            <a:off x="1333500" y="658813"/>
            <a:ext cx="4191000" cy="235743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p30:notes"/>
          <p:cNvSpPr txBox="1"/>
          <p:nvPr>
            <p:ph idx="1" type="body"/>
          </p:nvPr>
        </p:nvSpPr>
        <p:spPr>
          <a:xfrm>
            <a:off x="246888" y="3134806"/>
            <a:ext cx="6373500" cy="5698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24" name="Google Shape;424;p30:notes"/>
          <p:cNvSpPr/>
          <p:nvPr>
            <p:ph idx="2" type="sldImg"/>
          </p:nvPr>
        </p:nvSpPr>
        <p:spPr>
          <a:xfrm>
            <a:off x="1333500" y="658813"/>
            <a:ext cx="4191000" cy="235743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p31:notes"/>
          <p:cNvSpPr/>
          <p:nvPr>
            <p:ph idx="2" type="sldImg"/>
          </p:nvPr>
        </p:nvSpPr>
        <p:spPr>
          <a:xfrm>
            <a:off x="1333500" y="658813"/>
            <a:ext cx="4191000" cy="235743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9" name="Google Shape;429;p31:notes"/>
          <p:cNvSpPr txBox="1"/>
          <p:nvPr>
            <p:ph idx="1" type="body"/>
          </p:nvPr>
        </p:nvSpPr>
        <p:spPr>
          <a:xfrm>
            <a:off x="246888" y="3134806"/>
            <a:ext cx="6373500" cy="56982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SzPts val="1100"/>
              <a:buNone/>
            </a:pPr>
            <a:r>
              <a:rPr lang="en">
                <a:latin typeface="Calibri"/>
                <a:ea typeface="Calibri"/>
                <a:cs typeface="Calibri"/>
                <a:sym typeface="Calibri"/>
              </a:rPr>
              <a:t>Context: The slide summarizes typical role and key responsibilities of the CTO. CISOs should refer this understand CTO profile and align discussion with key priorities.</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p32:notes"/>
          <p:cNvSpPr/>
          <p:nvPr>
            <p:ph idx="2" type="sldImg"/>
          </p:nvPr>
        </p:nvSpPr>
        <p:spPr>
          <a:xfrm>
            <a:off x="1333500" y="658813"/>
            <a:ext cx="4191000" cy="235743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5" name="Google Shape;435;p32:notes"/>
          <p:cNvSpPr txBox="1"/>
          <p:nvPr>
            <p:ph idx="1" type="body"/>
          </p:nvPr>
        </p:nvSpPr>
        <p:spPr>
          <a:xfrm>
            <a:off x="246888" y="3134806"/>
            <a:ext cx="6373500" cy="56982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SzPts val="1100"/>
              <a:buNone/>
            </a:pPr>
            <a:r>
              <a:rPr lang="en">
                <a:latin typeface="Calibri"/>
                <a:ea typeface="Calibri"/>
                <a:cs typeface="Calibri"/>
                <a:sym typeface="Calibri"/>
              </a:rPr>
              <a:t>Context: The slide summarizes typical role and key responsibilities of the CTO. CISOs should refer this understand CTO profile and align discussion with key priorities.</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p33:notes"/>
          <p:cNvSpPr/>
          <p:nvPr>
            <p:ph idx="2" type="sldImg"/>
          </p:nvPr>
        </p:nvSpPr>
        <p:spPr>
          <a:xfrm>
            <a:off x="1333500" y="658813"/>
            <a:ext cx="4191000" cy="235743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1" name="Google Shape;441;p33:notes"/>
          <p:cNvSpPr txBox="1"/>
          <p:nvPr>
            <p:ph idx="1" type="body"/>
          </p:nvPr>
        </p:nvSpPr>
        <p:spPr>
          <a:xfrm>
            <a:off x="246888" y="3134806"/>
            <a:ext cx="6373500" cy="56982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SzPts val="1100"/>
              <a:buNone/>
            </a:pPr>
            <a:r>
              <a:rPr lang="en">
                <a:latin typeface="Calibri"/>
                <a:ea typeface="Calibri"/>
                <a:cs typeface="Calibri"/>
                <a:sym typeface="Calibri"/>
              </a:rPr>
              <a:t>Context: This slide provides discussion points in the form of questions for CTOs &amp; CISOs to understand implications of Business Strategy.</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4:notes"/>
          <p:cNvSpPr txBox="1"/>
          <p:nvPr>
            <p:ph idx="1" type="body"/>
          </p:nvPr>
        </p:nvSpPr>
        <p:spPr>
          <a:xfrm>
            <a:off x="246888" y="3134806"/>
            <a:ext cx="6373500" cy="5698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1" name="Google Shape;181;p4:notes"/>
          <p:cNvSpPr/>
          <p:nvPr>
            <p:ph idx="2" type="sldImg"/>
          </p:nvPr>
        </p:nvSpPr>
        <p:spPr>
          <a:xfrm>
            <a:off x="1333500" y="658813"/>
            <a:ext cx="4191000" cy="235743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5:notes"/>
          <p:cNvSpPr/>
          <p:nvPr>
            <p:ph idx="2" type="sldImg"/>
          </p:nvPr>
        </p:nvSpPr>
        <p:spPr>
          <a:xfrm>
            <a:off x="1333500" y="658813"/>
            <a:ext cx="4191000" cy="235743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6" name="Google Shape;186;p5:notes"/>
          <p:cNvSpPr txBox="1"/>
          <p:nvPr>
            <p:ph idx="1" type="body"/>
          </p:nvPr>
        </p:nvSpPr>
        <p:spPr>
          <a:xfrm>
            <a:off x="246888" y="3134806"/>
            <a:ext cx="6373500" cy="56982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SzPts val="1100"/>
              <a:buNone/>
            </a:pPr>
            <a:r>
              <a:rPr lang="en">
                <a:latin typeface="Calibri"/>
                <a:ea typeface="Calibri"/>
                <a:cs typeface="Calibri"/>
                <a:sym typeface="Calibri"/>
              </a:rPr>
              <a:t>Context: CTOs and CISOs need to identify common priorities for identifying the collaboration activities. Use these questions to initiate the discussion around individual aspirations, goals and challenges in order to explore collaboration opportunities.</a:t>
            </a:r>
            <a:endParaRPr>
              <a:latin typeface="Calibri"/>
              <a:ea typeface="Calibri"/>
              <a:cs typeface="Calibri"/>
              <a:sym typeface="Calibri"/>
            </a:endParaRPr>
          </a:p>
          <a:p>
            <a:pPr indent="0" lvl="0" marL="0" rtl="0" algn="l">
              <a:lnSpc>
                <a:spcPct val="90000"/>
              </a:lnSpc>
              <a:spcBef>
                <a:spcPts val="0"/>
              </a:spcBef>
              <a:spcAft>
                <a:spcPts val="0"/>
              </a:spcAft>
              <a:buSzPts val="1100"/>
              <a:buNone/>
            </a:pPr>
            <a:r>
              <a:rPr lang="en">
                <a:latin typeface="Calibri"/>
                <a:ea typeface="Calibri"/>
                <a:cs typeface="Calibri"/>
                <a:sym typeface="Calibri"/>
              </a:rPr>
              <a:t>Refer to appendix section to understand CXO profiles in detail.</a:t>
            </a:r>
            <a:endParaRPr>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6:notes"/>
          <p:cNvSpPr/>
          <p:nvPr>
            <p:ph idx="2" type="sldImg"/>
          </p:nvPr>
        </p:nvSpPr>
        <p:spPr>
          <a:xfrm>
            <a:off x="1333500" y="658813"/>
            <a:ext cx="4191000" cy="235743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5" name="Google Shape;195;p6:notes"/>
          <p:cNvSpPr txBox="1"/>
          <p:nvPr>
            <p:ph idx="1" type="body"/>
          </p:nvPr>
        </p:nvSpPr>
        <p:spPr>
          <a:xfrm>
            <a:off x="246888" y="3134806"/>
            <a:ext cx="6373500" cy="56982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SzPts val="1100"/>
              <a:buNone/>
            </a:pPr>
            <a:r>
              <a:rPr lang="en"/>
              <a:t>Context: This slide represents the key priorities for CTOs &amp; CISOs. They must vet these priorities in order find the synergies and define the action plan for achieving those.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7:notes"/>
          <p:cNvSpPr/>
          <p:nvPr>
            <p:ph idx="2" type="sldImg"/>
          </p:nvPr>
        </p:nvSpPr>
        <p:spPr>
          <a:xfrm>
            <a:off x="1333500" y="658813"/>
            <a:ext cx="4191000" cy="235743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9" name="Google Shape;209;p7:notes"/>
          <p:cNvSpPr txBox="1"/>
          <p:nvPr>
            <p:ph idx="1" type="body"/>
          </p:nvPr>
        </p:nvSpPr>
        <p:spPr>
          <a:xfrm>
            <a:off x="246888" y="3134806"/>
            <a:ext cx="6373500" cy="56982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SzPts val="1400"/>
              <a:buNone/>
            </a:pPr>
            <a:r>
              <a:rPr lang="en">
                <a:latin typeface="Calibri"/>
                <a:ea typeface="Calibri"/>
                <a:cs typeface="Calibri"/>
                <a:sym typeface="Calibri"/>
              </a:rPr>
              <a:t>Context: The slide provides a sample roster for documenting shared priorities.</a:t>
            </a:r>
            <a:endParaRPr/>
          </a:p>
          <a:p>
            <a:pPr indent="0" lvl="0" marL="0" rtl="0" algn="l">
              <a:lnSpc>
                <a:spcPct val="90000"/>
              </a:lnSpc>
              <a:spcBef>
                <a:spcPts val="600"/>
              </a:spcBef>
              <a:spcAft>
                <a:spcPts val="0"/>
              </a:spcAft>
              <a:buSzPts val="1400"/>
              <a:buNone/>
            </a:pPr>
            <a:r>
              <a:t/>
            </a:r>
            <a:endParaRPr>
              <a:latin typeface="Calibri"/>
              <a:ea typeface="Calibri"/>
              <a:cs typeface="Calibri"/>
              <a:sym typeface="Calibri"/>
            </a:endParaRPr>
          </a:p>
          <a:p>
            <a:pPr indent="0" lvl="0" marL="0" rtl="0" algn="l">
              <a:lnSpc>
                <a:spcPct val="90000"/>
              </a:lnSpc>
              <a:spcBef>
                <a:spcPts val="600"/>
              </a:spcBef>
              <a:spcAft>
                <a:spcPts val="0"/>
              </a:spcAft>
              <a:buSzPts val="1400"/>
              <a:buNone/>
            </a:pPr>
            <a:r>
              <a:rPr lang="en">
                <a:latin typeface="Calibri"/>
                <a:ea typeface="Calibri"/>
                <a:cs typeface="Calibri"/>
                <a:sym typeface="Calibri"/>
              </a:rPr>
              <a:t>Instructions for customization: Use this template to list down individual priorities and identify points of intersection to identify common priorities to work on.</a:t>
            </a:r>
            <a:br>
              <a:rPr lang="en">
                <a:latin typeface="Calibri"/>
                <a:ea typeface="Calibri"/>
                <a:cs typeface="Calibri"/>
                <a:sym typeface="Calibri"/>
              </a:rPr>
            </a:br>
            <a:endParaRPr>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8:notes"/>
          <p:cNvSpPr/>
          <p:nvPr>
            <p:ph idx="2" type="sldImg"/>
          </p:nvPr>
        </p:nvSpPr>
        <p:spPr>
          <a:xfrm>
            <a:off x="1333500" y="658813"/>
            <a:ext cx="4191000" cy="235743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8" name="Google Shape;218;p8:notes"/>
          <p:cNvSpPr txBox="1"/>
          <p:nvPr>
            <p:ph idx="1" type="body"/>
          </p:nvPr>
        </p:nvSpPr>
        <p:spPr>
          <a:xfrm>
            <a:off x="246888" y="3134806"/>
            <a:ext cx="6373500" cy="56982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9:notes"/>
          <p:cNvSpPr/>
          <p:nvPr>
            <p:ph idx="2" type="sldImg"/>
          </p:nvPr>
        </p:nvSpPr>
        <p:spPr>
          <a:xfrm>
            <a:off x="1333500" y="658813"/>
            <a:ext cx="4191000" cy="235743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3" name="Google Shape;223;p9:notes"/>
          <p:cNvSpPr txBox="1"/>
          <p:nvPr>
            <p:ph idx="1" type="body"/>
          </p:nvPr>
        </p:nvSpPr>
        <p:spPr>
          <a:xfrm>
            <a:off x="246888" y="3134806"/>
            <a:ext cx="6373500" cy="56982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SzPts val="1100"/>
              <a:buNone/>
            </a:pPr>
            <a:r>
              <a:rPr lang="en">
                <a:latin typeface="Calibri"/>
                <a:ea typeface="Calibri"/>
                <a:cs typeface="Calibri"/>
                <a:sym typeface="Calibri"/>
              </a:rPr>
              <a:t>Context: This slide highlights data points from survey results regarding the key challenges faced by CTO and CISO operations.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solidFill>
          <a:schemeClr val="dk2"/>
        </a:solidFill>
      </p:bgPr>
    </p:bg>
    <p:spTree>
      <p:nvGrpSpPr>
        <p:cNvPr id="11" name="Shape 11"/>
        <p:cNvGrpSpPr/>
        <p:nvPr/>
      </p:nvGrpSpPr>
      <p:grpSpPr>
        <a:xfrm>
          <a:off x="0" y="0"/>
          <a:ext cx="0" cy="0"/>
          <a:chOff x="0" y="0"/>
          <a:chExt cx="0" cy="0"/>
        </a:xfrm>
      </p:grpSpPr>
      <p:sp>
        <p:nvSpPr>
          <p:cNvPr id="12" name="Google Shape;12;p35"/>
          <p:cNvSpPr txBox="1"/>
          <p:nvPr>
            <p:ph type="ctrTitle"/>
          </p:nvPr>
        </p:nvSpPr>
        <p:spPr>
          <a:xfrm>
            <a:off x="1625347" y="1361599"/>
            <a:ext cx="3408600" cy="14952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lt2"/>
              </a:buClr>
              <a:buSzPts val="2700"/>
              <a:buFont typeface="Arial Black"/>
              <a:buNone/>
              <a:defRPr sz="2700"/>
            </a:lvl1pPr>
            <a:lvl2pPr lvl="1" algn="l">
              <a:lnSpc>
                <a:spcPct val="100000"/>
              </a:lnSpc>
              <a:spcBef>
                <a:spcPts val="90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3" name="Google Shape;13;p35"/>
          <p:cNvSpPr txBox="1"/>
          <p:nvPr>
            <p:ph idx="1" type="subTitle"/>
          </p:nvPr>
        </p:nvSpPr>
        <p:spPr>
          <a:xfrm>
            <a:off x="1625347" y="2945798"/>
            <a:ext cx="3408600" cy="215444"/>
          </a:xfrm>
          <a:prstGeom prst="rect">
            <a:avLst/>
          </a:prstGeom>
          <a:noFill/>
          <a:ln>
            <a:noFill/>
          </a:ln>
        </p:spPr>
        <p:txBody>
          <a:bodyPr anchorCtr="0" anchor="t" bIns="0" lIns="0" spcFirstLastPara="1" rIns="0" wrap="square" tIns="0">
            <a:spAutoFit/>
          </a:bodyPr>
          <a:lstStyle>
            <a:lvl1pPr lvl="0" marR="0" algn="l">
              <a:lnSpc>
                <a:spcPct val="100000"/>
              </a:lnSpc>
              <a:spcBef>
                <a:spcPts val="0"/>
              </a:spcBef>
              <a:spcAft>
                <a:spcPts val="0"/>
              </a:spcAft>
              <a:buClr>
                <a:schemeClr val="lt1"/>
              </a:buClr>
              <a:buSzPts val="1400"/>
              <a:buFont typeface="Arial"/>
              <a:buNone/>
              <a:defRPr sz="1400"/>
            </a:lvl1pPr>
            <a:lvl2pPr lvl="1" algn="ctr">
              <a:lnSpc>
                <a:spcPct val="90000"/>
              </a:lnSpc>
              <a:spcBef>
                <a:spcPts val="900"/>
              </a:spcBef>
              <a:spcAft>
                <a:spcPts val="0"/>
              </a:spcAft>
              <a:buClr>
                <a:schemeClr val="lt1"/>
              </a:buClr>
              <a:buSzPts val="1500"/>
              <a:buNone/>
              <a:defRPr sz="1500"/>
            </a:lvl2pPr>
            <a:lvl3pPr lvl="2" algn="ctr">
              <a:lnSpc>
                <a:spcPct val="90000"/>
              </a:lnSpc>
              <a:spcBef>
                <a:spcPts val="900"/>
              </a:spcBef>
              <a:spcAft>
                <a:spcPts val="0"/>
              </a:spcAft>
              <a:buClr>
                <a:schemeClr val="lt1"/>
              </a:buClr>
              <a:buSzPts val="1400"/>
              <a:buNone/>
              <a:defRPr sz="1400"/>
            </a:lvl3pPr>
            <a:lvl4pPr lvl="3" algn="ctr">
              <a:lnSpc>
                <a:spcPct val="90000"/>
              </a:lnSpc>
              <a:spcBef>
                <a:spcPts val="900"/>
              </a:spcBef>
              <a:spcAft>
                <a:spcPts val="0"/>
              </a:spcAft>
              <a:buClr>
                <a:schemeClr val="lt1"/>
              </a:buClr>
              <a:buSzPts val="1200"/>
              <a:buNone/>
              <a:defRPr sz="1200"/>
            </a:lvl4pPr>
            <a:lvl5pPr lvl="4" algn="ctr">
              <a:lnSpc>
                <a:spcPct val="90000"/>
              </a:lnSpc>
              <a:spcBef>
                <a:spcPts val="900"/>
              </a:spcBef>
              <a:spcAft>
                <a:spcPts val="0"/>
              </a:spcAft>
              <a:buClr>
                <a:schemeClr val="lt1"/>
              </a:buClr>
              <a:buSzPts val="1200"/>
              <a:buNone/>
              <a:defRPr sz="1200"/>
            </a:lvl5pPr>
            <a:lvl6pPr lvl="5" algn="ctr">
              <a:lnSpc>
                <a:spcPct val="90000"/>
              </a:lnSpc>
              <a:spcBef>
                <a:spcPts val="400"/>
              </a:spcBef>
              <a:spcAft>
                <a:spcPts val="0"/>
              </a:spcAft>
              <a:buClr>
                <a:schemeClr val="lt1"/>
              </a:buClr>
              <a:buSzPts val="1200"/>
              <a:buNone/>
              <a:defRPr sz="1200"/>
            </a:lvl6pPr>
            <a:lvl7pPr lvl="6" algn="ctr">
              <a:lnSpc>
                <a:spcPct val="90000"/>
              </a:lnSpc>
              <a:spcBef>
                <a:spcPts val="400"/>
              </a:spcBef>
              <a:spcAft>
                <a:spcPts val="0"/>
              </a:spcAft>
              <a:buClr>
                <a:schemeClr val="lt1"/>
              </a:buClr>
              <a:buSzPts val="1200"/>
              <a:buNone/>
              <a:defRPr sz="1200"/>
            </a:lvl7pPr>
            <a:lvl8pPr lvl="7" algn="ctr">
              <a:lnSpc>
                <a:spcPct val="90000"/>
              </a:lnSpc>
              <a:spcBef>
                <a:spcPts val="400"/>
              </a:spcBef>
              <a:spcAft>
                <a:spcPts val="0"/>
              </a:spcAft>
              <a:buClr>
                <a:schemeClr val="lt1"/>
              </a:buClr>
              <a:buSzPts val="1200"/>
              <a:buNone/>
              <a:defRPr sz="1200"/>
            </a:lvl8pPr>
            <a:lvl9pPr lvl="8" algn="ctr">
              <a:lnSpc>
                <a:spcPct val="90000"/>
              </a:lnSpc>
              <a:spcBef>
                <a:spcPts val="400"/>
              </a:spcBef>
              <a:spcAft>
                <a:spcPts val="0"/>
              </a:spcAft>
              <a:buClr>
                <a:schemeClr val="lt1"/>
              </a:buClr>
              <a:buSzPts val="1200"/>
              <a:buNone/>
              <a:defRPr sz="1200"/>
            </a:lvl9pPr>
          </a:lstStyle>
          <a:p/>
        </p:txBody>
      </p:sp>
      <p:sp>
        <p:nvSpPr>
          <p:cNvPr id="14" name="Google Shape;14;p35"/>
          <p:cNvSpPr txBox="1"/>
          <p:nvPr/>
        </p:nvSpPr>
        <p:spPr>
          <a:xfrm>
            <a:off x="342901" y="4610499"/>
            <a:ext cx="5321700" cy="231000"/>
          </a:xfrm>
          <a:prstGeom prst="rect">
            <a:avLst/>
          </a:prstGeom>
          <a:noFill/>
          <a:ln>
            <a:noFill/>
          </a:ln>
        </p:spPr>
        <p:txBody>
          <a:bodyPr anchorCtr="0" anchor="b" bIns="0" lIns="0" spcFirstLastPara="1" rIns="0" wrap="square" tIns="0">
            <a:normAutofit/>
          </a:bodyPr>
          <a:lstStyle/>
          <a:p>
            <a:pPr indent="0" lvl="0" marL="0" marR="0" rtl="0" algn="l">
              <a:lnSpc>
                <a:spcPct val="100000"/>
              </a:lnSpc>
              <a:spcBef>
                <a:spcPts val="0"/>
              </a:spcBef>
              <a:spcAft>
                <a:spcPts val="0"/>
              </a:spcAft>
              <a:buClr>
                <a:srgbClr val="000000"/>
              </a:buClr>
              <a:buSzPts val="500"/>
              <a:buFont typeface="Arial"/>
              <a:buNone/>
            </a:pPr>
            <a:r>
              <a:rPr b="0" i="0" lang="en" sz="500" u="none" cap="none" strike="noStrike">
                <a:solidFill>
                  <a:schemeClr val="lt1"/>
                </a:solidFill>
                <a:latin typeface="Arial"/>
                <a:ea typeface="Arial"/>
                <a:cs typeface="Arial"/>
                <a:sym typeface="Arial"/>
              </a:rPr>
              <a:t>© 2023 Gartner, Inc. and/or its affiliates. All rights reserved. Gartner is a registered trademark of Gartner, Inc. or its affiliates. This presentation, including all supporting materials, </a:t>
            </a:r>
            <a:br>
              <a:rPr b="0" i="0" lang="en" sz="500" u="none" cap="none" strike="noStrike">
                <a:solidFill>
                  <a:schemeClr val="lt1"/>
                </a:solidFill>
                <a:latin typeface="Arial"/>
                <a:ea typeface="Arial"/>
                <a:cs typeface="Arial"/>
                <a:sym typeface="Arial"/>
              </a:rPr>
            </a:br>
            <a:r>
              <a:rPr b="0" i="0" lang="en" sz="500" u="none" cap="none" strike="noStrike">
                <a:solidFill>
                  <a:schemeClr val="lt1"/>
                </a:solidFill>
                <a:latin typeface="Arial"/>
                <a:ea typeface="Arial"/>
                <a:cs typeface="Arial"/>
                <a:sym typeface="Arial"/>
              </a:rPr>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b="0" i="0" sz="1100" u="none" cap="none" strike="noStrike">
              <a:solidFill>
                <a:srgbClr val="000000"/>
              </a:solidFill>
              <a:latin typeface="Arial"/>
              <a:ea typeface="Arial"/>
              <a:cs typeface="Arial"/>
              <a:sym typeface="Arial"/>
            </a:endParaRPr>
          </a:p>
        </p:txBody>
      </p:sp>
      <p:sp>
        <p:nvSpPr>
          <p:cNvPr id="15" name="Google Shape;15;p35"/>
          <p:cNvSpPr/>
          <p:nvPr/>
        </p:nvSpPr>
        <p:spPr>
          <a:xfrm>
            <a:off x="1193292" y="1008126"/>
            <a:ext cx="123600" cy="2469000"/>
          </a:xfrm>
          <a:prstGeom prst="rect">
            <a:avLst/>
          </a:prstGeom>
          <a:solidFill>
            <a:schemeClr val="accent4"/>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6" name="Google Shape;16;p35"/>
          <p:cNvSpPr/>
          <p:nvPr/>
        </p:nvSpPr>
        <p:spPr>
          <a:xfrm>
            <a:off x="5294376" y="1008126"/>
            <a:ext cx="123600" cy="2469000"/>
          </a:xfrm>
          <a:prstGeom prst="rect">
            <a:avLst/>
          </a:prstGeom>
          <a:solidFill>
            <a:schemeClr val="accent4"/>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id="17" name="Google Shape;17;p35"/>
          <p:cNvPicPr preferRelativeResize="0"/>
          <p:nvPr/>
        </p:nvPicPr>
        <p:blipFill rotWithShape="1">
          <a:blip r:embed="rId2">
            <a:alphaModFix/>
          </a:blip>
          <a:srcRect b="0" l="0" r="0" t="0"/>
          <a:stretch/>
        </p:blipFill>
        <p:spPr>
          <a:xfrm>
            <a:off x="7264625" y="4542266"/>
            <a:ext cx="1543051" cy="35120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 graphics right">
  <p:cSld name="Two column graphics right">
    <p:spTree>
      <p:nvGrpSpPr>
        <p:cNvPr id="55" name="Shape 55"/>
        <p:cNvGrpSpPr/>
        <p:nvPr/>
      </p:nvGrpSpPr>
      <p:grpSpPr>
        <a:xfrm>
          <a:off x="0" y="0"/>
          <a:ext cx="0" cy="0"/>
          <a:chOff x="0" y="0"/>
          <a:chExt cx="0" cy="0"/>
        </a:xfrm>
      </p:grpSpPr>
      <p:sp>
        <p:nvSpPr>
          <p:cNvPr id="56" name="Google Shape;56;p45"/>
          <p:cNvSpPr txBox="1"/>
          <p:nvPr>
            <p:ph type="title"/>
          </p:nvPr>
        </p:nvSpPr>
        <p:spPr>
          <a:xfrm>
            <a:off x="342901" y="271463"/>
            <a:ext cx="8456100" cy="3384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dk2"/>
              </a:buClr>
              <a:buSzPts val="1400"/>
              <a:buNone/>
              <a:defRPr/>
            </a:lvl1pPr>
            <a:lvl2pPr lvl="1" algn="l">
              <a:lnSpc>
                <a:spcPct val="100000"/>
              </a:lnSpc>
              <a:spcBef>
                <a:spcPts val="90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7" name="Google Shape;57;p45"/>
          <p:cNvSpPr txBox="1"/>
          <p:nvPr>
            <p:ph idx="1" type="body"/>
          </p:nvPr>
        </p:nvSpPr>
        <p:spPr>
          <a:xfrm>
            <a:off x="342901" y="1145286"/>
            <a:ext cx="4121700" cy="3346800"/>
          </a:xfrm>
          <a:prstGeom prst="rect">
            <a:avLst/>
          </a:prstGeom>
          <a:noFill/>
          <a:ln>
            <a:noFill/>
          </a:ln>
        </p:spPr>
        <p:txBody>
          <a:bodyPr anchorCtr="0" anchor="t" bIns="0" lIns="0" spcFirstLastPara="1" rIns="0" wrap="square" tIns="0">
            <a:noAutofit/>
          </a:bodyPr>
          <a:lstStyle>
            <a:lvl1pPr indent="-317500" lvl="0" marL="457200" algn="l">
              <a:lnSpc>
                <a:spcPct val="90000"/>
              </a:lnSpc>
              <a:spcBef>
                <a:spcPts val="900"/>
              </a:spcBef>
              <a:spcAft>
                <a:spcPts val="0"/>
              </a:spcAft>
              <a:buClr>
                <a:schemeClr val="dk1"/>
              </a:buClr>
              <a:buSzPts val="1400"/>
              <a:buChar char="•"/>
              <a:defRPr/>
            </a:lvl1pPr>
            <a:lvl2pPr indent="-317500" lvl="1" marL="914400" algn="l">
              <a:lnSpc>
                <a:spcPct val="90000"/>
              </a:lnSpc>
              <a:spcBef>
                <a:spcPts val="900"/>
              </a:spcBef>
              <a:spcAft>
                <a:spcPts val="0"/>
              </a:spcAft>
              <a:buClr>
                <a:schemeClr val="dk1"/>
              </a:buClr>
              <a:buSzPts val="1400"/>
              <a:buChar char="–"/>
              <a:defRPr/>
            </a:lvl2pPr>
            <a:lvl3pPr indent="-317500" lvl="2" marL="1371600" algn="l">
              <a:lnSpc>
                <a:spcPct val="90000"/>
              </a:lnSpc>
              <a:spcBef>
                <a:spcPts val="900"/>
              </a:spcBef>
              <a:spcAft>
                <a:spcPts val="0"/>
              </a:spcAft>
              <a:buClr>
                <a:schemeClr val="dk1"/>
              </a:buClr>
              <a:buSzPts val="1400"/>
              <a:buChar char="•"/>
              <a:defRPr/>
            </a:lvl3pPr>
            <a:lvl4pPr indent="-317500" lvl="3" marL="1828800" algn="l">
              <a:lnSpc>
                <a:spcPct val="90000"/>
              </a:lnSpc>
              <a:spcBef>
                <a:spcPts val="900"/>
              </a:spcBef>
              <a:spcAft>
                <a:spcPts val="0"/>
              </a:spcAft>
              <a:buClr>
                <a:schemeClr val="dk1"/>
              </a:buClr>
              <a:buSzPts val="1400"/>
              <a:buChar char="–"/>
              <a:defRPr/>
            </a:lvl4pPr>
            <a:lvl5pPr indent="-317500" lvl="4" marL="2286000" algn="l">
              <a:lnSpc>
                <a:spcPct val="90000"/>
              </a:lnSpc>
              <a:spcBef>
                <a:spcPts val="9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
  <p:cSld name="Three column">
    <p:spTree>
      <p:nvGrpSpPr>
        <p:cNvPr id="58" name="Shape 58"/>
        <p:cNvGrpSpPr/>
        <p:nvPr/>
      </p:nvGrpSpPr>
      <p:grpSpPr>
        <a:xfrm>
          <a:off x="0" y="0"/>
          <a:ext cx="0" cy="0"/>
          <a:chOff x="0" y="0"/>
          <a:chExt cx="0" cy="0"/>
        </a:xfrm>
      </p:grpSpPr>
      <p:sp>
        <p:nvSpPr>
          <p:cNvPr id="59" name="Google Shape;59;p46"/>
          <p:cNvSpPr txBox="1"/>
          <p:nvPr>
            <p:ph type="title"/>
          </p:nvPr>
        </p:nvSpPr>
        <p:spPr>
          <a:xfrm>
            <a:off x="342901" y="271463"/>
            <a:ext cx="8456100" cy="3384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dk2"/>
              </a:buClr>
              <a:buSzPts val="1400"/>
              <a:buNone/>
              <a:defRPr/>
            </a:lvl1pPr>
            <a:lvl2pPr lvl="1" algn="l">
              <a:lnSpc>
                <a:spcPct val="100000"/>
              </a:lnSpc>
              <a:spcBef>
                <a:spcPts val="90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0" name="Google Shape;60;p46"/>
          <p:cNvSpPr txBox="1"/>
          <p:nvPr>
            <p:ph idx="1" type="body"/>
          </p:nvPr>
        </p:nvSpPr>
        <p:spPr>
          <a:xfrm>
            <a:off x="342900" y="1145286"/>
            <a:ext cx="2503200" cy="3346800"/>
          </a:xfrm>
          <a:prstGeom prst="rect">
            <a:avLst/>
          </a:prstGeom>
          <a:noFill/>
          <a:ln>
            <a:noFill/>
          </a:ln>
        </p:spPr>
        <p:txBody>
          <a:bodyPr anchorCtr="0" anchor="t" bIns="0" lIns="0" spcFirstLastPara="1" rIns="0" wrap="square" tIns="0">
            <a:noAutofit/>
          </a:bodyPr>
          <a:lstStyle>
            <a:lvl1pPr indent="-323850" lvl="0" marL="457200" algn="l">
              <a:lnSpc>
                <a:spcPct val="90000"/>
              </a:lnSpc>
              <a:spcBef>
                <a:spcPts val="900"/>
              </a:spcBef>
              <a:spcAft>
                <a:spcPts val="0"/>
              </a:spcAft>
              <a:buClr>
                <a:schemeClr val="dk1"/>
              </a:buClr>
              <a:buSzPts val="1500"/>
              <a:buChar char="•"/>
              <a:defRPr sz="1500"/>
            </a:lvl1pPr>
            <a:lvl2pPr indent="-323850" lvl="1" marL="914400" algn="l">
              <a:lnSpc>
                <a:spcPct val="90000"/>
              </a:lnSpc>
              <a:spcBef>
                <a:spcPts val="900"/>
              </a:spcBef>
              <a:spcAft>
                <a:spcPts val="0"/>
              </a:spcAft>
              <a:buClr>
                <a:schemeClr val="dk1"/>
              </a:buClr>
              <a:buSzPts val="1500"/>
              <a:buChar char="–"/>
              <a:defRPr sz="1500"/>
            </a:lvl2pPr>
            <a:lvl3pPr indent="-323850" lvl="2" marL="1371600" algn="l">
              <a:lnSpc>
                <a:spcPct val="90000"/>
              </a:lnSpc>
              <a:spcBef>
                <a:spcPts val="900"/>
              </a:spcBef>
              <a:spcAft>
                <a:spcPts val="0"/>
              </a:spcAft>
              <a:buClr>
                <a:schemeClr val="dk1"/>
              </a:buClr>
              <a:buSzPts val="1500"/>
              <a:buChar char="•"/>
              <a:defRPr sz="1500"/>
            </a:lvl3pPr>
            <a:lvl4pPr indent="-323850" lvl="3" marL="1828800" algn="l">
              <a:lnSpc>
                <a:spcPct val="90000"/>
              </a:lnSpc>
              <a:spcBef>
                <a:spcPts val="900"/>
              </a:spcBef>
              <a:spcAft>
                <a:spcPts val="0"/>
              </a:spcAft>
              <a:buClr>
                <a:schemeClr val="dk1"/>
              </a:buClr>
              <a:buSzPts val="1500"/>
              <a:buChar char="–"/>
              <a:defRPr sz="1500"/>
            </a:lvl4pPr>
            <a:lvl5pPr indent="-323850" lvl="4" marL="2286000" algn="l">
              <a:lnSpc>
                <a:spcPct val="90000"/>
              </a:lnSpc>
              <a:spcBef>
                <a:spcPts val="900"/>
              </a:spcBef>
              <a:spcAft>
                <a:spcPts val="0"/>
              </a:spcAft>
              <a:buClr>
                <a:schemeClr val="dk1"/>
              </a:buClr>
              <a:buSzPts val="1500"/>
              <a:buChar char="•"/>
              <a:defRPr sz="1500"/>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61" name="Google Shape;61;p46"/>
          <p:cNvSpPr txBox="1"/>
          <p:nvPr>
            <p:ph idx="2" type="body"/>
          </p:nvPr>
        </p:nvSpPr>
        <p:spPr>
          <a:xfrm>
            <a:off x="3319272" y="1145286"/>
            <a:ext cx="2503200" cy="3346800"/>
          </a:xfrm>
          <a:prstGeom prst="rect">
            <a:avLst/>
          </a:prstGeom>
          <a:noFill/>
          <a:ln>
            <a:noFill/>
          </a:ln>
        </p:spPr>
        <p:txBody>
          <a:bodyPr anchorCtr="0" anchor="t" bIns="0" lIns="0" spcFirstLastPara="1" rIns="0" wrap="square" tIns="0">
            <a:noAutofit/>
          </a:bodyPr>
          <a:lstStyle>
            <a:lvl1pPr indent="-323850" lvl="0" marL="457200" algn="l">
              <a:lnSpc>
                <a:spcPct val="90000"/>
              </a:lnSpc>
              <a:spcBef>
                <a:spcPts val="900"/>
              </a:spcBef>
              <a:spcAft>
                <a:spcPts val="0"/>
              </a:spcAft>
              <a:buClr>
                <a:schemeClr val="dk1"/>
              </a:buClr>
              <a:buSzPts val="1500"/>
              <a:buChar char="•"/>
              <a:defRPr sz="1500"/>
            </a:lvl1pPr>
            <a:lvl2pPr indent="-323850" lvl="1" marL="914400" algn="l">
              <a:lnSpc>
                <a:spcPct val="90000"/>
              </a:lnSpc>
              <a:spcBef>
                <a:spcPts val="900"/>
              </a:spcBef>
              <a:spcAft>
                <a:spcPts val="0"/>
              </a:spcAft>
              <a:buClr>
                <a:schemeClr val="dk1"/>
              </a:buClr>
              <a:buSzPts val="1500"/>
              <a:buChar char="–"/>
              <a:defRPr sz="1500"/>
            </a:lvl2pPr>
            <a:lvl3pPr indent="-323850" lvl="2" marL="1371600" algn="l">
              <a:lnSpc>
                <a:spcPct val="90000"/>
              </a:lnSpc>
              <a:spcBef>
                <a:spcPts val="900"/>
              </a:spcBef>
              <a:spcAft>
                <a:spcPts val="0"/>
              </a:spcAft>
              <a:buClr>
                <a:schemeClr val="dk1"/>
              </a:buClr>
              <a:buSzPts val="1500"/>
              <a:buChar char="•"/>
              <a:defRPr sz="1500"/>
            </a:lvl3pPr>
            <a:lvl4pPr indent="-323850" lvl="3" marL="1828800" algn="l">
              <a:lnSpc>
                <a:spcPct val="90000"/>
              </a:lnSpc>
              <a:spcBef>
                <a:spcPts val="900"/>
              </a:spcBef>
              <a:spcAft>
                <a:spcPts val="0"/>
              </a:spcAft>
              <a:buClr>
                <a:schemeClr val="dk1"/>
              </a:buClr>
              <a:buSzPts val="1500"/>
              <a:buChar char="–"/>
              <a:defRPr sz="1500"/>
            </a:lvl4pPr>
            <a:lvl5pPr indent="-323850" lvl="4" marL="2286000" algn="l">
              <a:lnSpc>
                <a:spcPct val="90000"/>
              </a:lnSpc>
              <a:spcBef>
                <a:spcPts val="900"/>
              </a:spcBef>
              <a:spcAft>
                <a:spcPts val="0"/>
              </a:spcAft>
              <a:buClr>
                <a:schemeClr val="dk1"/>
              </a:buClr>
              <a:buSzPts val="1500"/>
              <a:buChar char="•"/>
              <a:defRPr sz="1500"/>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62" name="Google Shape;62;p46"/>
          <p:cNvSpPr txBox="1"/>
          <p:nvPr>
            <p:ph idx="3" type="body"/>
          </p:nvPr>
        </p:nvSpPr>
        <p:spPr>
          <a:xfrm>
            <a:off x="6295644" y="1145286"/>
            <a:ext cx="2503200" cy="3346800"/>
          </a:xfrm>
          <a:prstGeom prst="rect">
            <a:avLst/>
          </a:prstGeom>
          <a:noFill/>
          <a:ln>
            <a:noFill/>
          </a:ln>
        </p:spPr>
        <p:txBody>
          <a:bodyPr anchorCtr="0" anchor="t" bIns="0" lIns="0" spcFirstLastPara="1" rIns="0" wrap="square" tIns="0">
            <a:noAutofit/>
          </a:bodyPr>
          <a:lstStyle>
            <a:lvl1pPr indent="-323850" lvl="0" marL="457200" algn="l">
              <a:lnSpc>
                <a:spcPct val="90000"/>
              </a:lnSpc>
              <a:spcBef>
                <a:spcPts val="900"/>
              </a:spcBef>
              <a:spcAft>
                <a:spcPts val="0"/>
              </a:spcAft>
              <a:buClr>
                <a:schemeClr val="dk1"/>
              </a:buClr>
              <a:buSzPts val="1500"/>
              <a:buChar char="•"/>
              <a:defRPr sz="1500"/>
            </a:lvl1pPr>
            <a:lvl2pPr indent="-323850" lvl="1" marL="914400" algn="l">
              <a:lnSpc>
                <a:spcPct val="90000"/>
              </a:lnSpc>
              <a:spcBef>
                <a:spcPts val="900"/>
              </a:spcBef>
              <a:spcAft>
                <a:spcPts val="0"/>
              </a:spcAft>
              <a:buClr>
                <a:schemeClr val="dk1"/>
              </a:buClr>
              <a:buSzPts val="1500"/>
              <a:buChar char="–"/>
              <a:defRPr sz="1500"/>
            </a:lvl2pPr>
            <a:lvl3pPr indent="-323850" lvl="2" marL="1371600" algn="l">
              <a:lnSpc>
                <a:spcPct val="90000"/>
              </a:lnSpc>
              <a:spcBef>
                <a:spcPts val="900"/>
              </a:spcBef>
              <a:spcAft>
                <a:spcPts val="0"/>
              </a:spcAft>
              <a:buClr>
                <a:schemeClr val="dk1"/>
              </a:buClr>
              <a:buSzPts val="1500"/>
              <a:buChar char="•"/>
              <a:defRPr sz="1500"/>
            </a:lvl3pPr>
            <a:lvl4pPr indent="-323850" lvl="3" marL="1828800" algn="l">
              <a:lnSpc>
                <a:spcPct val="90000"/>
              </a:lnSpc>
              <a:spcBef>
                <a:spcPts val="900"/>
              </a:spcBef>
              <a:spcAft>
                <a:spcPts val="0"/>
              </a:spcAft>
              <a:buClr>
                <a:schemeClr val="dk1"/>
              </a:buClr>
              <a:buSzPts val="1500"/>
              <a:buChar char="–"/>
              <a:defRPr sz="1500"/>
            </a:lvl4pPr>
            <a:lvl5pPr indent="-323850" lvl="4" marL="2286000" algn="l">
              <a:lnSpc>
                <a:spcPct val="90000"/>
              </a:lnSpc>
              <a:spcBef>
                <a:spcPts val="900"/>
              </a:spcBef>
              <a:spcAft>
                <a:spcPts val="0"/>
              </a:spcAft>
              <a:buClr>
                <a:schemeClr val="dk1"/>
              </a:buClr>
              <a:buSzPts val="1500"/>
              <a:buChar char="•"/>
              <a:defRPr sz="1500"/>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 shaded">
  <p:cSld name="Three column shaded">
    <p:spTree>
      <p:nvGrpSpPr>
        <p:cNvPr id="63" name="Shape 63"/>
        <p:cNvGrpSpPr/>
        <p:nvPr/>
      </p:nvGrpSpPr>
      <p:grpSpPr>
        <a:xfrm>
          <a:off x="0" y="0"/>
          <a:ext cx="0" cy="0"/>
          <a:chOff x="0" y="0"/>
          <a:chExt cx="0" cy="0"/>
        </a:xfrm>
      </p:grpSpPr>
      <p:sp>
        <p:nvSpPr>
          <p:cNvPr id="64" name="Google Shape;64;p47"/>
          <p:cNvSpPr txBox="1"/>
          <p:nvPr>
            <p:ph type="title"/>
          </p:nvPr>
        </p:nvSpPr>
        <p:spPr>
          <a:xfrm>
            <a:off x="342901" y="271463"/>
            <a:ext cx="8456100" cy="3384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dk2"/>
              </a:buClr>
              <a:buSzPts val="1400"/>
              <a:buNone/>
              <a:defRPr/>
            </a:lvl1pPr>
            <a:lvl2pPr lvl="1" algn="l">
              <a:lnSpc>
                <a:spcPct val="100000"/>
              </a:lnSpc>
              <a:spcBef>
                <a:spcPts val="90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5" name="Google Shape;65;p47"/>
          <p:cNvSpPr txBox="1"/>
          <p:nvPr>
            <p:ph idx="1" type="body"/>
          </p:nvPr>
        </p:nvSpPr>
        <p:spPr>
          <a:xfrm>
            <a:off x="342900" y="1145286"/>
            <a:ext cx="2503200" cy="3346800"/>
          </a:xfrm>
          <a:prstGeom prst="rect">
            <a:avLst/>
          </a:prstGeom>
          <a:solidFill>
            <a:srgbClr val="F4F4F4"/>
          </a:solidFill>
          <a:ln>
            <a:noFill/>
          </a:ln>
        </p:spPr>
        <p:txBody>
          <a:bodyPr anchorCtr="0" anchor="t" bIns="68575" lIns="137150" spcFirstLastPara="1" rIns="68575" wrap="square" tIns="137150">
            <a:noAutofit/>
          </a:bodyPr>
          <a:lstStyle>
            <a:lvl1pPr indent="-323850" lvl="0" marL="457200" algn="l">
              <a:lnSpc>
                <a:spcPct val="90000"/>
              </a:lnSpc>
              <a:spcBef>
                <a:spcPts val="900"/>
              </a:spcBef>
              <a:spcAft>
                <a:spcPts val="0"/>
              </a:spcAft>
              <a:buClr>
                <a:schemeClr val="dk1"/>
              </a:buClr>
              <a:buSzPts val="1500"/>
              <a:buChar char="•"/>
              <a:defRPr sz="1500"/>
            </a:lvl1pPr>
            <a:lvl2pPr indent="-323850" lvl="1" marL="914400" algn="l">
              <a:lnSpc>
                <a:spcPct val="90000"/>
              </a:lnSpc>
              <a:spcBef>
                <a:spcPts val="900"/>
              </a:spcBef>
              <a:spcAft>
                <a:spcPts val="0"/>
              </a:spcAft>
              <a:buClr>
                <a:schemeClr val="dk1"/>
              </a:buClr>
              <a:buSzPts val="1500"/>
              <a:buChar char="–"/>
              <a:defRPr sz="1500"/>
            </a:lvl2pPr>
            <a:lvl3pPr indent="-323850" lvl="2" marL="1371600" algn="l">
              <a:lnSpc>
                <a:spcPct val="90000"/>
              </a:lnSpc>
              <a:spcBef>
                <a:spcPts val="900"/>
              </a:spcBef>
              <a:spcAft>
                <a:spcPts val="0"/>
              </a:spcAft>
              <a:buClr>
                <a:schemeClr val="dk1"/>
              </a:buClr>
              <a:buSzPts val="1500"/>
              <a:buChar char="•"/>
              <a:defRPr sz="1500"/>
            </a:lvl3pPr>
            <a:lvl4pPr indent="-323850" lvl="3" marL="1828800" algn="l">
              <a:lnSpc>
                <a:spcPct val="90000"/>
              </a:lnSpc>
              <a:spcBef>
                <a:spcPts val="900"/>
              </a:spcBef>
              <a:spcAft>
                <a:spcPts val="0"/>
              </a:spcAft>
              <a:buClr>
                <a:schemeClr val="dk1"/>
              </a:buClr>
              <a:buSzPts val="1500"/>
              <a:buChar char="–"/>
              <a:defRPr sz="1500"/>
            </a:lvl4pPr>
            <a:lvl5pPr indent="-323850" lvl="4" marL="2286000" algn="l">
              <a:lnSpc>
                <a:spcPct val="90000"/>
              </a:lnSpc>
              <a:spcBef>
                <a:spcPts val="900"/>
              </a:spcBef>
              <a:spcAft>
                <a:spcPts val="0"/>
              </a:spcAft>
              <a:buClr>
                <a:schemeClr val="dk1"/>
              </a:buClr>
              <a:buSzPts val="1500"/>
              <a:buChar char="•"/>
              <a:defRPr sz="1500"/>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66" name="Google Shape;66;p47"/>
          <p:cNvSpPr txBox="1"/>
          <p:nvPr>
            <p:ph idx="2" type="body"/>
          </p:nvPr>
        </p:nvSpPr>
        <p:spPr>
          <a:xfrm>
            <a:off x="3319272" y="1145286"/>
            <a:ext cx="2503200" cy="3346800"/>
          </a:xfrm>
          <a:prstGeom prst="rect">
            <a:avLst/>
          </a:prstGeom>
          <a:solidFill>
            <a:srgbClr val="F4F4F4"/>
          </a:solidFill>
          <a:ln>
            <a:noFill/>
          </a:ln>
        </p:spPr>
        <p:txBody>
          <a:bodyPr anchorCtr="0" anchor="t" bIns="68575" lIns="137150" spcFirstLastPara="1" rIns="68575" wrap="square" tIns="137150">
            <a:noAutofit/>
          </a:bodyPr>
          <a:lstStyle>
            <a:lvl1pPr indent="-323850" lvl="0" marL="457200" algn="l">
              <a:lnSpc>
                <a:spcPct val="90000"/>
              </a:lnSpc>
              <a:spcBef>
                <a:spcPts val="900"/>
              </a:spcBef>
              <a:spcAft>
                <a:spcPts val="0"/>
              </a:spcAft>
              <a:buClr>
                <a:schemeClr val="dk1"/>
              </a:buClr>
              <a:buSzPts val="1500"/>
              <a:buChar char="•"/>
              <a:defRPr sz="1500"/>
            </a:lvl1pPr>
            <a:lvl2pPr indent="-323850" lvl="1" marL="914400" algn="l">
              <a:lnSpc>
                <a:spcPct val="90000"/>
              </a:lnSpc>
              <a:spcBef>
                <a:spcPts val="900"/>
              </a:spcBef>
              <a:spcAft>
                <a:spcPts val="0"/>
              </a:spcAft>
              <a:buClr>
                <a:schemeClr val="dk1"/>
              </a:buClr>
              <a:buSzPts val="1500"/>
              <a:buChar char="–"/>
              <a:defRPr sz="1500"/>
            </a:lvl2pPr>
            <a:lvl3pPr indent="-323850" lvl="2" marL="1371600" algn="l">
              <a:lnSpc>
                <a:spcPct val="90000"/>
              </a:lnSpc>
              <a:spcBef>
                <a:spcPts val="900"/>
              </a:spcBef>
              <a:spcAft>
                <a:spcPts val="0"/>
              </a:spcAft>
              <a:buClr>
                <a:schemeClr val="dk1"/>
              </a:buClr>
              <a:buSzPts val="1500"/>
              <a:buChar char="•"/>
              <a:defRPr sz="1500"/>
            </a:lvl3pPr>
            <a:lvl4pPr indent="-323850" lvl="3" marL="1828800" algn="l">
              <a:lnSpc>
                <a:spcPct val="90000"/>
              </a:lnSpc>
              <a:spcBef>
                <a:spcPts val="900"/>
              </a:spcBef>
              <a:spcAft>
                <a:spcPts val="0"/>
              </a:spcAft>
              <a:buClr>
                <a:schemeClr val="dk1"/>
              </a:buClr>
              <a:buSzPts val="1500"/>
              <a:buChar char="–"/>
              <a:defRPr sz="1500"/>
            </a:lvl4pPr>
            <a:lvl5pPr indent="-323850" lvl="4" marL="2286000" algn="l">
              <a:lnSpc>
                <a:spcPct val="90000"/>
              </a:lnSpc>
              <a:spcBef>
                <a:spcPts val="900"/>
              </a:spcBef>
              <a:spcAft>
                <a:spcPts val="0"/>
              </a:spcAft>
              <a:buClr>
                <a:schemeClr val="dk1"/>
              </a:buClr>
              <a:buSzPts val="1500"/>
              <a:buChar char="•"/>
              <a:defRPr sz="1500"/>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67" name="Google Shape;67;p47"/>
          <p:cNvSpPr txBox="1"/>
          <p:nvPr>
            <p:ph idx="3" type="body"/>
          </p:nvPr>
        </p:nvSpPr>
        <p:spPr>
          <a:xfrm>
            <a:off x="6295644" y="1145286"/>
            <a:ext cx="2503200" cy="3346800"/>
          </a:xfrm>
          <a:prstGeom prst="rect">
            <a:avLst/>
          </a:prstGeom>
          <a:solidFill>
            <a:srgbClr val="F4F4F4"/>
          </a:solidFill>
          <a:ln>
            <a:noFill/>
          </a:ln>
        </p:spPr>
        <p:txBody>
          <a:bodyPr anchorCtr="0" anchor="t" bIns="68575" lIns="137150" spcFirstLastPara="1" rIns="68575" wrap="square" tIns="137150">
            <a:noAutofit/>
          </a:bodyPr>
          <a:lstStyle>
            <a:lvl1pPr indent="-323850" lvl="0" marL="457200" algn="l">
              <a:lnSpc>
                <a:spcPct val="90000"/>
              </a:lnSpc>
              <a:spcBef>
                <a:spcPts val="900"/>
              </a:spcBef>
              <a:spcAft>
                <a:spcPts val="0"/>
              </a:spcAft>
              <a:buClr>
                <a:schemeClr val="dk1"/>
              </a:buClr>
              <a:buSzPts val="1500"/>
              <a:buChar char="•"/>
              <a:defRPr sz="1500"/>
            </a:lvl1pPr>
            <a:lvl2pPr indent="-323850" lvl="1" marL="914400" algn="l">
              <a:lnSpc>
                <a:spcPct val="90000"/>
              </a:lnSpc>
              <a:spcBef>
                <a:spcPts val="900"/>
              </a:spcBef>
              <a:spcAft>
                <a:spcPts val="0"/>
              </a:spcAft>
              <a:buClr>
                <a:schemeClr val="dk1"/>
              </a:buClr>
              <a:buSzPts val="1500"/>
              <a:buChar char="–"/>
              <a:defRPr sz="1500"/>
            </a:lvl2pPr>
            <a:lvl3pPr indent="-323850" lvl="2" marL="1371600" algn="l">
              <a:lnSpc>
                <a:spcPct val="90000"/>
              </a:lnSpc>
              <a:spcBef>
                <a:spcPts val="900"/>
              </a:spcBef>
              <a:spcAft>
                <a:spcPts val="0"/>
              </a:spcAft>
              <a:buClr>
                <a:schemeClr val="dk1"/>
              </a:buClr>
              <a:buSzPts val="1500"/>
              <a:buChar char="•"/>
              <a:defRPr sz="1500"/>
            </a:lvl3pPr>
            <a:lvl4pPr indent="-323850" lvl="3" marL="1828800" algn="l">
              <a:lnSpc>
                <a:spcPct val="90000"/>
              </a:lnSpc>
              <a:spcBef>
                <a:spcPts val="900"/>
              </a:spcBef>
              <a:spcAft>
                <a:spcPts val="0"/>
              </a:spcAft>
              <a:buClr>
                <a:schemeClr val="dk1"/>
              </a:buClr>
              <a:buSzPts val="1500"/>
              <a:buChar char="–"/>
              <a:defRPr sz="1500"/>
            </a:lvl4pPr>
            <a:lvl5pPr indent="-323850" lvl="4" marL="2286000" algn="l">
              <a:lnSpc>
                <a:spcPct val="90000"/>
              </a:lnSpc>
              <a:spcBef>
                <a:spcPts val="900"/>
              </a:spcBef>
              <a:spcAft>
                <a:spcPts val="0"/>
              </a:spcAft>
              <a:buClr>
                <a:schemeClr val="dk1"/>
              </a:buClr>
              <a:buSzPts val="1500"/>
              <a:buChar char="•"/>
              <a:defRPr sz="1500"/>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lumn">
  <p:cSld name="Four column">
    <p:spTree>
      <p:nvGrpSpPr>
        <p:cNvPr id="68" name="Shape 68"/>
        <p:cNvGrpSpPr/>
        <p:nvPr/>
      </p:nvGrpSpPr>
      <p:grpSpPr>
        <a:xfrm>
          <a:off x="0" y="0"/>
          <a:ext cx="0" cy="0"/>
          <a:chOff x="0" y="0"/>
          <a:chExt cx="0" cy="0"/>
        </a:xfrm>
      </p:grpSpPr>
      <p:sp>
        <p:nvSpPr>
          <p:cNvPr id="69" name="Google Shape;69;p48"/>
          <p:cNvSpPr txBox="1"/>
          <p:nvPr>
            <p:ph type="title"/>
          </p:nvPr>
        </p:nvSpPr>
        <p:spPr>
          <a:xfrm>
            <a:off x="342901" y="271463"/>
            <a:ext cx="8456100" cy="3384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dk2"/>
              </a:buClr>
              <a:buSzPts val="1400"/>
              <a:buNone/>
              <a:defRPr/>
            </a:lvl1pPr>
            <a:lvl2pPr lvl="1" algn="l">
              <a:lnSpc>
                <a:spcPct val="100000"/>
              </a:lnSpc>
              <a:spcBef>
                <a:spcPts val="90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0" name="Google Shape;70;p48"/>
          <p:cNvSpPr txBox="1"/>
          <p:nvPr>
            <p:ph idx="1" type="body"/>
          </p:nvPr>
        </p:nvSpPr>
        <p:spPr>
          <a:xfrm>
            <a:off x="342900" y="1145286"/>
            <a:ext cx="1950600" cy="3346800"/>
          </a:xfrm>
          <a:prstGeom prst="rect">
            <a:avLst/>
          </a:prstGeom>
          <a:noFill/>
          <a:ln>
            <a:noFill/>
          </a:ln>
        </p:spPr>
        <p:txBody>
          <a:bodyPr anchorCtr="0" anchor="t" bIns="0" lIns="0" spcFirstLastPara="1" rIns="0" wrap="square" tIns="0">
            <a:noAutofit/>
          </a:bodyPr>
          <a:lstStyle>
            <a:lvl1pPr indent="-323850" lvl="0" marL="457200" algn="l">
              <a:lnSpc>
                <a:spcPct val="90000"/>
              </a:lnSpc>
              <a:spcBef>
                <a:spcPts val="900"/>
              </a:spcBef>
              <a:spcAft>
                <a:spcPts val="0"/>
              </a:spcAft>
              <a:buClr>
                <a:schemeClr val="dk1"/>
              </a:buClr>
              <a:buSzPts val="1500"/>
              <a:buChar char="•"/>
              <a:defRPr sz="1500"/>
            </a:lvl1pPr>
            <a:lvl2pPr indent="-323850" lvl="1" marL="914400" algn="l">
              <a:lnSpc>
                <a:spcPct val="90000"/>
              </a:lnSpc>
              <a:spcBef>
                <a:spcPts val="900"/>
              </a:spcBef>
              <a:spcAft>
                <a:spcPts val="0"/>
              </a:spcAft>
              <a:buClr>
                <a:schemeClr val="dk1"/>
              </a:buClr>
              <a:buSzPts val="1500"/>
              <a:buChar char="–"/>
              <a:defRPr sz="1500"/>
            </a:lvl2pPr>
            <a:lvl3pPr indent="-323850" lvl="2" marL="1371600" algn="l">
              <a:lnSpc>
                <a:spcPct val="90000"/>
              </a:lnSpc>
              <a:spcBef>
                <a:spcPts val="900"/>
              </a:spcBef>
              <a:spcAft>
                <a:spcPts val="0"/>
              </a:spcAft>
              <a:buClr>
                <a:schemeClr val="dk1"/>
              </a:buClr>
              <a:buSzPts val="1500"/>
              <a:buChar char="•"/>
              <a:defRPr sz="1500"/>
            </a:lvl3pPr>
            <a:lvl4pPr indent="-323850" lvl="3" marL="1828800" algn="l">
              <a:lnSpc>
                <a:spcPct val="90000"/>
              </a:lnSpc>
              <a:spcBef>
                <a:spcPts val="900"/>
              </a:spcBef>
              <a:spcAft>
                <a:spcPts val="0"/>
              </a:spcAft>
              <a:buClr>
                <a:schemeClr val="dk1"/>
              </a:buClr>
              <a:buSzPts val="1500"/>
              <a:buChar char="–"/>
              <a:defRPr sz="1500"/>
            </a:lvl4pPr>
            <a:lvl5pPr indent="-323850" lvl="4" marL="2286000" algn="l">
              <a:lnSpc>
                <a:spcPct val="90000"/>
              </a:lnSpc>
              <a:spcBef>
                <a:spcPts val="900"/>
              </a:spcBef>
              <a:spcAft>
                <a:spcPts val="0"/>
              </a:spcAft>
              <a:buClr>
                <a:schemeClr val="dk1"/>
              </a:buClr>
              <a:buSzPts val="1500"/>
              <a:buChar char="•"/>
              <a:defRPr sz="1500"/>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1" name="Google Shape;71;p48"/>
          <p:cNvSpPr txBox="1"/>
          <p:nvPr>
            <p:ph idx="2" type="body"/>
          </p:nvPr>
        </p:nvSpPr>
        <p:spPr>
          <a:xfrm>
            <a:off x="2511363" y="1145286"/>
            <a:ext cx="1950600" cy="3346800"/>
          </a:xfrm>
          <a:prstGeom prst="rect">
            <a:avLst/>
          </a:prstGeom>
          <a:noFill/>
          <a:ln>
            <a:noFill/>
          </a:ln>
        </p:spPr>
        <p:txBody>
          <a:bodyPr anchorCtr="0" anchor="t" bIns="0" lIns="0" spcFirstLastPara="1" rIns="0" wrap="square" tIns="0">
            <a:noAutofit/>
          </a:bodyPr>
          <a:lstStyle>
            <a:lvl1pPr indent="-323850" lvl="0" marL="457200" algn="l">
              <a:lnSpc>
                <a:spcPct val="90000"/>
              </a:lnSpc>
              <a:spcBef>
                <a:spcPts val="900"/>
              </a:spcBef>
              <a:spcAft>
                <a:spcPts val="0"/>
              </a:spcAft>
              <a:buClr>
                <a:schemeClr val="dk1"/>
              </a:buClr>
              <a:buSzPts val="1500"/>
              <a:buChar char="•"/>
              <a:defRPr sz="1500"/>
            </a:lvl1pPr>
            <a:lvl2pPr indent="-323850" lvl="1" marL="914400" algn="l">
              <a:lnSpc>
                <a:spcPct val="90000"/>
              </a:lnSpc>
              <a:spcBef>
                <a:spcPts val="900"/>
              </a:spcBef>
              <a:spcAft>
                <a:spcPts val="0"/>
              </a:spcAft>
              <a:buClr>
                <a:schemeClr val="dk1"/>
              </a:buClr>
              <a:buSzPts val="1500"/>
              <a:buChar char="–"/>
              <a:defRPr sz="1500"/>
            </a:lvl2pPr>
            <a:lvl3pPr indent="-323850" lvl="2" marL="1371600" algn="l">
              <a:lnSpc>
                <a:spcPct val="90000"/>
              </a:lnSpc>
              <a:spcBef>
                <a:spcPts val="900"/>
              </a:spcBef>
              <a:spcAft>
                <a:spcPts val="0"/>
              </a:spcAft>
              <a:buClr>
                <a:schemeClr val="dk1"/>
              </a:buClr>
              <a:buSzPts val="1500"/>
              <a:buChar char="•"/>
              <a:defRPr sz="1500"/>
            </a:lvl3pPr>
            <a:lvl4pPr indent="-323850" lvl="3" marL="1828800" algn="l">
              <a:lnSpc>
                <a:spcPct val="90000"/>
              </a:lnSpc>
              <a:spcBef>
                <a:spcPts val="900"/>
              </a:spcBef>
              <a:spcAft>
                <a:spcPts val="0"/>
              </a:spcAft>
              <a:buClr>
                <a:schemeClr val="dk1"/>
              </a:buClr>
              <a:buSzPts val="1500"/>
              <a:buChar char="–"/>
              <a:defRPr sz="1500"/>
            </a:lvl4pPr>
            <a:lvl5pPr indent="-323850" lvl="4" marL="2286000" algn="l">
              <a:lnSpc>
                <a:spcPct val="90000"/>
              </a:lnSpc>
              <a:spcBef>
                <a:spcPts val="900"/>
              </a:spcBef>
              <a:spcAft>
                <a:spcPts val="0"/>
              </a:spcAft>
              <a:buClr>
                <a:schemeClr val="dk1"/>
              </a:buClr>
              <a:buSzPts val="1500"/>
              <a:buChar char="•"/>
              <a:defRPr sz="1500"/>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2" name="Google Shape;72;p48"/>
          <p:cNvSpPr txBox="1"/>
          <p:nvPr>
            <p:ph idx="3" type="body"/>
          </p:nvPr>
        </p:nvSpPr>
        <p:spPr>
          <a:xfrm>
            <a:off x="4679823" y="1145286"/>
            <a:ext cx="1950600" cy="3346800"/>
          </a:xfrm>
          <a:prstGeom prst="rect">
            <a:avLst/>
          </a:prstGeom>
          <a:noFill/>
          <a:ln>
            <a:noFill/>
          </a:ln>
        </p:spPr>
        <p:txBody>
          <a:bodyPr anchorCtr="0" anchor="t" bIns="0" lIns="0" spcFirstLastPara="1" rIns="0" wrap="square" tIns="0">
            <a:noAutofit/>
          </a:bodyPr>
          <a:lstStyle>
            <a:lvl1pPr indent="-323850" lvl="0" marL="457200" algn="l">
              <a:lnSpc>
                <a:spcPct val="90000"/>
              </a:lnSpc>
              <a:spcBef>
                <a:spcPts val="900"/>
              </a:spcBef>
              <a:spcAft>
                <a:spcPts val="0"/>
              </a:spcAft>
              <a:buClr>
                <a:schemeClr val="dk1"/>
              </a:buClr>
              <a:buSzPts val="1500"/>
              <a:buChar char="•"/>
              <a:defRPr sz="1500"/>
            </a:lvl1pPr>
            <a:lvl2pPr indent="-323850" lvl="1" marL="914400" algn="l">
              <a:lnSpc>
                <a:spcPct val="90000"/>
              </a:lnSpc>
              <a:spcBef>
                <a:spcPts val="900"/>
              </a:spcBef>
              <a:spcAft>
                <a:spcPts val="0"/>
              </a:spcAft>
              <a:buClr>
                <a:schemeClr val="dk1"/>
              </a:buClr>
              <a:buSzPts val="1500"/>
              <a:buChar char="–"/>
              <a:defRPr sz="1500"/>
            </a:lvl2pPr>
            <a:lvl3pPr indent="-323850" lvl="2" marL="1371600" algn="l">
              <a:lnSpc>
                <a:spcPct val="90000"/>
              </a:lnSpc>
              <a:spcBef>
                <a:spcPts val="900"/>
              </a:spcBef>
              <a:spcAft>
                <a:spcPts val="0"/>
              </a:spcAft>
              <a:buClr>
                <a:schemeClr val="dk1"/>
              </a:buClr>
              <a:buSzPts val="1500"/>
              <a:buChar char="•"/>
              <a:defRPr sz="1500"/>
            </a:lvl3pPr>
            <a:lvl4pPr indent="-323850" lvl="3" marL="1828800" algn="l">
              <a:lnSpc>
                <a:spcPct val="90000"/>
              </a:lnSpc>
              <a:spcBef>
                <a:spcPts val="900"/>
              </a:spcBef>
              <a:spcAft>
                <a:spcPts val="0"/>
              </a:spcAft>
              <a:buClr>
                <a:schemeClr val="dk1"/>
              </a:buClr>
              <a:buSzPts val="1500"/>
              <a:buChar char="–"/>
              <a:defRPr sz="1500"/>
            </a:lvl4pPr>
            <a:lvl5pPr indent="-323850" lvl="4" marL="2286000" algn="l">
              <a:lnSpc>
                <a:spcPct val="90000"/>
              </a:lnSpc>
              <a:spcBef>
                <a:spcPts val="900"/>
              </a:spcBef>
              <a:spcAft>
                <a:spcPts val="0"/>
              </a:spcAft>
              <a:buClr>
                <a:schemeClr val="dk1"/>
              </a:buClr>
              <a:buSzPts val="1500"/>
              <a:buChar char="•"/>
              <a:defRPr sz="1500"/>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3" name="Google Shape;73;p48"/>
          <p:cNvSpPr txBox="1"/>
          <p:nvPr>
            <p:ph idx="4" type="body"/>
          </p:nvPr>
        </p:nvSpPr>
        <p:spPr>
          <a:xfrm>
            <a:off x="6848285" y="1145286"/>
            <a:ext cx="1950600" cy="3346800"/>
          </a:xfrm>
          <a:prstGeom prst="rect">
            <a:avLst/>
          </a:prstGeom>
          <a:noFill/>
          <a:ln>
            <a:noFill/>
          </a:ln>
        </p:spPr>
        <p:txBody>
          <a:bodyPr anchorCtr="0" anchor="t" bIns="0" lIns="0" spcFirstLastPara="1" rIns="0" wrap="square" tIns="0">
            <a:noAutofit/>
          </a:bodyPr>
          <a:lstStyle>
            <a:lvl1pPr indent="-323850" lvl="0" marL="457200" algn="l">
              <a:lnSpc>
                <a:spcPct val="90000"/>
              </a:lnSpc>
              <a:spcBef>
                <a:spcPts val="900"/>
              </a:spcBef>
              <a:spcAft>
                <a:spcPts val="0"/>
              </a:spcAft>
              <a:buClr>
                <a:schemeClr val="dk1"/>
              </a:buClr>
              <a:buSzPts val="1500"/>
              <a:buChar char="•"/>
              <a:defRPr sz="1500"/>
            </a:lvl1pPr>
            <a:lvl2pPr indent="-323850" lvl="1" marL="914400" algn="l">
              <a:lnSpc>
                <a:spcPct val="90000"/>
              </a:lnSpc>
              <a:spcBef>
                <a:spcPts val="900"/>
              </a:spcBef>
              <a:spcAft>
                <a:spcPts val="0"/>
              </a:spcAft>
              <a:buClr>
                <a:schemeClr val="dk1"/>
              </a:buClr>
              <a:buSzPts val="1500"/>
              <a:buChar char="–"/>
              <a:defRPr sz="1500"/>
            </a:lvl2pPr>
            <a:lvl3pPr indent="-323850" lvl="2" marL="1371600" algn="l">
              <a:lnSpc>
                <a:spcPct val="90000"/>
              </a:lnSpc>
              <a:spcBef>
                <a:spcPts val="900"/>
              </a:spcBef>
              <a:spcAft>
                <a:spcPts val="0"/>
              </a:spcAft>
              <a:buClr>
                <a:schemeClr val="dk1"/>
              </a:buClr>
              <a:buSzPts val="1500"/>
              <a:buChar char="•"/>
              <a:defRPr sz="1500"/>
            </a:lvl3pPr>
            <a:lvl4pPr indent="-323850" lvl="3" marL="1828800" algn="l">
              <a:lnSpc>
                <a:spcPct val="90000"/>
              </a:lnSpc>
              <a:spcBef>
                <a:spcPts val="900"/>
              </a:spcBef>
              <a:spcAft>
                <a:spcPts val="0"/>
              </a:spcAft>
              <a:buClr>
                <a:schemeClr val="dk1"/>
              </a:buClr>
              <a:buSzPts val="1500"/>
              <a:buChar char="–"/>
              <a:defRPr sz="1500"/>
            </a:lvl4pPr>
            <a:lvl5pPr indent="-323850" lvl="4" marL="2286000" algn="l">
              <a:lnSpc>
                <a:spcPct val="90000"/>
              </a:lnSpc>
              <a:spcBef>
                <a:spcPts val="900"/>
              </a:spcBef>
              <a:spcAft>
                <a:spcPts val="0"/>
              </a:spcAft>
              <a:buClr>
                <a:schemeClr val="dk1"/>
              </a:buClr>
              <a:buSzPts val="1500"/>
              <a:buChar char="•"/>
              <a:defRPr sz="1500"/>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lumn shaded">
  <p:cSld name="Four column shaded">
    <p:spTree>
      <p:nvGrpSpPr>
        <p:cNvPr id="74" name="Shape 74"/>
        <p:cNvGrpSpPr/>
        <p:nvPr/>
      </p:nvGrpSpPr>
      <p:grpSpPr>
        <a:xfrm>
          <a:off x="0" y="0"/>
          <a:ext cx="0" cy="0"/>
          <a:chOff x="0" y="0"/>
          <a:chExt cx="0" cy="0"/>
        </a:xfrm>
      </p:grpSpPr>
      <p:sp>
        <p:nvSpPr>
          <p:cNvPr id="75" name="Google Shape;75;p49"/>
          <p:cNvSpPr txBox="1"/>
          <p:nvPr>
            <p:ph type="title"/>
          </p:nvPr>
        </p:nvSpPr>
        <p:spPr>
          <a:xfrm>
            <a:off x="342901" y="271463"/>
            <a:ext cx="8456100" cy="3384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dk2"/>
              </a:buClr>
              <a:buSzPts val="1400"/>
              <a:buNone/>
              <a:defRPr/>
            </a:lvl1pPr>
            <a:lvl2pPr lvl="1" algn="l">
              <a:lnSpc>
                <a:spcPct val="100000"/>
              </a:lnSpc>
              <a:spcBef>
                <a:spcPts val="90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6" name="Google Shape;76;p49"/>
          <p:cNvSpPr txBox="1"/>
          <p:nvPr>
            <p:ph idx="1" type="body"/>
          </p:nvPr>
        </p:nvSpPr>
        <p:spPr>
          <a:xfrm>
            <a:off x="342900" y="1145286"/>
            <a:ext cx="1950600" cy="3346800"/>
          </a:xfrm>
          <a:prstGeom prst="rect">
            <a:avLst/>
          </a:prstGeom>
          <a:solidFill>
            <a:srgbClr val="F4F4F4"/>
          </a:solidFill>
          <a:ln>
            <a:noFill/>
          </a:ln>
        </p:spPr>
        <p:txBody>
          <a:bodyPr anchorCtr="0" anchor="t" bIns="68575" lIns="68575" spcFirstLastPara="1" rIns="68575" wrap="square" tIns="137150">
            <a:noAutofit/>
          </a:bodyPr>
          <a:lstStyle>
            <a:lvl1pPr indent="-323850" lvl="0" marL="457200" algn="l">
              <a:lnSpc>
                <a:spcPct val="90000"/>
              </a:lnSpc>
              <a:spcBef>
                <a:spcPts val="900"/>
              </a:spcBef>
              <a:spcAft>
                <a:spcPts val="0"/>
              </a:spcAft>
              <a:buClr>
                <a:schemeClr val="dk1"/>
              </a:buClr>
              <a:buSzPts val="1500"/>
              <a:buChar char="•"/>
              <a:defRPr sz="1500"/>
            </a:lvl1pPr>
            <a:lvl2pPr indent="-323850" lvl="1" marL="914400" algn="l">
              <a:lnSpc>
                <a:spcPct val="90000"/>
              </a:lnSpc>
              <a:spcBef>
                <a:spcPts val="900"/>
              </a:spcBef>
              <a:spcAft>
                <a:spcPts val="0"/>
              </a:spcAft>
              <a:buClr>
                <a:schemeClr val="dk1"/>
              </a:buClr>
              <a:buSzPts val="1500"/>
              <a:buChar char="–"/>
              <a:defRPr sz="1500"/>
            </a:lvl2pPr>
            <a:lvl3pPr indent="-323850" lvl="2" marL="1371600" algn="l">
              <a:lnSpc>
                <a:spcPct val="90000"/>
              </a:lnSpc>
              <a:spcBef>
                <a:spcPts val="900"/>
              </a:spcBef>
              <a:spcAft>
                <a:spcPts val="0"/>
              </a:spcAft>
              <a:buClr>
                <a:schemeClr val="dk1"/>
              </a:buClr>
              <a:buSzPts val="1500"/>
              <a:buChar char="•"/>
              <a:defRPr sz="1500"/>
            </a:lvl3pPr>
            <a:lvl4pPr indent="-323850" lvl="3" marL="1828800" algn="l">
              <a:lnSpc>
                <a:spcPct val="90000"/>
              </a:lnSpc>
              <a:spcBef>
                <a:spcPts val="900"/>
              </a:spcBef>
              <a:spcAft>
                <a:spcPts val="0"/>
              </a:spcAft>
              <a:buClr>
                <a:schemeClr val="dk1"/>
              </a:buClr>
              <a:buSzPts val="1500"/>
              <a:buChar char="–"/>
              <a:defRPr sz="1500"/>
            </a:lvl4pPr>
            <a:lvl5pPr indent="-323850" lvl="4" marL="2286000" algn="l">
              <a:lnSpc>
                <a:spcPct val="90000"/>
              </a:lnSpc>
              <a:spcBef>
                <a:spcPts val="900"/>
              </a:spcBef>
              <a:spcAft>
                <a:spcPts val="0"/>
              </a:spcAft>
              <a:buClr>
                <a:schemeClr val="dk1"/>
              </a:buClr>
              <a:buSzPts val="1500"/>
              <a:buChar char="•"/>
              <a:defRPr sz="1500"/>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7" name="Google Shape;77;p49"/>
          <p:cNvSpPr txBox="1"/>
          <p:nvPr>
            <p:ph idx="2" type="body"/>
          </p:nvPr>
        </p:nvSpPr>
        <p:spPr>
          <a:xfrm>
            <a:off x="2511363" y="1145286"/>
            <a:ext cx="1950600" cy="3346800"/>
          </a:xfrm>
          <a:prstGeom prst="rect">
            <a:avLst/>
          </a:prstGeom>
          <a:solidFill>
            <a:srgbClr val="F4F4F4"/>
          </a:solidFill>
          <a:ln>
            <a:noFill/>
          </a:ln>
        </p:spPr>
        <p:txBody>
          <a:bodyPr anchorCtr="0" anchor="t" bIns="68575" lIns="68575" spcFirstLastPara="1" rIns="68575" wrap="square" tIns="137150">
            <a:noAutofit/>
          </a:bodyPr>
          <a:lstStyle>
            <a:lvl1pPr indent="-323850" lvl="0" marL="457200" algn="l">
              <a:lnSpc>
                <a:spcPct val="90000"/>
              </a:lnSpc>
              <a:spcBef>
                <a:spcPts val="900"/>
              </a:spcBef>
              <a:spcAft>
                <a:spcPts val="0"/>
              </a:spcAft>
              <a:buClr>
                <a:schemeClr val="dk1"/>
              </a:buClr>
              <a:buSzPts val="1500"/>
              <a:buChar char="•"/>
              <a:defRPr sz="1500"/>
            </a:lvl1pPr>
            <a:lvl2pPr indent="-323850" lvl="1" marL="914400" algn="l">
              <a:lnSpc>
                <a:spcPct val="90000"/>
              </a:lnSpc>
              <a:spcBef>
                <a:spcPts val="900"/>
              </a:spcBef>
              <a:spcAft>
                <a:spcPts val="0"/>
              </a:spcAft>
              <a:buClr>
                <a:schemeClr val="dk1"/>
              </a:buClr>
              <a:buSzPts val="1500"/>
              <a:buChar char="–"/>
              <a:defRPr sz="1500"/>
            </a:lvl2pPr>
            <a:lvl3pPr indent="-323850" lvl="2" marL="1371600" algn="l">
              <a:lnSpc>
                <a:spcPct val="90000"/>
              </a:lnSpc>
              <a:spcBef>
                <a:spcPts val="900"/>
              </a:spcBef>
              <a:spcAft>
                <a:spcPts val="0"/>
              </a:spcAft>
              <a:buClr>
                <a:schemeClr val="dk1"/>
              </a:buClr>
              <a:buSzPts val="1500"/>
              <a:buChar char="•"/>
              <a:defRPr sz="1500"/>
            </a:lvl3pPr>
            <a:lvl4pPr indent="-323850" lvl="3" marL="1828800" algn="l">
              <a:lnSpc>
                <a:spcPct val="90000"/>
              </a:lnSpc>
              <a:spcBef>
                <a:spcPts val="900"/>
              </a:spcBef>
              <a:spcAft>
                <a:spcPts val="0"/>
              </a:spcAft>
              <a:buClr>
                <a:schemeClr val="dk1"/>
              </a:buClr>
              <a:buSzPts val="1500"/>
              <a:buChar char="–"/>
              <a:defRPr sz="1500"/>
            </a:lvl4pPr>
            <a:lvl5pPr indent="-323850" lvl="4" marL="2286000" algn="l">
              <a:lnSpc>
                <a:spcPct val="90000"/>
              </a:lnSpc>
              <a:spcBef>
                <a:spcPts val="900"/>
              </a:spcBef>
              <a:spcAft>
                <a:spcPts val="0"/>
              </a:spcAft>
              <a:buClr>
                <a:schemeClr val="dk1"/>
              </a:buClr>
              <a:buSzPts val="1500"/>
              <a:buChar char="•"/>
              <a:defRPr sz="1500"/>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8" name="Google Shape;78;p49"/>
          <p:cNvSpPr txBox="1"/>
          <p:nvPr>
            <p:ph idx="3" type="body"/>
          </p:nvPr>
        </p:nvSpPr>
        <p:spPr>
          <a:xfrm>
            <a:off x="4679823" y="1145286"/>
            <a:ext cx="1950600" cy="3346800"/>
          </a:xfrm>
          <a:prstGeom prst="rect">
            <a:avLst/>
          </a:prstGeom>
          <a:solidFill>
            <a:srgbClr val="F4F4F4"/>
          </a:solidFill>
          <a:ln>
            <a:noFill/>
          </a:ln>
        </p:spPr>
        <p:txBody>
          <a:bodyPr anchorCtr="0" anchor="t" bIns="68575" lIns="68575" spcFirstLastPara="1" rIns="68575" wrap="square" tIns="137150">
            <a:noAutofit/>
          </a:bodyPr>
          <a:lstStyle>
            <a:lvl1pPr indent="-323850" lvl="0" marL="457200" algn="l">
              <a:lnSpc>
                <a:spcPct val="90000"/>
              </a:lnSpc>
              <a:spcBef>
                <a:spcPts val="900"/>
              </a:spcBef>
              <a:spcAft>
                <a:spcPts val="0"/>
              </a:spcAft>
              <a:buClr>
                <a:schemeClr val="dk1"/>
              </a:buClr>
              <a:buSzPts val="1500"/>
              <a:buChar char="•"/>
              <a:defRPr sz="1500"/>
            </a:lvl1pPr>
            <a:lvl2pPr indent="-323850" lvl="1" marL="914400" algn="l">
              <a:lnSpc>
                <a:spcPct val="90000"/>
              </a:lnSpc>
              <a:spcBef>
                <a:spcPts val="900"/>
              </a:spcBef>
              <a:spcAft>
                <a:spcPts val="0"/>
              </a:spcAft>
              <a:buClr>
                <a:schemeClr val="dk1"/>
              </a:buClr>
              <a:buSzPts val="1500"/>
              <a:buChar char="–"/>
              <a:defRPr sz="1500"/>
            </a:lvl2pPr>
            <a:lvl3pPr indent="-323850" lvl="2" marL="1371600" algn="l">
              <a:lnSpc>
                <a:spcPct val="90000"/>
              </a:lnSpc>
              <a:spcBef>
                <a:spcPts val="900"/>
              </a:spcBef>
              <a:spcAft>
                <a:spcPts val="0"/>
              </a:spcAft>
              <a:buClr>
                <a:schemeClr val="dk1"/>
              </a:buClr>
              <a:buSzPts val="1500"/>
              <a:buChar char="•"/>
              <a:defRPr sz="1500"/>
            </a:lvl3pPr>
            <a:lvl4pPr indent="-323850" lvl="3" marL="1828800" algn="l">
              <a:lnSpc>
                <a:spcPct val="90000"/>
              </a:lnSpc>
              <a:spcBef>
                <a:spcPts val="900"/>
              </a:spcBef>
              <a:spcAft>
                <a:spcPts val="0"/>
              </a:spcAft>
              <a:buClr>
                <a:schemeClr val="dk1"/>
              </a:buClr>
              <a:buSzPts val="1500"/>
              <a:buChar char="–"/>
              <a:defRPr sz="1500"/>
            </a:lvl4pPr>
            <a:lvl5pPr indent="-323850" lvl="4" marL="2286000" algn="l">
              <a:lnSpc>
                <a:spcPct val="90000"/>
              </a:lnSpc>
              <a:spcBef>
                <a:spcPts val="900"/>
              </a:spcBef>
              <a:spcAft>
                <a:spcPts val="0"/>
              </a:spcAft>
              <a:buClr>
                <a:schemeClr val="dk1"/>
              </a:buClr>
              <a:buSzPts val="1500"/>
              <a:buChar char="•"/>
              <a:defRPr sz="1500"/>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9" name="Google Shape;79;p49"/>
          <p:cNvSpPr txBox="1"/>
          <p:nvPr>
            <p:ph idx="4" type="body"/>
          </p:nvPr>
        </p:nvSpPr>
        <p:spPr>
          <a:xfrm>
            <a:off x="6848285" y="1145286"/>
            <a:ext cx="1950600" cy="3346800"/>
          </a:xfrm>
          <a:prstGeom prst="rect">
            <a:avLst/>
          </a:prstGeom>
          <a:solidFill>
            <a:srgbClr val="F4F4F4"/>
          </a:solidFill>
          <a:ln>
            <a:noFill/>
          </a:ln>
        </p:spPr>
        <p:txBody>
          <a:bodyPr anchorCtr="0" anchor="t" bIns="68575" lIns="68575" spcFirstLastPara="1" rIns="68575" wrap="square" tIns="137150">
            <a:noAutofit/>
          </a:bodyPr>
          <a:lstStyle>
            <a:lvl1pPr indent="-323850" lvl="0" marL="457200" algn="l">
              <a:lnSpc>
                <a:spcPct val="90000"/>
              </a:lnSpc>
              <a:spcBef>
                <a:spcPts val="900"/>
              </a:spcBef>
              <a:spcAft>
                <a:spcPts val="0"/>
              </a:spcAft>
              <a:buClr>
                <a:schemeClr val="dk1"/>
              </a:buClr>
              <a:buSzPts val="1500"/>
              <a:buChar char="•"/>
              <a:defRPr sz="1500"/>
            </a:lvl1pPr>
            <a:lvl2pPr indent="-323850" lvl="1" marL="914400" algn="l">
              <a:lnSpc>
                <a:spcPct val="90000"/>
              </a:lnSpc>
              <a:spcBef>
                <a:spcPts val="900"/>
              </a:spcBef>
              <a:spcAft>
                <a:spcPts val="0"/>
              </a:spcAft>
              <a:buClr>
                <a:schemeClr val="dk1"/>
              </a:buClr>
              <a:buSzPts val="1500"/>
              <a:buChar char="–"/>
              <a:defRPr sz="1500"/>
            </a:lvl2pPr>
            <a:lvl3pPr indent="-323850" lvl="2" marL="1371600" algn="l">
              <a:lnSpc>
                <a:spcPct val="90000"/>
              </a:lnSpc>
              <a:spcBef>
                <a:spcPts val="900"/>
              </a:spcBef>
              <a:spcAft>
                <a:spcPts val="0"/>
              </a:spcAft>
              <a:buClr>
                <a:schemeClr val="dk1"/>
              </a:buClr>
              <a:buSzPts val="1500"/>
              <a:buChar char="•"/>
              <a:defRPr sz="1500"/>
            </a:lvl3pPr>
            <a:lvl4pPr indent="-323850" lvl="3" marL="1828800" algn="l">
              <a:lnSpc>
                <a:spcPct val="90000"/>
              </a:lnSpc>
              <a:spcBef>
                <a:spcPts val="900"/>
              </a:spcBef>
              <a:spcAft>
                <a:spcPts val="0"/>
              </a:spcAft>
              <a:buClr>
                <a:schemeClr val="dk1"/>
              </a:buClr>
              <a:buSzPts val="1500"/>
              <a:buChar char="–"/>
              <a:defRPr sz="1500"/>
            </a:lvl4pPr>
            <a:lvl5pPr indent="-323850" lvl="4" marL="2286000" algn="l">
              <a:lnSpc>
                <a:spcPct val="90000"/>
              </a:lnSpc>
              <a:spcBef>
                <a:spcPts val="900"/>
              </a:spcBef>
              <a:spcAft>
                <a:spcPts val="0"/>
              </a:spcAft>
              <a:buClr>
                <a:schemeClr val="dk1"/>
              </a:buClr>
              <a:buSzPts val="1500"/>
              <a:buChar char="•"/>
              <a:defRPr sz="1500"/>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Slide">
  <p:cSld name="Divider Slide">
    <p:spTree>
      <p:nvGrpSpPr>
        <p:cNvPr id="80" name="Shape 80"/>
        <p:cNvGrpSpPr/>
        <p:nvPr/>
      </p:nvGrpSpPr>
      <p:grpSpPr>
        <a:xfrm>
          <a:off x="0" y="0"/>
          <a:ext cx="0" cy="0"/>
          <a:chOff x="0" y="0"/>
          <a:chExt cx="0" cy="0"/>
        </a:xfrm>
      </p:grpSpPr>
      <p:sp>
        <p:nvSpPr>
          <p:cNvPr id="81" name="Google Shape;81;p50"/>
          <p:cNvSpPr txBox="1"/>
          <p:nvPr>
            <p:ph type="title"/>
          </p:nvPr>
        </p:nvSpPr>
        <p:spPr>
          <a:xfrm>
            <a:off x="1543051" y="1145286"/>
            <a:ext cx="3682800" cy="22014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Clr>
                <a:schemeClr val="dk2"/>
              </a:buClr>
              <a:buSzPts val="2400"/>
              <a:buFont typeface="Arial Black"/>
              <a:buNone/>
              <a:defRPr sz="2400"/>
            </a:lvl1pPr>
            <a:lvl2pPr lvl="1" algn="l">
              <a:lnSpc>
                <a:spcPct val="100000"/>
              </a:lnSpc>
              <a:spcBef>
                <a:spcPts val="90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2" name="Google Shape;82;p50"/>
          <p:cNvSpPr/>
          <p:nvPr/>
        </p:nvSpPr>
        <p:spPr>
          <a:xfrm>
            <a:off x="1" y="1014984"/>
            <a:ext cx="1316700" cy="2469000"/>
          </a:xfrm>
          <a:prstGeom prst="rect">
            <a:avLst/>
          </a:prstGeom>
          <a:solidFill>
            <a:schemeClr val="accen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83" name="Google Shape;83;p50"/>
          <p:cNvSpPr/>
          <p:nvPr/>
        </p:nvSpPr>
        <p:spPr>
          <a:xfrm>
            <a:off x="5356099" y="1014984"/>
            <a:ext cx="3785700" cy="2469000"/>
          </a:xfrm>
          <a:prstGeom prst="rect">
            <a:avLst/>
          </a:prstGeom>
          <a:solidFill>
            <a:schemeClr val="accen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photo">
  <p:cSld name="Quote with photo">
    <p:spTree>
      <p:nvGrpSpPr>
        <p:cNvPr id="84" name="Shape 84"/>
        <p:cNvGrpSpPr/>
        <p:nvPr/>
      </p:nvGrpSpPr>
      <p:grpSpPr>
        <a:xfrm>
          <a:off x="0" y="0"/>
          <a:ext cx="0" cy="0"/>
          <a:chOff x="0" y="0"/>
          <a:chExt cx="0" cy="0"/>
        </a:xfrm>
      </p:grpSpPr>
      <p:sp>
        <p:nvSpPr>
          <p:cNvPr id="85" name="Google Shape;85;p51"/>
          <p:cNvSpPr txBox="1"/>
          <p:nvPr>
            <p:ph type="title"/>
          </p:nvPr>
        </p:nvSpPr>
        <p:spPr>
          <a:xfrm>
            <a:off x="342899" y="756951"/>
            <a:ext cx="4545000" cy="33570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Clr>
                <a:schemeClr val="dk2"/>
              </a:buClr>
              <a:buSzPts val="2400"/>
              <a:buFont typeface="Arial Black"/>
              <a:buNone/>
              <a:defRPr sz="2400"/>
            </a:lvl1pPr>
            <a:lvl2pPr lvl="1" algn="l">
              <a:lnSpc>
                <a:spcPct val="100000"/>
              </a:lnSpc>
              <a:spcBef>
                <a:spcPts val="90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6" name="Google Shape;86;p51"/>
          <p:cNvSpPr txBox="1"/>
          <p:nvPr>
            <p:ph idx="1" type="body"/>
          </p:nvPr>
        </p:nvSpPr>
        <p:spPr>
          <a:xfrm>
            <a:off x="342899" y="4114038"/>
            <a:ext cx="4545000" cy="26070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900"/>
              </a:spcBef>
              <a:spcAft>
                <a:spcPts val="0"/>
              </a:spcAft>
              <a:buClr>
                <a:schemeClr val="dk1"/>
              </a:buClr>
              <a:buSzPts val="1100"/>
              <a:buNone/>
              <a:defRPr sz="1100">
                <a:solidFill>
                  <a:schemeClr val="dk1"/>
                </a:solidFill>
              </a:defRPr>
            </a:lvl1pPr>
            <a:lvl2pPr indent="-228600" lvl="1" marL="914400" algn="l">
              <a:lnSpc>
                <a:spcPct val="90000"/>
              </a:lnSpc>
              <a:spcBef>
                <a:spcPts val="900"/>
              </a:spcBef>
              <a:spcAft>
                <a:spcPts val="0"/>
              </a:spcAft>
              <a:buClr>
                <a:srgbClr val="888888"/>
              </a:buClr>
              <a:buSzPts val="1500"/>
              <a:buNone/>
              <a:defRPr sz="1500">
                <a:solidFill>
                  <a:srgbClr val="888888"/>
                </a:solidFill>
              </a:defRPr>
            </a:lvl2pPr>
            <a:lvl3pPr indent="-228600" lvl="2" marL="1371600" algn="l">
              <a:lnSpc>
                <a:spcPct val="90000"/>
              </a:lnSpc>
              <a:spcBef>
                <a:spcPts val="900"/>
              </a:spcBef>
              <a:spcAft>
                <a:spcPts val="0"/>
              </a:spcAft>
              <a:buClr>
                <a:srgbClr val="888888"/>
              </a:buClr>
              <a:buSzPts val="1400"/>
              <a:buNone/>
              <a:defRPr sz="1400">
                <a:solidFill>
                  <a:srgbClr val="888888"/>
                </a:solidFill>
              </a:defRPr>
            </a:lvl3pPr>
            <a:lvl4pPr indent="-228600" lvl="3" marL="1828800" algn="l">
              <a:lnSpc>
                <a:spcPct val="90000"/>
              </a:lnSpc>
              <a:spcBef>
                <a:spcPts val="900"/>
              </a:spcBef>
              <a:spcAft>
                <a:spcPts val="0"/>
              </a:spcAft>
              <a:buClr>
                <a:srgbClr val="888888"/>
              </a:buClr>
              <a:buSzPts val="1200"/>
              <a:buNone/>
              <a:defRPr sz="1200">
                <a:solidFill>
                  <a:srgbClr val="888888"/>
                </a:solidFill>
              </a:defRPr>
            </a:lvl4pPr>
            <a:lvl5pPr indent="-228600" lvl="4" marL="2286000" algn="l">
              <a:lnSpc>
                <a:spcPct val="90000"/>
              </a:lnSpc>
              <a:spcBef>
                <a:spcPts val="900"/>
              </a:spcBef>
              <a:spcAft>
                <a:spcPts val="0"/>
              </a:spcAft>
              <a:buClr>
                <a:srgbClr val="888888"/>
              </a:buClr>
              <a:buSzPts val="1200"/>
              <a:buNone/>
              <a:defRPr sz="1200">
                <a:solidFill>
                  <a:srgbClr val="888888"/>
                </a:solidFill>
              </a:defRPr>
            </a:lvl5pPr>
            <a:lvl6pPr indent="-228600" lvl="5" marL="2743200" algn="l">
              <a:lnSpc>
                <a:spcPct val="90000"/>
              </a:lnSpc>
              <a:spcBef>
                <a:spcPts val="400"/>
              </a:spcBef>
              <a:spcAft>
                <a:spcPts val="0"/>
              </a:spcAft>
              <a:buClr>
                <a:srgbClr val="888888"/>
              </a:buClr>
              <a:buSzPts val="1200"/>
              <a:buNone/>
              <a:defRPr sz="1200">
                <a:solidFill>
                  <a:srgbClr val="888888"/>
                </a:solidFill>
              </a:defRPr>
            </a:lvl6pPr>
            <a:lvl7pPr indent="-228600" lvl="6" marL="3200400" algn="l">
              <a:lnSpc>
                <a:spcPct val="90000"/>
              </a:lnSpc>
              <a:spcBef>
                <a:spcPts val="400"/>
              </a:spcBef>
              <a:spcAft>
                <a:spcPts val="0"/>
              </a:spcAft>
              <a:buClr>
                <a:srgbClr val="888888"/>
              </a:buClr>
              <a:buSzPts val="1200"/>
              <a:buNone/>
              <a:defRPr sz="1200">
                <a:solidFill>
                  <a:srgbClr val="888888"/>
                </a:solidFill>
              </a:defRPr>
            </a:lvl7pPr>
            <a:lvl8pPr indent="-228600" lvl="7" marL="3657600" algn="l">
              <a:lnSpc>
                <a:spcPct val="90000"/>
              </a:lnSpc>
              <a:spcBef>
                <a:spcPts val="400"/>
              </a:spcBef>
              <a:spcAft>
                <a:spcPts val="0"/>
              </a:spcAft>
              <a:buClr>
                <a:srgbClr val="888888"/>
              </a:buClr>
              <a:buSzPts val="1200"/>
              <a:buNone/>
              <a:defRPr sz="1200">
                <a:solidFill>
                  <a:srgbClr val="888888"/>
                </a:solidFill>
              </a:defRPr>
            </a:lvl8pPr>
            <a:lvl9pPr indent="-228600" lvl="8" marL="4114800" algn="l">
              <a:lnSpc>
                <a:spcPct val="90000"/>
              </a:lnSpc>
              <a:spcBef>
                <a:spcPts val="400"/>
              </a:spcBef>
              <a:spcAft>
                <a:spcPts val="0"/>
              </a:spcAft>
              <a:buClr>
                <a:srgbClr val="888888"/>
              </a:buClr>
              <a:buSzPts val="1200"/>
              <a:buNone/>
              <a:defRPr sz="1200">
                <a:solidFill>
                  <a:srgbClr val="888888"/>
                </a:solidFill>
              </a:defRPr>
            </a:lvl9pPr>
          </a:lstStyle>
          <a:p/>
        </p:txBody>
      </p:sp>
      <p:sp>
        <p:nvSpPr>
          <p:cNvPr id="87" name="Google Shape;87;p51"/>
          <p:cNvSpPr/>
          <p:nvPr>
            <p:ph idx="2" type="pic"/>
          </p:nvPr>
        </p:nvSpPr>
        <p:spPr>
          <a:xfrm>
            <a:off x="5280661" y="1009649"/>
            <a:ext cx="3518100" cy="3223500"/>
          </a:xfrm>
          <a:prstGeom prst="rect">
            <a:avLst/>
          </a:prstGeom>
          <a:noFill/>
          <a:ln>
            <a:noFill/>
          </a:ln>
        </p:spPr>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Quote">
    <p:spTree>
      <p:nvGrpSpPr>
        <p:cNvPr id="88" name="Shape 88"/>
        <p:cNvGrpSpPr/>
        <p:nvPr/>
      </p:nvGrpSpPr>
      <p:grpSpPr>
        <a:xfrm>
          <a:off x="0" y="0"/>
          <a:ext cx="0" cy="0"/>
          <a:chOff x="0" y="0"/>
          <a:chExt cx="0" cy="0"/>
        </a:xfrm>
      </p:grpSpPr>
      <p:sp>
        <p:nvSpPr>
          <p:cNvPr id="89" name="Google Shape;89;p52"/>
          <p:cNvSpPr txBox="1"/>
          <p:nvPr>
            <p:ph type="title"/>
          </p:nvPr>
        </p:nvSpPr>
        <p:spPr>
          <a:xfrm>
            <a:off x="342899" y="756951"/>
            <a:ext cx="6275100" cy="33570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Clr>
                <a:schemeClr val="dk2"/>
              </a:buClr>
              <a:buSzPts val="2400"/>
              <a:buFont typeface="Arial Black"/>
              <a:buNone/>
              <a:defRPr sz="2400"/>
            </a:lvl1pPr>
            <a:lvl2pPr lvl="1" algn="l">
              <a:lnSpc>
                <a:spcPct val="100000"/>
              </a:lnSpc>
              <a:spcBef>
                <a:spcPts val="90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0" name="Google Shape;90;p52"/>
          <p:cNvSpPr txBox="1"/>
          <p:nvPr>
            <p:ph idx="1" type="body"/>
          </p:nvPr>
        </p:nvSpPr>
        <p:spPr>
          <a:xfrm>
            <a:off x="342899" y="4114038"/>
            <a:ext cx="6275100" cy="26070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900"/>
              </a:spcBef>
              <a:spcAft>
                <a:spcPts val="0"/>
              </a:spcAft>
              <a:buClr>
                <a:schemeClr val="dk1"/>
              </a:buClr>
              <a:buSzPts val="1100"/>
              <a:buNone/>
              <a:defRPr sz="1100">
                <a:solidFill>
                  <a:schemeClr val="dk1"/>
                </a:solidFill>
              </a:defRPr>
            </a:lvl1pPr>
            <a:lvl2pPr indent="-228600" lvl="1" marL="914400" algn="l">
              <a:lnSpc>
                <a:spcPct val="90000"/>
              </a:lnSpc>
              <a:spcBef>
                <a:spcPts val="900"/>
              </a:spcBef>
              <a:spcAft>
                <a:spcPts val="0"/>
              </a:spcAft>
              <a:buClr>
                <a:srgbClr val="888888"/>
              </a:buClr>
              <a:buSzPts val="1500"/>
              <a:buNone/>
              <a:defRPr sz="1500">
                <a:solidFill>
                  <a:srgbClr val="888888"/>
                </a:solidFill>
              </a:defRPr>
            </a:lvl2pPr>
            <a:lvl3pPr indent="-228600" lvl="2" marL="1371600" algn="l">
              <a:lnSpc>
                <a:spcPct val="90000"/>
              </a:lnSpc>
              <a:spcBef>
                <a:spcPts val="900"/>
              </a:spcBef>
              <a:spcAft>
                <a:spcPts val="0"/>
              </a:spcAft>
              <a:buClr>
                <a:srgbClr val="888888"/>
              </a:buClr>
              <a:buSzPts val="1400"/>
              <a:buNone/>
              <a:defRPr sz="1400">
                <a:solidFill>
                  <a:srgbClr val="888888"/>
                </a:solidFill>
              </a:defRPr>
            </a:lvl3pPr>
            <a:lvl4pPr indent="-228600" lvl="3" marL="1828800" algn="l">
              <a:lnSpc>
                <a:spcPct val="90000"/>
              </a:lnSpc>
              <a:spcBef>
                <a:spcPts val="900"/>
              </a:spcBef>
              <a:spcAft>
                <a:spcPts val="0"/>
              </a:spcAft>
              <a:buClr>
                <a:srgbClr val="888888"/>
              </a:buClr>
              <a:buSzPts val="1200"/>
              <a:buNone/>
              <a:defRPr sz="1200">
                <a:solidFill>
                  <a:srgbClr val="888888"/>
                </a:solidFill>
              </a:defRPr>
            </a:lvl4pPr>
            <a:lvl5pPr indent="-228600" lvl="4" marL="2286000" algn="l">
              <a:lnSpc>
                <a:spcPct val="90000"/>
              </a:lnSpc>
              <a:spcBef>
                <a:spcPts val="900"/>
              </a:spcBef>
              <a:spcAft>
                <a:spcPts val="0"/>
              </a:spcAft>
              <a:buClr>
                <a:srgbClr val="888888"/>
              </a:buClr>
              <a:buSzPts val="1200"/>
              <a:buNone/>
              <a:defRPr sz="1200">
                <a:solidFill>
                  <a:srgbClr val="888888"/>
                </a:solidFill>
              </a:defRPr>
            </a:lvl5pPr>
            <a:lvl6pPr indent="-228600" lvl="5" marL="2743200" algn="l">
              <a:lnSpc>
                <a:spcPct val="90000"/>
              </a:lnSpc>
              <a:spcBef>
                <a:spcPts val="400"/>
              </a:spcBef>
              <a:spcAft>
                <a:spcPts val="0"/>
              </a:spcAft>
              <a:buClr>
                <a:srgbClr val="888888"/>
              </a:buClr>
              <a:buSzPts val="1200"/>
              <a:buNone/>
              <a:defRPr sz="1200">
                <a:solidFill>
                  <a:srgbClr val="888888"/>
                </a:solidFill>
              </a:defRPr>
            </a:lvl6pPr>
            <a:lvl7pPr indent="-228600" lvl="6" marL="3200400" algn="l">
              <a:lnSpc>
                <a:spcPct val="90000"/>
              </a:lnSpc>
              <a:spcBef>
                <a:spcPts val="400"/>
              </a:spcBef>
              <a:spcAft>
                <a:spcPts val="0"/>
              </a:spcAft>
              <a:buClr>
                <a:srgbClr val="888888"/>
              </a:buClr>
              <a:buSzPts val="1200"/>
              <a:buNone/>
              <a:defRPr sz="1200">
                <a:solidFill>
                  <a:srgbClr val="888888"/>
                </a:solidFill>
              </a:defRPr>
            </a:lvl7pPr>
            <a:lvl8pPr indent="-228600" lvl="7" marL="3657600" algn="l">
              <a:lnSpc>
                <a:spcPct val="90000"/>
              </a:lnSpc>
              <a:spcBef>
                <a:spcPts val="400"/>
              </a:spcBef>
              <a:spcAft>
                <a:spcPts val="0"/>
              </a:spcAft>
              <a:buClr>
                <a:srgbClr val="888888"/>
              </a:buClr>
              <a:buSzPts val="1200"/>
              <a:buNone/>
              <a:defRPr sz="1200">
                <a:solidFill>
                  <a:srgbClr val="888888"/>
                </a:solidFill>
              </a:defRPr>
            </a:lvl8pPr>
            <a:lvl9pPr indent="-228600" lvl="8" marL="4114800" algn="l">
              <a:lnSpc>
                <a:spcPct val="90000"/>
              </a:lnSpc>
              <a:spcBef>
                <a:spcPts val="400"/>
              </a:spcBef>
              <a:spcAft>
                <a:spcPts val="0"/>
              </a:spcAft>
              <a:buClr>
                <a:srgbClr val="888888"/>
              </a:buClr>
              <a:buSzPts val="1200"/>
              <a:buNone/>
              <a:defRPr sz="1200">
                <a:solidFill>
                  <a:srgbClr val="888888"/>
                </a:solidFil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5" name="Shape 95"/>
        <p:cNvGrpSpPr/>
        <p:nvPr/>
      </p:nvGrpSpPr>
      <p:grpSpPr>
        <a:xfrm>
          <a:off x="0" y="0"/>
          <a:ext cx="0" cy="0"/>
          <a:chOff x="0" y="0"/>
          <a:chExt cx="0" cy="0"/>
        </a:xfrm>
      </p:grpSpPr>
      <p:sp>
        <p:nvSpPr>
          <p:cNvPr id="96" name="Google Shape;96;p54"/>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97" name="Google Shape;97;p54"/>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98" name="Google Shape;98;p54"/>
          <p:cNvSpPr txBox="1"/>
          <p:nvPr>
            <p:ph idx="12" type="sldNum"/>
          </p:nvPr>
        </p:nvSpPr>
        <p:spPr>
          <a:xfrm>
            <a:off x="8472459"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9" name="Shape 99"/>
        <p:cNvGrpSpPr/>
        <p:nvPr/>
      </p:nvGrpSpPr>
      <p:grpSpPr>
        <a:xfrm>
          <a:off x="0" y="0"/>
          <a:ext cx="0" cy="0"/>
          <a:chOff x="0" y="0"/>
          <a:chExt cx="0" cy="0"/>
        </a:xfrm>
      </p:grpSpPr>
      <p:sp>
        <p:nvSpPr>
          <p:cNvPr id="100" name="Google Shape;100;p55"/>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01" name="Google Shape;101;p55"/>
          <p:cNvSpPr txBox="1"/>
          <p:nvPr>
            <p:ph idx="12" type="sldNum"/>
          </p:nvPr>
        </p:nvSpPr>
        <p:spPr>
          <a:xfrm>
            <a:off x="8472459"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5" name="Shape 25"/>
        <p:cNvGrpSpPr/>
        <p:nvPr/>
      </p:nvGrpSpPr>
      <p:grpSpPr>
        <a:xfrm>
          <a:off x="0" y="0"/>
          <a:ext cx="0" cy="0"/>
          <a:chOff x="0" y="0"/>
          <a:chExt cx="0" cy="0"/>
        </a:xfrm>
      </p:grpSpPr>
      <p:sp>
        <p:nvSpPr>
          <p:cNvPr id="26" name="Google Shape;26;p37"/>
          <p:cNvSpPr txBox="1"/>
          <p:nvPr>
            <p:ph type="title"/>
          </p:nvPr>
        </p:nvSpPr>
        <p:spPr>
          <a:xfrm>
            <a:off x="342901" y="271463"/>
            <a:ext cx="8456100" cy="3384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dk2"/>
              </a:buClr>
              <a:buSzPts val="1400"/>
              <a:buNone/>
              <a:defRPr/>
            </a:lvl1pPr>
            <a:lvl2pPr lvl="1" algn="l">
              <a:lnSpc>
                <a:spcPct val="100000"/>
              </a:lnSpc>
              <a:spcBef>
                <a:spcPts val="90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7" name="Google Shape;27;p37"/>
          <p:cNvSpPr txBox="1"/>
          <p:nvPr>
            <p:ph idx="1" type="body"/>
          </p:nvPr>
        </p:nvSpPr>
        <p:spPr>
          <a:xfrm>
            <a:off x="342901" y="1145286"/>
            <a:ext cx="8456100" cy="3346800"/>
          </a:xfrm>
          <a:prstGeom prst="rect">
            <a:avLst/>
          </a:prstGeom>
          <a:noFill/>
          <a:ln>
            <a:noFill/>
          </a:ln>
        </p:spPr>
        <p:txBody>
          <a:bodyPr anchorCtr="0" anchor="t" bIns="0" lIns="0" spcFirstLastPara="1" rIns="0" wrap="square" tIns="0">
            <a:noAutofit/>
          </a:bodyPr>
          <a:lstStyle>
            <a:lvl1pPr indent="-317500" lvl="0" marL="457200" algn="l">
              <a:lnSpc>
                <a:spcPct val="90000"/>
              </a:lnSpc>
              <a:spcBef>
                <a:spcPts val="900"/>
              </a:spcBef>
              <a:spcAft>
                <a:spcPts val="0"/>
              </a:spcAft>
              <a:buClr>
                <a:schemeClr val="dk1"/>
              </a:buClr>
              <a:buSzPts val="1400"/>
              <a:buChar char="•"/>
              <a:defRPr/>
            </a:lvl1pPr>
            <a:lvl2pPr indent="-317500" lvl="1" marL="914400" algn="l">
              <a:lnSpc>
                <a:spcPct val="90000"/>
              </a:lnSpc>
              <a:spcBef>
                <a:spcPts val="900"/>
              </a:spcBef>
              <a:spcAft>
                <a:spcPts val="0"/>
              </a:spcAft>
              <a:buClr>
                <a:schemeClr val="dk1"/>
              </a:buClr>
              <a:buSzPts val="1400"/>
              <a:buChar char="–"/>
              <a:defRPr/>
            </a:lvl2pPr>
            <a:lvl3pPr indent="-317500" lvl="2" marL="1371600" algn="l">
              <a:lnSpc>
                <a:spcPct val="90000"/>
              </a:lnSpc>
              <a:spcBef>
                <a:spcPts val="900"/>
              </a:spcBef>
              <a:spcAft>
                <a:spcPts val="0"/>
              </a:spcAft>
              <a:buClr>
                <a:schemeClr val="dk1"/>
              </a:buClr>
              <a:buSzPts val="1400"/>
              <a:buChar char="•"/>
              <a:defRPr/>
            </a:lvl3pPr>
            <a:lvl4pPr indent="-317500" lvl="3" marL="1828800" algn="l">
              <a:lnSpc>
                <a:spcPct val="90000"/>
              </a:lnSpc>
              <a:spcBef>
                <a:spcPts val="900"/>
              </a:spcBef>
              <a:spcAft>
                <a:spcPts val="0"/>
              </a:spcAft>
              <a:buClr>
                <a:schemeClr val="dk1"/>
              </a:buClr>
              <a:buSzPts val="1400"/>
              <a:buChar char="–"/>
              <a:defRPr/>
            </a:lvl4pPr>
            <a:lvl5pPr indent="-317500" lvl="4" marL="2286000" algn="l">
              <a:lnSpc>
                <a:spcPct val="90000"/>
              </a:lnSpc>
              <a:spcBef>
                <a:spcPts val="9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02" name="Shape 102"/>
        <p:cNvGrpSpPr/>
        <p:nvPr/>
      </p:nvGrpSpPr>
      <p:grpSpPr>
        <a:xfrm>
          <a:off x="0" y="0"/>
          <a:ext cx="0" cy="0"/>
          <a:chOff x="0" y="0"/>
          <a:chExt cx="0" cy="0"/>
        </a:xfrm>
      </p:grpSpPr>
      <p:sp>
        <p:nvSpPr>
          <p:cNvPr id="103" name="Google Shape;103;p5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04" name="Google Shape;104;p5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05" name="Google Shape;105;p56"/>
          <p:cNvSpPr txBox="1"/>
          <p:nvPr>
            <p:ph idx="12" type="sldNum"/>
          </p:nvPr>
        </p:nvSpPr>
        <p:spPr>
          <a:xfrm>
            <a:off x="8472459"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06" name="Shape 106"/>
        <p:cNvGrpSpPr/>
        <p:nvPr/>
      </p:nvGrpSpPr>
      <p:grpSpPr>
        <a:xfrm>
          <a:off x="0" y="0"/>
          <a:ext cx="0" cy="0"/>
          <a:chOff x="0" y="0"/>
          <a:chExt cx="0" cy="0"/>
        </a:xfrm>
      </p:grpSpPr>
      <p:sp>
        <p:nvSpPr>
          <p:cNvPr id="107" name="Google Shape;107;p5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08" name="Google Shape;108;p57"/>
          <p:cNvSpPr txBox="1"/>
          <p:nvPr>
            <p:ph idx="1" type="body"/>
          </p:nvPr>
        </p:nvSpPr>
        <p:spPr>
          <a:xfrm>
            <a:off x="311701"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109" name="Google Shape;109;p57"/>
          <p:cNvSpPr txBox="1"/>
          <p:nvPr>
            <p:ph idx="2" type="body"/>
          </p:nvPr>
        </p:nvSpPr>
        <p:spPr>
          <a:xfrm>
            <a:off x="4832401"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110" name="Google Shape;110;p57"/>
          <p:cNvSpPr txBox="1"/>
          <p:nvPr>
            <p:ph idx="12" type="sldNum"/>
          </p:nvPr>
        </p:nvSpPr>
        <p:spPr>
          <a:xfrm>
            <a:off x="8472459"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1" name="Shape 111"/>
        <p:cNvGrpSpPr/>
        <p:nvPr/>
      </p:nvGrpSpPr>
      <p:grpSpPr>
        <a:xfrm>
          <a:off x="0" y="0"/>
          <a:ext cx="0" cy="0"/>
          <a:chOff x="0" y="0"/>
          <a:chExt cx="0" cy="0"/>
        </a:xfrm>
      </p:grpSpPr>
      <p:sp>
        <p:nvSpPr>
          <p:cNvPr id="112" name="Google Shape;112;p5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13" name="Google Shape;113;p58"/>
          <p:cNvSpPr txBox="1"/>
          <p:nvPr>
            <p:ph idx="12" type="sldNum"/>
          </p:nvPr>
        </p:nvSpPr>
        <p:spPr>
          <a:xfrm>
            <a:off x="8472459"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14" name="Shape 114"/>
        <p:cNvGrpSpPr/>
        <p:nvPr/>
      </p:nvGrpSpPr>
      <p:grpSpPr>
        <a:xfrm>
          <a:off x="0" y="0"/>
          <a:ext cx="0" cy="0"/>
          <a:chOff x="0" y="0"/>
          <a:chExt cx="0" cy="0"/>
        </a:xfrm>
      </p:grpSpPr>
      <p:sp>
        <p:nvSpPr>
          <p:cNvPr id="115" name="Google Shape;115;p5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16" name="Google Shape;116;p59"/>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117" name="Google Shape;117;p59"/>
          <p:cNvSpPr txBox="1"/>
          <p:nvPr>
            <p:ph idx="12" type="sldNum"/>
          </p:nvPr>
        </p:nvSpPr>
        <p:spPr>
          <a:xfrm>
            <a:off x="8472459"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18" name="Shape 118"/>
        <p:cNvGrpSpPr/>
        <p:nvPr/>
      </p:nvGrpSpPr>
      <p:grpSpPr>
        <a:xfrm>
          <a:off x="0" y="0"/>
          <a:ext cx="0" cy="0"/>
          <a:chOff x="0" y="0"/>
          <a:chExt cx="0" cy="0"/>
        </a:xfrm>
      </p:grpSpPr>
      <p:sp>
        <p:nvSpPr>
          <p:cNvPr id="119" name="Google Shape;119;p60"/>
          <p:cNvSpPr txBox="1"/>
          <p:nvPr>
            <p:ph type="title"/>
          </p:nvPr>
        </p:nvSpPr>
        <p:spPr>
          <a:xfrm>
            <a:off x="490251"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120" name="Google Shape;120;p60"/>
          <p:cNvSpPr txBox="1"/>
          <p:nvPr>
            <p:ph idx="12" type="sldNum"/>
          </p:nvPr>
        </p:nvSpPr>
        <p:spPr>
          <a:xfrm>
            <a:off x="8472459"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1" name="Shape 121"/>
        <p:cNvGrpSpPr/>
        <p:nvPr/>
      </p:nvGrpSpPr>
      <p:grpSpPr>
        <a:xfrm>
          <a:off x="0" y="0"/>
          <a:ext cx="0" cy="0"/>
          <a:chOff x="0" y="0"/>
          <a:chExt cx="0" cy="0"/>
        </a:xfrm>
      </p:grpSpPr>
      <p:sp>
        <p:nvSpPr>
          <p:cNvPr id="122" name="Google Shape;122;p6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61"/>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124" name="Google Shape;124;p61"/>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25" name="Google Shape;125;p61"/>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26" name="Google Shape;126;p61"/>
          <p:cNvSpPr txBox="1"/>
          <p:nvPr>
            <p:ph idx="12" type="sldNum"/>
          </p:nvPr>
        </p:nvSpPr>
        <p:spPr>
          <a:xfrm>
            <a:off x="8472459"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27" name="Shape 127"/>
        <p:cNvGrpSpPr/>
        <p:nvPr/>
      </p:nvGrpSpPr>
      <p:grpSpPr>
        <a:xfrm>
          <a:off x="0" y="0"/>
          <a:ext cx="0" cy="0"/>
          <a:chOff x="0" y="0"/>
          <a:chExt cx="0" cy="0"/>
        </a:xfrm>
      </p:grpSpPr>
      <p:sp>
        <p:nvSpPr>
          <p:cNvPr id="128" name="Google Shape;128;p6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129" name="Google Shape;129;p62"/>
          <p:cNvSpPr txBox="1"/>
          <p:nvPr>
            <p:ph idx="12" type="sldNum"/>
          </p:nvPr>
        </p:nvSpPr>
        <p:spPr>
          <a:xfrm>
            <a:off x="8472459"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30" name="Shape 130"/>
        <p:cNvGrpSpPr/>
        <p:nvPr/>
      </p:nvGrpSpPr>
      <p:grpSpPr>
        <a:xfrm>
          <a:off x="0" y="0"/>
          <a:ext cx="0" cy="0"/>
          <a:chOff x="0" y="0"/>
          <a:chExt cx="0" cy="0"/>
        </a:xfrm>
      </p:grpSpPr>
      <p:sp>
        <p:nvSpPr>
          <p:cNvPr id="131" name="Google Shape;131;p63"/>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132" name="Google Shape;132;p63"/>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133" name="Google Shape;133;p63"/>
          <p:cNvSpPr txBox="1"/>
          <p:nvPr>
            <p:ph idx="12" type="sldNum"/>
          </p:nvPr>
        </p:nvSpPr>
        <p:spPr>
          <a:xfrm>
            <a:off x="8472459"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34" name="Shape 134"/>
        <p:cNvGrpSpPr/>
        <p:nvPr/>
      </p:nvGrpSpPr>
      <p:grpSpPr>
        <a:xfrm>
          <a:off x="0" y="0"/>
          <a:ext cx="0" cy="0"/>
          <a:chOff x="0" y="0"/>
          <a:chExt cx="0" cy="0"/>
        </a:xfrm>
      </p:grpSpPr>
      <p:sp>
        <p:nvSpPr>
          <p:cNvPr id="135" name="Google Shape;135;p64"/>
          <p:cNvSpPr txBox="1"/>
          <p:nvPr>
            <p:ph idx="12" type="sldNum"/>
          </p:nvPr>
        </p:nvSpPr>
        <p:spPr>
          <a:xfrm>
            <a:off x="8472459"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28" name="Shape 28"/>
        <p:cNvGrpSpPr/>
        <p:nvPr/>
      </p:nvGrpSpPr>
      <p:grpSpPr>
        <a:xfrm>
          <a:off x="0" y="0"/>
          <a:ext cx="0" cy="0"/>
          <a:chOff x="0" y="0"/>
          <a:chExt cx="0" cy="0"/>
        </a:xfrm>
      </p:grpSpPr>
      <p:sp>
        <p:nvSpPr>
          <p:cNvPr id="29" name="Google Shape;29;p38"/>
          <p:cNvSpPr txBox="1"/>
          <p:nvPr>
            <p:ph type="title"/>
          </p:nvPr>
        </p:nvSpPr>
        <p:spPr>
          <a:xfrm>
            <a:off x="342901" y="271463"/>
            <a:ext cx="8456100" cy="3384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SzPts val="2400"/>
              <a:buNone/>
              <a:defRPr/>
            </a:lvl1pPr>
            <a:lvl2pPr lvl="1" algn="l">
              <a:lnSpc>
                <a:spcPct val="100000"/>
              </a:lnSpc>
              <a:spcBef>
                <a:spcPts val="90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W1_Sky">
  <p:cSld name="Divider W1_Sky">
    <p:spTree>
      <p:nvGrpSpPr>
        <p:cNvPr id="30" name="Shape 30"/>
        <p:cNvGrpSpPr/>
        <p:nvPr/>
      </p:nvGrpSpPr>
      <p:grpSpPr>
        <a:xfrm>
          <a:off x="0" y="0"/>
          <a:ext cx="0" cy="0"/>
          <a:chOff x="0" y="0"/>
          <a:chExt cx="0" cy="0"/>
        </a:xfrm>
      </p:grpSpPr>
      <p:sp>
        <p:nvSpPr>
          <p:cNvPr id="31" name="Google Shape;31;p39"/>
          <p:cNvSpPr txBox="1"/>
          <p:nvPr>
            <p:ph type="title"/>
          </p:nvPr>
        </p:nvSpPr>
        <p:spPr>
          <a:xfrm>
            <a:off x="1543051" y="1145286"/>
            <a:ext cx="3682800" cy="22014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Clr>
                <a:schemeClr val="dk2"/>
              </a:buClr>
              <a:buSzPts val="2400"/>
              <a:buFont typeface="Arial Black"/>
              <a:buNone/>
              <a:defRPr sz="2400"/>
            </a:lvl1pPr>
            <a:lvl2pPr lvl="1" algn="l">
              <a:lnSpc>
                <a:spcPct val="100000"/>
              </a:lnSpc>
              <a:spcBef>
                <a:spcPts val="90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2" name="Google Shape;32;p39"/>
          <p:cNvSpPr/>
          <p:nvPr/>
        </p:nvSpPr>
        <p:spPr>
          <a:xfrm>
            <a:off x="1" y="1014984"/>
            <a:ext cx="1316700" cy="2469000"/>
          </a:xfrm>
          <a:prstGeom prst="rect">
            <a:avLst/>
          </a:prstGeom>
          <a:solidFill>
            <a:schemeClr val="accent4"/>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3" name="Google Shape;33;p39"/>
          <p:cNvSpPr/>
          <p:nvPr/>
        </p:nvSpPr>
        <p:spPr>
          <a:xfrm>
            <a:off x="5356099" y="1014984"/>
            <a:ext cx="3785700" cy="2469000"/>
          </a:xfrm>
          <a:prstGeom prst="rect">
            <a:avLst/>
          </a:prstGeom>
          <a:solidFill>
            <a:schemeClr val="accent4"/>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 type="twoObj">
  <p:cSld name="TWO_OBJECTS">
    <p:spTree>
      <p:nvGrpSpPr>
        <p:cNvPr id="34" name="Shape 34"/>
        <p:cNvGrpSpPr/>
        <p:nvPr/>
      </p:nvGrpSpPr>
      <p:grpSpPr>
        <a:xfrm>
          <a:off x="0" y="0"/>
          <a:ext cx="0" cy="0"/>
          <a:chOff x="0" y="0"/>
          <a:chExt cx="0" cy="0"/>
        </a:xfrm>
      </p:grpSpPr>
      <p:sp>
        <p:nvSpPr>
          <p:cNvPr id="35" name="Google Shape;35;p40"/>
          <p:cNvSpPr txBox="1"/>
          <p:nvPr>
            <p:ph type="title"/>
          </p:nvPr>
        </p:nvSpPr>
        <p:spPr>
          <a:xfrm>
            <a:off x="342901" y="271463"/>
            <a:ext cx="8456100" cy="3384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dk2"/>
              </a:buClr>
              <a:buSzPts val="1400"/>
              <a:buNone/>
              <a:defRPr/>
            </a:lvl1pPr>
            <a:lvl2pPr lvl="1" algn="l">
              <a:lnSpc>
                <a:spcPct val="100000"/>
              </a:lnSpc>
              <a:spcBef>
                <a:spcPts val="90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6" name="Google Shape;36;p40"/>
          <p:cNvSpPr txBox="1"/>
          <p:nvPr>
            <p:ph idx="1" type="body"/>
          </p:nvPr>
        </p:nvSpPr>
        <p:spPr>
          <a:xfrm>
            <a:off x="342901" y="1145286"/>
            <a:ext cx="4121700" cy="3346800"/>
          </a:xfrm>
          <a:prstGeom prst="rect">
            <a:avLst/>
          </a:prstGeom>
          <a:noFill/>
          <a:ln>
            <a:noFill/>
          </a:ln>
        </p:spPr>
        <p:txBody>
          <a:bodyPr anchorCtr="0" anchor="t" bIns="0" lIns="0" spcFirstLastPara="1" rIns="0" wrap="square" tIns="0">
            <a:noAutofit/>
          </a:bodyPr>
          <a:lstStyle>
            <a:lvl1pPr indent="-317500" lvl="0" marL="457200" algn="l">
              <a:lnSpc>
                <a:spcPct val="90000"/>
              </a:lnSpc>
              <a:spcBef>
                <a:spcPts val="900"/>
              </a:spcBef>
              <a:spcAft>
                <a:spcPts val="0"/>
              </a:spcAft>
              <a:buClr>
                <a:schemeClr val="dk1"/>
              </a:buClr>
              <a:buSzPts val="1400"/>
              <a:buChar char="•"/>
              <a:defRPr/>
            </a:lvl1pPr>
            <a:lvl2pPr indent="-317500" lvl="1" marL="914400" algn="l">
              <a:lnSpc>
                <a:spcPct val="90000"/>
              </a:lnSpc>
              <a:spcBef>
                <a:spcPts val="900"/>
              </a:spcBef>
              <a:spcAft>
                <a:spcPts val="0"/>
              </a:spcAft>
              <a:buClr>
                <a:schemeClr val="dk1"/>
              </a:buClr>
              <a:buSzPts val="1400"/>
              <a:buChar char="–"/>
              <a:defRPr/>
            </a:lvl2pPr>
            <a:lvl3pPr indent="-317500" lvl="2" marL="1371600" algn="l">
              <a:lnSpc>
                <a:spcPct val="90000"/>
              </a:lnSpc>
              <a:spcBef>
                <a:spcPts val="900"/>
              </a:spcBef>
              <a:spcAft>
                <a:spcPts val="0"/>
              </a:spcAft>
              <a:buClr>
                <a:schemeClr val="dk1"/>
              </a:buClr>
              <a:buSzPts val="1400"/>
              <a:buChar char="•"/>
              <a:defRPr/>
            </a:lvl3pPr>
            <a:lvl4pPr indent="-317500" lvl="3" marL="1828800" algn="l">
              <a:lnSpc>
                <a:spcPct val="90000"/>
              </a:lnSpc>
              <a:spcBef>
                <a:spcPts val="900"/>
              </a:spcBef>
              <a:spcAft>
                <a:spcPts val="0"/>
              </a:spcAft>
              <a:buClr>
                <a:schemeClr val="dk1"/>
              </a:buClr>
              <a:buSzPts val="1400"/>
              <a:buChar char="–"/>
              <a:defRPr/>
            </a:lvl4pPr>
            <a:lvl5pPr indent="-317500" lvl="4" marL="2286000" algn="l">
              <a:lnSpc>
                <a:spcPct val="90000"/>
              </a:lnSpc>
              <a:spcBef>
                <a:spcPts val="9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7" name="Google Shape;37;p40"/>
          <p:cNvSpPr txBox="1"/>
          <p:nvPr>
            <p:ph idx="2" type="body"/>
          </p:nvPr>
        </p:nvSpPr>
        <p:spPr>
          <a:xfrm>
            <a:off x="4677157" y="1145286"/>
            <a:ext cx="4121700" cy="3346800"/>
          </a:xfrm>
          <a:prstGeom prst="rect">
            <a:avLst/>
          </a:prstGeom>
          <a:noFill/>
          <a:ln>
            <a:noFill/>
          </a:ln>
        </p:spPr>
        <p:txBody>
          <a:bodyPr anchorCtr="0" anchor="t" bIns="0" lIns="0" spcFirstLastPara="1" rIns="0" wrap="square" tIns="0">
            <a:noAutofit/>
          </a:bodyPr>
          <a:lstStyle>
            <a:lvl1pPr indent="-317500" lvl="0" marL="457200" algn="l">
              <a:lnSpc>
                <a:spcPct val="90000"/>
              </a:lnSpc>
              <a:spcBef>
                <a:spcPts val="900"/>
              </a:spcBef>
              <a:spcAft>
                <a:spcPts val="0"/>
              </a:spcAft>
              <a:buClr>
                <a:schemeClr val="dk1"/>
              </a:buClr>
              <a:buSzPts val="1400"/>
              <a:buChar char="•"/>
              <a:defRPr/>
            </a:lvl1pPr>
            <a:lvl2pPr indent="-317500" lvl="1" marL="914400" algn="l">
              <a:lnSpc>
                <a:spcPct val="90000"/>
              </a:lnSpc>
              <a:spcBef>
                <a:spcPts val="900"/>
              </a:spcBef>
              <a:spcAft>
                <a:spcPts val="0"/>
              </a:spcAft>
              <a:buClr>
                <a:schemeClr val="dk1"/>
              </a:buClr>
              <a:buSzPts val="1400"/>
              <a:buChar char="–"/>
              <a:defRPr/>
            </a:lvl2pPr>
            <a:lvl3pPr indent="-317500" lvl="2" marL="1371600" algn="l">
              <a:lnSpc>
                <a:spcPct val="90000"/>
              </a:lnSpc>
              <a:spcBef>
                <a:spcPts val="900"/>
              </a:spcBef>
              <a:spcAft>
                <a:spcPts val="0"/>
              </a:spcAft>
              <a:buClr>
                <a:schemeClr val="dk1"/>
              </a:buClr>
              <a:buSzPts val="1400"/>
              <a:buChar char="•"/>
              <a:defRPr/>
            </a:lvl3pPr>
            <a:lvl4pPr indent="-317500" lvl="3" marL="1828800" algn="l">
              <a:lnSpc>
                <a:spcPct val="90000"/>
              </a:lnSpc>
              <a:spcBef>
                <a:spcPts val="900"/>
              </a:spcBef>
              <a:spcAft>
                <a:spcPts val="0"/>
              </a:spcAft>
              <a:buClr>
                <a:schemeClr val="dk1"/>
              </a:buClr>
              <a:buSzPts val="1400"/>
              <a:buChar char="–"/>
              <a:defRPr/>
            </a:lvl4pPr>
            <a:lvl5pPr indent="-317500" lvl="4" marL="2286000" algn="l">
              <a:lnSpc>
                <a:spcPct val="90000"/>
              </a:lnSpc>
              <a:spcBef>
                <a:spcPts val="9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8" name="Shape 38"/>
        <p:cNvGrpSpPr/>
        <p:nvPr/>
      </p:nvGrpSpPr>
      <p:grpSpPr>
        <a:xfrm>
          <a:off x="0" y="0"/>
          <a:ext cx="0" cy="0"/>
          <a:chOff x="0" y="0"/>
          <a:chExt cx="0" cy="0"/>
        </a:xfrm>
      </p:grpSpPr>
      <p:sp>
        <p:nvSpPr>
          <p:cNvPr id="39" name="Google Shape;39;p41"/>
          <p:cNvSpPr txBox="1"/>
          <p:nvPr>
            <p:ph type="title"/>
          </p:nvPr>
        </p:nvSpPr>
        <p:spPr>
          <a:xfrm>
            <a:off x="342900" y="275035"/>
            <a:ext cx="8457000" cy="332400"/>
          </a:xfrm>
          <a:prstGeom prst="rect">
            <a:avLst/>
          </a:prstGeom>
          <a:noFill/>
          <a:ln>
            <a:noFill/>
          </a:ln>
        </p:spPr>
        <p:txBody>
          <a:bodyPr anchorCtr="0" anchor="t" bIns="0" lIns="0" spcFirstLastPara="1" rIns="0" wrap="square" tIns="0">
            <a:noAutofit/>
          </a:bodyPr>
          <a:lstStyle>
            <a:lvl1pPr lvl="0" algn="l">
              <a:lnSpc>
                <a:spcPct val="90000"/>
              </a:lnSpc>
              <a:spcBef>
                <a:spcPts val="900"/>
              </a:spcBef>
              <a:spcAft>
                <a:spcPts val="0"/>
              </a:spcAft>
              <a:buClr>
                <a:schemeClr val="dk2"/>
              </a:buClr>
              <a:buSzPts val="1400"/>
              <a:buFont typeface="Arial Black"/>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showMasterSp="0" type="title">
  <p:cSld name="TITLE">
    <p:bg>
      <p:bgPr>
        <a:solidFill>
          <a:schemeClr val="lt1"/>
        </a:solidFill>
      </p:bgPr>
    </p:bg>
    <p:spTree>
      <p:nvGrpSpPr>
        <p:cNvPr id="40" name="Shape 40"/>
        <p:cNvGrpSpPr/>
        <p:nvPr/>
      </p:nvGrpSpPr>
      <p:grpSpPr>
        <a:xfrm>
          <a:off x="0" y="0"/>
          <a:ext cx="0" cy="0"/>
          <a:chOff x="0" y="0"/>
          <a:chExt cx="0" cy="0"/>
        </a:xfrm>
      </p:grpSpPr>
      <p:sp>
        <p:nvSpPr>
          <p:cNvPr id="41" name="Google Shape;41;p42"/>
          <p:cNvSpPr txBox="1"/>
          <p:nvPr>
            <p:ph type="ctrTitle"/>
          </p:nvPr>
        </p:nvSpPr>
        <p:spPr>
          <a:xfrm>
            <a:off x="1625347" y="1361599"/>
            <a:ext cx="3408600" cy="14952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2"/>
              </a:buClr>
              <a:buSzPts val="2700"/>
              <a:buFont typeface="Arial Black"/>
              <a:buNone/>
              <a:defRPr sz="2700"/>
            </a:lvl1pPr>
            <a:lvl2pPr lvl="1" algn="l">
              <a:lnSpc>
                <a:spcPct val="100000"/>
              </a:lnSpc>
              <a:spcBef>
                <a:spcPts val="90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42" name="Google Shape;42;p42"/>
          <p:cNvSpPr txBox="1"/>
          <p:nvPr>
            <p:ph idx="1" type="subTitle"/>
          </p:nvPr>
        </p:nvSpPr>
        <p:spPr>
          <a:xfrm>
            <a:off x="1625347" y="2945798"/>
            <a:ext cx="3408600" cy="215444"/>
          </a:xfrm>
          <a:prstGeom prst="rect">
            <a:avLst/>
          </a:prstGeom>
          <a:noFill/>
          <a:ln>
            <a:noFill/>
          </a:ln>
        </p:spPr>
        <p:txBody>
          <a:bodyPr anchorCtr="0" anchor="t" bIns="0" lIns="0" spcFirstLastPara="1" rIns="0" wrap="square" tIns="0">
            <a:spAutoFit/>
          </a:bodyPr>
          <a:lstStyle>
            <a:lvl1pPr lvl="0" marR="0" algn="l">
              <a:lnSpc>
                <a:spcPct val="100000"/>
              </a:lnSpc>
              <a:spcBef>
                <a:spcPts val="0"/>
              </a:spcBef>
              <a:spcAft>
                <a:spcPts val="0"/>
              </a:spcAft>
              <a:buClr>
                <a:schemeClr val="dk1"/>
              </a:buClr>
              <a:buSzPts val="1400"/>
              <a:buFont typeface="Arial"/>
              <a:buNone/>
              <a:defRPr sz="1400"/>
            </a:lvl1pPr>
            <a:lvl2pPr lvl="1" algn="ctr">
              <a:lnSpc>
                <a:spcPct val="90000"/>
              </a:lnSpc>
              <a:spcBef>
                <a:spcPts val="900"/>
              </a:spcBef>
              <a:spcAft>
                <a:spcPts val="0"/>
              </a:spcAft>
              <a:buClr>
                <a:schemeClr val="dk1"/>
              </a:buClr>
              <a:buSzPts val="1500"/>
              <a:buNone/>
              <a:defRPr sz="1500"/>
            </a:lvl2pPr>
            <a:lvl3pPr lvl="2" algn="ctr">
              <a:lnSpc>
                <a:spcPct val="90000"/>
              </a:lnSpc>
              <a:spcBef>
                <a:spcPts val="900"/>
              </a:spcBef>
              <a:spcAft>
                <a:spcPts val="0"/>
              </a:spcAft>
              <a:buClr>
                <a:schemeClr val="dk1"/>
              </a:buClr>
              <a:buSzPts val="1400"/>
              <a:buNone/>
              <a:defRPr sz="1400"/>
            </a:lvl3pPr>
            <a:lvl4pPr lvl="3" algn="ctr">
              <a:lnSpc>
                <a:spcPct val="90000"/>
              </a:lnSpc>
              <a:spcBef>
                <a:spcPts val="900"/>
              </a:spcBef>
              <a:spcAft>
                <a:spcPts val="0"/>
              </a:spcAft>
              <a:buClr>
                <a:schemeClr val="dk1"/>
              </a:buClr>
              <a:buSzPts val="1200"/>
              <a:buNone/>
              <a:defRPr sz="1200"/>
            </a:lvl4pPr>
            <a:lvl5pPr lvl="4" algn="ctr">
              <a:lnSpc>
                <a:spcPct val="90000"/>
              </a:lnSpc>
              <a:spcBef>
                <a:spcPts val="9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43" name="Google Shape;43;p42"/>
          <p:cNvSpPr txBox="1"/>
          <p:nvPr/>
        </p:nvSpPr>
        <p:spPr>
          <a:xfrm>
            <a:off x="342901" y="4649893"/>
            <a:ext cx="5321700" cy="230832"/>
          </a:xfrm>
          <a:prstGeom prst="rect">
            <a:avLst/>
          </a:prstGeom>
          <a:noFill/>
          <a:ln>
            <a:noFill/>
          </a:ln>
        </p:spPr>
        <p:txBody>
          <a:bodyPr anchorCtr="0" anchor="b" bIns="0" lIns="0" spcFirstLastPara="1" rIns="0" wrap="square" tIns="0">
            <a:spAutoFit/>
          </a:bodyPr>
          <a:lstStyle/>
          <a:p>
            <a:pPr indent="0" lvl="0" marL="0" marR="0" rtl="0" algn="l">
              <a:lnSpc>
                <a:spcPct val="100000"/>
              </a:lnSpc>
              <a:spcBef>
                <a:spcPts val="0"/>
              </a:spcBef>
              <a:spcAft>
                <a:spcPts val="0"/>
              </a:spcAft>
              <a:buClr>
                <a:srgbClr val="000000"/>
              </a:buClr>
              <a:buSzPts val="500"/>
              <a:buFont typeface="Arial"/>
              <a:buNone/>
            </a:pPr>
            <a:r>
              <a:rPr b="0" i="0" lang="en" sz="500" u="none" cap="none" strike="noStrike">
                <a:solidFill>
                  <a:schemeClr val="dk1"/>
                </a:solidFill>
                <a:latin typeface="Arial"/>
                <a:ea typeface="Arial"/>
                <a:cs typeface="Arial"/>
                <a:sym typeface="Arial"/>
              </a:rPr>
              <a:t>© 2023 Gartner, Inc. and/or its affiliates. All rights reserved. Gartner is a registered trademark of Gartner, Inc. or its affiliates. This presentation, including all supporting materials, </a:t>
            </a:r>
            <a:br>
              <a:rPr b="0" i="0" lang="en" sz="500" u="none" cap="none" strike="noStrike">
                <a:solidFill>
                  <a:schemeClr val="dk1"/>
                </a:solidFill>
                <a:latin typeface="Arial"/>
                <a:ea typeface="Arial"/>
                <a:cs typeface="Arial"/>
                <a:sym typeface="Arial"/>
              </a:rPr>
            </a:br>
            <a:r>
              <a:rPr b="0" i="0" lang="en" sz="500" u="none" cap="none" strike="noStrike">
                <a:solidFill>
                  <a:schemeClr val="dk1"/>
                </a:solidFill>
                <a:latin typeface="Arial"/>
                <a:ea typeface="Arial"/>
                <a:cs typeface="Arial"/>
                <a:sym typeface="Arial"/>
              </a:rPr>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b="0" i="0" sz="1100" u="none" cap="none" strike="noStrike">
              <a:solidFill>
                <a:srgbClr val="000000"/>
              </a:solidFill>
              <a:latin typeface="Arial"/>
              <a:ea typeface="Arial"/>
              <a:cs typeface="Arial"/>
              <a:sym typeface="Arial"/>
            </a:endParaRPr>
          </a:p>
        </p:txBody>
      </p:sp>
      <p:sp>
        <p:nvSpPr>
          <p:cNvPr id="44" name="Google Shape;44;p42"/>
          <p:cNvSpPr/>
          <p:nvPr/>
        </p:nvSpPr>
        <p:spPr>
          <a:xfrm>
            <a:off x="1193292" y="1008126"/>
            <a:ext cx="123600" cy="2469000"/>
          </a:xfrm>
          <a:prstGeom prst="rect">
            <a:avLst/>
          </a:prstGeom>
          <a:solidFill>
            <a:schemeClr val="accent4"/>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5" name="Google Shape;45;p42"/>
          <p:cNvSpPr/>
          <p:nvPr/>
        </p:nvSpPr>
        <p:spPr>
          <a:xfrm>
            <a:off x="5294376" y="1008126"/>
            <a:ext cx="123600" cy="2469000"/>
          </a:xfrm>
          <a:prstGeom prst="rect">
            <a:avLst/>
          </a:prstGeom>
          <a:solidFill>
            <a:schemeClr val="accent4"/>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id="46" name="Google Shape;46;p42"/>
          <p:cNvPicPr preferRelativeResize="0"/>
          <p:nvPr/>
        </p:nvPicPr>
        <p:blipFill rotWithShape="1">
          <a:blip r:embed="rId2">
            <a:alphaModFix/>
          </a:blip>
          <a:srcRect b="0" l="0" r="0" t="0"/>
          <a:stretch/>
        </p:blipFill>
        <p:spPr>
          <a:xfrm>
            <a:off x="7264625" y="4542264"/>
            <a:ext cx="1543051" cy="351204"/>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p:cSld name="Title Slide">
    <p:bg>
      <p:bgPr>
        <a:solidFill>
          <a:schemeClr val="dk2"/>
        </a:solidFill>
      </p:bgPr>
    </p:bg>
    <p:spTree>
      <p:nvGrpSpPr>
        <p:cNvPr id="47" name="Shape 47"/>
        <p:cNvGrpSpPr/>
        <p:nvPr/>
      </p:nvGrpSpPr>
      <p:grpSpPr>
        <a:xfrm>
          <a:off x="0" y="0"/>
          <a:ext cx="0" cy="0"/>
          <a:chOff x="0" y="0"/>
          <a:chExt cx="0" cy="0"/>
        </a:xfrm>
      </p:grpSpPr>
      <p:sp>
        <p:nvSpPr>
          <p:cNvPr id="48" name="Google Shape;48;p43"/>
          <p:cNvSpPr txBox="1"/>
          <p:nvPr>
            <p:ph type="ctrTitle"/>
          </p:nvPr>
        </p:nvSpPr>
        <p:spPr>
          <a:xfrm>
            <a:off x="1625347" y="1361599"/>
            <a:ext cx="3408600" cy="14952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lt2"/>
              </a:buClr>
              <a:buSzPts val="2700"/>
              <a:buFont typeface="Arial Black"/>
              <a:buNone/>
              <a:defRPr sz="2700"/>
            </a:lvl1pPr>
            <a:lvl2pPr lvl="1" algn="l">
              <a:lnSpc>
                <a:spcPct val="100000"/>
              </a:lnSpc>
              <a:spcBef>
                <a:spcPts val="90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49" name="Google Shape;49;p43"/>
          <p:cNvSpPr txBox="1"/>
          <p:nvPr>
            <p:ph idx="1" type="subTitle"/>
          </p:nvPr>
        </p:nvSpPr>
        <p:spPr>
          <a:xfrm>
            <a:off x="1625347" y="2945798"/>
            <a:ext cx="3408600" cy="215444"/>
          </a:xfrm>
          <a:prstGeom prst="rect">
            <a:avLst/>
          </a:prstGeom>
          <a:noFill/>
          <a:ln>
            <a:noFill/>
          </a:ln>
        </p:spPr>
        <p:txBody>
          <a:bodyPr anchorCtr="0" anchor="t" bIns="0" lIns="0" spcFirstLastPara="1" rIns="0" wrap="square" tIns="0">
            <a:spAutoFit/>
          </a:bodyPr>
          <a:lstStyle>
            <a:lvl1pPr lvl="0" marR="0" algn="l">
              <a:lnSpc>
                <a:spcPct val="100000"/>
              </a:lnSpc>
              <a:spcBef>
                <a:spcPts val="0"/>
              </a:spcBef>
              <a:spcAft>
                <a:spcPts val="0"/>
              </a:spcAft>
              <a:buClr>
                <a:schemeClr val="lt1"/>
              </a:buClr>
              <a:buSzPts val="1400"/>
              <a:buFont typeface="Arial"/>
              <a:buNone/>
              <a:defRPr sz="1400"/>
            </a:lvl1pPr>
            <a:lvl2pPr lvl="1" algn="ctr">
              <a:lnSpc>
                <a:spcPct val="90000"/>
              </a:lnSpc>
              <a:spcBef>
                <a:spcPts val="900"/>
              </a:spcBef>
              <a:spcAft>
                <a:spcPts val="0"/>
              </a:spcAft>
              <a:buClr>
                <a:schemeClr val="lt1"/>
              </a:buClr>
              <a:buSzPts val="1500"/>
              <a:buNone/>
              <a:defRPr sz="1500"/>
            </a:lvl2pPr>
            <a:lvl3pPr lvl="2" algn="ctr">
              <a:lnSpc>
                <a:spcPct val="90000"/>
              </a:lnSpc>
              <a:spcBef>
                <a:spcPts val="900"/>
              </a:spcBef>
              <a:spcAft>
                <a:spcPts val="0"/>
              </a:spcAft>
              <a:buClr>
                <a:schemeClr val="lt1"/>
              </a:buClr>
              <a:buSzPts val="1400"/>
              <a:buNone/>
              <a:defRPr sz="1400"/>
            </a:lvl3pPr>
            <a:lvl4pPr lvl="3" algn="ctr">
              <a:lnSpc>
                <a:spcPct val="90000"/>
              </a:lnSpc>
              <a:spcBef>
                <a:spcPts val="900"/>
              </a:spcBef>
              <a:spcAft>
                <a:spcPts val="0"/>
              </a:spcAft>
              <a:buClr>
                <a:schemeClr val="lt1"/>
              </a:buClr>
              <a:buSzPts val="1200"/>
              <a:buNone/>
              <a:defRPr sz="1200"/>
            </a:lvl4pPr>
            <a:lvl5pPr lvl="4" algn="ctr">
              <a:lnSpc>
                <a:spcPct val="90000"/>
              </a:lnSpc>
              <a:spcBef>
                <a:spcPts val="900"/>
              </a:spcBef>
              <a:spcAft>
                <a:spcPts val="0"/>
              </a:spcAft>
              <a:buClr>
                <a:schemeClr val="lt1"/>
              </a:buClr>
              <a:buSzPts val="1200"/>
              <a:buNone/>
              <a:defRPr sz="1200"/>
            </a:lvl5pPr>
            <a:lvl6pPr lvl="5" algn="ctr">
              <a:lnSpc>
                <a:spcPct val="90000"/>
              </a:lnSpc>
              <a:spcBef>
                <a:spcPts val="400"/>
              </a:spcBef>
              <a:spcAft>
                <a:spcPts val="0"/>
              </a:spcAft>
              <a:buClr>
                <a:schemeClr val="lt1"/>
              </a:buClr>
              <a:buSzPts val="1200"/>
              <a:buNone/>
              <a:defRPr sz="1200"/>
            </a:lvl6pPr>
            <a:lvl7pPr lvl="6" algn="ctr">
              <a:lnSpc>
                <a:spcPct val="90000"/>
              </a:lnSpc>
              <a:spcBef>
                <a:spcPts val="400"/>
              </a:spcBef>
              <a:spcAft>
                <a:spcPts val="0"/>
              </a:spcAft>
              <a:buClr>
                <a:schemeClr val="lt1"/>
              </a:buClr>
              <a:buSzPts val="1200"/>
              <a:buNone/>
              <a:defRPr sz="1200"/>
            </a:lvl7pPr>
            <a:lvl8pPr lvl="7" algn="ctr">
              <a:lnSpc>
                <a:spcPct val="90000"/>
              </a:lnSpc>
              <a:spcBef>
                <a:spcPts val="400"/>
              </a:spcBef>
              <a:spcAft>
                <a:spcPts val="0"/>
              </a:spcAft>
              <a:buClr>
                <a:schemeClr val="lt1"/>
              </a:buClr>
              <a:buSzPts val="1200"/>
              <a:buNone/>
              <a:defRPr sz="1200"/>
            </a:lvl8pPr>
            <a:lvl9pPr lvl="8" algn="ctr">
              <a:lnSpc>
                <a:spcPct val="90000"/>
              </a:lnSpc>
              <a:spcBef>
                <a:spcPts val="400"/>
              </a:spcBef>
              <a:spcAft>
                <a:spcPts val="0"/>
              </a:spcAft>
              <a:buClr>
                <a:schemeClr val="lt1"/>
              </a:buClr>
              <a:buSzPts val="1200"/>
              <a:buNone/>
              <a:defRPr sz="1200"/>
            </a:lvl9pPr>
          </a:lstStyle>
          <a:p/>
        </p:txBody>
      </p:sp>
      <p:sp>
        <p:nvSpPr>
          <p:cNvPr id="50" name="Google Shape;50;p43"/>
          <p:cNvSpPr txBox="1"/>
          <p:nvPr/>
        </p:nvSpPr>
        <p:spPr>
          <a:xfrm>
            <a:off x="342901" y="4649893"/>
            <a:ext cx="5321700" cy="230832"/>
          </a:xfrm>
          <a:prstGeom prst="rect">
            <a:avLst/>
          </a:prstGeom>
          <a:noFill/>
          <a:ln>
            <a:noFill/>
          </a:ln>
        </p:spPr>
        <p:txBody>
          <a:bodyPr anchorCtr="0" anchor="b" bIns="0" lIns="0" spcFirstLastPara="1" rIns="0" wrap="square" tIns="0">
            <a:spAutoFit/>
          </a:bodyPr>
          <a:lstStyle/>
          <a:p>
            <a:pPr indent="0" lvl="0" marL="0" marR="0" rtl="0" algn="l">
              <a:lnSpc>
                <a:spcPct val="100000"/>
              </a:lnSpc>
              <a:spcBef>
                <a:spcPts val="0"/>
              </a:spcBef>
              <a:spcAft>
                <a:spcPts val="0"/>
              </a:spcAft>
              <a:buClr>
                <a:srgbClr val="000000"/>
              </a:buClr>
              <a:buSzPts val="500"/>
              <a:buFont typeface="Arial"/>
              <a:buNone/>
            </a:pPr>
            <a:r>
              <a:rPr b="0" i="0" lang="en" sz="500" u="none" cap="none" strike="noStrike">
                <a:solidFill>
                  <a:schemeClr val="lt1"/>
                </a:solidFill>
                <a:latin typeface="Arial"/>
                <a:ea typeface="Arial"/>
                <a:cs typeface="Arial"/>
                <a:sym typeface="Arial"/>
              </a:rPr>
              <a:t>© 2023 Gartner, Inc. and/or its affiliates. All rights reserved. Gartner is a registered trademark of Gartner, Inc. or its affiliates. This presentation, including all supporting materials, </a:t>
            </a:r>
            <a:br>
              <a:rPr b="0" i="0" lang="en" sz="500" u="none" cap="none" strike="noStrike">
                <a:solidFill>
                  <a:schemeClr val="lt1"/>
                </a:solidFill>
                <a:latin typeface="Arial"/>
                <a:ea typeface="Arial"/>
                <a:cs typeface="Arial"/>
                <a:sym typeface="Arial"/>
              </a:rPr>
            </a:br>
            <a:r>
              <a:rPr b="0" i="0" lang="en" sz="500" u="none" cap="none" strike="noStrike">
                <a:solidFill>
                  <a:schemeClr val="lt1"/>
                </a:solidFill>
                <a:latin typeface="Arial"/>
                <a:ea typeface="Arial"/>
                <a:cs typeface="Arial"/>
                <a:sym typeface="Arial"/>
              </a:rPr>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b="0" i="0" sz="1100" u="none" cap="none" strike="noStrike">
              <a:solidFill>
                <a:srgbClr val="000000"/>
              </a:solidFill>
              <a:latin typeface="Arial"/>
              <a:ea typeface="Arial"/>
              <a:cs typeface="Arial"/>
              <a:sym typeface="Arial"/>
            </a:endParaRPr>
          </a:p>
        </p:txBody>
      </p:sp>
      <p:sp>
        <p:nvSpPr>
          <p:cNvPr id="51" name="Google Shape;51;p43"/>
          <p:cNvSpPr/>
          <p:nvPr/>
        </p:nvSpPr>
        <p:spPr>
          <a:xfrm>
            <a:off x="1193292" y="1008126"/>
            <a:ext cx="123600" cy="2469000"/>
          </a:xfrm>
          <a:prstGeom prst="rect">
            <a:avLst/>
          </a:prstGeom>
          <a:solidFill>
            <a:schemeClr val="accent4"/>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52" name="Google Shape;52;p43"/>
          <p:cNvSpPr/>
          <p:nvPr/>
        </p:nvSpPr>
        <p:spPr>
          <a:xfrm>
            <a:off x="5294376" y="1008126"/>
            <a:ext cx="123600" cy="2469000"/>
          </a:xfrm>
          <a:prstGeom prst="rect">
            <a:avLst/>
          </a:prstGeom>
          <a:solidFill>
            <a:schemeClr val="accent4"/>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id="53" name="Google Shape;53;p43"/>
          <p:cNvPicPr preferRelativeResize="0"/>
          <p:nvPr/>
        </p:nvPicPr>
        <p:blipFill rotWithShape="1">
          <a:blip r:embed="rId2">
            <a:alphaModFix/>
          </a:blip>
          <a:srcRect b="0" l="0" r="0" t="0"/>
          <a:stretch/>
        </p:blipFill>
        <p:spPr>
          <a:xfrm>
            <a:off x="7264625" y="4542266"/>
            <a:ext cx="1543051" cy="351205"/>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Relationship Id="rId3"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image" Target="../media/image3.png"/><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18" Type="http://schemas.openxmlformats.org/officeDocument/2006/relationships/theme" Target="../theme/theme4.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28.xml"/><Relationship Id="rId10" Type="http://schemas.openxmlformats.org/officeDocument/2006/relationships/slideLayout" Target="../slideLayouts/slideLayout27.xml"/><Relationship Id="rId12" Type="http://schemas.openxmlformats.org/officeDocument/2006/relationships/theme" Target="../theme/theme2.xml"/><Relationship Id="rId1" Type="http://schemas.openxmlformats.org/officeDocument/2006/relationships/slideLayout" Target="../slideLayouts/slideLayout18.xml"/><Relationship Id="rId2" Type="http://schemas.openxmlformats.org/officeDocument/2006/relationships/slideLayout" Target="../slideLayouts/slideLayout19.xml"/><Relationship Id="rId3" Type="http://schemas.openxmlformats.org/officeDocument/2006/relationships/slideLayout" Target="../slideLayouts/slideLayout20.xml"/><Relationship Id="rId4" Type="http://schemas.openxmlformats.org/officeDocument/2006/relationships/slideLayout" Target="../slideLayouts/slideLayout21.xml"/><Relationship Id="rId9" Type="http://schemas.openxmlformats.org/officeDocument/2006/relationships/slideLayout" Target="../slideLayouts/slideLayout26.xml"/><Relationship Id="rId5" Type="http://schemas.openxmlformats.org/officeDocument/2006/relationships/slideLayout" Target="../slideLayouts/slideLayout22.xml"/><Relationship Id="rId6" Type="http://schemas.openxmlformats.org/officeDocument/2006/relationships/slideLayout" Target="../slideLayouts/slideLayout23.xml"/><Relationship Id="rId7" Type="http://schemas.openxmlformats.org/officeDocument/2006/relationships/slideLayout" Target="../slideLayouts/slideLayout24.xml"/><Relationship Id="rId8"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 name="Shape 5"/>
        <p:cNvGrpSpPr/>
        <p:nvPr/>
      </p:nvGrpSpPr>
      <p:grpSpPr>
        <a:xfrm>
          <a:off x="0" y="0"/>
          <a:ext cx="0" cy="0"/>
          <a:chOff x="0" y="0"/>
          <a:chExt cx="0" cy="0"/>
        </a:xfrm>
      </p:grpSpPr>
      <p:sp>
        <p:nvSpPr>
          <p:cNvPr id="6" name="Google Shape;6;p34"/>
          <p:cNvSpPr txBox="1"/>
          <p:nvPr>
            <p:ph type="title"/>
          </p:nvPr>
        </p:nvSpPr>
        <p:spPr>
          <a:xfrm>
            <a:off x="342901" y="271463"/>
            <a:ext cx="8456100" cy="338400"/>
          </a:xfrm>
          <a:prstGeom prst="rect">
            <a:avLst/>
          </a:prstGeom>
          <a:noFill/>
          <a:ln>
            <a:noFill/>
          </a:ln>
        </p:spPr>
        <p:txBody>
          <a:bodyPr anchorCtr="0" anchor="t" bIns="0" lIns="0" spcFirstLastPara="1" rIns="0" wrap="square" tIns="0">
            <a:noAutofit/>
          </a:bodyPr>
          <a:lstStyle>
            <a:lvl1pPr lvl="0" marR="0" rtl="0" algn="l">
              <a:lnSpc>
                <a:spcPct val="90000"/>
              </a:lnSpc>
              <a:spcBef>
                <a:spcPts val="0"/>
              </a:spcBef>
              <a:spcAft>
                <a:spcPts val="0"/>
              </a:spcAft>
              <a:buClr>
                <a:schemeClr val="lt2"/>
              </a:buClr>
              <a:buSzPts val="2400"/>
              <a:buFont typeface="Arial Black"/>
              <a:buNone/>
              <a:defRPr b="0" i="0" sz="2400" u="none" cap="none" strike="noStrike">
                <a:solidFill>
                  <a:schemeClr val="lt2"/>
                </a:solidFill>
                <a:latin typeface="Arial Black"/>
                <a:ea typeface="Arial Black"/>
                <a:cs typeface="Arial Black"/>
                <a:sym typeface="Arial Black"/>
              </a:defRPr>
            </a:lvl1pPr>
            <a:lvl2pPr lvl="1" marR="0" rtl="0" algn="l">
              <a:lnSpc>
                <a:spcPct val="100000"/>
              </a:lnSpc>
              <a:spcBef>
                <a:spcPts val="90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7" name="Google Shape;7;p34"/>
          <p:cNvSpPr txBox="1"/>
          <p:nvPr>
            <p:ph idx="1" type="body"/>
          </p:nvPr>
        </p:nvSpPr>
        <p:spPr>
          <a:xfrm>
            <a:off x="342901" y="1145286"/>
            <a:ext cx="8456100" cy="3346800"/>
          </a:xfrm>
          <a:prstGeom prst="rect">
            <a:avLst/>
          </a:prstGeom>
          <a:noFill/>
          <a:ln>
            <a:noFill/>
          </a:ln>
        </p:spPr>
        <p:txBody>
          <a:bodyPr anchorCtr="0" anchor="t" bIns="0" lIns="0" spcFirstLastPara="1" rIns="0" wrap="square" tIns="0">
            <a:noAutofit/>
          </a:bodyPr>
          <a:lstStyle>
            <a:lvl1pPr indent="-342900" lvl="0" marL="457200" marR="0" rtl="0" algn="l">
              <a:lnSpc>
                <a:spcPct val="90000"/>
              </a:lnSpc>
              <a:spcBef>
                <a:spcPts val="9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1pPr>
            <a:lvl2pPr indent="-342900" lvl="1" marL="914400" marR="0" rtl="0" algn="l">
              <a:lnSpc>
                <a:spcPct val="90000"/>
              </a:lnSpc>
              <a:spcBef>
                <a:spcPts val="9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2pPr>
            <a:lvl3pPr indent="-342900" lvl="2" marL="1371600" marR="0" rtl="0" algn="l">
              <a:lnSpc>
                <a:spcPct val="90000"/>
              </a:lnSpc>
              <a:spcBef>
                <a:spcPts val="9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3pPr>
            <a:lvl4pPr indent="-342900" lvl="3" marL="1828800" marR="0" rtl="0" algn="l">
              <a:lnSpc>
                <a:spcPct val="90000"/>
              </a:lnSpc>
              <a:spcBef>
                <a:spcPts val="9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4pPr>
            <a:lvl5pPr indent="-342900" lvl="4" marL="2286000" marR="0" rtl="0" algn="l">
              <a:lnSpc>
                <a:spcPct val="90000"/>
              </a:lnSpc>
              <a:spcBef>
                <a:spcPts val="9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5pPr>
            <a:lvl6pPr indent="-317500" lvl="5" marL="2743200" marR="0" rtl="0" algn="l">
              <a:lnSpc>
                <a:spcPct val="90000"/>
              </a:lnSpc>
              <a:spcBef>
                <a:spcPts val="400"/>
              </a:spcBef>
              <a:spcAft>
                <a:spcPts val="0"/>
              </a:spcAft>
              <a:buClr>
                <a:schemeClr val="lt1"/>
              </a:buClr>
              <a:buSzPts val="1400"/>
              <a:buFont typeface="Arial"/>
              <a:buChar char="•"/>
              <a:defRPr b="0" i="0" sz="1400" u="none" cap="none" strike="noStrike">
                <a:solidFill>
                  <a:schemeClr val="lt1"/>
                </a:solidFill>
                <a:latin typeface="Arial"/>
                <a:ea typeface="Arial"/>
                <a:cs typeface="Arial"/>
                <a:sym typeface="Arial"/>
              </a:defRPr>
            </a:lvl6pPr>
            <a:lvl7pPr indent="-317500" lvl="6" marL="3200400" marR="0" rtl="0" algn="l">
              <a:lnSpc>
                <a:spcPct val="90000"/>
              </a:lnSpc>
              <a:spcBef>
                <a:spcPts val="400"/>
              </a:spcBef>
              <a:spcAft>
                <a:spcPts val="0"/>
              </a:spcAft>
              <a:buClr>
                <a:schemeClr val="lt1"/>
              </a:buClr>
              <a:buSzPts val="1400"/>
              <a:buFont typeface="Arial"/>
              <a:buChar char="•"/>
              <a:defRPr b="0" i="0" sz="1400" u="none" cap="none" strike="noStrike">
                <a:solidFill>
                  <a:schemeClr val="lt1"/>
                </a:solidFill>
                <a:latin typeface="Arial"/>
                <a:ea typeface="Arial"/>
                <a:cs typeface="Arial"/>
                <a:sym typeface="Arial"/>
              </a:defRPr>
            </a:lvl7pPr>
            <a:lvl8pPr indent="-317500" lvl="7" marL="3657600" marR="0" rtl="0" algn="l">
              <a:lnSpc>
                <a:spcPct val="90000"/>
              </a:lnSpc>
              <a:spcBef>
                <a:spcPts val="400"/>
              </a:spcBef>
              <a:spcAft>
                <a:spcPts val="0"/>
              </a:spcAft>
              <a:buClr>
                <a:schemeClr val="lt1"/>
              </a:buClr>
              <a:buSzPts val="1400"/>
              <a:buFont typeface="Arial"/>
              <a:buChar char="•"/>
              <a:defRPr b="0" i="0" sz="1400" u="none" cap="none" strike="noStrike">
                <a:solidFill>
                  <a:schemeClr val="lt1"/>
                </a:solidFill>
                <a:latin typeface="Arial"/>
                <a:ea typeface="Arial"/>
                <a:cs typeface="Arial"/>
                <a:sym typeface="Arial"/>
              </a:defRPr>
            </a:lvl8pPr>
            <a:lvl9pPr indent="-317500" lvl="8" marL="4114800" marR="0" rtl="0" algn="l">
              <a:lnSpc>
                <a:spcPct val="90000"/>
              </a:lnSpc>
              <a:spcBef>
                <a:spcPts val="400"/>
              </a:spcBef>
              <a:spcAft>
                <a:spcPts val="0"/>
              </a:spcAft>
              <a:buClr>
                <a:schemeClr val="lt1"/>
              </a:buClr>
              <a:buSzPts val="1400"/>
              <a:buFont typeface="Arial"/>
              <a:buChar char="•"/>
              <a:defRPr b="0" i="0" sz="1400" u="none" cap="none" strike="noStrike">
                <a:solidFill>
                  <a:schemeClr val="lt1"/>
                </a:solidFill>
                <a:latin typeface="Arial"/>
                <a:ea typeface="Arial"/>
                <a:cs typeface="Arial"/>
                <a:sym typeface="Arial"/>
              </a:defRPr>
            </a:lvl9pPr>
          </a:lstStyle>
          <a:p/>
        </p:txBody>
      </p:sp>
      <p:sp>
        <p:nvSpPr>
          <p:cNvPr id="8" name="Google Shape;8;p34"/>
          <p:cNvSpPr txBox="1"/>
          <p:nvPr/>
        </p:nvSpPr>
        <p:spPr>
          <a:xfrm>
            <a:off x="521209" y="4726823"/>
            <a:ext cx="1734900" cy="76944"/>
          </a:xfrm>
          <a:prstGeom prst="rect">
            <a:avLst/>
          </a:prstGeom>
          <a:noFill/>
          <a:ln>
            <a:noFill/>
          </a:ln>
        </p:spPr>
        <p:txBody>
          <a:bodyPr anchorCtr="0" anchor="b" bIns="0" lIns="0" spcFirstLastPara="1" rIns="0" wrap="square" tIns="0">
            <a:spAutoFit/>
          </a:bodyPr>
          <a:lstStyle/>
          <a:p>
            <a:pPr indent="0" lvl="0" marL="0" marR="0" rtl="0" algn="l">
              <a:lnSpc>
                <a:spcPct val="100000"/>
              </a:lnSpc>
              <a:spcBef>
                <a:spcPts val="0"/>
              </a:spcBef>
              <a:spcAft>
                <a:spcPts val="0"/>
              </a:spcAft>
              <a:buClr>
                <a:srgbClr val="000000"/>
              </a:buClr>
              <a:buSzPts val="500"/>
              <a:buFont typeface="Arial"/>
              <a:buNone/>
            </a:pPr>
            <a:r>
              <a:rPr b="1" i="0" lang="en" sz="500" u="none" cap="none" strike="noStrike">
                <a:solidFill>
                  <a:schemeClr val="lt1"/>
                </a:solidFill>
                <a:latin typeface="Arial"/>
                <a:ea typeface="Arial"/>
                <a:cs typeface="Arial"/>
                <a:sym typeface="Arial"/>
              </a:rPr>
              <a:t>RESTRICTED DISTRIBUTION</a:t>
            </a:r>
            <a:endParaRPr b="0" i="0" sz="1100" u="none" cap="none" strike="noStrike">
              <a:solidFill>
                <a:srgbClr val="000000"/>
              </a:solidFill>
              <a:latin typeface="Arial"/>
              <a:ea typeface="Arial"/>
              <a:cs typeface="Arial"/>
              <a:sym typeface="Arial"/>
            </a:endParaRPr>
          </a:p>
        </p:txBody>
      </p:sp>
      <p:sp>
        <p:nvSpPr>
          <p:cNvPr id="9" name="Google Shape;9;p34"/>
          <p:cNvSpPr txBox="1"/>
          <p:nvPr/>
        </p:nvSpPr>
        <p:spPr>
          <a:xfrm>
            <a:off x="342900" y="4717859"/>
            <a:ext cx="5479800" cy="200055"/>
          </a:xfrm>
          <a:prstGeom prst="rect">
            <a:avLst/>
          </a:prstGeom>
          <a:noFill/>
          <a:ln>
            <a:noFill/>
          </a:ln>
        </p:spPr>
        <p:txBody>
          <a:bodyPr anchorCtr="0" anchor="b" bIns="0" lIns="0" spcFirstLastPara="1" rIns="0" wrap="square" tIns="0">
            <a:spAutoFit/>
          </a:bodyPr>
          <a:lstStyle/>
          <a:p>
            <a:pPr indent="-177796" lvl="0" marL="177796" marR="0" rtl="0" algn="l">
              <a:lnSpc>
                <a:spcPct val="100000"/>
              </a:lnSpc>
              <a:spcBef>
                <a:spcPts val="0"/>
              </a:spcBef>
              <a:spcAft>
                <a:spcPts val="0"/>
              </a:spcAft>
              <a:buClr>
                <a:srgbClr val="000000"/>
              </a:buClr>
              <a:buSzPts val="800"/>
              <a:buFont typeface="Arial"/>
              <a:buNone/>
            </a:pPr>
            <a:fld id="{00000000-1234-1234-1234-123412341234}" type="slidenum">
              <a:rPr b="0" i="0" lang="en" sz="800" u="none" cap="none" strike="noStrike">
                <a:solidFill>
                  <a:schemeClr val="lt1"/>
                </a:solidFill>
                <a:latin typeface="Arial"/>
                <a:ea typeface="Arial"/>
                <a:cs typeface="Arial"/>
                <a:sym typeface="Arial"/>
              </a:rPr>
              <a:t>‹#›</a:t>
            </a:fld>
            <a:r>
              <a:rPr b="0" i="0" lang="en" sz="500" u="none" cap="none" strike="noStrike">
                <a:solidFill>
                  <a:schemeClr val="lt1"/>
                </a:solidFill>
                <a:latin typeface="Arial"/>
                <a:ea typeface="Arial"/>
                <a:cs typeface="Arial"/>
                <a:sym typeface="Arial"/>
              </a:rPr>
              <a:t>	© 2023 Gartner, Inc. and/or its affiliates. All rights reserved.				</a:t>
            </a:r>
            <a:endParaRPr b="0" i="0" sz="1100" u="none" cap="none" strike="noStrike">
              <a:solidFill>
                <a:srgbClr val="000000"/>
              </a:solidFill>
              <a:latin typeface="Arial"/>
              <a:ea typeface="Arial"/>
              <a:cs typeface="Arial"/>
              <a:sym typeface="Arial"/>
            </a:endParaRPr>
          </a:p>
        </p:txBody>
      </p:sp>
      <p:pic>
        <p:nvPicPr>
          <p:cNvPr id="10" name="Google Shape;10;p34"/>
          <p:cNvPicPr preferRelativeResize="0"/>
          <p:nvPr/>
        </p:nvPicPr>
        <p:blipFill rotWithShape="1">
          <a:blip r:embed="rId1">
            <a:alphaModFix/>
          </a:blip>
          <a:srcRect b="0" l="0" r="0" t="0"/>
          <a:stretch/>
        </p:blipFill>
        <p:spPr>
          <a:xfrm>
            <a:off x="7839789" y="4682206"/>
            <a:ext cx="960120" cy="218527"/>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620">
          <p15:clr>
            <a:srgbClr val="A4A3A4"/>
          </p15:clr>
        </p15:guide>
        <p15:guide id="2" pos="2880">
          <p15:clr>
            <a:srgbClr val="A4A3A4"/>
          </p15:clr>
        </p15:guide>
        <p15:guide id="3" orient="horz" pos="171">
          <p15:clr>
            <a:srgbClr val="5ACBF0"/>
          </p15:clr>
        </p15:guide>
        <p15:guide id="4" orient="horz" pos="403">
          <p15:clr>
            <a:srgbClr val="FDE53C"/>
          </p15:clr>
        </p15:guide>
        <p15:guide id="5" orient="horz" pos="636">
          <p15:clr>
            <a:srgbClr val="FDE53C"/>
          </p15:clr>
        </p15:guide>
        <p15:guide id="6" orient="horz" pos="720">
          <p15:clr>
            <a:srgbClr val="5ACBF0"/>
          </p15:clr>
        </p15:guide>
        <p15:guide id="7" orient="horz" pos="2830">
          <p15:clr>
            <a:srgbClr val="FBAE40"/>
          </p15:clr>
        </p15:guide>
        <p15:guide id="8" orient="horz" pos="3001">
          <p15:clr>
            <a:srgbClr val="5ACBF0"/>
          </p15:clr>
        </p15:guide>
        <p15:guide id="9" orient="horz" pos="3085">
          <p15:clr>
            <a:srgbClr val="5ACBF0"/>
          </p15:clr>
        </p15:guide>
        <p15:guide id="10" pos="216">
          <p15:clr>
            <a:srgbClr val="5ACBF0"/>
          </p15:clr>
        </p15:guide>
        <p15:guide id="11" pos="2817">
          <p15:clr>
            <a:srgbClr val="5ACBF0"/>
          </p15:clr>
        </p15:guide>
        <p15:guide id="12" pos="2945">
          <p15:clr>
            <a:srgbClr val="5ACBF0"/>
          </p15:clr>
        </p15:guide>
        <p15:guide id="13" pos="5545">
          <p15:clr>
            <a:srgbClr val="5ACBF0"/>
          </p15:clr>
        </p15:guide>
        <p15:guide id="14" orient="horz" pos="2977">
          <p15:clr>
            <a:srgbClr val="9FCC3B"/>
          </p15:clr>
        </p15:guide>
      </p15:sldGuideLst>
    </p:ext>
  </p:extLst>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 name="Shape 18"/>
        <p:cNvGrpSpPr/>
        <p:nvPr/>
      </p:nvGrpSpPr>
      <p:grpSpPr>
        <a:xfrm>
          <a:off x="0" y="0"/>
          <a:ext cx="0" cy="0"/>
          <a:chOff x="0" y="0"/>
          <a:chExt cx="0" cy="0"/>
        </a:xfrm>
      </p:grpSpPr>
      <p:sp>
        <p:nvSpPr>
          <p:cNvPr id="19" name="Google Shape;19;p36"/>
          <p:cNvSpPr txBox="1"/>
          <p:nvPr>
            <p:ph type="title"/>
          </p:nvPr>
        </p:nvSpPr>
        <p:spPr>
          <a:xfrm>
            <a:off x="342901" y="271463"/>
            <a:ext cx="8456100" cy="338400"/>
          </a:xfrm>
          <a:prstGeom prst="rect">
            <a:avLst/>
          </a:prstGeom>
          <a:noFill/>
          <a:ln>
            <a:noFill/>
          </a:ln>
        </p:spPr>
        <p:txBody>
          <a:bodyPr anchorCtr="0" anchor="t" bIns="0" lIns="0" spcFirstLastPara="1" rIns="0" wrap="square" tIns="0">
            <a:noAutofit/>
          </a:bodyPr>
          <a:lstStyle>
            <a:lvl1pPr lvl="0" marR="0" rtl="0" algn="l">
              <a:lnSpc>
                <a:spcPct val="90000"/>
              </a:lnSpc>
              <a:spcBef>
                <a:spcPts val="0"/>
              </a:spcBef>
              <a:spcAft>
                <a:spcPts val="0"/>
              </a:spcAft>
              <a:buClr>
                <a:schemeClr val="dk2"/>
              </a:buClr>
              <a:buSzPts val="2400"/>
              <a:buFont typeface="Arial Black"/>
              <a:buNone/>
              <a:defRPr b="0" i="0" sz="2400" u="none" cap="none" strike="noStrike">
                <a:solidFill>
                  <a:schemeClr val="dk2"/>
                </a:solidFill>
                <a:latin typeface="Arial Black"/>
                <a:ea typeface="Arial Black"/>
                <a:cs typeface="Arial Black"/>
                <a:sym typeface="Arial Black"/>
              </a:defRPr>
            </a:lvl1pPr>
            <a:lvl2pPr lvl="1" marR="0" rtl="0" algn="l">
              <a:lnSpc>
                <a:spcPct val="100000"/>
              </a:lnSpc>
              <a:spcBef>
                <a:spcPts val="90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20" name="Google Shape;20;p36"/>
          <p:cNvSpPr txBox="1"/>
          <p:nvPr>
            <p:ph idx="1" type="body"/>
          </p:nvPr>
        </p:nvSpPr>
        <p:spPr>
          <a:xfrm>
            <a:off x="342901" y="1145286"/>
            <a:ext cx="8456100" cy="3346800"/>
          </a:xfrm>
          <a:prstGeom prst="rect">
            <a:avLst/>
          </a:prstGeom>
          <a:noFill/>
          <a:ln>
            <a:noFill/>
          </a:ln>
        </p:spPr>
        <p:txBody>
          <a:bodyPr anchorCtr="0" anchor="t" bIns="0" lIns="0" spcFirstLastPara="1" rIns="0" wrap="square" tIns="0">
            <a:noAutofit/>
          </a:bodyPr>
          <a:lstStyle>
            <a:lvl1pPr indent="-342900" lvl="0" marL="457200" marR="0" rtl="0" algn="l">
              <a:lnSpc>
                <a:spcPct val="90000"/>
              </a:lnSpc>
              <a:spcBef>
                <a:spcPts val="9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1pPr>
            <a:lvl2pPr indent="-342900" lvl="1" marL="914400" marR="0" rtl="0" algn="l">
              <a:lnSpc>
                <a:spcPct val="90000"/>
              </a:lnSpc>
              <a:spcBef>
                <a:spcPts val="9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342900" lvl="2" marL="1371600" marR="0" rtl="0" algn="l">
              <a:lnSpc>
                <a:spcPct val="90000"/>
              </a:lnSpc>
              <a:spcBef>
                <a:spcPts val="9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42900" lvl="3" marL="1828800" marR="0" rtl="0" algn="l">
              <a:lnSpc>
                <a:spcPct val="90000"/>
              </a:lnSpc>
              <a:spcBef>
                <a:spcPts val="9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9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21" name="Google Shape;21;p36"/>
          <p:cNvSpPr txBox="1"/>
          <p:nvPr/>
        </p:nvSpPr>
        <p:spPr>
          <a:xfrm>
            <a:off x="527559" y="4727376"/>
            <a:ext cx="1734900" cy="76944"/>
          </a:xfrm>
          <a:prstGeom prst="rect">
            <a:avLst/>
          </a:prstGeom>
          <a:noFill/>
          <a:ln>
            <a:noFill/>
          </a:ln>
        </p:spPr>
        <p:txBody>
          <a:bodyPr anchorCtr="0" anchor="b" bIns="0" lIns="0" spcFirstLastPara="1" rIns="0" wrap="square" tIns="0">
            <a:spAutoFit/>
          </a:bodyPr>
          <a:lstStyle/>
          <a:p>
            <a:pPr indent="0" lvl="0" marL="0" marR="0" rtl="0" algn="l">
              <a:lnSpc>
                <a:spcPct val="100000"/>
              </a:lnSpc>
              <a:spcBef>
                <a:spcPts val="0"/>
              </a:spcBef>
              <a:spcAft>
                <a:spcPts val="0"/>
              </a:spcAft>
              <a:buClr>
                <a:srgbClr val="000000"/>
              </a:buClr>
              <a:buSzPts val="500"/>
              <a:buFont typeface="Arial"/>
              <a:buNone/>
            </a:pPr>
            <a:r>
              <a:rPr b="1" i="0" lang="en" sz="500" u="none" cap="none" strike="noStrike">
                <a:solidFill>
                  <a:schemeClr val="dk1"/>
                </a:solidFill>
                <a:latin typeface="Arial"/>
                <a:ea typeface="Arial"/>
                <a:cs typeface="Arial"/>
                <a:sym typeface="Arial"/>
              </a:rPr>
              <a:t>RESTRICTED DISTRIBUTION</a:t>
            </a:r>
            <a:endParaRPr b="0" i="0" sz="1100" u="none" cap="none" strike="noStrike">
              <a:solidFill>
                <a:srgbClr val="000000"/>
              </a:solidFill>
              <a:latin typeface="Arial"/>
              <a:ea typeface="Arial"/>
              <a:cs typeface="Arial"/>
              <a:sym typeface="Arial"/>
            </a:endParaRPr>
          </a:p>
        </p:txBody>
      </p:sp>
      <p:sp>
        <p:nvSpPr>
          <p:cNvPr id="22" name="Google Shape;22;p36"/>
          <p:cNvSpPr txBox="1"/>
          <p:nvPr/>
        </p:nvSpPr>
        <p:spPr>
          <a:xfrm>
            <a:off x="342900" y="4794803"/>
            <a:ext cx="5479800" cy="123111"/>
          </a:xfrm>
          <a:prstGeom prst="rect">
            <a:avLst/>
          </a:prstGeom>
          <a:noFill/>
          <a:ln>
            <a:noFill/>
          </a:ln>
        </p:spPr>
        <p:txBody>
          <a:bodyPr anchorCtr="0" anchor="b" bIns="0" lIns="0" spcFirstLastPara="1" rIns="0" wrap="square" tIns="0">
            <a:spAutoFit/>
          </a:bodyPr>
          <a:lstStyle/>
          <a:p>
            <a:pPr indent="-177796" lvl="0" marL="177796" marR="0" rtl="0" algn="l">
              <a:lnSpc>
                <a:spcPct val="100000"/>
              </a:lnSpc>
              <a:spcBef>
                <a:spcPts val="0"/>
              </a:spcBef>
              <a:spcAft>
                <a:spcPts val="0"/>
              </a:spcAft>
              <a:buClr>
                <a:srgbClr val="000000"/>
              </a:buClr>
              <a:buSzPts val="800"/>
              <a:buFont typeface="Arial"/>
              <a:buNone/>
            </a:pPr>
            <a:fld id="{00000000-1234-1234-1234-123412341234}" type="slidenum">
              <a:rPr b="0" i="0" lang="en" sz="800" u="none" cap="none" strike="noStrike">
                <a:solidFill>
                  <a:schemeClr val="dk1"/>
                </a:solidFill>
                <a:latin typeface="Arial"/>
                <a:ea typeface="Arial"/>
                <a:cs typeface="Arial"/>
                <a:sym typeface="Arial"/>
              </a:rPr>
              <a:t>‹#›</a:t>
            </a:fld>
            <a:r>
              <a:rPr b="0" i="0" lang="en" sz="500" u="none" cap="none" strike="noStrike">
                <a:solidFill>
                  <a:schemeClr val="dk1"/>
                </a:solidFill>
                <a:latin typeface="Arial"/>
                <a:ea typeface="Arial"/>
                <a:cs typeface="Arial"/>
                <a:sym typeface="Arial"/>
              </a:rPr>
              <a:t>					</a:t>
            </a:r>
            <a:endParaRPr b="0" i="0" sz="1100" u="none" cap="none" strike="noStrike">
              <a:solidFill>
                <a:srgbClr val="000000"/>
              </a:solidFill>
              <a:latin typeface="Arial"/>
              <a:ea typeface="Arial"/>
              <a:cs typeface="Arial"/>
              <a:sym typeface="Arial"/>
            </a:endParaRPr>
          </a:p>
        </p:txBody>
      </p:sp>
      <p:pic>
        <p:nvPicPr>
          <p:cNvPr id="23" name="Google Shape;23;p36"/>
          <p:cNvPicPr preferRelativeResize="0"/>
          <p:nvPr/>
        </p:nvPicPr>
        <p:blipFill rotWithShape="1">
          <a:blip r:embed="rId1">
            <a:alphaModFix/>
          </a:blip>
          <a:srcRect b="0" l="0" r="0" t="0"/>
          <a:stretch/>
        </p:blipFill>
        <p:spPr>
          <a:xfrm>
            <a:off x="7839789" y="4682206"/>
            <a:ext cx="960120" cy="218527"/>
          </a:xfrm>
          <a:prstGeom prst="rect">
            <a:avLst/>
          </a:prstGeom>
          <a:noFill/>
          <a:ln>
            <a:noFill/>
          </a:ln>
        </p:spPr>
      </p:pic>
      <p:sp>
        <p:nvSpPr>
          <p:cNvPr id="24" name="Google Shape;24;p36"/>
          <p:cNvSpPr txBox="1"/>
          <p:nvPr/>
        </p:nvSpPr>
        <p:spPr>
          <a:xfrm>
            <a:off x="438659" y="4765848"/>
            <a:ext cx="2006091" cy="1692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500" u="none" cap="none" strike="noStrike">
                <a:solidFill>
                  <a:schemeClr val="dk1"/>
                </a:solidFill>
                <a:latin typeface="Arial"/>
                <a:ea typeface="Arial"/>
                <a:cs typeface="Arial"/>
                <a:sym typeface="Arial"/>
              </a:rPr>
              <a:t>© 2023 Gartner, Inc. and/or its affiliates. All rights reserved.</a:t>
            </a:r>
            <a:endParaRPr b="0" i="0" sz="5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 id="2147483666"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620">
          <p15:clr>
            <a:srgbClr val="A4A3A4"/>
          </p15:clr>
        </p15:guide>
        <p15:guide id="2" pos="2880">
          <p15:clr>
            <a:srgbClr val="A4A3A4"/>
          </p15:clr>
        </p15:guide>
        <p15:guide id="3" orient="horz" pos="171">
          <p15:clr>
            <a:srgbClr val="5ACBF0"/>
          </p15:clr>
        </p15:guide>
        <p15:guide id="4" orient="horz" pos="403">
          <p15:clr>
            <a:srgbClr val="FDE53C"/>
          </p15:clr>
        </p15:guide>
        <p15:guide id="5" orient="horz" pos="636">
          <p15:clr>
            <a:srgbClr val="FDE53C"/>
          </p15:clr>
        </p15:guide>
        <p15:guide id="6" orient="horz" pos="720">
          <p15:clr>
            <a:srgbClr val="5ACBF0"/>
          </p15:clr>
        </p15:guide>
        <p15:guide id="7" orient="horz" pos="2830">
          <p15:clr>
            <a:srgbClr val="FBAE40"/>
          </p15:clr>
        </p15:guide>
        <p15:guide id="8" orient="horz" pos="3001">
          <p15:clr>
            <a:srgbClr val="5ACBF0"/>
          </p15:clr>
        </p15:guide>
        <p15:guide id="9" orient="horz" pos="3085">
          <p15:clr>
            <a:srgbClr val="5ACBF0"/>
          </p15:clr>
        </p15:guide>
        <p15:guide id="10" pos="216">
          <p15:clr>
            <a:srgbClr val="5ACBF0"/>
          </p15:clr>
        </p15:guide>
        <p15:guide id="11" pos="2817">
          <p15:clr>
            <a:srgbClr val="5ACBF0"/>
          </p15:clr>
        </p15:guide>
        <p15:guide id="12" pos="2945">
          <p15:clr>
            <a:srgbClr val="5ACBF0"/>
          </p15:clr>
        </p15:guide>
        <p15:guide id="13" pos="5545">
          <p15:clr>
            <a:srgbClr val="5ACBF0"/>
          </p15:clr>
        </p15:guide>
        <p15:guide id="14" orient="horz" pos="2977">
          <p15:clr>
            <a:srgbClr val="9FCC3B"/>
          </p15:clr>
        </p15:guide>
      </p15:sldGuideLst>
    </p:ext>
  </p:extLst>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91" name="Shape 91"/>
        <p:cNvGrpSpPr/>
        <p:nvPr/>
      </p:nvGrpSpPr>
      <p:grpSpPr>
        <a:xfrm>
          <a:off x="0" y="0"/>
          <a:ext cx="0" cy="0"/>
          <a:chOff x="0" y="0"/>
          <a:chExt cx="0" cy="0"/>
        </a:xfrm>
      </p:grpSpPr>
      <p:sp>
        <p:nvSpPr>
          <p:cNvPr id="92" name="Google Shape;92;p5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93" name="Google Shape;93;p5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94" name="Google Shape;94;p53"/>
          <p:cNvSpPr txBox="1"/>
          <p:nvPr>
            <p:ph idx="12" type="sldNum"/>
          </p:nvPr>
        </p:nvSpPr>
        <p:spPr>
          <a:xfrm>
            <a:off x="8472459"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7.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 Id="rId3" Type="http://schemas.openxmlformats.org/officeDocument/2006/relationships/image" Target="../media/image12.png"/><Relationship Id="rId4" Type="http://schemas.openxmlformats.org/officeDocument/2006/relationships/image" Target="../media/image15.png"/><Relationship Id="rId5"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hyperlink" Target="https://www.gartner.com/document/4021813?ref=solrAll&amp;refval=379273845&amp;"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hyperlink" Target="https://www.gartner.com/document/4307699?ref=solrAll&amp;refval=379264467&amp;"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hyperlink" Target="https://www.gartner.com/document/4307699?ref=solrAll&amp;refval=379264467&amp;" TargetMode="Externa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
          <p:cNvSpPr txBox="1"/>
          <p:nvPr>
            <p:ph type="ctrTitle"/>
          </p:nvPr>
        </p:nvSpPr>
        <p:spPr>
          <a:xfrm>
            <a:off x="1625347" y="1361599"/>
            <a:ext cx="3408600" cy="149520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lt2"/>
              </a:buClr>
              <a:buSzPts val="2700"/>
              <a:buFont typeface="Arial Black"/>
              <a:buNone/>
            </a:pPr>
            <a:r>
              <a:rPr lang="en">
                <a:solidFill>
                  <a:schemeClr val="lt1"/>
                </a:solidFill>
              </a:rPr>
              <a:t>Tool: How CTOs and CISOs Can Enable a Secure Digital Future</a:t>
            </a:r>
            <a:endParaRPr>
              <a:solidFill>
                <a:schemeClr val="lt1"/>
              </a:solidFill>
            </a:endParaRPr>
          </a:p>
        </p:txBody>
      </p:sp>
      <p:sp>
        <p:nvSpPr>
          <p:cNvPr id="142" name="Google Shape;142;p1"/>
          <p:cNvSpPr txBox="1"/>
          <p:nvPr>
            <p:ph idx="1" type="subTitle"/>
          </p:nvPr>
        </p:nvSpPr>
        <p:spPr>
          <a:xfrm>
            <a:off x="1625347" y="2917049"/>
            <a:ext cx="3408600" cy="6465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n"/>
              <a:t>Ankita Khilare, Samantha Searle &amp; Zachary Smith</a:t>
            </a:r>
            <a:endParaRPr/>
          </a:p>
          <a:p>
            <a:pPr indent="0" lvl="0" marL="0" rtl="0" algn="l">
              <a:lnSpc>
                <a:spcPct val="100000"/>
              </a:lnSpc>
              <a:spcBef>
                <a:spcPts val="0"/>
              </a:spcBef>
              <a:spcAft>
                <a:spcPts val="0"/>
              </a:spcAft>
              <a:buSzPts val="14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10"/>
          <p:cNvSpPr txBox="1"/>
          <p:nvPr>
            <p:ph type="title"/>
          </p:nvPr>
        </p:nvSpPr>
        <p:spPr>
          <a:xfrm>
            <a:off x="257175" y="203601"/>
            <a:ext cx="8546400" cy="2382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SzPts val="2400"/>
              <a:buNone/>
            </a:pPr>
            <a:r>
              <a:rPr lang="en"/>
              <a:t>Decide What Actions to Take to Address Common Challenges Together (Example)</a:t>
            </a:r>
            <a:endParaRPr/>
          </a:p>
        </p:txBody>
      </p:sp>
      <p:graphicFrame>
        <p:nvGraphicFramePr>
          <p:cNvPr id="253" name="Google Shape;253;p10"/>
          <p:cNvGraphicFramePr/>
          <p:nvPr/>
        </p:nvGraphicFramePr>
        <p:xfrm>
          <a:off x="344101" y="1512659"/>
          <a:ext cx="3000000" cy="3000000"/>
        </p:xfrm>
        <a:graphic>
          <a:graphicData uri="http://schemas.openxmlformats.org/drawingml/2006/table">
            <a:tbl>
              <a:tblPr bandRow="1" firstRow="1">
                <a:noFill/>
                <a:tableStyleId>{817D0864-7C2A-4CC2-91F8-2C3C98C181B2}</a:tableStyleId>
              </a:tblPr>
              <a:tblGrid>
                <a:gridCol w="4227900"/>
                <a:gridCol w="4227900"/>
              </a:tblGrid>
              <a:tr h="292125">
                <a:tc>
                  <a:txBody>
                    <a:bodyPr/>
                    <a:lstStyle/>
                    <a:p>
                      <a:pPr indent="0" lvl="0" marL="0" marR="0" rtl="0" algn="l">
                        <a:lnSpc>
                          <a:spcPct val="100000"/>
                        </a:lnSpc>
                        <a:spcBef>
                          <a:spcPts val="0"/>
                        </a:spcBef>
                        <a:spcAft>
                          <a:spcPts val="0"/>
                        </a:spcAft>
                        <a:buClr>
                          <a:srgbClr val="000000"/>
                        </a:buClr>
                        <a:buSzPts val="1400"/>
                        <a:buFont typeface="Arial"/>
                        <a:buNone/>
                      </a:pPr>
                      <a:r>
                        <a:rPr lang="en" sz="1500" u="none" cap="none" strike="noStrike"/>
                        <a:t>Common Challenges</a:t>
                      </a:r>
                      <a:endParaRPr sz="1500" u="none" cap="none" strike="noStrike"/>
                    </a:p>
                  </a:txBody>
                  <a:tcPr marT="34300" marB="34300"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 sz="1500" u="none" cap="none" strike="noStrike"/>
                        <a:t>Action Required</a:t>
                      </a:r>
                      <a:endParaRPr sz="1100" u="none" cap="none" strike="noStrike"/>
                    </a:p>
                  </a:txBody>
                  <a:tcPr marT="34300" marB="34300" marR="68600" marL="68600"/>
                </a:tc>
              </a:tr>
              <a:tr h="822975">
                <a:tc>
                  <a:txBody>
                    <a:bodyPr/>
                    <a:lstStyle/>
                    <a:p>
                      <a:pPr indent="0" lvl="0" marL="0" marR="0" rtl="0" algn="l">
                        <a:lnSpc>
                          <a:spcPct val="90000"/>
                        </a:lnSpc>
                        <a:spcBef>
                          <a:spcPts val="0"/>
                        </a:spcBef>
                        <a:spcAft>
                          <a:spcPts val="0"/>
                        </a:spcAft>
                        <a:buClr>
                          <a:schemeClr val="lt1"/>
                        </a:buClr>
                        <a:buSzPts val="1100"/>
                        <a:buFont typeface="Arial Black"/>
                        <a:buNone/>
                      </a:pPr>
                      <a:r>
                        <a:rPr lang="en" sz="1100" u="none" cap="none" strike="noStrike"/>
                        <a:t>Lack of right talent &amp; skills</a:t>
                      </a:r>
                      <a:endParaRPr sz="1100" u="none" cap="none" strike="noStrike"/>
                    </a:p>
                  </a:txBody>
                  <a:tcPr marT="34300" marB="34300" marR="68600" marL="68600" anchor="ctr"/>
                </a:tc>
                <a:tc>
                  <a:txBody>
                    <a:bodyPr/>
                    <a:lstStyle/>
                    <a:p>
                      <a:pPr indent="0" lvl="0" marL="0" marR="0" rtl="0" algn="l">
                        <a:lnSpc>
                          <a:spcPct val="90000"/>
                        </a:lnSpc>
                        <a:spcBef>
                          <a:spcPts val="0"/>
                        </a:spcBef>
                        <a:spcAft>
                          <a:spcPts val="0"/>
                        </a:spcAft>
                        <a:buClr>
                          <a:srgbClr val="000000"/>
                        </a:buClr>
                        <a:buSzPts val="1100"/>
                        <a:buFont typeface="Arial"/>
                        <a:buNone/>
                      </a:pPr>
                      <a:r>
                        <a:rPr b="1" lang="en" sz="1100" u="none" cap="none" strike="noStrike"/>
                        <a:t>CTO &amp; CISO:</a:t>
                      </a:r>
                      <a:r>
                        <a:rPr lang="en" sz="1100" u="none" cap="none" strike="noStrike"/>
                        <a:t> Addressing skill gap and requirement for emerging technologies &amp; security.</a:t>
                      </a:r>
                      <a:endParaRPr sz="1100" u="none" cap="none" strike="noStrike"/>
                    </a:p>
                    <a:p>
                      <a:pPr indent="0" lvl="0" marL="0" marR="0" rtl="0" algn="l">
                        <a:lnSpc>
                          <a:spcPct val="90000"/>
                        </a:lnSpc>
                        <a:spcBef>
                          <a:spcPts val="0"/>
                        </a:spcBef>
                        <a:spcAft>
                          <a:spcPts val="0"/>
                        </a:spcAft>
                        <a:buClr>
                          <a:srgbClr val="000000"/>
                        </a:buClr>
                        <a:buSzPts val="1100"/>
                        <a:buFont typeface="Arial"/>
                        <a:buNone/>
                      </a:pPr>
                      <a:r>
                        <a:rPr lang="en" sz="1100" u="none" cap="none" strike="noStrike"/>
                        <a:t>Attract and train diverse talent, while providing the support needed for employees to stay at the company and continue to grow.</a:t>
                      </a:r>
                      <a:endParaRPr sz="1100" u="none" cap="none" strike="noStrike"/>
                    </a:p>
                  </a:txBody>
                  <a:tcPr marT="34300" marB="34300" marR="68600" marL="68600" anchor="ctr"/>
                </a:tc>
              </a:tr>
              <a:tr h="521225">
                <a:tc>
                  <a:txBody>
                    <a:bodyPr/>
                    <a:lstStyle/>
                    <a:p>
                      <a:pPr indent="0" lvl="0" marL="0" marR="0" rtl="0" algn="l">
                        <a:lnSpc>
                          <a:spcPct val="90000"/>
                        </a:lnSpc>
                        <a:spcBef>
                          <a:spcPts val="0"/>
                        </a:spcBef>
                        <a:spcAft>
                          <a:spcPts val="0"/>
                        </a:spcAft>
                        <a:buClr>
                          <a:schemeClr val="lt1"/>
                        </a:buClr>
                        <a:buSzPts val="1100"/>
                        <a:buFont typeface="Arial Black"/>
                        <a:buNone/>
                      </a:pPr>
                      <a:r>
                        <a:rPr lang="en" sz="1100" u="none" cap="none" strike="noStrike"/>
                        <a:t>Organization cultural challenges</a:t>
                      </a:r>
                      <a:endParaRPr sz="1100" u="none" cap="none" strike="noStrike"/>
                    </a:p>
                  </a:txBody>
                  <a:tcPr marT="34300" marB="34300" marR="68600" marL="68600" anchor="ctr"/>
                </a:tc>
                <a:tc>
                  <a:txBody>
                    <a:bodyPr/>
                    <a:lstStyle/>
                    <a:p>
                      <a:pPr indent="0" lvl="0" marL="0" marR="0" rtl="0" algn="l">
                        <a:lnSpc>
                          <a:spcPct val="90000"/>
                        </a:lnSpc>
                        <a:spcBef>
                          <a:spcPts val="0"/>
                        </a:spcBef>
                        <a:spcAft>
                          <a:spcPts val="0"/>
                        </a:spcAft>
                        <a:buClr>
                          <a:srgbClr val="000000"/>
                        </a:buClr>
                        <a:buSzPts val="1100"/>
                        <a:buFont typeface="Arial"/>
                        <a:buNone/>
                      </a:pPr>
                      <a:r>
                        <a:rPr b="1" lang="en" sz="1100" u="none" cap="none" strike="noStrike"/>
                        <a:t>CTO:</a:t>
                      </a:r>
                      <a:r>
                        <a:rPr lang="en" sz="1100" u="none" cap="none" strike="noStrike"/>
                        <a:t> Developing innovation programs to boost innovation culture.</a:t>
                      </a:r>
                      <a:endParaRPr sz="1100" u="none" cap="none" strike="noStrike"/>
                    </a:p>
                    <a:p>
                      <a:pPr indent="0" lvl="0" marL="0" marR="0" rtl="0" algn="l">
                        <a:lnSpc>
                          <a:spcPct val="90000"/>
                        </a:lnSpc>
                        <a:spcBef>
                          <a:spcPts val="0"/>
                        </a:spcBef>
                        <a:spcAft>
                          <a:spcPts val="0"/>
                        </a:spcAft>
                        <a:buClr>
                          <a:srgbClr val="000000"/>
                        </a:buClr>
                        <a:buSzPts val="1100"/>
                        <a:buFont typeface="Arial"/>
                        <a:buNone/>
                      </a:pPr>
                      <a:r>
                        <a:rPr b="1" lang="en" sz="1100" u="none" cap="none" strike="noStrike"/>
                        <a:t>CISO:</a:t>
                      </a:r>
                      <a:r>
                        <a:rPr lang="en" sz="1100" u="none" cap="none" strike="noStrike"/>
                        <a:t> Creating secure culture by enabling employees to make cyber-risk-informed decisions.</a:t>
                      </a:r>
                      <a:endParaRPr sz="1100" u="none" cap="none" strike="noStrike"/>
                    </a:p>
                  </a:txBody>
                  <a:tcPr marT="34300" marB="34300" marR="68600" marL="68600" anchor="ctr"/>
                </a:tc>
              </a:tr>
              <a:tr h="672100">
                <a:tc>
                  <a:txBody>
                    <a:bodyPr/>
                    <a:lstStyle/>
                    <a:p>
                      <a:pPr indent="0" lvl="0" marL="0" marR="0" rtl="0" algn="l">
                        <a:lnSpc>
                          <a:spcPct val="90000"/>
                        </a:lnSpc>
                        <a:spcBef>
                          <a:spcPts val="0"/>
                        </a:spcBef>
                        <a:spcAft>
                          <a:spcPts val="0"/>
                        </a:spcAft>
                        <a:buClr>
                          <a:schemeClr val="lt1"/>
                        </a:buClr>
                        <a:buSzPts val="1100"/>
                        <a:buFont typeface="Arial Black"/>
                        <a:buNone/>
                      </a:pPr>
                      <a:r>
                        <a:rPr lang="en" sz="1100" u="none" cap="none" strike="noStrike"/>
                        <a:t>Evolving technology &amp; security landscape</a:t>
                      </a:r>
                      <a:endParaRPr sz="1100" u="none" cap="none" strike="noStrike"/>
                    </a:p>
                  </a:txBody>
                  <a:tcPr marT="34300" marB="34300" marR="68600" marL="68600" anchor="ctr"/>
                </a:tc>
                <a:tc>
                  <a:txBody>
                    <a:bodyPr/>
                    <a:lstStyle/>
                    <a:p>
                      <a:pPr indent="0" lvl="0" marL="0" marR="0" rtl="0" algn="l">
                        <a:lnSpc>
                          <a:spcPct val="90000"/>
                        </a:lnSpc>
                        <a:spcBef>
                          <a:spcPts val="0"/>
                        </a:spcBef>
                        <a:spcAft>
                          <a:spcPts val="0"/>
                        </a:spcAft>
                        <a:buClr>
                          <a:srgbClr val="000000"/>
                        </a:buClr>
                        <a:buSzPts val="1100"/>
                        <a:buFont typeface="Arial"/>
                        <a:buNone/>
                      </a:pPr>
                      <a:r>
                        <a:rPr b="1" lang="en" sz="1100" u="none" cap="none" strike="noStrike"/>
                        <a:t>CTO:</a:t>
                      </a:r>
                      <a:r>
                        <a:rPr lang="en" sz="1100" u="none" cap="none" strike="noStrike"/>
                        <a:t> Continuously tracking emerging technologies and measure impact using Trendspotting.</a:t>
                      </a:r>
                      <a:endParaRPr sz="1100" u="none" cap="none" strike="noStrike"/>
                    </a:p>
                    <a:p>
                      <a:pPr indent="0" lvl="0" marL="0" marR="0" rtl="0" algn="l">
                        <a:lnSpc>
                          <a:spcPct val="90000"/>
                        </a:lnSpc>
                        <a:spcBef>
                          <a:spcPts val="0"/>
                        </a:spcBef>
                        <a:spcAft>
                          <a:spcPts val="0"/>
                        </a:spcAft>
                        <a:buClr>
                          <a:srgbClr val="000000"/>
                        </a:buClr>
                        <a:buSzPts val="1100"/>
                        <a:buFont typeface="Arial"/>
                        <a:buNone/>
                      </a:pPr>
                      <a:r>
                        <a:rPr b="1" lang="en" sz="1100" u="none" cap="none" strike="noStrike"/>
                        <a:t>CISO:</a:t>
                      </a:r>
                      <a:r>
                        <a:rPr lang="en" sz="1100" u="none" cap="none" strike="noStrike"/>
                        <a:t> Monitoring security trends and instilling secure culture in innovation projects.</a:t>
                      </a:r>
                      <a:endParaRPr sz="1100" u="none" cap="none" strike="noStrike"/>
                    </a:p>
                  </a:txBody>
                  <a:tcPr marT="34300" marB="34300" marR="68600" marL="68600" anchor="ctr"/>
                </a:tc>
              </a:tr>
              <a:tr h="672100">
                <a:tc>
                  <a:txBody>
                    <a:bodyPr/>
                    <a:lstStyle/>
                    <a:p>
                      <a:pPr indent="0" lvl="0" marL="0" marR="0" rtl="0" algn="l">
                        <a:lnSpc>
                          <a:spcPct val="90000"/>
                        </a:lnSpc>
                        <a:spcBef>
                          <a:spcPts val="0"/>
                        </a:spcBef>
                        <a:spcAft>
                          <a:spcPts val="0"/>
                        </a:spcAft>
                        <a:buClr>
                          <a:schemeClr val="lt1"/>
                        </a:buClr>
                        <a:buSzPts val="1100"/>
                        <a:buFont typeface="Arial Black"/>
                        <a:buNone/>
                      </a:pPr>
                      <a:r>
                        <a:rPr lang="en" sz="1100" u="none" cap="none" strike="noStrike"/>
                        <a:t>Stakeholder collaboration &amp; communicating value</a:t>
                      </a:r>
                      <a:endParaRPr sz="1100" u="none" cap="none" strike="noStrike"/>
                    </a:p>
                  </a:txBody>
                  <a:tcPr marT="34300" marB="34300" marR="68600" marL="68600" anchor="ctr"/>
                </a:tc>
                <a:tc>
                  <a:txBody>
                    <a:bodyPr/>
                    <a:lstStyle/>
                    <a:p>
                      <a:pPr indent="0" lvl="0" marL="0" marR="0" rtl="0" algn="l">
                        <a:lnSpc>
                          <a:spcPct val="90000"/>
                        </a:lnSpc>
                        <a:spcBef>
                          <a:spcPts val="0"/>
                        </a:spcBef>
                        <a:spcAft>
                          <a:spcPts val="0"/>
                        </a:spcAft>
                        <a:buClr>
                          <a:srgbClr val="000000"/>
                        </a:buClr>
                        <a:buSzPts val="1100"/>
                        <a:buFont typeface="Arial"/>
                        <a:buNone/>
                      </a:pPr>
                      <a:r>
                        <a:rPr b="1" lang="en" sz="1100" u="none" cap="none" strike="noStrike"/>
                        <a:t>CTO &amp; CISO:</a:t>
                      </a:r>
                      <a:r>
                        <a:rPr lang="en" sz="1100" u="none" cap="none" strike="noStrike"/>
                        <a:t> Involving stakeholders in major technology and security decisions. Address the “what’s in it for me” scenario for the stakeholders. </a:t>
                      </a:r>
                      <a:endParaRPr sz="1100" u="none" cap="none" strike="noStrike"/>
                    </a:p>
                    <a:p>
                      <a:pPr indent="0" lvl="0" marL="0" marR="0" rtl="0" algn="l">
                        <a:lnSpc>
                          <a:spcPct val="90000"/>
                        </a:lnSpc>
                        <a:spcBef>
                          <a:spcPts val="0"/>
                        </a:spcBef>
                        <a:spcAft>
                          <a:spcPts val="0"/>
                        </a:spcAft>
                        <a:buClr>
                          <a:srgbClr val="000000"/>
                        </a:buClr>
                        <a:buSzPts val="1100"/>
                        <a:buFont typeface="Arial"/>
                        <a:buNone/>
                      </a:pPr>
                      <a:r>
                        <a:rPr lang="en" sz="1100" u="none" cap="none" strike="noStrike"/>
                        <a:t>Creating stakeholder impact map.</a:t>
                      </a:r>
                      <a:endParaRPr sz="1100" u="none" cap="none" strike="noStrike"/>
                    </a:p>
                  </a:txBody>
                  <a:tcPr marT="34300" marB="34300" marR="68600" marL="68600" anchor="ctr"/>
                </a:tc>
              </a:tr>
            </a:tbl>
          </a:graphicData>
        </a:graphic>
      </p:graphicFrame>
      <p:sp>
        <p:nvSpPr>
          <p:cNvPr id="254" name="Google Shape;254;p10"/>
          <p:cNvSpPr txBox="1"/>
          <p:nvPr/>
        </p:nvSpPr>
        <p:spPr>
          <a:xfrm>
            <a:off x="373575" y="1040050"/>
            <a:ext cx="6546000" cy="34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 sz="1400" u="none" cap="none" strike="noStrike">
                <a:solidFill>
                  <a:srgbClr val="000000"/>
                </a:solidFill>
                <a:latin typeface="Arial"/>
                <a:ea typeface="Arial"/>
                <a:cs typeface="Arial"/>
                <a:sym typeface="Arial"/>
              </a:rPr>
              <a:t>Here are the top four challenges where CTOs &amp; CISOs can work together</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11"/>
          <p:cNvSpPr txBox="1"/>
          <p:nvPr>
            <p:ph type="title"/>
          </p:nvPr>
        </p:nvSpPr>
        <p:spPr>
          <a:xfrm>
            <a:off x="257175" y="203600"/>
            <a:ext cx="8455800" cy="2019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SzPts val="2400"/>
              <a:buNone/>
            </a:pPr>
            <a:r>
              <a:rPr lang="en"/>
              <a:t>Template: Note Common Challenges That You Can Tackle Together </a:t>
            </a:r>
            <a:endParaRPr/>
          </a:p>
        </p:txBody>
      </p:sp>
      <p:graphicFrame>
        <p:nvGraphicFramePr>
          <p:cNvPr id="260" name="Google Shape;260;p11"/>
          <p:cNvGraphicFramePr/>
          <p:nvPr/>
        </p:nvGraphicFramePr>
        <p:xfrm>
          <a:off x="409483" y="2090853"/>
          <a:ext cx="3000000" cy="3000000"/>
        </p:xfrm>
        <a:graphic>
          <a:graphicData uri="http://schemas.openxmlformats.org/drawingml/2006/table">
            <a:tbl>
              <a:tblPr bandRow="1" firstRow="1">
                <a:noFill/>
                <a:tableStyleId>{817D0864-7C2A-4CC2-91F8-2C3C98C181B2}</a:tableStyleId>
              </a:tblPr>
              <a:tblGrid>
                <a:gridCol w="4227900"/>
                <a:gridCol w="4227900"/>
              </a:tblGrid>
              <a:tr h="292125">
                <a:tc>
                  <a:txBody>
                    <a:bodyPr/>
                    <a:lstStyle/>
                    <a:p>
                      <a:pPr indent="0" lvl="0" marL="0" marR="0" rtl="0" algn="l">
                        <a:lnSpc>
                          <a:spcPct val="100000"/>
                        </a:lnSpc>
                        <a:spcBef>
                          <a:spcPts val="0"/>
                        </a:spcBef>
                        <a:spcAft>
                          <a:spcPts val="0"/>
                        </a:spcAft>
                        <a:buClr>
                          <a:srgbClr val="000000"/>
                        </a:buClr>
                        <a:buSzPts val="1400"/>
                        <a:buFont typeface="Arial"/>
                        <a:buNone/>
                      </a:pPr>
                      <a:r>
                        <a:rPr lang="en" sz="1500" u="none" cap="none" strike="noStrike"/>
                        <a:t>Common Challenges</a:t>
                      </a:r>
                      <a:endParaRPr sz="1500" u="none" cap="none" strike="noStrike"/>
                    </a:p>
                  </a:txBody>
                  <a:tcPr marT="34300" marB="34300"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 sz="1500" u="none" cap="none" strike="noStrike"/>
                        <a:t>Action Required</a:t>
                      </a:r>
                      <a:endParaRPr sz="1100" u="none" cap="none" strike="noStrike"/>
                    </a:p>
                  </a:txBody>
                  <a:tcPr marT="34300" marB="34300" marR="68600" marL="68600"/>
                </a:tc>
              </a:tr>
              <a:tr h="292125">
                <a:tc>
                  <a:txBody>
                    <a:bodyPr/>
                    <a:lstStyle/>
                    <a:p>
                      <a:pPr indent="0" lvl="0" marL="0" marR="0" rtl="0" algn="l">
                        <a:lnSpc>
                          <a:spcPct val="100000"/>
                        </a:lnSpc>
                        <a:spcBef>
                          <a:spcPts val="0"/>
                        </a:spcBef>
                        <a:spcAft>
                          <a:spcPts val="0"/>
                        </a:spcAft>
                        <a:buClr>
                          <a:srgbClr val="000000"/>
                        </a:buClr>
                        <a:buSzPts val="1400"/>
                        <a:buFont typeface="Arial"/>
                        <a:buNone/>
                      </a:pPr>
                      <a:r>
                        <a:t/>
                      </a:r>
                      <a:endParaRPr sz="1500" u="none" cap="none" strike="noStrike"/>
                    </a:p>
                  </a:txBody>
                  <a:tcPr marT="34300" marB="34300" marR="68600" marL="68600"/>
                </a:tc>
                <a:tc>
                  <a:txBody>
                    <a:bodyPr/>
                    <a:lstStyle/>
                    <a:p>
                      <a:pPr indent="0" lvl="0" marL="0" marR="0" rtl="0" algn="l">
                        <a:lnSpc>
                          <a:spcPct val="100000"/>
                        </a:lnSpc>
                        <a:spcBef>
                          <a:spcPts val="0"/>
                        </a:spcBef>
                        <a:spcAft>
                          <a:spcPts val="0"/>
                        </a:spcAft>
                        <a:buClr>
                          <a:srgbClr val="000000"/>
                        </a:buClr>
                        <a:buSzPts val="1400"/>
                        <a:buFont typeface="Arial"/>
                        <a:buNone/>
                      </a:pPr>
                      <a:r>
                        <a:t/>
                      </a:r>
                      <a:endParaRPr sz="1500" u="none" cap="none" strike="noStrike"/>
                    </a:p>
                  </a:txBody>
                  <a:tcPr marT="34300" marB="34300" marR="68600" marL="68600"/>
                </a:tc>
              </a:tr>
              <a:tr h="292125">
                <a:tc>
                  <a:txBody>
                    <a:bodyPr/>
                    <a:lstStyle/>
                    <a:p>
                      <a:pPr indent="0" lvl="0" marL="0" marR="0" rtl="0" algn="l">
                        <a:lnSpc>
                          <a:spcPct val="100000"/>
                        </a:lnSpc>
                        <a:spcBef>
                          <a:spcPts val="0"/>
                        </a:spcBef>
                        <a:spcAft>
                          <a:spcPts val="0"/>
                        </a:spcAft>
                        <a:buClr>
                          <a:srgbClr val="000000"/>
                        </a:buClr>
                        <a:buSzPts val="1400"/>
                        <a:buFont typeface="Arial"/>
                        <a:buNone/>
                      </a:pPr>
                      <a:r>
                        <a:t/>
                      </a:r>
                      <a:endParaRPr sz="1500" u="none" cap="none" strike="noStrike"/>
                    </a:p>
                  </a:txBody>
                  <a:tcPr marT="34300" marB="34300" marR="68600" marL="68600"/>
                </a:tc>
                <a:tc>
                  <a:txBody>
                    <a:bodyPr/>
                    <a:lstStyle/>
                    <a:p>
                      <a:pPr indent="0" lvl="0" marL="0" marR="0" rtl="0" algn="l">
                        <a:lnSpc>
                          <a:spcPct val="100000"/>
                        </a:lnSpc>
                        <a:spcBef>
                          <a:spcPts val="0"/>
                        </a:spcBef>
                        <a:spcAft>
                          <a:spcPts val="0"/>
                        </a:spcAft>
                        <a:buClr>
                          <a:srgbClr val="000000"/>
                        </a:buClr>
                        <a:buSzPts val="1400"/>
                        <a:buFont typeface="Arial"/>
                        <a:buNone/>
                      </a:pPr>
                      <a:r>
                        <a:t/>
                      </a:r>
                      <a:endParaRPr sz="1500" u="none" cap="none" strike="noStrike"/>
                    </a:p>
                  </a:txBody>
                  <a:tcPr marT="34300" marB="34300" marR="68600" marL="68600"/>
                </a:tc>
              </a:tr>
              <a:tr h="292125">
                <a:tc>
                  <a:txBody>
                    <a:bodyPr/>
                    <a:lstStyle/>
                    <a:p>
                      <a:pPr indent="0" lvl="0" marL="0" marR="0" rtl="0" algn="l">
                        <a:lnSpc>
                          <a:spcPct val="100000"/>
                        </a:lnSpc>
                        <a:spcBef>
                          <a:spcPts val="0"/>
                        </a:spcBef>
                        <a:spcAft>
                          <a:spcPts val="0"/>
                        </a:spcAft>
                        <a:buClr>
                          <a:srgbClr val="000000"/>
                        </a:buClr>
                        <a:buSzPts val="1400"/>
                        <a:buFont typeface="Arial"/>
                        <a:buNone/>
                      </a:pPr>
                      <a:r>
                        <a:t/>
                      </a:r>
                      <a:endParaRPr sz="1500" u="none" cap="none" strike="noStrike"/>
                    </a:p>
                  </a:txBody>
                  <a:tcPr marT="34300" marB="34300" marR="68600" marL="68600"/>
                </a:tc>
                <a:tc>
                  <a:txBody>
                    <a:bodyPr/>
                    <a:lstStyle/>
                    <a:p>
                      <a:pPr indent="0" lvl="0" marL="0" marR="0" rtl="0" algn="l">
                        <a:lnSpc>
                          <a:spcPct val="100000"/>
                        </a:lnSpc>
                        <a:spcBef>
                          <a:spcPts val="0"/>
                        </a:spcBef>
                        <a:spcAft>
                          <a:spcPts val="0"/>
                        </a:spcAft>
                        <a:buClr>
                          <a:srgbClr val="000000"/>
                        </a:buClr>
                        <a:buSzPts val="1400"/>
                        <a:buFont typeface="Arial"/>
                        <a:buNone/>
                      </a:pPr>
                      <a:r>
                        <a:t/>
                      </a:r>
                      <a:endParaRPr sz="1500" u="none" cap="none" strike="noStrike"/>
                    </a:p>
                  </a:txBody>
                  <a:tcPr marT="34300" marB="34300" marR="68600" marL="68600"/>
                </a:tc>
              </a:tr>
              <a:tr h="292125">
                <a:tc>
                  <a:txBody>
                    <a:bodyPr/>
                    <a:lstStyle/>
                    <a:p>
                      <a:pPr indent="0" lvl="0" marL="0" marR="0" rtl="0" algn="l">
                        <a:lnSpc>
                          <a:spcPct val="100000"/>
                        </a:lnSpc>
                        <a:spcBef>
                          <a:spcPts val="0"/>
                        </a:spcBef>
                        <a:spcAft>
                          <a:spcPts val="0"/>
                        </a:spcAft>
                        <a:buClr>
                          <a:srgbClr val="000000"/>
                        </a:buClr>
                        <a:buSzPts val="1400"/>
                        <a:buFont typeface="Arial"/>
                        <a:buNone/>
                      </a:pPr>
                      <a:r>
                        <a:t/>
                      </a:r>
                      <a:endParaRPr sz="1500" u="none" cap="none" strike="noStrike"/>
                    </a:p>
                  </a:txBody>
                  <a:tcPr marT="34300" marB="34300" marR="68600" marL="68600"/>
                </a:tc>
                <a:tc>
                  <a:txBody>
                    <a:bodyPr/>
                    <a:lstStyle/>
                    <a:p>
                      <a:pPr indent="0" lvl="0" marL="0" marR="0" rtl="0" algn="l">
                        <a:lnSpc>
                          <a:spcPct val="100000"/>
                        </a:lnSpc>
                        <a:spcBef>
                          <a:spcPts val="0"/>
                        </a:spcBef>
                        <a:spcAft>
                          <a:spcPts val="0"/>
                        </a:spcAft>
                        <a:buClr>
                          <a:srgbClr val="000000"/>
                        </a:buClr>
                        <a:buSzPts val="1400"/>
                        <a:buFont typeface="Arial"/>
                        <a:buNone/>
                      </a:pPr>
                      <a:r>
                        <a:t/>
                      </a:r>
                      <a:endParaRPr sz="1500" u="none" cap="none" strike="noStrike"/>
                    </a:p>
                  </a:txBody>
                  <a:tcPr marT="34300" marB="34300" marR="68600" marL="68600"/>
                </a:tc>
              </a:tr>
              <a:tr h="292125">
                <a:tc>
                  <a:txBody>
                    <a:bodyPr/>
                    <a:lstStyle/>
                    <a:p>
                      <a:pPr indent="0" lvl="0" marL="0" marR="0" rtl="0" algn="l">
                        <a:lnSpc>
                          <a:spcPct val="100000"/>
                        </a:lnSpc>
                        <a:spcBef>
                          <a:spcPts val="0"/>
                        </a:spcBef>
                        <a:spcAft>
                          <a:spcPts val="0"/>
                        </a:spcAft>
                        <a:buClr>
                          <a:srgbClr val="000000"/>
                        </a:buClr>
                        <a:buSzPts val="1400"/>
                        <a:buFont typeface="Arial"/>
                        <a:buNone/>
                      </a:pPr>
                      <a:r>
                        <a:t/>
                      </a:r>
                      <a:endParaRPr sz="1500" u="none" cap="none" strike="noStrike"/>
                    </a:p>
                  </a:txBody>
                  <a:tcPr marT="34300" marB="34300" marR="68600" marL="68600"/>
                </a:tc>
                <a:tc>
                  <a:txBody>
                    <a:bodyPr/>
                    <a:lstStyle/>
                    <a:p>
                      <a:pPr indent="0" lvl="0" marL="0" marR="0" rtl="0" algn="l">
                        <a:lnSpc>
                          <a:spcPct val="100000"/>
                        </a:lnSpc>
                        <a:spcBef>
                          <a:spcPts val="0"/>
                        </a:spcBef>
                        <a:spcAft>
                          <a:spcPts val="0"/>
                        </a:spcAft>
                        <a:buClr>
                          <a:srgbClr val="000000"/>
                        </a:buClr>
                        <a:buSzPts val="1400"/>
                        <a:buFont typeface="Arial"/>
                        <a:buNone/>
                      </a:pPr>
                      <a:r>
                        <a:t/>
                      </a:r>
                      <a:endParaRPr sz="1500" u="none" cap="none" strike="noStrike"/>
                    </a:p>
                  </a:txBody>
                  <a:tcPr marT="34300" marB="34300" marR="68600" marL="68600"/>
                </a:tc>
              </a:tr>
            </a:tbl>
          </a:graphicData>
        </a:graphic>
      </p:graphicFrame>
      <p:sp>
        <p:nvSpPr>
          <p:cNvPr id="261" name="Google Shape;261;p11"/>
          <p:cNvSpPr txBox="1"/>
          <p:nvPr/>
        </p:nvSpPr>
        <p:spPr>
          <a:xfrm>
            <a:off x="412813" y="1145220"/>
            <a:ext cx="8222700" cy="500107"/>
          </a:xfrm>
          <a:prstGeom prst="rect">
            <a:avLst/>
          </a:prstGeom>
          <a:solidFill>
            <a:schemeClr val="accent5"/>
          </a:solidFill>
          <a:ln cap="flat" cmpd="sng" w="12700">
            <a:solidFill>
              <a:srgbClr val="BA3D07"/>
            </a:solidFill>
            <a:prstDash val="solid"/>
            <a:miter lim="800000"/>
            <a:headEnd len="sm" w="sm" type="none"/>
            <a:tailEnd len="sm" w="sm" type="none"/>
          </a:ln>
        </p:spPr>
        <p:txBody>
          <a:bodyPr anchorCtr="0" anchor="t" bIns="34275" lIns="0" spcFirstLastPara="1" rIns="0" wrap="square" tIns="34275">
            <a:spAutoFit/>
          </a:bodyPr>
          <a:lstStyle/>
          <a:p>
            <a:pPr indent="0" lvl="0" marL="0" marR="0" rtl="0" algn="l">
              <a:lnSpc>
                <a:spcPct val="100000"/>
              </a:lnSpc>
              <a:spcBef>
                <a:spcPts val="0"/>
              </a:spcBef>
              <a:spcAft>
                <a:spcPts val="0"/>
              </a:spcAft>
              <a:buNone/>
            </a:pPr>
            <a:r>
              <a:rPr b="1" i="1" lang="en" sz="1400" u="none" cap="none" strike="noStrike">
                <a:solidFill>
                  <a:schemeClr val="lt1"/>
                </a:solidFill>
                <a:latin typeface="Arial"/>
                <a:ea typeface="Arial"/>
                <a:cs typeface="Arial"/>
                <a:sym typeface="Arial"/>
              </a:rPr>
              <a:t>Action: Use the table below to highlight the common areas of challenges and required action to resolve them</a:t>
            </a:r>
            <a:endParaRPr b="1" i="1" sz="1400" u="none" cap="none" strike="noStrike">
              <a:solidFill>
                <a:schemeClr val="lt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12"/>
          <p:cNvSpPr txBox="1"/>
          <p:nvPr>
            <p:ph type="title"/>
          </p:nvPr>
        </p:nvSpPr>
        <p:spPr>
          <a:xfrm>
            <a:off x="1709903" y="1340801"/>
            <a:ext cx="3244800" cy="16512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dk2"/>
              </a:buClr>
              <a:buSzPts val="2400"/>
              <a:buFont typeface="Arial Black"/>
              <a:buNone/>
            </a:pPr>
            <a:r>
              <a:rPr lang="en"/>
              <a:t>Step 3: Determine Activities to Collaborate On</a:t>
            </a:r>
            <a:br>
              <a:rPr lang="en"/>
            </a:b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13"/>
          <p:cNvSpPr txBox="1"/>
          <p:nvPr>
            <p:ph type="title"/>
          </p:nvPr>
        </p:nvSpPr>
        <p:spPr>
          <a:xfrm>
            <a:off x="257175" y="203601"/>
            <a:ext cx="7648800" cy="2259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SzPts val="2400"/>
              <a:buNone/>
            </a:pPr>
            <a:r>
              <a:rPr lang="en"/>
              <a:t>Key Activities That CTO is Responsible For</a:t>
            </a:r>
            <a:endParaRPr/>
          </a:p>
        </p:txBody>
      </p:sp>
      <p:pic>
        <p:nvPicPr>
          <p:cNvPr descr="A picture containing text, screenshot, font, number&#10;&#10;Description automatically generated" id="272" name="Google Shape;272;p13"/>
          <p:cNvPicPr preferRelativeResize="0"/>
          <p:nvPr>
            <p:ph idx="1" type="body"/>
          </p:nvPr>
        </p:nvPicPr>
        <p:blipFill rotWithShape="1">
          <a:blip r:embed="rId3">
            <a:alphaModFix/>
          </a:blip>
          <a:srcRect b="0" l="0" r="0" t="0"/>
          <a:stretch/>
        </p:blipFill>
        <p:spPr>
          <a:xfrm>
            <a:off x="1380624" y="1143001"/>
            <a:ext cx="6334800" cy="3436500"/>
          </a:xfrm>
          <a:prstGeom prst="rect">
            <a:avLst/>
          </a:prstGeom>
          <a:noFill/>
          <a:ln>
            <a:noFill/>
          </a:ln>
        </p:spPr>
      </p:pic>
      <p:sp>
        <p:nvSpPr>
          <p:cNvPr id="273" name="Google Shape;273;p13"/>
          <p:cNvSpPr txBox="1"/>
          <p:nvPr/>
        </p:nvSpPr>
        <p:spPr>
          <a:xfrm>
            <a:off x="399501" y="705776"/>
            <a:ext cx="8403900" cy="284663"/>
          </a:xfrm>
          <a:prstGeom prst="rect">
            <a:avLst/>
          </a:prstGeom>
          <a:solidFill>
            <a:schemeClr val="accent5"/>
          </a:solidFill>
          <a:ln cap="flat" cmpd="sng" w="12700">
            <a:solidFill>
              <a:srgbClr val="BA3D07"/>
            </a:solidFill>
            <a:prstDash val="solid"/>
            <a:miter lim="800000"/>
            <a:headEnd len="sm" w="sm" type="none"/>
            <a:tailEnd len="sm" w="sm" type="none"/>
          </a:ln>
        </p:spPr>
        <p:txBody>
          <a:bodyPr anchorCtr="0" anchor="t" bIns="34275" lIns="0" spcFirstLastPara="1" rIns="0" wrap="square" tIns="34275">
            <a:spAutoFit/>
          </a:bodyPr>
          <a:lstStyle/>
          <a:p>
            <a:pPr indent="0" lvl="0" marL="0" marR="0" rtl="0" algn="ctr">
              <a:lnSpc>
                <a:spcPct val="100000"/>
              </a:lnSpc>
              <a:spcBef>
                <a:spcPts val="0"/>
              </a:spcBef>
              <a:spcAft>
                <a:spcPts val="0"/>
              </a:spcAft>
              <a:buNone/>
            </a:pPr>
            <a:r>
              <a:rPr b="0" i="0" lang="en" sz="1400" u="none" cap="none" strike="noStrike">
                <a:solidFill>
                  <a:schemeClr val="lt1"/>
                </a:solidFill>
                <a:latin typeface="Arial"/>
                <a:ea typeface="Arial"/>
                <a:cs typeface="Arial"/>
                <a:sym typeface="Arial"/>
              </a:rPr>
              <a:t>ACTION: CTOs should use this slide as a discussion point with the CISO to identify common activities</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14"/>
          <p:cNvSpPr txBox="1"/>
          <p:nvPr>
            <p:ph type="title"/>
          </p:nvPr>
        </p:nvSpPr>
        <p:spPr>
          <a:xfrm>
            <a:off x="257175" y="203601"/>
            <a:ext cx="7624800" cy="2847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SzPts val="2400"/>
              <a:buNone/>
            </a:pPr>
            <a:r>
              <a:rPr lang="en"/>
              <a:t>Key Activities That CISO is Responsible For</a:t>
            </a:r>
            <a:endParaRPr/>
          </a:p>
        </p:txBody>
      </p:sp>
      <p:sp>
        <p:nvSpPr>
          <p:cNvPr id="279" name="Google Shape;279;p14"/>
          <p:cNvSpPr txBox="1"/>
          <p:nvPr/>
        </p:nvSpPr>
        <p:spPr>
          <a:xfrm>
            <a:off x="446103" y="650255"/>
            <a:ext cx="8096400" cy="284663"/>
          </a:xfrm>
          <a:prstGeom prst="rect">
            <a:avLst/>
          </a:prstGeom>
          <a:solidFill>
            <a:schemeClr val="accent5"/>
          </a:solidFill>
          <a:ln cap="flat" cmpd="sng" w="12700">
            <a:solidFill>
              <a:srgbClr val="BA3D07"/>
            </a:solidFill>
            <a:prstDash val="solid"/>
            <a:miter lim="800000"/>
            <a:headEnd len="sm" w="sm" type="none"/>
            <a:tailEnd len="sm" w="sm" type="none"/>
          </a:ln>
        </p:spPr>
        <p:txBody>
          <a:bodyPr anchorCtr="0" anchor="t" bIns="34275" lIns="0" spcFirstLastPara="1" rIns="0" wrap="square" tIns="34275">
            <a:spAutoFit/>
          </a:bodyPr>
          <a:lstStyle/>
          <a:p>
            <a:pPr indent="0" lvl="0" marL="0" marR="0" rtl="0" algn="ctr">
              <a:lnSpc>
                <a:spcPct val="100000"/>
              </a:lnSpc>
              <a:spcBef>
                <a:spcPts val="0"/>
              </a:spcBef>
              <a:spcAft>
                <a:spcPts val="0"/>
              </a:spcAft>
              <a:buNone/>
            </a:pPr>
            <a:r>
              <a:rPr b="0" i="0" lang="en" sz="1400" u="none" cap="none" strike="noStrike">
                <a:solidFill>
                  <a:schemeClr val="lt1"/>
                </a:solidFill>
                <a:latin typeface="Arial"/>
                <a:ea typeface="Arial"/>
                <a:cs typeface="Arial"/>
                <a:sym typeface="Arial"/>
              </a:rPr>
              <a:t>ACTION: CISOs should use this slide as a discussion point with the CTO to identify common activities</a:t>
            </a:r>
            <a:endParaRPr b="0" i="0" sz="1400" u="none" cap="none" strike="noStrike">
              <a:solidFill>
                <a:schemeClr val="lt1"/>
              </a:solidFill>
              <a:latin typeface="Arial"/>
              <a:ea typeface="Arial"/>
              <a:cs typeface="Arial"/>
              <a:sym typeface="Arial"/>
            </a:endParaRPr>
          </a:p>
        </p:txBody>
      </p:sp>
      <p:pic>
        <p:nvPicPr>
          <p:cNvPr id="280" name="Google Shape;280;p14"/>
          <p:cNvPicPr preferRelativeResize="0"/>
          <p:nvPr/>
        </p:nvPicPr>
        <p:blipFill rotWithShape="1">
          <a:blip r:embed="rId3">
            <a:alphaModFix/>
          </a:blip>
          <a:srcRect b="0" l="0" r="0" t="0"/>
          <a:stretch/>
        </p:blipFill>
        <p:spPr>
          <a:xfrm>
            <a:off x="1125325" y="1096901"/>
            <a:ext cx="7099748" cy="34747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15"/>
          <p:cNvSpPr/>
          <p:nvPr/>
        </p:nvSpPr>
        <p:spPr>
          <a:xfrm>
            <a:off x="5451225" y="3468601"/>
            <a:ext cx="3033600" cy="932100"/>
          </a:xfrm>
          <a:prstGeom prst="rect">
            <a:avLst/>
          </a:prstGeom>
          <a:solidFill>
            <a:schemeClr val="lt1"/>
          </a:solidFill>
          <a:ln cap="flat" cmpd="sng" w="12700">
            <a:solidFill>
              <a:schemeClr val="dk1"/>
            </a:solidFill>
            <a:prstDash val="dash"/>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86" name="Google Shape;286;p15"/>
          <p:cNvSpPr/>
          <p:nvPr/>
        </p:nvSpPr>
        <p:spPr>
          <a:xfrm>
            <a:off x="5451225" y="2413476"/>
            <a:ext cx="3033600" cy="932100"/>
          </a:xfrm>
          <a:prstGeom prst="rect">
            <a:avLst/>
          </a:prstGeom>
          <a:solidFill>
            <a:schemeClr val="lt1"/>
          </a:solidFill>
          <a:ln cap="flat" cmpd="sng" w="12700">
            <a:solidFill>
              <a:schemeClr val="dk1"/>
            </a:solidFill>
            <a:prstDash val="dash"/>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87" name="Google Shape;287;p15"/>
          <p:cNvSpPr/>
          <p:nvPr/>
        </p:nvSpPr>
        <p:spPr>
          <a:xfrm>
            <a:off x="5451225" y="1437549"/>
            <a:ext cx="3033600" cy="852900"/>
          </a:xfrm>
          <a:prstGeom prst="rect">
            <a:avLst/>
          </a:prstGeom>
          <a:solidFill>
            <a:schemeClr val="lt1"/>
          </a:solidFill>
          <a:ln cap="flat" cmpd="sng" w="12700">
            <a:solidFill>
              <a:schemeClr val="dk1"/>
            </a:solidFill>
            <a:prstDash val="dash"/>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88" name="Google Shape;288;p15"/>
          <p:cNvSpPr/>
          <p:nvPr/>
        </p:nvSpPr>
        <p:spPr>
          <a:xfrm>
            <a:off x="489439" y="3477357"/>
            <a:ext cx="3033600" cy="932100"/>
          </a:xfrm>
          <a:prstGeom prst="rect">
            <a:avLst/>
          </a:prstGeom>
          <a:solidFill>
            <a:schemeClr val="lt1"/>
          </a:solidFill>
          <a:ln cap="flat" cmpd="sng" w="12700">
            <a:solidFill>
              <a:schemeClr val="dk1"/>
            </a:solidFill>
            <a:prstDash val="dash"/>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89" name="Google Shape;289;p15"/>
          <p:cNvSpPr/>
          <p:nvPr/>
        </p:nvSpPr>
        <p:spPr>
          <a:xfrm>
            <a:off x="489439" y="2413488"/>
            <a:ext cx="3033600" cy="932100"/>
          </a:xfrm>
          <a:prstGeom prst="rect">
            <a:avLst/>
          </a:prstGeom>
          <a:solidFill>
            <a:schemeClr val="lt1"/>
          </a:solidFill>
          <a:ln cap="flat" cmpd="sng" w="12700">
            <a:solidFill>
              <a:schemeClr val="dk1"/>
            </a:solidFill>
            <a:prstDash val="dash"/>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90" name="Google Shape;290;p15"/>
          <p:cNvSpPr/>
          <p:nvPr/>
        </p:nvSpPr>
        <p:spPr>
          <a:xfrm>
            <a:off x="489440" y="1358412"/>
            <a:ext cx="3033600" cy="932100"/>
          </a:xfrm>
          <a:prstGeom prst="rect">
            <a:avLst/>
          </a:prstGeom>
          <a:solidFill>
            <a:schemeClr val="lt1"/>
          </a:solidFill>
          <a:ln cap="flat" cmpd="sng" w="12700">
            <a:solidFill>
              <a:schemeClr val="dk1"/>
            </a:solidFill>
            <a:prstDash val="dash"/>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91" name="Google Shape;291;p15"/>
          <p:cNvSpPr txBox="1"/>
          <p:nvPr>
            <p:ph type="title"/>
          </p:nvPr>
        </p:nvSpPr>
        <p:spPr>
          <a:xfrm>
            <a:off x="257175" y="203601"/>
            <a:ext cx="7925700" cy="2847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SzPts val="2400"/>
              <a:buNone/>
            </a:pPr>
            <a:r>
              <a:rPr lang="en"/>
              <a:t>Examples of Activities that CTOs &amp; CISOs Can Collaborate </a:t>
            </a:r>
            <a:endParaRPr/>
          </a:p>
        </p:txBody>
      </p:sp>
      <p:sp>
        <p:nvSpPr>
          <p:cNvPr id="292" name="Google Shape;292;p15"/>
          <p:cNvSpPr/>
          <p:nvPr/>
        </p:nvSpPr>
        <p:spPr>
          <a:xfrm>
            <a:off x="2708505" y="936077"/>
            <a:ext cx="1508400" cy="338100"/>
          </a:xfrm>
          <a:prstGeom prst="roundRect">
            <a:avLst>
              <a:gd fmla="val 16667" name="adj"/>
            </a:avLst>
          </a:prstGeom>
          <a:solidFill>
            <a:schemeClr val="dk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rPr b="0" i="0" lang="en" sz="1400" u="none" cap="none" strike="noStrike">
                <a:solidFill>
                  <a:schemeClr val="lt1"/>
                </a:solidFill>
                <a:latin typeface="Arial"/>
                <a:ea typeface="Arial"/>
                <a:cs typeface="Arial"/>
                <a:sym typeface="Arial"/>
              </a:rPr>
              <a:t>CTO Activities</a:t>
            </a:r>
            <a:endParaRPr b="0" i="0" sz="1400" u="none" cap="none" strike="noStrike">
              <a:solidFill>
                <a:schemeClr val="lt1"/>
              </a:solidFill>
              <a:latin typeface="Arial"/>
              <a:ea typeface="Arial"/>
              <a:cs typeface="Arial"/>
              <a:sym typeface="Arial"/>
            </a:endParaRPr>
          </a:p>
        </p:txBody>
      </p:sp>
      <p:sp>
        <p:nvSpPr>
          <p:cNvPr id="293" name="Google Shape;293;p15"/>
          <p:cNvSpPr/>
          <p:nvPr/>
        </p:nvSpPr>
        <p:spPr>
          <a:xfrm>
            <a:off x="4471880" y="933725"/>
            <a:ext cx="1519800" cy="338100"/>
          </a:xfrm>
          <a:prstGeom prst="roundRect">
            <a:avLst>
              <a:gd fmla="val 16667" name="adj"/>
            </a:avLst>
          </a:prstGeom>
          <a:solidFill>
            <a:schemeClr val="accent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rPr b="0" i="0" lang="en" sz="1400" u="none" cap="none" strike="noStrike">
                <a:solidFill>
                  <a:schemeClr val="lt1"/>
                </a:solidFill>
                <a:latin typeface="Arial"/>
                <a:ea typeface="Arial"/>
                <a:cs typeface="Arial"/>
                <a:sym typeface="Arial"/>
              </a:rPr>
              <a:t>CISO Activities</a:t>
            </a:r>
            <a:endParaRPr b="0" i="0" sz="1400" u="none" cap="none" strike="noStrike">
              <a:solidFill>
                <a:schemeClr val="lt1"/>
              </a:solidFill>
              <a:latin typeface="Arial"/>
              <a:ea typeface="Arial"/>
              <a:cs typeface="Arial"/>
              <a:sym typeface="Arial"/>
            </a:endParaRPr>
          </a:p>
        </p:txBody>
      </p:sp>
      <p:sp>
        <p:nvSpPr>
          <p:cNvPr id="294" name="Google Shape;294;p15"/>
          <p:cNvSpPr/>
          <p:nvPr/>
        </p:nvSpPr>
        <p:spPr>
          <a:xfrm>
            <a:off x="2160526" y="1528113"/>
            <a:ext cx="1221900" cy="546600"/>
          </a:xfrm>
          <a:prstGeom prst="rect">
            <a:avLst/>
          </a:prstGeom>
          <a:solidFill>
            <a:srgbClr val="009AD7"/>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rPr b="0" i="0" lang="en" sz="900" u="none" cap="none" strike="noStrike">
                <a:solidFill>
                  <a:schemeClr val="lt1"/>
                </a:solidFill>
                <a:latin typeface="Arial"/>
                <a:ea typeface="Arial"/>
                <a:cs typeface="Arial"/>
                <a:sym typeface="Arial"/>
              </a:rPr>
              <a:t>Emerging Technology Security &amp; Risk Assessment</a:t>
            </a:r>
            <a:endParaRPr b="0" i="0" sz="900" u="none" cap="none" strike="noStrike">
              <a:solidFill>
                <a:schemeClr val="lt1"/>
              </a:solidFill>
              <a:latin typeface="Arial"/>
              <a:ea typeface="Arial"/>
              <a:cs typeface="Arial"/>
              <a:sym typeface="Arial"/>
            </a:endParaRPr>
          </a:p>
        </p:txBody>
      </p:sp>
      <p:sp>
        <p:nvSpPr>
          <p:cNvPr id="295" name="Google Shape;295;p15"/>
          <p:cNvSpPr/>
          <p:nvPr/>
        </p:nvSpPr>
        <p:spPr>
          <a:xfrm>
            <a:off x="7105226" y="3661350"/>
            <a:ext cx="1221900" cy="546600"/>
          </a:xfrm>
          <a:prstGeom prst="rect">
            <a:avLst/>
          </a:prstGeom>
          <a:solidFill>
            <a:srgbClr val="009AD7"/>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rPr b="0" i="0" lang="en" sz="900" u="none" cap="none" strike="noStrike">
                <a:solidFill>
                  <a:schemeClr val="lt1"/>
                </a:solidFill>
                <a:latin typeface="Arial"/>
                <a:ea typeface="Arial"/>
                <a:cs typeface="Arial"/>
                <a:sym typeface="Arial"/>
              </a:rPr>
              <a:t>Manage Security Tools &amp; Services</a:t>
            </a:r>
            <a:endParaRPr b="0" i="0" sz="900" u="none" cap="none" strike="noStrike">
              <a:solidFill>
                <a:schemeClr val="lt1"/>
              </a:solidFill>
              <a:latin typeface="Arial"/>
              <a:ea typeface="Arial"/>
              <a:cs typeface="Arial"/>
              <a:sym typeface="Arial"/>
            </a:endParaRPr>
          </a:p>
        </p:txBody>
      </p:sp>
      <p:sp>
        <p:nvSpPr>
          <p:cNvPr id="296" name="Google Shape;296;p15"/>
          <p:cNvSpPr/>
          <p:nvPr/>
        </p:nvSpPr>
        <p:spPr>
          <a:xfrm>
            <a:off x="2160526" y="2500850"/>
            <a:ext cx="1221900" cy="338400"/>
          </a:xfrm>
          <a:prstGeom prst="rect">
            <a:avLst/>
          </a:prstGeom>
          <a:solidFill>
            <a:srgbClr val="009AD7"/>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rPr b="0" i="0" lang="en" sz="900" u="none" cap="none" strike="noStrike">
                <a:solidFill>
                  <a:schemeClr val="lt1"/>
                </a:solidFill>
                <a:latin typeface="Arial"/>
                <a:ea typeface="Arial"/>
                <a:cs typeface="Arial"/>
                <a:sym typeface="Arial"/>
              </a:rPr>
              <a:t>Evolve Security Architecture</a:t>
            </a:r>
            <a:endParaRPr b="0" i="0" sz="900" u="none" cap="none" strike="noStrike">
              <a:solidFill>
                <a:schemeClr val="lt1"/>
              </a:solidFill>
              <a:latin typeface="Arial"/>
              <a:ea typeface="Arial"/>
              <a:cs typeface="Arial"/>
              <a:sym typeface="Arial"/>
            </a:endParaRPr>
          </a:p>
        </p:txBody>
      </p:sp>
      <p:sp>
        <p:nvSpPr>
          <p:cNvPr id="297" name="Google Shape;297;p15"/>
          <p:cNvSpPr/>
          <p:nvPr/>
        </p:nvSpPr>
        <p:spPr>
          <a:xfrm>
            <a:off x="7093526" y="1557351"/>
            <a:ext cx="1245300" cy="636900"/>
          </a:xfrm>
          <a:prstGeom prst="rect">
            <a:avLst/>
          </a:prstGeom>
          <a:solidFill>
            <a:srgbClr val="009AD7"/>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rPr b="0" i="0" lang="en" sz="900" u="none" cap="none" strike="noStrike">
                <a:solidFill>
                  <a:schemeClr val="lt1"/>
                </a:solidFill>
                <a:latin typeface="Arial"/>
                <a:ea typeface="Arial"/>
                <a:cs typeface="Arial"/>
                <a:sym typeface="Arial"/>
              </a:rPr>
              <a:t>Emerging Security Trends &amp; Threat Landscape Analysis</a:t>
            </a:r>
            <a:endParaRPr b="0" i="0" sz="900" u="none" cap="none" strike="noStrike">
              <a:solidFill>
                <a:schemeClr val="lt1"/>
              </a:solidFill>
              <a:latin typeface="Arial"/>
              <a:ea typeface="Arial"/>
              <a:cs typeface="Arial"/>
              <a:sym typeface="Arial"/>
            </a:endParaRPr>
          </a:p>
        </p:txBody>
      </p:sp>
      <p:sp>
        <p:nvSpPr>
          <p:cNvPr id="298" name="Google Shape;298;p15"/>
          <p:cNvSpPr/>
          <p:nvPr/>
        </p:nvSpPr>
        <p:spPr>
          <a:xfrm>
            <a:off x="2137126" y="3649250"/>
            <a:ext cx="1245300" cy="546600"/>
          </a:xfrm>
          <a:prstGeom prst="rect">
            <a:avLst/>
          </a:prstGeom>
          <a:solidFill>
            <a:srgbClr val="009AD7"/>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rPr b="0" i="0" lang="en" sz="900" u="none" cap="none" strike="noStrike">
                <a:solidFill>
                  <a:schemeClr val="lt1"/>
                </a:solidFill>
                <a:latin typeface="Arial"/>
                <a:ea typeface="Arial"/>
                <a:cs typeface="Arial"/>
                <a:sym typeface="Arial"/>
              </a:rPr>
              <a:t>Create Security Culture</a:t>
            </a:r>
            <a:endParaRPr b="0" i="0" sz="900" u="none" cap="none" strike="noStrike">
              <a:solidFill>
                <a:schemeClr val="lt1"/>
              </a:solidFill>
              <a:latin typeface="Arial"/>
              <a:ea typeface="Arial"/>
              <a:cs typeface="Arial"/>
              <a:sym typeface="Arial"/>
            </a:endParaRPr>
          </a:p>
        </p:txBody>
      </p:sp>
      <p:sp>
        <p:nvSpPr>
          <p:cNvPr id="299" name="Google Shape;299;p15"/>
          <p:cNvSpPr/>
          <p:nvPr/>
        </p:nvSpPr>
        <p:spPr>
          <a:xfrm>
            <a:off x="5615975" y="1579113"/>
            <a:ext cx="1287600" cy="6150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rPr b="1" i="0" lang="en" sz="900" u="none" cap="none" strike="noStrike">
                <a:solidFill>
                  <a:schemeClr val="lt1"/>
                </a:solidFill>
                <a:latin typeface="Arial"/>
                <a:ea typeface="Arial"/>
                <a:cs typeface="Arial"/>
                <a:sym typeface="Arial"/>
              </a:rPr>
              <a:t>Perform Trendspotting and Continuous Foresight</a:t>
            </a:r>
            <a:endParaRPr b="1" i="0" sz="1000" u="none" cap="none" strike="noStrike">
              <a:solidFill>
                <a:srgbClr val="000000"/>
              </a:solidFill>
              <a:latin typeface="Arial"/>
              <a:ea typeface="Arial"/>
              <a:cs typeface="Arial"/>
              <a:sym typeface="Arial"/>
            </a:endParaRPr>
          </a:p>
        </p:txBody>
      </p:sp>
      <p:sp>
        <p:nvSpPr>
          <p:cNvPr id="300" name="Google Shape;300;p15"/>
          <p:cNvSpPr/>
          <p:nvPr/>
        </p:nvSpPr>
        <p:spPr>
          <a:xfrm>
            <a:off x="5615975" y="2610501"/>
            <a:ext cx="1287600" cy="5472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rPr b="1" i="0" lang="en" sz="900" u="none" cap="none" strike="noStrike">
                <a:solidFill>
                  <a:schemeClr val="lt1"/>
                </a:solidFill>
                <a:latin typeface="Arial"/>
                <a:ea typeface="Arial"/>
                <a:cs typeface="Arial"/>
                <a:sym typeface="Arial"/>
              </a:rPr>
              <a:t>Technology Talent Strategy</a:t>
            </a:r>
            <a:endParaRPr b="1" i="0" sz="1000" u="none" cap="none" strike="noStrike">
              <a:solidFill>
                <a:srgbClr val="000000"/>
              </a:solidFill>
              <a:latin typeface="Arial"/>
              <a:ea typeface="Arial"/>
              <a:cs typeface="Arial"/>
              <a:sym typeface="Arial"/>
            </a:endParaRPr>
          </a:p>
        </p:txBody>
      </p:sp>
      <p:sp>
        <p:nvSpPr>
          <p:cNvPr id="301" name="Google Shape;301;p15"/>
          <p:cNvSpPr/>
          <p:nvPr/>
        </p:nvSpPr>
        <p:spPr>
          <a:xfrm>
            <a:off x="670500" y="1527825"/>
            <a:ext cx="1287600" cy="5472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rPr b="1" i="0" lang="en" sz="900" u="none" cap="none" strike="noStrike">
                <a:solidFill>
                  <a:schemeClr val="lt1"/>
                </a:solidFill>
                <a:latin typeface="Arial"/>
                <a:ea typeface="Arial"/>
                <a:cs typeface="Arial"/>
                <a:sym typeface="Arial"/>
              </a:rPr>
              <a:t>Own Technology Strategy and Create Roadmaps</a:t>
            </a:r>
            <a:endParaRPr b="1" i="0" sz="900" u="none" cap="none" strike="noStrike">
              <a:solidFill>
                <a:schemeClr val="lt1"/>
              </a:solidFill>
              <a:latin typeface="Arial"/>
              <a:ea typeface="Arial"/>
              <a:cs typeface="Arial"/>
              <a:sym typeface="Arial"/>
            </a:endParaRPr>
          </a:p>
        </p:txBody>
      </p:sp>
      <p:sp>
        <p:nvSpPr>
          <p:cNvPr id="302" name="Google Shape;302;p15"/>
          <p:cNvSpPr/>
          <p:nvPr/>
        </p:nvSpPr>
        <p:spPr>
          <a:xfrm>
            <a:off x="676351" y="2500850"/>
            <a:ext cx="1309500" cy="3384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rPr b="1" i="0" lang="en" sz="800" u="none" cap="none" strike="noStrike">
                <a:solidFill>
                  <a:srgbClr val="FFFFFF"/>
                </a:solidFill>
                <a:latin typeface="Arial"/>
                <a:ea typeface="Arial"/>
                <a:cs typeface="Arial"/>
                <a:sym typeface="Arial"/>
              </a:rPr>
              <a:t>Evolve Technical Architecture</a:t>
            </a:r>
            <a:endParaRPr b="1" i="0" sz="800" u="none" cap="none" strike="noStrike">
              <a:solidFill>
                <a:srgbClr val="000000"/>
              </a:solidFill>
              <a:latin typeface="Arial"/>
              <a:ea typeface="Arial"/>
              <a:cs typeface="Arial"/>
              <a:sym typeface="Arial"/>
            </a:endParaRPr>
          </a:p>
        </p:txBody>
      </p:sp>
      <p:sp>
        <p:nvSpPr>
          <p:cNvPr id="303" name="Google Shape;303;p15"/>
          <p:cNvSpPr/>
          <p:nvPr/>
        </p:nvSpPr>
        <p:spPr>
          <a:xfrm>
            <a:off x="676351" y="2943773"/>
            <a:ext cx="1309500" cy="3381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rPr b="1" i="0" lang="en" sz="800" u="none" cap="none" strike="noStrike">
                <a:solidFill>
                  <a:srgbClr val="FFFFFF"/>
                </a:solidFill>
                <a:latin typeface="Arial"/>
                <a:ea typeface="Arial"/>
                <a:cs typeface="Arial"/>
                <a:sym typeface="Arial"/>
              </a:rPr>
              <a:t>Lead Infrastructure Modernization</a:t>
            </a:r>
            <a:endParaRPr b="1" i="0" sz="800" u="none" cap="none" strike="noStrike">
              <a:solidFill>
                <a:srgbClr val="000000"/>
              </a:solidFill>
              <a:latin typeface="Arial"/>
              <a:ea typeface="Arial"/>
              <a:cs typeface="Arial"/>
              <a:sym typeface="Arial"/>
            </a:endParaRPr>
          </a:p>
        </p:txBody>
      </p:sp>
      <p:sp>
        <p:nvSpPr>
          <p:cNvPr id="304" name="Google Shape;304;p15"/>
          <p:cNvSpPr/>
          <p:nvPr/>
        </p:nvSpPr>
        <p:spPr>
          <a:xfrm>
            <a:off x="5615975" y="3673696"/>
            <a:ext cx="1287600" cy="4977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rPr b="1" i="0" lang="en" sz="900" u="none" cap="none" strike="noStrike">
                <a:solidFill>
                  <a:schemeClr val="lt1"/>
                </a:solidFill>
                <a:latin typeface="Arial"/>
                <a:ea typeface="Arial"/>
                <a:cs typeface="Arial"/>
                <a:sym typeface="Arial"/>
              </a:rPr>
              <a:t>Manage Evolution of Digital Business Platform</a:t>
            </a:r>
            <a:endParaRPr b="1" i="0" sz="900" u="none" cap="none" strike="noStrike">
              <a:solidFill>
                <a:schemeClr val="lt1"/>
              </a:solidFill>
              <a:latin typeface="Arial"/>
              <a:ea typeface="Arial"/>
              <a:cs typeface="Arial"/>
              <a:sym typeface="Arial"/>
            </a:endParaRPr>
          </a:p>
        </p:txBody>
      </p:sp>
      <p:sp>
        <p:nvSpPr>
          <p:cNvPr id="305" name="Google Shape;305;p15"/>
          <p:cNvSpPr/>
          <p:nvPr/>
        </p:nvSpPr>
        <p:spPr>
          <a:xfrm>
            <a:off x="676351" y="3648950"/>
            <a:ext cx="1287600" cy="5472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rPr b="1" i="0" lang="en" sz="900" u="none" cap="none" strike="noStrike">
                <a:solidFill>
                  <a:srgbClr val="FFFFFF"/>
                </a:solidFill>
                <a:latin typeface="Arial"/>
                <a:ea typeface="Arial"/>
                <a:cs typeface="Arial"/>
                <a:sym typeface="Arial"/>
              </a:rPr>
              <a:t>Create an Innovation Culture</a:t>
            </a:r>
            <a:endParaRPr b="1" i="0" sz="900" u="none" cap="none" strike="noStrike">
              <a:solidFill>
                <a:srgbClr val="000000"/>
              </a:solidFill>
              <a:latin typeface="Arial"/>
              <a:ea typeface="Arial"/>
              <a:cs typeface="Arial"/>
              <a:sym typeface="Arial"/>
            </a:endParaRPr>
          </a:p>
        </p:txBody>
      </p:sp>
      <p:sp>
        <p:nvSpPr>
          <p:cNvPr id="306" name="Google Shape;306;p15"/>
          <p:cNvSpPr/>
          <p:nvPr/>
        </p:nvSpPr>
        <p:spPr>
          <a:xfrm>
            <a:off x="7105226" y="2610863"/>
            <a:ext cx="1245300" cy="546600"/>
          </a:xfrm>
          <a:prstGeom prst="rect">
            <a:avLst/>
          </a:prstGeom>
          <a:solidFill>
            <a:schemeClr val="accent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rPr b="0" i="0" lang="en" sz="900" u="none" cap="none" strike="noStrike">
                <a:solidFill>
                  <a:schemeClr val="lt1"/>
                </a:solidFill>
                <a:latin typeface="Arial"/>
                <a:ea typeface="Arial"/>
                <a:cs typeface="Arial"/>
                <a:sym typeface="Arial"/>
              </a:rPr>
              <a:t>Cybersecurity Talent Management</a:t>
            </a:r>
            <a:endParaRPr b="0" i="0" sz="900" u="none" cap="none" strike="noStrike">
              <a:solidFill>
                <a:schemeClr val="lt1"/>
              </a:solidFill>
              <a:latin typeface="Arial"/>
              <a:ea typeface="Arial"/>
              <a:cs typeface="Arial"/>
              <a:sym typeface="Arial"/>
            </a:endParaRPr>
          </a:p>
        </p:txBody>
      </p:sp>
      <p:sp>
        <p:nvSpPr>
          <p:cNvPr id="307" name="Google Shape;307;p15"/>
          <p:cNvSpPr txBox="1"/>
          <p:nvPr/>
        </p:nvSpPr>
        <p:spPr>
          <a:xfrm>
            <a:off x="2228981" y="973112"/>
            <a:ext cx="614400" cy="284663"/>
          </a:xfrm>
          <a:prstGeom prst="rect">
            <a:avLst/>
          </a:prstGeom>
          <a:noFill/>
          <a:ln>
            <a:noFill/>
          </a:ln>
        </p:spPr>
        <p:txBody>
          <a:bodyPr anchorCtr="0" anchor="t" bIns="34275" lIns="0" spcFirstLastPara="1" rIns="0" wrap="square" tIns="34275">
            <a:spAutoFit/>
          </a:bodyPr>
          <a:lstStyle/>
          <a:p>
            <a:pPr indent="0" lvl="0" marL="0" marR="0" rtl="0" algn="l">
              <a:lnSpc>
                <a:spcPct val="100000"/>
              </a:lnSpc>
              <a:spcBef>
                <a:spcPts val="0"/>
              </a:spcBef>
              <a:spcAft>
                <a:spcPts val="0"/>
              </a:spcAft>
              <a:buNone/>
            </a:pPr>
            <a:r>
              <a:rPr b="0" i="0" lang="en" sz="1400" u="none" cap="none" strike="noStrike">
                <a:solidFill>
                  <a:schemeClr val="dk1"/>
                </a:solidFill>
                <a:latin typeface="Arial"/>
                <a:ea typeface="Arial"/>
                <a:cs typeface="Arial"/>
                <a:sym typeface="Arial"/>
              </a:rPr>
              <a:t>Key:</a:t>
            </a:r>
            <a:endParaRPr b="0" i="0" sz="1400" u="none" cap="none" strike="noStrike">
              <a:solidFill>
                <a:schemeClr val="dk1"/>
              </a:solidFill>
              <a:latin typeface="Arial"/>
              <a:ea typeface="Arial"/>
              <a:cs typeface="Arial"/>
              <a:sym typeface="Arial"/>
            </a:endParaRPr>
          </a:p>
        </p:txBody>
      </p:sp>
      <p:sp>
        <p:nvSpPr>
          <p:cNvPr id="308" name="Google Shape;308;p15"/>
          <p:cNvSpPr/>
          <p:nvPr/>
        </p:nvSpPr>
        <p:spPr>
          <a:xfrm>
            <a:off x="2160526" y="2943625"/>
            <a:ext cx="1221900" cy="338400"/>
          </a:xfrm>
          <a:prstGeom prst="rect">
            <a:avLst/>
          </a:prstGeom>
          <a:solidFill>
            <a:srgbClr val="009AD7"/>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rPr b="0" i="0" lang="en" sz="900" u="none" cap="none" strike="noStrike">
                <a:solidFill>
                  <a:schemeClr val="lt1"/>
                </a:solidFill>
                <a:latin typeface="Arial"/>
                <a:ea typeface="Arial"/>
                <a:cs typeface="Arial"/>
                <a:sym typeface="Arial"/>
              </a:rPr>
              <a:t>Cybersecurity Mesh Modernization</a:t>
            </a:r>
            <a:endParaRPr b="0" i="0" sz="900" u="none" cap="none" strike="noStrike">
              <a:solidFill>
                <a:schemeClr val="lt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16"/>
          <p:cNvSpPr txBox="1"/>
          <p:nvPr>
            <p:ph type="title"/>
          </p:nvPr>
        </p:nvSpPr>
        <p:spPr>
          <a:xfrm>
            <a:off x="257175" y="203600"/>
            <a:ext cx="8455800" cy="1779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SzPts val="2400"/>
              <a:buNone/>
            </a:pPr>
            <a:r>
              <a:rPr lang="en"/>
              <a:t>Map Common Activities to Your Shared Priorities (Example) </a:t>
            </a:r>
            <a:endParaRPr/>
          </a:p>
        </p:txBody>
      </p:sp>
      <p:graphicFrame>
        <p:nvGraphicFramePr>
          <p:cNvPr id="314" name="Google Shape;314;p16"/>
          <p:cNvGraphicFramePr/>
          <p:nvPr/>
        </p:nvGraphicFramePr>
        <p:xfrm>
          <a:off x="294701" y="1336799"/>
          <a:ext cx="3000000" cy="3000000"/>
        </p:xfrm>
        <a:graphic>
          <a:graphicData uri="http://schemas.openxmlformats.org/drawingml/2006/table">
            <a:tbl>
              <a:tblPr bandRow="1" firstRow="1">
                <a:noFill/>
                <a:tableStyleId>{817D0864-7C2A-4CC2-91F8-2C3C98C181B2}</a:tableStyleId>
              </a:tblPr>
              <a:tblGrid>
                <a:gridCol w="2331200"/>
                <a:gridCol w="3598375"/>
                <a:gridCol w="2526275"/>
              </a:tblGrid>
              <a:tr h="292125">
                <a:tc>
                  <a:txBody>
                    <a:bodyPr/>
                    <a:lstStyle/>
                    <a:p>
                      <a:pPr indent="0" lvl="0" marL="0" marR="0" rtl="0" algn="l">
                        <a:lnSpc>
                          <a:spcPct val="100000"/>
                        </a:lnSpc>
                        <a:spcBef>
                          <a:spcPts val="0"/>
                        </a:spcBef>
                        <a:spcAft>
                          <a:spcPts val="0"/>
                        </a:spcAft>
                        <a:buClr>
                          <a:srgbClr val="000000"/>
                        </a:buClr>
                        <a:buSzPts val="1400"/>
                        <a:buFont typeface="Arial"/>
                        <a:buNone/>
                      </a:pPr>
                      <a:r>
                        <a:rPr lang="en" sz="1500" u="none" cap="none" strike="noStrike"/>
                        <a:t>Shared Priorities</a:t>
                      </a:r>
                      <a:endParaRPr sz="1500" u="none" cap="none" strike="noStrike"/>
                    </a:p>
                  </a:txBody>
                  <a:tcPr marT="34300" marB="34300"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 sz="1500" u="none" cap="none" strike="noStrike"/>
                        <a:t>Activities</a:t>
                      </a:r>
                      <a:endParaRPr sz="1500" u="none" cap="none" strike="noStrike"/>
                    </a:p>
                  </a:txBody>
                  <a:tcPr marT="34300" marB="34300" marR="68600" marL="68600"/>
                </a:tc>
                <a:tc>
                  <a:txBody>
                    <a:bodyPr/>
                    <a:lstStyle/>
                    <a:p>
                      <a:pPr indent="0" lvl="0" marL="0" marR="0" rtl="0" algn="l">
                        <a:lnSpc>
                          <a:spcPct val="100000"/>
                        </a:lnSpc>
                        <a:spcBef>
                          <a:spcPts val="0"/>
                        </a:spcBef>
                        <a:spcAft>
                          <a:spcPts val="0"/>
                        </a:spcAft>
                        <a:buClr>
                          <a:schemeClr val="dk1"/>
                        </a:buClr>
                        <a:buSzPts val="800"/>
                        <a:buFont typeface="Arial"/>
                        <a:buNone/>
                      </a:pPr>
                      <a:r>
                        <a:rPr lang="en" sz="1500" u="none" cap="none" strike="noStrike"/>
                        <a:t>Business Metrics</a:t>
                      </a:r>
                      <a:endParaRPr sz="1500" u="none" cap="none" strike="noStrike"/>
                    </a:p>
                  </a:txBody>
                  <a:tcPr marT="34300" marB="34300" marR="68600" marL="68600"/>
                </a:tc>
              </a:tr>
              <a:tr h="906800">
                <a:tc>
                  <a:txBody>
                    <a:bodyPr/>
                    <a:lstStyle/>
                    <a:p>
                      <a:pPr indent="0" lvl="0" marL="0" marR="0" rtl="0" algn="l">
                        <a:lnSpc>
                          <a:spcPct val="100000"/>
                        </a:lnSpc>
                        <a:spcBef>
                          <a:spcPts val="0"/>
                        </a:spcBef>
                        <a:spcAft>
                          <a:spcPts val="0"/>
                        </a:spcAft>
                        <a:buClr>
                          <a:schemeClr val="dk1"/>
                        </a:buClr>
                        <a:buSzPts val="1400"/>
                        <a:buFont typeface="Arial"/>
                        <a:buNone/>
                      </a:pPr>
                      <a:r>
                        <a:rPr lang="en" sz="1200" u="none" cap="none" strike="noStrike"/>
                        <a:t>Emerging technology adoption &amp; roadmap</a:t>
                      </a:r>
                      <a:endParaRPr sz="1200" u="none" cap="none" strike="noStrike"/>
                    </a:p>
                  </a:txBody>
                  <a:tcPr marT="34300" marB="34300" marR="68600" marL="68600"/>
                </a:tc>
                <a:tc>
                  <a:txBody>
                    <a:bodyPr/>
                    <a:lstStyle/>
                    <a:p>
                      <a:pPr indent="0" lvl="0" marL="0" marR="0" rtl="0" algn="l">
                        <a:lnSpc>
                          <a:spcPct val="100000"/>
                        </a:lnSpc>
                        <a:spcBef>
                          <a:spcPts val="0"/>
                        </a:spcBef>
                        <a:spcAft>
                          <a:spcPts val="0"/>
                        </a:spcAft>
                        <a:buClr>
                          <a:srgbClr val="424242"/>
                        </a:buClr>
                        <a:buSzPts val="1100"/>
                        <a:buFont typeface="Arial"/>
                        <a:buNone/>
                      </a:pPr>
                      <a:r>
                        <a:rPr b="1" i="0" lang="en" sz="1100" u="none" cap="none" strike="noStrike">
                          <a:solidFill>
                            <a:srgbClr val="424242"/>
                          </a:solidFill>
                          <a:latin typeface="Arial"/>
                          <a:ea typeface="Arial"/>
                          <a:cs typeface="Arial"/>
                          <a:sym typeface="Arial"/>
                        </a:rPr>
                        <a:t>CTO: </a:t>
                      </a:r>
                      <a:r>
                        <a:rPr lang="en" sz="1100" u="none" cap="none" strike="noStrike">
                          <a:solidFill>
                            <a:srgbClr val="424242"/>
                          </a:solidFill>
                        </a:rPr>
                        <a:t>Analyzing business impact, applicability, feasibility of the technology and creating effective roadmaps for the implementation</a:t>
                      </a:r>
                      <a:endParaRPr b="0" i="0" sz="1100" u="none" cap="none" strike="noStrike">
                        <a:solidFill>
                          <a:srgbClr val="424242"/>
                        </a:solidFill>
                        <a:latin typeface="Arial"/>
                        <a:ea typeface="Arial"/>
                        <a:cs typeface="Arial"/>
                        <a:sym typeface="Arial"/>
                      </a:endParaRPr>
                    </a:p>
                    <a:p>
                      <a:pPr indent="0" lvl="0" marL="0" marR="0" rtl="0" algn="l">
                        <a:lnSpc>
                          <a:spcPct val="100000"/>
                        </a:lnSpc>
                        <a:spcBef>
                          <a:spcPts val="0"/>
                        </a:spcBef>
                        <a:spcAft>
                          <a:spcPts val="0"/>
                        </a:spcAft>
                        <a:buClr>
                          <a:srgbClr val="424242"/>
                        </a:buClr>
                        <a:buSzPts val="1100"/>
                        <a:buFont typeface="Arial"/>
                        <a:buNone/>
                      </a:pPr>
                      <a:r>
                        <a:rPr b="1" i="0" lang="en" sz="1100" u="none" cap="none" strike="noStrike">
                          <a:solidFill>
                            <a:srgbClr val="424242"/>
                          </a:solidFill>
                          <a:latin typeface="Arial"/>
                          <a:ea typeface="Arial"/>
                          <a:cs typeface="Arial"/>
                          <a:sym typeface="Arial"/>
                        </a:rPr>
                        <a:t>C</a:t>
                      </a:r>
                      <a:r>
                        <a:rPr b="1" lang="en" sz="1100" u="none" cap="none" strike="noStrike">
                          <a:solidFill>
                            <a:srgbClr val="424242"/>
                          </a:solidFill>
                        </a:rPr>
                        <a:t>ISO</a:t>
                      </a:r>
                      <a:r>
                        <a:rPr b="1" i="0" lang="en" sz="1100" u="none" cap="none" strike="noStrike">
                          <a:solidFill>
                            <a:srgbClr val="424242"/>
                          </a:solidFill>
                          <a:latin typeface="Arial"/>
                          <a:ea typeface="Arial"/>
                          <a:cs typeface="Arial"/>
                          <a:sym typeface="Arial"/>
                        </a:rPr>
                        <a:t>:</a:t>
                      </a:r>
                      <a:r>
                        <a:rPr b="0" i="0" lang="en" sz="1100" u="none" cap="none" strike="noStrike">
                          <a:solidFill>
                            <a:srgbClr val="424242"/>
                          </a:solidFill>
                          <a:latin typeface="Arial"/>
                          <a:ea typeface="Arial"/>
                          <a:cs typeface="Arial"/>
                          <a:sym typeface="Arial"/>
                        </a:rPr>
                        <a:t> Assessing emerging technology risk and </a:t>
                      </a:r>
                      <a:r>
                        <a:rPr lang="en" sz="1100" u="none" cap="none" strike="noStrike">
                          <a:solidFill>
                            <a:srgbClr val="424242"/>
                          </a:solidFill>
                        </a:rPr>
                        <a:t>investments </a:t>
                      </a:r>
                      <a:r>
                        <a:rPr b="0" i="0" lang="en" sz="1100" u="none" cap="none" strike="noStrike">
                          <a:solidFill>
                            <a:srgbClr val="424242"/>
                          </a:solidFill>
                          <a:latin typeface="Arial"/>
                          <a:ea typeface="Arial"/>
                          <a:cs typeface="Arial"/>
                          <a:sym typeface="Arial"/>
                        </a:rPr>
                        <a:t>security </a:t>
                      </a:r>
                      <a:r>
                        <a:rPr lang="en" sz="1100" u="none" cap="none" strike="noStrike">
                          <a:solidFill>
                            <a:srgbClr val="424242"/>
                          </a:solidFill>
                        </a:rPr>
                        <a:t>technologies</a:t>
                      </a:r>
                      <a:endParaRPr b="0" i="0" sz="1100" u="none" cap="none" strike="noStrike">
                        <a:solidFill>
                          <a:srgbClr val="424242"/>
                        </a:solidFill>
                        <a:latin typeface="Arial"/>
                        <a:ea typeface="Arial"/>
                        <a:cs typeface="Arial"/>
                        <a:sym typeface="Arial"/>
                      </a:endParaRPr>
                    </a:p>
                  </a:txBody>
                  <a:tcPr marT="34300" marB="34300" marR="68600" marL="68600"/>
                </a:tc>
                <a:tc>
                  <a:txBody>
                    <a:bodyPr/>
                    <a:lstStyle/>
                    <a:p>
                      <a:pPr indent="-304800" lvl="0" marL="457200" marR="0" rtl="0" algn="l">
                        <a:lnSpc>
                          <a:spcPct val="100000"/>
                        </a:lnSpc>
                        <a:spcBef>
                          <a:spcPts val="0"/>
                        </a:spcBef>
                        <a:spcAft>
                          <a:spcPts val="0"/>
                        </a:spcAft>
                        <a:buClr>
                          <a:srgbClr val="000000"/>
                        </a:buClr>
                        <a:buSzPts val="1200"/>
                        <a:buFont typeface="Arial"/>
                        <a:buChar char="●"/>
                      </a:pPr>
                      <a:r>
                        <a:rPr lang="en" sz="1200" u="none" cap="none" strike="noStrike"/>
                        <a:t>ROI from security investments</a:t>
                      </a:r>
                      <a:endParaRPr sz="1200" u="none" cap="none" strike="noStrike"/>
                    </a:p>
                    <a:p>
                      <a:pPr indent="-304800" lvl="0" marL="457200" marR="0" rtl="0" algn="l">
                        <a:lnSpc>
                          <a:spcPct val="100000"/>
                        </a:lnSpc>
                        <a:spcBef>
                          <a:spcPts val="0"/>
                        </a:spcBef>
                        <a:spcAft>
                          <a:spcPts val="0"/>
                        </a:spcAft>
                        <a:buClr>
                          <a:srgbClr val="000000"/>
                        </a:buClr>
                        <a:buSzPts val="1200"/>
                        <a:buFont typeface="Arial"/>
                        <a:buChar char="●"/>
                      </a:pPr>
                      <a:r>
                        <a:rPr lang="en" sz="1200" u="none" cap="none" strike="noStrike"/>
                        <a:t>Reduction in technology risk</a:t>
                      </a:r>
                      <a:endParaRPr sz="1200" u="none" cap="none" strike="noStrike"/>
                    </a:p>
                  </a:txBody>
                  <a:tcPr marT="34300" marB="34300" marR="68600" marL="68600"/>
                </a:tc>
              </a:tr>
              <a:tr h="906800">
                <a:tc>
                  <a:txBody>
                    <a:bodyPr/>
                    <a:lstStyle/>
                    <a:p>
                      <a:pPr indent="0" lvl="0" marL="0" marR="0" rtl="0" algn="l">
                        <a:lnSpc>
                          <a:spcPct val="100000"/>
                        </a:lnSpc>
                        <a:spcBef>
                          <a:spcPts val="0"/>
                        </a:spcBef>
                        <a:spcAft>
                          <a:spcPts val="0"/>
                        </a:spcAft>
                        <a:buClr>
                          <a:schemeClr val="dk1"/>
                        </a:buClr>
                        <a:buSzPts val="1400"/>
                        <a:buFont typeface="Arial"/>
                        <a:buNone/>
                      </a:pPr>
                      <a:r>
                        <a:rPr lang="en" sz="1200" u="none" cap="none" strike="noStrike"/>
                        <a:t>Organization culture change</a:t>
                      </a:r>
                      <a:endParaRPr sz="1200" u="none" cap="none" strike="noStrike"/>
                    </a:p>
                  </a:txBody>
                  <a:tcPr marT="34300" marB="34300" marR="68600" marL="68600"/>
                </a:tc>
                <a:tc>
                  <a:txBody>
                    <a:bodyPr/>
                    <a:lstStyle/>
                    <a:p>
                      <a:pPr indent="0" lvl="0" marL="0" marR="0" rtl="0" algn="l">
                        <a:lnSpc>
                          <a:spcPct val="100000"/>
                        </a:lnSpc>
                        <a:spcBef>
                          <a:spcPts val="0"/>
                        </a:spcBef>
                        <a:spcAft>
                          <a:spcPts val="0"/>
                        </a:spcAft>
                        <a:buClr>
                          <a:srgbClr val="424242"/>
                        </a:buClr>
                        <a:buSzPts val="1100"/>
                        <a:buFont typeface="Arial"/>
                        <a:buNone/>
                      </a:pPr>
                      <a:r>
                        <a:rPr b="1" i="0" lang="en" sz="1100" u="none" cap="none" strike="noStrike">
                          <a:solidFill>
                            <a:srgbClr val="424242"/>
                          </a:solidFill>
                          <a:latin typeface="Arial"/>
                          <a:ea typeface="Arial"/>
                          <a:cs typeface="Arial"/>
                          <a:sym typeface="Arial"/>
                        </a:rPr>
                        <a:t>CTO: </a:t>
                      </a:r>
                      <a:r>
                        <a:rPr i="0" lang="en" sz="1100" u="none" cap="none" strike="noStrike">
                          <a:solidFill>
                            <a:srgbClr val="424242"/>
                          </a:solidFill>
                        </a:rPr>
                        <a:t>CTOs </a:t>
                      </a:r>
                      <a:r>
                        <a:rPr lang="en" sz="1100" u="none" cap="none" strike="noStrike">
                          <a:solidFill>
                            <a:srgbClr val="424242"/>
                          </a:solidFill>
                        </a:rPr>
                        <a:t>are responsible for developing futuristic mindset and innovation culture in an organization</a:t>
                      </a:r>
                      <a:endParaRPr b="0" i="0" sz="1100" u="none" cap="none" strike="noStrike">
                        <a:solidFill>
                          <a:srgbClr val="424242"/>
                        </a:solidFill>
                        <a:latin typeface="Arial"/>
                        <a:ea typeface="Arial"/>
                        <a:cs typeface="Arial"/>
                        <a:sym typeface="Arial"/>
                      </a:endParaRPr>
                    </a:p>
                    <a:p>
                      <a:pPr indent="0" lvl="0" marL="0" marR="0" rtl="0" algn="l">
                        <a:lnSpc>
                          <a:spcPct val="100000"/>
                        </a:lnSpc>
                        <a:spcBef>
                          <a:spcPts val="0"/>
                        </a:spcBef>
                        <a:spcAft>
                          <a:spcPts val="0"/>
                        </a:spcAft>
                        <a:buClr>
                          <a:srgbClr val="424242"/>
                        </a:buClr>
                        <a:buSzPts val="1100"/>
                        <a:buFont typeface="Arial"/>
                        <a:buNone/>
                      </a:pPr>
                      <a:r>
                        <a:rPr b="1" i="0" lang="en" sz="1100" u="none" cap="none" strike="noStrike">
                          <a:solidFill>
                            <a:srgbClr val="424242"/>
                          </a:solidFill>
                          <a:latin typeface="Arial"/>
                          <a:ea typeface="Arial"/>
                          <a:cs typeface="Arial"/>
                          <a:sym typeface="Arial"/>
                        </a:rPr>
                        <a:t>C</a:t>
                      </a:r>
                      <a:r>
                        <a:rPr b="1" lang="en" sz="1100" u="none" cap="none" strike="noStrike">
                          <a:solidFill>
                            <a:srgbClr val="424242"/>
                          </a:solidFill>
                        </a:rPr>
                        <a:t>IS</a:t>
                      </a:r>
                      <a:r>
                        <a:rPr b="1" i="0" lang="en" sz="1100" u="none" cap="none" strike="noStrike">
                          <a:solidFill>
                            <a:srgbClr val="424242"/>
                          </a:solidFill>
                          <a:latin typeface="Arial"/>
                          <a:ea typeface="Arial"/>
                          <a:cs typeface="Arial"/>
                          <a:sym typeface="Arial"/>
                        </a:rPr>
                        <a:t>O:</a:t>
                      </a:r>
                      <a:r>
                        <a:rPr b="0" i="0" lang="en" sz="1100" u="none" cap="none" strike="noStrike">
                          <a:solidFill>
                            <a:srgbClr val="424242"/>
                          </a:solidFill>
                          <a:latin typeface="Arial"/>
                          <a:ea typeface="Arial"/>
                          <a:cs typeface="Arial"/>
                          <a:sym typeface="Arial"/>
                        </a:rPr>
                        <a:t> CISOs can engage with CTOs to embed security aspect in innovation activities for </a:t>
                      </a:r>
                      <a:r>
                        <a:rPr lang="en" sz="1100" u="none" cap="none" strike="noStrike">
                          <a:solidFill>
                            <a:srgbClr val="424242"/>
                          </a:solidFill>
                        </a:rPr>
                        <a:t>secure</a:t>
                      </a:r>
                      <a:r>
                        <a:rPr b="0" i="0" lang="en" sz="1100" u="none" cap="none" strike="noStrike">
                          <a:solidFill>
                            <a:srgbClr val="424242"/>
                          </a:solidFill>
                          <a:latin typeface="Arial"/>
                          <a:ea typeface="Arial"/>
                          <a:cs typeface="Arial"/>
                          <a:sym typeface="Arial"/>
                        </a:rPr>
                        <a:t> digital operations</a:t>
                      </a:r>
                      <a:endParaRPr sz="1500" u="none" cap="none" strike="noStrike"/>
                    </a:p>
                  </a:txBody>
                  <a:tcPr marT="34300" marB="34300" marR="68600" marL="68600"/>
                </a:tc>
                <a:tc>
                  <a:txBody>
                    <a:bodyPr/>
                    <a:lstStyle/>
                    <a:p>
                      <a:pPr indent="-304800" lvl="0" marL="457200" marR="0" rtl="0" algn="l">
                        <a:lnSpc>
                          <a:spcPct val="100000"/>
                        </a:lnSpc>
                        <a:spcBef>
                          <a:spcPts val="0"/>
                        </a:spcBef>
                        <a:spcAft>
                          <a:spcPts val="0"/>
                        </a:spcAft>
                        <a:buClr>
                          <a:srgbClr val="000000"/>
                        </a:buClr>
                        <a:buSzPts val="1200"/>
                        <a:buFont typeface="Arial"/>
                        <a:buChar char="●"/>
                      </a:pPr>
                      <a:r>
                        <a:rPr lang="en" sz="1200" u="none" cap="none" strike="noStrike"/>
                        <a:t>Innovation pipeline</a:t>
                      </a:r>
                      <a:endParaRPr sz="1200" u="none" cap="none" strike="noStrike"/>
                    </a:p>
                    <a:p>
                      <a:pPr indent="-304800" lvl="0" marL="457200" marR="0" rtl="0" algn="l">
                        <a:lnSpc>
                          <a:spcPct val="100000"/>
                        </a:lnSpc>
                        <a:spcBef>
                          <a:spcPts val="0"/>
                        </a:spcBef>
                        <a:spcAft>
                          <a:spcPts val="0"/>
                        </a:spcAft>
                        <a:buClr>
                          <a:srgbClr val="000000"/>
                        </a:buClr>
                        <a:buSzPts val="1200"/>
                        <a:buFont typeface="Arial"/>
                        <a:buChar char="●"/>
                      </a:pPr>
                      <a:r>
                        <a:rPr lang="en" sz="1200" u="none" cap="none" strike="noStrike"/>
                        <a:t>Improvement in cybersecurity program</a:t>
                      </a:r>
                      <a:endParaRPr sz="1200" u="none" cap="none" strike="noStrike"/>
                    </a:p>
                  </a:txBody>
                  <a:tcPr marT="34300" marB="34300" marR="68600" marL="68600"/>
                </a:tc>
              </a:tr>
              <a:tr h="1074450">
                <a:tc>
                  <a:txBody>
                    <a:bodyPr/>
                    <a:lstStyle/>
                    <a:p>
                      <a:pPr indent="0" lvl="0" marL="0" marR="0" rtl="0" algn="l">
                        <a:lnSpc>
                          <a:spcPct val="100000"/>
                        </a:lnSpc>
                        <a:spcBef>
                          <a:spcPts val="0"/>
                        </a:spcBef>
                        <a:spcAft>
                          <a:spcPts val="0"/>
                        </a:spcAft>
                        <a:buClr>
                          <a:srgbClr val="424242"/>
                        </a:buClr>
                        <a:buSzPts val="1100"/>
                        <a:buFont typeface="Arial"/>
                        <a:buNone/>
                      </a:pPr>
                      <a:r>
                        <a:rPr lang="en" sz="1100" u="none" cap="none" strike="noStrike"/>
                        <a:t>Manage Digital Business Platforms</a:t>
                      </a:r>
                      <a:endParaRPr sz="1100" u="none" cap="none" strike="noStrike"/>
                    </a:p>
                  </a:txBody>
                  <a:tcPr marT="34300" marB="34300" marR="68600" marL="68600"/>
                </a:tc>
                <a:tc>
                  <a:txBody>
                    <a:bodyPr/>
                    <a:lstStyle/>
                    <a:p>
                      <a:pPr indent="0" lvl="0" marL="0" marR="0" rtl="0" algn="l">
                        <a:lnSpc>
                          <a:spcPct val="100000"/>
                        </a:lnSpc>
                        <a:spcBef>
                          <a:spcPts val="0"/>
                        </a:spcBef>
                        <a:spcAft>
                          <a:spcPts val="0"/>
                        </a:spcAft>
                        <a:buClr>
                          <a:srgbClr val="424242"/>
                        </a:buClr>
                        <a:buSzPts val="1100"/>
                        <a:buFont typeface="Arial"/>
                        <a:buNone/>
                      </a:pPr>
                      <a:r>
                        <a:rPr b="1" i="0" lang="en" sz="1100" u="none" cap="none" strike="noStrike">
                          <a:solidFill>
                            <a:srgbClr val="424242"/>
                          </a:solidFill>
                          <a:latin typeface="Arial"/>
                          <a:ea typeface="Arial"/>
                          <a:cs typeface="Arial"/>
                          <a:sym typeface="Arial"/>
                        </a:rPr>
                        <a:t>CTO:</a:t>
                      </a:r>
                      <a:r>
                        <a:rPr b="0" i="0" lang="en" sz="1100" u="none" cap="none" strike="noStrike">
                          <a:solidFill>
                            <a:srgbClr val="424242"/>
                          </a:solidFill>
                          <a:latin typeface="Arial"/>
                          <a:ea typeface="Arial"/>
                          <a:cs typeface="Arial"/>
                          <a:sym typeface="Arial"/>
                        </a:rPr>
                        <a:t> CTOs are digital business enablers responsible for creating new digital business capabilities, products and platforms</a:t>
                      </a:r>
                      <a:endParaRPr b="0" i="0" sz="1100" u="none" cap="none" strike="noStrike">
                        <a:solidFill>
                          <a:srgbClr val="424242"/>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t/>
                      </a:r>
                      <a:endParaRPr b="0" i="0" sz="1100" u="none" cap="none" strike="noStrike">
                        <a:solidFill>
                          <a:srgbClr val="424242"/>
                        </a:solidFill>
                        <a:latin typeface="Arial"/>
                        <a:ea typeface="Arial"/>
                        <a:cs typeface="Arial"/>
                        <a:sym typeface="Arial"/>
                      </a:endParaRPr>
                    </a:p>
                    <a:p>
                      <a:pPr indent="0" lvl="0" marL="0" marR="0" rtl="0" algn="l">
                        <a:lnSpc>
                          <a:spcPct val="100000"/>
                        </a:lnSpc>
                        <a:spcBef>
                          <a:spcPts val="0"/>
                        </a:spcBef>
                        <a:spcAft>
                          <a:spcPts val="0"/>
                        </a:spcAft>
                        <a:buClr>
                          <a:srgbClr val="424242"/>
                        </a:buClr>
                        <a:buSzPts val="1100"/>
                        <a:buFont typeface="Arial"/>
                        <a:buNone/>
                      </a:pPr>
                      <a:r>
                        <a:rPr b="1" i="0" lang="en" sz="1100" u="none" cap="none" strike="noStrike">
                          <a:solidFill>
                            <a:srgbClr val="424242"/>
                          </a:solidFill>
                          <a:latin typeface="Arial"/>
                          <a:ea typeface="Arial"/>
                          <a:cs typeface="Arial"/>
                          <a:sym typeface="Arial"/>
                        </a:rPr>
                        <a:t>C</a:t>
                      </a:r>
                      <a:r>
                        <a:rPr b="1" lang="en" sz="1100" u="none" cap="none" strike="noStrike">
                          <a:solidFill>
                            <a:srgbClr val="424242"/>
                          </a:solidFill>
                        </a:rPr>
                        <a:t>IS</a:t>
                      </a:r>
                      <a:r>
                        <a:rPr b="1" i="0" lang="en" sz="1100" u="none" cap="none" strike="noStrike">
                          <a:solidFill>
                            <a:srgbClr val="424242"/>
                          </a:solidFill>
                          <a:latin typeface="Arial"/>
                          <a:ea typeface="Arial"/>
                          <a:cs typeface="Arial"/>
                          <a:sym typeface="Arial"/>
                        </a:rPr>
                        <a:t>O:</a:t>
                      </a:r>
                      <a:r>
                        <a:rPr b="0" i="0" lang="en" sz="1100" u="none" cap="none" strike="noStrike">
                          <a:solidFill>
                            <a:srgbClr val="424242"/>
                          </a:solidFill>
                          <a:latin typeface="Arial"/>
                          <a:ea typeface="Arial"/>
                          <a:cs typeface="Arial"/>
                          <a:sym typeface="Arial"/>
                        </a:rPr>
                        <a:t> CISOs can engage in developing security tools &amp; services as an integral part of digital business </a:t>
                      </a:r>
                      <a:endParaRPr b="0" i="0" sz="1100" u="none" cap="none" strike="noStrike">
                        <a:solidFill>
                          <a:srgbClr val="424242"/>
                        </a:solidFill>
                        <a:latin typeface="Arial"/>
                        <a:ea typeface="Arial"/>
                        <a:cs typeface="Arial"/>
                        <a:sym typeface="Arial"/>
                      </a:endParaRPr>
                    </a:p>
                  </a:txBody>
                  <a:tcPr marT="34300" marB="34300" marR="68600" marL="68600"/>
                </a:tc>
                <a:tc>
                  <a:txBody>
                    <a:bodyPr/>
                    <a:lstStyle/>
                    <a:p>
                      <a:pPr indent="-304800" lvl="0" marL="457200" marR="0" rtl="0" algn="l">
                        <a:lnSpc>
                          <a:spcPct val="100000"/>
                        </a:lnSpc>
                        <a:spcBef>
                          <a:spcPts val="0"/>
                        </a:spcBef>
                        <a:spcAft>
                          <a:spcPts val="0"/>
                        </a:spcAft>
                        <a:buClr>
                          <a:srgbClr val="000000"/>
                        </a:buClr>
                        <a:buSzPts val="1200"/>
                        <a:buFont typeface="Arial"/>
                        <a:buChar char="●"/>
                      </a:pPr>
                      <a:r>
                        <a:rPr lang="en" sz="1200" u="none" cap="none" strike="noStrike"/>
                        <a:t>Faster security incident response</a:t>
                      </a:r>
                      <a:endParaRPr sz="1200" u="none" cap="none" strike="noStrike"/>
                    </a:p>
                    <a:p>
                      <a:pPr indent="-304800" lvl="0" marL="457200" marR="0" rtl="0" algn="l">
                        <a:lnSpc>
                          <a:spcPct val="100000"/>
                        </a:lnSpc>
                        <a:spcBef>
                          <a:spcPts val="0"/>
                        </a:spcBef>
                        <a:spcAft>
                          <a:spcPts val="0"/>
                        </a:spcAft>
                        <a:buClr>
                          <a:srgbClr val="000000"/>
                        </a:buClr>
                        <a:buSzPts val="1200"/>
                        <a:buFont typeface="Arial"/>
                        <a:buChar char="●"/>
                      </a:pPr>
                      <a:r>
                        <a:rPr lang="en" sz="1200" u="none" cap="none" strike="noStrike"/>
                        <a:t>Reduction in business cyber risk</a:t>
                      </a:r>
                      <a:endParaRPr sz="1200" u="none" cap="none" strike="noStrike"/>
                    </a:p>
                  </a:txBody>
                  <a:tcPr marT="34300" marB="34300" marR="68600" marL="68600"/>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17"/>
          <p:cNvSpPr txBox="1"/>
          <p:nvPr>
            <p:ph type="title"/>
          </p:nvPr>
        </p:nvSpPr>
        <p:spPr>
          <a:xfrm>
            <a:off x="257175" y="203600"/>
            <a:ext cx="8406600" cy="1899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SzPts val="2400"/>
              <a:buNone/>
            </a:pPr>
            <a:r>
              <a:rPr lang="en"/>
              <a:t>Template: Map Common Activities to Your Shared Priorities </a:t>
            </a:r>
            <a:endParaRPr/>
          </a:p>
        </p:txBody>
      </p:sp>
      <p:graphicFrame>
        <p:nvGraphicFramePr>
          <p:cNvPr id="320" name="Google Shape;320;p17"/>
          <p:cNvGraphicFramePr/>
          <p:nvPr/>
        </p:nvGraphicFramePr>
        <p:xfrm>
          <a:off x="342900" y="1971646"/>
          <a:ext cx="3000000" cy="3000000"/>
        </p:xfrm>
        <a:graphic>
          <a:graphicData uri="http://schemas.openxmlformats.org/drawingml/2006/table">
            <a:tbl>
              <a:tblPr bandRow="1" firstRow="1">
                <a:noFill/>
                <a:tableStyleId>{817D0864-7C2A-4CC2-91F8-2C3C98C181B2}</a:tableStyleId>
              </a:tblPr>
              <a:tblGrid>
                <a:gridCol w="2306000"/>
                <a:gridCol w="2840750"/>
                <a:gridCol w="3309075"/>
              </a:tblGrid>
              <a:tr h="292125">
                <a:tc>
                  <a:txBody>
                    <a:bodyPr/>
                    <a:lstStyle/>
                    <a:p>
                      <a:pPr indent="0" lvl="0" marL="0" marR="0" rtl="0" algn="l">
                        <a:lnSpc>
                          <a:spcPct val="100000"/>
                        </a:lnSpc>
                        <a:spcBef>
                          <a:spcPts val="0"/>
                        </a:spcBef>
                        <a:spcAft>
                          <a:spcPts val="0"/>
                        </a:spcAft>
                        <a:buClr>
                          <a:srgbClr val="000000"/>
                        </a:buClr>
                        <a:buSzPts val="1400"/>
                        <a:buFont typeface="Arial"/>
                        <a:buNone/>
                      </a:pPr>
                      <a:r>
                        <a:rPr lang="en" sz="1500" u="none" cap="none" strike="noStrike"/>
                        <a:t>Shared Priorities</a:t>
                      </a:r>
                      <a:endParaRPr sz="1500" u="none" cap="none" strike="noStrike"/>
                    </a:p>
                  </a:txBody>
                  <a:tcPr marT="34300" marB="34300"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 sz="1500" u="none" cap="none" strike="noStrike"/>
                        <a:t>Activities</a:t>
                      </a:r>
                      <a:endParaRPr sz="1500" u="none" cap="none" strike="noStrike"/>
                    </a:p>
                  </a:txBody>
                  <a:tcPr marT="34300" marB="34300"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 sz="1500" u="none" cap="none" strike="noStrike"/>
                        <a:t>Measurable business outcome</a:t>
                      </a:r>
                      <a:endParaRPr sz="1500" u="none" cap="none" strike="noStrike"/>
                    </a:p>
                  </a:txBody>
                  <a:tcPr marT="34300" marB="34300" marR="68600" marL="68600"/>
                </a:tc>
              </a:tr>
              <a:tr h="571525">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t>Priority 1</a:t>
                      </a:r>
                      <a:endParaRPr sz="1100" u="none" cap="none" strike="noStrike"/>
                    </a:p>
                  </a:txBody>
                  <a:tcPr marT="34300" marB="34300" marR="68600" marL="68600"/>
                </a:tc>
                <a:tc>
                  <a:txBody>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t>CTO</a:t>
                      </a:r>
                      <a:r>
                        <a:rPr lang="en" sz="1100" u="none" cap="none" strike="noStrike"/>
                        <a:t> Responsibility</a:t>
                      </a:r>
                      <a:endParaRPr sz="1100" u="none" cap="none" strike="noStrike"/>
                    </a:p>
                    <a:p>
                      <a:pPr indent="0" lvl="0" marL="0" marR="0" rtl="0" algn="l">
                        <a:lnSpc>
                          <a:spcPct val="100000"/>
                        </a:lnSpc>
                        <a:spcBef>
                          <a:spcPts val="0"/>
                        </a:spcBef>
                        <a:spcAft>
                          <a:spcPts val="0"/>
                        </a:spcAft>
                        <a:buClr>
                          <a:schemeClr val="dk1"/>
                        </a:buClr>
                        <a:buSzPts val="1100"/>
                        <a:buFont typeface="Arial"/>
                        <a:buNone/>
                      </a:pPr>
                      <a:r>
                        <a:t/>
                      </a:r>
                      <a:endParaRPr sz="1100" u="none" cap="none" strike="noStrike"/>
                    </a:p>
                    <a:p>
                      <a:pPr indent="0" lvl="0" marL="0" marR="0" rtl="0" algn="l">
                        <a:lnSpc>
                          <a:spcPct val="100000"/>
                        </a:lnSpc>
                        <a:spcBef>
                          <a:spcPts val="0"/>
                        </a:spcBef>
                        <a:spcAft>
                          <a:spcPts val="0"/>
                        </a:spcAft>
                        <a:buClr>
                          <a:schemeClr val="dk1"/>
                        </a:buClr>
                        <a:buSzPts val="1100"/>
                        <a:buFont typeface="Arial"/>
                        <a:buNone/>
                      </a:pPr>
                      <a:r>
                        <a:rPr b="1" lang="en" sz="1100" u="none" cap="none" strike="noStrike"/>
                        <a:t>CISO</a:t>
                      </a:r>
                      <a:r>
                        <a:rPr lang="en" sz="1100" u="none" cap="none" strike="noStrike"/>
                        <a:t> Responsibility</a:t>
                      </a:r>
                      <a:endParaRPr sz="1100" u="none" cap="none" strike="noStrike"/>
                    </a:p>
                  </a:txBody>
                  <a:tcPr marT="34300" marB="34300" marR="68600" marL="68600"/>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t>Shared, measurable business outcome</a:t>
                      </a:r>
                      <a:endParaRPr sz="1100" u="none" cap="none" strike="noStrike"/>
                    </a:p>
                  </a:txBody>
                  <a:tcPr marT="34300" marB="34300" marR="68600" marL="68600"/>
                </a:tc>
              </a:tr>
              <a:tr h="571525">
                <a:tc>
                  <a:txBody>
                    <a:bodyPr/>
                    <a:lstStyle/>
                    <a:p>
                      <a:pPr indent="0" lvl="0" marL="0" marR="0" rtl="0" algn="l">
                        <a:lnSpc>
                          <a:spcPct val="100000"/>
                        </a:lnSpc>
                        <a:spcBef>
                          <a:spcPts val="0"/>
                        </a:spcBef>
                        <a:spcAft>
                          <a:spcPts val="0"/>
                        </a:spcAft>
                        <a:buClr>
                          <a:schemeClr val="dk1"/>
                        </a:buClr>
                        <a:buSzPts val="1100"/>
                        <a:buFont typeface="Arial"/>
                        <a:buNone/>
                      </a:pPr>
                      <a:r>
                        <a:rPr lang="en" sz="1100" u="none" cap="none" strike="noStrike"/>
                        <a:t>Priority 2</a:t>
                      </a:r>
                      <a:endParaRPr sz="1100" u="none" cap="none" strike="noStrike"/>
                    </a:p>
                  </a:txBody>
                  <a:tcPr marT="34300" marB="34300" marR="68600" marL="68600"/>
                </a:tc>
                <a:tc>
                  <a:txBody>
                    <a:bodyPr/>
                    <a:lstStyle/>
                    <a:p>
                      <a:pPr indent="0" lvl="0" marL="0" marR="0" rtl="0" algn="l">
                        <a:lnSpc>
                          <a:spcPct val="100000"/>
                        </a:lnSpc>
                        <a:spcBef>
                          <a:spcPts val="0"/>
                        </a:spcBef>
                        <a:spcAft>
                          <a:spcPts val="0"/>
                        </a:spcAft>
                        <a:buClr>
                          <a:schemeClr val="dk1"/>
                        </a:buClr>
                        <a:buSzPts val="1100"/>
                        <a:buFont typeface="Arial"/>
                        <a:buNone/>
                      </a:pPr>
                      <a:r>
                        <a:rPr b="1" lang="en" sz="1100" u="none" cap="none" strike="noStrike"/>
                        <a:t>CTO</a:t>
                      </a:r>
                      <a:r>
                        <a:rPr lang="en" sz="1100" u="none" cap="none" strike="noStrike"/>
                        <a:t> Responsibility</a:t>
                      </a:r>
                      <a:endParaRPr sz="1100" u="none" cap="none" strike="noStrike"/>
                    </a:p>
                    <a:p>
                      <a:pPr indent="0" lvl="0" marL="0" marR="0" rtl="0" algn="l">
                        <a:lnSpc>
                          <a:spcPct val="100000"/>
                        </a:lnSpc>
                        <a:spcBef>
                          <a:spcPts val="0"/>
                        </a:spcBef>
                        <a:spcAft>
                          <a:spcPts val="0"/>
                        </a:spcAft>
                        <a:buClr>
                          <a:schemeClr val="dk1"/>
                        </a:buClr>
                        <a:buSzPts val="1100"/>
                        <a:buFont typeface="Arial"/>
                        <a:buNone/>
                      </a:pPr>
                      <a:r>
                        <a:t/>
                      </a:r>
                      <a:endParaRPr sz="1100" u="none" cap="none" strike="noStrike"/>
                    </a:p>
                    <a:p>
                      <a:pPr indent="0" lvl="0" marL="0" marR="0" rtl="0" algn="l">
                        <a:lnSpc>
                          <a:spcPct val="100000"/>
                        </a:lnSpc>
                        <a:spcBef>
                          <a:spcPts val="0"/>
                        </a:spcBef>
                        <a:spcAft>
                          <a:spcPts val="0"/>
                        </a:spcAft>
                        <a:buClr>
                          <a:schemeClr val="dk1"/>
                        </a:buClr>
                        <a:buSzPts val="1100"/>
                        <a:buFont typeface="Arial"/>
                        <a:buNone/>
                      </a:pPr>
                      <a:r>
                        <a:rPr b="1" lang="en" sz="1100" u="none" cap="none" strike="noStrike"/>
                        <a:t>CISO</a:t>
                      </a:r>
                      <a:r>
                        <a:rPr lang="en" sz="1100" u="none" cap="none" strike="noStrike"/>
                        <a:t> Responsibility</a:t>
                      </a:r>
                      <a:endParaRPr sz="1100" u="none" cap="none" strike="noStrike"/>
                    </a:p>
                  </a:txBody>
                  <a:tcPr marT="34300" marB="34300" marR="68600" marL="68600"/>
                </a:tc>
                <a:tc>
                  <a:txBody>
                    <a:bodyPr/>
                    <a:lstStyle/>
                    <a:p>
                      <a:pPr indent="0" lvl="0" marL="0" marR="0" rtl="0" algn="l">
                        <a:lnSpc>
                          <a:spcPct val="100000"/>
                        </a:lnSpc>
                        <a:spcBef>
                          <a:spcPts val="0"/>
                        </a:spcBef>
                        <a:spcAft>
                          <a:spcPts val="0"/>
                        </a:spcAft>
                        <a:buClr>
                          <a:srgbClr val="000000"/>
                        </a:buClr>
                        <a:buSzPts val="1100"/>
                        <a:buFont typeface="Arial"/>
                        <a:buNone/>
                      </a:pPr>
                      <a:r>
                        <a:t/>
                      </a:r>
                      <a:endParaRPr b="1" sz="1100" u="none" cap="none" strike="noStrike"/>
                    </a:p>
                  </a:txBody>
                  <a:tcPr marT="34300" marB="34300" marR="68600" marL="68600"/>
                </a:tc>
              </a:tr>
              <a:tr h="292125">
                <a:tc>
                  <a:txBody>
                    <a:bodyPr/>
                    <a:lstStyle/>
                    <a:p>
                      <a:pPr indent="0" lvl="0" marL="0" marR="0" rtl="0" algn="l">
                        <a:lnSpc>
                          <a:spcPct val="100000"/>
                        </a:lnSpc>
                        <a:spcBef>
                          <a:spcPts val="0"/>
                        </a:spcBef>
                        <a:spcAft>
                          <a:spcPts val="0"/>
                        </a:spcAft>
                        <a:buClr>
                          <a:srgbClr val="000000"/>
                        </a:buClr>
                        <a:buSzPts val="1400"/>
                        <a:buFont typeface="Arial"/>
                        <a:buNone/>
                      </a:pPr>
                      <a:r>
                        <a:t/>
                      </a:r>
                      <a:endParaRPr sz="1500" u="none" cap="none" strike="noStrike"/>
                    </a:p>
                  </a:txBody>
                  <a:tcPr marT="34300" marB="34300" marR="68600" marL="68600"/>
                </a:tc>
                <a:tc>
                  <a:txBody>
                    <a:bodyPr/>
                    <a:lstStyle/>
                    <a:p>
                      <a:pPr indent="0" lvl="0" marL="0" marR="0" rtl="0" algn="l">
                        <a:lnSpc>
                          <a:spcPct val="100000"/>
                        </a:lnSpc>
                        <a:spcBef>
                          <a:spcPts val="0"/>
                        </a:spcBef>
                        <a:spcAft>
                          <a:spcPts val="0"/>
                        </a:spcAft>
                        <a:buClr>
                          <a:srgbClr val="000000"/>
                        </a:buClr>
                        <a:buSzPts val="1400"/>
                        <a:buFont typeface="Arial"/>
                        <a:buNone/>
                      </a:pPr>
                      <a:r>
                        <a:t/>
                      </a:r>
                      <a:endParaRPr sz="1500" u="none" cap="none" strike="noStrike"/>
                    </a:p>
                  </a:txBody>
                  <a:tcPr marT="34300" marB="34300" marR="68600" marL="68600"/>
                </a:tc>
                <a:tc>
                  <a:txBody>
                    <a:bodyPr/>
                    <a:lstStyle/>
                    <a:p>
                      <a:pPr indent="0" lvl="0" marL="0" marR="0" rtl="0" algn="l">
                        <a:lnSpc>
                          <a:spcPct val="100000"/>
                        </a:lnSpc>
                        <a:spcBef>
                          <a:spcPts val="0"/>
                        </a:spcBef>
                        <a:spcAft>
                          <a:spcPts val="0"/>
                        </a:spcAft>
                        <a:buClr>
                          <a:srgbClr val="000000"/>
                        </a:buClr>
                        <a:buSzPts val="1400"/>
                        <a:buFont typeface="Arial"/>
                        <a:buNone/>
                      </a:pPr>
                      <a:r>
                        <a:t/>
                      </a:r>
                      <a:endParaRPr sz="1500" u="none" cap="none" strike="noStrike"/>
                    </a:p>
                  </a:txBody>
                  <a:tcPr marT="34300" marB="34300" marR="68600" marL="68600"/>
                </a:tc>
              </a:tr>
              <a:tr h="292125">
                <a:tc>
                  <a:txBody>
                    <a:bodyPr/>
                    <a:lstStyle/>
                    <a:p>
                      <a:pPr indent="0" lvl="0" marL="0" marR="0" rtl="0" algn="l">
                        <a:lnSpc>
                          <a:spcPct val="100000"/>
                        </a:lnSpc>
                        <a:spcBef>
                          <a:spcPts val="0"/>
                        </a:spcBef>
                        <a:spcAft>
                          <a:spcPts val="0"/>
                        </a:spcAft>
                        <a:buClr>
                          <a:srgbClr val="000000"/>
                        </a:buClr>
                        <a:buSzPts val="1400"/>
                        <a:buFont typeface="Arial"/>
                        <a:buNone/>
                      </a:pPr>
                      <a:r>
                        <a:t/>
                      </a:r>
                      <a:endParaRPr sz="1500" u="none" cap="none" strike="noStrike"/>
                    </a:p>
                  </a:txBody>
                  <a:tcPr marT="34300" marB="34300" marR="68600" marL="68600"/>
                </a:tc>
                <a:tc>
                  <a:txBody>
                    <a:bodyPr/>
                    <a:lstStyle/>
                    <a:p>
                      <a:pPr indent="0" lvl="0" marL="0" marR="0" rtl="0" algn="l">
                        <a:lnSpc>
                          <a:spcPct val="100000"/>
                        </a:lnSpc>
                        <a:spcBef>
                          <a:spcPts val="0"/>
                        </a:spcBef>
                        <a:spcAft>
                          <a:spcPts val="0"/>
                        </a:spcAft>
                        <a:buClr>
                          <a:srgbClr val="000000"/>
                        </a:buClr>
                        <a:buSzPts val="1400"/>
                        <a:buFont typeface="Arial"/>
                        <a:buNone/>
                      </a:pPr>
                      <a:r>
                        <a:t/>
                      </a:r>
                      <a:endParaRPr sz="1500" u="none" cap="none" strike="noStrike"/>
                    </a:p>
                  </a:txBody>
                  <a:tcPr marT="34300" marB="34300" marR="68600" marL="68600"/>
                </a:tc>
                <a:tc>
                  <a:txBody>
                    <a:bodyPr/>
                    <a:lstStyle/>
                    <a:p>
                      <a:pPr indent="0" lvl="0" marL="0" marR="0" rtl="0" algn="l">
                        <a:lnSpc>
                          <a:spcPct val="100000"/>
                        </a:lnSpc>
                        <a:spcBef>
                          <a:spcPts val="0"/>
                        </a:spcBef>
                        <a:spcAft>
                          <a:spcPts val="0"/>
                        </a:spcAft>
                        <a:buClr>
                          <a:srgbClr val="000000"/>
                        </a:buClr>
                        <a:buSzPts val="1400"/>
                        <a:buFont typeface="Arial"/>
                        <a:buNone/>
                      </a:pPr>
                      <a:r>
                        <a:t/>
                      </a:r>
                      <a:endParaRPr sz="1500" u="none" cap="none" strike="noStrike"/>
                    </a:p>
                  </a:txBody>
                  <a:tcPr marT="34300" marB="34300" marR="68600" marL="68600"/>
                </a:tc>
              </a:tr>
            </a:tbl>
          </a:graphicData>
        </a:graphic>
      </p:graphicFrame>
      <p:sp>
        <p:nvSpPr>
          <p:cNvPr id="321" name="Google Shape;321;p17"/>
          <p:cNvSpPr txBox="1"/>
          <p:nvPr/>
        </p:nvSpPr>
        <p:spPr>
          <a:xfrm>
            <a:off x="365120" y="1145220"/>
            <a:ext cx="8406600" cy="500107"/>
          </a:xfrm>
          <a:prstGeom prst="rect">
            <a:avLst/>
          </a:prstGeom>
          <a:solidFill>
            <a:schemeClr val="accent5"/>
          </a:solidFill>
          <a:ln cap="flat" cmpd="sng" w="12700">
            <a:solidFill>
              <a:srgbClr val="BA3D07"/>
            </a:solidFill>
            <a:prstDash val="solid"/>
            <a:miter lim="800000"/>
            <a:headEnd len="sm" w="sm" type="none"/>
            <a:tailEnd len="sm" w="sm" type="none"/>
          </a:ln>
        </p:spPr>
        <p:txBody>
          <a:bodyPr anchorCtr="0" anchor="t" bIns="34275" lIns="0" spcFirstLastPara="1" rIns="0" wrap="square" tIns="34275">
            <a:spAutoFit/>
          </a:bodyPr>
          <a:lstStyle/>
          <a:p>
            <a:pPr indent="0" lvl="0" marL="0" marR="0" rtl="0" algn="l">
              <a:lnSpc>
                <a:spcPct val="100000"/>
              </a:lnSpc>
              <a:spcBef>
                <a:spcPts val="0"/>
              </a:spcBef>
              <a:spcAft>
                <a:spcPts val="0"/>
              </a:spcAft>
              <a:buNone/>
            </a:pPr>
            <a:r>
              <a:rPr b="1" i="1" lang="en" sz="1400" u="none" cap="none" strike="noStrike">
                <a:solidFill>
                  <a:schemeClr val="lt1"/>
                </a:solidFill>
                <a:latin typeface="Arial"/>
                <a:ea typeface="Arial"/>
                <a:cs typeface="Arial"/>
                <a:sym typeface="Arial"/>
              </a:rPr>
              <a:t>Action: Use the table below to highlight top shared priorities and decide the individual responsibilities</a:t>
            </a:r>
            <a:endParaRPr b="1" i="1" sz="1400" u="none" cap="none" strike="noStrike">
              <a:solidFill>
                <a:schemeClr val="lt1"/>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18"/>
          <p:cNvSpPr txBox="1"/>
          <p:nvPr>
            <p:ph type="title"/>
          </p:nvPr>
        </p:nvSpPr>
        <p:spPr>
          <a:xfrm>
            <a:off x="1619001" y="1413075"/>
            <a:ext cx="3567900" cy="16512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dk2"/>
              </a:buClr>
              <a:buSzPts val="2400"/>
              <a:buFont typeface="Arial Black"/>
              <a:buNone/>
            </a:pPr>
            <a:r>
              <a:rPr lang="en"/>
              <a:t>Step 4: </a:t>
            </a:r>
            <a:r>
              <a:rPr lang="en"/>
              <a:t>Leverage</a:t>
            </a:r>
            <a:br>
              <a:rPr lang="en"/>
            </a:br>
            <a:r>
              <a:rPr lang="en"/>
              <a:t>Governance to Avoid Conflicts   </a:t>
            </a:r>
            <a:br>
              <a:rPr lang="en"/>
            </a:b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19"/>
          <p:cNvSpPr txBox="1"/>
          <p:nvPr>
            <p:ph type="title"/>
          </p:nvPr>
        </p:nvSpPr>
        <p:spPr>
          <a:xfrm>
            <a:off x="257175" y="203601"/>
            <a:ext cx="8311200" cy="2982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SzPts val="2400"/>
              <a:buNone/>
            </a:pPr>
            <a:r>
              <a:rPr lang="en"/>
              <a:t>Step 4a</a:t>
            </a:r>
            <a:r>
              <a:rPr lang="en"/>
              <a:t>: Expose Any Areas of Potential Conflict and Identify Solutions (Examples)</a:t>
            </a:r>
            <a:endParaRPr/>
          </a:p>
        </p:txBody>
      </p:sp>
      <p:graphicFrame>
        <p:nvGraphicFramePr>
          <p:cNvPr id="332" name="Google Shape;332;p19"/>
          <p:cNvGraphicFramePr/>
          <p:nvPr/>
        </p:nvGraphicFramePr>
        <p:xfrm>
          <a:off x="564200" y="962231"/>
          <a:ext cx="3000000" cy="3000000"/>
        </p:xfrm>
        <a:graphic>
          <a:graphicData uri="http://schemas.openxmlformats.org/drawingml/2006/table">
            <a:tbl>
              <a:tblPr bandRow="1" firstRow="1">
                <a:noFill/>
                <a:tableStyleId>{817D0864-7C2A-4CC2-91F8-2C3C98C181B2}</a:tableStyleId>
              </a:tblPr>
              <a:tblGrid>
                <a:gridCol w="3976300"/>
                <a:gridCol w="4479500"/>
              </a:tblGrid>
              <a:tr h="292125">
                <a:tc>
                  <a:txBody>
                    <a:bodyPr/>
                    <a:lstStyle/>
                    <a:p>
                      <a:pPr indent="0" lvl="0" marL="0" marR="0" rtl="0" algn="l">
                        <a:lnSpc>
                          <a:spcPct val="100000"/>
                        </a:lnSpc>
                        <a:spcBef>
                          <a:spcPts val="0"/>
                        </a:spcBef>
                        <a:spcAft>
                          <a:spcPts val="0"/>
                        </a:spcAft>
                        <a:buClr>
                          <a:srgbClr val="000000"/>
                        </a:buClr>
                        <a:buSzPts val="1400"/>
                        <a:buFont typeface="Arial"/>
                        <a:buNone/>
                      </a:pPr>
                      <a:r>
                        <a:rPr lang="en" sz="1500" u="none" cap="none" strike="noStrike"/>
                        <a:t>Potential Conflict</a:t>
                      </a:r>
                      <a:endParaRPr sz="1500" u="none" cap="none" strike="noStrike"/>
                    </a:p>
                  </a:txBody>
                  <a:tcPr marT="34300" marB="34300"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 sz="1500" u="none" cap="none" strike="noStrike"/>
                        <a:t>Proposed Solution</a:t>
                      </a:r>
                      <a:endParaRPr sz="1500" u="none" cap="none" strike="noStrike"/>
                    </a:p>
                  </a:txBody>
                  <a:tcPr marT="34300" marB="34300" marR="68600" marL="68600"/>
                </a:tc>
              </a:tr>
              <a:tr h="434350">
                <a:tc>
                  <a:txBody>
                    <a:bodyPr/>
                    <a:lstStyle/>
                    <a:p>
                      <a:pPr indent="0" lvl="0" marL="0" marR="0" rtl="0" algn="l">
                        <a:lnSpc>
                          <a:spcPct val="100000"/>
                        </a:lnSpc>
                        <a:spcBef>
                          <a:spcPts val="0"/>
                        </a:spcBef>
                        <a:spcAft>
                          <a:spcPts val="0"/>
                        </a:spcAft>
                        <a:buClr>
                          <a:schemeClr val="dk1"/>
                        </a:buClr>
                        <a:buSzPts val="1100"/>
                        <a:buFont typeface="Arial"/>
                        <a:buNone/>
                      </a:pPr>
                      <a:r>
                        <a:rPr lang="en" sz="1200" u="none" cap="none" strike="noStrike"/>
                        <a:t>CTOs bring in emerging technologies that pose a potential security risk to the organization</a:t>
                      </a:r>
                      <a:endParaRPr sz="1200" u="none" cap="none" strike="noStrike"/>
                    </a:p>
                  </a:txBody>
                  <a:tcPr marT="34300" marB="34300" marR="68600" marL="68600"/>
                </a:tc>
                <a:tc>
                  <a:txBody>
                    <a:bodyPr/>
                    <a:lstStyle/>
                    <a:p>
                      <a:pPr indent="0" lvl="0" marL="0" marR="0" rtl="0" algn="l">
                        <a:lnSpc>
                          <a:spcPct val="100000"/>
                        </a:lnSpc>
                        <a:spcBef>
                          <a:spcPts val="0"/>
                        </a:spcBef>
                        <a:spcAft>
                          <a:spcPts val="0"/>
                        </a:spcAft>
                        <a:buClr>
                          <a:schemeClr val="dk1"/>
                        </a:buClr>
                        <a:buSzPts val="1100"/>
                        <a:buFont typeface="Arial"/>
                        <a:buNone/>
                      </a:pPr>
                      <a:r>
                        <a:rPr lang="en" sz="1200" u="none" cap="none" strike="noStrike"/>
                        <a:t>Work with CISOs to develop and conduct IT security risk assessments when evaluating the adoption of new technologies</a:t>
                      </a:r>
                      <a:endParaRPr sz="1200" u="none" cap="none" strike="noStrike"/>
                    </a:p>
                  </a:txBody>
                  <a:tcPr marT="34300" marB="34300" marR="68600" marL="68600"/>
                </a:tc>
              </a:tr>
              <a:tr h="278150">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p>
                  </a:txBody>
                  <a:tcPr marT="34300" marB="34300" marR="68600" marL="68600"/>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p>
                  </a:txBody>
                  <a:tcPr marT="34300" marB="34300" marR="68600" marL="68600"/>
                </a:tc>
              </a:tr>
              <a:tr h="800125">
                <a:tc>
                  <a:txBody>
                    <a:bodyPr/>
                    <a:lstStyle/>
                    <a:p>
                      <a:pPr indent="0" lvl="0" marL="0" marR="0" rtl="0" algn="l">
                        <a:lnSpc>
                          <a:spcPct val="100000"/>
                        </a:lnSpc>
                        <a:spcBef>
                          <a:spcPts val="0"/>
                        </a:spcBef>
                        <a:spcAft>
                          <a:spcPts val="0"/>
                        </a:spcAft>
                        <a:buClr>
                          <a:schemeClr val="dk1"/>
                        </a:buClr>
                        <a:buSzPts val="1100"/>
                        <a:buFont typeface="Arial"/>
                        <a:buNone/>
                      </a:pPr>
                      <a:r>
                        <a:rPr lang="en" sz="1200" u="none" cap="none" strike="noStrike"/>
                        <a:t>CTOs focusing on improving IT security</a:t>
                      </a:r>
                      <a:endParaRPr sz="1200" u="none" cap="none" strike="noStrike"/>
                    </a:p>
                  </a:txBody>
                  <a:tcPr marT="34300" marB="34300" marR="68600" marL="68600"/>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CTOs should work with CISOs to clarify roles &amp; responsibilities with decision right matrix. They should identify collaboration opportunities in identifying &amp; tracking threats to ensure IT services are up &amp; running effectively.</a:t>
                      </a:r>
                      <a:endParaRPr sz="1200" u="none" cap="none" strike="noStrike"/>
                    </a:p>
                  </a:txBody>
                  <a:tcPr marT="34300" marB="34300" marR="68600" marL="68600"/>
                </a:tc>
              </a:tr>
              <a:tr h="278150">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p>
                  </a:txBody>
                  <a:tcPr marT="34300" marB="34300" marR="68600" marL="68600"/>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p>
                  </a:txBody>
                  <a:tcPr marT="34300" marB="34300" marR="68600" marL="68600"/>
                </a:tc>
              </a:tr>
              <a:tr h="617250">
                <a:tc>
                  <a:txBody>
                    <a:bodyPr/>
                    <a:lstStyle/>
                    <a:p>
                      <a:pPr indent="0" lvl="0" marL="0" marR="0" rtl="0" algn="l">
                        <a:lnSpc>
                          <a:spcPct val="100000"/>
                        </a:lnSpc>
                        <a:spcBef>
                          <a:spcPts val="0"/>
                        </a:spcBef>
                        <a:spcAft>
                          <a:spcPts val="0"/>
                        </a:spcAft>
                        <a:buClr>
                          <a:schemeClr val="dk1"/>
                        </a:buClr>
                        <a:buSzPts val="1200"/>
                        <a:buFont typeface="Arial"/>
                        <a:buNone/>
                      </a:pPr>
                      <a:r>
                        <a:rPr lang="en" sz="1200" u="none" cap="none" strike="noStrike"/>
                        <a:t>CISOs decide to automate the security functionality by adopting AI for advanced threat detection</a:t>
                      </a:r>
                      <a:endParaRPr sz="1200" u="none" cap="none" strike="noStrike"/>
                    </a:p>
                  </a:txBody>
                  <a:tcPr marT="34300" marB="34300" marR="68600" marL="68600"/>
                </a:tc>
                <a:tc>
                  <a:txBody>
                    <a:bodyPr/>
                    <a:lstStyle/>
                    <a:p>
                      <a:pPr indent="0" lvl="0" marL="0" marR="0" rtl="0" algn="l">
                        <a:lnSpc>
                          <a:spcPct val="100000"/>
                        </a:lnSpc>
                        <a:spcBef>
                          <a:spcPts val="0"/>
                        </a:spcBef>
                        <a:spcAft>
                          <a:spcPts val="0"/>
                        </a:spcAft>
                        <a:buClr>
                          <a:schemeClr val="dk1"/>
                        </a:buClr>
                        <a:buSzPts val="1200"/>
                        <a:buFont typeface="Arial"/>
                        <a:buNone/>
                      </a:pPr>
                      <a:r>
                        <a:rPr lang="en" sz="1200" u="none" cap="none" strike="noStrike"/>
                        <a:t>Work CTOs to identify latest AI trends and use cases in security. Collaborate to finalize areas of application &amp; feasibility.</a:t>
                      </a:r>
                      <a:endParaRPr sz="1200" u="none" cap="none" strike="noStrike"/>
                    </a:p>
                    <a:p>
                      <a:pPr indent="0" lvl="0" marL="0" marR="0" rtl="0" algn="l">
                        <a:lnSpc>
                          <a:spcPct val="100000"/>
                        </a:lnSpc>
                        <a:spcBef>
                          <a:spcPts val="0"/>
                        </a:spcBef>
                        <a:spcAft>
                          <a:spcPts val="0"/>
                        </a:spcAft>
                        <a:buClr>
                          <a:srgbClr val="000000"/>
                        </a:buClr>
                        <a:buSzPts val="1200"/>
                        <a:buFont typeface="Arial"/>
                        <a:buNone/>
                      </a:pPr>
                      <a:r>
                        <a:t/>
                      </a:r>
                      <a:endParaRPr sz="1200" u="none" cap="none" strike="noStrike"/>
                    </a:p>
                  </a:txBody>
                  <a:tcPr marT="34300" marB="34300" marR="68600" marL="68600"/>
                </a:tc>
              </a:tr>
              <a:tr h="278150">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p>
                  </a:txBody>
                  <a:tcPr marT="34300" marB="34300" marR="68600" marL="68600"/>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p>
                  </a:txBody>
                  <a:tcPr marT="34300" marB="34300" marR="68600" marL="68600"/>
                </a:tc>
              </a:tr>
              <a:tr h="617250">
                <a:tc>
                  <a:txBody>
                    <a:bodyPr/>
                    <a:lstStyle/>
                    <a:p>
                      <a:pPr indent="0" lvl="0" marL="0" marR="0" rtl="0" algn="l">
                        <a:lnSpc>
                          <a:spcPct val="100000"/>
                        </a:lnSpc>
                        <a:spcBef>
                          <a:spcPts val="0"/>
                        </a:spcBef>
                        <a:spcAft>
                          <a:spcPts val="0"/>
                        </a:spcAft>
                        <a:buClr>
                          <a:schemeClr val="dk1"/>
                        </a:buClr>
                        <a:buSzPts val="800"/>
                        <a:buFont typeface="Arial"/>
                        <a:buNone/>
                      </a:pPr>
                      <a:r>
                        <a:rPr lang="en" sz="1200" u="none" cap="none" strike="noStrike"/>
                        <a:t>CISOs may need to suggest different approaches to the CTO for evolving or modernizing technology architecture considering security &amp; compliance requirements</a:t>
                      </a:r>
                      <a:endParaRPr sz="1200" u="none" cap="none" strike="noStrike"/>
                    </a:p>
                  </a:txBody>
                  <a:tcPr marT="34300" marB="34300" marR="68600" marL="68600"/>
                </a:tc>
                <a:tc>
                  <a:txBody>
                    <a:bodyPr/>
                    <a:lstStyle/>
                    <a:p>
                      <a:pPr indent="0" lvl="0" marL="0" marR="0" rtl="0" algn="l">
                        <a:lnSpc>
                          <a:spcPct val="100000"/>
                        </a:lnSpc>
                        <a:spcBef>
                          <a:spcPts val="0"/>
                        </a:spcBef>
                        <a:spcAft>
                          <a:spcPts val="0"/>
                        </a:spcAft>
                        <a:buClr>
                          <a:schemeClr val="dk1"/>
                        </a:buClr>
                        <a:buSzPts val="800"/>
                        <a:buFont typeface="Arial"/>
                        <a:buNone/>
                      </a:pPr>
                      <a:r>
                        <a:rPr lang="en" sz="1200" u="none" cap="none" strike="noStrike"/>
                        <a:t>Work with CTOs to to identify and prioritise security requirements to keep pace with technology optimization efforts. </a:t>
                      </a:r>
                      <a:endParaRPr sz="1200" u="none" cap="none" strike="noStrike"/>
                    </a:p>
                  </a:txBody>
                  <a:tcPr marT="34300" marB="34300" marR="68600" marL="68600"/>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
          <p:cNvSpPr txBox="1"/>
          <p:nvPr>
            <p:ph type="title"/>
          </p:nvPr>
        </p:nvSpPr>
        <p:spPr>
          <a:xfrm>
            <a:off x="342901" y="271463"/>
            <a:ext cx="8456100" cy="3384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SzPts val="2400"/>
              <a:buNone/>
            </a:pPr>
            <a:r>
              <a:rPr lang="en"/>
              <a:t>How Effective are CTO-CISO Partnerships?</a:t>
            </a:r>
            <a:endParaRPr/>
          </a:p>
        </p:txBody>
      </p:sp>
      <p:pic>
        <p:nvPicPr>
          <p:cNvPr id="148" name="Google Shape;148;p2"/>
          <p:cNvPicPr preferRelativeResize="0"/>
          <p:nvPr/>
        </p:nvPicPr>
        <p:blipFill rotWithShape="1">
          <a:blip r:embed="rId3">
            <a:alphaModFix/>
          </a:blip>
          <a:srcRect b="0" l="0" r="0" t="0"/>
          <a:stretch/>
        </p:blipFill>
        <p:spPr>
          <a:xfrm>
            <a:off x="887065" y="862449"/>
            <a:ext cx="1395065" cy="1010220"/>
          </a:xfrm>
          <a:prstGeom prst="rect">
            <a:avLst/>
          </a:prstGeom>
          <a:noFill/>
          <a:ln>
            <a:noFill/>
          </a:ln>
        </p:spPr>
      </p:pic>
      <p:sp>
        <p:nvSpPr>
          <p:cNvPr id="149" name="Google Shape;149;p2"/>
          <p:cNvSpPr txBox="1"/>
          <p:nvPr/>
        </p:nvSpPr>
        <p:spPr>
          <a:xfrm>
            <a:off x="2641451" y="1009650"/>
            <a:ext cx="2375100" cy="715550"/>
          </a:xfrm>
          <a:prstGeom prst="rect">
            <a:avLst/>
          </a:prstGeom>
          <a:noFill/>
          <a:ln>
            <a:noFill/>
          </a:ln>
        </p:spPr>
        <p:txBody>
          <a:bodyPr anchorCtr="0" anchor="t" bIns="34275" lIns="0" spcFirstLastPara="1" rIns="0" wrap="square" tIns="34275">
            <a:spAutoFit/>
          </a:bodyPr>
          <a:lstStyle/>
          <a:p>
            <a:pPr indent="0" lvl="0" marL="0" marR="0" rtl="0" algn="l">
              <a:lnSpc>
                <a:spcPct val="100000"/>
              </a:lnSpc>
              <a:spcBef>
                <a:spcPts val="0"/>
              </a:spcBef>
              <a:spcAft>
                <a:spcPts val="0"/>
              </a:spcAft>
              <a:buNone/>
            </a:pPr>
            <a:r>
              <a:rPr b="0" i="0" lang="en" sz="1400" u="none" cap="none" strike="noStrike">
                <a:solidFill>
                  <a:schemeClr val="dk1"/>
                </a:solidFill>
                <a:latin typeface="Arial"/>
                <a:ea typeface="Arial"/>
                <a:cs typeface="Arial"/>
                <a:sym typeface="Arial"/>
              </a:rPr>
              <a:t>49% of CTOs regularly work (at least once a month) with CISOs.</a:t>
            </a:r>
            <a:r>
              <a:rPr b="0" baseline="30000" i="0" lang="en" sz="1400" u="none" cap="none" strike="noStrike">
                <a:solidFill>
                  <a:schemeClr val="dk1"/>
                </a:solidFill>
                <a:latin typeface="Arial"/>
                <a:ea typeface="Arial"/>
                <a:cs typeface="Arial"/>
                <a:sym typeface="Arial"/>
              </a:rPr>
              <a:t>1</a:t>
            </a:r>
            <a:endParaRPr b="0" baseline="30000" i="0" sz="1400" u="none" cap="none" strike="noStrike">
              <a:solidFill>
                <a:schemeClr val="dk1"/>
              </a:solidFill>
              <a:latin typeface="Arial"/>
              <a:ea typeface="Arial"/>
              <a:cs typeface="Arial"/>
              <a:sym typeface="Arial"/>
            </a:endParaRPr>
          </a:p>
        </p:txBody>
      </p:sp>
      <p:pic>
        <p:nvPicPr>
          <p:cNvPr id="150" name="Google Shape;150;p2"/>
          <p:cNvPicPr preferRelativeResize="0"/>
          <p:nvPr/>
        </p:nvPicPr>
        <p:blipFill rotWithShape="1">
          <a:blip r:embed="rId4">
            <a:alphaModFix/>
          </a:blip>
          <a:srcRect b="0" l="0" r="0" t="0"/>
          <a:stretch/>
        </p:blipFill>
        <p:spPr>
          <a:xfrm>
            <a:off x="824792" y="2701190"/>
            <a:ext cx="1457325" cy="1055305"/>
          </a:xfrm>
          <a:prstGeom prst="rect">
            <a:avLst/>
          </a:prstGeom>
          <a:noFill/>
          <a:ln>
            <a:noFill/>
          </a:ln>
        </p:spPr>
      </p:pic>
      <p:sp>
        <p:nvSpPr>
          <p:cNvPr id="151" name="Google Shape;151;p2"/>
          <p:cNvSpPr txBox="1"/>
          <p:nvPr/>
        </p:nvSpPr>
        <p:spPr>
          <a:xfrm>
            <a:off x="2573459" y="2763249"/>
            <a:ext cx="2443200" cy="715550"/>
          </a:xfrm>
          <a:prstGeom prst="rect">
            <a:avLst/>
          </a:prstGeom>
          <a:noFill/>
          <a:ln>
            <a:noFill/>
          </a:ln>
        </p:spPr>
        <p:txBody>
          <a:bodyPr anchorCtr="0" anchor="t" bIns="34275" lIns="0" spcFirstLastPara="1" rIns="0" wrap="square" tIns="34275">
            <a:spAutoFit/>
          </a:bodyPr>
          <a:lstStyle/>
          <a:p>
            <a:pPr indent="0" lvl="0" marL="0" marR="0" rtl="0" algn="l">
              <a:lnSpc>
                <a:spcPct val="100000"/>
              </a:lnSpc>
              <a:spcBef>
                <a:spcPts val="0"/>
              </a:spcBef>
              <a:spcAft>
                <a:spcPts val="0"/>
              </a:spcAft>
              <a:buNone/>
            </a:pPr>
            <a:r>
              <a:rPr b="0" i="0" lang="en" sz="1400" u="none" cap="none" strike="noStrike">
                <a:solidFill>
                  <a:schemeClr val="dk1"/>
                </a:solidFill>
                <a:latin typeface="Arial"/>
                <a:ea typeface="Arial"/>
                <a:cs typeface="Arial"/>
                <a:sym typeface="Arial"/>
              </a:rPr>
              <a:t>Of those CTOs, 69% said their relationship with the CISO was effective or highly effective.</a:t>
            </a:r>
            <a:r>
              <a:rPr b="0" baseline="30000" i="0" lang="en" sz="1400" u="none" cap="none" strike="noStrike">
                <a:solidFill>
                  <a:schemeClr val="dk1"/>
                </a:solidFill>
                <a:latin typeface="Arial"/>
                <a:ea typeface="Arial"/>
                <a:cs typeface="Arial"/>
                <a:sym typeface="Arial"/>
              </a:rPr>
              <a:t>1</a:t>
            </a:r>
            <a:endParaRPr b="0" i="0" sz="1400" u="none" cap="none" strike="noStrike">
              <a:solidFill>
                <a:schemeClr val="dk1"/>
              </a:solidFill>
              <a:latin typeface="Arial"/>
              <a:ea typeface="Arial"/>
              <a:cs typeface="Arial"/>
              <a:sym typeface="Arial"/>
            </a:endParaRPr>
          </a:p>
        </p:txBody>
      </p:sp>
      <p:sp>
        <p:nvSpPr>
          <p:cNvPr id="152" name="Google Shape;152;p2"/>
          <p:cNvSpPr txBox="1"/>
          <p:nvPr/>
        </p:nvSpPr>
        <p:spPr>
          <a:xfrm>
            <a:off x="2369702" y="4552500"/>
            <a:ext cx="3454500" cy="346218"/>
          </a:xfrm>
          <a:prstGeom prst="rect">
            <a:avLst/>
          </a:prstGeom>
          <a:noFill/>
          <a:ln>
            <a:noFill/>
          </a:ln>
        </p:spPr>
        <p:txBody>
          <a:bodyPr anchorCtr="0" anchor="t" bIns="34275" lIns="0" spcFirstLastPara="1" rIns="0" wrap="square" tIns="34275">
            <a:spAutoFit/>
          </a:bodyPr>
          <a:lstStyle/>
          <a:p>
            <a:pPr indent="0" lvl="0" marL="0" marR="0" rtl="0" algn="l">
              <a:lnSpc>
                <a:spcPct val="100000"/>
              </a:lnSpc>
              <a:spcBef>
                <a:spcPts val="0"/>
              </a:spcBef>
              <a:spcAft>
                <a:spcPts val="0"/>
              </a:spcAft>
              <a:buNone/>
            </a:pPr>
            <a:r>
              <a:rPr b="0" i="1" lang="en" sz="900" u="none" cap="none" strike="noStrike">
                <a:solidFill>
                  <a:schemeClr val="dk1"/>
                </a:solidFill>
                <a:latin typeface="Arial"/>
                <a:ea typeface="Arial"/>
                <a:cs typeface="Arial"/>
                <a:sym typeface="Arial"/>
              </a:rPr>
              <a:t>1. Results taken from Gartner’s 2023 “The Changing Role of the CTO Function” Survey</a:t>
            </a:r>
            <a:endParaRPr b="0" i="1" sz="900" u="none" cap="none" strike="noStrike">
              <a:solidFill>
                <a:schemeClr val="dk1"/>
              </a:solidFill>
              <a:latin typeface="Arial"/>
              <a:ea typeface="Arial"/>
              <a:cs typeface="Arial"/>
              <a:sym typeface="Arial"/>
            </a:endParaRPr>
          </a:p>
        </p:txBody>
      </p:sp>
      <p:sp>
        <p:nvSpPr>
          <p:cNvPr id="153" name="Google Shape;153;p2"/>
          <p:cNvSpPr txBox="1"/>
          <p:nvPr/>
        </p:nvSpPr>
        <p:spPr>
          <a:xfrm>
            <a:off x="6107316" y="1062548"/>
            <a:ext cx="2443200" cy="2523738"/>
          </a:xfrm>
          <a:prstGeom prst="rect">
            <a:avLst/>
          </a:prstGeom>
          <a:solidFill>
            <a:schemeClr val="accent1"/>
          </a:solidFill>
          <a:ln cap="flat" cmpd="sng" w="12700">
            <a:solidFill>
              <a:srgbClr val="001D3E"/>
            </a:solidFill>
            <a:prstDash val="solid"/>
            <a:miter lim="800000"/>
            <a:headEnd len="sm" w="sm" type="none"/>
            <a:tailEnd len="sm" w="sm" type="none"/>
          </a:ln>
        </p:spPr>
        <p:txBody>
          <a:bodyPr anchorCtr="0" anchor="t" bIns="34275" lIns="0" spcFirstLastPara="1" rIns="0" wrap="square" tIns="34275">
            <a:spAutoFit/>
          </a:bodyPr>
          <a:lstStyle/>
          <a:p>
            <a:pPr indent="0" lvl="0" marL="0" marR="0" rtl="0" algn="l">
              <a:lnSpc>
                <a:spcPct val="150000"/>
              </a:lnSpc>
              <a:spcBef>
                <a:spcPts val="0"/>
              </a:spcBef>
              <a:spcAft>
                <a:spcPts val="0"/>
              </a:spcAft>
              <a:buNone/>
            </a:pPr>
            <a:r>
              <a:rPr b="0" i="0" lang="en" sz="1400" u="none" cap="none" strike="noStrike">
                <a:solidFill>
                  <a:schemeClr val="lt1"/>
                </a:solidFill>
                <a:latin typeface="Arial"/>
                <a:ea typeface="Arial"/>
                <a:cs typeface="Arial"/>
                <a:sym typeface="Arial"/>
              </a:rPr>
              <a:t>Key Insights:</a:t>
            </a:r>
            <a:endParaRPr b="0" i="0" sz="1100" u="none" cap="none" strike="noStrike">
              <a:solidFill>
                <a:srgbClr val="000000"/>
              </a:solidFill>
              <a:latin typeface="Arial"/>
              <a:ea typeface="Arial"/>
              <a:cs typeface="Arial"/>
              <a:sym typeface="Arial"/>
            </a:endParaRPr>
          </a:p>
          <a:p>
            <a:pPr indent="-215895" lvl="0" marL="215895" marR="0" rtl="0" algn="l">
              <a:lnSpc>
                <a:spcPct val="100000"/>
              </a:lnSpc>
              <a:spcBef>
                <a:spcPts val="500"/>
              </a:spcBef>
              <a:spcAft>
                <a:spcPts val="0"/>
              </a:spcAft>
              <a:buClr>
                <a:schemeClr val="lt1"/>
              </a:buClr>
              <a:buSzPts val="1400"/>
              <a:buFont typeface="Arial"/>
              <a:buChar char="•"/>
            </a:pPr>
            <a:r>
              <a:rPr b="0" i="0" lang="en" sz="1400" u="none" cap="none" strike="noStrike">
                <a:solidFill>
                  <a:schemeClr val="lt1"/>
                </a:solidFill>
                <a:latin typeface="Arial"/>
                <a:ea typeface="Arial"/>
                <a:cs typeface="Arial"/>
                <a:sym typeface="Arial"/>
              </a:rPr>
              <a:t>CTOs &amp; CISOs can work together effectively.</a:t>
            </a:r>
            <a:endParaRPr b="0" i="0" sz="1400" u="none" cap="none" strike="noStrike">
              <a:solidFill>
                <a:schemeClr val="lt1"/>
              </a:solidFill>
              <a:latin typeface="Arial"/>
              <a:ea typeface="Arial"/>
              <a:cs typeface="Arial"/>
              <a:sym typeface="Arial"/>
            </a:endParaRPr>
          </a:p>
          <a:p>
            <a:pPr indent="0" lvl="0" marL="342891" marR="0" rtl="0" algn="l">
              <a:lnSpc>
                <a:spcPct val="100000"/>
              </a:lnSpc>
              <a:spcBef>
                <a:spcPts val="500"/>
              </a:spcBef>
              <a:spcAft>
                <a:spcPts val="0"/>
              </a:spcAft>
              <a:buNone/>
            </a:pPr>
            <a:r>
              <a:t/>
            </a:r>
            <a:endParaRPr b="0" i="0" sz="1400" u="none" cap="none" strike="noStrike">
              <a:solidFill>
                <a:schemeClr val="lt1"/>
              </a:solidFill>
              <a:latin typeface="Arial"/>
              <a:ea typeface="Arial"/>
              <a:cs typeface="Arial"/>
              <a:sym typeface="Arial"/>
            </a:endParaRPr>
          </a:p>
          <a:p>
            <a:pPr indent="-196846" lvl="0" marL="215895" marR="0" rtl="0" algn="l">
              <a:lnSpc>
                <a:spcPct val="100000"/>
              </a:lnSpc>
              <a:spcBef>
                <a:spcPts val="500"/>
              </a:spcBef>
              <a:spcAft>
                <a:spcPts val="0"/>
              </a:spcAft>
              <a:buClr>
                <a:schemeClr val="lt1"/>
              </a:buClr>
              <a:buSzPts val="1100"/>
              <a:buFont typeface="Arial"/>
              <a:buChar char="•"/>
            </a:pPr>
            <a:r>
              <a:rPr b="0" i="0" lang="en" sz="1400" u="none" cap="none" strike="noStrike">
                <a:solidFill>
                  <a:schemeClr val="lt1"/>
                </a:solidFill>
                <a:latin typeface="Arial"/>
                <a:ea typeface="Arial"/>
                <a:cs typeface="Arial"/>
                <a:sym typeface="Arial"/>
              </a:rPr>
              <a:t>Fifty-one percent of the CTOs are missing out on the opportunity to engage in risk and security discussions for new technology adoption.</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20"/>
          <p:cNvSpPr txBox="1"/>
          <p:nvPr>
            <p:ph type="title"/>
          </p:nvPr>
        </p:nvSpPr>
        <p:spPr>
          <a:xfrm>
            <a:off x="257175" y="203601"/>
            <a:ext cx="8455800" cy="2742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SzPts val="2400"/>
              <a:buNone/>
            </a:pPr>
            <a:r>
              <a:rPr lang="en"/>
              <a:t>Template: Record Any Areas of Potential Conflict and Identify Solutions </a:t>
            </a:r>
            <a:endParaRPr/>
          </a:p>
        </p:txBody>
      </p:sp>
      <p:graphicFrame>
        <p:nvGraphicFramePr>
          <p:cNvPr id="338" name="Google Shape;338;p20"/>
          <p:cNvGraphicFramePr/>
          <p:nvPr/>
        </p:nvGraphicFramePr>
        <p:xfrm>
          <a:off x="409483" y="2090853"/>
          <a:ext cx="3000000" cy="3000000"/>
        </p:xfrm>
        <a:graphic>
          <a:graphicData uri="http://schemas.openxmlformats.org/drawingml/2006/table">
            <a:tbl>
              <a:tblPr bandRow="1" firstRow="1">
                <a:noFill/>
                <a:tableStyleId>{817D0864-7C2A-4CC2-91F8-2C3C98C181B2}</a:tableStyleId>
              </a:tblPr>
              <a:tblGrid>
                <a:gridCol w="4227900"/>
                <a:gridCol w="4227900"/>
              </a:tblGrid>
              <a:tr h="292125">
                <a:tc>
                  <a:txBody>
                    <a:bodyPr/>
                    <a:lstStyle/>
                    <a:p>
                      <a:pPr indent="0" lvl="0" marL="0" marR="0" rtl="0" algn="l">
                        <a:lnSpc>
                          <a:spcPct val="100000"/>
                        </a:lnSpc>
                        <a:spcBef>
                          <a:spcPts val="0"/>
                        </a:spcBef>
                        <a:spcAft>
                          <a:spcPts val="0"/>
                        </a:spcAft>
                        <a:buClr>
                          <a:srgbClr val="000000"/>
                        </a:buClr>
                        <a:buSzPts val="1400"/>
                        <a:buFont typeface="Arial"/>
                        <a:buNone/>
                      </a:pPr>
                      <a:r>
                        <a:rPr lang="en" sz="1500" u="none" cap="none" strike="noStrike"/>
                        <a:t>Potential Conflict</a:t>
                      </a:r>
                      <a:endParaRPr sz="1500" u="none" cap="none" strike="noStrike"/>
                    </a:p>
                  </a:txBody>
                  <a:tcPr marT="34300" marB="34300"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 sz="1500" u="none" cap="none" strike="noStrike"/>
                        <a:t>Proposed Solution</a:t>
                      </a:r>
                      <a:endParaRPr sz="1500" u="none" cap="none" strike="noStrike"/>
                    </a:p>
                  </a:txBody>
                  <a:tcPr marT="34300" marB="34300" marR="68600" marL="68600"/>
                </a:tc>
              </a:tr>
              <a:tr h="292125">
                <a:tc>
                  <a:txBody>
                    <a:bodyPr/>
                    <a:lstStyle/>
                    <a:p>
                      <a:pPr indent="0" lvl="0" marL="0" marR="0" rtl="0" algn="l">
                        <a:lnSpc>
                          <a:spcPct val="100000"/>
                        </a:lnSpc>
                        <a:spcBef>
                          <a:spcPts val="0"/>
                        </a:spcBef>
                        <a:spcAft>
                          <a:spcPts val="0"/>
                        </a:spcAft>
                        <a:buClr>
                          <a:srgbClr val="000000"/>
                        </a:buClr>
                        <a:buSzPts val="1400"/>
                        <a:buFont typeface="Arial"/>
                        <a:buNone/>
                      </a:pPr>
                      <a:r>
                        <a:t/>
                      </a:r>
                      <a:endParaRPr sz="1500" u="none" cap="none" strike="noStrike"/>
                    </a:p>
                  </a:txBody>
                  <a:tcPr marT="34300" marB="34300" marR="68600" marL="68600"/>
                </a:tc>
                <a:tc>
                  <a:txBody>
                    <a:bodyPr/>
                    <a:lstStyle/>
                    <a:p>
                      <a:pPr indent="0" lvl="0" marL="0" marR="0" rtl="0" algn="l">
                        <a:lnSpc>
                          <a:spcPct val="100000"/>
                        </a:lnSpc>
                        <a:spcBef>
                          <a:spcPts val="0"/>
                        </a:spcBef>
                        <a:spcAft>
                          <a:spcPts val="0"/>
                        </a:spcAft>
                        <a:buClr>
                          <a:srgbClr val="000000"/>
                        </a:buClr>
                        <a:buSzPts val="1400"/>
                        <a:buFont typeface="Arial"/>
                        <a:buNone/>
                      </a:pPr>
                      <a:r>
                        <a:t/>
                      </a:r>
                      <a:endParaRPr sz="1500" u="none" cap="none" strike="noStrike"/>
                    </a:p>
                  </a:txBody>
                  <a:tcPr marT="34300" marB="34300" marR="68600" marL="68600"/>
                </a:tc>
              </a:tr>
              <a:tr h="292125">
                <a:tc>
                  <a:txBody>
                    <a:bodyPr/>
                    <a:lstStyle/>
                    <a:p>
                      <a:pPr indent="0" lvl="0" marL="0" marR="0" rtl="0" algn="l">
                        <a:lnSpc>
                          <a:spcPct val="100000"/>
                        </a:lnSpc>
                        <a:spcBef>
                          <a:spcPts val="0"/>
                        </a:spcBef>
                        <a:spcAft>
                          <a:spcPts val="0"/>
                        </a:spcAft>
                        <a:buClr>
                          <a:srgbClr val="000000"/>
                        </a:buClr>
                        <a:buSzPts val="1400"/>
                        <a:buFont typeface="Arial"/>
                        <a:buNone/>
                      </a:pPr>
                      <a:r>
                        <a:t/>
                      </a:r>
                      <a:endParaRPr sz="1500" u="none" cap="none" strike="noStrike"/>
                    </a:p>
                  </a:txBody>
                  <a:tcPr marT="34300" marB="34300" marR="68600" marL="68600"/>
                </a:tc>
                <a:tc>
                  <a:txBody>
                    <a:bodyPr/>
                    <a:lstStyle/>
                    <a:p>
                      <a:pPr indent="0" lvl="0" marL="0" marR="0" rtl="0" algn="l">
                        <a:lnSpc>
                          <a:spcPct val="100000"/>
                        </a:lnSpc>
                        <a:spcBef>
                          <a:spcPts val="0"/>
                        </a:spcBef>
                        <a:spcAft>
                          <a:spcPts val="0"/>
                        </a:spcAft>
                        <a:buClr>
                          <a:srgbClr val="000000"/>
                        </a:buClr>
                        <a:buSzPts val="1400"/>
                        <a:buFont typeface="Arial"/>
                        <a:buNone/>
                      </a:pPr>
                      <a:r>
                        <a:t/>
                      </a:r>
                      <a:endParaRPr sz="1500" u="none" cap="none" strike="noStrike"/>
                    </a:p>
                  </a:txBody>
                  <a:tcPr marT="34300" marB="34300" marR="68600" marL="68600"/>
                </a:tc>
              </a:tr>
              <a:tr h="292125">
                <a:tc>
                  <a:txBody>
                    <a:bodyPr/>
                    <a:lstStyle/>
                    <a:p>
                      <a:pPr indent="0" lvl="0" marL="0" marR="0" rtl="0" algn="l">
                        <a:lnSpc>
                          <a:spcPct val="100000"/>
                        </a:lnSpc>
                        <a:spcBef>
                          <a:spcPts val="0"/>
                        </a:spcBef>
                        <a:spcAft>
                          <a:spcPts val="0"/>
                        </a:spcAft>
                        <a:buClr>
                          <a:srgbClr val="000000"/>
                        </a:buClr>
                        <a:buSzPts val="1400"/>
                        <a:buFont typeface="Arial"/>
                        <a:buNone/>
                      </a:pPr>
                      <a:r>
                        <a:t/>
                      </a:r>
                      <a:endParaRPr sz="1500" u="none" cap="none" strike="noStrike"/>
                    </a:p>
                  </a:txBody>
                  <a:tcPr marT="34300" marB="34300" marR="68600" marL="68600"/>
                </a:tc>
                <a:tc>
                  <a:txBody>
                    <a:bodyPr/>
                    <a:lstStyle/>
                    <a:p>
                      <a:pPr indent="0" lvl="0" marL="0" marR="0" rtl="0" algn="l">
                        <a:lnSpc>
                          <a:spcPct val="100000"/>
                        </a:lnSpc>
                        <a:spcBef>
                          <a:spcPts val="0"/>
                        </a:spcBef>
                        <a:spcAft>
                          <a:spcPts val="0"/>
                        </a:spcAft>
                        <a:buClr>
                          <a:srgbClr val="000000"/>
                        </a:buClr>
                        <a:buSzPts val="1400"/>
                        <a:buFont typeface="Arial"/>
                        <a:buNone/>
                      </a:pPr>
                      <a:r>
                        <a:t/>
                      </a:r>
                      <a:endParaRPr sz="1500" u="none" cap="none" strike="noStrike"/>
                    </a:p>
                  </a:txBody>
                  <a:tcPr marT="34300" marB="34300" marR="68600" marL="68600"/>
                </a:tc>
              </a:tr>
              <a:tr h="292125">
                <a:tc>
                  <a:txBody>
                    <a:bodyPr/>
                    <a:lstStyle/>
                    <a:p>
                      <a:pPr indent="0" lvl="0" marL="0" marR="0" rtl="0" algn="l">
                        <a:lnSpc>
                          <a:spcPct val="100000"/>
                        </a:lnSpc>
                        <a:spcBef>
                          <a:spcPts val="0"/>
                        </a:spcBef>
                        <a:spcAft>
                          <a:spcPts val="0"/>
                        </a:spcAft>
                        <a:buClr>
                          <a:srgbClr val="000000"/>
                        </a:buClr>
                        <a:buSzPts val="1400"/>
                        <a:buFont typeface="Arial"/>
                        <a:buNone/>
                      </a:pPr>
                      <a:r>
                        <a:t/>
                      </a:r>
                      <a:endParaRPr sz="1500" u="none" cap="none" strike="noStrike"/>
                    </a:p>
                  </a:txBody>
                  <a:tcPr marT="34300" marB="34300" marR="68600" marL="68600"/>
                </a:tc>
                <a:tc>
                  <a:txBody>
                    <a:bodyPr/>
                    <a:lstStyle/>
                    <a:p>
                      <a:pPr indent="0" lvl="0" marL="0" marR="0" rtl="0" algn="l">
                        <a:lnSpc>
                          <a:spcPct val="100000"/>
                        </a:lnSpc>
                        <a:spcBef>
                          <a:spcPts val="0"/>
                        </a:spcBef>
                        <a:spcAft>
                          <a:spcPts val="0"/>
                        </a:spcAft>
                        <a:buClr>
                          <a:srgbClr val="000000"/>
                        </a:buClr>
                        <a:buSzPts val="1400"/>
                        <a:buFont typeface="Arial"/>
                        <a:buNone/>
                      </a:pPr>
                      <a:r>
                        <a:t/>
                      </a:r>
                      <a:endParaRPr sz="1500" u="none" cap="none" strike="noStrike"/>
                    </a:p>
                  </a:txBody>
                  <a:tcPr marT="34300" marB="34300" marR="68600" marL="68600"/>
                </a:tc>
              </a:tr>
              <a:tr h="292125">
                <a:tc>
                  <a:txBody>
                    <a:bodyPr/>
                    <a:lstStyle/>
                    <a:p>
                      <a:pPr indent="0" lvl="0" marL="0" marR="0" rtl="0" algn="l">
                        <a:lnSpc>
                          <a:spcPct val="100000"/>
                        </a:lnSpc>
                        <a:spcBef>
                          <a:spcPts val="0"/>
                        </a:spcBef>
                        <a:spcAft>
                          <a:spcPts val="0"/>
                        </a:spcAft>
                        <a:buClr>
                          <a:srgbClr val="000000"/>
                        </a:buClr>
                        <a:buSzPts val="1400"/>
                        <a:buFont typeface="Arial"/>
                        <a:buNone/>
                      </a:pPr>
                      <a:r>
                        <a:t/>
                      </a:r>
                      <a:endParaRPr sz="1500" u="none" cap="none" strike="noStrike"/>
                    </a:p>
                  </a:txBody>
                  <a:tcPr marT="34300" marB="34300" marR="68600" marL="68600"/>
                </a:tc>
                <a:tc>
                  <a:txBody>
                    <a:bodyPr/>
                    <a:lstStyle/>
                    <a:p>
                      <a:pPr indent="0" lvl="0" marL="0" marR="0" rtl="0" algn="l">
                        <a:lnSpc>
                          <a:spcPct val="100000"/>
                        </a:lnSpc>
                        <a:spcBef>
                          <a:spcPts val="0"/>
                        </a:spcBef>
                        <a:spcAft>
                          <a:spcPts val="0"/>
                        </a:spcAft>
                        <a:buClr>
                          <a:srgbClr val="000000"/>
                        </a:buClr>
                        <a:buSzPts val="1400"/>
                        <a:buFont typeface="Arial"/>
                        <a:buNone/>
                      </a:pPr>
                      <a:r>
                        <a:t/>
                      </a:r>
                      <a:endParaRPr sz="1500" u="none" cap="none" strike="noStrike"/>
                    </a:p>
                  </a:txBody>
                  <a:tcPr marT="34300" marB="34300" marR="68600" marL="68600"/>
                </a:tc>
              </a:tr>
            </a:tbl>
          </a:graphicData>
        </a:graphic>
      </p:graphicFrame>
      <p:sp>
        <p:nvSpPr>
          <p:cNvPr id="339" name="Google Shape;339;p20"/>
          <p:cNvSpPr txBox="1"/>
          <p:nvPr/>
        </p:nvSpPr>
        <p:spPr>
          <a:xfrm>
            <a:off x="412813" y="1145220"/>
            <a:ext cx="8222700" cy="500107"/>
          </a:xfrm>
          <a:prstGeom prst="rect">
            <a:avLst/>
          </a:prstGeom>
          <a:solidFill>
            <a:schemeClr val="accent5"/>
          </a:solidFill>
          <a:ln cap="flat" cmpd="sng" w="12700">
            <a:solidFill>
              <a:srgbClr val="BA3D07"/>
            </a:solidFill>
            <a:prstDash val="solid"/>
            <a:miter lim="800000"/>
            <a:headEnd len="sm" w="sm" type="none"/>
            <a:tailEnd len="sm" w="sm" type="none"/>
          </a:ln>
        </p:spPr>
        <p:txBody>
          <a:bodyPr anchorCtr="0" anchor="t" bIns="34275" lIns="0" spcFirstLastPara="1" rIns="0" wrap="square" tIns="34275">
            <a:spAutoFit/>
          </a:bodyPr>
          <a:lstStyle/>
          <a:p>
            <a:pPr indent="0" lvl="0" marL="0" marR="0" rtl="0" algn="l">
              <a:lnSpc>
                <a:spcPct val="100000"/>
              </a:lnSpc>
              <a:spcBef>
                <a:spcPts val="0"/>
              </a:spcBef>
              <a:spcAft>
                <a:spcPts val="0"/>
              </a:spcAft>
              <a:buNone/>
            </a:pPr>
            <a:r>
              <a:rPr b="1" i="1" lang="en" sz="1400" u="none" cap="none" strike="noStrike">
                <a:solidFill>
                  <a:schemeClr val="lt1"/>
                </a:solidFill>
                <a:latin typeface="Arial"/>
                <a:ea typeface="Arial"/>
                <a:cs typeface="Arial"/>
                <a:sym typeface="Arial"/>
              </a:rPr>
              <a:t>Action: Use the table below to note any potential areas of conflict and propose how to resolve them</a:t>
            </a:r>
            <a:endParaRPr b="1" i="1" sz="1400" u="none" cap="none" strike="noStrike">
              <a:solidFill>
                <a:schemeClr val="lt1"/>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21"/>
          <p:cNvSpPr txBox="1"/>
          <p:nvPr>
            <p:ph type="title"/>
          </p:nvPr>
        </p:nvSpPr>
        <p:spPr>
          <a:xfrm>
            <a:off x="257175" y="203601"/>
            <a:ext cx="8455800" cy="2982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SzPts val="2400"/>
              <a:buNone/>
            </a:pPr>
            <a:r>
              <a:rPr lang="en"/>
              <a:t>Step 4b: Set up a Decision Rights Matrix to Avoid Conflict (RACI Matrix Example)</a:t>
            </a:r>
            <a:endParaRPr/>
          </a:p>
        </p:txBody>
      </p:sp>
      <p:graphicFrame>
        <p:nvGraphicFramePr>
          <p:cNvPr id="345" name="Google Shape;345;p21"/>
          <p:cNvGraphicFramePr/>
          <p:nvPr/>
        </p:nvGraphicFramePr>
        <p:xfrm>
          <a:off x="569992" y="1035604"/>
          <a:ext cx="3000000" cy="3000000"/>
        </p:xfrm>
        <a:graphic>
          <a:graphicData uri="http://schemas.openxmlformats.org/drawingml/2006/table">
            <a:tbl>
              <a:tblPr bandRow="1" firstRow="1">
                <a:noFill/>
                <a:tableStyleId>{2066E507-C6A2-477A-A519-3E82EB5944EE}</a:tableStyleId>
              </a:tblPr>
              <a:tblGrid>
                <a:gridCol w="2668000"/>
                <a:gridCol w="2668000"/>
                <a:gridCol w="2668000"/>
              </a:tblGrid>
              <a:tr h="716825">
                <a:tc>
                  <a:txBody>
                    <a:bodyPr/>
                    <a:lstStyle/>
                    <a:p>
                      <a:pPr indent="0" lvl="0" marL="0" marR="0" rtl="0" algn="ctr">
                        <a:lnSpc>
                          <a:spcPct val="100000"/>
                        </a:lnSpc>
                        <a:spcBef>
                          <a:spcPts val="0"/>
                        </a:spcBef>
                        <a:spcAft>
                          <a:spcPts val="0"/>
                        </a:spcAft>
                        <a:buClr>
                          <a:srgbClr val="000000"/>
                        </a:buClr>
                        <a:buSzPts val="1800"/>
                        <a:buFont typeface="Arial"/>
                        <a:buNone/>
                      </a:pPr>
                      <a:r>
                        <a:rPr lang="en" sz="1200" u="none" cap="none" strike="noStrike"/>
                        <a:t>Activity or Decision </a:t>
                      </a:r>
                      <a:endParaRPr sz="1200" u="none" cap="none" strike="noStrike"/>
                    </a:p>
                    <a:p>
                      <a:pPr indent="0" lvl="0" marL="0" marR="0" rtl="0" algn="ctr">
                        <a:lnSpc>
                          <a:spcPct val="100000"/>
                        </a:lnSpc>
                        <a:spcBef>
                          <a:spcPts val="0"/>
                        </a:spcBef>
                        <a:spcAft>
                          <a:spcPts val="0"/>
                        </a:spcAft>
                        <a:buClr>
                          <a:schemeClr val="dk1"/>
                        </a:buClr>
                        <a:buSzPts val="1800"/>
                        <a:buFont typeface="Arial"/>
                        <a:buNone/>
                      </a:pPr>
                      <a:r>
                        <a:rPr lang="en" sz="1200" u="none" cap="none" strike="noStrike"/>
                        <a:t>or Deliverable</a:t>
                      </a:r>
                      <a:endParaRPr sz="1200" u="none" cap="none" strike="noStrike"/>
                    </a:p>
                  </a:txBody>
                  <a:tcPr marT="34300" marB="34300" marR="68600" marL="68600" anchor="ctr"/>
                </a:tc>
                <a:tc>
                  <a:txBody>
                    <a:bodyPr/>
                    <a:lstStyle/>
                    <a:p>
                      <a:pPr indent="0" lvl="0" marL="0" marR="0" rtl="0" algn="ctr">
                        <a:lnSpc>
                          <a:spcPct val="100000"/>
                        </a:lnSpc>
                        <a:spcBef>
                          <a:spcPts val="0"/>
                        </a:spcBef>
                        <a:spcAft>
                          <a:spcPts val="0"/>
                        </a:spcAft>
                        <a:buClr>
                          <a:srgbClr val="000000"/>
                        </a:buClr>
                        <a:buSzPts val="1800"/>
                        <a:buFont typeface="Arial"/>
                        <a:buNone/>
                      </a:pPr>
                      <a:r>
                        <a:rPr lang="en" sz="1200" u="none" cap="none" strike="noStrike"/>
                        <a:t>CTO</a:t>
                      </a:r>
                      <a:endParaRPr sz="1200" u="none" cap="none" strike="noStrike"/>
                    </a:p>
                  </a:txBody>
                  <a:tcPr marT="34300" marB="34300" marR="68600" marL="68600" anchor="ctr"/>
                </a:tc>
                <a:tc>
                  <a:txBody>
                    <a:bodyPr/>
                    <a:lstStyle/>
                    <a:p>
                      <a:pPr indent="0" lvl="0" marL="0" marR="0" rtl="0" algn="ctr">
                        <a:lnSpc>
                          <a:spcPct val="100000"/>
                        </a:lnSpc>
                        <a:spcBef>
                          <a:spcPts val="0"/>
                        </a:spcBef>
                        <a:spcAft>
                          <a:spcPts val="0"/>
                        </a:spcAft>
                        <a:buClr>
                          <a:srgbClr val="000000"/>
                        </a:buClr>
                        <a:buSzPts val="1800"/>
                        <a:buFont typeface="Arial"/>
                        <a:buNone/>
                      </a:pPr>
                      <a:r>
                        <a:rPr lang="en" sz="1200" u="none" cap="none" strike="noStrike"/>
                        <a:t>CISO</a:t>
                      </a:r>
                      <a:endParaRPr sz="1200" u="none" cap="none" strike="noStrike"/>
                    </a:p>
                  </a:txBody>
                  <a:tcPr marT="34300" marB="34300" marR="68600" marL="68600" anchor="ctr"/>
                </a:tc>
              </a:tr>
              <a:tr h="365675">
                <a:tc>
                  <a:txBody>
                    <a:bodyPr/>
                    <a:lstStyle/>
                    <a:p>
                      <a:pPr indent="0" lvl="0" marL="0" marR="0" rtl="0" algn="l">
                        <a:lnSpc>
                          <a:spcPct val="100000"/>
                        </a:lnSpc>
                        <a:spcBef>
                          <a:spcPts val="0"/>
                        </a:spcBef>
                        <a:spcAft>
                          <a:spcPts val="0"/>
                        </a:spcAft>
                        <a:buClr>
                          <a:srgbClr val="000000"/>
                        </a:buClr>
                        <a:buSzPts val="1400"/>
                        <a:buFont typeface="Arial"/>
                        <a:buNone/>
                      </a:pPr>
                      <a:r>
                        <a:rPr lang="en" sz="1200" u="none" cap="none" strike="noStrike"/>
                        <a:t>New technology adoption</a:t>
                      </a:r>
                      <a:endParaRPr sz="1200" u="none" cap="none" strike="noStrike"/>
                    </a:p>
                  </a:txBody>
                  <a:tcPr marT="34300" marB="34300"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 sz="1200" u="none" cap="none" strike="noStrike"/>
                        <a:t>Accountable</a:t>
                      </a:r>
                      <a:endParaRPr sz="1200" u="none" cap="none" strike="noStrike"/>
                    </a:p>
                  </a:txBody>
                  <a:tcPr marT="34300" marB="34300"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 sz="1200" u="none" cap="none" strike="noStrike"/>
                        <a:t>Consulted</a:t>
                      </a:r>
                      <a:endParaRPr sz="1200" u="none" cap="none" strike="noStrike"/>
                    </a:p>
                  </a:txBody>
                  <a:tcPr marT="34300" marB="34300" marR="68600" marL="68600"/>
                </a:tc>
              </a:tr>
              <a:tr h="311950">
                <a:tc>
                  <a:txBody>
                    <a:bodyPr/>
                    <a:lstStyle/>
                    <a:p>
                      <a:pPr indent="0" lvl="0" marL="0" marR="0" rtl="0" algn="l">
                        <a:lnSpc>
                          <a:spcPct val="100000"/>
                        </a:lnSpc>
                        <a:spcBef>
                          <a:spcPts val="0"/>
                        </a:spcBef>
                        <a:spcAft>
                          <a:spcPts val="0"/>
                        </a:spcAft>
                        <a:buClr>
                          <a:srgbClr val="000000"/>
                        </a:buClr>
                        <a:buSzPts val="1400"/>
                        <a:buFont typeface="Arial"/>
                        <a:buNone/>
                      </a:pPr>
                      <a:r>
                        <a:rPr lang="en" sz="1200" u="none" cap="none" strike="noStrike"/>
                        <a:t>Developing cyber risk program</a:t>
                      </a:r>
                      <a:endParaRPr sz="1200" u="none" cap="none" strike="noStrike"/>
                    </a:p>
                  </a:txBody>
                  <a:tcPr marT="34300" marB="34300"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 sz="1200" u="none" cap="none" strike="noStrike"/>
                        <a:t>Consulted</a:t>
                      </a:r>
                      <a:endParaRPr sz="1200" u="none" cap="none" strike="noStrike"/>
                    </a:p>
                  </a:txBody>
                  <a:tcPr marT="34300" marB="34300"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 sz="1200" u="none" cap="none" strike="noStrike"/>
                        <a:t>Accountable</a:t>
                      </a:r>
                      <a:endParaRPr sz="1200" u="none" cap="none" strike="noStrike"/>
                    </a:p>
                  </a:txBody>
                  <a:tcPr marT="34300" marB="34300" marR="68600" marL="68600"/>
                </a:tc>
              </a:tr>
              <a:tr h="515650">
                <a:tc>
                  <a:txBody>
                    <a:bodyPr/>
                    <a:lstStyle/>
                    <a:p>
                      <a:pPr indent="0" lvl="0" marL="0" marR="0" rtl="0" algn="l">
                        <a:lnSpc>
                          <a:spcPct val="100000"/>
                        </a:lnSpc>
                        <a:spcBef>
                          <a:spcPts val="0"/>
                        </a:spcBef>
                        <a:spcAft>
                          <a:spcPts val="0"/>
                        </a:spcAft>
                        <a:buClr>
                          <a:srgbClr val="000000"/>
                        </a:buClr>
                        <a:buSzPts val="1400"/>
                        <a:buFont typeface="Arial"/>
                        <a:buNone/>
                      </a:pPr>
                      <a:r>
                        <a:rPr lang="en" sz="1200" u="none" cap="none" strike="noStrike"/>
                        <a:t>Digital business platform</a:t>
                      </a:r>
                      <a:endParaRPr sz="1200" u="none" cap="none" strike="noStrike"/>
                    </a:p>
                  </a:txBody>
                  <a:tcPr marT="34300" marB="34300"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 sz="1200" u="none" cap="none" strike="noStrike"/>
                        <a:t>Accountable for entire platform</a:t>
                      </a:r>
                      <a:endParaRPr sz="1200" u="none" cap="none" strike="noStrike"/>
                    </a:p>
                  </a:txBody>
                  <a:tcPr marT="34300" marB="34300"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 sz="1200" u="none" cap="none" strike="noStrike"/>
                        <a:t>Responsible for security tools &amp; services</a:t>
                      </a:r>
                      <a:endParaRPr sz="1200" u="none" cap="none" strike="noStrike"/>
                    </a:p>
                  </a:txBody>
                  <a:tcPr marT="34300" marB="34300" marR="68600" marL="68600"/>
                </a:tc>
              </a:tr>
              <a:tr h="739150">
                <a:tc>
                  <a:txBody>
                    <a:bodyPr/>
                    <a:lstStyle/>
                    <a:p>
                      <a:pPr indent="0" lvl="0" marL="0" marR="0" rtl="0" algn="l">
                        <a:lnSpc>
                          <a:spcPct val="100000"/>
                        </a:lnSpc>
                        <a:spcBef>
                          <a:spcPts val="0"/>
                        </a:spcBef>
                        <a:spcAft>
                          <a:spcPts val="0"/>
                        </a:spcAft>
                        <a:buClr>
                          <a:srgbClr val="000000"/>
                        </a:buClr>
                        <a:buSzPts val="1400"/>
                        <a:buFont typeface="Arial"/>
                        <a:buNone/>
                      </a:pPr>
                      <a:r>
                        <a:rPr lang="en" sz="1200" u="none" cap="none" strike="noStrike"/>
                        <a:t>Evolve enterprise architecture</a:t>
                      </a:r>
                      <a:endParaRPr sz="1200" u="none" cap="none" strike="noStrike"/>
                    </a:p>
                  </a:txBody>
                  <a:tcPr marT="34300" marB="34300"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 sz="1200" u="none" cap="none" strike="noStrike"/>
                        <a:t>Accountable (EA team responsible for EA deliverables)</a:t>
                      </a:r>
                      <a:endParaRPr sz="1200" u="none" cap="none" strike="noStrike"/>
                    </a:p>
                  </a:txBody>
                  <a:tcPr marT="34300" marB="34300"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 sz="1200" u="none" cap="none" strike="noStrike"/>
                        <a:t>Responsible for security control architecture </a:t>
                      </a:r>
                      <a:endParaRPr sz="1200" u="none" cap="none" strike="noStrike"/>
                    </a:p>
                  </a:txBody>
                  <a:tcPr marT="34300" marB="34300" marR="68600" marL="68600"/>
                </a:tc>
              </a:tr>
              <a:tr h="292125">
                <a:tc>
                  <a:txBody>
                    <a:bodyPr/>
                    <a:lstStyle/>
                    <a:p>
                      <a:pPr indent="0" lvl="0" marL="0" marR="0" rtl="0" algn="l">
                        <a:lnSpc>
                          <a:spcPct val="100000"/>
                        </a:lnSpc>
                        <a:spcBef>
                          <a:spcPts val="0"/>
                        </a:spcBef>
                        <a:spcAft>
                          <a:spcPts val="0"/>
                        </a:spcAft>
                        <a:buClr>
                          <a:srgbClr val="000000"/>
                        </a:buClr>
                        <a:buSzPts val="1400"/>
                        <a:buFont typeface="Arial"/>
                        <a:buNone/>
                      </a:pPr>
                      <a:r>
                        <a:rPr lang="en" sz="1200" u="none" cap="none" strike="noStrike"/>
                        <a:t>Deliver secure digital products</a:t>
                      </a:r>
                      <a:endParaRPr sz="1200" u="none" cap="none" strike="noStrike"/>
                    </a:p>
                  </a:txBody>
                  <a:tcPr marT="34300" marB="34300"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 sz="1200" u="none" cap="none" strike="noStrike"/>
                        <a:t>Consulted </a:t>
                      </a:r>
                      <a:endParaRPr sz="1200" u="none" cap="none" strike="noStrike"/>
                    </a:p>
                  </a:txBody>
                  <a:tcPr marT="34300" marB="34300"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 sz="1200" u="none" cap="none" strike="noStrike"/>
                        <a:t>Accountable</a:t>
                      </a:r>
                      <a:endParaRPr sz="1200" u="none" cap="none" strike="noStrike"/>
                    </a:p>
                  </a:txBody>
                  <a:tcPr marT="34300" marB="34300" marR="68600" marL="68600"/>
                </a:tc>
              </a:tr>
              <a:tr h="515650">
                <a:tc>
                  <a:txBody>
                    <a:bodyPr/>
                    <a:lstStyle/>
                    <a:p>
                      <a:pPr indent="0" lvl="0" marL="0" marR="0" rtl="0" algn="l">
                        <a:lnSpc>
                          <a:spcPct val="100000"/>
                        </a:lnSpc>
                        <a:spcBef>
                          <a:spcPts val="0"/>
                        </a:spcBef>
                        <a:spcAft>
                          <a:spcPts val="0"/>
                        </a:spcAft>
                        <a:buClr>
                          <a:srgbClr val="000000"/>
                        </a:buClr>
                        <a:buSzPts val="1400"/>
                        <a:buFont typeface="Arial"/>
                        <a:buNone/>
                      </a:pPr>
                      <a:r>
                        <a:rPr lang="en" sz="1200" u="none" cap="none" strike="noStrike"/>
                        <a:t>Trendspotting</a:t>
                      </a:r>
                      <a:endParaRPr sz="1200" u="none" cap="none" strike="noStrike"/>
                    </a:p>
                  </a:txBody>
                  <a:tcPr marT="34300" marB="34300"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 sz="1200" u="none" cap="none" strike="noStrike"/>
                        <a:t>Accountable</a:t>
                      </a:r>
                      <a:endParaRPr sz="1200" u="none" cap="none" strike="noStrike"/>
                    </a:p>
                  </a:txBody>
                  <a:tcPr marT="34300" marB="34300"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 sz="1200" u="none" cap="none" strike="noStrike"/>
                        <a:t>Consulted on trends relevant security &amp; advanced threat</a:t>
                      </a:r>
                      <a:endParaRPr sz="1200" u="none" cap="none" strike="noStrike"/>
                    </a:p>
                  </a:txBody>
                  <a:tcPr marT="34300" marB="34300" marR="68600" marL="68600"/>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22"/>
          <p:cNvSpPr txBox="1"/>
          <p:nvPr>
            <p:ph type="title"/>
          </p:nvPr>
        </p:nvSpPr>
        <p:spPr>
          <a:xfrm>
            <a:off x="257175" y="203601"/>
            <a:ext cx="7286400" cy="2847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SzPts val="2400"/>
              <a:buNone/>
            </a:pPr>
            <a:r>
              <a:rPr lang="en"/>
              <a:t>Template: Decision Rights Matrix (RACI)</a:t>
            </a:r>
            <a:endParaRPr/>
          </a:p>
        </p:txBody>
      </p:sp>
      <p:graphicFrame>
        <p:nvGraphicFramePr>
          <p:cNvPr id="351" name="Google Shape;351;p22"/>
          <p:cNvGraphicFramePr/>
          <p:nvPr/>
        </p:nvGraphicFramePr>
        <p:xfrm>
          <a:off x="984632" y="1191199"/>
          <a:ext cx="3000000" cy="3000000"/>
        </p:xfrm>
        <a:graphic>
          <a:graphicData uri="http://schemas.openxmlformats.org/drawingml/2006/table">
            <a:tbl>
              <a:tblPr bandRow="1" firstRow="1">
                <a:noFill/>
                <a:tableStyleId>{2066E507-C6A2-477A-A519-3E82EB5944EE}</a:tableStyleId>
              </a:tblPr>
              <a:tblGrid>
                <a:gridCol w="2361575"/>
                <a:gridCol w="2361575"/>
                <a:gridCol w="2361575"/>
              </a:tblGrid>
              <a:tr h="597650">
                <a:tc>
                  <a:txBody>
                    <a:bodyPr/>
                    <a:lstStyle/>
                    <a:p>
                      <a:pPr indent="0" lvl="0" marL="0" marR="0" rtl="0" algn="ctr">
                        <a:lnSpc>
                          <a:spcPct val="100000"/>
                        </a:lnSpc>
                        <a:spcBef>
                          <a:spcPts val="0"/>
                        </a:spcBef>
                        <a:spcAft>
                          <a:spcPts val="0"/>
                        </a:spcAft>
                        <a:buClr>
                          <a:srgbClr val="000000"/>
                        </a:buClr>
                        <a:buSzPts val="1500"/>
                        <a:buFont typeface="Arial"/>
                        <a:buNone/>
                      </a:pPr>
                      <a:r>
                        <a:rPr lang="en" sz="1500" u="none" cap="none" strike="noStrike"/>
                        <a:t>Activity or Decision or Deliverable</a:t>
                      </a:r>
                      <a:endParaRPr sz="1500" u="none" cap="none" strike="noStrike"/>
                    </a:p>
                  </a:txBody>
                  <a:tcPr marT="34300" marB="34300" marR="68600" marL="68600" anchor="ctr"/>
                </a:tc>
                <a:tc>
                  <a:txBody>
                    <a:bodyPr/>
                    <a:lstStyle/>
                    <a:p>
                      <a:pPr indent="0" lvl="0" marL="0" marR="0" rtl="0" algn="ctr">
                        <a:lnSpc>
                          <a:spcPct val="100000"/>
                        </a:lnSpc>
                        <a:spcBef>
                          <a:spcPts val="0"/>
                        </a:spcBef>
                        <a:spcAft>
                          <a:spcPts val="0"/>
                        </a:spcAft>
                        <a:buClr>
                          <a:srgbClr val="000000"/>
                        </a:buClr>
                        <a:buSzPts val="1500"/>
                        <a:buFont typeface="Arial"/>
                        <a:buNone/>
                      </a:pPr>
                      <a:r>
                        <a:rPr lang="en" sz="1500" u="none" cap="none" strike="noStrike"/>
                        <a:t>CTO</a:t>
                      </a:r>
                      <a:endParaRPr sz="1500" u="none" cap="none" strike="noStrike"/>
                    </a:p>
                  </a:txBody>
                  <a:tcPr marT="34300" marB="34300" marR="68600" marL="68600" anchor="ctr"/>
                </a:tc>
                <a:tc>
                  <a:txBody>
                    <a:bodyPr/>
                    <a:lstStyle/>
                    <a:p>
                      <a:pPr indent="0" lvl="0" marL="0" marR="0" rtl="0" algn="ctr">
                        <a:lnSpc>
                          <a:spcPct val="100000"/>
                        </a:lnSpc>
                        <a:spcBef>
                          <a:spcPts val="0"/>
                        </a:spcBef>
                        <a:spcAft>
                          <a:spcPts val="0"/>
                        </a:spcAft>
                        <a:buClr>
                          <a:srgbClr val="000000"/>
                        </a:buClr>
                        <a:buSzPts val="1500"/>
                        <a:buFont typeface="Arial"/>
                        <a:buNone/>
                      </a:pPr>
                      <a:r>
                        <a:rPr lang="en" sz="1500" u="none" cap="none" strike="noStrike"/>
                        <a:t>CISO</a:t>
                      </a:r>
                      <a:endParaRPr sz="1500" u="none" cap="none" strike="noStrike"/>
                    </a:p>
                  </a:txBody>
                  <a:tcPr marT="34300" marB="34300" marR="68600" marL="68600" anchor="ctr"/>
                </a:tc>
              </a:tr>
              <a:tr h="597650">
                <a:tc>
                  <a:txBody>
                    <a:bodyPr/>
                    <a:lstStyle/>
                    <a:p>
                      <a:pPr indent="0" lvl="0" marL="0" marR="0" rtl="0" algn="l">
                        <a:lnSpc>
                          <a:spcPct val="100000"/>
                        </a:lnSpc>
                        <a:spcBef>
                          <a:spcPts val="0"/>
                        </a:spcBef>
                        <a:spcAft>
                          <a:spcPts val="0"/>
                        </a:spcAft>
                        <a:buClr>
                          <a:srgbClr val="000000"/>
                        </a:buClr>
                        <a:buSzPts val="1400"/>
                        <a:buFont typeface="Arial"/>
                        <a:buNone/>
                      </a:pPr>
                      <a:r>
                        <a:t/>
                      </a:r>
                      <a:endParaRPr sz="1500" u="none" cap="none" strike="noStrike"/>
                    </a:p>
                  </a:txBody>
                  <a:tcPr marT="34300" marB="34300" marR="68600" marL="68600"/>
                </a:tc>
                <a:tc>
                  <a:txBody>
                    <a:bodyPr/>
                    <a:lstStyle/>
                    <a:p>
                      <a:pPr indent="0" lvl="0" marL="0" marR="0" rtl="0" algn="l">
                        <a:lnSpc>
                          <a:spcPct val="100000"/>
                        </a:lnSpc>
                        <a:spcBef>
                          <a:spcPts val="0"/>
                        </a:spcBef>
                        <a:spcAft>
                          <a:spcPts val="0"/>
                        </a:spcAft>
                        <a:buClr>
                          <a:srgbClr val="000000"/>
                        </a:buClr>
                        <a:buSzPts val="1400"/>
                        <a:buFont typeface="Arial"/>
                        <a:buNone/>
                      </a:pPr>
                      <a:r>
                        <a:t/>
                      </a:r>
                      <a:endParaRPr sz="1500" u="none" cap="none" strike="noStrike"/>
                    </a:p>
                  </a:txBody>
                  <a:tcPr marT="34300" marB="34300" marR="68600" marL="68600"/>
                </a:tc>
                <a:tc>
                  <a:txBody>
                    <a:bodyPr/>
                    <a:lstStyle/>
                    <a:p>
                      <a:pPr indent="0" lvl="0" marL="0" marR="0" rtl="0" algn="l">
                        <a:lnSpc>
                          <a:spcPct val="100000"/>
                        </a:lnSpc>
                        <a:spcBef>
                          <a:spcPts val="0"/>
                        </a:spcBef>
                        <a:spcAft>
                          <a:spcPts val="0"/>
                        </a:spcAft>
                        <a:buClr>
                          <a:srgbClr val="000000"/>
                        </a:buClr>
                        <a:buSzPts val="1400"/>
                        <a:buFont typeface="Arial"/>
                        <a:buNone/>
                      </a:pPr>
                      <a:r>
                        <a:t/>
                      </a:r>
                      <a:endParaRPr sz="1500" u="none" cap="none" strike="noStrike"/>
                    </a:p>
                  </a:txBody>
                  <a:tcPr marT="34300" marB="34300" marR="68600" marL="68600"/>
                </a:tc>
              </a:tr>
              <a:tr h="597650">
                <a:tc>
                  <a:txBody>
                    <a:bodyPr/>
                    <a:lstStyle/>
                    <a:p>
                      <a:pPr indent="0" lvl="0" marL="0" marR="0" rtl="0" algn="l">
                        <a:lnSpc>
                          <a:spcPct val="100000"/>
                        </a:lnSpc>
                        <a:spcBef>
                          <a:spcPts val="0"/>
                        </a:spcBef>
                        <a:spcAft>
                          <a:spcPts val="0"/>
                        </a:spcAft>
                        <a:buClr>
                          <a:srgbClr val="000000"/>
                        </a:buClr>
                        <a:buSzPts val="1400"/>
                        <a:buFont typeface="Arial"/>
                        <a:buNone/>
                      </a:pPr>
                      <a:r>
                        <a:t/>
                      </a:r>
                      <a:endParaRPr sz="1500" u="none" cap="none" strike="noStrike"/>
                    </a:p>
                  </a:txBody>
                  <a:tcPr marT="34300" marB="34300" marR="68600" marL="68600"/>
                </a:tc>
                <a:tc>
                  <a:txBody>
                    <a:bodyPr/>
                    <a:lstStyle/>
                    <a:p>
                      <a:pPr indent="0" lvl="0" marL="0" marR="0" rtl="0" algn="l">
                        <a:lnSpc>
                          <a:spcPct val="100000"/>
                        </a:lnSpc>
                        <a:spcBef>
                          <a:spcPts val="0"/>
                        </a:spcBef>
                        <a:spcAft>
                          <a:spcPts val="0"/>
                        </a:spcAft>
                        <a:buClr>
                          <a:srgbClr val="000000"/>
                        </a:buClr>
                        <a:buSzPts val="1400"/>
                        <a:buFont typeface="Arial"/>
                        <a:buNone/>
                      </a:pPr>
                      <a:r>
                        <a:t/>
                      </a:r>
                      <a:endParaRPr sz="1500" u="none" cap="none" strike="noStrike"/>
                    </a:p>
                  </a:txBody>
                  <a:tcPr marT="34300" marB="34300" marR="68600" marL="68600"/>
                </a:tc>
                <a:tc>
                  <a:txBody>
                    <a:bodyPr/>
                    <a:lstStyle/>
                    <a:p>
                      <a:pPr indent="0" lvl="0" marL="0" marR="0" rtl="0" algn="l">
                        <a:lnSpc>
                          <a:spcPct val="100000"/>
                        </a:lnSpc>
                        <a:spcBef>
                          <a:spcPts val="0"/>
                        </a:spcBef>
                        <a:spcAft>
                          <a:spcPts val="0"/>
                        </a:spcAft>
                        <a:buClr>
                          <a:srgbClr val="000000"/>
                        </a:buClr>
                        <a:buSzPts val="1400"/>
                        <a:buFont typeface="Arial"/>
                        <a:buNone/>
                      </a:pPr>
                      <a:r>
                        <a:t/>
                      </a:r>
                      <a:endParaRPr sz="1500" u="none" cap="none" strike="noStrike"/>
                    </a:p>
                  </a:txBody>
                  <a:tcPr marT="34300" marB="34300" marR="68600" marL="68600"/>
                </a:tc>
              </a:tr>
              <a:tr h="597650">
                <a:tc>
                  <a:txBody>
                    <a:bodyPr/>
                    <a:lstStyle/>
                    <a:p>
                      <a:pPr indent="0" lvl="0" marL="0" marR="0" rtl="0" algn="l">
                        <a:lnSpc>
                          <a:spcPct val="100000"/>
                        </a:lnSpc>
                        <a:spcBef>
                          <a:spcPts val="0"/>
                        </a:spcBef>
                        <a:spcAft>
                          <a:spcPts val="0"/>
                        </a:spcAft>
                        <a:buClr>
                          <a:srgbClr val="000000"/>
                        </a:buClr>
                        <a:buSzPts val="1400"/>
                        <a:buFont typeface="Arial"/>
                        <a:buNone/>
                      </a:pPr>
                      <a:r>
                        <a:t/>
                      </a:r>
                      <a:endParaRPr sz="1500" u="none" cap="none" strike="noStrike"/>
                    </a:p>
                  </a:txBody>
                  <a:tcPr marT="34300" marB="34300" marR="68600" marL="68600"/>
                </a:tc>
                <a:tc>
                  <a:txBody>
                    <a:bodyPr/>
                    <a:lstStyle/>
                    <a:p>
                      <a:pPr indent="0" lvl="0" marL="0" marR="0" rtl="0" algn="l">
                        <a:lnSpc>
                          <a:spcPct val="100000"/>
                        </a:lnSpc>
                        <a:spcBef>
                          <a:spcPts val="0"/>
                        </a:spcBef>
                        <a:spcAft>
                          <a:spcPts val="0"/>
                        </a:spcAft>
                        <a:buClr>
                          <a:srgbClr val="000000"/>
                        </a:buClr>
                        <a:buSzPts val="1400"/>
                        <a:buFont typeface="Arial"/>
                        <a:buNone/>
                      </a:pPr>
                      <a:r>
                        <a:t/>
                      </a:r>
                      <a:endParaRPr sz="1500" u="none" cap="none" strike="noStrike"/>
                    </a:p>
                  </a:txBody>
                  <a:tcPr marT="34300" marB="34300" marR="68600" marL="68600"/>
                </a:tc>
                <a:tc>
                  <a:txBody>
                    <a:bodyPr/>
                    <a:lstStyle/>
                    <a:p>
                      <a:pPr indent="0" lvl="0" marL="0" marR="0" rtl="0" algn="l">
                        <a:lnSpc>
                          <a:spcPct val="100000"/>
                        </a:lnSpc>
                        <a:spcBef>
                          <a:spcPts val="0"/>
                        </a:spcBef>
                        <a:spcAft>
                          <a:spcPts val="0"/>
                        </a:spcAft>
                        <a:buClr>
                          <a:srgbClr val="000000"/>
                        </a:buClr>
                        <a:buSzPts val="1400"/>
                        <a:buFont typeface="Arial"/>
                        <a:buNone/>
                      </a:pPr>
                      <a:r>
                        <a:t/>
                      </a:r>
                      <a:endParaRPr sz="1500" u="none" cap="none" strike="noStrike"/>
                    </a:p>
                  </a:txBody>
                  <a:tcPr marT="34300" marB="34300" marR="68600" marL="68600"/>
                </a:tc>
              </a:tr>
              <a:tr h="597650">
                <a:tc>
                  <a:txBody>
                    <a:bodyPr/>
                    <a:lstStyle/>
                    <a:p>
                      <a:pPr indent="0" lvl="0" marL="0" marR="0" rtl="0" algn="l">
                        <a:lnSpc>
                          <a:spcPct val="100000"/>
                        </a:lnSpc>
                        <a:spcBef>
                          <a:spcPts val="0"/>
                        </a:spcBef>
                        <a:spcAft>
                          <a:spcPts val="0"/>
                        </a:spcAft>
                        <a:buClr>
                          <a:srgbClr val="000000"/>
                        </a:buClr>
                        <a:buSzPts val="1400"/>
                        <a:buFont typeface="Arial"/>
                        <a:buNone/>
                      </a:pPr>
                      <a:r>
                        <a:t/>
                      </a:r>
                      <a:endParaRPr sz="1500" u="none" cap="none" strike="noStrike"/>
                    </a:p>
                  </a:txBody>
                  <a:tcPr marT="34300" marB="34300" marR="68600" marL="68600"/>
                </a:tc>
                <a:tc>
                  <a:txBody>
                    <a:bodyPr/>
                    <a:lstStyle/>
                    <a:p>
                      <a:pPr indent="0" lvl="0" marL="0" marR="0" rtl="0" algn="l">
                        <a:lnSpc>
                          <a:spcPct val="100000"/>
                        </a:lnSpc>
                        <a:spcBef>
                          <a:spcPts val="0"/>
                        </a:spcBef>
                        <a:spcAft>
                          <a:spcPts val="0"/>
                        </a:spcAft>
                        <a:buClr>
                          <a:srgbClr val="000000"/>
                        </a:buClr>
                        <a:buSzPts val="1400"/>
                        <a:buFont typeface="Arial"/>
                        <a:buNone/>
                      </a:pPr>
                      <a:r>
                        <a:t/>
                      </a:r>
                      <a:endParaRPr sz="1500" u="none" cap="none" strike="noStrike"/>
                    </a:p>
                  </a:txBody>
                  <a:tcPr marT="34300" marB="34300" marR="68600" marL="68600"/>
                </a:tc>
                <a:tc>
                  <a:txBody>
                    <a:bodyPr/>
                    <a:lstStyle/>
                    <a:p>
                      <a:pPr indent="0" lvl="0" marL="0" marR="0" rtl="0" algn="l">
                        <a:lnSpc>
                          <a:spcPct val="100000"/>
                        </a:lnSpc>
                        <a:spcBef>
                          <a:spcPts val="0"/>
                        </a:spcBef>
                        <a:spcAft>
                          <a:spcPts val="0"/>
                        </a:spcAft>
                        <a:buClr>
                          <a:srgbClr val="000000"/>
                        </a:buClr>
                        <a:buSzPts val="1400"/>
                        <a:buFont typeface="Arial"/>
                        <a:buNone/>
                      </a:pPr>
                      <a:r>
                        <a:t/>
                      </a:r>
                      <a:endParaRPr sz="1500" u="none" cap="none" strike="noStrike"/>
                    </a:p>
                  </a:txBody>
                  <a:tcPr marT="34300" marB="34300" marR="68600" marL="68600"/>
                </a:tc>
              </a:tr>
            </a:tbl>
          </a:graphicData>
        </a:graphic>
      </p:graphicFrame>
      <p:sp>
        <p:nvSpPr>
          <p:cNvPr id="352" name="Google Shape;352;p22"/>
          <p:cNvSpPr txBox="1"/>
          <p:nvPr/>
        </p:nvSpPr>
        <p:spPr>
          <a:xfrm>
            <a:off x="38151" y="639376"/>
            <a:ext cx="9029700" cy="284663"/>
          </a:xfrm>
          <a:prstGeom prst="rect">
            <a:avLst/>
          </a:prstGeom>
          <a:solidFill>
            <a:schemeClr val="accent5"/>
          </a:solidFill>
          <a:ln cap="flat" cmpd="sng" w="12700">
            <a:solidFill>
              <a:srgbClr val="BA3D07"/>
            </a:solidFill>
            <a:prstDash val="solid"/>
            <a:miter lim="800000"/>
            <a:headEnd len="sm" w="sm" type="none"/>
            <a:tailEnd len="sm" w="sm" type="none"/>
          </a:ln>
        </p:spPr>
        <p:txBody>
          <a:bodyPr anchorCtr="0" anchor="t" bIns="34275" lIns="0" spcFirstLastPara="1" rIns="0" wrap="square" tIns="34275">
            <a:spAutoFit/>
          </a:bodyPr>
          <a:lstStyle/>
          <a:p>
            <a:pPr indent="0" lvl="0" marL="0" marR="0" rtl="0" algn="ctr">
              <a:lnSpc>
                <a:spcPct val="100000"/>
              </a:lnSpc>
              <a:spcBef>
                <a:spcPts val="0"/>
              </a:spcBef>
              <a:spcAft>
                <a:spcPts val="0"/>
              </a:spcAft>
              <a:buNone/>
            </a:pPr>
            <a:r>
              <a:rPr b="1" i="0" lang="en" sz="1400" u="none" cap="none" strike="noStrike">
                <a:solidFill>
                  <a:schemeClr val="lt1"/>
                </a:solidFill>
                <a:latin typeface="Arial"/>
                <a:ea typeface="Arial"/>
                <a:cs typeface="Arial"/>
                <a:sym typeface="Arial"/>
              </a:rPr>
              <a:t>Action</a:t>
            </a:r>
            <a:r>
              <a:rPr b="0" i="0" lang="en" sz="1400" u="none" cap="none" strike="noStrike">
                <a:solidFill>
                  <a:schemeClr val="lt1"/>
                </a:solidFill>
                <a:latin typeface="Arial"/>
                <a:ea typeface="Arial"/>
                <a:cs typeface="Arial"/>
                <a:sym typeface="Arial"/>
              </a:rPr>
              <a:t>: Agree on decision rights for the activities/deliverables you will work on together and document them below.</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23"/>
          <p:cNvSpPr txBox="1"/>
          <p:nvPr>
            <p:ph type="title"/>
          </p:nvPr>
        </p:nvSpPr>
        <p:spPr>
          <a:xfrm>
            <a:off x="1521775" y="1401025"/>
            <a:ext cx="3661800" cy="16512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dk2"/>
              </a:buClr>
              <a:buSzPts val="2400"/>
              <a:buFont typeface="Arial Black"/>
              <a:buNone/>
            </a:pPr>
            <a:r>
              <a:rPr lang="en"/>
              <a:t>Step 5: Define Shared Outcomes &amp; Metrics  </a:t>
            </a:r>
            <a:br>
              <a:rPr lang="en"/>
            </a:b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24"/>
          <p:cNvSpPr txBox="1"/>
          <p:nvPr>
            <p:ph type="title"/>
          </p:nvPr>
        </p:nvSpPr>
        <p:spPr>
          <a:xfrm>
            <a:off x="257175" y="206276"/>
            <a:ext cx="7805400" cy="2847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900"/>
              </a:spcBef>
              <a:spcAft>
                <a:spcPts val="0"/>
              </a:spcAft>
              <a:buClr>
                <a:schemeClr val="dk2"/>
              </a:buClr>
              <a:buSzPts val="1400"/>
              <a:buFont typeface="Arial Black"/>
              <a:buNone/>
            </a:pPr>
            <a:r>
              <a:rPr lang="en"/>
              <a:t>Measure Shared Digital Business Outcomes</a:t>
            </a:r>
            <a:endParaRPr/>
          </a:p>
        </p:txBody>
      </p:sp>
      <p:sp>
        <p:nvSpPr>
          <p:cNvPr id="363" name="Google Shape;363;p24"/>
          <p:cNvSpPr txBox="1"/>
          <p:nvPr/>
        </p:nvSpPr>
        <p:spPr>
          <a:xfrm>
            <a:off x="342899" y="588920"/>
            <a:ext cx="5170500" cy="284663"/>
          </a:xfrm>
          <a:prstGeom prst="rect">
            <a:avLst/>
          </a:prstGeom>
          <a:noFill/>
          <a:ln>
            <a:noFill/>
          </a:ln>
        </p:spPr>
        <p:txBody>
          <a:bodyPr anchorCtr="0" anchor="t" bIns="34275" lIns="0" spcFirstLastPara="1" rIns="0" wrap="square" tIns="34275">
            <a:spAutoFit/>
          </a:bodyPr>
          <a:lstStyle/>
          <a:p>
            <a:pPr indent="0" lvl="0" marL="0" marR="0" rtl="0" algn="l">
              <a:lnSpc>
                <a:spcPct val="100000"/>
              </a:lnSpc>
              <a:spcBef>
                <a:spcPts val="0"/>
              </a:spcBef>
              <a:spcAft>
                <a:spcPts val="0"/>
              </a:spcAft>
              <a:buNone/>
            </a:pPr>
            <a:r>
              <a:rPr b="1" i="0" lang="en" sz="1400" u="none" cap="none" strike="noStrike">
                <a:solidFill>
                  <a:schemeClr val="dk1"/>
                </a:solidFill>
                <a:latin typeface="Arial"/>
                <a:ea typeface="Arial"/>
                <a:cs typeface="Arial"/>
                <a:sym typeface="Arial"/>
              </a:rPr>
              <a:t>The Primary Value Drivers for All Businesses</a:t>
            </a:r>
            <a:endParaRPr b="0" i="0" sz="1400" u="none" cap="none" strike="noStrike">
              <a:solidFill>
                <a:schemeClr val="dk1"/>
              </a:solidFill>
              <a:latin typeface="Arial"/>
              <a:ea typeface="Arial"/>
              <a:cs typeface="Arial"/>
              <a:sym typeface="Arial"/>
            </a:endParaRPr>
          </a:p>
        </p:txBody>
      </p:sp>
      <p:grpSp>
        <p:nvGrpSpPr>
          <p:cNvPr id="364" name="Google Shape;364;p24"/>
          <p:cNvGrpSpPr/>
          <p:nvPr/>
        </p:nvGrpSpPr>
        <p:grpSpPr>
          <a:xfrm>
            <a:off x="654467" y="1155225"/>
            <a:ext cx="7584912" cy="3363428"/>
            <a:chOff x="860986" y="1540285"/>
            <a:chExt cx="9785721" cy="4484568"/>
          </a:xfrm>
        </p:grpSpPr>
        <p:sp>
          <p:nvSpPr>
            <p:cNvPr id="365" name="Google Shape;365;p24"/>
            <p:cNvSpPr/>
            <p:nvPr/>
          </p:nvSpPr>
          <p:spPr>
            <a:xfrm>
              <a:off x="3464626" y="4080681"/>
              <a:ext cx="7182081" cy="1911795"/>
            </a:xfrm>
            <a:custGeom>
              <a:rect b="b" l="l" r="r" t="t"/>
              <a:pathLst>
                <a:path extrusionOk="0" h="1511300" w="5677534">
                  <a:moveTo>
                    <a:pt x="5677027" y="0"/>
                  </a:moveTo>
                  <a:lnTo>
                    <a:pt x="0" y="0"/>
                  </a:lnTo>
                  <a:lnTo>
                    <a:pt x="0" y="1511300"/>
                  </a:lnTo>
                  <a:lnTo>
                    <a:pt x="5677027" y="1511300"/>
                  </a:lnTo>
                  <a:lnTo>
                    <a:pt x="5677027" y="0"/>
                  </a:lnTo>
                  <a:close/>
                </a:path>
              </a:pathLst>
            </a:custGeom>
            <a:solidFill>
              <a:srgbClr val="D3D3D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366" name="Google Shape;366;p24"/>
            <p:cNvSpPr/>
            <p:nvPr/>
          </p:nvSpPr>
          <p:spPr>
            <a:xfrm>
              <a:off x="3464626" y="1540285"/>
              <a:ext cx="7182081" cy="2482120"/>
            </a:xfrm>
            <a:custGeom>
              <a:rect b="b" l="l" r="r" t="t"/>
              <a:pathLst>
                <a:path extrusionOk="0" h="1962150" w="5677534">
                  <a:moveTo>
                    <a:pt x="5677027" y="967219"/>
                  </a:moveTo>
                  <a:lnTo>
                    <a:pt x="0" y="967219"/>
                  </a:lnTo>
                  <a:lnTo>
                    <a:pt x="0" y="1961946"/>
                  </a:lnTo>
                  <a:lnTo>
                    <a:pt x="5677027" y="1961946"/>
                  </a:lnTo>
                  <a:lnTo>
                    <a:pt x="5677027" y="967219"/>
                  </a:lnTo>
                  <a:close/>
                </a:path>
                <a:path extrusionOk="0" h="1962150" w="5677534">
                  <a:moveTo>
                    <a:pt x="5677027" y="0"/>
                  </a:moveTo>
                  <a:lnTo>
                    <a:pt x="0" y="0"/>
                  </a:lnTo>
                  <a:lnTo>
                    <a:pt x="0" y="927100"/>
                  </a:lnTo>
                  <a:lnTo>
                    <a:pt x="5677027" y="927100"/>
                  </a:lnTo>
                  <a:lnTo>
                    <a:pt x="5677027" y="0"/>
                  </a:lnTo>
                  <a:close/>
                </a:path>
              </a:pathLst>
            </a:custGeom>
            <a:solidFill>
              <a:srgbClr val="D3D3D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367" name="Google Shape;367;p24"/>
            <p:cNvSpPr/>
            <p:nvPr/>
          </p:nvSpPr>
          <p:spPr>
            <a:xfrm>
              <a:off x="860986" y="1540285"/>
              <a:ext cx="5166300" cy="4453800"/>
            </a:xfrm>
            <a:prstGeom prst="triangle">
              <a:avLst>
                <a:gd fmla="val 50000" name="adj"/>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rPr b="0" i="0" lang="en" sz="1400" u="none" cap="none" strike="noStrike">
                  <a:solidFill>
                    <a:schemeClr val="lt1"/>
                  </a:solidFill>
                  <a:latin typeface="Arial"/>
                  <a:ea typeface="Arial"/>
                  <a:cs typeface="Arial"/>
                  <a:sym typeface="Arial"/>
                </a:rPr>
                <a:t>‸‸</a:t>
              </a:r>
              <a:endParaRPr b="0" i="0" sz="1100" u="none" cap="none" strike="noStrike">
                <a:solidFill>
                  <a:srgbClr val="000000"/>
                </a:solidFill>
                <a:latin typeface="Arial"/>
                <a:ea typeface="Arial"/>
                <a:cs typeface="Arial"/>
                <a:sym typeface="Arial"/>
              </a:endParaRPr>
            </a:p>
          </p:txBody>
        </p:sp>
        <p:pic>
          <p:nvPicPr>
            <p:cNvPr descr="Diagram&#10;&#10;Description automatically generated with medium confidence" id="368" name="Google Shape;368;p24"/>
            <p:cNvPicPr preferRelativeResize="0"/>
            <p:nvPr/>
          </p:nvPicPr>
          <p:blipFill rotWithShape="1">
            <a:blip r:embed="rId3">
              <a:alphaModFix/>
            </a:blip>
            <a:srcRect b="29077" l="17970" r="75927" t="61316"/>
            <a:stretch/>
          </p:blipFill>
          <p:spPr>
            <a:xfrm>
              <a:off x="1955946" y="4320028"/>
              <a:ext cx="781005" cy="686336"/>
            </a:xfrm>
            <a:prstGeom prst="rect">
              <a:avLst/>
            </a:prstGeom>
            <a:noFill/>
            <a:ln>
              <a:noFill/>
            </a:ln>
          </p:spPr>
        </p:pic>
        <p:sp>
          <p:nvSpPr>
            <p:cNvPr id="369" name="Google Shape;369;p24"/>
            <p:cNvSpPr txBox="1"/>
            <p:nvPr/>
          </p:nvSpPr>
          <p:spPr>
            <a:xfrm>
              <a:off x="6421126" y="1843478"/>
              <a:ext cx="3621000" cy="584782"/>
            </a:xfrm>
            <a:prstGeom prst="rect">
              <a:avLst/>
            </a:prstGeom>
            <a:noFill/>
            <a:ln>
              <a:noFill/>
            </a:ln>
          </p:spPr>
          <p:txBody>
            <a:bodyPr anchorCtr="0" anchor="t" bIns="0" lIns="0" spcFirstLastPara="1" rIns="0" wrap="square" tIns="7625">
              <a:spAutoFit/>
            </a:bodyPr>
            <a:lstStyle/>
            <a:p>
              <a:pPr indent="0" lvl="0" marL="12700" marR="0" rtl="0" algn="l">
                <a:lnSpc>
                  <a:spcPct val="100000"/>
                </a:lnSpc>
                <a:spcBef>
                  <a:spcPts val="0"/>
                </a:spcBef>
                <a:spcAft>
                  <a:spcPts val="0"/>
                </a:spcAft>
                <a:buNone/>
              </a:pPr>
              <a:r>
                <a:rPr b="0" i="0" lang="en" sz="1400" u="none" cap="none" strike="noStrike">
                  <a:solidFill>
                    <a:schemeClr val="dk1"/>
                  </a:solidFill>
                  <a:latin typeface="Arial"/>
                  <a:ea typeface="Arial"/>
                  <a:cs typeface="Arial"/>
                  <a:sym typeface="Arial"/>
                </a:rPr>
                <a:t>Create metrics to measure impact on primary value drivers</a:t>
              </a:r>
              <a:endParaRPr b="0" i="0" sz="1400" u="none" cap="none" strike="noStrike">
                <a:solidFill>
                  <a:schemeClr val="dk1"/>
                </a:solidFill>
                <a:latin typeface="Arial"/>
                <a:ea typeface="Arial"/>
                <a:cs typeface="Arial"/>
                <a:sym typeface="Arial"/>
              </a:endParaRPr>
            </a:p>
          </p:txBody>
        </p:sp>
        <p:sp>
          <p:nvSpPr>
            <p:cNvPr id="370" name="Google Shape;370;p24"/>
            <p:cNvSpPr txBox="1"/>
            <p:nvPr/>
          </p:nvSpPr>
          <p:spPr>
            <a:xfrm>
              <a:off x="6421126" y="3118210"/>
              <a:ext cx="3266401" cy="584782"/>
            </a:xfrm>
            <a:prstGeom prst="rect">
              <a:avLst/>
            </a:prstGeom>
            <a:noFill/>
            <a:ln>
              <a:noFill/>
            </a:ln>
          </p:spPr>
          <p:txBody>
            <a:bodyPr anchorCtr="0" anchor="t" bIns="0" lIns="0" spcFirstLastPara="1" rIns="0" wrap="square" tIns="7625">
              <a:spAutoFit/>
            </a:bodyPr>
            <a:lstStyle/>
            <a:p>
              <a:pPr indent="0" lvl="0" marL="12700" marR="0" rtl="0" algn="l">
                <a:lnSpc>
                  <a:spcPct val="100000"/>
                </a:lnSpc>
                <a:spcBef>
                  <a:spcPts val="0"/>
                </a:spcBef>
                <a:spcAft>
                  <a:spcPts val="0"/>
                </a:spcAft>
                <a:buNone/>
              </a:pPr>
              <a:r>
                <a:rPr b="0" i="0" lang="en" sz="1400" u="none" cap="none" strike="noStrike">
                  <a:solidFill>
                    <a:schemeClr val="dk1"/>
                  </a:solidFill>
                  <a:latin typeface="Arial"/>
                  <a:ea typeface="Arial"/>
                  <a:cs typeface="Arial"/>
                  <a:sym typeface="Arial"/>
                </a:rPr>
                <a:t>Align business and technology outcomes to the drivers</a:t>
              </a:r>
              <a:endParaRPr b="0" i="0" sz="1400" u="none" cap="none" strike="noStrike">
                <a:solidFill>
                  <a:schemeClr val="dk1"/>
                </a:solidFill>
                <a:latin typeface="Arial"/>
                <a:ea typeface="Arial"/>
                <a:cs typeface="Arial"/>
                <a:sym typeface="Arial"/>
              </a:endParaRPr>
            </a:p>
          </p:txBody>
        </p:sp>
        <p:sp>
          <p:nvSpPr>
            <p:cNvPr id="371" name="Google Shape;371;p24"/>
            <p:cNvSpPr txBox="1"/>
            <p:nvPr/>
          </p:nvSpPr>
          <p:spPr>
            <a:xfrm>
              <a:off x="6421126" y="4477221"/>
              <a:ext cx="3828298" cy="1159298"/>
            </a:xfrm>
            <a:prstGeom prst="rect">
              <a:avLst/>
            </a:prstGeom>
            <a:noFill/>
            <a:ln>
              <a:noFill/>
            </a:ln>
          </p:spPr>
          <p:txBody>
            <a:bodyPr anchorCtr="0" anchor="t" bIns="0" lIns="0" spcFirstLastPara="1" rIns="0" wrap="square" tIns="7625">
              <a:spAutoFit/>
            </a:bodyPr>
            <a:lstStyle/>
            <a:p>
              <a:pPr indent="0" lvl="0" marL="12700" marR="0" rtl="0" algn="l">
                <a:lnSpc>
                  <a:spcPct val="100000"/>
                </a:lnSpc>
                <a:spcBef>
                  <a:spcPts val="0"/>
                </a:spcBef>
                <a:spcAft>
                  <a:spcPts val="0"/>
                </a:spcAft>
                <a:buNone/>
              </a:pPr>
              <a:r>
                <a:rPr b="0" i="0" lang="en" sz="1400" u="none" cap="none" strike="noStrike">
                  <a:solidFill>
                    <a:schemeClr val="dk1"/>
                  </a:solidFill>
                  <a:latin typeface="Arial"/>
                  <a:ea typeface="Arial"/>
                  <a:cs typeface="Arial"/>
                  <a:sym typeface="Arial"/>
                </a:rPr>
                <a:t>Connect value to outcomes to metrics in a taxonomy that supports better business decision making for priorities and investments</a:t>
              </a:r>
              <a:endParaRPr b="0" i="0" sz="1400" u="none" cap="none" strike="noStrike">
                <a:solidFill>
                  <a:schemeClr val="dk1"/>
                </a:solidFill>
                <a:latin typeface="Arial"/>
                <a:ea typeface="Arial"/>
                <a:cs typeface="Arial"/>
                <a:sym typeface="Arial"/>
              </a:endParaRPr>
            </a:p>
          </p:txBody>
        </p:sp>
        <p:sp>
          <p:nvSpPr>
            <p:cNvPr id="372" name="Google Shape;372;p24"/>
            <p:cNvSpPr/>
            <p:nvPr/>
          </p:nvSpPr>
          <p:spPr>
            <a:xfrm>
              <a:off x="1928248" y="3373230"/>
              <a:ext cx="1526223" cy="1017748"/>
            </a:xfrm>
            <a:custGeom>
              <a:rect b="b" l="l" r="r" t="t"/>
              <a:pathLst>
                <a:path extrusionOk="0" h="804544" w="1206500">
                  <a:moveTo>
                    <a:pt x="0" y="0"/>
                  </a:moveTo>
                  <a:lnTo>
                    <a:pt x="1206500" y="804240"/>
                  </a:lnTo>
                </a:path>
              </a:pathLst>
            </a:custGeom>
            <a:noFill/>
            <a:ln cap="flat" cmpd="sng" w="25400">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373" name="Google Shape;373;p24"/>
            <p:cNvSpPr/>
            <p:nvPr/>
          </p:nvSpPr>
          <p:spPr>
            <a:xfrm>
              <a:off x="3464626" y="3528507"/>
              <a:ext cx="1149661" cy="862864"/>
            </a:xfrm>
            <a:custGeom>
              <a:rect b="b" l="l" r="r" t="t"/>
              <a:pathLst>
                <a:path extrusionOk="0" h="702944" w="1054735">
                  <a:moveTo>
                    <a:pt x="1054227" y="0"/>
                  </a:moveTo>
                  <a:lnTo>
                    <a:pt x="0" y="702640"/>
                  </a:lnTo>
                </a:path>
              </a:pathLst>
            </a:custGeom>
            <a:noFill/>
            <a:ln cap="flat" cmpd="sng" w="25400">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374" name="Google Shape;374;p24"/>
            <p:cNvSpPr/>
            <p:nvPr/>
          </p:nvSpPr>
          <p:spPr>
            <a:xfrm>
              <a:off x="3460158" y="4386172"/>
              <a:ext cx="0" cy="1638681"/>
            </a:xfrm>
            <a:custGeom>
              <a:rect b="b" l="l" r="r" t="t"/>
              <a:pathLst>
                <a:path extrusionOk="0" h="1295400" w="120000">
                  <a:moveTo>
                    <a:pt x="0" y="0"/>
                  </a:moveTo>
                  <a:lnTo>
                    <a:pt x="0" y="1295400"/>
                  </a:lnTo>
                </a:path>
              </a:pathLst>
            </a:custGeom>
            <a:noFill/>
            <a:ln cap="flat" cmpd="sng" w="25400">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375" name="Google Shape;375;p24"/>
            <p:cNvSpPr txBox="1"/>
            <p:nvPr/>
          </p:nvSpPr>
          <p:spPr>
            <a:xfrm>
              <a:off x="2991543" y="3179207"/>
              <a:ext cx="905100" cy="590596"/>
            </a:xfrm>
            <a:prstGeom prst="rect">
              <a:avLst/>
            </a:prstGeom>
            <a:noFill/>
            <a:ln>
              <a:noFill/>
            </a:ln>
          </p:spPr>
          <p:txBody>
            <a:bodyPr anchorCtr="0" anchor="t" bIns="0" lIns="0" spcFirstLastPara="1" rIns="0" wrap="square" tIns="7625">
              <a:spAutoFit/>
            </a:bodyPr>
            <a:lstStyle/>
            <a:p>
              <a:pPr indent="0" lvl="0" marL="12700" marR="0" rtl="0" algn="ctr">
                <a:lnSpc>
                  <a:spcPct val="101200"/>
                </a:lnSpc>
                <a:spcBef>
                  <a:spcPts val="0"/>
                </a:spcBef>
                <a:spcAft>
                  <a:spcPts val="0"/>
                </a:spcAft>
                <a:buNone/>
              </a:pPr>
              <a:r>
                <a:rPr b="1" i="0" lang="en" sz="1400" u="none" cap="none" strike="noStrike">
                  <a:solidFill>
                    <a:srgbClr val="FFFFFF"/>
                  </a:solidFill>
                  <a:latin typeface="Arial"/>
                  <a:ea typeface="Arial"/>
                  <a:cs typeface="Arial"/>
                  <a:sym typeface="Arial"/>
                </a:rPr>
                <a:t>Cost Savings</a:t>
              </a:r>
              <a:endParaRPr b="1" i="0" sz="1400" u="none" cap="none" strike="noStrike">
                <a:solidFill>
                  <a:schemeClr val="dk1"/>
                </a:solidFill>
                <a:latin typeface="Arial"/>
                <a:ea typeface="Arial"/>
                <a:cs typeface="Arial"/>
                <a:sym typeface="Arial"/>
              </a:endParaRPr>
            </a:p>
          </p:txBody>
        </p:sp>
        <p:sp>
          <p:nvSpPr>
            <p:cNvPr id="376" name="Google Shape;376;p24"/>
            <p:cNvSpPr txBox="1"/>
            <p:nvPr/>
          </p:nvSpPr>
          <p:spPr>
            <a:xfrm>
              <a:off x="4045208" y="5035987"/>
              <a:ext cx="1168801" cy="590596"/>
            </a:xfrm>
            <a:prstGeom prst="rect">
              <a:avLst/>
            </a:prstGeom>
            <a:noFill/>
            <a:ln>
              <a:noFill/>
            </a:ln>
          </p:spPr>
          <p:txBody>
            <a:bodyPr anchorCtr="0" anchor="t" bIns="0" lIns="0" spcFirstLastPara="1" rIns="0" wrap="square" tIns="7625">
              <a:spAutoFit/>
            </a:bodyPr>
            <a:lstStyle/>
            <a:p>
              <a:pPr indent="0" lvl="0" marL="12700" marR="0" rtl="0" algn="ctr">
                <a:lnSpc>
                  <a:spcPct val="101200"/>
                </a:lnSpc>
                <a:spcBef>
                  <a:spcPts val="0"/>
                </a:spcBef>
                <a:spcAft>
                  <a:spcPts val="0"/>
                </a:spcAft>
                <a:buNone/>
              </a:pPr>
              <a:r>
                <a:rPr b="1" i="0" lang="en" sz="1400" u="none" cap="none" strike="noStrike">
                  <a:solidFill>
                    <a:srgbClr val="FFFFFF"/>
                  </a:solidFill>
                  <a:latin typeface="Arial"/>
                  <a:ea typeface="Arial"/>
                  <a:cs typeface="Arial"/>
                  <a:sym typeface="Arial"/>
                </a:rPr>
                <a:t>Risk Reduction</a:t>
              </a:r>
              <a:endParaRPr b="1" i="0" sz="1400" u="none" cap="none" strike="noStrike">
                <a:solidFill>
                  <a:schemeClr val="dk1"/>
                </a:solidFill>
                <a:latin typeface="Arial"/>
                <a:ea typeface="Arial"/>
                <a:cs typeface="Arial"/>
                <a:sym typeface="Arial"/>
              </a:endParaRPr>
            </a:p>
          </p:txBody>
        </p:sp>
        <p:sp>
          <p:nvSpPr>
            <p:cNvPr id="377" name="Google Shape;377;p24"/>
            <p:cNvSpPr txBox="1"/>
            <p:nvPr/>
          </p:nvSpPr>
          <p:spPr>
            <a:xfrm>
              <a:off x="1798979" y="5035987"/>
              <a:ext cx="991199" cy="590596"/>
            </a:xfrm>
            <a:prstGeom prst="rect">
              <a:avLst/>
            </a:prstGeom>
            <a:noFill/>
            <a:ln>
              <a:noFill/>
            </a:ln>
          </p:spPr>
          <p:txBody>
            <a:bodyPr anchorCtr="0" anchor="t" bIns="0" lIns="0" spcFirstLastPara="1" rIns="0" wrap="square" tIns="7625">
              <a:spAutoFit/>
            </a:bodyPr>
            <a:lstStyle/>
            <a:p>
              <a:pPr indent="0" lvl="0" marL="12700" marR="0" rtl="0" algn="ctr">
                <a:lnSpc>
                  <a:spcPct val="101200"/>
                </a:lnSpc>
                <a:spcBef>
                  <a:spcPts val="0"/>
                </a:spcBef>
                <a:spcAft>
                  <a:spcPts val="0"/>
                </a:spcAft>
                <a:buNone/>
              </a:pPr>
              <a:r>
                <a:rPr b="1" i="0" lang="en" sz="1400" u="none" cap="none" strike="noStrike">
                  <a:solidFill>
                    <a:srgbClr val="FFFFFF"/>
                  </a:solidFill>
                  <a:latin typeface="Arial"/>
                  <a:ea typeface="Arial"/>
                  <a:cs typeface="Arial"/>
                  <a:sym typeface="Arial"/>
                </a:rPr>
                <a:t>Revenue Growth</a:t>
              </a:r>
              <a:endParaRPr b="1" i="0" sz="1400" u="none" cap="none" strike="noStrike">
                <a:solidFill>
                  <a:schemeClr val="dk1"/>
                </a:solidFill>
                <a:latin typeface="Arial"/>
                <a:ea typeface="Arial"/>
                <a:cs typeface="Arial"/>
                <a:sym typeface="Arial"/>
              </a:endParaRPr>
            </a:p>
          </p:txBody>
        </p:sp>
        <p:pic>
          <p:nvPicPr>
            <p:cNvPr id="378" name="Google Shape;378;p24"/>
            <p:cNvPicPr preferRelativeResize="0"/>
            <p:nvPr/>
          </p:nvPicPr>
          <p:blipFill rotWithShape="1">
            <a:blip r:embed="rId4">
              <a:alphaModFix/>
            </a:blip>
            <a:srcRect b="0" l="0" r="0" t="0"/>
            <a:stretch/>
          </p:blipFill>
          <p:spPr>
            <a:xfrm>
              <a:off x="3101250" y="2548796"/>
              <a:ext cx="685800" cy="533400"/>
            </a:xfrm>
            <a:prstGeom prst="rect">
              <a:avLst/>
            </a:prstGeom>
            <a:noFill/>
            <a:ln>
              <a:noFill/>
            </a:ln>
          </p:spPr>
        </p:pic>
        <p:pic>
          <p:nvPicPr>
            <p:cNvPr id="379" name="Google Shape;379;p24"/>
            <p:cNvPicPr preferRelativeResize="0"/>
            <p:nvPr/>
          </p:nvPicPr>
          <p:blipFill rotWithShape="1">
            <a:blip r:embed="rId5">
              <a:alphaModFix/>
            </a:blip>
            <a:srcRect b="0" l="0" r="0" t="0"/>
            <a:stretch/>
          </p:blipFill>
          <p:spPr>
            <a:xfrm>
              <a:off x="4272034" y="4415116"/>
              <a:ext cx="685800" cy="533400"/>
            </a:xfrm>
            <a:prstGeom prst="rect">
              <a:avLst/>
            </a:prstGeom>
            <a:noFill/>
            <a:ln>
              <a:noFill/>
            </a:ln>
          </p:spPr>
        </p:pic>
        <p:sp>
          <p:nvSpPr>
            <p:cNvPr id="380" name="Google Shape;380;p24"/>
            <p:cNvSpPr/>
            <p:nvPr/>
          </p:nvSpPr>
          <p:spPr>
            <a:xfrm>
              <a:off x="5770875" y="1875899"/>
              <a:ext cx="499500" cy="499500"/>
            </a:xfrm>
            <a:prstGeom prst="ellipse">
              <a:avLst/>
            </a:prstGeom>
            <a:solidFill>
              <a:srgbClr val="002856"/>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rPr b="1" i="0" lang="en" sz="1400" u="none" cap="none" strike="noStrike">
                  <a:solidFill>
                    <a:schemeClr val="lt1"/>
                  </a:solidFill>
                  <a:latin typeface="Arial"/>
                  <a:ea typeface="Arial"/>
                  <a:cs typeface="Arial"/>
                  <a:sym typeface="Arial"/>
                </a:rPr>
                <a:t>1</a:t>
              </a:r>
              <a:endParaRPr b="0" i="0" sz="1100" u="none" cap="none" strike="noStrike">
                <a:solidFill>
                  <a:srgbClr val="000000"/>
                </a:solidFill>
                <a:latin typeface="Arial"/>
                <a:ea typeface="Arial"/>
                <a:cs typeface="Arial"/>
                <a:sym typeface="Arial"/>
              </a:endParaRPr>
            </a:p>
          </p:txBody>
        </p:sp>
        <p:sp>
          <p:nvSpPr>
            <p:cNvPr id="381" name="Google Shape;381;p24"/>
            <p:cNvSpPr/>
            <p:nvPr/>
          </p:nvSpPr>
          <p:spPr>
            <a:xfrm>
              <a:off x="5770875" y="3150631"/>
              <a:ext cx="499500" cy="499500"/>
            </a:xfrm>
            <a:prstGeom prst="ellipse">
              <a:avLst/>
            </a:prstGeom>
            <a:solidFill>
              <a:srgbClr val="002856"/>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rPr b="1" i="0" lang="en" sz="1400" u="none" cap="none" strike="noStrike">
                  <a:solidFill>
                    <a:schemeClr val="lt1"/>
                  </a:solidFill>
                  <a:latin typeface="Arial"/>
                  <a:ea typeface="Arial"/>
                  <a:cs typeface="Arial"/>
                  <a:sym typeface="Arial"/>
                </a:rPr>
                <a:t>2</a:t>
              </a:r>
              <a:endParaRPr b="0" i="0" sz="1100" u="none" cap="none" strike="noStrike">
                <a:solidFill>
                  <a:srgbClr val="000000"/>
                </a:solidFill>
                <a:latin typeface="Arial"/>
                <a:ea typeface="Arial"/>
                <a:cs typeface="Arial"/>
                <a:sym typeface="Arial"/>
              </a:endParaRPr>
            </a:p>
          </p:txBody>
        </p:sp>
        <p:sp>
          <p:nvSpPr>
            <p:cNvPr id="382" name="Google Shape;382;p24"/>
            <p:cNvSpPr/>
            <p:nvPr/>
          </p:nvSpPr>
          <p:spPr>
            <a:xfrm>
              <a:off x="5770875" y="4478697"/>
              <a:ext cx="499500" cy="499500"/>
            </a:xfrm>
            <a:prstGeom prst="ellipse">
              <a:avLst/>
            </a:prstGeom>
            <a:solidFill>
              <a:srgbClr val="002856"/>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rPr b="1" i="0" lang="en" sz="1400" u="none" cap="none" strike="noStrike">
                  <a:solidFill>
                    <a:schemeClr val="lt1"/>
                  </a:solidFill>
                  <a:latin typeface="Arial"/>
                  <a:ea typeface="Arial"/>
                  <a:cs typeface="Arial"/>
                  <a:sym typeface="Arial"/>
                </a:rPr>
                <a:t>3</a:t>
              </a:r>
              <a:endParaRPr b="0" i="0" sz="1100" u="none" cap="none" strike="noStrike">
                <a:solidFill>
                  <a:srgbClr val="000000"/>
                </a:solidFill>
                <a:latin typeface="Arial"/>
                <a:ea typeface="Arial"/>
                <a:cs typeface="Arial"/>
                <a:sym typeface="Arial"/>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25"/>
          <p:cNvSpPr txBox="1"/>
          <p:nvPr>
            <p:ph type="title"/>
          </p:nvPr>
        </p:nvSpPr>
        <p:spPr>
          <a:xfrm>
            <a:off x="257175" y="203597"/>
            <a:ext cx="6342000" cy="2538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SzPts val="2400"/>
              <a:buNone/>
            </a:pPr>
            <a:r>
              <a:rPr lang="en"/>
              <a:t>Measure Success: Goals &amp; Metrics</a:t>
            </a:r>
            <a:endParaRPr/>
          </a:p>
        </p:txBody>
      </p:sp>
      <p:graphicFrame>
        <p:nvGraphicFramePr>
          <p:cNvPr id="388" name="Google Shape;388;p25"/>
          <p:cNvGraphicFramePr/>
          <p:nvPr/>
        </p:nvGraphicFramePr>
        <p:xfrm>
          <a:off x="820491" y="1045510"/>
          <a:ext cx="3000000" cy="3000000"/>
        </p:xfrm>
        <a:graphic>
          <a:graphicData uri="http://schemas.openxmlformats.org/drawingml/2006/table">
            <a:tbl>
              <a:tblPr bandRow="1" firstRow="1">
                <a:noFill/>
                <a:tableStyleId>{5A9A15A4-9418-4345-8588-723893A695BC}</a:tableStyleId>
              </a:tblPr>
              <a:tblGrid>
                <a:gridCol w="1552650"/>
                <a:gridCol w="2053200"/>
                <a:gridCol w="2230900"/>
                <a:gridCol w="1466275"/>
              </a:tblGrid>
              <a:tr h="317225">
                <a:tc>
                  <a:txBody>
                    <a:bodyPr/>
                    <a:lstStyle/>
                    <a:p>
                      <a:pPr indent="0" lvl="0" marL="0" marR="0" rtl="0" algn="l">
                        <a:lnSpc>
                          <a:spcPct val="100000"/>
                        </a:lnSpc>
                        <a:spcBef>
                          <a:spcPts val="0"/>
                        </a:spcBef>
                        <a:spcAft>
                          <a:spcPts val="0"/>
                        </a:spcAft>
                        <a:buClr>
                          <a:srgbClr val="000000"/>
                        </a:buClr>
                        <a:buSzPts val="1400"/>
                        <a:buFont typeface="Arial"/>
                        <a:buNone/>
                      </a:pPr>
                      <a:r>
                        <a:rPr lang="en" sz="1500" u="none" cap="none" strike="noStrike"/>
                        <a:t>Innovation</a:t>
                      </a:r>
                      <a:endParaRPr sz="1100" u="none" cap="none" strike="noStrike"/>
                    </a:p>
                  </a:txBody>
                  <a:tcPr marT="34300" marB="34300" marR="68600" marL="68600">
                    <a:solidFill>
                      <a:schemeClr val="dk2"/>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 sz="1500" u="none" cap="none" strike="noStrike"/>
                        <a:t>Security Capabilities</a:t>
                      </a:r>
                      <a:endParaRPr sz="1100" u="none" cap="none" strike="noStrike"/>
                    </a:p>
                  </a:txBody>
                  <a:tcPr marT="34300" marB="34300" marR="68600" marL="68600">
                    <a:solidFill>
                      <a:schemeClr val="dk2"/>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 sz="1500" u="none" cap="none" strike="noStrike"/>
                        <a:t>IT Security Spending</a:t>
                      </a:r>
                      <a:endParaRPr sz="1100" u="none" cap="none" strike="noStrike"/>
                    </a:p>
                  </a:txBody>
                  <a:tcPr marT="34300" marB="34300" marR="68600" marL="68600">
                    <a:solidFill>
                      <a:schemeClr val="dk2"/>
                    </a:solidFill>
                  </a:tcPr>
                </a:tc>
                <a:tc>
                  <a:txBody>
                    <a:bodyPr/>
                    <a:lstStyle/>
                    <a:p>
                      <a:pPr indent="0" lvl="0" marL="0" marR="0" rtl="0" algn="l">
                        <a:lnSpc>
                          <a:spcPct val="100000"/>
                        </a:lnSpc>
                        <a:spcBef>
                          <a:spcPts val="0"/>
                        </a:spcBef>
                        <a:spcAft>
                          <a:spcPts val="0"/>
                        </a:spcAft>
                        <a:buClr>
                          <a:schemeClr val="dk1"/>
                        </a:buClr>
                        <a:buSzPts val="1400"/>
                        <a:buFont typeface="Arial"/>
                        <a:buNone/>
                      </a:pPr>
                      <a:r>
                        <a:rPr lang="en" sz="1500" u="none" cap="none" strike="noStrike"/>
                        <a:t>Security Risk</a:t>
                      </a:r>
                      <a:endParaRPr sz="1100" u="none" cap="none" strike="noStrike"/>
                    </a:p>
                  </a:txBody>
                  <a:tcPr marT="34300" marB="34300" marR="68600" marL="68600">
                    <a:solidFill>
                      <a:schemeClr val="dk2"/>
                    </a:solidFill>
                  </a:tcPr>
                </a:tc>
              </a:tr>
              <a:tr h="694425">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Number of ideas generated</a:t>
                      </a:r>
                      <a:endParaRPr sz="1200" u="none" cap="none" strike="noStrike"/>
                    </a:p>
                  </a:txBody>
                  <a:tcPr marT="34300" marB="34300" marR="68600" marL="68600"/>
                </a:tc>
                <a:tc>
                  <a:txBody>
                    <a:bodyPr/>
                    <a:lstStyle/>
                    <a:p>
                      <a:pPr indent="0" lvl="0" marL="0" marR="0" rtl="0" algn="l">
                        <a:lnSpc>
                          <a:spcPct val="100000"/>
                        </a:lnSpc>
                        <a:spcBef>
                          <a:spcPts val="0"/>
                        </a:spcBef>
                        <a:spcAft>
                          <a:spcPts val="0"/>
                        </a:spcAft>
                        <a:buClr>
                          <a:srgbClr val="000000"/>
                        </a:buClr>
                        <a:buSzPts val="1100"/>
                        <a:buFont typeface="Arial"/>
                        <a:buNone/>
                      </a:pPr>
                      <a:r>
                        <a:rPr lang="en" sz="1200" u="none" cap="none" strike="noStrike"/>
                        <a:t>Effectiveness of cyber security program</a:t>
                      </a:r>
                      <a:endParaRPr sz="1200" u="none" cap="none" strike="noStrike"/>
                    </a:p>
                  </a:txBody>
                  <a:tcPr marT="34300" marB="34300" marR="68600" marL="68600"/>
                </a:tc>
                <a:tc>
                  <a:txBody>
                    <a:bodyPr/>
                    <a:lstStyle/>
                    <a:p>
                      <a:pPr indent="0" lvl="0" marL="0" marR="0" rtl="0" algn="l">
                        <a:lnSpc>
                          <a:spcPct val="100000"/>
                        </a:lnSpc>
                        <a:spcBef>
                          <a:spcPts val="0"/>
                        </a:spcBef>
                        <a:spcAft>
                          <a:spcPts val="0"/>
                        </a:spcAft>
                        <a:buClr>
                          <a:srgbClr val="424242"/>
                        </a:buClr>
                        <a:buSzPts val="1200"/>
                        <a:buFont typeface="Arial"/>
                        <a:buNone/>
                      </a:pPr>
                      <a:r>
                        <a:rPr b="0" i="0" lang="en" sz="1200" u="none" cap="none" strike="noStrike">
                          <a:latin typeface="Arial"/>
                          <a:ea typeface="Arial"/>
                          <a:cs typeface="Arial"/>
                          <a:sym typeface="Arial"/>
                        </a:rPr>
                        <a:t>IT security </a:t>
                      </a:r>
                      <a:r>
                        <a:rPr lang="en" sz="1200" u="none" cap="none" strike="noStrike"/>
                        <a:t>s</a:t>
                      </a:r>
                      <a:r>
                        <a:rPr b="0" i="0" lang="en" sz="1200" u="none" cap="none" strike="noStrike">
                          <a:latin typeface="Arial"/>
                          <a:ea typeface="Arial"/>
                          <a:cs typeface="Arial"/>
                          <a:sym typeface="Arial"/>
                        </a:rPr>
                        <a:t>pending as a </a:t>
                      </a:r>
                      <a:r>
                        <a:rPr lang="en" sz="1200" u="none" cap="none" strike="noStrike"/>
                        <a:t>p</a:t>
                      </a:r>
                      <a:r>
                        <a:rPr b="0" i="0" lang="en" sz="1200" u="none" cap="none" strike="noStrike">
                          <a:latin typeface="Arial"/>
                          <a:ea typeface="Arial"/>
                          <a:cs typeface="Arial"/>
                          <a:sym typeface="Arial"/>
                        </a:rPr>
                        <a:t>ercent of </a:t>
                      </a:r>
                      <a:r>
                        <a:rPr lang="en" sz="1200" u="none" cap="none" strike="noStrike"/>
                        <a:t>of total IT spending</a:t>
                      </a:r>
                      <a:endParaRPr sz="1200" u="none" cap="none" strike="noStrike"/>
                    </a:p>
                  </a:txBody>
                  <a:tcPr marT="34300" marB="34300" marR="68600" marL="68600"/>
                </a:tc>
                <a:tc>
                  <a:txBody>
                    <a:bodyPr/>
                    <a:lstStyle/>
                    <a:p>
                      <a:pPr indent="0" lvl="0" marL="0" marR="0" rtl="0" algn="l">
                        <a:lnSpc>
                          <a:spcPct val="100000"/>
                        </a:lnSpc>
                        <a:spcBef>
                          <a:spcPts val="0"/>
                        </a:spcBef>
                        <a:spcAft>
                          <a:spcPts val="0"/>
                        </a:spcAft>
                        <a:buClr>
                          <a:srgbClr val="424242"/>
                        </a:buClr>
                        <a:buSzPts val="1200"/>
                        <a:buFont typeface="Arial"/>
                        <a:buNone/>
                      </a:pPr>
                      <a:r>
                        <a:rPr lang="en" sz="1200" u="none" cap="none" strike="noStrike"/>
                        <a:t>Number of s</a:t>
                      </a:r>
                      <a:r>
                        <a:rPr b="0" i="0" lang="en" sz="1200" u="none" cap="none" strike="noStrike">
                          <a:latin typeface="Arial"/>
                          <a:ea typeface="Arial"/>
                          <a:cs typeface="Arial"/>
                          <a:sym typeface="Arial"/>
                        </a:rPr>
                        <a:t>ecurity </a:t>
                      </a:r>
                      <a:r>
                        <a:rPr lang="en" sz="1200" u="none" cap="none" strike="noStrike"/>
                        <a:t>events detected</a:t>
                      </a:r>
                      <a:endParaRPr sz="1200" u="none" cap="none" strike="noStrike"/>
                    </a:p>
                  </a:txBody>
                  <a:tcPr marT="34300" marB="34300" marR="68600" marL="68600"/>
                </a:tc>
              </a:tr>
              <a:tr h="488675">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Innovation cycle time</a:t>
                      </a:r>
                      <a:endParaRPr sz="1200" u="none" cap="none" strike="noStrike"/>
                    </a:p>
                  </a:txBody>
                  <a:tcPr marT="34300" marB="34300" marR="68600" marL="68600"/>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Reduction in business cyber risk</a:t>
                      </a:r>
                      <a:endParaRPr sz="1200" u="none" cap="none" strike="noStrike"/>
                    </a:p>
                  </a:txBody>
                  <a:tcPr marT="34300" marB="34300" marR="68600" marL="68600"/>
                </a:tc>
                <a:tc>
                  <a:txBody>
                    <a:bodyPr/>
                    <a:lstStyle/>
                    <a:p>
                      <a:pPr indent="0" lvl="0" marL="0" marR="0" rtl="0" algn="l">
                        <a:lnSpc>
                          <a:spcPct val="100000"/>
                        </a:lnSpc>
                        <a:spcBef>
                          <a:spcPts val="0"/>
                        </a:spcBef>
                        <a:spcAft>
                          <a:spcPts val="0"/>
                        </a:spcAft>
                        <a:buClr>
                          <a:srgbClr val="424242"/>
                        </a:buClr>
                        <a:buSzPts val="1200"/>
                        <a:buFont typeface="Arial"/>
                        <a:buNone/>
                      </a:pPr>
                      <a:r>
                        <a:rPr b="0" i="0" lang="en" sz="1200" u="none" cap="none" strike="noStrike">
                          <a:latin typeface="Arial"/>
                          <a:ea typeface="Arial"/>
                          <a:cs typeface="Arial"/>
                          <a:sym typeface="Arial"/>
                        </a:rPr>
                        <a:t>IT </a:t>
                      </a:r>
                      <a:r>
                        <a:rPr lang="en" sz="1200" u="none" cap="none" strike="noStrike"/>
                        <a:t>s</a:t>
                      </a:r>
                      <a:r>
                        <a:rPr b="0" i="0" lang="en" sz="1200" u="none" cap="none" strike="noStrike">
                          <a:latin typeface="Arial"/>
                          <a:ea typeface="Arial"/>
                          <a:cs typeface="Arial"/>
                          <a:sym typeface="Arial"/>
                        </a:rPr>
                        <a:t>pending as a Percent </a:t>
                      </a:r>
                      <a:r>
                        <a:rPr lang="en" sz="1200" u="none" cap="none" strike="noStrike"/>
                        <a:t>of revenue</a:t>
                      </a:r>
                      <a:endParaRPr sz="1200" u="none" cap="none" strike="noStrike"/>
                    </a:p>
                  </a:txBody>
                  <a:tcPr marT="34300" marB="34300" marR="68600" marL="68600"/>
                </a:tc>
                <a:tc>
                  <a:txBody>
                    <a:bodyPr/>
                    <a:lstStyle/>
                    <a:p>
                      <a:pPr indent="0" lvl="0" marL="0" marR="0" rtl="0" algn="l">
                        <a:lnSpc>
                          <a:spcPct val="100000"/>
                        </a:lnSpc>
                        <a:spcBef>
                          <a:spcPts val="0"/>
                        </a:spcBef>
                        <a:spcAft>
                          <a:spcPts val="0"/>
                        </a:spcAft>
                        <a:buClr>
                          <a:srgbClr val="424242"/>
                        </a:buClr>
                        <a:buSzPts val="1200"/>
                        <a:buFont typeface="Arial"/>
                        <a:buNone/>
                      </a:pPr>
                      <a:r>
                        <a:rPr lang="en" sz="1200" u="none" cap="none" strike="noStrike"/>
                        <a:t>Number of </a:t>
                      </a:r>
                      <a:r>
                        <a:rPr b="0" i="0" lang="en" sz="1200" u="none" cap="none" strike="noStrike">
                          <a:latin typeface="Arial"/>
                          <a:ea typeface="Arial"/>
                          <a:cs typeface="Arial"/>
                          <a:sym typeface="Arial"/>
                        </a:rPr>
                        <a:t>risks rem</a:t>
                      </a:r>
                      <a:r>
                        <a:rPr lang="en" sz="1200" u="none" cap="none" strike="noStrike"/>
                        <a:t>e</a:t>
                      </a:r>
                      <a:r>
                        <a:rPr b="0" i="0" lang="en" sz="1200" u="none" cap="none" strike="noStrike">
                          <a:latin typeface="Arial"/>
                          <a:ea typeface="Arial"/>
                          <a:cs typeface="Arial"/>
                          <a:sym typeface="Arial"/>
                        </a:rPr>
                        <a:t>diated</a:t>
                      </a:r>
                      <a:endParaRPr sz="1200" u="none" cap="none" strike="noStrike"/>
                    </a:p>
                  </a:txBody>
                  <a:tcPr marT="34300" marB="34300" marR="68600" marL="68600"/>
                </a:tc>
              </a:tr>
              <a:tr h="488675">
                <a:tc>
                  <a:txBody>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latin typeface="Arial"/>
                          <a:ea typeface="Arial"/>
                          <a:cs typeface="Arial"/>
                          <a:sym typeface="Arial"/>
                        </a:rPr>
                        <a:t>Innovation pipeline</a:t>
                      </a:r>
                      <a:endParaRPr sz="1200" u="none" cap="none" strike="noStrike"/>
                    </a:p>
                  </a:txBody>
                  <a:tcPr marT="34300" marB="34300" marR="68600" marL="68600"/>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Data security</a:t>
                      </a:r>
                      <a:endParaRPr sz="1200" u="none" cap="none" strike="noStrike"/>
                    </a:p>
                  </a:txBody>
                  <a:tcPr marT="34300" marB="34300" marR="68600" marL="68600"/>
                </a:tc>
                <a:tc>
                  <a:txBody>
                    <a:bodyPr/>
                    <a:lstStyle/>
                    <a:p>
                      <a:pPr indent="0" lvl="0" marL="0" marR="0" rtl="0" algn="l">
                        <a:lnSpc>
                          <a:spcPct val="100000"/>
                        </a:lnSpc>
                        <a:spcBef>
                          <a:spcPts val="0"/>
                        </a:spcBef>
                        <a:spcAft>
                          <a:spcPts val="0"/>
                        </a:spcAft>
                        <a:buClr>
                          <a:srgbClr val="424242"/>
                        </a:buClr>
                        <a:buSzPts val="1200"/>
                        <a:buFont typeface="Arial"/>
                        <a:buNone/>
                      </a:pPr>
                      <a:r>
                        <a:rPr b="0" i="0" lang="en" sz="1200" u="none" cap="none" strike="noStrike">
                          <a:latin typeface="Arial"/>
                          <a:ea typeface="Arial"/>
                          <a:cs typeface="Arial"/>
                          <a:sym typeface="Arial"/>
                        </a:rPr>
                        <a:t>IT security </a:t>
                      </a:r>
                      <a:r>
                        <a:rPr lang="en" sz="1200" u="none" cap="none" strike="noStrike"/>
                        <a:t>s</a:t>
                      </a:r>
                      <a:r>
                        <a:rPr b="0" i="0" lang="en" sz="1200" u="none" cap="none" strike="noStrike">
                          <a:latin typeface="Arial"/>
                          <a:ea typeface="Arial"/>
                          <a:cs typeface="Arial"/>
                          <a:sym typeface="Arial"/>
                        </a:rPr>
                        <a:t>pending per Employee</a:t>
                      </a:r>
                      <a:endParaRPr sz="1200" u="none" cap="none" strike="noStrike"/>
                    </a:p>
                  </a:txBody>
                  <a:tcPr marT="34300" marB="34300" marR="68600" marL="68600"/>
                </a:tc>
                <a:tc>
                  <a:txBody>
                    <a:bodyPr/>
                    <a:lstStyle/>
                    <a:p>
                      <a:pPr indent="0" lvl="0" marL="0" marR="0" rtl="0" algn="l">
                        <a:lnSpc>
                          <a:spcPct val="100000"/>
                        </a:lnSpc>
                        <a:spcBef>
                          <a:spcPts val="0"/>
                        </a:spcBef>
                        <a:spcAft>
                          <a:spcPts val="0"/>
                        </a:spcAft>
                        <a:buClr>
                          <a:schemeClr val="dk1"/>
                        </a:buClr>
                        <a:buSzPts val="1200"/>
                        <a:buFont typeface="Arial"/>
                        <a:buNone/>
                      </a:pPr>
                      <a:r>
                        <a:rPr lang="en" sz="1200" u="none" cap="none" strike="noStrike"/>
                        <a:t>Patching cadence</a:t>
                      </a:r>
                      <a:endParaRPr sz="1200" u="none" cap="none" strike="noStrike"/>
                    </a:p>
                  </a:txBody>
                  <a:tcPr marT="34300" marB="34300" marR="68600" marL="68600"/>
                </a:tc>
              </a:tr>
              <a:tr h="900175">
                <a:tc>
                  <a:txBody>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latin typeface="Arial"/>
                          <a:ea typeface="Arial"/>
                          <a:cs typeface="Arial"/>
                          <a:sym typeface="Arial"/>
                        </a:rPr>
                        <a:t>Conversion rate</a:t>
                      </a:r>
                      <a:endParaRPr sz="1200" u="none" cap="none" strike="noStrike"/>
                    </a:p>
                  </a:txBody>
                  <a:tcPr marT="34300" marB="34300" marR="68600" marL="68600"/>
                </a:tc>
                <a:tc>
                  <a:txBody>
                    <a:bodyPr/>
                    <a:lstStyle/>
                    <a:p>
                      <a:pPr indent="0" lvl="0" marL="0" marR="0" rtl="0" algn="l">
                        <a:lnSpc>
                          <a:spcPct val="100000"/>
                        </a:lnSpc>
                        <a:spcBef>
                          <a:spcPts val="0"/>
                        </a:spcBef>
                        <a:spcAft>
                          <a:spcPts val="0"/>
                        </a:spcAft>
                        <a:buClr>
                          <a:schemeClr val="dk1"/>
                        </a:buClr>
                        <a:buSzPts val="1200"/>
                        <a:buFont typeface="Arial"/>
                        <a:buNone/>
                      </a:pPr>
                      <a:r>
                        <a:rPr lang="en" sz="1200" u="none" cap="none" strike="noStrike"/>
                        <a:t>ROI from security investments</a:t>
                      </a:r>
                      <a:endParaRPr sz="1200" u="none" cap="none" strike="noStrike"/>
                    </a:p>
                  </a:txBody>
                  <a:tcPr marT="34300" marB="34300" marR="68600" marL="68600"/>
                </a:tc>
                <a:tc>
                  <a:txBody>
                    <a:bodyPr/>
                    <a:lstStyle/>
                    <a:p>
                      <a:pPr indent="0" lvl="0" marL="0" marR="0" rtl="0" algn="l">
                        <a:lnSpc>
                          <a:spcPct val="100000"/>
                        </a:lnSpc>
                        <a:spcBef>
                          <a:spcPts val="0"/>
                        </a:spcBef>
                        <a:spcAft>
                          <a:spcPts val="0"/>
                        </a:spcAft>
                        <a:buClr>
                          <a:srgbClr val="424242"/>
                        </a:buClr>
                        <a:buSzPts val="1200"/>
                        <a:buFont typeface="Arial"/>
                        <a:buNone/>
                      </a:pPr>
                      <a:r>
                        <a:rPr lang="en" sz="1200" u="none" cap="none" strike="noStrike"/>
                        <a:t>IT security FTEs as a percent of total IT FTE</a:t>
                      </a:r>
                      <a:endParaRPr sz="1200" u="none" cap="none" strike="noStrike"/>
                    </a:p>
                  </a:txBody>
                  <a:tcPr marT="34300" marB="34300" marR="68600" marL="68600"/>
                </a:tc>
                <a:tc>
                  <a:txBody>
                    <a:bodyPr/>
                    <a:lstStyle/>
                    <a:p>
                      <a:pPr indent="0" lvl="0" marL="0" marR="0" rtl="0" algn="l">
                        <a:lnSpc>
                          <a:spcPct val="100000"/>
                        </a:lnSpc>
                        <a:spcBef>
                          <a:spcPts val="0"/>
                        </a:spcBef>
                        <a:spcAft>
                          <a:spcPts val="0"/>
                        </a:spcAft>
                        <a:buClr>
                          <a:schemeClr val="dk1"/>
                        </a:buClr>
                        <a:buSzPts val="1200"/>
                        <a:buFont typeface="Arial"/>
                        <a:buNone/>
                      </a:pPr>
                      <a:r>
                        <a:rPr lang="en" sz="1200" u="none" cap="none" strike="noStrike"/>
                        <a:t>MTTR or MTTI(Mean Time To Resolve or Isolate)</a:t>
                      </a:r>
                      <a:endParaRPr sz="1200" u="none" cap="none" strike="noStrike"/>
                    </a:p>
                  </a:txBody>
                  <a:tcPr marT="34300" marB="34300" marR="68600" marL="68600"/>
                </a:tc>
              </a:tr>
            </a:tbl>
          </a:graphicData>
        </a:graphic>
      </p:graphicFrame>
      <p:sp>
        <p:nvSpPr>
          <p:cNvPr id="389" name="Google Shape;389;p25"/>
          <p:cNvSpPr txBox="1"/>
          <p:nvPr/>
        </p:nvSpPr>
        <p:spPr>
          <a:xfrm>
            <a:off x="2613975" y="4522801"/>
            <a:ext cx="5120700" cy="405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 sz="1200" u="none" cap="none" strike="noStrike">
                <a:solidFill>
                  <a:srgbClr val="000000"/>
                </a:solidFill>
                <a:latin typeface="Arial"/>
                <a:ea typeface="Arial"/>
                <a:cs typeface="Arial"/>
                <a:sym typeface="Arial"/>
              </a:rPr>
              <a:t>Source: </a:t>
            </a:r>
            <a:r>
              <a:rPr b="0" i="0" lang="en" sz="1200" u="sng" cap="none" strike="noStrike">
                <a:solidFill>
                  <a:schemeClr val="hlink"/>
                </a:solidFill>
                <a:highlight>
                  <a:srgbClr val="FFFFFF"/>
                </a:highlight>
                <a:latin typeface="Arial"/>
                <a:ea typeface="Arial"/>
                <a:cs typeface="Arial"/>
                <a:sym typeface="Arial"/>
                <a:hlinkClick r:id="rId3"/>
              </a:rPr>
              <a:t>IT Key Metrics Data 2023: IT Security Measures — Analysis</a:t>
            </a:r>
            <a:endParaRPr b="0" i="0" sz="1200" u="none" cap="none" strike="noStrike">
              <a:solidFill>
                <a:srgbClr val="212121"/>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26"/>
          <p:cNvSpPr txBox="1"/>
          <p:nvPr>
            <p:ph type="title"/>
          </p:nvPr>
        </p:nvSpPr>
        <p:spPr>
          <a:xfrm>
            <a:off x="1470505" y="1364901"/>
            <a:ext cx="3773400" cy="16512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dk2"/>
              </a:buClr>
              <a:buSzPts val="2400"/>
              <a:buFont typeface="Arial Black"/>
              <a:buNone/>
            </a:pPr>
            <a:r>
              <a:rPr lang="en"/>
              <a:t>Step 6: Create Action Plans and Set up</a:t>
            </a:r>
            <a:br>
              <a:rPr lang="en"/>
            </a:br>
            <a:r>
              <a:rPr lang="en"/>
              <a:t>Regular Check-ins  </a:t>
            </a:r>
            <a:br>
              <a:rPr lang="en"/>
            </a:b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27"/>
          <p:cNvSpPr txBox="1"/>
          <p:nvPr>
            <p:ph type="title"/>
          </p:nvPr>
        </p:nvSpPr>
        <p:spPr>
          <a:xfrm>
            <a:off x="257175" y="203601"/>
            <a:ext cx="7793400" cy="2982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SzPts val="2400"/>
              <a:buNone/>
            </a:pPr>
            <a:r>
              <a:rPr lang="en"/>
              <a:t>Template: Action Plan for Proposed Initiatives</a:t>
            </a:r>
            <a:endParaRPr/>
          </a:p>
        </p:txBody>
      </p:sp>
      <p:graphicFrame>
        <p:nvGraphicFramePr>
          <p:cNvPr id="400" name="Google Shape;400;p27"/>
          <p:cNvGraphicFramePr/>
          <p:nvPr/>
        </p:nvGraphicFramePr>
        <p:xfrm>
          <a:off x="342900" y="1145381"/>
          <a:ext cx="3000000" cy="3000000"/>
        </p:xfrm>
        <a:graphic>
          <a:graphicData uri="http://schemas.openxmlformats.org/drawingml/2006/table">
            <a:tbl>
              <a:tblPr bandRow="1" firstRow="1">
                <a:noFill/>
                <a:tableStyleId>{817D0864-7C2A-4CC2-91F8-2C3C98C181B2}</a:tableStyleId>
              </a:tblPr>
              <a:tblGrid>
                <a:gridCol w="511575"/>
                <a:gridCol w="1576250"/>
                <a:gridCol w="1037000"/>
                <a:gridCol w="834225"/>
                <a:gridCol w="1520925"/>
                <a:gridCol w="1090775"/>
                <a:gridCol w="828075"/>
                <a:gridCol w="1056975"/>
              </a:tblGrid>
              <a:tr h="434350">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t>#</a:t>
                      </a:r>
                      <a:endParaRPr sz="1100" u="none" cap="none" strike="noStrike"/>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lt1"/>
                        </a:buClr>
                        <a:buSzPts val="1200"/>
                        <a:buFont typeface="Arial"/>
                        <a:buNone/>
                      </a:pPr>
                      <a:r>
                        <a:rPr b="1" i="0" lang="en" sz="1200" u="none" cap="none" strike="noStrike">
                          <a:solidFill>
                            <a:schemeClr val="lt1"/>
                          </a:solidFill>
                          <a:latin typeface="Arial"/>
                          <a:ea typeface="Arial"/>
                          <a:cs typeface="Arial"/>
                          <a:sym typeface="Arial"/>
                        </a:rPr>
                        <a:t>Priority Action </a:t>
                      </a:r>
                      <a:endParaRPr sz="1200" u="none" cap="none" strike="noStrike"/>
                    </a:p>
                    <a:p>
                      <a:pPr indent="0" lvl="0" marL="0" marR="0" rtl="0" algn="ctr">
                        <a:lnSpc>
                          <a:spcPct val="100000"/>
                        </a:lnSpc>
                        <a:spcBef>
                          <a:spcPts val="0"/>
                        </a:spcBef>
                        <a:spcAft>
                          <a:spcPts val="0"/>
                        </a:spcAft>
                        <a:buClr>
                          <a:schemeClr val="lt1"/>
                        </a:buClr>
                        <a:buSzPts val="1200"/>
                        <a:buFont typeface="Arial"/>
                        <a:buNone/>
                      </a:pPr>
                      <a:r>
                        <a:rPr b="1" i="0" lang="en" sz="1200" u="none" cap="none" strike="noStrike">
                          <a:solidFill>
                            <a:schemeClr val="lt1"/>
                          </a:solidFill>
                          <a:latin typeface="Arial"/>
                          <a:ea typeface="Arial"/>
                          <a:cs typeface="Arial"/>
                          <a:sym typeface="Arial"/>
                        </a:rPr>
                        <a:t>Item or Initiative</a:t>
                      </a:r>
                      <a:endParaRPr sz="1200" u="none" cap="none" strike="noStrike"/>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t>Business Objectives</a:t>
                      </a:r>
                      <a:endParaRPr sz="1100" u="none" cap="none" strike="noStrike"/>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t>Owner</a:t>
                      </a:r>
                      <a:endParaRPr sz="1100" u="none" cap="none" strike="noStrike"/>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t>Implementation Time Frame</a:t>
                      </a:r>
                      <a:endParaRPr sz="1100" u="none" cap="none" strike="noStrike"/>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lang="en" sz="1200" u="none" cap="none" strike="noStrike"/>
                        <a:t>Required Investment</a:t>
                      </a:r>
                      <a:endParaRPr sz="1100" u="none" cap="none" strike="noStrike"/>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200"/>
                        <a:buFont typeface="Arial"/>
                        <a:buNone/>
                      </a:pPr>
                      <a:r>
                        <a:rPr lang="en" sz="1200" u="none" cap="none" strike="noStrike"/>
                        <a:t>Key Metrics</a:t>
                      </a:r>
                      <a:endParaRPr sz="1100" u="none" cap="none" strike="noStrike"/>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200"/>
                        <a:buFont typeface="Arial"/>
                        <a:buNone/>
                      </a:pPr>
                      <a:r>
                        <a:rPr lang="en" sz="1200" u="none" cap="none" strike="noStrike"/>
                        <a:t>Guidance Needed</a:t>
                      </a:r>
                      <a:endParaRPr sz="1100" u="none" cap="none" strike="noStrike"/>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92125">
                <a:tc>
                  <a:txBody>
                    <a:bodyPr/>
                    <a:lstStyle/>
                    <a:p>
                      <a:pPr indent="0" lvl="0" marL="0" marR="0" rtl="0" algn="l">
                        <a:lnSpc>
                          <a:spcPct val="100000"/>
                        </a:lnSpc>
                        <a:spcBef>
                          <a:spcPts val="0"/>
                        </a:spcBef>
                        <a:spcAft>
                          <a:spcPts val="0"/>
                        </a:spcAft>
                        <a:buClr>
                          <a:schemeClr val="dk1"/>
                        </a:buClr>
                        <a:buSzPts val="1400"/>
                        <a:buFont typeface="Arial"/>
                        <a:buNone/>
                      </a:pPr>
                      <a:r>
                        <a:t/>
                      </a:r>
                      <a:endParaRPr sz="1500" u="none" cap="none" strike="noStrike"/>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Arial"/>
                        <a:buNone/>
                      </a:pPr>
                      <a:r>
                        <a:t/>
                      </a:r>
                      <a:endParaRPr sz="1500" u="none" cap="none" strike="noStrike"/>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Arial"/>
                        <a:buNone/>
                      </a:pPr>
                      <a:r>
                        <a:t/>
                      </a:r>
                      <a:endParaRPr sz="1500" u="none" cap="none" strike="noStrike"/>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Arial"/>
                        <a:buNone/>
                      </a:pPr>
                      <a:r>
                        <a:t/>
                      </a:r>
                      <a:endParaRPr sz="1500" u="none" cap="none" strike="noStrike"/>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Arial"/>
                        <a:buNone/>
                      </a:pPr>
                      <a:r>
                        <a:t/>
                      </a:r>
                      <a:endParaRPr sz="1500" u="none" cap="none" strike="noStrike"/>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Arial"/>
                        <a:buNone/>
                      </a:pPr>
                      <a:r>
                        <a:t/>
                      </a:r>
                      <a:endParaRPr sz="1500" u="none" cap="none" strike="noStrike"/>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Arial"/>
                        <a:buNone/>
                      </a:pPr>
                      <a:r>
                        <a:t/>
                      </a:r>
                      <a:endParaRPr sz="1500" u="none" cap="none" strike="noStrike"/>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Arial"/>
                        <a:buNone/>
                      </a:pPr>
                      <a:r>
                        <a:t/>
                      </a:r>
                      <a:endParaRPr sz="1500" u="none" cap="none" strike="noStrike"/>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92125">
                <a:tc>
                  <a:txBody>
                    <a:bodyPr/>
                    <a:lstStyle/>
                    <a:p>
                      <a:pPr indent="0" lvl="0" marL="0" marR="0" rtl="0" algn="l">
                        <a:lnSpc>
                          <a:spcPct val="100000"/>
                        </a:lnSpc>
                        <a:spcBef>
                          <a:spcPts val="0"/>
                        </a:spcBef>
                        <a:spcAft>
                          <a:spcPts val="0"/>
                        </a:spcAft>
                        <a:buClr>
                          <a:schemeClr val="dk1"/>
                        </a:buClr>
                        <a:buSzPts val="1400"/>
                        <a:buFont typeface="Arial"/>
                        <a:buNone/>
                      </a:pPr>
                      <a:r>
                        <a:t/>
                      </a:r>
                      <a:endParaRPr sz="1500" u="none" cap="none" strike="noStrike"/>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Arial"/>
                        <a:buNone/>
                      </a:pPr>
                      <a:r>
                        <a:t/>
                      </a:r>
                      <a:endParaRPr sz="1500" u="none" cap="none" strike="noStrike"/>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Arial"/>
                        <a:buNone/>
                      </a:pPr>
                      <a:r>
                        <a:t/>
                      </a:r>
                      <a:endParaRPr sz="1500" u="none" cap="none" strike="noStrike"/>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Arial"/>
                        <a:buNone/>
                      </a:pPr>
                      <a:r>
                        <a:t/>
                      </a:r>
                      <a:endParaRPr sz="1500" u="none" cap="none" strike="noStrike"/>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Arial"/>
                        <a:buNone/>
                      </a:pPr>
                      <a:r>
                        <a:t/>
                      </a:r>
                      <a:endParaRPr sz="1500" u="none" cap="none" strike="noStrike"/>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Arial"/>
                        <a:buNone/>
                      </a:pPr>
                      <a:r>
                        <a:t/>
                      </a:r>
                      <a:endParaRPr sz="1500" u="none" cap="none" strike="noStrike"/>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Arial"/>
                        <a:buNone/>
                      </a:pPr>
                      <a:r>
                        <a:t/>
                      </a:r>
                      <a:endParaRPr sz="1500" u="none" cap="none" strike="noStrike"/>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Arial"/>
                        <a:buNone/>
                      </a:pPr>
                      <a:r>
                        <a:t/>
                      </a:r>
                      <a:endParaRPr sz="1500" u="none" cap="none" strike="noStrike"/>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92125">
                <a:tc>
                  <a:txBody>
                    <a:bodyPr/>
                    <a:lstStyle/>
                    <a:p>
                      <a:pPr indent="0" lvl="0" marL="0" marR="0" rtl="0" algn="l">
                        <a:lnSpc>
                          <a:spcPct val="100000"/>
                        </a:lnSpc>
                        <a:spcBef>
                          <a:spcPts val="0"/>
                        </a:spcBef>
                        <a:spcAft>
                          <a:spcPts val="0"/>
                        </a:spcAft>
                        <a:buClr>
                          <a:schemeClr val="dk1"/>
                        </a:buClr>
                        <a:buSzPts val="1400"/>
                        <a:buFont typeface="Arial"/>
                        <a:buNone/>
                      </a:pPr>
                      <a:r>
                        <a:t/>
                      </a:r>
                      <a:endParaRPr sz="1500" u="none" cap="none" strike="noStrike"/>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Arial"/>
                        <a:buNone/>
                      </a:pPr>
                      <a:r>
                        <a:t/>
                      </a:r>
                      <a:endParaRPr sz="1500" u="none" cap="none" strike="noStrike"/>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Arial"/>
                        <a:buNone/>
                      </a:pPr>
                      <a:r>
                        <a:t/>
                      </a:r>
                      <a:endParaRPr sz="1500" u="none" cap="none" strike="noStrike"/>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Arial"/>
                        <a:buNone/>
                      </a:pPr>
                      <a:r>
                        <a:t/>
                      </a:r>
                      <a:endParaRPr sz="1500" u="none" cap="none" strike="noStrike"/>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Arial"/>
                        <a:buNone/>
                      </a:pPr>
                      <a:r>
                        <a:t/>
                      </a:r>
                      <a:endParaRPr sz="1500" u="none" cap="none" strike="noStrike"/>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Arial"/>
                        <a:buNone/>
                      </a:pPr>
                      <a:r>
                        <a:t/>
                      </a:r>
                      <a:endParaRPr sz="1500" u="none" cap="none" strike="noStrike"/>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Arial"/>
                        <a:buNone/>
                      </a:pPr>
                      <a:r>
                        <a:t/>
                      </a:r>
                      <a:endParaRPr sz="1500" u="none" cap="none" strike="noStrike"/>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Arial"/>
                        <a:buNone/>
                      </a:pPr>
                      <a:r>
                        <a:t/>
                      </a:r>
                      <a:endParaRPr sz="1500" u="none" cap="none" strike="noStrike"/>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92125">
                <a:tc>
                  <a:txBody>
                    <a:bodyPr/>
                    <a:lstStyle/>
                    <a:p>
                      <a:pPr indent="0" lvl="0" marL="0" marR="0" rtl="0" algn="l">
                        <a:lnSpc>
                          <a:spcPct val="100000"/>
                        </a:lnSpc>
                        <a:spcBef>
                          <a:spcPts val="0"/>
                        </a:spcBef>
                        <a:spcAft>
                          <a:spcPts val="0"/>
                        </a:spcAft>
                        <a:buClr>
                          <a:schemeClr val="dk1"/>
                        </a:buClr>
                        <a:buSzPts val="1400"/>
                        <a:buFont typeface="Arial"/>
                        <a:buNone/>
                      </a:pPr>
                      <a:r>
                        <a:t/>
                      </a:r>
                      <a:endParaRPr sz="1500" u="none" cap="none" strike="noStrike"/>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Arial"/>
                        <a:buNone/>
                      </a:pPr>
                      <a:r>
                        <a:t/>
                      </a:r>
                      <a:endParaRPr sz="1500" u="none" cap="none" strike="noStrike"/>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Arial"/>
                        <a:buNone/>
                      </a:pPr>
                      <a:r>
                        <a:t/>
                      </a:r>
                      <a:endParaRPr sz="1500" u="none" cap="none" strike="noStrike"/>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Arial"/>
                        <a:buNone/>
                      </a:pPr>
                      <a:r>
                        <a:t/>
                      </a:r>
                      <a:endParaRPr sz="1500" u="none" cap="none" strike="noStrike"/>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Arial"/>
                        <a:buNone/>
                      </a:pPr>
                      <a:r>
                        <a:t/>
                      </a:r>
                      <a:endParaRPr sz="1500" u="none" cap="none" strike="noStrike"/>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Arial"/>
                        <a:buNone/>
                      </a:pPr>
                      <a:r>
                        <a:t/>
                      </a:r>
                      <a:endParaRPr sz="1500" u="none" cap="none" strike="noStrike"/>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Arial"/>
                        <a:buNone/>
                      </a:pPr>
                      <a:r>
                        <a:t/>
                      </a:r>
                      <a:endParaRPr sz="1500" u="none" cap="none" strike="noStrike"/>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Arial"/>
                        <a:buNone/>
                      </a:pPr>
                      <a:r>
                        <a:t/>
                      </a:r>
                      <a:endParaRPr sz="1500" u="none" cap="none" strike="noStrike"/>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401" name="Google Shape;401;p27"/>
          <p:cNvSpPr txBox="1"/>
          <p:nvPr/>
        </p:nvSpPr>
        <p:spPr>
          <a:xfrm>
            <a:off x="344100" y="681239"/>
            <a:ext cx="8455800" cy="284663"/>
          </a:xfrm>
          <a:prstGeom prst="rect">
            <a:avLst/>
          </a:prstGeom>
          <a:solidFill>
            <a:schemeClr val="accent5"/>
          </a:solidFill>
          <a:ln cap="flat" cmpd="sng" w="12700">
            <a:solidFill>
              <a:srgbClr val="BA3D07"/>
            </a:solidFill>
            <a:prstDash val="solid"/>
            <a:miter lim="800000"/>
            <a:headEnd len="sm" w="sm" type="none"/>
            <a:tailEnd len="sm" w="sm" type="none"/>
          </a:ln>
        </p:spPr>
        <p:txBody>
          <a:bodyPr anchorCtr="0" anchor="t" bIns="34275" lIns="0" spcFirstLastPara="1" rIns="0" wrap="square" tIns="34275">
            <a:spAutoFit/>
          </a:bodyPr>
          <a:lstStyle/>
          <a:p>
            <a:pPr indent="0" lvl="0" marL="0" marR="0" rtl="0" algn="l">
              <a:lnSpc>
                <a:spcPct val="100000"/>
              </a:lnSpc>
              <a:spcBef>
                <a:spcPts val="0"/>
              </a:spcBef>
              <a:spcAft>
                <a:spcPts val="0"/>
              </a:spcAft>
              <a:buNone/>
            </a:pPr>
            <a:r>
              <a:rPr b="0" i="0" lang="en" sz="1400" u="none" cap="none" strike="noStrike">
                <a:solidFill>
                  <a:schemeClr val="lt1"/>
                </a:solidFill>
                <a:latin typeface="Arial"/>
                <a:ea typeface="Arial"/>
                <a:cs typeface="Arial"/>
                <a:sym typeface="Arial"/>
              </a:rPr>
              <a:t> Action: Fill this in with priority action items or initiatives and the required details to create an action plan</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28"/>
          <p:cNvSpPr txBox="1"/>
          <p:nvPr>
            <p:ph type="title"/>
          </p:nvPr>
        </p:nvSpPr>
        <p:spPr>
          <a:xfrm>
            <a:off x="257175" y="203597"/>
            <a:ext cx="6342000" cy="2538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SzPts val="2400"/>
              <a:buNone/>
            </a:pPr>
            <a:r>
              <a:rPr lang="en"/>
              <a:t>Storyboard for Check-In Discussions</a:t>
            </a:r>
            <a:endParaRPr/>
          </a:p>
        </p:txBody>
      </p:sp>
      <p:sp>
        <p:nvSpPr>
          <p:cNvPr id="407" name="Google Shape;407;p28"/>
          <p:cNvSpPr/>
          <p:nvPr/>
        </p:nvSpPr>
        <p:spPr>
          <a:xfrm>
            <a:off x="527539" y="1767943"/>
            <a:ext cx="2373900" cy="1248600"/>
          </a:xfrm>
          <a:prstGeom prst="roundRect">
            <a:avLst>
              <a:gd fmla="val 16667" name="adj"/>
            </a:avLst>
          </a:prstGeom>
          <a:gradFill>
            <a:gsLst>
              <a:gs pos="0">
                <a:srgbClr val="47A6E0"/>
              </a:gs>
              <a:gs pos="50000">
                <a:srgbClr val="009EE1"/>
              </a:gs>
              <a:gs pos="100000">
                <a:srgbClr val="008FD0"/>
              </a:gs>
            </a:gsLst>
            <a:lin ang="5400012" scaled="0"/>
          </a:gradFill>
          <a:ln cap="flat" cmpd="sng" w="9525">
            <a:solidFill>
              <a:schemeClr val="accent4"/>
            </a:solidFill>
            <a:prstDash val="solid"/>
            <a:miter lim="800000"/>
            <a:headEnd len="sm" w="sm" type="none"/>
            <a:tailEnd len="sm" w="sm" type="none"/>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None/>
            </a:pPr>
            <a:r>
              <a:rPr b="0" i="0" lang="en" sz="1200" u="none" cap="none" strike="noStrike">
                <a:solidFill>
                  <a:schemeClr val="lt1"/>
                </a:solidFill>
                <a:latin typeface="Arial"/>
                <a:ea typeface="Arial"/>
                <a:cs typeface="Arial"/>
                <a:sym typeface="Arial"/>
              </a:rPr>
              <a:t>Set Context</a:t>
            </a:r>
            <a:endParaRPr b="0" i="0" sz="1100" u="none" cap="none" strike="noStrike">
              <a:solidFill>
                <a:srgbClr val="000000"/>
              </a:solidFill>
              <a:latin typeface="Arial"/>
              <a:ea typeface="Arial"/>
              <a:cs typeface="Arial"/>
              <a:sym typeface="Arial"/>
            </a:endParaRPr>
          </a:p>
          <a:p>
            <a:pPr indent="-152396" lvl="0" marL="215895" marR="0" rtl="0" algn="l">
              <a:lnSpc>
                <a:spcPct val="100000"/>
              </a:lnSpc>
              <a:spcBef>
                <a:spcPts val="0"/>
              </a:spcBef>
              <a:spcAft>
                <a:spcPts val="0"/>
              </a:spcAft>
              <a:buNone/>
            </a:pPr>
            <a:r>
              <a:t/>
            </a:r>
            <a:endParaRPr b="0" i="0" sz="1100" u="none" cap="none" strike="noStrike">
              <a:solidFill>
                <a:schemeClr val="lt1"/>
              </a:solidFill>
              <a:latin typeface="Arial"/>
              <a:ea typeface="Arial"/>
              <a:cs typeface="Arial"/>
              <a:sym typeface="Arial"/>
            </a:endParaRPr>
          </a:p>
          <a:p>
            <a:pPr indent="-215895" lvl="0" marL="215895" marR="0" rtl="0" algn="l">
              <a:lnSpc>
                <a:spcPct val="100000"/>
              </a:lnSpc>
              <a:spcBef>
                <a:spcPts val="0"/>
              </a:spcBef>
              <a:spcAft>
                <a:spcPts val="0"/>
              </a:spcAft>
              <a:buClr>
                <a:schemeClr val="lt1"/>
              </a:buClr>
              <a:buSzPts val="1100"/>
              <a:buFont typeface="Noto Sans Symbols"/>
              <a:buChar char="✔"/>
            </a:pPr>
            <a:r>
              <a:rPr b="0" i="0" lang="en" sz="1100" u="none" cap="none" strike="noStrike">
                <a:solidFill>
                  <a:schemeClr val="lt1"/>
                </a:solidFill>
                <a:latin typeface="Arial"/>
                <a:ea typeface="Arial"/>
                <a:cs typeface="Arial"/>
                <a:sym typeface="Arial"/>
              </a:rPr>
              <a:t>Follow-up points from the last meeting. e.g. Review metrics</a:t>
            </a:r>
            <a:endParaRPr b="0" i="0" sz="1400" u="none" cap="none" strike="noStrike">
              <a:solidFill>
                <a:schemeClr val="lt1"/>
              </a:solidFill>
              <a:latin typeface="Arial"/>
              <a:ea typeface="Arial"/>
              <a:cs typeface="Arial"/>
              <a:sym typeface="Arial"/>
            </a:endParaRPr>
          </a:p>
          <a:p>
            <a:pPr indent="-215895" lvl="0" marL="215895" marR="0" rtl="0" algn="l">
              <a:lnSpc>
                <a:spcPct val="100000"/>
              </a:lnSpc>
              <a:spcBef>
                <a:spcPts val="0"/>
              </a:spcBef>
              <a:spcAft>
                <a:spcPts val="0"/>
              </a:spcAft>
              <a:buClr>
                <a:schemeClr val="lt1"/>
              </a:buClr>
              <a:buSzPts val="1100"/>
              <a:buFont typeface="Noto Sans Symbols"/>
              <a:buChar char="✔"/>
            </a:pPr>
            <a:r>
              <a:rPr b="0" i="0" lang="en" sz="1100" u="none" cap="none" strike="noStrike">
                <a:solidFill>
                  <a:schemeClr val="lt1"/>
                </a:solidFill>
                <a:latin typeface="Arial"/>
                <a:ea typeface="Arial"/>
                <a:cs typeface="Arial"/>
                <a:sym typeface="Arial"/>
              </a:rPr>
              <a:t>Decide key discussion points</a:t>
            </a:r>
            <a:endParaRPr b="0" i="0" sz="1100" u="none" cap="none" strike="noStrike">
              <a:solidFill>
                <a:srgbClr val="000000"/>
              </a:solidFill>
              <a:latin typeface="Arial"/>
              <a:ea typeface="Arial"/>
              <a:cs typeface="Arial"/>
              <a:sym typeface="Arial"/>
            </a:endParaRPr>
          </a:p>
        </p:txBody>
      </p:sp>
      <p:sp>
        <p:nvSpPr>
          <p:cNvPr id="408" name="Google Shape;408;p28"/>
          <p:cNvSpPr/>
          <p:nvPr/>
        </p:nvSpPr>
        <p:spPr>
          <a:xfrm>
            <a:off x="2936631" y="1767941"/>
            <a:ext cx="2919300" cy="1239900"/>
          </a:xfrm>
          <a:prstGeom prst="roundRect">
            <a:avLst>
              <a:gd fmla="val 16667" name="adj"/>
            </a:avLst>
          </a:prstGeom>
          <a:gradFill>
            <a:gsLst>
              <a:gs pos="0">
                <a:srgbClr val="47A6E0"/>
              </a:gs>
              <a:gs pos="50000">
                <a:srgbClr val="009EE1"/>
              </a:gs>
              <a:gs pos="100000">
                <a:srgbClr val="008FD0"/>
              </a:gs>
            </a:gsLst>
            <a:lin ang="5400012" scaled="0"/>
          </a:gradFill>
          <a:ln cap="flat" cmpd="sng" w="9525">
            <a:solidFill>
              <a:schemeClr val="accent4"/>
            </a:solidFill>
            <a:prstDash val="solid"/>
            <a:miter lim="800000"/>
            <a:headEnd len="sm" w="sm" type="none"/>
            <a:tailEnd len="sm" w="sm" type="none"/>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None/>
            </a:pPr>
            <a:r>
              <a:rPr b="0" i="0" lang="en" sz="1200" u="none" cap="none" strike="noStrike">
                <a:solidFill>
                  <a:schemeClr val="lt1"/>
                </a:solidFill>
                <a:latin typeface="Arial"/>
                <a:ea typeface="Arial"/>
                <a:cs typeface="Arial"/>
                <a:sym typeface="Arial"/>
              </a:rPr>
              <a:t>Discuss Key Activities and Strategies</a:t>
            </a:r>
            <a:endParaRPr b="0" i="0" sz="11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a:p>
            <a:pPr indent="-215895" lvl="0" marL="215895" marR="0" rtl="0" algn="l">
              <a:lnSpc>
                <a:spcPct val="100000"/>
              </a:lnSpc>
              <a:spcBef>
                <a:spcPts val="0"/>
              </a:spcBef>
              <a:spcAft>
                <a:spcPts val="0"/>
              </a:spcAft>
              <a:buClr>
                <a:schemeClr val="lt1"/>
              </a:buClr>
              <a:buSzPts val="1100"/>
              <a:buFont typeface="Noto Sans Symbols"/>
              <a:buChar char="⮚"/>
            </a:pPr>
            <a:r>
              <a:rPr b="0" i="0" lang="en" sz="1100" u="none" cap="none" strike="noStrike">
                <a:solidFill>
                  <a:schemeClr val="lt1"/>
                </a:solidFill>
                <a:latin typeface="Arial"/>
                <a:ea typeface="Arial"/>
                <a:cs typeface="Arial"/>
                <a:sym typeface="Arial"/>
              </a:rPr>
              <a:t>Discussion Point 1</a:t>
            </a:r>
            <a:endParaRPr b="0" i="0" sz="1100" u="none" cap="none" strike="noStrike">
              <a:solidFill>
                <a:srgbClr val="000000"/>
              </a:solidFill>
              <a:latin typeface="Arial"/>
              <a:ea typeface="Arial"/>
              <a:cs typeface="Arial"/>
              <a:sym typeface="Arial"/>
            </a:endParaRPr>
          </a:p>
          <a:p>
            <a:pPr indent="-215895" lvl="0" marL="215895" marR="0" rtl="0" algn="l">
              <a:lnSpc>
                <a:spcPct val="100000"/>
              </a:lnSpc>
              <a:spcBef>
                <a:spcPts val="0"/>
              </a:spcBef>
              <a:spcAft>
                <a:spcPts val="0"/>
              </a:spcAft>
              <a:buClr>
                <a:schemeClr val="lt1"/>
              </a:buClr>
              <a:buSzPts val="1100"/>
              <a:buFont typeface="Noto Sans Symbols"/>
              <a:buChar char="⮚"/>
            </a:pPr>
            <a:r>
              <a:rPr b="0" i="0" lang="en" sz="1100" u="none" cap="none" strike="noStrike">
                <a:solidFill>
                  <a:schemeClr val="lt1"/>
                </a:solidFill>
                <a:latin typeface="Arial"/>
                <a:ea typeface="Arial"/>
                <a:cs typeface="Arial"/>
                <a:sym typeface="Arial"/>
              </a:rPr>
              <a:t>Discussion Point 2</a:t>
            </a:r>
            <a:endParaRPr b="0" i="0" sz="1100" u="none" cap="none" strike="noStrike">
              <a:solidFill>
                <a:srgbClr val="000000"/>
              </a:solidFill>
              <a:latin typeface="Arial"/>
              <a:ea typeface="Arial"/>
              <a:cs typeface="Arial"/>
              <a:sym typeface="Arial"/>
            </a:endParaRPr>
          </a:p>
          <a:p>
            <a:pPr indent="-215895" lvl="0" marL="215895" marR="0" rtl="0" algn="l">
              <a:lnSpc>
                <a:spcPct val="100000"/>
              </a:lnSpc>
              <a:spcBef>
                <a:spcPts val="0"/>
              </a:spcBef>
              <a:spcAft>
                <a:spcPts val="0"/>
              </a:spcAft>
              <a:buClr>
                <a:schemeClr val="lt1"/>
              </a:buClr>
              <a:buSzPts val="1100"/>
              <a:buFont typeface="Noto Sans Symbols"/>
              <a:buChar char="⮚"/>
            </a:pPr>
            <a:r>
              <a:rPr b="0" i="0" lang="en" sz="1100" u="none" cap="none" strike="noStrike">
                <a:solidFill>
                  <a:schemeClr val="lt1"/>
                </a:solidFill>
                <a:latin typeface="Arial"/>
                <a:ea typeface="Arial"/>
                <a:cs typeface="Arial"/>
                <a:sym typeface="Arial"/>
              </a:rPr>
              <a:t>Discussion Point 3</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100" u="none" cap="none" strike="noStrike">
              <a:solidFill>
                <a:schemeClr val="lt1"/>
              </a:solidFill>
              <a:latin typeface="Arial"/>
              <a:ea typeface="Arial"/>
              <a:cs typeface="Arial"/>
              <a:sym typeface="Arial"/>
            </a:endParaRPr>
          </a:p>
        </p:txBody>
      </p:sp>
      <p:sp>
        <p:nvSpPr>
          <p:cNvPr id="409" name="Google Shape;409;p28"/>
          <p:cNvSpPr/>
          <p:nvPr/>
        </p:nvSpPr>
        <p:spPr>
          <a:xfrm>
            <a:off x="5899639" y="1767941"/>
            <a:ext cx="2708100" cy="1239900"/>
          </a:xfrm>
          <a:prstGeom prst="roundRect">
            <a:avLst>
              <a:gd fmla="val 16667" name="adj"/>
            </a:avLst>
          </a:prstGeom>
          <a:gradFill>
            <a:gsLst>
              <a:gs pos="0">
                <a:srgbClr val="47A6E0"/>
              </a:gs>
              <a:gs pos="50000">
                <a:srgbClr val="009EE1"/>
              </a:gs>
              <a:gs pos="100000">
                <a:srgbClr val="008FD0"/>
              </a:gs>
            </a:gsLst>
            <a:lin ang="5400012" scaled="0"/>
          </a:gradFill>
          <a:ln cap="flat" cmpd="sng" w="9525">
            <a:solidFill>
              <a:schemeClr val="accent4"/>
            </a:solidFill>
            <a:prstDash val="solid"/>
            <a:miter lim="800000"/>
            <a:headEnd len="sm" w="sm" type="none"/>
            <a:tailEnd len="sm" w="sm" type="none"/>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None/>
            </a:pPr>
            <a:r>
              <a:rPr b="0" i="0" lang="en" sz="1200" u="none" cap="none" strike="noStrike">
                <a:solidFill>
                  <a:schemeClr val="lt1"/>
                </a:solidFill>
                <a:latin typeface="Arial"/>
                <a:ea typeface="Arial"/>
                <a:cs typeface="Arial"/>
                <a:sym typeface="Arial"/>
              </a:rPr>
              <a:t>Review &amp; Decide Next Actions</a:t>
            </a:r>
            <a:endParaRPr b="0" i="0" sz="1100" u="none" cap="none" strike="noStrike">
              <a:solidFill>
                <a:srgbClr val="000000"/>
              </a:solidFill>
              <a:latin typeface="Arial"/>
              <a:ea typeface="Arial"/>
              <a:cs typeface="Arial"/>
              <a:sym typeface="Arial"/>
            </a:endParaRPr>
          </a:p>
          <a:p>
            <a:pPr indent="-152396" lvl="0" marL="215895" marR="0" rtl="0" algn="l">
              <a:lnSpc>
                <a:spcPct val="100000"/>
              </a:lnSpc>
              <a:spcBef>
                <a:spcPts val="0"/>
              </a:spcBef>
              <a:spcAft>
                <a:spcPts val="0"/>
              </a:spcAft>
              <a:buNone/>
            </a:pPr>
            <a:r>
              <a:t/>
            </a:r>
            <a:endParaRPr b="0" i="0" sz="1100" u="none" cap="none" strike="noStrike">
              <a:solidFill>
                <a:schemeClr val="lt1"/>
              </a:solidFill>
              <a:latin typeface="Arial"/>
              <a:ea typeface="Arial"/>
              <a:cs typeface="Arial"/>
              <a:sym typeface="Arial"/>
            </a:endParaRPr>
          </a:p>
          <a:p>
            <a:pPr indent="-215895" lvl="0" marL="215895" marR="0" rtl="0" algn="l">
              <a:lnSpc>
                <a:spcPct val="100000"/>
              </a:lnSpc>
              <a:spcBef>
                <a:spcPts val="0"/>
              </a:spcBef>
              <a:spcAft>
                <a:spcPts val="0"/>
              </a:spcAft>
              <a:buClr>
                <a:schemeClr val="lt1"/>
              </a:buClr>
              <a:buSzPts val="1100"/>
              <a:buFont typeface="Noto Sans Symbols"/>
              <a:buChar char="✔"/>
            </a:pPr>
            <a:r>
              <a:rPr b="0" i="0" lang="en" sz="1100" u="none" cap="none" strike="noStrike">
                <a:solidFill>
                  <a:schemeClr val="lt1"/>
                </a:solidFill>
                <a:latin typeface="Arial"/>
                <a:ea typeface="Arial"/>
                <a:cs typeface="Arial"/>
                <a:sym typeface="Arial"/>
              </a:rPr>
              <a:t>Agree on decisions made</a:t>
            </a:r>
            <a:endParaRPr b="0" i="0" sz="1400" u="none" cap="none" strike="noStrike">
              <a:solidFill>
                <a:schemeClr val="lt1"/>
              </a:solidFill>
              <a:latin typeface="Arial"/>
              <a:ea typeface="Arial"/>
              <a:cs typeface="Arial"/>
              <a:sym typeface="Arial"/>
            </a:endParaRPr>
          </a:p>
          <a:p>
            <a:pPr indent="-215895" lvl="0" marL="215895" marR="0" rtl="0" algn="l">
              <a:lnSpc>
                <a:spcPct val="100000"/>
              </a:lnSpc>
              <a:spcBef>
                <a:spcPts val="0"/>
              </a:spcBef>
              <a:spcAft>
                <a:spcPts val="0"/>
              </a:spcAft>
              <a:buClr>
                <a:schemeClr val="lt1"/>
              </a:buClr>
              <a:buSzPts val="1100"/>
              <a:buFont typeface="Noto Sans Symbols"/>
              <a:buChar char="✔"/>
            </a:pPr>
            <a:r>
              <a:rPr b="0" i="0" lang="en" sz="1100" u="none" cap="none" strike="noStrike">
                <a:solidFill>
                  <a:schemeClr val="lt1"/>
                </a:solidFill>
                <a:latin typeface="Arial"/>
                <a:ea typeface="Arial"/>
                <a:cs typeface="Arial"/>
                <a:sym typeface="Arial"/>
              </a:rPr>
              <a:t>Prioritize next actions/deliverable</a:t>
            </a:r>
            <a:endParaRPr b="0" i="0" sz="1100" u="none" cap="none" strike="noStrike">
              <a:solidFill>
                <a:srgbClr val="000000"/>
              </a:solidFill>
              <a:latin typeface="Arial"/>
              <a:ea typeface="Arial"/>
              <a:cs typeface="Arial"/>
              <a:sym typeface="Arial"/>
            </a:endParaRPr>
          </a:p>
          <a:p>
            <a:pPr indent="-215895" lvl="0" marL="215895" marR="0" rtl="0" algn="l">
              <a:lnSpc>
                <a:spcPct val="100000"/>
              </a:lnSpc>
              <a:spcBef>
                <a:spcPts val="0"/>
              </a:spcBef>
              <a:spcAft>
                <a:spcPts val="0"/>
              </a:spcAft>
              <a:buClr>
                <a:schemeClr val="lt1"/>
              </a:buClr>
              <a:buSzPts val="1100"/>
              <a:buFont typeface="Noto Sans Symbols"/>
              <a:buChar char="✔"/>
            </a:pPr>
            <a:r>
              <a:rPr b="0" i="0" lang="en" sz="1100" u="none" cap="none" strike="noStrike">
                <a:solidFill>
                  <a:schemeClr val="lt1"/>
                </a:solidFill>
                <a:latin typeface="Arial"/>
                <a:ea typeface="Arial"/>
                <a:cs typeface="Arial"/>
                <a:sym typeface="Arial"/>
              </a:rPr>
              <a:t>Timeline for next check-in</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410" name="Google Shape;410;p28"/>
          <p:cNvSpPr/>
          <p:nvPr/>
        </p:nvSpPr>
        <p:spPr>
          <a:xfrm>
            <a:off x="812191" y="1147749"/>
            <a:ext cx="1204500" cy="459600"/>
          </a:xfrm>
          <a:prstGeom prst="wedgeRoundRectCallout">
            <a:avLst>
              <a:gd fmla="val -20833" name="adj1"/>
              <a:gd fmla="val 62500" name="adj2"/>
              <a:gd fmla="val 0" name="adj3"/>
            </a:avLst>
          </a:prstGeom>
          <a:solidFill>
            <a:schemeClr val="dk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rPr b="0" i="0" lang="en" sz="1400" u="none" cap="none" strike="noStrike">
                <a:solidFill>
                  <a:schemeClr val="lt1"/>
                </a:solidFill>
                <a:latin typeface="Arial"/>
                <a:ea typeface="Arial"/>
                <a:cs typeface="Arial"/>
                <a:sym typeface="Arial"/>
              </a:rPr>
              <a:t>Introduction</a:t>
            </a:r>
            <a:endParaRPr b="0" i="0" sz="1400" u="none" cap="none" strike="noStrike">
              <a:solidFill>
                <a:schemeClr val="lt1"/>
              </a:solidFill>
              <a:latin typeface="Arial"/>
              <a:ea typeface="Arial"/>
              <a:cs typeface="Arial"/>
              <a:sym typeface="Arial"/>
            </a:endParaRPr>
          </a:p>
        </p:txBody>
      </p:sp>
      <p:sp>
        <p:nvSpPr>
          <p:cNvPr id="411" name="Google Shape;411;p28"/>
          <p:cNvSpPr/>
          <p:nvPr/>
        </p:nvSpPr>
        <p:spPr>
          <a:xfrm>
            <a:off x="3476258" y="1147749"/>
            <a:ext cx="1758300" cy="459600"/>
          </a:xfrm>
          <a:prstGeom prst="wedgeRoundRectCallout">
            <a:avLst>
              <a:gd fmla="val -20833" name="adj1"/>
              <a:gd fmla="val 62500" name="adj2"/>
              <a:gd fmla="val 0" name="adj3"/>
            </a:avLst>
          </a:prstGeom>
          <a:solidFill>
            <a:schemeClr val="dk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rPr b="0" i="0" lang="en" sz="1400" u="none" cap="none" strike="noStrike">
                <a:solidFill>
                  <a:schemeClr val="lt1"/>
                </a:solidFill>
                <a:latin typeface="Arial"/>
                <a:ea typeface="Arial"/>
                <a:cs typeface="Arial"/>
                <a:sym typeface="Arial"/>
              </a:rPr>
              <a:t>Discussion Points</a:t>
            </a:r>
            <a:endParaRPr b="0" i="0" sz="1400" u="none" cap="none" strike="noStrike">
              <a:solidFill>
                <a:schemeClr val="lt1"/>
              </a:solidFill>
              <a:latin typeface="Arial"/>
              <a:ea typeface="Arial"/>
              <a:cs typeface="Arial"/>
              <a:sym typeface="Arial"/>
            </a:endParaRPr>
          </a:p>
        </p:txBody>
      </p:sp>
      <p:sp>
        <p:nvSpPr>
          <p:cNvPr id="412" name="Google Shape;412;p28"/>
          <p:cNvSpPr/>
          <p:nvPr/>
        </p:nvSpPr>
        <p:spPr>
          <a:xfrm>
            <a:off x="6571151" y="1147749"/>
            <a:ext cx="1266000" cy="459600"/>
          </a:xfrm>
          <a:prstGeom prst="wedgeRoundRectCallout">
            <a:avLst>
              <a:gd fmla="val -20833" name="adj1"/>
              <a:gd fmla="val 62500" name="adj2"/>
              <a:gd fmla="val 0" name="adj3"/>
            </a:avLst>
          </a:prstGeom>
          <a:solidFill>
            <a:schemeClr val="dk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rPr b="0" i="0" lang="en" sz="1400" u="none" cap="none" strike="noStrike">
                <a:solidFill>
                  <a:schemeClr val="lt1"/>
                </a:solidFill>
                <a:latin typeface="Arial"/>
                <a:ea typeface="Arial"/>
                <a:cs typeface="Arial"/>
                <a:sym typeface="Arial"/>
              </a:rPr>
              <a:t>Summary</a:t>
            </a:r>
            <a:endParaRPr b="0" i="0" sz="1400" u="none" cap="none" strike="noStrike">
              <a:solidFill>
                <a:schemeClr val="lt1"/>
              </a:solidFill>
              <a:latin typeface="Arial"/>
              <a:ea typeface="Arial"/>
              <a:cs typeface="Arial"/>
              <a:sym typeface="Arial"/>
            </a:endParaRPr>
          </a:p>
        </p:txBody>
      </p:sp>
      <p:sp>
        <p:nvSpPr>
          <p:cNvPr id="413" name="Google Shape;413;p28"/>
          <p:cNvSpPr/>
          <p:nvPr/>
        </p:nvSpPr>
        <p:spPr>
          <a:xfrm>
            <a:off x="2936630" y="3044733"/>
            <a:ext cx="2919300" cy="1442100"/>
          </a:xfrm>
          <a:prstGeom prst="roundRect">
            <a:avLst>
              <a:gd fmla="val 16667" name="adj"/>
            </a:avLst>
          </a:prstGeom>
          <a:gradFill>
            <a:gsLst>
              <a:gs pos="0">
                <a:srgbClr val="47A6E0"/>
              </a:gs>
              <a:gs pos="50000">
                <a:srgbClr val="009EE1"/>
              </a:gs>
              <a:gs pos="100000">
                <a:srgbClr val="008FD0"/>
              </a:gs>
            </a:gsLst>
            <a:lin ang="5400012" scaled="0"/>
          </a:gradFill>
          <a:ln cap="flat" cmpd="sng" w="9525">
            <a:solidFill>
              <a:schemeClr val="accent4"/>
            </a:solidFill>
            <a:prstDash val="solid"/>
            <a:miter lim="800000"/>
            <a:headEnd len="sm" w="sm" type="none"/>
            <a:tailEnd len="sm" w="sm" type="none"/>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None/>
            </a:pPr>
            <a:r>
              <a:rPr b="0" i="0" lang="en" sz="1200" u="none" cap="none" strike="noStrike">
                <a:solidFill>
                  <a:schemeClr val="lt1"/>
                </a:solidFill>
                <a:latin typeface="Arial"/>
                <a:ea typeface="Arial"/>
                <a:cs typeface="Arial"/>
                <a:sym typeface="Arial"/>
              </a:rPr>
              <a:t>Sample Check-in Questions</a:t>
            </a:r>
            <a:endParaRPr b="0" i="0" sz="12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None/>
            </a:pPr>
            <a:r>
              <a:t/>
            </a:r>
            <a:endParaRPr b="0" i="0" sz="1200" u="none" cap="none" strike="noStrike">
              <a:solidFill>
                <a:schemeClr val="lt1"/>
              </a:solidFill>
              <a:latin typeface="Arial"/>
              <a:ea typeface="Arial"/>
              <a:cs typeface="Arial"/>
              <a:sym typeface="Arial"/>
            </a:endParaRPr>
          </a:p>
          <a:p>
            <a:pPr indent="-215895" lvl="0" marL="215895" marR="0" rtl="0" algn="l">
              <a:lnSpc>
                <a:spcPct val="100000"/>
              </a:lnSpc>
              <a:spcBef>
                <a:spcPts val="0"/>
              </a:spcBef>
              <a:spcAft>
                <a:spcPts val="0"/>
              </a:spcAft>
              <a:buClr>
                <a:schemeClr val="lt1"/>
              </a:buClr>
              <a:buSzPts val="1200"/>
              <a:buFont typeface="Noto Sans Symbols"/>
              <a:buChar char="⮚"/>
            </a:pPr>
            <a:r>
              <a:rPr b="0" i="0" lang="en" sz="1200" u="none" cap="none" strike="noStrike">
                <a:solidFill>
                  <a:schemeClr val="lt1"/>
                </a:solidFill>
                <a:latin typeface="Arial"/>
                <a:ea typeface="Arial"/>
                <a:cs typeface="Arial"/>
                <a:sym typeface="Arial"/>
              </a:rPr>
              <a:t>How are we progressing towards our shared outcomes?</a:t>
            </a:r>
            <a:endParaRPr b="0" i="0" sz="1200" u="none" cap="none" strike="noStrike">
              <a:solidFill>
                <a:schemeClr val="lt1"/>
              </a:solidFill>
              <a:latin typeface="Arial"/>
              <a:ea typeface="Arial"/>
              <a:cs typeface="Arial"/>
              <a:sym typeface="Arial"/>
            </a:endParaRPr>
          </a:p>
          <a:p>
            <a:pPr indent="-215895" lvl="0" marL="215895" marR="0" rtl="0" algn="l">
              <a:lnSpc>
                <a:spcPct val="100000"/>
              </a:lnSpc>
              <a:spcBef>
                <a:spcPts val="0"/>
              </a:spcBef>
              <a:spcAft>
                <a:spcPts val="0"/>
              </a:spcAft>
              <a:buClr>
                <a:schemeClr val="lt1"/>
              </a:buClr>
              <a:buSzPts val="1200"/>
              <a:buFont typeface="Noto Sans Symbols"/>
              <a:buChar char="⮚"/>
            </a:pPr>
            <a:r>
              <a:rPr b="0" i="0" lang="en" sz="1200" u="none" cap="none" strike="noStrike">
                <a:solidFill>
                  <a:schemeClr val="lt1"/>
                </a:solidFill>
                <a:latin typeface="Arial"/>
                <a:ea typeface="Arial"/>
                <a:cs typeface="Arial"/>
                <a:sym typeface="Arial"/>
              </a:rPr>
              <a:t>Have our priorities changed since our last meeting?</a:t>
            </a:r>
            <a:endParaRPr b="0" i="0" sz="1200" u="none" cap="none" strike="noStrike">
              <a:solidFill>
                <a:srgbClr val="000000"/>
              </a:solidFill>
              <a:latin typeface="Arial"/>
              <a:ea typeface="Arial"/>
              <a:cs typeface="Arial"/>
              <a:sym typeface="Arial"/>
            </a:endParaRPr>
          </a:p>
          <a:p>
            <a:pPr indent="-215895" lvl="0" marL="215895" marR="0" rtl="0" algn="l">
              <a:lnSpc>
                <a:spcPct val="100000"/>
              </a:lnSpc>
              <a:spcBef>
                <a:spcPts val="0"/>
              </a:spcBef>
              <a:spcAft>
                <a:spcPts val="0"/>
              </a:spcAft>
              <a:buClr>
                <a:schemeClr val="lt1"/>
              </a:buClr>
              <a:buSzPts val="1200"/>
              <a:buFont typeface="Noto Sans Symbols"/>
              <a:buChar char="⮚"/>
            </a:pPr>
            <a:r>
              <a:rPr b="0" i="0" lang="en" sz="1200" u="none" cap="none" strike="noStrike">
                <a:solidFill>
                  <a:schemeClr val="lt1"/>
                </a:solidFill>
                <a:latin typeface="Arial"/>
                <a:ea typeface="Arial"/>
                <a:cs typeface="Arial"/>
                <a:sym typeface="Arial"/>
              </a:rPr>
              <a:t>Have any new obstacles emerged?</a:t>
            </a:r>
            <a:endParaRPr b="0" i="0" sz="1200" u="none" cap="none" strike="noStrike">
              <a:solidFill>
                <a:srgbClr val="000000"/>
              </a:solidFill>
              <a:latin typeface="Arial"/>
              <a:ea typeface="Arial"/>
              <a:cs typeface="Arial"/>
              <a:sym typeface="Arial"/>
            </a:endParaRPr>
          </a:p>
        </p:txBody>
      </p:sp>
      <p:sp>
        <p:nvSpPr>
          <p:cNvPr id="414" name="Google Shape;414;p28"/>
          <p:cNvSpPr txBox="1"/>
          <p:nvPr/>
        </p:nvSpPr>
        <p:spPr>
          <a:xfrm>
            <a:off x="1575351" y="660225"/>
            <a:ext cx="6342000" cy="284663"/>
          </a:xfrm>
          <a:prstGeom prst="rect">
            <a:avLst/>
          </a:prstGeom>
          <a:solidFill>
            <a:schemeClr val="accent5"/>
          </a:solidFill>
          <a:ln cap="flat" cmpd="sng" w="12700">
            <a:solidFill>
              <a:srgbClr val="BA3D07"/>
            </a:solidFill>
            <a:prstDash val="solid"/>
            <a:miter lim="800000"/>
            <a:headEnd len="sm" w="sm" type="none"/>
            <a:tailEnd len="sm" w="sm" type="none"/>
          </a:ln>
        </p:spPr>
        <p:txBody>
          <a:bodyPr anchorCtr="0" anchor="t" bIns="34275" lIns="0" spcFirstLastPara="1" rIns="0" wrap="square" tIns="34275">
            <a:spAutoFit/>
          </a:bodyPr>
          <a:lstStyle/>
          <a:p>
            <a:pPr indent="0" lvl="0" marL="0" marR="0" rtl="0" algn="ctr">
              <a:lnSpc>
                <a:spcPct val="100000"/>
              </a:lnSpc>
              <a:spcBef>
                <a:spcPts val="0"/>
              </a:spcBef>
              <a:spcAft>
                <a:spcPts val="0"/>
              </a:spcAft>
              <a:buNone/>
            </a:pPr>
            <a:r>
              <a:rPr b="0" i="0" lang="en" sz="1400" u="none" cap="none" strike="noStrike">
                <a:solidFill>
                  <a:schemeClr val="lt1"/>
                </a:solidFill>
                <a:latin typeface="Arial"/>
                <a:ea typeface="Arial"/>
                <a:cs typeface="Arial"/>
                <a:sym typeface="Arial"/>
              </a:rPr>
              <a:t> Action: Use this storyboard for check-in discussions to plan your agenda.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29"/>
          <p:cNvSpPr txBox="1"/>
          <p:nvPr>
            <p:ph type="title"/>
          </p:nvPr>
        </p:nvSpPr>
        <p:spPr>
          <a:xfrm>
            <a:off x="257175" y="203601"/>
            <a:ext cx="7419900" cy="2847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SzPts val="2400"/>
              <a:buNone/>
            </a:pPr>
            <a:r>
              <a:rPr lang="en"/>
              <a:t>Template: Plan to Set Up Regular Check-Ins</a:t>
            </a:r>
            <a:endParaRPr/>
          </a:p>
        </p:txBody>
      </p:sp>
      <p:graphicFrame>
        <p:nvGraphicFramePr>
          <p:cNvPr id="420" name="Google Shape;420;p29"/>
          <p:cNvGraphicFramePr/>
          <p:nvPr/>
        </p:nvGraphicFramePr>
        <p:xfrm>
          <a:off x="342900" y="1145381"/>
          <a:ext cx="3000000" cy="3000000"/>
        </p:xfrm>
        <a:graphic>
          <a:graphicData uri="http://schemas.openxmlformats.org/drawingml/2006/table">
            <a:tbl>
              <a:tblPr bandRow="1" firstRow="1">
                <a:noFill/>
                <a:tableStyleId>{817D0864-7C2A-4CC2-91F8-2C3C98C181B2}</a:tableStyleId>
              </a:tblPr>
              <a:tblGrid>
                <a:gridCol w="4227900"/>
                <a:gridCol w="4227900"/>
              </a:tblGrid>
              <a:tr h="292125">
                <a:tc>
                  <a:txBody>
                    <a:bodyPr/>
                    <a:lstStyle/>
                    <a:p>
                      <a:pPr indent="0" lvl="0" marL="0" marR="0" rtl="0" algn="l">
                        <a:lnSpc>
                          <a:spcPct val="100000"/>
                        </a:lnSpc>
                        <a:spcBef>
                          <a:spcPts val="0"/>
                        </a:spcBef>
                        <a:spcAft>
                          <a:spcPts val="0"/>
                        </a:spcAft>
                        <a:buClr>
                          <a:srgbClr val="000000"/>
                        </a:buClr>
                        <a:buSzPts val="1400"/>
                        <a:buFont typeface="Arial"/>
                        <a:buNone/>
                      </a:pPr>
                      <a:r>
                        <a:rPr lang="en" sz="1500" u="none" cap="none" strike="noStrike"/>
                        <a:t>Points to discuss</a:t>
                      </a:r>
                      <a:endParaRPr sz="1500" u="none" cap="none" strike="noStrike"/>
                    </a:p>
                  </a:txBody>
                  <a:tcPr marT="34300" marB="34300" marR="68600" marL="68600"/>
                </a:tc>
                <a:tc>
                  <a:txBody>
                    <a:bodyPr/>
                    <a:lstStyle/>
                    <a:p>
                      <a:pPr indent="0" lvl="0" marL="0" marR="0" rtl="0" algn="l">
                        <a:lnSpc>
                          <a:spcPct val="100000"/>
                        </a:lnSpc>
                        <a:spcBef>
                          <a:spcPts val="0"/>
                        </a:spcBef>
                        <a:spcAft>
                          <a:spcPts val="0"/>
                        </a:spcAft>
                        <a:buClr>
                          <a:srgbClr val="000000"/>
                        </a:buClr>
                        <a:buSzPts val="1400"/>
                        <a:buFont typeface="Arial"/>
                        <a:buNone/>
                      </a:pPr>
                      <a:r>
                        <a:rPr lang="en" sz="1500" u="none" cap="none" strike="noStrike"/>
                        <a:t>Notes / Follow-ups/ Decisions Taken</a:t>
                      </a:r>
                      <a:endParaRPr sz="1500" u="none" cap="none" strike="noStrike"/>
                    </a:p>
                  </a:txBody>
                  <a:tcPr marT="34300" marB="34300" marR="68600" marL="68600"/>
                </a:tc>
              </a:tr>
              <a:tr h="515650">
                <a:tc>
                  <a:txBody>
                    <a:bodyPr/>
                    <a:lstStyle/>
                    <a:p>
                      <a:pPr indent="0" lvl="0" marL="0" marR="0" rtl="0" algn="l">
                        <a:lnSpc>
                          <a:spcPct val="100000"/>
                        </a:lnSpc>
                        <a:spcBef>
                          <a:spcPts val="0"/>
                        </a:spcBef>
                        <a:spcAft>
                          <a:spcPts val="0"/>
                        </a:spcAft>
                        <a:buClr>
                          <a:srgbClr val="000000"/>
                        </a:buClr>
                        <a:buSzPts val="1400"/>
                        <a:buFont typeface="Arial"/>
                        <a:buNone/>
                      </a:pPr>
                      <a:r>
                        <a:rPr lang="en" sz="1500" u="none" cap="none" strike="noStrike"/>
                        <a:t>How are we progressing towards our shared outcomes?</a:t>
                      </a:r>
                      <a:endParaRPr sz="1500" u="none" cap="none" strike="noStrike"/>
                    </a:p>
                  </a:txBody>
                  <a:tcPr marT="34300" marB="34300" marR="68600" marL="68600"/>
                </a:tc>
                <a:tc>
                  <a:txBody>
                    <a:bodyPr/>
                    <a:lstStyle/>
                    <a:p>
                      <a:pPr indent="0" lvl="0" marL="0" marR="0" rtl="0" algn="l">
                        <a:lnSpc>
                          <a:spcPct val="100000"/>
                        </a:lnSpc>
                        <a:spcBef>
                          <a:spcPts val="0"/>
                        </a:spcBef>
                        <a:spcAft>
                          <a:spcPts val="0"/>
                        </a:spcAft>
                        <a:buClr>
                          <a:srgbClr val="000000"/>
                        </a:buClr>
                        <a:buSzPts val="1400"/>
                        <a:buFont typeface="Arial"/>
                        <a:buNone/>
                      </a:pPr>
                      <a:r>
                        <a:t/>
                      </a:r>
                      <a:endParaRPr sz="1500" u="none" cap="none" strike="noStrike"/>
                    </a:p>
                  </a:txBody>
                  <a:tcPr marT="34300" marB="34300" marR="68600" marL="68600"/>
                </a:tc>
              </a:tr>
              <a:tr h="515650">
                <a:tc>
                  <a:txBody>
                    <a:bodyPr/>
                    <a:lstStyle/>
                    <a:p>
                      <a:pPr indent="0" lvl="0" marL="0" marR="0" rtl="0" algn="l">
                        <a:lnSpc>
                          <a:spcPct val="100000"/>
                        </a:lnSpc>
                        <a:spcBef>
                          <a:spcPts val="0"/>
                        </a:spcBef>
                        <a:spcAft>
                          <a:spcPts val="0"/>
                        </a:spcAft>
                        <a:buClr>
                          <a:srgbClr val="000000"/>
                        </a:buClr>
                        <a:buSzPts val="1400"/>
                        <a:buFont typeface="Arial"/>
                        <a:buNone/>
                      </a:pPr>
                      <a:r>
                        <a:rPr lang="en" sz="1500" u="none" cap="none" strike="noStrike"/>
                        <a:t>Have our priorities changed since our last meeting?</a:t>
                      </a:r>
                      <a:endParaRPr sz="1500" u="none" cap="none" strike="noStrike"/>
                    </a:p>
                  </a:txBody>
                  <a:tcPr marT="34300" marB="34300" marR="68600" marL="68600"/>
                </a:tc>
                <a:tc>
                  <a:txBody>
                    <a:bodyPr/>
                    <a:lstStyle/>
                    <a:p>
                      <a:pPr indent="0" lvl="0" marL="0" marR="0" rtl="0" algn="l">
                        <a:lnSpc>
                          <a:spcPct val="100000"/>
                        </a:lnSpc>
                        <a:spcBef>
                          <a:spcPts val="0"/>
                        </a:spcBef>
                        <a:spcAft>
                          <a:spcPts val="0"/>
                        </a:spcAft>
                        <a:buClr>
                          <a:srgbClr val="000000"/>
                        </a:buClr>
                        <a:buSzPts val="1400"/>
                        <a:buFont typeface="Arial"/>
                        <a:buNone/>
                      </a:pPr>
                      <a:r>
                        <a:t/>
                      </a:r>
                      <a:endParaRPr sz="1500" u="none" cap="none" strike="noStrike"/>
                    </a:p>
                  </a:txBody>
                  <a:tcPr marT="34300" marB="34300" marR="68600" marL="68600"/>
                </a:tc>
              </a:tr>
              <a:tr h="292125">
                <a:tc>
                  <a:txBody>
                    <a:bodyPr/>
                    <a:lstStyle/>
                    <a:p>
                      <a:pPr indent="0" lvl="0" marL="0" marR="0" rtl="0" algn="l">
                        <a:lnSpc>
                          <a:spcPct val="100000"/>
                        </a:lnSpc>
                        <a:spcBef>
                          <a:spcPts val="0"/>
                        </a:spcBef>
                        <a:spcAft>
                          <a:spcPts val="0"/>
                        </a:spcAft>
                        <a:buClr>
                          <a:srgbClr val="000000"/>
                        </a:buClr>
                        <a:buSzPts val="1400"/>
                        <a:buFont typeface="Arial"/>
                        <a:buNone/>
                      </a:pPr>
                      <a:r>
                        <a:rPr lang="en" sz="1500" u="none" cap="none" strike="noStrike"/>
                        <a:t>Have any new obstacles emerged?</a:t>
                      </a:r>
                      <a:endParaRPr sz="1500" u="none" cap="none" strike="noStrike"/>
                    </a:p>
                  </a:txBody>
                  <a:tcPr marT="34300" marB="34300" marR="68600" marL="68600"/>
                </a:tc>
                <a:tc>
                  <a:txBody>
                    <a:bodyPr/>
                    <a:lstStyle/>
                    <a:p>
                      <a:pPr indent="0" lvl="0" marL="0" marR="0" rtl="0" algn="l">
                        <a:lnSpc>
                          <a:spcPct val="100000"/>
                        </a:lnSpc>
                        <a:spcBef>
                          <a:spcPts val="0"/>
                        </a:spcBef>
                        <a:spcAft>
                          <a:spcPts val="0"/>
                        </a:spcAft>
                        <a:buClr>
                          <a:srgbClr val="000000"/>
                        </a:buClr>
                        <a:buSzPts val="1400"/>
                        <a:buFont typeface="Arial"/>
                        <a:buNone/>
                      </a:pPr>
                      <a:r>
                        <a:t/>
                      </a:r>
                      <a:endParaRPr sz="1500" u="none" cap="none" strike="noStrike"/>
                    </a:p>
                  </a:txBody>
                  <a:tcPr marT="34300" marB="34300" marR="68600" marL="68600"/>
                </a:tc>
              </a:tr>
              <a:tr h="292125">
                <a:tc>
                  <a:txBody>
                    <a:bodyPr/>
                    <a:lstStyle/>
                    <a:p>
                      <a:pPr indent="0" lvl="0" marL="0" marR="0" rtl="0" algn="l">
                        <a:lnSpc>
                          <a:spcPct val="100000"/>
                        </a:lnSpc>
                        <a:spcBef>
                          <a:spcPts val="0"/>
                        </a:spcBef>
                        <a:spcAft>
                          <a:spcPts val="0"/>
                        </a:spcAft>
                        <a:buClr>
                          <a:srgbClr val="000000"/>
                        </a:buClr>
                        <a:buSzPts val="1400"/>
                        <a:buFont typeface="Arial"/>
                        <a:buNone/>
                      </a:pPr>
                      <a:r>
                        <a:t/>
                      </a:r>
                      <a:endParaRPr sz="1500" u="none" cap="none" strike="noStrike"/>
                    </a:p>
                  </a:txBody>
                  <a:tcPr marT="34300" marB="34300" marR="68600" marL="68600"/>
                </a:tc>
                <a:tc>
                  <a:txBody>
                    <a:bodyPr/>
                    <a:lstStyle/>
                    <a:p>
                      <a:pPr indent="0" lvl="0" marL="0" marR="0" rtl="0" algn="l">
                        <a:lnSpc>
                          <a:spcPct val="100000"/>
                        </a:lnSpc>
                        <a:spcBef>
                          <a:spcPts val="0"/>
                        </a:spcBef>
                        <a:spcAft>
                          <a:spcPts val="0"/>
                        </a:spcAft>
                        <a:buClr>
                          <a:srgbClr val="000000"/>
                        </a:buClr>
                        <a:buSzPts val="1400"/>
                        <a:buFont typeface="Arial"/>
                        <a:buNone/>
                      </a:pPr>
                      <a:r>
                        <a:t/>
                      </a:r>
                      <a:endParaRPr sz="1500" u="none" cap="none" strike="noStrike"/>
                    </a:p>
                  </a:txBody>
                  <a:tcPr marT="34300" marB="34300" marR="68600" marL="68600"/>
                </a:tc>
              </a:tr>
              <a:tr h="292125">
                <a:tc>
                  <a:txBody>
                    <a:bodyPr/>
                    <a:lstStyle/>
                    <a:p>
                      <a:pPr indent="0" lvl="0" marL="0" marR="0" rtl="0" algn="l">
                        <a:lnSpc>
                          <a:spcPct val="100000"/>
                        </a:lnSpc>
                        <a:spcBef>
                          <a:spcPts val="0"/>
                        </a:spcBef>
                        <a:spcAft>
                          <a:spcPts val="0"/>
                        </a:spcAft>
                        <a:buClr>
                          <a:srgbClr val="000000"/>
                        </a:buClr>
                        <a:buSzPts val="1400"/>
                        <a:buFont typeface="Arial"/>
                        <a:buNone/>
                      </a:pPr>
                      <a:r>
                        <a:t/>
                      </a:r>
                      <a:endParaRPr sz="1500" u="none" cap="none" strike="noStrike"/>
                    </a:p>
                  </a:txBody>
                  <a:tcPr marT="34300" marB="34300" marR="68600" marL="68600"/>
                </a:tc>
                <a:tc>
                  <a:txBody>
                    <a:bodyPr/>
                    <a:lstStyle/>
                    <a:p>
                      <a:pPr indent="0" lvl="0" marL="0" marR="0" rtl="0" algn="l">
                        <a:lnSpc>
                          <a:spcPct val="100000"/>
                        </a:lnSpc>
                        <a:spcBef>
                          <a:spcPts val="0"/>
                        </a:spcBef>
                        <a:spcAft>
                          <a:spcPts val="0"/>
                        </a:spcAft>
                        <a:buClr>
                          <a:srgbClr val="000000"/>
                        </a:buClr>
                        <a:buSzPts val="1400"/>
                        <a:buFont typeface="Arial"/>
                        <a:buNone/>
                      </a:pPr>
                      <a:r>
                        <a:t/>
                      </a:r>
                      <a:endParaRPr sz="1500" u="none" cap="none" strike="noStrike"/>
                    </a:p>
                  </a:txBody>
                  <a:tcPr marT="34300" marB="34300" marR="68600" marL="68600"/>
                </a:tc>
              </a:tr>
            </a:tbl>
          </a:graphicData>
        </a:graphic>
      </p:graphicFrame>
      <p:sp>
        <p:nvSpPr>
          <p:cNvPr id="421" name="Google Shape;421;p29"/>
          <p:cNvSpPr txBox="1"/>
          <p:nvPr/>
        </p:nvSpPr>
        <p:spPr>
          <a:xfrm>
            <a:off x="342901" y="692459"/>
            <a:ext cx="7480500" cy="284663"/>
          </a:xfrm>
          <a:prstGeom prst="rect">
            <a:avLst/>
          </a:prstGeom>
          <a:solidFill>
            <a:schemeClr val="accent5"/>
          </a:solidFill>
          <a:ln cap="flat" cmpd="sng" w="12700">
            <a:solidFill>
              <a:srgbClr val="BA3D07"/>
            </a:solidFill>
            <a:prstDash val="solid"/>
            <a:miter lim="800000"/>
            <a:headEnd len="sm" w="sm" type="none"/>
            <a:tailEnd len="sm" w="sm" type="none"/>
          </a:ln>
        </p:spPr>
        <p:txBody>
          <a:bodyPr anchorCtr="0" anchor="t" bIns="34275" lIns="0" spcFirstLastPara="1" rIns="0" wrap="square" tIns="34275">
            <a:spAutoFit/>
          </a:bodyPr>
          <a:lstStyle/>
          <a:p>
            <a:pPr indent="0" lvl="0" marL="0" marR="0" rtl="0" algn="ctr">
              <a:lnSpc>
                <a:spcPct val="100000"/>
              </a:lnSpc>
              <a:spcBef>
                <a:spcPts val="0"/>
              </a:spcBef>
              <a:spcAft>
                <a:spcPts val="0"/>
              </a:spcAft>
              <a:buNone/>
            </a:pPr>
            <a:r>
              <a:rPr b="0" i="0" lang="en" sz="1400" u="none" cap="none" strike="noStrike">
                <a:solidFill>
                  <a:schemeClr val="lt1"/>
                </a:solidFill>
                <a:latin typeface="Arial"/>
                <a:ea typeface="Arial"/>
                <a:cs typeface="Arial"/>
                <a:sym typeface="Arial"/>
              </a:rPr>
              <a:t>Action: Fill this in with the questions you want to cover in your regular check-ins and follow-ups</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3"/>
          <p:cNvSpPr txBox="1"/>
          <p:nvPr>
            <p:ph type="title"/>
          </p:nvPr>
        </p:nvSpPr>
        <p:spPr>
          <a:xfrm>
            <a:off x="342901" y="271463"/>
            <a:ext cx="8456100" cy="3384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SzPts val="2400"/>
              <a:buNone/>
            </a:pPr>
            <a:r>
              <a:rPr lang="en"/>
              <a:t>6 Steps to Building CTO and CISO Partnerships</a:t>
            </a:r>
            <a:endParaRPr/>
          </a:p>
        </p:txBody>
      </p:sp>
      <p:sp>
        <p:nvSpPr>
          <p:cNvPr id="159" name="Google Shape;159;p3"/>
          <p:cNvSpPr/>
          <p:nvPr/>
        </p:nvSpPr>
        <p:spPr>
          <a:xfrm>
            <a:off x="5231007" y="3648281"/>
            <a:ext cx="1737300" cy="4848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None/>
            </a:pPr>
            <a:r>
              <a:rPr b="0" i="0" lang="en" sz="1400" u="none" cap="none" strike="noStrike">
                <a:solidFill>
                  <a:schemeClr val="dk1"/>
                </a:solidFill>
                <a:latin typeface="Arial"/>
                <a:ea typeface="Arial"/>
                <a:cs typeface="Arial"/>
                <a:sym typeface="Arial"/>
              </a:rPr>
              <a:t>Determine Activities To Collaborate on </a:t>
            </a:r>
            <a:endParaRPr b="0" i="0" sz="1100" u="none" cap="none" strike="noStrike">
              <a:solidFill>
                <a:srgbClr val="000000"/>
              </a:solidFill>
              <a:latin typeface="Arial"/>
              <a:ea typeface="Arial"/>
              <a:cs typeface="Arial"/>
              <a:sym typeface="Arial"/>
            </a:endParaRPr>
          </a:p>
        </p:txBody>
      </p:sp>
      <p:sp>
        <p:nvSpPr>
          <p:cNvPr id="160" name="Google Shape;160;p3"/>
          <p:cNvSpPr/>
          <p:nvPr/>
        </p:nvSpPr>
        <p:spPr>
          <a:xfrm>
            <a:off x="5807345" y="2499675"/>
            <a:ext cx="2513100" cy="4848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None/>
            </a:pPr>
            <a:r>
              <a:rPr b="0" i="0" lang="en" sz="1400" u="none" cap="none" strike="noStrike">
                <a:solidFill>
                  <a:schemeClr val="dk1"/>
                </a:solidFill>
                <a:latin typeface="Arial"/>
                <a:ea typeface="Arial"/>
                <a:cs typeface="Arial"/>
                <a:sym typeface="Arial"/>
              </a:rPr>
              <a:t>Identify Common Challenges That You Can Tackle Together</a:t>
            </a:r>
            <a:endParaRPr b="0" i="0" sz="1400" u="none" cap="none" strike="noStrike">
              <a:solidFill>
                <a:schemeClr val="dk1"/>
              </a:solidFill>
              <a:latin typeface="Arial"/>
              <a:ea typeface="Arial"/>
              <a:cs typeface="Arial"/>
              <a:sym typeface="Arial"/>
            </a:endParaRPr>
          </a:p>
        </p:txBody>
      </p:sp>
      <p:sp>
        <p:nvSpPr>
          <p:cNvPr id="161" name="Google Shape;161;p3"/>
          <p:cNvSpPr/>
          <p:nvPr/>
        </p:nvSpPr>
        <p:spPr>
          <a:xfrm>
            <a:off x="5231015" y="1441945"/>
            <a:ext cx="2248500" cy="2769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None/>
            </a:pPr>
            <a:r>
              <a:rPr b="0" i="0" lang="en" sz="1400" u="none" cap="none" strike="noStrike">
                <a:solidFill>
                  <a:schemeClr val="dk1"/>
                </a:solidFill>
                <a:latin typeface="Arial"/>
                <a:ea typeface="Arial"/>
                <a:cs typeface="Arial"/>
                <a:sym typeface="Arial"/>
              </a:rPr>
              <a:t>Establish Shared Priorities</a:t>
            </a:r>
            <a:endParaRPr b="0" i="0" sz="1400" u="none" cap="none" strike="noStrike">
              <a:solidFill>
                <a:schemeClr val="dk1"/>
              </a:solidFill>
              <a:latin typeface="Arial"/>
              <a:ea typeface="Arial"/>
              <a:cs typeface="Arial"/>
              <a:sym typeface="Arial"/>
            </a:endParaRPr>
          </a:p>
        </p:txBody>
      </p:sp>
      <p:grpSp>
        <p:nvGrpSpPr>
          <p:cNvPr id="162" name="Google Shape;162;p3"/>
          <p:cNvGrpSpPr/>
          <p:nvPr/>
        </p:nvGrpSpPr>
        <p:grpSpPr>
          <a:xfrm>
            <a:off x="3097866" y="1244441"/>
            <a:ext cx="2566367" cy="2794485"/>
            <a:chOff x="6800850" y="3222174"/>
            <a:chExt cx="2188612" cy="2383153"/>
          </a:xfrm>
        </p:grpSpPr>
        <p:sp>
          <p:nvSpPr>
            <p:cNvPr id="163" name="Google Shape;163;p3"/>
            <p:cNvSpPr/>
            <p:nvPr/>
          </p:nvSpPr>
          <p:spPr>
            <a:xfrm>
              <a:off x="8549432" y="3914130"/>
              <a:ext cx="440030" cy="1078585"/>
            </a:xfrm>
            <a:custGeom>
              <a:rect b="b" l="l" r="r" t="t"/>
              <a:pathLst>
                <a:path extrusionOk="0" h="1078585" w="440030">
                  <a:moveTo>
                    <a:pt x="338404" y="926478"/>
                  </a:moveTo>
                  <a:cubicBezTo>
                    <a:pt x="395172" y="795248"/>
                    <a:pt x="428739" y="651701"/>
                    <a:pt x="428739" y="499618"/>
                  </a:cubicBezTo>
                  <a:cubicBezTo>
                    <a:pt x="428739" y="319265"/>
                    <a:pt x="384022" y="149580"/>
                    <a:pt x="306031" y="0"/>
                  </a:cubicBezTo>
                  <a:lnTo>
                    <a:pt x="255092" y="194069"/>
                  </a:lnTo>
                  <a:lnTo>
                    <a:pt x="48590" y="139852"/>
                  </a:lnTo>
                  <a:cubicBezTo>
                    <a:pt x="104254" y="248285"/>
                    <a:pt x="138645" y="369367"/>
                    <a:pt x="138645" y="499618"/>
                  </a:cubicBezTo>
                  <a:cubicBezTo>
                    <a:pt x="138645" y="599046"/>
                    <a:pt x="114795" y="691375"/>
                    <a:pt x="80759" y="778688"/>
                  </a:cubicBezTo>
                  <a:lnTo>
                    <a:pt x="0" y="732371"/>
                  </a:lnTo>
                  <a:lnTo>
                    <a:pt x="93815" y="1078585"/>
                  </a:lnTo>
                  <a:lnTo>
                    <a:pt x="440029" y="984771"/>
                  </a:lnTo>
                  <a:close/>
                </a:path>
              </a:pathLst>
            </a:custGeom>
            <a:solidFill>
              <a:srgbClr val="002856"/>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164" name="Google Shape;164;p3"/>
            <p:cNvSpPr/>
            <p:nvPr/>
          </p:nvSpPr>
          <p:spPr>
            <a:xfrm>
              <a:off x="7937143" y="3333178"/>
              <a:ext cx="926109" cy="717944"/>
            </a:xfrm>
            <a:custGeom>
              <a:rect b="b" l="l" r="r" t="t"/>
              <a:pathLst>
                <a:path extrusionOk="0" h="717944" w="926109">
                  <a:moveTo>
                    <a:pt x="926110" y="371006"/>
                  </a:moveTo>
                  <a:lnTo>
                    <a:pt x="822287" y="431648"/>
                  </a:lnTo>
                  <a:cubicBezTo>
                    <a:pt x="633845" y="181204"/>
                    <a:pt x="340627" y="14872"/>
                    <a:pt x="6617" y="0"/>
                  </a:cubicBezTo>
                  <a:lnTo>
                    <a:pt x="149251" y="142634"/>
                  </a:lnTo>
                  <a:lnTo>
                    <a:pt x="0" y="291872"/>
                  </a:lnTo>
                  <a:cubicBezTo>
                    <a:pt x="229693" y="304115"/>
                    <a:pt x="432969" y="412547"/>
                    <a:pt x="569976" y="579032"/>
                  </a:cubicBezTo>
                  <a:lnTo>
                    <a:pt x="488087" y="626860"/>
                  </a:lnTo>
                  <a:lnTo>
                    <a:pt x="835025" y="717944"/>
                  </a:lnTo>
                  <a:close/>
                </a:path>
              </a:pathLst>
            </a:custGeom>
            <a:solidFill>
              <a:srgbClr val="002856"/>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165" name="Google Shape;165;p3"/>
            <p:cNvSpPr/>
            <p:nvPr/>
          </p:nvSpPr>
          <p:spPr>
            <a:xfrm>
              <a:off x="6983655" y="3222174"/>
              <a:ext cx="1038314" cy="753123"/>
            </a:xfrm>
            <a:custGeom>
              <a:rect b="b" l="l" r="r" t="t"/>
              <a:pathLst>
                <a:path extrusionOk="0" h="753123" w="1038314">
                  <a:moveTo>
                    <a:pt x="784682" y="507276"/>
                  </a:moveTo>
                  <a:lnTo>
                    <a:pt x="1038314" y="253632"/>
                  </a:lnTo>
                  <a:lnTo>
                    <a:pt x="784682" y="0"/>
                  </a:lnTo>
                  <a:lnTo>
                    <a:pt x="784682" y="119329"/>
                  </a:lnTo>
                  <a:cubicBezTo>
                    <a:pt x="455270" y="157963"/>
                    <a:pt x="170815" y="341872"/>
                    <a:pt x="0" y="608165"/>
                  </a:cubicBezTo>
                  <a:lnTo>
                    <a:pt x="197562" y="554635"/>
                  </a:lnTo>
                  <a:lnTo>
                    <a:pt x="251346" y="753123"/>
                  </a:lnTo>
                  <a:cubicBezTo>
                    <a:pt x="370916" y="573443"/>
                    <a:pt x="562763" y="449301"/>
                    <a:pt x="784682" y="413741"/>
                  </a:cubicBezTo>
                  <a:close/>
                </a:path>
              </a:pathLst>
            </a:custGeom>
            <a:solidFill>
              <a:srgbClr val="002856"/>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166" name="Google Shape;166;p3"/>
            <p:cNvSpPr/>
            <p:nvPr/>
          </p:nvSpPr>
          <p:spPr>
            <a:xfrm>
              <a:off x="6800850" y="3834779"/>
              <a:ext cx="440030" cy="1078585"/>
            </a:xfrm>
            <a:custGeom>
              <a:rect b="b" l="l" r="r" t="t"/>
              <a:pathLst>
                <a:path extrusionOk="0" h="1078585" w="440030">
                  <a:moveTo>
                    <a:pt x="359270" y="299898"/>
                  </a:moveTo>
                  <a:lnTo>
                    <a:pt x="440030" y="346227"/>
                  </a:lnTo>
                  <a:lnTo>
                    <a:pt x="346215" y="0"/>
                  </a:lnTo>
                  <a:lnTo>
                    <a:pt x="0" y="93815"/>
                  </a:lnTo>
                  <a:lnTo>
                    <a:pt x="101626" y="152108"/>
                  </a:lnTo>
                  <a:cubicBezTo>
                    <a:pt x="44856" y="283337"/>
                    <a:pt x="11290" y="426885"/>
                    <a:pt x="11290" y="578967"/>
                  </a:cubicBezTo>
                  <a:cubicBezTo>
                    <a:pt x="11290" y="759320"/>
                    <a:pt x="56007" y="929018"/>
                    <a:pt x="133998" y="1078585"/>
                  </a:cubicBezTo>
                  <a:lnTo>
                    <a:pt x="184950" y="884517"/>
                  </a:lnTo>
                  <a:lnTo>
                    <a:pt x="391440" y="938720"/>
                  </a:lnTo>
                  <a:cubicBezTo>
                    <a:pt x="335776" y="830301"/>
                    <a:pt x="301384" y="709219"/>
                    <a:pt x="301384" y="578967"/>
                  </a:cubicBezTo>
                  <a:cubicBezTo>
                    <a:pt x="301384" y="479539"/>
                    <a:pt x="325234" y="387223"/>
                    <a:pt x="359270" y="299898"/>
                  </a:cubicBezTo>
                </a:path>
              </a:pathLst>
            </a:custGeom>
            <a:solidFill>
              <a:srgbClr val="002856"/>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167" name="Google Shape;167;p3"/>
            <p:cNvSpPr/>
            <p:nvPr/>
          </p:nvSpPr>
          <p:spPr>
            <a:xfrm>
              <a:off x="6927056" y="4776371"/>
              <a:ext cx="926109" cy="717944"/>
            </a:xfrm>
            <a:custGeom>
              <a:rect b="b" l="l" r="r" t="t"/>
              <a:pathLst>
                <a:path extrusionOk="0" h="717944" w="926109">
                  <a:moveTo>
                    <a:pt x="919493" y="717944"/>
                  </a:moveTo>
                  <a:lnTo>
                    <a:pt x="776872" y="575310"/>
                  </a:lnTo>
                  <a:lnTo>
                    <a:pt x="926110" y="426072"/>
                  </a:lnTo>
                  <a:cubicBezTo>
                    <a:pt x="696417" y="413829"/>
                    <a:pt x="493141" y="305397"/>
                    <a:pt x="356134" y="138913"/>
                  </a:cubicBezTo>
                  <a:lnTo>
                    <a:pt x="438023" y="91084"/>
                  </a:lnTo>
                  <a:lnTo>
                    <a:pt x="91085" y="0"/>
                  </a:lnTo>
                  <a:lnTo>
                    <a:pt x="0" y="346939"/>
                  </a:lnTo>
                  <a:lnTo>
                    <a:pt x="103823" y="286296"/>
                  </a:lnTo>
                  <a:cubicBezTo>
                    <a:pt x="292265" y="536753"/>
                    <a:pt x="585483" y="703084"/>
                    <a:pt x="919493" y="717944"/>
                  </a:cubicBezTo>
                </a:path>
              </a:pathLst>
            </a:custGeom>
            <a:solidFill>
              <a:srgbClr val="002856"/>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168" name="Google Shape;168;p3"/>
            <p:cNvSpPr/>
            <p:nvPr/>
          </p:nvSpPr>
          <p:spPr>
            <a:xfrm>
              <a:off x="7768344" y="4852205"/>
              <a:ext cx="1038314" cy="753122"/>
            </a:xfrm>
            <a:custGeom>
              <a:rect b="b" l="l" r="r" t="t"/>
              <a:pathLst>
                <a:path extrusionOk="0" h="753122" w="1038314">
                  <a:moveTo>
                    <a:pt x="253631" y="633793"/>
                  </a:moveTo>
                  <a:cubicBezTo>
                    <a:pt x="583044" y="595160"/>
                    <a:pt x="867499" y="411252"/>
                    <a:pt x="1038314" y="144945"/>
                  </a:cubicBezTo>
                  <a:lnTo>
                    <a:pt x="840752" y="198476"/>
                  </a:lnTo>
                  <a:lnTo>
                    <a:pt x="786968" y="0"/>
                  </a:lnTo>
                  <a:cubicBezTo>
                    <a:pt x="667398" y="179680"/>
                    <a:pt x="475551" y="303810"/>
                    <a:pt x="253631" y="339382"/>
                  </a:cubicBezTo>
                  <a:lnTo>
                    <a:pt x="253631" y="245847"/>
                  </a:lnTo>
                  <a:lnTo>
                    <a:pt x="0" y="499478"/>
                  </a:lnTo>
                  <a:lnTo>
                    <a:pt x="253631" y="753123"/>
                  </a:lnTo>
                  <a:close/>
                </a:path>
              </a:pathLst>
            </a:custGeom>
            <a:solidFill>
              <a:srgbClr val="002856"/>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grpSp>
      <p:sp>
        <p:nvSpPr>
          <p:cNvPr id="169" name="Google Shape;169;p3"/>
          <p:cNvSpPr/>
          <p:nvPr/>
        </p:nvSpPr>
        <p:spPr>
          <a:xfrm flipH="1">
            <a:off x="4855647" y="1433489"/>
            <a:ext cx="290700" cy="290700"/>
          </a:xfrm>
          <a:prstGeom prst="ellipse">
            <a:avLst/>
          </a:prstGeom>
          <a:solidFill>
            <a:srgbClr val="FF540A"/>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None/>
            </a:pPr>
            <a:r>
              <a:rPr b="1" i="0" lang="en" sz="1200" u="none" cap="none" strike="noStrike">
                <a:solidFill>
                  <a:srgbClr val="000000"/>
                </a:solidFill>
                <a:latin typeface="Arial"/>
                <a:ea typeface="Arial"/>
                <a:cs typeface="Arial"/>
                <a:sym typeface="Arial"/>
              </a:rPr>
              <a:t>1</a:t>
            </a:r>
            <a:endParaRPr b="0" i="0" sz="1100" u="none" cap="none" strike="noStrike">
              <a:solidFill>
                <a:srgbClr val="000000"/>
              </a:solidFill>
              <a:latin typeface="Arial"/>
              <a:ea typeface="Arial"/>
              <a:cs typeface="Arial"/>
              <a:sym typeface="Arial"/>
            </a:endParaRPr>
          </a:p>
        </p:txBody>
      </p:sp>
      <p:sp>
        <p:nvSpPr>
          <p:cNvPr id="170" name="Google Shape;170;p3"/>
          <p:cNvSpPr/>
          <p:nvPr/>
        </p:nvSpPr>
        <p:spPr>
          <a:xfrm flipH="1">
            <a:off x="4855647" y="3595339"/>
            <a:ext cx="290700" cy="290700"/>
          </a:xfrm>
          <a:prstGeom prst="ellipse">
            <a:avLst/>
          </a:prstGeom>
          <a:solidFill>
            <a:srgbClr val="FF540A"/>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None/>
            </a:pPr>
            <a:r>
              <a:rPr b="1" i="0" lang="en" sz="1200" u="none" cap="none" strike="noStrike">
                <a:solidFill>
                  <a:srgbClr val="000000"/>
                </a:solidFill>
                <a:latin typeface="Arial"/>
                <a:ea typeface="Arial"/>
                <a:cs typeface="Arial"/>
                <a:sym typeface="Arial"/>
              </a:rPr>
              <a:t>3</a:t>
            </a:r>
            <a:endParaRPr b="0" i="0" sz="1100" u="none" cap="none" strike="noStrike">
              <a:solidFill>
                <a:srgbClr val="000000"/>
              </a:solidFill>
              <a:latin typeface="Arial"/>
              <a:ea typeface="Arial"/>
              <a:cs typeface="Arial"/>
              <a:sym typeface="Arial"/>
            </a:endParaRPr>
          </a:p>
        </p:txBody>
      </p:sp>
      <p:sp>
        <p:nvSpPr>
          <p:cNvPr id="171" name="Google Shape;171;p3"/>
          <p:cNvSpPr/>
          <p:nvPr/>
        </p:nvSpPr>
        <p:spPr>
          <a:xfrm flipH="1">
            <a:off x="3640089" y="3582599"/>
            <a:ext cx="290700" cy="290700"/>
          </a:xfrm>
          <a:prstGeom prst="ellipse">
            <a:avLst/>
          </a:prstGeom>
          <a:solidFill>
            <a:srgbClr val="FF540A"/>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None/>
            </a:pPr>
            <a:r>
              <a:rPr b="1" i="0" lang="en" sz="1200" u="none" cap="none" strike="noStrike">
                <a:solidFill>
                  <a:srgbClr val="000000"/>
                </a:solidFill>
                <a:latin typeface="Arial"/>
                <a:ea typeface="Arial"/>
                <a:cs typeface="Arial"/>
                <a:sym typeface="Arial"/>
              </a:rPr>
              <a:t>4</a:t>
            </a:r>
            <a:endParaRPr b="0" i="0" sz="1100" u="none" cap="none" strike="noStrike">
              <a:solidFill>
                <a:srgbClr val="000000"/>
              </a:solidFill>
              <a:latin typeface="Arial"/>
              <a:ea typeface="Arial"/>
              <a:cs typeface="Arial"/>
              <a:sym typeface="Arial"/>
            </a:endParaRPr>
          </a:p>
        </p:txBody>
      </p:sp>
      <p:sp>
        <p:nvSpPr>
          <p:cNvPr id="172" name="Google Shape;172;p3"/>
          <p:cNvSpPr/>
          <p:nvPr/>
        </p:nvSpPr>
        <p:spPr>
          <a:xfrm flipH="1">
            <a:off x="5488539" y="2502965"/>
            <a:ext cx="290700" cy="290700"/>
          </a:xfrm>
          <a:prstGeom prst="ellipse">
            <a:avLst/>
          </a:prstGeom>
          <a:solidFill>
            <a:srgbClr val="FF540A"/>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None/>
            </a:pPr>
            <a:r>
              <a:rPr b="1" i="0" lang="en" sz="1200" u="none" cap="none" strike="noStrike">
                <a:solidFill>
                  <a:srgbClr val="000000"/>
                </a:solidFill>
                <a:latin typeface="Arial"/>
                <a:ea typeface="Arial"/>
                <a:cs typeface="Arial"/>
                <a:sym typeface="Arial"/>
              </a:rPr>
              <a:t>2</a:t>
            </a:r>
            <a:endParaRPr b="0" i="0" sz="1100" u="none" cap="none" strike="noStrike">
              <a:solidFill>
                <a:srgbClr val="000000"/>
              </a:solidFill>
              <a:latin typeface="Arial"/>
              <a:ea typeface="Arial"/>
              <a:cs typeface="Arial"/>
              <a:sym typeface="Arial"/>
            </a:endParaRPr>
          </a:p>
        </p:txBody>
      </p:sp>
      <p:sp>
        <p:nvSpPr>
          <p:cNvPr id="173" name="Google Shape;173;p3"/>
          <p:cNvSpPr/>
          <p:nvPr/>
        </p:nvSpPr>
        <p:spPr>
          <a:xfrm flipH="1">
            <a:off x="2963031" y="2502965"/>
            <a:ext cx="290700" cy="290700"/>
          </a:xfrm>
          <a:prstGeom prst="ellipse">
            <a:avLst/>
          </a:prstGeom>
          <a:solidFill>
            <a:srgbClr val="FF540A"/>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None/>
            </a:pPr>
            <a:r>
              <a:rPr b="1" i="0" lang="en" sz="1200" u="none" cap="none" strike="noStrike">
                <a:solidFill>
                  <a:srgbClr val="000000"/>
                </a:solidFill>
                <a:latin typeface="Arial"/>
                <a:ea typeface="Arial"/>
                <a:cs typeface="Arial"/>
                <a:sym typeface="Arial"/>
              </a:rPr>
              <a:t>5</a:t>
            </a:r>
            <a:endParaRPr b="0" i="0" sz="1100" u="none" cap="none" strike="noStrike">
              <a:solidFill>
                <a:srgbClr val="000000"/>
              </a:solidFill>
              <a:latin typeface="Arial"/>
              <a:ea typeface="Arial"/>
              <a:cs typeface="Arial"/>
              <a:sym typeface="Arial"/>
            </a:endParaRPr>
          </a:p>
        </p:txBody>
      </p:sp>
      <p:sp>
        <p:nvSpPr>
          <p:cNvPr id="174" name="Google Shape;174;p3"/>
          <p:cNvSpPr/>
          <p:nvPr/>
        </p:nvSpPr>
        <p:spPr>
          <a:xfrm>
            <a:off x="1229595" y="3595329"/>
            <a:ext cx="2229300" cy="484800"/>
          </a:xfrm>
          <a:prstGeom prst="rect">
            <a:avLst/>
          </a:prstGeom>
          <a:noFill/>
          <a:ln>
            <a:noFill/>
          </a:ln>
        </p:spPr>
        <p:txBody>
          <a:bodyPr anchorCtr="0" anchor="t" bIns="34275" lIns="68575" spcFirstLastPara="1" rIns="68575" wrap="square" tIns="34275">
            <a:noAutofit/>
          </a:bodyPr>
          <a:lstStyle/>
          <a:p>
            <a:pPr indent="0" lvl="0" marL="0" marR="0" rtl="0" algn="r">
              <a:lnSpc>
                <a:spcPct val="100000"/>
              </a:lnSpc>
              <a:spcBef>
                <a:spcPts val="0"/>
              </a:spcBef>
              <a:spcAft>
                <a:spcPts val="0"/>
              </a:spcAft>
              <a:buNone/>
            </a:pPr>
            <a:r>
              <a:rPr b="0" i="0" lang="en" sz="1400" u="none" cap="none" strike="noStrike">
                <a:solidFill>
                  <a:schemeClr val="dk1"/>
                </a:solidFill>
                <a:latin typeface="Arial"/>
                <a:ea typeface="Arial"/>
                <a:cs typeface="Arial"/>
                <a:sym typeface="Arial"/>
              </a:rPr>
              <a:t>Leverage Governance To Avoid Conflicts</a:t>
            </a:r>
            <a:endParaRPr b="0" i="0" sz="1400" u="none" cap="none" strike="noStrike">
              <a:solidFill>
                <a:schemeClr val="dk1"/>
              </a:solidFill>
              <a:latin typeface="Arial"/>
              <a:ea typeface="Arial"/>
              <a:cs typeface="Arial"/>
              <a:sym typeface="Arial"/>
            </a:endParaRPr>
          </a:p>
        </p:txBody>
      </p:sp>
      <p:sp>
        <p:nvSpPr>
          <p:cNvPr id="175" name="Google Shape;175;p3"/>
          <p:cNvSpPr/>
          <p:nvPr/>
        </p:nvSpPr>
        <p:spPr>
          <a:xfrm>
            <a:off x="1060949" y="2502965"/>
            <a:ext cx="1850700" cy="484800"/>
          </a:xfrm>
          <a:prstGeom prst="rect">
            <a:avLst/>
          </a:prstGeom>
          <a:noFill/>
          <a:ln>
            <a:noFill/>
          </a:ln>
        </p:spPr>
        <p:txBody>
          <a:bodyPr anchorCtr="0" anchor="t" bIns="34275" lIns="68575" spcFirstLastPara="1" rIns="68575" wrap="square" tIns="34275">
            <a:noAutofit/>
          </a:bodyPr>
          <a:lstStyle/>
          <a:p>
            <a:pPr indent="0" lvl="0" marL="0" marR="0" rtl="0" algn="r">
              <a:lnSpc>
                <a:spcPct val="100000"/>
              </a:lnSpc>
              <a:spcBef>
                <a:spcPts val="0"/>
              </a:spcBef>
              <a:spcAft>
                <a:spcPts val="0"/>
              </a:spcAft>
              <a:buNone/>
            </a:pPr>
            <a:r>
              <a:rPr b="0" i="0" lang="en" sz="1400" u="none" cap="none" strike="noStrike">
                <a:solidFill>
                  <a:schemeClr val="dk1"/>
                </a:solidFill>
                <a:latin typeface="Arial"/>
                <a:ea typeface="Arial"/>
                <a:cs typeface="Arial"/>
                <a:sym typeface="Arial"/>
              </a:rPr>
              <a:t>Define Shared Outcomes &amp; Metrics</a:t>
            </a:r>
            <a:endParaRPr b="0" i="0" sz="1400" u="none" cap="none" strike="noStrike">
              <a:solidFill>
                <a:schemeClr val="dk1"/>
              </a:solidFill>
              <a:latin typeface="Arial"/>
              <a:ea typeface="Arial"/>
              <a:cs typeface="Arial"/>
              <a:sym typeface="Arial"/>
            </a:endParaRPr>
          </a:p>
        </p:txBody>
      </p:sp>
      <p:sp>
        <p:nvSpPr>
          <p:cNvPr id="176" name="Google Shape;176;p3"/>
          <p:cNvSpPr/>
          <p:nvPr/>
        </p:nvSpPr>
        <p:spPr>
          <a:xfrm flipH="1">
            <a:off x="3640089" y="1449803"/>
            <a:ext cx="290700" cy="290700"/>
          </a:xfrm>
          <a:prstGeom prst="ellipse">
            <a:avLst/>
          </a:prstGeom>
          <a:solidFill>
            <a:srgbClr val="FF540A"/>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None/>
            </a:pPr>
            <a:r>
              <a:rPr b="1" i="0" lang="en" sz="1200" u="none" cap="none" strike="noStrike">
                <a:solidFill>
                  <a:srgbClr val="000000"/>
                </a:solidFill>
                <a:latin typeface="Arial"/>
                <a:ea typeface="Arial"/>
                <a:cs typeface="Arial"/>
                <a:sym typeface="Arial"/>
              </a:rPr>
              <a:t>6</a:t>
            </a:r>
            <a:endParaRPr b="0" i="0" sz="1100" u="none" cap="none" strike="noStrike">
              <a:solidFill>
                <a:srgbClr val="000000"/>
              </a:solidFill>
              <a:latin typeface="Arial"/>
              <a:ea typeface="Arial"/>
              <a:cs typeface="Arial"/>
              <a:sym typeface="Arial"/>
            </a:endParaRPr>
          </a:p>
        </p:txBody>
      </p:sp>
      <p:sp>
        <p:nvSpPr>
          <p:cNvPr id="177" name="Google Shape;177;p3"/>
          <p:cNvSpPr/>
          <p:nvPr/>
        </p:nvSpPr>
        <p:spPr>
          <a:xfrm>
            <a:off x="1202072" y="1338662"/>
            <a:ext cx="2277600" cy="484800"/>
          </a:xfrm>
          <a:prstGeom prst="rect">
            <a:avLst/>
          </a:prstGeom>
          <a:noFill/>
          <a:ln>
            <a:noFill/>
          </a:ln>
        </p:spPr>
        <p:txBody>
          <a:bodyPr anchorCtr="0" anchor="t" bIns="34275" lIns="68575" spcFirstLastPara="1" rIns="68575" wrap="square" tIns="34275">
            <a:noAutofit/>
          </a:bodyPr>
          <a:lstStyle/>
          <a:p>
            <a:pPr indent="0" lvl="0" marL="0" marR="0" rtl="0" algn="r">
              <a:lnSpc>
                <a:spcPct val="100000"/>
              </a:lnSpc>
              <a:spcBef>
                <a:spcPts val="0"/>
              </a:spcBef>
              <a:spcAft>
                <a:spcPts val="0"/>
              </a:spcAft>
              <a:buNone/>
            </a:pPr>
            <a:r>
              <a:rPr b="0" i="0" lang="en" sz="1400" u="none" cap="none" strike="noStrike">
                <a:solidFill>
                  <a:schemeClr val="dk1"/>
                </a:solidFill>
                <a:latin typeface="Arial"/>
                <a:ea typeface="Arial"/>
                <a:cs typeface="Arial"/>
                <a:sym typeface="Arial"/>
              </a:rPr>
              <a:t>Create Action Plans &amp; </a:t>
            </a:r>
            <a:endParaRPr b="0" i="0" sz="1400" u="none" cap="none" strike="noStrike">
              <a:solidFill>
                <a:schemeClr val="dk1"/>
              </a:solidFill>
              <a:latin typeface="Arial"/>
              <a:ea typeface="Arial"/>
              <a:cs typeface="Arial"/>
              <a:sym typeface="Arial"/>
            </a:endParaRPr>
          </a:p>
          <a:p>
            <a:pPr indent="0" lvl="0" marL="0" marR="0" rtl="0" algn="r">
              <a:lnSpc>
                <a:spcPct val="100000"/>
              </a:lnSpc>
              <a:spcBef>
                <a:spcPts val="0"/>
              </a:spcBef>
              <a:spcAft>
                <a:spcPts val="0"/>
              </a:spcAft>
              <a:buNone/>
            </a:pPr>
            <a:r>
              <a:rPr b="0" i="0" lang="en" sz="1400" u="none" cap="none" strike="noStrike">
                <a:solidFill>
                  <a:schemeClr val="dk1"/>
                </a:solidFill>
                <a:latin typeface="Arial"/>
                <a:ea typeface="Arial"/>
                <a:cs typeface="Arial"/>
                <a:sym typeface="Arial"/>
              </a:rPr>
              <a:t>Set up Regular Check-ins</a:t>
            </a:r>
            <a:endParaRPr b="0" i="0" sz="1400" u="none" cap="none" strike="noStrike">
              <a:solidFill>
                <a:schemeClr val="dk1"/>
              </a:solidFill>
              <a:latin typeface="Arial"/>
              <a:ea typeface="Arial"/>
              <a:cs typeface="Arial"/>
              <a:sym typeface="Arial"/>
            </a:endParaRPr>
          </a:p>
        </p:txBody>
      </p:sp>
      <p:sp>
        <p:nvSpPr>
          <p:cNvPr id="178" name="Google Shape;178;p3"/>
          <p:cNvSpPr txBox="1"/>
          <p:nvPr/>
        </p:nvSpPr>
        <p:spPr>
          <a:xfrm>
            <a:off x="344278" y="616257"/>
            <a:ext cx="8458500" cy="779670"/>
          </a:xfrm>
          <a:prstGeom prst="rect">
            <a:avLst/>
          </a:prstGeom>
          <a:noFill/>
          <a:ln>
            <a:noFill/>
          </a:ln>
        </p:spPr>
        <p:txBody>
          <a:bodyPr anchorCtr="0" anchor="t" bIns="34275" lIns="0" spcFirstLastPara="1" rIns="0" wrap="square" tIns="34275">
            <a:spAutoFit/>
          </a:bodyPr>
          <a:lstStyle/>
          <a:p>
            <a:pPr indent="0" lvl="0" marL="0" marR="0" rtl="0" algn="l">
              <a:lnSpc>
                <a:spcPct val="100000"/>
              </a:lnSpc>
              <a:spcBef>
                <a:spcPts val="0"/>
              </a:spcBef>
              <a:spcAft>
                <a:spcPts val="0"/>
              </a:spcAft>
              <a:buNone/>
            </a:pPr>
            <a:r>
              <a:rPr b="0" i="0" lang="en" sz="1400" u="none" cap="none" strike="noStrike">
                <a:solidFill>
                  <a:schemeClr val="dk1"/>
                </a:solidFill>
                <a:latin typeface="Arial"/>
                <a:ea typeface="Arial"/>
                <a:cs typeface="Arial"/>
                <a:sym typeface="Arial"/>
              </a:rPr>
              <a:t>This guide will help CTOs build collaborative relationships with CISOs. It </a:t>
            </a:r>
            <a:r>
              <a:rPr b="0" i="0" lang="en" sz="1400" u="none" cap="none" strike="noStrike">
                <a:solidFill>
                  <a:srgbClr val="444444"/>
                </a:solidFill>
                <a:latin typeface="Arial"/>
                <a:ea typeface="Arial"/>
                <a:cs typeface="Arial"/>
                <a:sym typeface="Arial"/>
              </a:rPr>
              <a:t>outlines six steps to kick-off CTO-CISO partnership discussions.</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500"/>
              </a:spcBef>
              <a:spcAft>
                <a:spcPts val="0"/>
              </a:spcAft>
              <a:buNone/>
            </a:pPr>
            <a:r>
              <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30"/>
          <p:cNvSpPr txBox="1"/>
          <p:nvPr>
            <p:ph type="title"/>
          </p:nvPr>
        </p:nvSpPr>
        <p:spPr>
          <a:xfrm>
            <a:off x="1709889" y="1569641"/>
            <a:ext cx="2762100" cy="165120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SzPts val="2400"/>
              <a:buNone/>
            </a:pPr>
            <a:r>
              <a:rPr lang="en"/>
              <a:t>Appendix</a:t>
            </a:r>
            <a:br>
              <a:rPr lang="en"/>
            </a:br>
            <a:br>
              <a:rPr lang="en"/>
            </a:br>
            <a:endParaRPr sz="1400">
              <a:solidFill>
                <a:srgbClr val="000000"/>
              </a:solidFill>
              <a:latin typeface="Arial"/>
              <a:ea typeface="Arial"/>
              <a:cs typeface="Arial"/>
              <a:sym typeface="Arial"/>
            </a:endParaRPr>
          </a:p>
          <a:p>
            <a:pPr indent="0" lvl="0" marL="0" rtl="0" algn="l">
              <a:lnSpc>
                <a:spcPct val="90000"/>
              </a:lnSpc>
              <a:spcBef>
                <a:spcPts val="900"/>
              </a:spcBef>
              <a:spcAft>
                <a:spcPts val="0"/>
              </a:spcAft>
              <a:buSzPts val="2400"/>
              <a:buNone/>
            </a:pPr>
            <a:r>
              <a:rPr lang="en"/>
              <a:t> </a:t>
            </a:r>
            <a:br>
              <a:rPr lang="en"/>
            </a:b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31"/>
          <p:cNvSpPr txBox="1"/>
          <p:nvPr>
            <p:ph type="title"/>
          </p:nvPr>
        </p:nvSpPr>
        <p:spPr>
          <a:xfrm>
            <a:off x="257175" y="203597"/>
            <a:ext cx="6342000" cy="2538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SzPts val="2400"/>
              <a:buNone/>
            </a:pPr>
            <a:r>
              <a:rPr lang="en"/>
              <a:t>CTO Profile</a:t>
            </a:r>
            <a:endParaRPr/>
          </a:p>
        </p:txBody>
      </p:sp>
      <p:graphicFrame>
        <p:nvGraphicFramePr>
          <p:cNvPr id="432" name="Google Shape;432;p31"/>
          <p:cNvGraphicFramePr/>
          <p:nvPr/>
        </p:nvGraphicFramePr>
        <p:xfrm>
          <a:off x="342900" y="607126"/>
          <a:ext cx="3000000" cy="3000000"/>
        </p:xfrm>
        <a:graphic>
          <a:graphicData uri="http://schemas.openxmlformats.org/drawingml/2006/table">
            <a:tbl>
              <a:tblPr bandRow="1" firstRow="1">
                <a:noFill/>
                <a:tableStyleId>{817D0864-7C2A-4CC2-91F8-2C3C98C181B2}</a:tableStyleId>
              </a:tblPr>
              <a:tblGrid>
                <a:gridCol w="1312475"/>
                <a:gridCol w="7264775"/>
              </a:tblGrid>
              <a:tr h="279875">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t>Aspect </a:t>
                      </a:r>
                      <a:endParaRPr sz="1100" u="none" cap="none" strike="noStrike"/>
                    </a:p>
                  </a:txBody>
                  <a:tcPr marT="34300" marB="34300" marR="68600" marL="68600"/>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t>Description</a:t>
                      </a:r>
                      <a:endParaRPr sz="1100" u="none" cap="none" strike="noStrike"/>
                    </a:p>
                  </a:txBody>
                  <a:tcPr marT="34300" marB="34300" marR="68600" marL="68600"/>
                </a:tc>
              </a:tr>
              <a:tr h="403875">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t>Role</a:t>
                      </a:r>
                      <a:endParaRPr sz="1100" u="none" cap="none" strike="noStrike"/>
                    </a:p>
                  </a:txBody>
                  <a:tcPr marT="34300" marB="34300" marR="68600" marL="68600"/>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solidFill>
                            <a:schemeClr val="dk1"/>
                          </a:solidFill>
                          <a:latin typeface="Arial"/>
                          <a:ea typeface="Arial"/>
                          <a:cs typeface="Arial"/>
                          <a:sym typeface="Arial"/>
                        </a:rPr>
                        <a:t>The CTO empowers the organization with the technology to boost business performance and increase customer satisfaction</a:t>
                      </a:r>
                      <a:endParaRPr sz="1100" u="none" cap="none" strike="noStrike"/>
                    </a:p>
                  </a:txBody>
                  <a:tcPr marT="34300" marB="34300" marR="68600" marL="68600"/>
                </a:tc>
              </a:tr>
              <a:tr h="1242075">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t>Goals</a:t>
                      </a:r>
                      <a:endParaRPr sz="1100" u="none" cap="none" strike="noStrike"/>
                    </a:p>
                  </a:txBody>
                  <a:tcPr marT="34300" marB="34300" marR="68600" marL="68600"/>
                </a:tc>
                <a:tc>
                  <a:txBody>
                    <a:bodyPr/>
                    <a:lstStyle/>
                    <a:p>
                      <a:pPr indent="-215900" lvl="0" marL="215900" marR="0" rtl="0" algn="l">
                        <a:lnSpc>
                          <a:spcPct val="100000"/>
                        </a:lnSpc>
                        <a:spcBef>
                          <a:spcPts val="0"/>
                        </a:spcBef>
                        <a:spcAft>
                          <a:spcPts val="0"/>
                        </a:spcAft>
                        <a:buClr>
                          <a:schemeClr val="dk1"/>
                        </a:buClr>
                        <a:buSzPts val="1100"/>
                        <a:buFont typeface="Arial"/>
                        <a:buChar char="•"/>
                      </a:pPr>
                      <a:r>
                        <a:rPr lang="en" sz="1100" u="none" cap="none" strike="noStrike">
                          <a:solidFill>
                            <a:schemeClr val="dk1"/>
                          </a:solidFill>
                          <a:latin typeface="Arial"/>
                          <a:ea typeface="Arial"/>
                          <a:cs typeface="Arial"/>
                          <a:sym typeface="Arial"/>
                        </a:rPr>
                        <a:t>Develop and implement the technology strategy</a:t>
                      </a:r>
                      <a:endParaRPr sz="1100" u="none" cap="none" strike="noStrike">
                        <a:solidFill>
                          <a:schemeClr val="dk1"/>
                        </a:solidFill>
                        <a:latin typeface="Arial"/>
                        <a:ea typeface="Arial"/>
                        <a:cs typeface="Arial"/>
                        <a:sym typeface="Arial"/>
                      </a:endParaRPr>
                    </a:p>
                    <a:p>
                      <a:pPr indent="-215900" lvl="0" marL="215900" marR="0" rtl="0" algn="l">
                        <a:lnSpc>
                          <a:spcPct val="100000"/>
                        </a:lnSpc>
                        <a:spcBef>
                          <a:spcPts val="0"/>
                        </a:spcBef>
                        <a:spcAft>
                          <a:spcPts val="0"/>
                        </a:spcAft>
                        <a:buClr>
                          <a:schemeClr val="dk1"/>
                        </a:buClr>
                        <a:buSzPts val="1100"/>
                        <a:buFont typeface="Arial"/>
                        <a:buChar char="•"/>
                      </a:pPr>
                      <a:r>
                        <a:rPr lang="en" sz="1100" u="none" cap="none" strike="noStrike">
                          <a:solidFill>
                            <a:schemeClr val="dk1"/>
                          </a:solidFill>
                          <a:latin typeface="Arial"/>
                          <a:ea typeface="Arial"/>
                          <a:cs typeface="Arial"/>
                          <a:sym typeface="Arial"/>
                        </a:rPr>
                        <a:t>Optimize the organization’s current business and/or IT operations</a:t>
                      </a:r>
                      <a:endParaRPr sz="1100" u="none" cap="none" strike="noStrike">
                        <a:solidFill>
                          <a:schemeClr val="dk1"/>
                        </a:solidFill>
                        <a:latin typeface="Arial"/>
                        <a:ea typeface="Arial"/>
                        <a:cs typeface="Arial"/>
                        <a:sym typeface="Arial"/>
                      </a:endParaRPr>
                    </a:p>
                    <a:p>
                      <a:pPr indent="-215900" lvl="0" marL="215900" marR="0" rtl="0" algn="l">
                        <a:lnSpc>
                          <a:spcPct val="100000"/>
                        </a:lnSpc>
                        <a:spcBef>
                          <a:spcPts val="0"/>
                        </a:spcBef>
                        <a:spcAft>
                          <a:spcPts val="0"/>
                        </a:spcAft>
                        <a:buClr>
                          <a:schemeClr val="dk1"/>
                        </a:buClr>
                        <a:buSzPts val="1100"/>
                        <a:buFont typeface="Arial"/>
                        <a:buChar char="•"/>
                      </a:pPr>
                      <a:r>
                        <a:rPr lang="en" sz="1100" u="none" cap="none" strike="noStrike">
                          <a:solidFill>
                            <a:schemeClr val="dk1"/>
                          </a:solidFill>
                          <a:latin typeface="Arial"/>
                          <a:ea typeface="Arial"/>
                          <a:cs typeface="Arial"/>
                          <a:sym typeface="Arial"/>
                        </a:rPr>
                        <a:t>Lead technology innovation to drive transformation and enable new business models</a:t>
                      </a:r>
                      <a:endParaRPr sz="1100" u="none" cap="none" strike="noStrike">
                        <a:solidFill>
                          <a:schemeClr val="dk1"/>
                        </a:solidFill>
                        <a:latin typeface="Arial"/>
                        <a:ea typeface="Arial"/>
                        <a:cs typeface="Arial"/>
                        <a:sym typeface="Arial"/>
                      </a:endParaRPr>
                    </a:p>
                    <a:p>
                      <a:pPr indent="-215900" lvl="0" marL="215900" marR="0" rtl="0" algn="l">
                        <a:lnSpc>
                          <a:spcPct val="100000"/>
                        </a:lnSpc>
                        <a:spcBef>
                          <a:spcPts val="0"/>
                        </a:spcBef>
                        <a:spcAft>
                          <a:spcPts val="0"/>
                        </a:spcAft>
                        <a:buClr>
                          <a:schemeClr val="dk1"/>
                        </a:buClr>
                        <a:buSzPts val="1100"/>
                        <a:buFont typeface="Arial"/>
                        <a:buChar char="•"/>
                      </a:pPr>
                      <a:r>
                        <a:rPr lang="en" sz="1100" u="none" cap="none" strike="noStrike">
                          <a:solidFill>
                            <a:schemeClr val="dk1"/>
                          </a:solidFill>
                          <a:latin typeface="Arial"/>
                          <a:ea typeface="Arial"/>
                          <a:cs typeface="Arial"/>
                          <a:sym typeface="Arial"/>
                        </a:rPr>
                        <a:t>Enable digital business by providing the right technologies to build digital business platforms and creating digital products and services</a:t>
                      </a:r>
                      <a:endParaRPr sz="1100" u="none" cap="none" strike="noStrike">
                        <a:solidFill>
                          <a:schemeClr val="dk1"/>
                        </a:solidFill>
                        <a:latin typeface="Arial"/>
                        <a:ea typeface="Arial"/>
                        <a:cs typeface="Arial"/>
                        <a:sym typeface="Arial"/>
                      </a:endParaRPr>
                    </a:p>
                    <a:p>
                      <a:pPr indent="-215900" lvl="0" marL="215900" marR="0" rtl="0" algn="l">
                        <a:lnSpc>
                          <a:spcPct val="100000"/>
                        </a:lnSpc>
                        <a:spcBef>
                          <a:spcPts val="0"/>
                        </a:spcBef>
                        <a:spcAft>
                          <a:spcPts val="0"/>
                        </a:spcAft>
                        <a:buClr>
                          <a:schemeClr val="dk1"/>
                        </a:buClr>
                        <a:buSzPts val="1100"/>
                        <a:buFont typeface="Arial"/>
                        <a:buChar char="•"/>
                      </a:pPr>
                      <a:r>
                        <a:rPr lang="en" sz="1100" u="none" cap="none" strike="noStrike">
                          <a:solidFill>
                            <a:schemeClr val="dk1"/>
                          </a:solidFill>
                          <a:latin typeface="Arial"/>
                          <a:ea typeface="Arial"/>
                          <a:cs typeface="Arial"/>
                          <a:sym typeface="Arial"/>
                        </a:rPr>
                        <a:t>Evolve talent within the IT organization to acquire the skills to better exploit technology</a:t>
                      </a:r>
                      <a:endParaRPr sz="1100" u="none" cap="none" strike="noStrike">
                        <a:solidFill>
                          <a:schemeClr val="dk1"/>
                        </a:solidFill>
                        <a:latin typeface="Arial"/>
                        <a:ea typeface="Arial"/>
                        <a:cs typeface="Arial"/>
                        <a:sym typeface="Arial"/>
                      </a:endParaRPr>
                    </a:p>
                    <a:p>
                      <a:pPr indent="-215900" lvl="0" marL="215900" marR="0" rtl="0" algn="l">
                        <a:lnSpc>
                          <a:spcPct val="100000"/>
                        </a:lnSpc>
                        <a:spcBef>
                          <a:spcPts val="0"/>
                        </a:spcBef>
                        <a:spcAft>
                          <a:spcPts val="0"/>
                        </a:spcAft>
                        <a:buClr>
                          <a:schemeClr val="dk1"/>
                        </a:buClr>
                        <a:buSzPts val="1100"/>
                        <a:buFont typeface="Arial"/>
                        <a:buChar char="•"/>
                      </a:pPr>
                      <a:r>
                        <a:rPr lang="en" sz="1100" u="none" cap="none" strike="noStrike">
                          <a:solidFill>
                            <a:schemeClr val="dk1"/>
                          </a:solidFill>
                          <a:latin typeface="Arial"/>
                          <a:ea typeface="Arial"/>
                          <a:cs typeface="Arial"/>
                          <a:sym typeface="Arial"/>
                        </a:rPr>
                        <a:t>Manage the OCTO</a:t>
                      </a:r>
                      <a:endParaRPr sz="1100" u="none" cap="none" strike="noStrike"/>
                    </a:p>
                  </a:txBody>
                  <a:tcPr marT="34300" marB="34300" marR="68600" marL="68600"/>
                </a:tc>
              </a:tr>
              <a:tr h="1242075">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t>Key Activities</a:t>
                      </a:r>
                      <a:endParaRPr sz="1100" u="none" cap="none" strike="noStrike"/>
                    </a:p>
                  </a:txBody>
                  <a:tcPr marT="34300" marB="34300" marR="68600" marL="68600"/>
                </a:tc>
                <a:tc>
                  <a:txBody>
                    <a:bodyPr/>
                    <a:lstStyle/>
                    <a:p>
                      <a:pPr indent="-215900" lvl="0" marL="215900" marR="0" rtl="0" algn="l">
                        <a:lnSpc>
                          <a:spcPct val="100000"/>
                        </a:lnSpc>
                        <a:spcBef>
                          <a:spcPts val="0"/>
                        </a:spcBef>
                        <a:spcAft>
                          <a:spcPts val="0"/>
                        </a:spcAft>
                        <a:buClr>
                          <a:schemeClr val="dk1"/>
                        </a:buClr>
                        <a:buSzPts val="1100"/>
                        <a:buFont typeface="Arial"/>
                        <a:buChar char="•"/>
                      </a:pPr>
                      <a:r>
                        <a:rPr b="0" i="0" lang="en" sz="1100" u="none" cap="none" strike="noStrike">
                          <a:solidFill>
                            <a:schemeClr val="dk1"/>
                          </a:solidFill>
                          <a:latin typeface="Arial"/>
                          <a:ea typeface="Arial"/>
                          <a:cs typeface="Arial"/>
                          <a:sym typeface="Arial"/>
                        </a:rPr>
                        <a:t>Evolving architecture</a:t>
                      </a:r>
                      <a:endParaRPr sz="1100" u="none" cap="none" strike="noStrike"/>
                    </a:p>
                    <a:p>
                      <a:pPr indent="-215900" lvl="0" marL="215900" marR="0" rtl="0" algn="l">
                        <a:lnSpc>
                          <a:spcPct val="100000"/>
                        </a:lnSpc>
                        <a:spcBef>
                          <a:spcPts val="0"/>
                        </a:spcBef>
                        <a:spcAft>
                          <a:spcPts val="0"/>
                        </a:spcAft>
                        <a:buClr>
                          <a:schemeClr val="dk1"/>
                        </a:buClr>
                        <a:buSzPts val="1100"/>
                        <a:buFont typeface="Arial"/>
                        <a:buChar char="•"/>
                      </a:pPr>
                      <a:r>
                        <a:rPr b="0" i="0" lang="en" sz="1100" u="none" cap="none" strike="noStrike">
                          <a:solidFill>
                            <a:schemeClr val="dk1"/>
                          </a:solidFill>
                          <a:latin typeface="Arial"/>
                          <a:ea typeface="Arial"/>
                          <a:cs typeface="Arial"/>
                          <a:sym typeface="Arial"/>
                        </a:rPr>
                        <a:t>Modernizing infrastructure</a:t>
                      </a:r>
                      <a:endParaRPr sz="1100" u="none" cap="none" strike="noStrike"/>
                    </a:p>
                    <a:p>
                      <a:pPr indent="-215900" lvl="0" marL="215900" marR="0" rtl="0" algn="l">
                        <a:lnSpc>
                          <a:spcPct val="100000"/>
                        </a:lnSpc>
                        <a:spcBef>
                          <a:spcPts val="0"/>
                        </a:spcBef>
                        <a:spcAft>
                          <a:spcPts val="0"/>
                        </a:spcAft>
                        <a:buClr>
                          <a:schemeClr val="dk1"/>
                        </a:buClr>
                        <a:buSzPts val="1100"/>
                        <a:buFont typeface="Arial"/>
                        <a:buChar char="•"/>
                      </a:pPr>
                      <a:r>
                        <a:rPr b="0" i="0" lang="en" sz="1100" u="none" cap="none" strike="noStrike">
                          <a:solidFill>
                            <a:schemeClr val="dk1"/>
                          </a:solidFill>
                          <a:latin typeface="Arial"/>
                          <a:ea typeface="Arial"/>
                          <a:cs typeface="Arial"/>
                          <a:sym typeface="Arial"/>
                        </a:rPr>
                        <a:t>Building a digital business platform</a:t>
                      </a:r>
                      <a:endParaRPr sz="1100" u="none" cap="none" strike="noStrike"/>
                    </a:p>
                    <a:p>
                      <a:pPr indent="-215900" lvl="0" marL="215900" marR="0" rtl="0" algn="l">
                        <a:lnSpc>
                          <a:spcPct val="100000"/>
                        </a:lnSpc>
                        <a:spcBef>
                          <a:spcPts val="0"/>
                        </a:spcBef>
                        <a:spcAft>
                          <a:spcPts val="0"/>
                        </a:spcAft>
                        <a:buClr>
                          <a:schemeClr val="dk1"/>
                        </a:buClr>
                        <a:buSzPts val="1100"/>
                        <a:buFont typeface="Arial"/>
                        <a:buChar char="•"/>
                      </a:pPr>
                      <a:r>
                        <a:rPr b="0" i="0" lang="en" sz="1100" u="none" cap="none" strike="noStrike">
                          <a:solidFill>
                            <a:schemeClr val="dk1"/>
                          </a:solidFill>
                          <a:latin typeface="Arial"/>
                          <a:ea typeface="Arial"/>
                          <a:cs typeface="Arial"/>
                          <a:sym typeface="Arial"/>
                        </a:rPr>
                        <a:t>Driving trendspotting</a:t>
                      </a:r>
                      <a:endParaRPr sz="1100" u="none" cap="none" strike="noStrike"/>
                    </a:p>
                    <a:p>
                      <a:pPr indent="-215900" lvl="0" marL="215900" marR="0" rtl="0" algn="l">
                        <a:lnSpc>
                          <a:spcPct val="100000"/>
                        </a:lnSpc>
                        <a:spcBef>
                          <a:spcPts val="0"/>
                        </a:spcBef>
                        <a:spcAft>
                          <a:spcPts val="0"/>
                        </a:spcAft>
                        <a:buClr>
                          <a:schemeClr val="dk1"/>
                        </a:buClr>
                        <a:buSzPts val="1100"/>
                        <a:buFont typeface="Arial"/>
                        <a:buChar char="•"/>
                      </a:pPr>
                      <a:r>
                        <a:rPr b="0" i="0" lang="en" sz="1100" u="none" cap="none" strike="noStrike">
                          <a:solidFill>
                            <a:schemeClr val="dk1"/>
                          </a:solidFill>
                          <a:latin typeface="Arial"/>
                          <a:ea typeface="Arial"/>
                          <a:cs typeface="Arial"/>
                          <a:sym typeface="Arial"/>
                        </a:rPr>
                        <a:t>Developing digital products</a:t>
                      </a:r>
                      <a:endParaRPr sz="1100" u="none" cap="none" strike="noStrike"/>
                    </a:p>
                    <a:p>
                      <a:pPr indent="-215900" lvl="0" marL="215900" marR="0" rtl="0" algn="l">
                        <a:lnSpc>
                          <a:spcPct val="100000"/>
                        </a:lnSpc>
                        <a:spcBef>
                          <a:spcPts val="0"/>
                        </a:spcBef>
                        <a:spcAft>
                          <a:spcPts val="0"/>
                        </a:spcAft>
                        <a:buClr>
                          <a:schemeClr val="dk1"/>
                        </a:buClr>
                        <a:buSzPts val="1100"/>
                        <a:buFont typeface="Arial"/>
                        <a:buChar char="•"/>
                      </a:pPr>
                      <a:r>
                        <a:rPr b="0" i="0" lang="en" sz="1100" u="none" cap="none" strike="noStrike">
                          <a:solidFill>
                            <a:schemeClr val="dk1"/>
                          </a:solidFill>
                          <a:latin typeface="Arial"/>
                          <a:ea typeface="Arial"/>
                          <a:cs typeface="Arial"/>
                          <a:sym typeface="Arial"/>
                        </a:rPr>
                        <a:t>Managing technology talent</a:t>
                      </a:r>
                      <a:endParaRPr sz="1100" u="none" cap="none" strike="noStrike"/>
                    </a:p>
                    <a:p>
                      <a:pPr indent="-215900" lvl="0" marL="215900" marR="0" rtl="0" algn="l">
                        <a:lnSpc>
                          <a:spcPct val="100000"/>
                        </a:lnSpc>
                        <a:spcBef>
                          <a:spcPts val="0"/>
                        </a:spcBef>
                        <a:spcAft>
                          <a:spcPts val="0"/>
                        </a:spcAft>
                        <a:buClr>
                          <a:schemeClr val="dk1"/>
                        </a:buClr>
                        <a:buSzPts val="1100"/>
                        <a:buFont typeface="Arial"/>
                        <a:buChar char="•"/>
                      </a:pPr>
                      <a:r>
                        <a:rPr b="0" i="0" lang="en" sz="1100" u="none" cap="none" strike="noStrike">
                          <a:solidFill>
                            <a:schemeClr val="dk1"/>
                          </a:solidFill>
                          <a:latin typeface="Arial"/>
                          <a:ea typeface="Arial"/>
                          <a:cs typeface="Arial"/>
                          <a:sym typeface="Arial"/>
                        </a:rPr>
                        <a:t>Managing external partnerships</a:t>
                      </a:r>
                      <a:endParaRPr sz="1100" u="none" cap="none" strike="noStrike"/>
                    </a:p>
                  </a:txBody>
                  <a:tcPr marT="34300" marB="34300" marR="68600" marL="68600"/>
                </a:tc>
              </a:tr>
              <a:tr h="739150">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t>Success Metrics</a:t>
                      </a:r>
                      <a:endParaRPr sz="1100" u="none" cap="none" strike="noStrike"/>
                    </a:p>
                  </a:txBody>
                  <a:tcPr marT="34300" marB="34300" marR="68600" marL="68600"/>
                </a:tc>
                <a:tc>
                  <a:txBody>
                    <a:bodyPr/>
                    <a:lstStyle/>
                    <a:p>
                      <a:pPr indent="-215900" lvl="0" marL="215900" marR="0" rtl="0" algn="l">
                        <a:lnSpc>
                          <a:spcPct val="100000"/>
                        </a:lnSpc>
                        <a:spcBef>
                          <a:spcPts val="0"/>
                        </a:spcBef>
                        <a:spcAft>
                          <a:spcPts val="0"/>
                        </a:spcAft>
                        <a:buClr>
                          <a:schemeClr val="dk1"/>
                        </a:buClr>
                        <a:buSzPts val="1100"/>
                        <a:buFont typeface="Arial"/>
                        <a:buChar char="•"/>
                      </a:pPr>
                      <a:r>
                        <a:rPr lang="en" sz="1100" u="none" cap="none" strike="noStrike"/>
                        <a:t>Customer Experience</a:t>
                      </a:r>
                      <a:endParaRPr sz="1100" u="none" cap="none" strike="noStrike"/>
                    </a:p>
                    <a:p>
                      <a:pPr indent="-215900" lvl="0" marL="215900" marR="0" rtl="0" algn="l">
                        <a:lnSpc>
                          <a:spcPct val="100000"/>
                        </a:lnSpc>
                        <a:spcBef>
                          <a:spcPts val="0"/>
                        </a:spcBef>
                        <a:spcAft>
                          <a:spcPts val="0"/>
                        </a:spcAft>
                        <a:buClr>
                          <a:schemeClr val="dk1"/>
                        </a:buClr>
                        <a:buSzPts val="1100"/>
                        <a:buFont typeface="Arial"/>
                        <a:buChar char="•"/>
                      </a:pPr>
                      <a:r>
                        <a:rPr lang="en" sz="1100" u="none" cap="none" strike="noStrike"/>
                        <a:t>IT Employee Productivity</a:t>
                      </a:r>
                      <a:endParaRPr sz="1100" u="none" cap="none" strike="noStrike"/>
                    </a:p>
                    <a:p>
                      <a:pPr indent="-215900" lvl="0" marL="215900" marR="0" rtl="0" algn="l">
                        <a:lnSpc>
                          <a:spcPct val="100000"/>
                        </a:lnSpc>
                        <a:spcBef>
                          <a:spcPts val="0"/>
                        </a:spcBef>
                        <a:spcAft>
                          <a:spcPts val="0"/>
                        </a:spcAft>
                        <a:buClr>
                          <a:schemeClr val="dk1"/>
                        </a:buClr>
                        <a:buSzPts val="1100"/>
                        <a:buFont typeface="Arial"/>
                        <a:buChar char="•"/>
                      </a:pPr>
                      <a:r>
                        <a:rPr lang="en" sz="1100" u="none" cap="none" strike="noStrike"/>
                        <a:t>Contribution to Revenue</a:t>
                      </a:r>
                      <a:endParaRPr sz="1100" u="none" cap="none" strike="noStrike"/>
                    </a:p>
                    <a:p>
                      <a:pPr indent="-215900" lvl="0" marL="215900" marR="0" rtl="0" algn="l">
                        <a:lnSpc>
                          <a:spcPct val="100000"/>
                        </a:lnSpc>
                        <a:spcBef>
                          <a:spcPts val="0"/>
                        </a:spcBef>
                        <a:spcAft>
                          <a:spcPts val="0"/>
                        </a:spcAft>
                        <a:buClr>
                          <a:schemeClr val="dk1"/>
                        </a:buClr>
                        <a:buSzPts val="1100"/>
                        <a:buFont typeface="Arial"/>
                        <a:buChar char="•"/>
                      </a:pPr>
                      <a:r>
                        <a:rPr lang="en" sz="1100" u="none" cap="none" strike="noStrike"/>
                        <a:t>Innovation pipeline</a:t>
                      </a:r>
                      <a:endParaRPr sz="1100" u="none" cap="none" strike="noStrike"/>
                    </a:p>
                  </a:txBody>
                  <a:tcPr marT="34300" marB="34300" marR="68600" marL="68600"/>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32"/>
          <p:cNvSpPr txBox="1"/>
          <p:nvPr>
            <p:ph type="title"/>
          </p:nvPr>
        </p:nvSpPr>
        <p:spPr>
          <a:xfrm>
            <a:off x="257175" y="203597"/>
            <a:ext cx="6342000" cy="2538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SzPts val="2400"/>
              <a:buNone/>
            </a:pPr>
            <a:r>
              <a:rPr lang="en"/>
              <a:t>CISO Profile</a:t>
            </a:r>
            <a:endParaRPr/>
          </a:p>
        </p:txBody>
      </p:sp>
      <p:graphicFrame>
        <p:nvGraphicFramePr>
          <p:cNvPr id="438" name="Google Shape;438;p32"/>
          <p:cNvGraphicFramePr/>
          <p:nvPr/>
        </p:nvGraphicFramePr>
        <p:xfrm>
          <a:off x="342900" y="607126"/>
          <a:ext cx="3000000" cy="3000000"/>
        </p:xfrm>
        <a:graphic>
          <a:graphicData uri="http://schemas.openxmlformats.org/drawingml/2006/table">
            <a:tbl>
              <a:tblPr bandRow="1" firstRow="1">
                <a:noFill/>
                <a:tableStyleId>{817D0864-7C2A-4CC2-91F8-2C3C98C181B2}</a:tableStyleId>
              </a:tblPr>
              <a:tblGrid>
                <a:gridCol w="1312475"/>
                <a:gridCol w="7264775"/>
              </a:tblGrid>
              <a:tr h="279875">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t>Aspect </a:t>
                      </a:r>
                      <a:endParaRPr sz="1100" u="none" cap="none" strike="noStrike"/>
                    </a:p>
                  </a:txBody>
                  <a:tcPr marT="34300" marB="34300" marR="68600" marL="68600"/>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t>Description</a:t>
                      </a:r>
                      <a:endParaRPr sz="1100" u="none" cap="none" strike="noStrike"/>
                    </a:p>
                  </a:txBody>
                  <a:tcPr marT="34300" marB="34300" marR="68600" marL="68600">
                    <a:lnB cap="flat" cmpd="sng" w="25400">
                      <a:solidFill>
                        <a:schemeClr val="dk1"/>
                      </a:solidFill>
                      <a:prstDash val="solid"/>
                      <a:round/>
                      <a:headEnd len="sm" w="sm" type="none"/>
                      <a:tailEnd len="sm" w="sm" type="none"/>
                    </a:lnB>
                  </a:tcPr>
                </a:tc>
              </a:tr>
              <a:tr h="617250">
                <a:tc>
                  <a:txBody>
                    <a:bodyPr/>
                    <a:lstStyle/>
                    <a:p>
                      <a:pPr indent="0" lvl="0" marL="0" marR="0" rtl="0" algn="l">
                        <a:lnSpc>
                          <a:spcPct val="100000"/>
                        </a:lnSpc>
                        <a:spcBef>
                          <a:spcPts val="0"/>
                        </a:spcBef>
                        <a:spcAft>
                          <a:spcPts val="0"/>
                        </a:spcAft>
                        <a:buClr>
                          <a:srgbClr val="000000"/>
                        </a:buClr>
                        <a:buSzPts val="1100"/>
                        <a:buFont typeface="Arial"/>
                        <a:buNone/>
                      </a:pPr>
                      <a:r>
                        <a:rPr lang="en" sz="1200" u="none" cap="none" strike="noStrike"/>
                        <a:t>Role</a:t>
                      </a:r>
                      <a:endParaRPr sz="1200" u="none" cap="none" strike="noStrike"/>
                    </a:p>
                  </a:txBody>
                  <a:tcPr marT="34300" marB="34300" marR="68600" marL="68600">
                    <a:lnR cap="flat" cmpd="sng" w="9525">
                      <a:solidFill>
                        <a:srgbClr val="000000">
                          <a:alpha val="0"/>
                        </a:srgbClr>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100"/>
                        <a:buFont typeface="Arial"/>
                        <a:buNone/>
                      </a:pPr>
                      <a:r>
                        <a:rPr lang="en" sz="1200" u="none" cap="none" strike="noStrike"/>
                        <a:t>CISOs are responsible for addressing compliance within fast-changing regulatory and privacy landscapes and addressing C-suite and board-level executives’ concerns about organizations’ resilience and cybersecurity posture.</a:t>
                      </a:r>
                      <a:endParaRPr sz="1200" u="none" cap="none" strike="noStrike"/>
                    </a:p>
                  </a:txBody>
                  <a:tcPr marT="34300" marB="34300" marR="68600" marL="686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25400">
                      <a:solidFill>
                        <a:schemeClr val="dk1"/>
                      </a:solidFill>
                      <a:prstDash val="solid"/>
                      <a:round/>
                      <a:headEnd len="sm" w="sm" type="none"/>
                      <a:tailEnd len="sm" w="sm" type="none"/>
                    </a:lnT>
                    <a:lnB cap="flat" cmpd="sng" w="25400">
                      <a:solidFill>
                        <a:schemeClr val="dk1">
                          <a:alpha val="0"/>
                        </a:schemeClr>
                      </a:solidFill>
                      <a:prstDash val="solid"/>
                      <a:round/>
                      <a:headEnd len="sm" w="sm" type="none"/>
                      <a:tailEnd len="sm" w="sm" type="none"/>
                    </a:lnB>
                  </a:tcPr>
                </a:tc>
              </a:tr>
              <a:tr h="434350">
                <a:tc>
                  <a:txBody>
                    <a:bodyPr/>
                    <a:lstStyle/>
                    <a:p>
                      <a:pPr indent="0" lvl="0" marL="0" marR="0" rtl="0" algn="l">
                        <a:lnSpc>
                          <a:spcPct val="100000"/>
                        </a:lnSpc>
                        <a:spcBef>
                          <a:spcPts val="0"/>
                        </a:spcBef>
                        <a:spcAft>
                          <a:spcPts val="0"/>
                        </a:spcAft>
                        <a:buClr>
                          <a:srgbClr val="000000"/>
                        </a:buClr>
                        <a:buSzPts val="1100"/>
                        <a:buFont typeface="Arial"/>
                        <a:buNone/>
                      </a:pPr>
                      <a:r>
                        <a:rPr lang="en" sz="1200" u="none" cap="none" strike="noStrike"/>
                        <a:t>Goals</a:t>
                      </a:r>
                      <a:endParaRPr sz="1200" u="none" cap="none" strike="noStrike"/>
                    </a:p>
                  </a:txBody>
                  <a:tcPr marT="34300" marB="34300" marR="68600" marL="68600">
                    <a:lnR cap="flat" cmpd="sng" w="9525">
                      <a:solidFill>
                        <a:srgbClr val="000000">
                          <a:alpha val="0"/>
                        </a:srgbClr>
                      </a:solidFill>
                      <a:prstDash val="solid"/>
                      <a:round/>
                      <a:headEnd len="sm" w="sm" type="none"/>
                      <a:tailEnd len="sm" w="sm" type="none"/>
                    </a:lnR>
                  </a:tcPr>
                </a:tc>
                <a:tc>
                  <a:txBody>
                    <a:bodyPr/>
                    <a:lstStyle/>
                    <a:p>
                      <a:pPr indent="-215900" lvl="0" marL="215900" marR="0" rtl="0" algn="l">
                        <a:lnSpc>
                          <a:spcPct val="100000"/>
                        </a:lnSpc>
                        <a:spcBef>
                          <a:spcPts val="0"/>
                        </a:spcBef>
                        <a:spcAft>
                          <a:spcPts val="0"/>
                        </a:spcAft>
                        <a:buClr>
                          <a:schemeClr val="dk1"/>
                        </a:buClr>
                        <a:buSzPts val="1200"/>
                        <a:buFont typeface="Arial"/>
                        <a:buChar char="•"/>
                      </a:pPr>
                      <a:r>
                        <a:rPr lang="en" sz="1200" u="none" cap="none" strike="noStrike"/>
                        <a:t>Reduce and manage cybersecurity threat exposure and increasing organizational resilience</a:t>
                      </a:r>
                      <a:endParaRPr sz="1200" u="none" cap="none" strike="noStrike"/>
                    </a:p>
                    <a:p>
                      <a:pPr indent="-215900" lvl="0" marL="215900" marR="0" rtl="0" algn="l">
                        <a:lnSpc>
                          <a:spcPct val="100000"/>
                        </a:lnSpc>
                        <a:spcBef>
                          <a:spcPts val="0"/>
                        </a:spcBef>
                        <a:spcAft>
                          <a:spcPts val="0"/>
                        </a:spcAft>
                        <a:buClr>
                          <a:schemeClr val="dk1"/>
                        </a:buClr>
                        <a:buSzPts val="1100"/>
                        <a:buFont typeface="Arial"/>
                        <a:buChar char="•"/>
                      </a:pPr>
                      <a:r>
                        <a:rPr lang="en" sz="1200" u="none" cap="none" strike="noStrike"/>
                        <a:t>Increase operational efficiency and effectiveness of security systems and talent</a:t>
                      </a:r>
                      <a:endParaRPr sz="1100" u="none" cap="none" strike="noStrike"/>
                    </a:p>
                  </a:txBody>
                  <a:tcPr marT="34300" marB="34300" marR="68600" marL="686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25400">
                      <a:solidFill>
                        <a:schemeClr val="dk1">
                          <a:alpha val="0"/>
                        </a:scheme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1348750">
                <a:tc>
                  <a:txBody>
                    <a:bodyPr/>
                    <a:lstStyle/>
                    <a:p>
                      <a:pPr indent="0" lvl="0" marL="0" marR="0" rtl="0" algn="l">
                        <a:lnSpc>
                          <a:spcPct val="100000"/>
                        </a:lnSpc>
                        <a:spcBef>
                          <a:spcPts val="0"/>
                        </a:spcBef>
                        <a:spcAft>
                          <a:spcPts val="0"/>
                        </a:spcAft>
                        <a:buClr>
                          <a:srgbClr val="000000"/>
                        </a:buClr>
                        <a:buSzPts val="1100"/>
                        <a:buFont typeface="Arial"/>
                        <a:buNone/>
                      </a:pPr>
                      <a:r>
                        <a:rPr lang="en" sz="1200" u="none" cap="none" strike="noStrike"/>
                        <a:t>Key Activities</a:t>
                      </a:r>
                      <a:endParaRPr sz="1200" u="none" cap="none" strike="noStrike"/>
                    </a:p>
                  </a:txBody>
                  <a:tcPr marT="34300" marB="34300" marR="68600" marL="68600">
                    <a:lnR cap="flat" cmpd="sng" w="9525">
                      <a:solidFill>
                        <a:srgbClr val="000000">
                          <a:alpha val="0"/>
                        </a:srgbClr>
                      </a:solidFill>
                      <a:prstDash val="solid"/>
                      <a:round/>
                      <a:headEnd len="sm" w="sm" type="none"/>
                      <a:tailEnd len="sm" w="sm" type="none"/>
                    </a:lnR>
                  </a:tcPr>
                </a:tc>
                <a:tc>
                  <a:txBody>
                    <a:bodyPr/>
                    <a:lstStyle/>
                    <a:p>
                      <a:pPr indent="-215900" lvl="0" marL="215900" marR="0" rtl="0" algn="l">
                        <a:lnSpc>
                          <a:spcPct val="100000"/>
                        </a:lnSpc>
                        <a:spcBef>
                          <a:spcPts val="0"/>
                        </a:spcBef>
                        <a:spcAft>
                          <a:spcPts val="0"/>
                        </a:spcAft>
                        <a:buClr>
                          <a:schemeClr val="dk1"/>
                        </a:buClr>
                        <a:buSzPts val="1100"/>
                        <a:buFont typeface="Arial"/>
                        <a:buChar char="•"/>
                      </a:pPr>
                      <a:r>
                        <a:rPr lang="en" sz="1200" u="none" cap="none" strike="noStrike"/>
                        <a:t>Enabling effective secure operations for their organizations</a:t>
                      </a:r>
                      <a:endParaRPr sz="1200" u="none" cap="none" strike="noStrike"/>
                    </a:p>
                    <a:p>
                      <a:pPr indent="-215900" lvl="0" marL="215900" marR="0" rtl="0" algn="l">
                        <a:lnSpc>
                          <a:spcPct val="100000"/>
                        </a:lnSpc>
                        <a:spcBef>
                          <a:spcPts val="0"/>
                        </a:spcBef>
                        <a:spcAft>
                          <a:spcPts val="0"/>
                        </a:spcAft>
                        <a:buClr>
                          <a:schemeClr val="dk1"/>
                        </a:buClr>
                        <a:buSzPts val="1100"/>
                        <a:buFont typeface="Arial"/>
                        <a:buChar char="•"/>
                      </a:pPr>
                      <a:r>
                        <a:rPr lang="en" sz="1200" u="none" cap="none" strike="noStrike"/>
                        <a:t>Build business case for cybersecurity investments</a:t>
                      </a:r>
                      <a:endParaRPr sz="1200" u="none" cap="none" strike="noStrike"/>
                    </a:p>
                    <a:p>
                      <a:pPr indent="-215900" lvl="0" marL="215900" marR="0" rtl="0" algn="l">
                        <a:lnSpc>
                          <a:spcPct val="100000"/>
                        </a:lnSpc>
                        <a:spcBef>
                          <a:spcPts val="0"/>
                        </a:spcBef>
                        <a:spcAft>
                          <a:spcPts val="0"/>
                        </a:spcAft>
                        <a:buClr>
                          <a:schemeClr val="dk1"/>
                        </a:buClr>
                        <a:buSzPts val="1100"/>
                        <a:buFont typeface="Arial"/>
                        <a:buChar char="•"/>
                      </a:pPr>
                      <a:r>
                        <a:rPr lang="en" sz="1200" u="none" cap="none" strike="noStrike"/>
                        <a:t>Establishing a risk-aware culture and effective cyber judgment</a:t>
                      </a:r>
                      <a:endParaRPr sz="1200" u="none" cap="none" strike="noStrike"/>
                    </a:p>
                    <a:p>
                      <a:pPr indent="-215900" lvl="0" marL="215900" marR="0" rtl="0" algn="l">
                        <a:lnSpc>
                          <a:spcPct val="100000"/>
                        </a:lnSpc>
                        <a:spcBef>
                          <a:spcPts val="0"/>
                        </a:spcBef>
                        <a:spcAft>
                          <a:spcPts val="0"/>
                        </a:spcAft>
                        <a:buClr>
                          <a:schemeClr val="dk1"/>
                        </a:buClr>
                        <a:buSzPts val="1100"/>
                        <a:buFont typeface="Arial"/>
                        <a:buChar char="•"/>
                      </a:pPr>
                      <a:r>
                        <a:rPr lang="en" sz="1200" u="none" cap="none" strike="noStrike"/>
                        <a:t>Communicating cyber risk and the value of the cybersecurity program to executive leaders</a:t>
                      </a:r>
                      <a:endParaRPr sz="1200" u="none" cap="none" strike="noStrike"/>
                    </a:p>
                    <a:p>
                      <a:pPr indent="-215900" lvl="0" marL="215900" marR="0" rtl="0" algn="l">
                        <a:lnSpc>
                          <a:spcPct val="100000"/>
                        </a:lnSpc>
                        <a:spcBef>
                          <a:spcPts val="0"/>
                        </a:spcBef>
                        <a:spcAft>
                          <a:spcPts val="0"/>
                        </a:spcAft>
                        <a:buClr>
                          <a:schemeClr val="dk1"/>
                        </a:buClr>
                        <a:buSzPts val="1100"/>
                        <a:buFont typeface="Arial"/>
                        <a:buChar char="•"/>
                      </a:pPr>
                      <a:r>
                        <a:rPr lang="en" sz="1200" u="none" cap="none" strike="noStrike"/>
                        <a:t>Managing security talent and services to meet security outcome</a:t>
                      </a:r>
                      <a:endParaRPr sz="1200" u="none" cap="none" strike="noStrike"/>
                    </a:p>
                    <a:p>
                      <a:pPr indent="-215900" lvl="0" marL="215900" marR="0" rtl="0" algn="l">
                        <a:lnSpc>
                          <a:spcPct val="100000"/>
                        </a:lnSpc>
                        <a:spcBef>
                          <a:spcPts val="0"/>
                        </a:spcBef>
                        <a:spcAft>
                          <a:spcPts val="0"/>
                        </a:spcAft>
                        <a:buClr>
                          <a:schemeClr val="dk1"/>
                        </a:buClr>
                        <a:buSzPts val="1100"/>
                        <a:buFont typeface="Arial"/>
                        <a:buChar char="•"/>
                      </a:pPr>
                      <a:r>
                        <a:rPr lang="en" sz="1200" u="none" cap="none" strike="noStrike"/>
                        <a:t>Addressing compliance in fast-changing regulatory landscapes</a:t>
                      </a:r>
                      <a:endParaRPr sz="1200" u="none" cap="none" strike="noStrike"/>
                    </a:p>
                    <a:p>
                      <a:pPr indent="-215900" lvl="0" marL="215900" marR="0" rtl="0" algn="l">
                        <a:lnSpc>
                          <a:spcPct val="100000"/>
                        </a:lnSpc>
                        <a:spcBef>
                          <a:spcPts val="0"/>
                        </a:spcBef>
                        <a:spcAft>
                          <a:spcPts val="0"/>
                        </a:spcAft>
                        <a:buClr>
                          <a:schemeClr val="dk1"/>
                        </a:buClr>
                        <a:buSzPts val="1100"/>
                        <a:buFont typeface="Arial"/>
                        <a:buChar char="•"/>
                      </a:pPr>
                      <a:r>
                        <a:rPr lang="en" sz="1200" u="none" cap="none" strike="noStrike"/>
                        <a:t>Ensure resilience and business continuity</a:t>
                      </a:r>
                      <a:endParaRPr sz="1100" u="none" cap="none" strike="noStrike"/>
                    </a:p>
                  </a:txBody>
                  <a:tcPr marT="34300" marB="34300" marR="68600" marL="686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983000">
                <a:tc>
                  <a:txBody>
                    <a:bodyPr/>
                    <a:lstStyle/>
                    <a:p>
                      <a:pPr indent="0" lvl="0" marL="0" marR="0" rtl="0" algn="l">
                        <a:lnSpc>
                          <a:spcPct val="100000"/>
                        </a:lnSpc>
                        <a:spcBef>
                          <a:spcPts val="0"/>
                        </a:spcBef>
                        <a:spcAft>
                          <a:spcPts val="0"/>
                        </a:spcAft>
                        <a:buClr>
                          <a:srgbClr val="000000"/>
                        </a:buClr>
                        <a:buSzPts val="1100"/>
                        <a:buFont typeface="Arial"/>
                        <a:buNone/>
                      </a:pPr>
                      <a:r>
                        <a:rPr lang="en" sz="1200" u="none" cap="none" strike="noStrike"/>
                        <a:t>Success Metrics</a:t>
                      </a:r>
                      <a:endParaRPr sz="1200" u="none" cap="none" strike="noStrike"/>
                    </a:p>
                  </a:txBody>
                  <a:tcPr marT="34300" marB="34300" marR="68600" marL="68600">
                    <a:lnR cap="flat" cmpd="sng" w="9525">
                      <a:solidFill>
                        <a:srgbClr val="000000">
                          <a:alpha val="0"/>
                        </a:srgbClr>
                      </a:solidFill>
                      <a:prstDash val="solid"/>
                      <a:round/>
                      <a:headEnd len="sm" w="sm" type="none"/>
                      <a:tailEnd len="sm" w="sm" type="none"/>
                    </a:lnR>
                  </a:tcPr>
                </a:tc>
                <a:tc>
                  <a:txBody>
                    <a:bodyPr/>
                    <a:lstStyle/>
                    <a:p>
                      <a:pPr indent="-215900" lvl="0" marL="215900" marR="0" rtl="0" algn="l">
                        <a:lnSpc>
                          <a:spcPct val="100000"/>
                        </a:lnSpc>
                        <a:spcBef>
                          <a:spcPts val="0"/>
                        </a:spcBef>
                        <a:spcAft>
                          <a:spcPts val="0"/>
                        </a:spcAft>
                        <a:buClr>
                          <a:schemeClr val="dk1"/>
                        </a:buClr>
                        <a:buSzPts val="1100"/>
                        <a:buFont typeface="Arial"/>
                        <a:buChar char="•"/>
                      </a:pPr>
                      <a:r>
                        <a:rPr lang="en" sz="1200" u="none" cap="none" strike="noStrike"/>
                        <a:t>Reduction and management of the business cyber risk</a:t>
                      </a:r>
                      <a:endParaRPr sz="1200" u="none" cap="none" strike="noStrike"/>
                    </a:p>
                    <a:p>
                      <a:pPr indent="-215900" lvl="0" marL="215900" marR="0" rtl="0" algn="l">
                        <a:lnSpc>
                          <a:spcPct val="100000"/>
                        </a:lnSpc>
                        <a:spcBef>
                          <a:spcPts val="0"/>
                        </a:spcBef>
                        <a:spcAft>
                          <a:spcPts val="0"/>
                        </a:spcAft>
                        <a:buClr>
                          <a:schemeClr val="dk1"/>
                        </a:buClr>
                        <a:buSzPts val="1100"/>
                        <a:buFont typeface="Arial"/>
                        <a:buChar char="•"/>
                      </a:pPr>
                      <a:r>
                        <a:rPr lang="en" sz="1200" u="none" cap="none" strike="noStrike"/>
                        <a:t>Continuous reduction in the impact of security incidents</a:t>
                      </a:r>
                      <a:endParaRPr sz="1200" u="none" cap="none" strike="noStrike"/>
                    </a:p>
                    <a:p>
                      <a:pPr indent="-215900" lvl="0" marL="215900" marR="0" rtl="0" algn="l">
                        <a:lnSpc>
                          <a:spcPct val="100000"/>
                        </a:lnSpc>
                        <a:spcBef>
                          <a:spcPts val="0"/>
                        </a:spcBef>
                        <a:spcAft>
                          <a:spcPts val="0"/>
                        </a:spcAft>
                        <a:buClr>
                          <a:schemeClr val="dk1"/>
                        </a:buClr>
                        <a:buSzPts val="1100"/>
                        <a:buFont typeface="Arial"/>
                        <a:buChar char="•"/>
                      </a:pPr>
                      <a:r>
                        <a:rPr lang="en" sz="1200" u="none" cap="none" strike="noStrike"/>
                        <a:t>Constant optimization of response and recovery to security incidents</a:t>
                      </a:r>
                      <a:endParaRPr sz="1200" u="none" cap="none" strike="noStrike"/>
                    </a:p>
                    <a:p>
                      <a:pPr indent="-215900" lvl="0" marL="215900" marR="0" rtl="0" algn="l">
                        <a:lnSpc>
                          <a:spcPct val="100000"/>
                        </a:lnSpc>
                        <a:spcBef>
                          <a:spcPts val="0"/>
                        </a:spcBef>
                        <a:spcAft>
                          <a:spcPts val="0"/>
                        </a:spcAft>
                        <a:buClr>
                          <a:schemeClr val="dk1"/>
                        </a:buClr>
                        <a:buSzPts val="1100"/>
                        <a:buFont typeface="Arial"/>
                        <a:buChar char="•"/>
                      </a:pPr>
                      <a:r>
                        <a:rPr lang="en" sz="1200" u="none" cap="none" strike="noStrike"/>
                        <a:t>Improvement of the cybersecurity program</a:t>
                      </a:r>
                      <a:endParaRPr sz="1200" u="none" cap="none" strike="noStrike"/>
                    </a:p>
                    <a:p>
                      <a:pPr indent="-215900" lvl="0" marL="215900" marR="0" rtl="0" algn="l">
                        <a:lnSpc>
                          <a:spcPct val="100000"/>
                        </a:lnSpc>
                        <a:spcBef>
                          <a:spcPts val="0"/>
                        </a:spcBef>
                        <a:spcAft>
                          <a:spcPts val="0"/>
                        </a:spcAft>
                        <a:buClr>
                          <a:schemeClr val="dk1"/>
                        </a:buClr>
                        <a:buSzPts val="1100"/>
                        <a:buFont typeface="Arial"/>
                        <a:buChar char="•"/>
                      </a:pPr>
                      <a:r>
                        <a:rPr lang="en" sz="1200" u="none" cap="none" strike="noStrike"/>
                        <a:t>Returns on security investment </a:t>
                      </a:r>
                      <a:endParaRPr sz="1100" u="none" cap="none" strike="noStrike"/>
                    </a:p>
                  </a:txBody>
                  <a:tcPr marT="34300" marB="34300" marR="68600" marL="686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25400">
                      <a:solidFill>
                        <a:schemeClr val="dk1"/>
                      </a:solidFill>
                      <a:prstDash val="solid"/>
                      <a:round/>
                      <a:headEnd len="sm" w="sm" type="none"/>
                      <a:tailEnd len="sm" w="sm" type="none"/>
                    </a:lnB>
                  </a:tcPr>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33"/>
          <p:cNvSpPr txBox="1"/>
          <p:nvPr>
            <p:ph type="title"/>
          </p:nvPr>
        </p:nvSpPr>
        <p:spPr>
          <a:xfrm>
            <a:off x="342900" y="271463"/>
            <a:ext cx="8593800" cy="3384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SzPts val="2400"/>
              <a:buNone/>
            </a:pPr>
            <a:r>
              <a:rPr lang="en"/>
              <a:t>Clarify Interpretations of Business Strategy</a:t>
            </a:r>
            <a:endParaRPr/>
          </a:p>
        </p:txBody>
      </p:sp>
      <p:sp>
        <p:nvSpPr>
          <p:cNvPr id="444" name="Google Shape;444;p33"/>
          <p:cNvSpPr txBox="1"/>
          <p:nvPr>
            <p:ph idx="1" type="body"/>
          </p:nvPr>
        </p:nvSpPr>
        <p:spPr>
          <a:xfrm>
            <a:off x="257175" y="858976"/>
            <a:ext cx="8407800" cy="2510100"/>
          </a:xfrm>
          <a:prstGeom prst="rect">
            <a:avLst/>
          </a:prstGeom>
          <a:noFill/>
          <a:ln>
            <a:noFill/>
          </a:ln>
        </p:spPr>
        <p:txBody>
          <a:bodyPr anchorCtr="0" anchor="t" bIns="0" lIns="0" spcFirstLastPara="1" rIns="0" wrap="square" tIns="0">
            <a:noAutofit/>
          </a:bodyPr>
          <a:lstStyle/>
          <a:p>
            <a:pPr indent="-203195" lvl="0" marL="203195" rtl="0" algn="l">
              <a:lnSpc>
                <a:spcPct val="90000"/>
              </a:lnSpc>
              <a:spcBef>
                <a:spcPts val="0"/>
              </a:spcBef>
              <a:spcAft>
                <a:spcPts val="0"/>
              </a:spcAft>
              <a:buSzPts val="1800"/>
              <a:buChar char="•"/>
            </a:pPr>
            <a:r>
              <a:rPr i="1" lang="en"/>
              <a:t>What unique value do we provide to our stakeholders?</a:t>
            </a:r>
            <a:endParaRPr/>
          </a:p>
          <a:p>
            <a:pPr indent="-203195" lvl="0" marL="203195" rtl="0" algn="l">
              <a:lnSpc>
                <a:spcPct val="90000"/>
              </a:lnSpc>
              <a:spcBef>
                <a:spcPts val="900"/>
              </a:spcBef>
              <a:spcAft>
                <a:spcPts val="0"/>
              </a:spcAft>
              <a:buSzPts val="1800"/>
              <a:buChar char="•"/>
            </a:pPr>
            <a:r>
              <a:rPr i="1" lang="en"/>
              <a:t>What financial targets must we meet to provide value?</a:t>
            </a:r>
            <a:endParaRPr/>
          </a:p>
          <a:p>
            <a:pPr indent="-203195" lvl="0" marL="203195" rtl="0" algn="l">
              <a:lnSpc>
                <a:spcPct val="90000"/>
              </a:lnSpc>
              <a:spcBef>
                <a:spcPts val="900"/>
              </a:spcBef>
              <a:spcAft>
                <a:spcPts val="0"/>
              </a:spcAft>
              <a:buSzPts val="1800"/>
              <a:buChar char="•"/>
            </a:pPr>
            <a:r>
              <a:rPr i="1" lang="en"/>
              <a:t>What is the value proposition to the customer that will get us to those targets?</a:t>
            </a:r>
            <a:endParaRPr/>
          </a:p>
          <a:p>
            <a:pPr indent="-203195" lvl="0" marL="203195" rtl="0" algn="l">
              <a:lnSpc>
                <a:spcPct val="90000"/>
              </a:lnSpc>
              <a:spcBef>
                <a:spcPts val="900"/>
              </a:spcBef>
              <a:spcAft>
                <a:spcPts val="0"/>
              </a:spcAft>
              <a:buSzPts val="1800"/>
              <a:buChar char="•"/>
            </a:pPr>
            <a:r>
              <a:rPr i="1" lang="en"/>
              <a:t>Which processes need to change in order to deliver that value proposition?</a:t>
            </a:r>
            <a:endParaRPr/>
          </a:p>
          <a:p>
            <a:pPr indent="-203195" lvl="0" marL="203195" rtl="0" algn="l">
              <a:lnSpc>
                <a:spcPct val="90000"/>
              </a:lnSpc>
              <a:spcBef>
                <a:spcPts val="900"/>
              </a:spcBef>
              <a:spcAft>
                <a:spcPts val="0"/>
              </a:spcAft>
              <a:buSzPts val="1800"/>
              <a:buChar char="•"/>
            </a:pPr>
            <a:r>
              <a:rPr i="1" lang="en"/>
              <a:t>What security capabilities do we need to learn and develop to sustain that model? </a:t>
            </a:r>
            <a:endParaRPr/>
          </a:p>
          <a:p>
            <a:pPr indent="-203195" lvl="0" marL="203195" rtl="0" algn="l">
              <a:lnSpc>
                <a:spcPct val="90000"/>
              </a:lnSpc>
              <a:spcBef>
                <a:spcPts val="900"/>
              </a:spcBef>
              <a:spcAft>
                <a:spcPts val="0"/>
              </a:spcAft>
              <a:buSzPts val="1800"/>
              <a:buChar char="•"/>
            </a:pPr>
            <a:r>
              <a:rPr i="1" lang="en"/>
              <a:t>What risks may emerge that could prevent us from achieving those targets?</a:t>
            </a:r>
            <a:endParaRPr/>
          </a:p>
          <a:p>
            <a:pPr indent="-203195" lvl="0" marL="203195" rtl="0" algn="l">
              <a:lnSpc>
                <a:spcPct val="90000"/>
              </a:lnSpc>
              <a:spcBef>
                <a:spcPts val="900"/>
              </a:spcBef>
              <a:spcAft>
                <a:spcPts val="0"/>
              </a:spcAft>
              <a:buSzPts val="1800"/>
              <a:buChar char="•"/>
            </a:pPr>
            <a:r>
              <a:rPr i="1" lang="en"/>
              <a:t>What might our competitors do that could impact our strategic execution?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4"/>
          <p:cNvSpPr txBox="1"/>
          <p:nvPr>
            <p:ph type="title"/>
          </p:nvPr>
        </p:nvSpPr>
        <p:spPr>
          <a:xfrm>
            <a:off x="1543051" y="1145286"/>
            <a:ext cx="3682800" cy="22014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dk2"/>
              </a:buClr>
              <a:buSzPts val="2400"/>
              <a:buFont typeface="Arial Black"/>
              <a:buNone/>
            </a:pPr>
            <a:r>
              <a:rPr lang="en"/>
              <a:t>Step 1: Establish Shared Priorities </a:t>
            </a:r>
            <a:br>
              <a:rPr lang="en"/>
            </a:b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5"/>
          <p:cNvSpPr txBox="1"/>
          <p:nvPr>
            <p:ph type="title"/>
          </p:nvPr>
        </p:nvSpPr>
        <p:spPr>
          <a:xfrm>
            <a:off x="257175" y="203601"/>
            <a:ext cx="8546400" cy="2622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SzPts val="2400"/>
              <a:buNone/>
            </a:pPr>
            <a:r>
              <a:rPr lang="en"/>
              <a:t>Questions for CTOs &amp; CISOs to Ask Each Other to Identify Common Priorities</a:t>
            </a:r>
            <a:endParaRPr/>
          </a:p>
        </p:txBody>
      </p:sp>
      <p:pic>
        <p:nvPicPr>
          <p:cNvPr id="189" name="Google Shape;189;p5"/>
          <p:cNvPicPr preferRelativeResize="0"/>
          <p:nvPr/>
        </p:nvPicPr>
        <p:blipFill rotWithShape="1">
          <a:blip r:embed="rId3">
            <a:alphaModFix/>
          </a:blip>
          <a:srcRect b="0" l="0" r="0" t="0"/>
          <a:stretch/>
        </p:blipFill>
        <p:spPr>
          <a:xfrm>
            <a:off x="7801539" y="2214564"/>
            <a:ext cx="800100" cy="714375"/>
          </a:xfrm>
          <a:prstGeom prst="rect">
            <a:avLst/>
          </a:prstGeom>
          <a:noFill/>
          <a:ln>
            <a:noFill/>
          </a:ln>
        </p:spPr>
      </p:pic>
      <p:pic>
        <p:nvPicPr>
          <p:cNvPr id="190" name="Google Shape;190;p5"/>
          <p:cNvPicPr preferRelativeResize="0"/>
          <p:nvPr/>
        </p:nvPicPr>
        <p:blipFill rotWithShape="1">
          <a:blip r:embed="rId3">
            <a:alphaModFix/>
          </a:blip>
          <a:srcRect b="0" l="0" r="0" t="0"/>
          <a:stretch/>
        </p:blipFill>
        <p:spPr>
          <a:xfrm flipH="1">
            <a:off x="627226" y="2214564"/>
            <a:ext cx="800100" cy="714375"/>
          </a:xfrm>
          <a:prstGeom prst="rect">
            <a:avLst/>
          </a:prstGeom>
          <a:noFill/>
          <a:ln>
            <a:noFill/>
          </a:ln>
        </p:spPr>
      </p:pic>
      <p:sp>
        <p:nvSpPr>
          <p:cNvPr id="191" name="Google Shape;191;p5"/>
          <p:cNvSpPr/>
          <p:nvPr/>
        </p:nvSpPr>
        <p:spPr>
          <a:xfrm>
            <a:off x="1644207" y="1009651"/>
            <a:ext cx="5940600" cy="3679500"/>
          </a:xfrm>
          <a:prstGeom prst="roundRect">
            <a:avLst>
              <a:gd fmla="val 16667" name="adj"/>
            </a:avLst>
          </a:prstGeom>
          <a:solidFill>
            <a:schemeClr val="lt2"/>
          </a:solidFill>
          <a:ln cap="flat" cmpd="sng" w="28575">
            <a:solidFill>
              <a:schemeClr val="dk2"/>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92" name="Google Shape;192;p5"/>
          <p:cNvSpPr txBox="1"/>
          <p:nvPr>
            <p:ph idx="1" type="body"/>
          </p:nvPr>
        </p:nvSpPr>
        <p:spPr>
          <a:xfrm>
            <a:off x="1891851" y="1176050"/>
            <a:ext cx="5609700" cy="3346800"/>
          </a:xfrm>
          <a:prstGeom prst="rect">
            <a:avLst/>
          </a:prstGeom>
          <a:noFill/>
          <a:ln>
            <a:noFill/>
          </a:ln>
        </p:spPr>
        <p:txBody>
          <a:bodyPr anchorCtr="0" anchor="t" bIns="0" lIns="0" spcFirstLastPara="1" rIns="0" wrap="square" tIns="0">
            <a:noAutofit/>
          </a:bodyPr>
          <a:lstStyle/>
          <a:p>
            <a:pPr indent="-190495" lvl="0" marL="190495" rtl="0" algn="l">
              <a:lnSpc>
                <a:spcPct val="90000"/>
              </a:lnSpc>
              <a:spcBef>
                <a:spcPts val="0"/>
              </a:spcBef>
              <a:spcAft>
                <a:spcPts val="0"/>
              </a:spcAft>
              <a:buSzPts val="1400"/>
              <a:buChar char="•"/>
            </a:pPr>
            <a:r>
              <a:rPr lang="en" sz="1400"/>
              <a:t>What is going well (and not so well)?</a:t>
            </a:r>
            <a:endParaRPr sz="1400"/>
          </a:p>
          <a:p>
            <a:pPr indent="-177796" lvl="0" marL="190495" rtl="0" algn="l">
              <a:lnSpc>
                <a:spcPct val="90000"/>
              </a:lnSpc>
              <a:spcBef>
                <a:spcPts val="900"/>
              </a:spcBef>
              <a:spcAft>
                <a:spcPts val="0"/>
              </a:spcAft>
              <a:buSzPts val="1400"/>
              <a:buChar char="•"/>
            </a:pPr>
            <a:r>
              <a:rPr lang="en" sz="1400"/>
              <a:t>What are your business aspirations (for next six, 12 and 24 months)?</a:t>
            </a:r>
            <a:endParaRPr sz="1400"/>
          </a:p>
          <a:p>
            <a:pPr indent="-177796" lvl="0" marL="190495" rtl="0" algn="l">
              <a:lnSpc>
                <a:spcPct val="90000"/>
              </a:lnSpc>
              <a:spcBef>
                <a:spcPts val="900"/>
              </a:spcBef>
              <a:spcAft>
                <a:spcPts val="0"/>
              </a:spcAft>
              <a:buSzPts val="1400"/>
              <a:buChar char="•"/>
            </a:pPr>
            <a:r>
              <a:rPr lang="en" sz="1400"/>
              <a:t>How do you see yourselves as contributors to enterprise-level goals?</a:t>
            </a:r>
            <a:endParaRPr sz="1400"/>
          </a:p>
          <a:p>
            <a:pPr indent="-177796" lvl="0" marL="190495" rtl="0" algn="l">
              <a:lnSpc>
                <a:spcPct val="90000"/>
              </a:lnSpc>
              <a:spcBef>
                <a:spcPts val="900"/>
              </a:spcBef>
              <a:spcAft>
                <a:spcPts val="0"/>
              </a:spcAft>
              <a:buSzPts val="1400"/>
              <a:buChar char="•"/>
            </a:pPr>
            <a:r>
              <a:rPr lang="en" sz="1400"/>
              <a:t>What technology and operational obstacles prevent you from achieving your business goals?</a:t>
            </a:r>
            <a:endParaRPr sz="1400"/>
          </a:p>
          <a:p>
            <a:pPr indent="-177796" lvl="0" marL="190495" rtl="0" algn="l">
              <a:lnSpc>
                <a:spcPct val="90000"/>
              </a:lnSpc>
              <a:spcBef>
                <a:spcPts val="900"/>
              </a:spcBef>
              <a:spcAft>
                <a:spcPts val="0"/>
              </a:spcAft>
              <a:buSzPts val="1400"/>
              <a:buChar char="•"/>
            </a:pPr>
            <a:r>
              <a:rPr lang="en" sz="1400"/>
              <a:t>How can the CTO help you achieve your goals and outcomes?</a:t>
            </a:r>
            <a:endParaRPr sz="1400"/>
          </a:p>
          <a:p>
            <a:pPr indent="-190495" lvl="0" marL="190495" rtl="0" algn="l">
              <a:lnSpc>
                <a:spcPct val="90000"/>
              </a:lnSpc>
              <a:spcBef>
                <a:spcPts val="900"/>
              </a:spcBef>
              <a:spcAft>
                <a:spcPts val="0"/>
              </a:spcAft>
              <a:buSzPts val="1400"/>
              <a:buChar char="•"/>
            </a:pPr>
            <a:r>
              <a:rPr lang="en" sz="1400"/>
              <a:t>What can the CISO do to improve data security for technology solutions?</a:t>
            </a:r>
            <a:endParaRPr sz="1400"/>
          </a:p>
          <a:p>
            <a:pPr indent="-177796" lvl="0" marL="190495" rtl="0" algn="l">
              <a:lnSpc>
                <a:spcPct val="90000"/>
              </a:lnSpc>
              <a:spcBef>
                <a:spcPts val="900"/>
              </a:spcBef>
              <a:spcAft>
                <a:spcPts val="0"/>
              </a:spcAft>
              <a:buSzPts val="1400"/>
              <a:buChar char="•"/>
            </a:pPr>
            <a:r>
              <a:rPr lang="en" sz="1400"/>
              <a:t>What technologies can be used to develop robust cybersecurity programs?</a:t>
            </a:r>
            <a:endParaRPr sz="1400"/>
          </a:p>
          <a:p>
            <a:pPr indent="-177796" lvl="0" marL="190495" rtl="0" algn="l">
              <a:lnSpc>
                <a:spcPct val="90000"/>
              </a:lnSpc>
              <a:spcBef>
                <a:spcPts val="900"/>
              </a:spcBef>
              <a:spcAft>
                <a:spcPts val="0"/>
              </a:spcAft>
              <a:buSzPts val="1400"/>
              <a:buChar char="•"/>
            </a:pPr>
            <a:r>
              <a:rPr lang="en" sz="1400"/>
              <a:t>What does success look like for you team? How do you measure it?</a:t>
            </a:r>
            <a:endParaRPr sz="1400"/>
          </a:p>
          <a:p>
            <a:pPr indent="0" lvl="0" marL="0" rtl="0" algn="l">
              <a:lnSpc>
                <a:spcPct val="90000"/>
              </a:lnSpc>
              <a:spcBef>
                <a:spcPts val="900"/>
              </a:spcBef>
              <a:spcAft>
                <a:spcPts val="0"/>
              </a:spcAft>
              <a:buSzPts val="1800"/>
              <a:buNone/>
            </a:pPr>
            <a:r>
              <a:t/>
            </a:r>
            <a:endParaRPr/>
          </a:p>
          <a:p>
            <a:pPr indent="0" lvl="0" marL="0" rtl="0" algn="l">
              <a:lnSpc>
                <a:spcPct val="90000"/>
              </a:lnSpc>
              <a:spcBef>
                <a:spcPts val="900"/>
              </a:spcBef>
              <a:spcAft>
                <a:spcPts val="0"/>
              </a:spcAft>
              <a:buSzPts val="1800"/>
              <a:buNone/>
            </a:pPr>
            <a:r>
              <a:t/>
            </a:r>
            <a:endParaRPr/>
          </a:p>
          <a:p>
            <a:pPr indent="-76198" lvl="0" marL="190495" rtl="0" algn="l">
              <a:lnSpc>
                <a:spcPct val="90000"/>
              </a:lnSpc>
              <a:spcBef>
                <a:spcPts val="900"/>
              </a:spcBef>
              <a:spcAft>
                <a:spcPts val="0"/>
              </a:spcAft>
              <a:buSzPts val="18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6"/>
          <p:cNvSpPr txBox="1"/>
          <p:nvPr>
            <p:ph type="title"/>
          </p:nvPr>
        </p:nvSpPr>
        <p:spPr>
          <a:xfrm>
            <a:off x="257175" y="203597"/>
            <a:ext cx="6342000" cy="253800"/>
          </a:xfrm>
          <a:prstGeom prst="rect">
            <a:avLst/>
          </a:prstGeom>
          <a:noFill/>
          <a:ln>
            <a:noFill/>
          </a:ln>
        </p:spPr>
        <p:txBody>
          <a:bodyPr anchorCtr="0" anchor="t" bIns="0" lIns="0" spcFirstLastPara="1" rIns="0" wrap="square" tIns="0">
            <a:normAutofit fontScale="90000"/>
          </a:bodyPr>
          <a:lstStyle/>
          <a:p>
            <a:pPr indent="0" lvl="0" marL="0" rtl="0" algn="l">
              <a:lnSpc>
                <a:spcPct val="90000"/>
              </a:lnSpc>
              <a:spcBef>
                <a:spcPts val="0"/>
              </a:spcBef>
              <a:spcAft>
                <a:spcPts val="0"/>
              </a:spcAft>
              <a:buSzPct val="100000"/>
              <a:buNone/>
            </a:pPr>
            <a:r>
              <a:rPr lang="en"/>
              <a:t>Examples of CTO &amp; CISO Key Priorities</a:t>
            </a:r>
            <a:endParaRPr/>
          </a:p>
        </p:txBody>
      </p:sp>
      <p:sp>
        <p:nvSpPr>
          <p:cNvPr id="198" name="Google Shape;198;p6"/>
          <p:cNvSpPr txBox="1"/>
          <p:nvPr/>
        </p:nvSpPr>
        <p:spPr>
          <a:xfrm>
            <a:off x="342901" y="709549"/>
            <a:ext cx="2577900" cy="843790"/>
          </a:xfrm>
          <a:prstGeom prst="rect">
            <a:avLst/>
          </a:prstGeom>
          <a:noFill/>
          <a:ln>
            <a:noFill/>
          </a:ln>
        </p:spPr>
        <p:txBody>
          <a:bodyPr anchorCtr="0" anchor="t" bIns="34275" lIns="0" spcFirstLastPara="1" rIns="0" wrap="square" tIns="34275">
            <a:spAutoFit/>
          </a:bodyPr>
          <a:lstStyle/>
          <a:p>
            <a:pPr indent="0" lvl="0" marL="0" marR="0" rtl="0" algn="l">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500"/>
              </a:spcBef>
              <a:spcAft>
                <a:spcPts val="0"/>
              </a:spcAft>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500"/>
              </a:spcBef>
              <a:spcAft>
                <a:spcPts val="0"/>
              </a:spcAft>
              <a:buNone/>
            </a:pPr>
            <a:r>
              <a:t/>
            </a:r>
            <a:endParaRPr b="0" i="0" sz="1400" u="none" cap="none" strike="noStrike">
              <a:solidFill>
                <a:schemeClr val="dk1"/>
              </a:solidFill>
              <a:latin typeface="Arial"/>
              <a:ea typeface="Arial"/>
              <a:cs typeface="Arial"/>
              <a:sym typeface="Arial"/>
            </a:endParaRPr>
          </a:p>
        </p:txBody>
      </p:sp>
      <p:sp>
        <p:nvSpPr>
          <p:cNvPr id="199" name="Google Shape;199;p6"/>
          <p:cNvSpPr txBox="1"/>
          <p:nvPr/>
        </p:nvSpPr>
        <p:spPr>
          <a:xfrm>
            <a:off x="342900" y="1365920"/>
            <a:ext cx="2675400" cy="284663"/>
          </a:xfrm>
          <a:prstGeom prst="rect">
            <a:avLst/>
          </a:prstGeom>
          <a:noFill/>
          <a:ln>
            <a:noFill/>
          </a:ln>
        </p:spPr>
        <p:txBody>
          <a:bodyPr anchorCtr="0" anchor="t" bIns="34275" lIns="0" spcFirstLastPara="1" rIns="0" wrap="square" tIns="34275">
            <a:spAutoFit/>
          </a:bodyPr>
          <a:lstStyle/>
          <a:p>
            <a:pPr indent="-126997" lvl="0" marL="215895" marR="0" rtl="0" algn="l">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200" name="Google Shape;200;p6"/>
          <p:cNvSpPr txBox="1"/>
          <p:nvPr/>
        </p:nvSpPr>
        <p:spPr>
          <a:xfrm>
            <a:off x="405845" y="632157"/>
            <a:ext cx="8539500" cy="338400"/>
          </a:xfrm>
          <a:prstGeom prst="rect">
            <a:avLst/>
          </a:prstGeom>
          <a:noFill/>
          <a:ln>
            <a:noFill/>
          </a:ln>
        </p:spPr>
        <p:txBody>
          <a:bodyPr anchorCtr="0" anchor="t" bIns="68575" lIns="68575" spcFirstLastPara="1" rIns="68575" wrap="square" tIns="68575">
            <a:noAutofit/>
          </a:bodyPr>
          <a:lstStyle/>
          <a:p>
            <a:pPr indent="0" lvl="0" marL="0" marR="0" rtl="0" algn="l">
              <a:lnSpc>
                <a:spcPct val="100000"/>
              </a:lnSpc>
              <a:spcBef>
                <a:spcPts val="0"/>
              </a:spcBef>
              <a:spcAft>
                <a:spcPts val="0"/>
              </a:spcAft>
              <a:buNone/>
            </a:pPr>
            <a:r>
              <a:rPr b="1" i="1" lang="en" sz="1000" u="none" cap="none" strike="noStrike">
                <a:solidFill>
                  <a:schemeClr val="accent5"/>
                </a:solidFill>
                <a:latin typeface="Arial"/>
                <a:ea typeface="Arial"/>
                <a:cs typeface="Arial"/>
                <a:sym typeface="Arial"/>
              </a:rPr>
              <a:t>Common priorities for CTOs and CISOs include product innovation, data quality, operational efficiency and agility and customer experience</a:t>
            </a:r>
            <a:endParaRPr b="1" i="1" sz="1000" u="none" cap="none" strike="noStrike">
              <a:solidFill>
                <a:schemeClr val="accent5"/>
              </a:solidFill>
              <a:latin typeface="Arial"/>
              <a:ea typeface="Arial"/>
              <a:cs typeface="Arial"/>
              <a:sym typeface="Arial"/>
            </a:endParaRPr>
          </a:p>
        </p:txBody>
      </p:sp>
      <p:sp>
        <p:nvSpPr>
          <p:cNvPr id="201" name="Google Shape;201;p6"/>
          <p:cNvSpPr txBox="1"/>
          <p:nvPr/>
        </p:nvSpPr>
        <p:spPr>
          <a:xfrm>
            <a:off x="4859126" y="4072701"/>
            <a:ext cx="3132900" cy="25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 sz="1000" u="none" cap="none" strike="noStrike">
                <a:solidFill>
                  <a:srgbClr val="000000"/>
                </a:solidFill>
                <a:latin typeface="Arial"/>
                <a:ea typeface="Arial"/>
                <a:cs typeface="Arial"/>
                <a:sym typeface="Arial"/>
              </a:rPr>
              <a:t>Source: </a:t>
            </a:r>
            <a:r>
              <a:rPr b="0" i="0" lang="en" sz="1000" u="sng" cap="none" strike="noStrike">
                <a:solidFill>
                  <a:srgbClr val="0000A9"/>
                </a:solidFill>
                <a:highlight>
                  <a:srgbClr val="FFFFFF"/>
                </a:highlight>
                <a:latin typeface="Arial"/>
                <a:ea typeface="Arial"/>
                <a:cs typeface="Arial"/>
                <a:sym typeface="Arial"/>
                <a:hlinkClick r:id="rId3">
                  <a:extLst>
                    <a:ext uri="{A12FA001-AC4F-418D-AE19-62706E023703}">
                      <ahyp:hlinkClr val="tx"/>
                    </a:ext>
                  </a:extLst>
                </a:hlinkClick>
              </a:rPr>
              <a:t>Chief Information Security Officer Persona Priorities</a:t>
            </a:r>
            <a:endParaRPr b="0" i="0" sz="1000" u="sng" cap="none" strike="noStrike">
              <a:solidFill>
                <a:srgbClr val="0000A9"/>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aphicFrame>
        <p:nvGraphicFramePr>
          <p:cNvPr id="202" name="Google Shape;202;p6"/>
          <p:cNvGraphicFramePr/>
          <p:nvPr/>
        </p:nvGraphicFramePr>
        <p:xfrm>
          <a:off x="5200339" y="1511563"/>
          <a:ext cx="3000000" cy="3000000"/>
        </p:xfrm>
        <a:graphic>
          <a:graphicData uri="http://schemas.openxmlformats.org/drawingml/2006/table">
            <a:tbl>
              <a:tblPr bandRow="1" firstRow="1">
                <a:noFill/>
                <a:tableStyleId>{275DC7A2-BA63-4698-B6E0-B81C436238B7}</a:tableStyleId>
              </a:tblPr>
              <a:tblGrid>
                <a:gridCol w="3602350"/>
              </a:tblGrid>
              <a:tr h="477525">
                <a:tc>
                  <a:txBody>
                    <a:bodyPr/>
                    <a:lstStyle/>
                    <a:p>
                      <a:pPr indent="0" lvl="0" marL="0" marR="0" rtl="0" algn="l">
                        <a:lnSpc>
                          <a:spcPct val="100000"/>
                        </a:lnSpc>
                        <a:spcBef>
                          <a:spcPts val="0"/>
                        </a:spcBef>
                        <a:spcAft>
                          <a:spcPts val="0"/>
                        </a:spcAft>
                        <a:buClr>
                          <a:srgbClr val="000000"/>
                        </a:buClr>
                        <a:buSzPts val="1200"/>
                        <a:buFont typeface="Arial"/>
                        <a:buNone/>
                      </a:pPr>
                      <a:r>
                        <a:rPr b="0" lang="en" sz="1200" u="none" cap="none" strike="noStrike"/>
                        <a:t>Reduce Cybersecurity Threat Exposur</a:t>
                      </a:r>
                      <a:r>
                        <a:rPr lang="en" sz="1300" u="none" cap="none" strike="noStrike"/>
                        <a:t>e</a:t>
                      </a:r>
                      <a:endParaRPr sz="1300" u="none" cap="none" strike="noStrike"/>
                    </a:p>
                  </a:txBody>
                  <a:tcPr marT="45725" marB="45725" marR="91450" marL="10972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rgbClr val="FFFFFF"/>
                      </a:solidFill>
                      <a:prstDash val="solid"/>
                      <a:round/>
                      <a:headEnd len="sm" w="sm" type="none"/>
                      <a:tailEnd len="sm" w="sm" type="none"/>
                    </a:lnB>
                    <a:solidFill>
                      <a:srgbClr val="002856"/>
                    </a:solidFill>
                  </a:tcPr>
                </a:tc>
              </a:tr>
              <a:tr h="497850">
                <a:tc>
                  <a:txBody>
                    <a:bodyPr/>
                    <a:lstStyle/>
                    <a:p>
                      <a:pPr indent="0" lvl="0" marL="0" marR="0" rtl="0" algn="l">
                        <a:lnSpc>
                          <a:spcPct val="100000"/>
                        </a:lnSpc>
                        <a:spcBef>
                          <a:spcPts val="0"/>
                        </a:spcBef>
                        <a:spcAft>
                          <a:spcPts val="0"/>
                        </a:spcAft>
                        <a:buClr>
                          <a:srgbClr val="000000"/>
                        </a:buClr>
                        <a:buSzPts val="1300"/>
                        <a:buFont typeface="Arial"/>
                        <a:buNone/>
                      </a:pPr>
                      <a:r>
                        <a:rPr lang="en" sz="1300" u="none" cap="none" strike="noStrike">
                          <a:solidFill>
                            <a:srgbClr val="FFFFFF"/>
                          </a:solidFill>
                        </a:rPr>
                        <a:t>Improve Organization Resiliency</a:t>
                      </a:r>
                      <a:endParaRPr sz="1300" u="none" cap="none" strike="noStrike"/>
                    </a:p>
                  </a:txBody>
                  <a:tcPr marT="45725" marB="45725" marR="91450" marL="10972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002856"/>
                    </a:solidFill>
                  </a:tcPr>
                </a:tc>
              </a:tr>
              <a:tr h="497850">
                <a:tc>
                  <a:txBody>
                    <a:bodyPr/>
                    <a:lstStyle/>
                    <a:p>
                      <a:pPr indent="0" lvl="0" marL="0" marR="0" rtl="0" algn="l">
                        <a:lnSpc>
                          <a:spcPct val="100000"/>
                        </a:lnSpc>
                        <a:spcBef>
                          <a:spcPts val="0"/>
                        </a:spcBef>
                        <a:spcAft>
                          <a:spcPts val="0"/>
                        </a:spcAft>
                        <a:buClr>
                          <a:srgbClr val="000000"/>
                        </a:buClr>
                        <a:buSzPts val="1300"/>
                        <a:buFont typeface="Arial"/>
                        <a:buNone/>
                      </a:pPr>
                      <a:r>
                        <a:rPr lang="en" sz="1300" u="none" cap="none" strike="noStrike">
                          <a:solidFill>
                            <a:schemeClr val="lt1"/>
                          </a:solidFill>
                        </a:rPr>
                        <a:t>Effectiveness of Security Systems</a:t>
                      </a:r>
                      <a:endParaRPr sz="1300" u="none" cap="none" strike="noStrike">
                        <a:solidFill>
                          <a:schemeClr val="lt1"/>
                        </a:solidFill>
                      </a:endParaRPr>
                    </a:p>
                  </a:txBody>
                  <a:tcPr marT="45725" marB="45725" marR="91450" marL="10972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002856"/>
                    </a:solidFill>
                  </a:tcPr>
                </a:tc>
              </a:tr>
              <a:tr h="294650">
                <a:tc>
                  <a:txBody>
                    <a:bodyPr/>
                    <a:lstStyle/>
                    <a:p>
                      <a:pPr indent="0" lvl="0" marL="0" marR="0" rtl="0" algn="l">
                        <a:lnSpc>
                          <a:spcPct val="100000"/>
                        </a:lnSpc>
                        <a:spcBef>
                          <a:spcPts val="0"/>
                        </a:spcBef>
                        <a:spcAft>
                          <a:spcPts val="0"/>
                        </a:spcAft>
                        <a:buClr>
                          <a:srgbClr val="000000"/>
                        </a:buClr>
                        <a:buSzPts val="1300"/>
                        <a:buFont typeface="Arial"/>
                        <a:buNone/>
                      </a:pPr>
                      <a:r>
                        <a:rPr lang="en" sz="1300" u="none" cap="none" strike="noStrike">
                          <a:solidFill>
                            <a:srgbClr val="FFFFFF"/>
                          </a:solidFill>
                        </a:rPr>
                        <a:t>Increase Operational Efficiency</a:t>
                      </a:r>
                      <a:endParaRPr sz="1300" u="none" cap="none" strike="noStrike">
                        <a:solidFill>
                          <a:srgbClr val="FFFFFF"/>
                        </a:solidFill>
                      </a:endParaRPr>
                    </a:p>
                  </a:txBody>
                  <a:tcPr marT="45725" marB="45725" marR="91450" marL="10972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002856"/>
                    </a:solidFill>
                  </a:tcPr>
                </a:tc>
              </a:tr>
              <a:tr h="294650">
                <a:tc>
                  <a:txBody>
                    <a:bodyPr/>
                    <a:lstStyle/>
                    <a:p>
                      <a:pPr indent="0" lvl="0" marL="0" marR="0" rtl="0" algn="l">
                        <a:lnSpc>
                          <a:spcPct val="100000"/>
                        </a:lnSpc>
                        <a:spcBef>
                          <a:spcPts val="0"/>
                        </a:spcBef>
                        <a:spcAft>
                          <a:spcPts val="0"/>
                        </a:spcAft>
                        <a:buClr>
                          <a:srgbClr val="000000"/>
                        </a:buClr>
                        <a:buSzPts val="1300"/>
                        <a:buFont typeface="Arial"/>
                        <a:buNone/>
                      </a:pPr>
                      <a:r>
                        <a:rPr lang="en" sz="1300" u="none" cap="none" strike="noStrike">
                          <a:solidFill>
                            <a:srgbClr val="FFFFFF"/>
                          </a:solidFill>
                        </a:rPr>
                        <a:t>Reporting of Cyber Risk</a:t>
                      </a:r>
                      <a:endParaRPr sz="1300" u="none" cap="none" strike="noStrike"/>
                    </a:p>
                  </a:txBody>
                  <a:tcPr marT="45725" marB="45725" marR="91450" marL="10972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FFFFFF"/>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002856"/>
                    </a:solidFill>
                  </a:tcPr>
                </a:tc>
              </a:tr>
            </a:tbl>
          </a:graphicData>
        </a:graphic>
      </p:graphicFrame>
      <p:graphicFrame>
        <p:nvGraphicFramePr>
          <p:cNvPr id="203" name="Google Shape;203;p6"/>
          <p:cNvGraphicFramePr/>
          <p:nvPr/>
        </p:nvGraphicFramePr>
        <p:xfrm>
          <a:off x="933815" y="1511563"/>
          <a:ext cx="3000000" cy="3000000"/>
        </p:xfrm>
        <a:graphic>
          <a:graphicData uri="http://schemas.openxmlformats.org/drawingml/2006/table">
            <a:tbl>
              <a:tblPr bandRow="1" firstRow="1">
                <a:noFill/>
                <a:tableStyleId>{275DC7A2-BA63-4698-B6E0-B81C436238B7}</a:tableStyleId>
              </a:tblPr>
              <a:tblGrid>
                <a:gridCol w="3602350"/>
              </a:tblGrid>
              <a:tr h="294650">
                <a:tc>
                  <a:txBody>
                    <a:bodyPr/>
                    <a:lstStyle/>
                    <a:p>
                      <a:pPr indent="0" lvl="0" marL="0" marR="0" rtl="0" algn="l">
                        <a:lnSpc>
                          <a:spcPct val="100000"/>
                        </a:lnSpc>
                        <a:spcBef>
                          <a:spcPts val="0"/>
                        </a:spcBef>
                        <a:spcAft>
                          <a:spcPts val="0"/>
                        </a:spcAft>
                        <a:buClr>
                          <a:srgbClr val="000000"/>
                        </a:buClr>
                        <a:buSzPts val="1300"/>
                        <a:buFont typeface="Arial"/>
                        <a:buNone/>
                      </a:pPr>
                      <a:r>
                        <a:rPr b="0" lang="en" sz="1300" u="none" cap="none" strike="noStrike"/>
                        <a:t>Improve IT Security</a:t>
                      </a:r>
                      <a:endParaRPr sz="1300" u="none" cap="none" strike="noStrike"/>
                    </a:p>
                  </a:txBody>
                  <a:tcPr marT="45725" marB="45725" marR="91450" marL="10972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rgbClr val="FFFFFF"/>
                      </a:solidFill>
                      <a:prstDash val="solid"/>
                      <a:round/>
                      <a:headEnd len="sm" w="sm" type="none"/>
                      <a:tailEnd len="sm" w="sm" type="none"/>
                    </a:lnB>
                    <a:solidFill>
                      <a:srgbClr val="002856"/>
                    </a:solidFill>
                  </a:tcPr>
                </a:tc>
              </a:tr>
              <a:tr h="294650">
                <a:tc>
                  <a:txBody>
                    <a:bodyPr/>
                    <a:lstStyle/>
                    <a:p>
                      <a:pPr indent="0" lvl="0" marL="0" marR="0" rtl="0" algn="l">
                        <a:lnSpc>
                          <a:spcPct val="100000"/>
                        </a:lnSpc>
                        <a:spcBef>
                          <a:spcPts val="0"/>
                        </a:spcBef>
                        <a:spcAft>
                          <a:spcPts val="0"/>
                        </a:spcAft>
                        <a:buClr>
                          <a:srgbClr val="000000"/>
                        </a:buClr>
                        <a:buSzPts val="1300"/>
                        <a:buFont typeface="Arial"/>
                        <a:buNone/>
                      </a:pPr>
                      <a:r>
                        <a:rPr lang="en" sz="1300" u="none" cap="none" strike="noStrike">
                          <a:solidFill>
                            <a:srgbClr val="FFFFFF"/>
                          </a:solidFill>
                        </a:rPr>
                        <a:t>Innovate Digital Products</a:t>
                      </a:r>
                      <a:endParaRPr sz="1300" u="none" cap="none" strike="noStrike"/>
                    </a:p>
                  </a:txBody>
                  <a:tcPr marT="45725" marB="45725" marR="91450" marL="10972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002856"/>
                    </a:solidFill>
                  </a:tcPr>
                </a:tc>
              </a:tr>
              <a:tr h="294650">
                <a:tc>
                  <a:txBody>
                    <a:bodyPr/>
                    <a:lstStyle/>
                    <a:p>
                      <a:pPr indent="0" lvl="0" marL="0" marR="0" rtl="0" algn="l">
                        <a:lnSpc>
                          <a:spcPct val="100000"/>
                        </a:lnSpc>
                        <a:spcBef>
                          <a:spcPts val="0"/>
                        </a:spcBef>
                        <a:spcAft>
                          <a:spcPts val="0"/>
                        </a:spcAft>
                        <a:buClr>
                          <a:srgbClr val="000000"/>
                        </a:buClr>
                        <a:buSzPts val="1300"/>
                        <a:buFont typeface="Arial"/>
                        <a:buNone/>
                      </a:pPr>
                      <a:r>
                        <a:rPr lang="en" sz="1300" u="none" cap="none" strike="noStrike">
                          <a:solidFill>
                            <a:srgbClr val="FFFFFF"/>
                          </a:solidFill>
                        </a:rPr>
                        <a:t>Increase Operational Efficiency</a:t>
                      </a:r>
                      <a:endParaRPr sz="1300" u="none" cap="none" strike="noStrike"/>
                    </a:p>
                  </a:txBody>
                  <a:tcPr marT="45725" marB="45725" marR="91450" marL="10972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002856"/>
                    </a:solidFill>
                  </a:tcPr>
                </a:tc>
              </a:tr>
              <a:tr h="294650">
                <a:tc>
                  <a:txBody>
                    <a:bodyPr/>
                    <a:lstStyle/>
                    <a:p>
                      <a:pPr indent="0" lvl="0" marL="0" marR="0" rtl="0" algn="l">
                        <a:lnSpc>
                          <a:spcPct val="100000"/>
                        </a:lnSpc>
                        <a:spcBef>
                          <a:spcPts val="0"/>
                        </a:spcBef>
                        <a:spcAft>
                          <a:spcPts val="0"/>
                        </a:spcAft>
                        <a:buClr>
                          <a:srgbClr val="000000"/>
                        </a:buClr>
                        <a:buSzPts val="1300"/>
                        <a:buFont typeface="Arial"/>
                        <a:buNone/>
                      </a:pPr>
                      <a:r>
                        <a:rPr lang="en" sz="1300" u="none" cap="none" strike="noStrike">
                          <a:solidFill>
                            <a:srgbClr val="FFFFFF"/>
                          </a:solidFill>
                        </a:rPr>
                        <a:t>Improve Data Quality</a:t>
                      </a:r>
                      <a:endParaRPr sz="1300" u="none" cap="none" strike="noStrike"/>
                    </a:p>
                  </a:txBody>
                  <a:tcPr marT="45725" marB="45725" marR="91450" marL="10972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002856"/>
                    </a:solidFill>
                  </a:tcPr>
                </a:tc>
              </a:tr>
              <a:tr h="294650">
                <a:tc>
                  <a:txBody>
                    <a:bodyPr/>
                    <a:lstStyle/>
                    <a:p>
                      <a:pPr indent="0" lvl="0" marL="0" marR="0" rtl="0" algn="l">
                        <a:lnSpc>
                          <a:spcPct val="100000"/>
                        </a:lnSpc>
                        <a:spcBef>
                          <a:spcPts val="0"/>
                        </a:spcBef>
                        <a:spcAft>
                          <a:spcPts val="0"/>
                        </a:spcAft>
                        <a:buClr>
                          <a:srgbClr val="000000"/>
                        </a:buClr>
                        <a:buSzPts val="1300"/>
                        <a:buFont typeface="Arial"/>
                        <a:buNone/>
                      </a:pPr>
                      <a:r>
                        <a:rPr lang="en" sz="1300" u="none" cap="none" strike="noStrike">
                          <a:solidFill>
                            <a:srgbClr val="FFFFFF"/>
                          </a:solidFill>
                        </a:rPr>
                        <a:t>Improve Customer Experience</a:t>
                      </a:r>
                      <a:endParaRPr sz="1300" u="none" cap="none" strike="noStrike"/>
                    </a:p>
                  </a:txBody>
                  <a:tcPr marT="45725" marB="45725" marR="91450" marL="10972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FFFFFF"/>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002856"/>
                    </a:solidFill>
                  </a:tcPr>
                </a:tc>
              </a:tr>
            </a:tbl>
          </a:graphicData>
        </a:graphic>
      </p:graphicFrame>
      <p:sp>
        <p:nvSpPr>
          <p:cNvPr id="204" name="Google Shape;204;p6"/>
          <p:cNvSpPr/>
          <p:nvPr/>
        </p:nvSpPr>
        <p:spPr>
          <a:xfrm>
            <a:off x="165153" y="1545189"/>
            <a:ext cx="1439700" cy="1439700"/>
          </a:xfrm>
          <a:prstGeom prst="ellipse">
            <a:avLst/>
          </a:prstGeom>
          <a:solidFill>
            <a:srgbClr val="FFFFFF"/>
          </a:solidFill>
          <a:ln cap="flat" cmpd="sng" w="127000">
            <a:solidFill>
              <a:srgbClr val="00285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 sz="1400" u="none" cap="none" strike="noStrike">
                <a:solidFill>
                  <a:srgbClr val="000000"/>
                </a:solidFill>
                <a:latin typeface="Arial Black"/>
                <a:ea typeface="Arial Black"/>
                <a:cs typeface="Arial Black"/>
                <a:sym typeface="Arial Black"/>
              </a:rPr>
              <a:t>CTO </a:t>
            </a:r>
            <a:r>
              <a:rPr b="0" i="0" lang="en" sz="1300" u="none" cap="none" strike="noStrike">
                <a:solidFill>
                  <a:srgbClr val="000000"/>
                </a:solidFill>
                <a:latin typeface="Arial Black"/>
                <a:ea typeface="Arial Black"/>
                <a:cs typeface="Arial Black"/>
                <a:sym typeface="Arial Black"/>
              </a:rPr>
              <a:t>Priorities</a:t>
            </a:r>
            <a:endParaRPr b="0" i="0" sz="1300" u="none" cap="none" strike="noStrike">
              <a:solidFill>
                <a:srgbClr val="000000"/>
              </a:solidFill>
              <a:latin typeface="Arial"/>
              <a:ea typeface="Arial"/>
              <a:cs typeface="Arial"/>
              <a:sym typeface="Arial"/>
            </a:endParaRPr>
          </a:p>
        </p:txBody>
      </p:sp>
      <p:sp>
        <p:nvSpPr>
          <p:cNvPr id="205" name="Google Shape;205;p6"/>
          <p:cNvSpPr/>
          <p:nvPr/>
        </p:nvSpPr>
        <p:spPr>
          <a:xfrm>
            <a:off x="4675201" y="1545201"/>
            <a:ext cx="1439700" cy="1439700"/>
          </a:xfrm>
          <a:prstGeom prst="ellipse">
            <a:avLst/>
          </a:prstGeom>
          <a:solidFill>
            <a:srgbClr val="FFFFFF"/>
          </a:solidFill>
          <a:ln cap="flat" cmpd="sng" w="127000">
            <a:solidFill>
              <a:srgbClr val="00285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 sz="1400" u="none" cap="none" strike="noStrike">
                <a:solidFill>
                  <a:srgbClr val="000000"/>
                </a:solidFill>
                <a:latin typeface="Arial Black"/>
                <a:ea typeface="Arial Black"/>
                <a:cs typeface="Arial Black"/>
                <a:sym typeface="Arial Black"/>
              </a:rPr>
              <a:t>CISO </a:t>
            </a:r>
            <a:r>
              <a:rPr b="0" i="0" lang="en" sz="1300" u="none" cap="none" strike="noStrike">
                <a:solidFill>
                  <a:srgbClr val="000000"/>
                </a:solidFill>
                <a:latin typeface="Arial Black"/>
                <a:ea typeface="Arial Black"/>
                <a:cs typeface="Arial Black"/>
                <a:sym typeface="Arial Black"/>
              </a:rPr>
              <a:t>Priorities</a:t>
            </a:r>
            <a:endParaRPr b="0" i="0" sz="1300" u="none" cap="none" strike="noStrike">
              <a:solidFill>
                <a:srgbClr val="000000"/>
              </a:solidFill>
              <a:latin typeface="Arial"/>
              <a:ea typeface="Arial"/>
              <a:cs typeface="Arial"/>
              <a:sym typeface="Arial"/>
            </a:endParaRPr>
          </a:p>
        </p:txBody>
      </p:sp>
      <p:sp>
        <p:nvSpPr>
          <p:cNvPr id="206" name="Google Shape;206;p6"/>
          <p:cNvSpPr txBox="1"/>
          <p:nvPr/>
        </p:nvSpPr>
        <p:spPr>
          <a:xfrm>
            <a:off x="933826" y="4072701"/>
            <a:ext cx="3132900" cy="25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 sz="1000" u="none" cap="none" strike="noStrike">
                <a:solidFill>
                  <a:srgbClr val="000000"/>
                </a:solidFill>
                <a:latin typeface="Arial"/>
                <a:ea typeface="Arial"/>
                <a:cs typeface="Arial"/>
                <a:sym typeface="Arial"/>
              </a:rPr>
              <a:t>Source: </a:t>
            </a:r>
            <a:r>
              <a:rPr b="0" i="0" lang="en" sz="1000" u="none" cap="none" strike="noStrike">
                <a:solidFill>
                  <a:srgbClr val="000000"/>
                </a:solidFill>
                <a:highlight>
                  <a:srgbClr val="FFFFFF"/>
                </a:highlight>
                <a:latin typeface="Arial"/>
                <a:ea typeface="Arial"/>
                <a:cs typeface="Arial"/>
                <a:sym typeface="Arial"/>
              </a:rPr>
              <a:t>2023 Gartner Changing Role of the CTO Function Survey</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7"/>
          <p:cNvSpPr txBox="1"/>
          <p:nvPr>
            <p:ph type="title"/>
          </p:nvPr>
        </p:nvSpPr>
        <p:spPr>
          <a:xfrm>
            <a:off x="257175" y="203597"/>
            <a:ext cx="6342000" cy="2538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SzPts val="2400"/>
              <a:buNone/>
            </a:pPr>
            <a:r>
              <a:rPr lang="en"/>
              <a:t>Identify Shared Priorities</a:t>
            </a:r>
            <a:endParaRPr/>
          </a:p>
        </p:txBody>
      </p:sp>
      <p:graphicFrame>
        <p:nvGraphicFramePr>
          <p:cNvPr id="212" name="Google Shape;212;p7"/>
          <p:cNvGraphicFramePr/>
          <p:nvPr/>
        </p:nvGraphicFramePr>
        <p:xfrm>
          <a:off x="735757" y="1047051"/>
          <a:ext cx="3000000" cy="3000000"/>
        </p:xfrm>
        <a:graphic>
          <a:graphicData uri="http://schemas.openxmlformats.org/drawingml/2006/table">
            <a:tbl>
              <a:tblPr bandRow="1" firstRow="1">
                <a:noFill/>
                <a:tableStyleId>{3BBF38AD-D30D-4720-969B-77A359C872AD}</a:tableStyleId>
              </a:tblPr>
              <a:tblGrid>
                <a:gridCol w="1360125"/>
                <a:gridCol w="1192425"/>
                <a:gridCol w="1276275"/>
                <a:gridCol w="1276275"/>
                <a:gridCol w="1276275"/>
                <a:gridCol w="1276275"/>
              </a:tblGrid>
              <a:tr h="1043950">
                <a:tc>
                  <a:txBody>
                    <a:bodyPr/>
                    <a:lstStyle/>
                    <a:p>
                      <a:pPr indent="0" lvl="0" marL="0" marR="0" rtl="0" algn="l">
                        <a:lnSpc>
                          <a:spcPct val="100000"/>
                        </a:lnSpc>
                        <a:spcBef>
                          <a:spcPts val="0"/>
                        </a:spcBef>
                        <a:spcAft>
                          <a:spcPts val="0"/>
                        </a:spcAft>
                        <a:buClr>
                          <a:srgbClr val="000000"/>
                        </a:buClr>
                        <a:buSzPts val="1100"/>
                        <a:buFont typeface="Arial"/>
                        <a:buNone/>
                      </a:pPr>
                      <a:r>
                        <a:rPr lang="en" sz="1000" u="none" cap="none" strike="noStrike"/>
                        <a:t>CISO </a:t>
                      </a:r>
                      <a:endParaRPr sz="1000" u="none" cap="none" strike="noStrike"/>
                    </a:p>
                    <a:p>
                      <a:pPr indent="0" lvl="0" marL="0" marR="0" rtl="0" algn="l">
                        <a:lnSpc>
                          <a:spcPct val="100000"/>
                        </a:lnSpc>
                        <a:spcBef>
                          <a:spcPts val="0"/>
                        </a:spcBef>
                        <a:spcAft>
                          <a:spcPts val="0"/>
                        </a:spcAft>
                        <a:buClr>
                          <a:schemeClr val="dk1"/>
                        </a:buClr>
                        <a:buSzPts val="1100"/>
                        <a:buFont typeface="Arial"/>
                        <a:buNone/>
                      </a:pPr>
                      <a:r>
                        <a:t/>
                      </a:r>
                      <a:endParaRPr sz="1000" u="none" cap="none" strike="noStrike"/>
                    </a:p>
                    <a:p>
                      <a:pPr indent="0" lvl="0" marL="0" marR="0" rtl="0" algn="l">
                        <a:lnSpc>
                          <a:spcPct val="100000"/>
                        </a:lnSpc>
                        <a:spcBef>
                          <a:spcPts val="0"/>
                        </a:spcBef>
                        <a:spcAft>
                          <a:spcPts val="0"/>
                        </a:spcAft>
                        <a:buClr>
                          <a:schemeClr val="dk1"/>
                        </a:buClr>
                        <a:buSzPts val="1100"/>
                        <a:buFont typeface="Arial"/>
                        <a:buNone/>
                      </a:pPr>
                      <a:r>
                        <a:t/>
                      </a:r>
                      <a:endParaRPr sz="1000" u="none" cap="none" strike="noStrike"/>
                    </a:p>
                    <a:p>
                      <a:pPr indent="0" lvl="0" marL="0" marR="0" rtl="0" algn="l">
                        <a:lnSpc>
                          <a:spcPct val="100000"/>
                        </a:lnSpc>
                        <a:spcBef>
                          <a:spcPts val="0"/>
                        </a:spcBef>
                        <a:spcAft>
                          <a:spcPts val="0"/>
                        </a:spcAft>
                        <a:buClr>
                          <a:schemeClr val="dk1"/>
                        </a:buClr>
                        <a:buSzPts val="1100"/>
                        <a:buFont typeface="Arial"/>
                        <a:buNone/>
                      </a:pPr>
                      <a:r>
                        <a:t/>
                      </a:r>
                      <a:endParaRPr sz="1000" u="none" cap="none" strike="noStrike"/>
                    </a:p>
                    <a:p>
                      <a:pPr indent="0" lvl="0" marL="0" marR="0" rtl="0" algn="l">
                        <a:lnSpc>
                          <a:spcPct val="100000"/>
                        </a:lnSpc>
                        <a:spcBef>
                          <a:spcPts val="0"/>
                        </a:spcBef>
                        <a:spcAft>
                          <a:spcPts val="0"/>
                        </a:spcAft>
                        <a:buClr>
                          <a:schemeClr val="dk1"/>
                        </a:buClr>
                        <a:buSzPts val="1100"/>
                        <a:buFont typeface="Arial"/>
                        <a:buNone/>
                      </a:pPr>
                      <a:r>
                        <a:rPr lang="en" sz="1000" u="none" cap="none" strike="noStrike"/>
                        <a:t>CTO </a:t>
                      </a:r>
                      <a:endParaRPr sz="1000" u="none" cap="none" strike="noStrike"/>
                    </a:p>
                    <a:p>
                      <a:pPr indent="0" lvl="0" marL="0" marR="0" rtl="0" algn="l">
                        <a:lnSpc>
                          <a:spcPct val="100000"/>
                        </a:lnSpc>
                        <a:spcBef>
                          <a:spcPts val="0"/>
                        </a:spcBef>
                        <a:spcAft>
                          <a:spcPts val="0"/>
                        </a:spcAft>
                        <a:buClr>
                          <a:schemeClr val="dk1"/>
                        </a:buClr>
                        <a:buSzPts val="1100"/>
                        <a:buFont typeface="Arial"/>
                        <a:buNone/>
                      </a:pPr>
                      <a:r>
                        <a:t/>
                      </a:r>
                      <a:endParaRPr sz="1000" u="none" cap="none" strike="noStrike"/>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1100"/>
                        <a:buFont typeface="Arial"/>
                        <a:buNone/>
                      </a:pPr>
                      <a:r>
                        <a:rPr b="0" i="0" lang="en" sz="1000" u="none" cap="none" strike="noStrike">
                          <a:solidFill>
                            <a:schemeClr val="lt1"/>
                          </a:solidFill>
                        </a:rPr>
                        <a:t>Priority #1</a:t>
                      </a:r>
                      <a:endParaRPr b="0" i="0" sz="1000" u="none" cap="none" strike="noStrike">
                        <a:solidFill>
                          <a:schemeClr val="lt1"/>
                        </a:solidFill>
                      </a:endParaRPr>
                    </a:p>
                    <a:p>
                      <a:pPr indent="0" lvl="0" marL="0" marR="0" rtl="0" algn="l">
                        <a:lnSpc>
                          <a:spcPct val="100000"/>
                        </a:lnSpc>
                        <a:spcBef>
                          <a:spcPts val="0"/>
                        </a:spcBef>
                        <a:spcAft>
                          <a:spcPts val="0"/>
                        </a:spcAft>
                        <a:buClr>
                          <a:schemeClr val="lt1"/>
                        </a:buClr>
                        <a:buSzPts val="1100"/>
                        <a:buFont typeface="Arial"/>
                        <a:buNone/>
                      </a:pPr>
                      <a:r>
                        <a:rPr b="0" lang="en" sz="1000" u="none" cap="none" strike="noStrike"/>
                        <a:t>Assess &amp; Manage Cyber Risk</a:t>
                      </a:r>
                      <a:endParaRPr sz="1000" u="none" cap="none" strike="noStrike"/>
                    </a:p>
                    <a:p>
                      <a:pPr indent="0" lvl="0" marL="0" marR="0" rtl="0" algn="l">
                        <a:lnSpc>
                          <a:spcPct val="100000"/>
                        </a:lnSpc>
                        <a:spcBef>
                          <a:spcPts val="0"/>
                        </a:spcBef>
                        <a:spcAft>
                          <a:spcPts val="0"/>
                        </a:spcAft>
                        <a:buClr>
                          <a:schemeClr val="dk1"/>
                        </a:buClr>
                        <a:buSzPts val="1100"/>
                        <a:buFont typeface="Arial"/>
                        <a:buNone/>
                      </a:pPr>
                      <a:r>
                        <a:t/>
                      </a:r>
                      <a:endParaRPr b="0" i="0" sz="1000" u="none" cap="none" strike="noStrike">
                        <a:solidFill>
                          <a:schemeClr val="lt1"/>
                        </a:solidFill>
                      </a:endParaRPr>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1100"/>
                        <a:buFont typeface="Arial"/>
                        <a:buNone/>
                      </a:pPr>
                      <a:r>
                        <a:rPr b="0" i="0" lang="en" sz="1000" u="none" cap="none" strike="noStrike">
                          <a:solidFill>
                            <a:schemeClr val="lt1"/>
                          </a:solidFill>
                        </a:rPr>
                        <a:t>Priority #2  </a:t>
                      </a:r>
                      <a:endParaRPr b="0" i="0" sz="1000" u="none" cap="none" strike="noStrike">
                        <a:solidFill>
                          <a:schemeClr val="lt1"/>
                        </a:solidFill>
                      </a:endParaRPr>
                    </a:p>
                    <a:p>
                      <a:pPr indent="0" lvl="0" marL="0" marR="0" rtl="0" algn="l">
                        <a:lnSpc>
                          <a:spcPct val="100000"/>
                        </a:lnSpc>
                        <a:spcBef>
                          <a:spcPts val="0"/>
                        </a:spcBef>
                        <a:spcAft>
                          <a:spcPts val="0"/>
                        </a:spcAft>
                        <a:buClr>
                          <a:schemeClr val="lt1"/>
                        </a:buClr>
                        <a:buSzPts val="1100"/>
                        <a:buFont typeface="Arial"/>
                        <a:buNone/>
                      </a:pPr>
                      <a:r>
                        <a:rPr b="0" lang="en" sz="1000" u="none" cap="none" strike="noStrike"/>
                        <a:t>Platform Effective Incident Response</a:t>
                      </a:r>
                      <a:endParaRPr sz="1000" u="none" cap="none" strike="noStrike"/>
                    </a:p>
                    <a:p>
                      <a:pPr indent="0" lvl="0" marL="0" marR="0" rtl="0" algn="l">
                        <a:lnSpc>
                          <a:spcPct val="100000"/>
                        </a:lnSpc>
                        <a:spcBef>
                          <a:spcPts val="0"/>
                        </a:spcBef>
                        <a:spcAft>
                          <a:spcPts val="0"/>
                        </a:spcAft>
                        <a:buClr>
                          <a:schemeClr val="dk1"/>
                        </a:buClr>
                        <a:buSzPts val="1100"/>
                        <a:buFont typeface="Arial"/>
                        <a:buNone/>
                      </a:pPr>
                      <a:r>
                        <a:t/>
                      </a:r>
                      <a:endParaRPr sz="1000" u="none" cap="none" strike="noStrike"/>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1100"/>
                        <a:buFont typeface="Arial"/>
                        <a:buNone/>
                      </a:pPr>
                      <a:r>
                        <a:rPr b="0" i="0" lang="en" sz="1000" u="none" cap="none" strike="noStrike">
                          <a:solidFill>
                            <a:schemeClr val="lt1"/>
                          </a:solidFill>
                        </a:rPr>
                        <a:t>Priority #3  </a:t>
                      </a:r>
                      <a:endParaRPr b="0" i="0" sz="1000" u="none" cap="none" strike="noStrike">
                        <a:solidFill>
                          <a:schemeClr val="lt1"/>
                        </a:solidFill>
                      </a:endParaRPr>
                    </a:p>
                    <a:p>
                      <a:pPr indent="0" lvl="0" marL="0" marR="0" rtl="0" algn="l">
                        <a:lnSpc>
                          <a:spcPct val="100000"/>
                        </a:lnSpc>
                        <a:spcBef>
                          <a:spcPts val="0"/>
                        </a:spcBef>
                        <a:spcAft>
                          <a:spcPts val="0"/>
                        </a:spcAft>
                        <a:buClr>
                          <a:schemeClr val="lt1"/>
                        </a:buClr>
                        <a:buSzPts val="1100"/>
                        <a:buFont typeface="Arial"/>
                        <a:buNone/>
                      </a:pPr>
                      <a:r>
                        <a:rPr b="0" lang="en" sz="1000" u="none" cap="none" strike="noStrike"/>
                        <a:t>Design &amp; Maintain Security Tools</a:t>
                      </a:r>
                      <a:endParaRPr sz="1000" u="none" cap="none" strike="noStrike"/>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1100"/>
                        <a:buFont typeface="Arial"/>
                        <a:buNone/>
                      </a:pPr>
                      <a:r>
                        <a:rPr b="0" i="0" lang="en" sz="1000" u="none" cap="none" strike="noStrike">
                          <a:solidFill>
                            <a:schemeClr val="lt1"/>
                          </a:solidFill>
                        </a:rPr>
                        <a:t>Priority </a:t>
                      </a:r>
                      <a:r>
                        <a:rPr b="0" lang="en" sz="1000" u="none" cap="none" strike="noStrike"/>
                        <a:t>#4</a:t>
                      </a:r>
                      <a:r>
                        <a:rPr b="0" i="0" lang="en" sz="1000" u="none" cap="none" strike="noStrike">
                          <a:solidFill>
                            <a:schemeClr val="lt1"/>
                          </a:solidFill>
                        </a:rPr>
                        <a:t> </a:t>
                      </a:r>
                      <a:r>
                        <a:rPr b="0" i="0" lang="en" sz="1000" u="none" cap="none" strike="noStrike">
                          <a:solidFill>
                            <a:schemeClr val="dk1"/>
                          </a:solidFill>
                        </a:rPr>
                        <a:t> </a:t>
                      </a:r>
                      <a:endParaRPr b="0" i="0" sz="1000" u="none" cap="none" strike="noStrike">
                        <a:solidFill>
                          <a:schemeClr val="dk1"/>
                        </a:solidFill>
                      </a:endParaRPr>
                    </a:p>
                    <a:p>
                      <a:pPr indent="0" lvl="0" marL="0" marR="0" rtl="0" algn="l">
                        <a:lnSpc>
                          <a:spcPct val="100000"/>
                        </a:lnSpc>
                        <a:spcBef>
                          <a:spcPts val="0"/>
                        </a:spcBef>
                        <a:spcAft>
                          <a:spcPts val="0"/>
                        </a:spcAft>
                        <a:buClr>
                          <a:schemeClr val="lt1"/>
                        </a:buClr>
                        <a:buSzPts val="1100"/>
                        <a:buFont typeface="Arial"/>
                        <a:buNone/>
                      </a:pPr>
                      <a:r>
                        <a:rPr b="0" lang="en" sz="1000" u="none" cap="none" strike="noStrike"/>
                        <a:t>Increase Organization Resilience</a:t>
                      </a:r>
                      <a:endParaRPr b="0" i="0" sz="1000" u="none" cap="none" strike="noStrike">
                        <a:solidFill>
                          <a:schemeClr val="lt1"/>
                        </a:solidFill>
                      </a:endParaRPr>
                    </a:p>
                    <a:p>
                      <a:pPr indent="0" lvl="0" marL="0" marR="0" rtl="0" algn="l">
                        <a:lnSpc>
                          <a:spcPct val="100000"/>
                        </a:lnSpc>
                        <a:spcBef>
                          <a:spcPts val="0"/>
                        </a:spcBef>
                        <a:spcAft>
                          <a:spcPts val="0"/>
                        </a:spcAft>
                        <a:buClr>
                          <a:schemeClr val="dk1"/>
                        </a:buClr>
                        <a:buSzPts val="1100"/>
                        <a:buFont typeface="Arial"/>
                        <a:buNone/>
                      </a:pPr>
                      <a:r>
                        <a:t/>
                      </a:r>
                      <a:endParaRPr sz="1000" u="none" cap="none" strike="noStrike"/>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lt1"/>
                        </a:buClr>
                        <a:buSzPts val="1100"/>
                        <a:buFont typeface="Arial"/>
                        <a:buNone/>
                      </a:pPr>
                      <a:r>
                        <a:rPr b="0" i="0" lang="en" sz="1000" u="none" cap="none" strike="noStrike">
                          <a:solidFill>
                            <a:schemeClr val="lt1"/>
                          </a:solidFill>
                        </a:rPr>
                        <a:t>Priority #5  </a:t>
                      </a:r>
                      <a:endParaRPr b="0" i="0" sz="1000" u="none" cap="none" strike="noStrike">
                        <a:solidFill>
                          <a:schemeClr val="lt1"/>
                        </a:solidFill>
                      </a:endParaRPr>
                    </a:p>
                    <a:p>
                      <a:pPr indent="0" lvl="0" marL="0" marR="0" rtl="0" algn="l">
                        <a:lnSpc>
                          <a:spcPct val="100000"/>
                        </a:lnSpc>
                        <a:spcBef>
                          <a:spcPts val="0"/>
                        </a:spcBef>
                        <a:spcAft>
                          <a:spcPts val="0"/>
                        </a:spcAft>
                        <a:buClr>
                          <a:schemeClr val="lt1"/>
                        </a:buClr>
                        <a:buSzPts val="1100"/>
                        <a:buFont typeface="Arial"/>
                        <a:buNone/>
                      </a:pPr>
                      <a:r>
                        <a:rPr b="0" lang="en" sz="1000" u="none" cap="none" strike="noStrike"/>
                        <a:t>Secure Technology &amp; Data Assets</a:t>
                      </a:r>
                      <a:endParaRPr sz="1000" u="none" cap="none" strike="noStrike"/>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28225">
                <a:tc>
                  <a:txBody>
                    <a:bodyPr/>
                    <a:lstStyle/>
                    <a:p>
                      <a:pPr indent="0" lvl="0" marL="0" marR="0" rtl="0" algn="l">
                        <a:lnSpc>
                          <a:spcPct val="100000"/>
                        </a:lnSpc>
                        <a:spcBef>
                          <a:spcPts val="0"/>
                        </a:spcBef>
                        <a:spcAft>
                          <a:spcPts val="0"/>
                        </a:spcAft>
                        <a:buClr>
                          <a:schemeClr val="dk1"/>
                        </a:buClr>
                        <a:buSzPts val="1100"/>
                        <a:buFont typeface="Arial"/>
                        <a:buNone/>
                      </a:pPr>
                      <a:r>
                        <a:rPr i="0" lang="en" sz="1000" u="none" cap="none" strike="noStrike">
                          <a:solidFill>
                            <a:schemeClr val="dk1"/>
                          </a:solidFill>
                        </a:rPr>
                        <a:t>Priority #1  </a:t>
                      </a:r>
                      <a:endParaRPr i="0" sz="1000" u="none" cap="none" strike="noStrike">
                        <a:solidFill>
                          <a:schemeClr val="dk1"/>
                        </a:solidFill>
                      </a:endParaRPr>
                    </a:p>
                    <a:p>
                      <a:pPr indent="0" lvl="0" marL="0" marR="0" rtl="0" algn="l">
                        <a:lnSpc>
                          <a:spcPct val="100000"/>
                        </a:lnSpc>
                        <a:spcBef>
                          <a:spcPts val="0"/>
                        </a:spcBef>
                        <a:spcAft>
                          <a:spcPts val="0"/>
                        </a:spcAft>
                        <a:buClr>
                          <a:schemeClr val="dk1"/>
                        </a:buClr>
                        <a:buSzPts val="1100"/>
                        <a:buFont typeface="Arial"/>
                        <a:buNone/>
                      </a:pPr>
                      <a:r>
                        <a:rPr lang="en" sz="1000" u="none" cap="none" strike="noStrike"/>
                        <a:t>Improve IT Security</a:t>
                      </a:r>
                      <a:endParaRPr sz="1000" u="none" cap="none" strike="noStrike">
                        <a:solidFill>
                          <a:schemeClr val="dk1"/>
                        </a:solidFill>
                      </a:endParaRPr>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Noto Sans Symbols"/>
                        <a:buNone/>
                      </a:pPr>
                      <a:r>
                        <a:rPr lang="en" sz="1000" u="none" cap="none" strike="noStrike"/>
                        <a:t>✔</a:t>
                      </a:r>
                      <a:endParaRPr sz="1000" u="none" cap="none" strike="noStrike"/>
                    </a:p>
                  </a:txBody>
                  <a:tcPr marT="34300" marB="34300" marR="68600" marL="686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Noto Sans Symbols"/>
                        <a:buNone/>
                      </a:pPr>
                      <a:r>
                        <a:rPr i="0" lang="en" sz="1000" u="none" cap="none" strike="noStrike">
                          <a:solidFill>
                            <a:srgbClr val="000000"/>
                          </a:solidFill>
                        </a:rPr>
                        <a:t>✔</a:t>
                      </a:r>
                      <a:endParaRPr sz="1000" u="none" cap="none" strike="noStrike"/>
                    </a:p>
                  </a:txBody>
                  <a:tcPr marT="34300" marB="34300" marR="68600" marL="686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000" u="none" cap="none" strike="noStrike"/>
                    </a:p>
                  </a:txBody>
                  <a:tcPr marT="34300" marB="34300" marR="68600" marL="686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000" u="none" cap="none" strike="noStrike"/>
                    </a:p>
                  </a:txBody>
                  <a:tcPr marT="34300" marB="34300" marR="68600" marL="686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000" u="none" cap="none" strike="noStrike"/>
                    </a:p>
                  </a:txBody>
                  <a:tcPr marT="34300" marB="34300" marR="68600" marL="686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62275">
                <a:tc>
                  <a:txBody>
                    <a:bodyPr/>
                    <a:lstStyle/>
                    <a:p>
                      <a:pPr indent="0" lvl="0" marL="0" marR="0" rtl="0" algn="l">
                        <a:lnSpc>
                          <a:spcPct val="100000"/>
                        </a:lnSpc>
                        <a:spcBef>
                          <a:spcPts val="0"/>
                        </a:spcBef>
                        <a:spcAft>
                          <a:spcPts val="0"/>
                        </a:spcAft>
                        <a:buClr>
                          <a:schemeClr val="dk1"/>
                        </a:buClr>
                        <a:buSzPts val="1100"/>
                        <a:buFont typeface="Arial"/>
                        <a:buNone/>
                      </a:pPr>
                      <a:r>
                        <a:rPr i="0" lang="en" sz="1000" u="none" cap="none" strike="noStrike">
                          <a:solidFill>
                            <a:schemeClr val="dk1"/>
                          </a:solidFill>
                        </a:rPr>
                        <a:t>Priority #2 </a:t>
                      </a:r>
                      <a:endParaRPr i="0" sz="1000" u="none" cap="none" strike="noStrike">
                        <a:solidFill>
                          <a:schemeClr val="dk1"/>
                        </a:solidFill>
                      </a:endParaRPr>
                    </a:p>
                    <a:p>
                      <a:pPr indent="0" lvl="0" marL="0" marR="0" rtl="0" algn="l">
                        <a:lnSpc>
                          <a:spcPct val="100000"/>
                        </a:lnSpc>
                        <a:spcBef>
                          <a:spcPts val="0"/>
                        </a:spcBef>
                        <a:spcAft>
                          <a:spcPts val="0"/>
                        </a:spcAft>
                        <a:buClr>
                          <a:schemeClr val="dk1"/>
                        </a:buClr>
                        <a:buSzPts val="1100"/>
                        <a:buFont typeface="Arial"/>
                        <a:buNone/>
                      </a:pPr>
                      <a:r>
                        <a:rPr lang="en" sz="1000" u="none" cap="none" strike="noStrike"/>
                        <a:t>Innovate Digital Products &amp; Services</a:t>
                      </a:r>
                      <a:endParaRPr sz="1000" u="none" cap="none" strike="noStrike">
                        <a:solidFill>
                          <a:schemeClr val="dk1"/>
                        </a:solidFill>
                      </a:endParaRPr>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000" u="none" cap="none" strike="noStrike"/>
                    </a:p>
                  </a:txBody>
                  <a:tcPr marT="34300" marB="34300" marR="68600" marL="686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000" u="none" cap="none" strike="noStrike"/>
                    </a:p>
                  </a:txBody>
                  <a:tcPr marT="34300" marB="34300" marR="68600" marL="686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Noto Sans Symbols"/>
                        <a:buNone/>
                      </a:pPr>
                      <a:r>
                        <a:rPr i="0" lang="en" sz="1000" u="none" cap="none" strike="noStrike">
                          <a:solidFill>
                            <a:srgbClr val="000000"/>
                          </a:solidFill>
                        </a:rPr>
                        <a:t>✔</a:t>
                      </a:r>
                      <a:endParaRPr sz="1000" u="none" cap="none" strike="noStrike"/>
                    </a:p>
                  </a:txBody>
                  <a:tcPr marT="34300" marB="34300" marR="68600" marL="686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000" u="none" cap="none" strike="noStrike"/>
                    </a:p>
                  </a:txBody>
                  <a:tcPr marT="34300" marB="34300" marR="68600" marL="686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Noto Sans Symbols"/>
                        <a:buNone/>
                      </a:pPr>
                      <a:r>
                        <a:rPr lang="en" sz="1000" u="none" cap="none" strike="noStrike"/>
                        <a:t>✔</a:t>
                      </a:r>
                      <a:endParaRPr sz="1000" u="none" cap="none" strike="noStrike"/>
                    </a:p>
                  </a:txBody>
                  <a:tcPr marT="34300" marB="34300" marR="68600" marL="686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38175">
                <a:tc>
                  <a:txBody>
                    <a:bodyPr/>
                    <a:lstStyle/>
                    <a:p>
                      <a:pPr indent="0" lvl="0" marL="0" marR="0" rtl="0" algn="l">
                        <a:lnSpc>
                          <a:spcPct val="100000"/>
                        </a:lnSpc>
                        <a:spcBef>
                          <a:spcPts val="0"/>
                        </a:spcBef>
                        <a:spcAft>
                          <a:spcPts val="0"/>
                        </a:spcAft>
                        <a:buClr>
                          <a:schemeClr val="dk1"/>
                        </a:buClr>
                        <a:buSzPts val="1100"/>
                        <a:buFont typeface="Arial"/>
                        <a:buNone/>
                      </a:pPr>
                      <a:r>
                        <a:rPr i="0" lang="en" sz="1000" u="none" cap="none" strike="noStrike">
                          <a:solidFill>
                            <a:schemeClr val="dk1"/>
                          </a:solidFill>
                        </a:rPr>
                        <a:t>Priority #3 </a:t>
                      </a:r>
                      <a:endParaRPr i="0" sz="1000" u="none" cap="none" strike="noStrike">
                        <a:solidFill>
                          <a:schemeClr val="dk1"/>
                        </a:solidFill>
                      </a:endParaRPr>
                    </a:p>
                    <a:p>
                      <a:pPr indent="0" lvl="0" marL="0" marR="0" rtl="0" algn="l">
                        <a:lnSpc>
                          <a:spcPct val="100000"/>
                        </a:lnSpc>
                        <a:spcBef>
                          <a:spcPts val="0"/>
                        </a:spcBef>
                        <a:spcAft>
                          <a:spcPts val="0"/>
                        </a:spcAft>
                        <a:buClr>
                          <a:schemeClr val="dk1"/>
                        </a:buClr>
                        <a:buSzPts val="1100"/>
                        <a:buFont typeface="Arial"/>
                        <a:buNone/>
                      </a:pPr>
                      <a:r>
                        <a:rPr lang="en" sz="1000" u="none" cap="none" strike="noStrike"/>
                        <a:t>Improve Operational Efficiency</a:t>
                      </a:r>
                      <a:endParaRPr sz="1000" u="none" cap="none" strike="noStrike"/>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000" u="none" cap="none" strike="noStrike"/>
                    </a:p>
                  </a:txBody>
                  <a:tcPr marT="34300" marB="34300" marR="68600" marL="686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000" u="none" cap="none" strike="noStrike"/>
                    </a:p>
                  </a:txBody>
                  <a:tcPr marT="34300" marB="34300" marR="68600" marL="686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Noto Sans Symbols"/>
                        <a:buNone/>
                      </a:pPr>
                      <a:r>
                        <a:rPr lang="en" sz="1000" u="none" cap="none" strike="noStrike"/>
                        <a:t>✔</a:t>
                      </a:r>
                      <a:endParaRPr sz="1000" u="none" cap="none" strike="noStrike"/>
                    </a:p>
                  </a:txBody>
                  <a:tcPr marT="34300" marB="34300" marR="68600" marL="686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000" u="none" cap="none" strike="noStrike"/>
                    </a:p>
                  </a:txBody>
                  <a:tcPr marT="34300" marB="34300" marR="68600" marL="686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Noto Sans Symbols"/>
                        <a:buNone/>
                      </a:pPr>
                      <a:r>
                        <a:rPr i="0" lang="en" sz="1000" u="none" cap="none" strike="noStrike">
                          <a:solidFill>
                            <a:srgbClr val="000000"/>
                          </a:solidFill>
                        </a:rPr>
                        <a:t>✔</a:t>
                      </a:r>
                      <a:endParaRPr sz="1000" u="none" cap="none" strike="noStrike"/>
                    </a:p>
                  </a:txBody>
                  <a:tcPr marT="34300" marB="34300" marR="68600" marL="686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59900">
                <a:tc>
                  <a:txBody>
                    <a:bodyPr/>
                    <a:lstStyle/>
                    <a:p>
                      <a:pPr indent="0" lvl="0" marL="0" marR="0" rtl="0" algn="l">
                        <a:lnSpc>
                          <a:spcPct val="100000"/>
                        </a:lnSpc>
                        <a:spcBef>
                          <a:spcPts val="0"/>
                        </a:spcBef>
                        <a:spcAft>
                          <a:spcPts val="0"/>
                        </a:spcAft>
                        <a:buClr>
                          <a:schemeClr val="dk1"/>
                        </a:buClr>
                        <a:buSzPts val="1100"/>
                        <a:buFont typeface="Arial"/>
                        <a:buNone/>
                      </a:pPr>
                      <a:r>
                        <a:rPr i="0" lang="en" sz="1000" u="none" cap="none" strike="noStrike">
                          <a:solidFill>
                            <a:schemeClr val="dk1"/>
                          </a:solidFill>
                        </a:rPr>
                        <a:t>Priority #4  </a:t>
                      </a:r>
                      <a:endParaRPr sz="1000" u="none" cap="none" strike="noStrike"/>
                    </a:p>
                    <a:p>
                      <a:pPr indent="0" lvl="0" marL="0" marR="0" rtl="0" algn="l">
                        <a:lnSpc>
                          <a:spcPct val="100000"/>
                        </a:lnSpc>
                        <a:spcBef>
                          <a:spcPts val="0"/>
                        </a:spcBef>
                        <a:spcAft>
                          <a:spcPts val="0"/>
                        </a:spcAft>
                        <a:buClr>
                          <a:schemeClr val="dk1"/>
                        </a:buClr>
                        <a:buSzPts val="1100"/>
                        <a:buFont typeface="Arial"/>
                        <a:buNone/>
                      </a:pPr>
                      <a:r>
                        <a:rPr lang="en" sz="1000" u="none" cap="none" strike="noStrike"/>
                        <a:t>Improve Data Quality</a:t>
                      </a:r>
                      <a:endParaRPr sz="1000" u="none" cap="none" strike="noStrike"/>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Noto Sans Symbols"/>
                        <a:buNone/>
                      </a:pPr>
                      <a:r>
                        <a:rPr i="0" lang="en" sz="1000" u="none" cap="none" strike="noStrike">
                          <a:solidFill>
                            <a:srgbClr val="000000"/>
                          </a:solidFill>
                        </a:rPr>
                        <a:t>✔</a:t>
                      </a:r>
                      <a:endParaRPr sz="1000" u="none" cap="none" strike="noStrike"/>
                    </a:p>
                  </a:txBody>
                  <a:tcPr marT="34300" marB="34300" marR="68600" marL="686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Noto Sans Symbols"/>
                        <a:buNone/>
                      </a:pPr>
                      <a:r>
                        <a:rPr lang="en" sz="1000" u="none" cap="none" strike="noStrike"/>
                        <a:t>✔</a:t>
                      </a:r>
                      <a:endParaRPr sz="1000" u="none" cap="none" strike="noStrike"/>
                    </a:p>
                  </a:txBody>
                  <a:tcPr marT="34300" marB="34300" marR="68600" marL="686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000" u="none" cap="none" strike="noStrike"/>
                    </a:p>
                  </a:txBody>
                  <a:tcPr marT="34300" marB="34300" marR="68600" marL="686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Noto Sans Symbols"/>
                        <a:buNone/>
                      </a:pPr>
                      <a:r>
                        <a:rPr lang="en" sz="1000" u="none" cap="none" strike="noStrike"/>
                        <a:t>✔</a:t>
                      </a:r>
                      <a:endParaRPr sz="1000" u="none" cap="none" strike="noStrike"/>
                    </a:p>
                  </a:txBody>
                  <a:tcPr marT="34300" marB="34300" marR="68600" marL="686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000" u="none" cap="none" strike="noStrike"/>
                    </a:p>
                  </a:txBody>
                  <a:tcPr marT="34300" marB="34300" marR="68600" marL="686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84000">
                <a:tc>
                  <a:txBody>
                    <a:bodyPr/>
                    <a:lstStyle/>
                    <a:p>
                      <a:pPr indent="0" lvl="0" marL="0" marR="0" rtl="0" algn="l">
                        <a:lnSpc>
                          <a:spcPct val="100000"/>
                        </a:lnSpc>
                        <a:spcBef>
                          <a:spcPts val="0"/>
                        </a:spcBef>
                        <a:spcAft>
                          <a:spcPts val="0"/>
                        </a:spcAft>
                        <a:buClr>
                          <a:schemeClr val="dk1"/>
                        </a:buClr>
                        <a:buSzPts val="1100"/>
                        <a:buFont typeface="Arial"/>
                        <a:buNone/>
                      </a:pPr>
                      <a:r>
                        <a:rPr i="0" lang="en" sz="1000" u="none" cap="none" strike="noStrike">
                          <a:solidFill>
                            <a:schemeClr val="dk1"/>
                          </a:solidFill>
                        </a:rPr>
                        <a:t>Priority #5  </a:t>
                      </a:r>
                      <a:endParaRPr i="0" sz="1000" u="none" cap="none" strike="noStrike">
                        <a:solidFill>
                          <a:schemeClr val="dk1"/>
                        </a:solidFill>
                      </a:endParaRPr>
                    </a:p>
                    <a:p>
                      <a:pPr indent="0" lvl="0" marL="0" marR="0" rtl="0" algn="l">
                        <a:lnSpc>
                          <a:spcPct val="100000"/>
                        </a:lnSpc>
                        <a:spcBef>
                          <a:spcPts val="0"/>
                        </a:spcBef>
                        <a:spcAft>
                          <a:spcPts val="0"/>
                        </a:spcAft>
                        <a:buClr>
                          <a:schemeClr val="dk1"/>
                        </a:buClr>
                        <a:buSzPts val="1100"/>
                        <a:buFont typeface="Arial"/>
                        <a:buNone/>
                      </a:pPr>
                      <a:r>
                        <a:rPr i="0" lang="en" sz="1000" u="none" cap="none" strike="noStrike">
                          <a:solidFill>
                            <a:schemeClr val="dk1"/>
                          </a:solidFill>
                        </a:rPr>
                        <a:t>Improve </a:t>
                      </a:r>
                      <a:r>
                        <a:rPr lang="en" sz="1000" u="none" cap="none" strike="noStrike"/>
                        <a:t>C</a:t>
                      </a:r>
                      <a:r>
                        <a:rPr i="0" lang="en" sz="1000" u="none" cap="none" strike="noStrike">
                          <a:solidFill>
                            <a:schemeClr val="dk1"/>
                          </a:solidFill>
                        </a:rPr>
                        <a:t>ustomer </a:t>
                      </a:r>
                      <a:r>
                        <a:rPr lang="en" sz="1000" u="none" cap="none" strike="noStrike"/>
                        <a:t>E</a:t>
                      </a:r>
                      <a:r>
                        <a:rPr i="0" lang="en" sz="1000" u="none" cap="none" strike="noStrike">
                          <a:solidFill>
                            <a:schemeClr val="dk1"/>
                          </a:solidFill>
                        </a:rPr>
                        <a:t>xperience</a:t>
                      </a:r>
                      <a:endParaRPr sz="1000" u="none" cap="none" strike="noStrike">
                        <a:solidFill>
                          <a:schemeClr val="dk1"/>
                        </a:solidFill>
                      </a:endParaRPr>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Noto Sans Symbols"/>
                        <a:buNone/>
                      </a:pPr>
                      <a:r>
                        <a:rPr lang="en" sz="1000" u="none" cap="none" strike="noStrike"/>
                        <a:t>✔</a:t>
                      </a:r>
                      <a:endParaRPr sz="1000" u="none" cap="none" strike="noStrike"/>
                    </a:p>
                  </a:txBody>
                  <a:tcPr marT="34300" marB="34300" marR="68600" marL="686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Noto Sans Symbols"/>
                        <a:buNone/>
                      </a:pPr>
                      <a:r>
                        <a:rPr lang="en" sz="1000" u="none" cap="none" strike="noStrike"/>
                        <a:t>✔</a:t>
                      </a:r>
                      <a:endParaRPr sz="1000" u="none" cap="none" strike="noStrike"/>
                    </a:p>
                  </a:txBody>
                  <a:tcPr marT="34300" marB="34300" marR="68600" marL="686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000" u="none" cap="none" strike="noStrike"/>
                    </a:p>
                  </a:txBody>
                  <a:tcPr marT="34300" marB="34300" marR="68600" marL="686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Noto Sans Symbols"/>
                        <a:buNone/>
                      </a:pPr>
                      <a:r>
                        <a:t/>
                      </a:r>
                      <a:endParaRPr sz="1000" u="none" cap="none" strike="noStrike"/>
                    </a:p>
                  </a:txBody>
                  <a:tcPr marT="34300" marB="34300" marR="68600" marL="686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000" u="none" cap="none" strike="noStrike"/>
                    </a:p>
                  </a:txBody>
                  <a:tcPr marT="34300" marB="34300" marR="68600" marL="686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cxnSp>
        <p:nvCxnSpPr>
          <p:cNvPr id="213" name="Google Shape;213;p7"/>
          <p:cNvCxnSpPr/>
          <p:nvPr/>
        </p:nvCxnSpPr>
        <p:spPr>
          <a:xfrm>
            <a:off x="1214100" y="1651351"/>
            <a:ext cx="0" cy="293100"/>
          </a:xfrm>
          <a:prstGeom prst="straightConnector1">
            <a:avLst/>
          </a:prstGeom>
          <a:noFill/>
          <a:ln cap="flat" cmpd="sng" w="19050">
            <a:solidFill>
              <a:schemeClr val="lt2"/>
            </a:solidFill>
            <a:prstDash val="solid"/>
            <a:miter lim="800000"/>
            <a:headEnd len="sm" w="sm" type="none"/>
            <a:tailEnd len="med" w="med" type="triangle"/>
          </a:ln>
        </p:spPr>
      </p:cxnSp>
      <p:sp>
        <p:nvSpPr>
          <p:cNvPr id="214" name="Google Shape;214;p7"/>
          <p:cNvSpPr txBox="1"/>
          <p:nvPr/>
        </p:nvSpPr>
        <p:spPr>
          <a:xfrm>
            <a:off x="2122200" y="609876"/>
            <a:ext cx="4916400" cy="284663"/>
          </a:xfrm>
          <a:prstGeom prst="rect">
            <a:avLst/>
          </a:prstGeom>
          <a:solidFill>
            <a:schemeClr val="accent5"/>
          </a:solidFill>
          <a:ln cap="flat" cmpd="sng" w="12700">
            <a:solidFill>
              <a:srgbClr val="BA3D07"/>
            </a:solidFill>
            <a:prstDash val="solid"/>
            <a:miter lim="800000"/>
            <a:headEnd len="sm" w="sm" type="none"/>
            <a:tailEnd len="sm" w="sm" type="none"/>
          </a:ln>
        </p:spPr>
        <p:txBody>
          <a:bodyPr anchorCtr="0" anchor="t" bIns="34275" lIns="0" spcFirstLastPara="1" rIns="0" wrap="square" tIns="34275">
            <a:spAutoFit/>
          </a:bodyPr>
          <a:lstStyle/>
          <a:p>
            <a:pPr indent="0" lvl="0" marL="0" marR="0" rtl="0" algn="ctr">
              <a:lnSpc>
                <a:spcPct val="100000"/>
              </a:lnSpc>
              <a:spcBef>
                <a:spcPts val="0"/>
              </a:spcBef>
              <a:spcAft>
                <a:spcPts val="0"/>
              </a:spcAft>
              <a:buNone/>
            </a:pPr>
            <a:r>
              <a:rPr b="1" i="1" lang="en" sz="1400" u="none" cap="none" strike="noStrike">
                <a:solidFill>
                  <a:schemeClr val="lt1"/>
                </a:solidFill>
                <a:latin typeface="Arial"/>
                <a:ea typeface="Arial"/>
                <a:cs typeface="Arial"/>
                <a:sym typeface="Arial"/>
              </a:rPr>
              <a:t>Action: Document your shared priorities with the CISO </a:t>
            </a:r>
            <a:endParaRPr b="1" i="1" sz="1400" u="none" cap="none" strike="noStrike">
              <a:solidFill>
                <a:schemeClr val="lt1"/>
              </a:solidFill>
              <a:latin typeface="Arial"/>
              <a:ea typeface="Arial"/>
              <a:cs typeface="Arial"/>
              <a:sym typeface="Arial"/>
            </a:endParaRPr>
          </a:p>
        </p:txBody>
      </p:sp>
      <p:cxnSp>
        <p:nvCxnSpPr>
          <p:cNvPr id="215" name="Google Shape;215;p7"/>
          <p:cNvCxnSpPr/>
          <p:nvPr/>
        </p:nvCxnSpPr>
        <p:spPr>
          <a:xfrm>
            <a:off x="1277439" y="1142889"/>
            <a:ext cx="280500" cy="300"/>
          </a:xfrm>
          <a:prstGeom prst="straightConnector1">
            <a:avLst/>
          </a:prstGeom>
          <a:noFill/>
          <a:ln cap="flat" cmpd="sng" w="19050">
            <a:solidFill>
              <a:schemeClr val="lt2"/>
            </a:solidFill>
            <a:prstDash val="solid"/>
            <a:miter lim="800000"/>
            <a:headEnd len="sm" w="sm" type="none"/>
            <a:tailEnd len="med" w="med" type="triangl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8"/>
          <p:cNvSpPr txBox="1"/>
          <p:nvPr>
            <p:ph type="title"/>
          </p:nvPr>
        </p:nvSpPr>
        <p:spPr>
          <a:xfrm>
            <a:off x="1709901" y="1473301"/>
            <a:ext cx="3044400" cy="16512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dk2"/>
              </a:buClr>
              <a:buSzPts val="2400"/>
              <a:buFont typeface="Arial Black"/>
              <a:buNone/>
            </a:pPr>
            <a:r>
              <a:rPr lang="en"/>
              <a:t>Step 2: Identify Common Challenges that You Can Tackle Together  </a:t>
            </a:r>
            <a:br>
              <a:rPr lang="en"/>
            </a:b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9"/>
          <p:cNvSpPr txBox="1"/>
          <p:nvPr>
            <p:ph type="title"/>
          </p:nvPr>
        </p:nvSpPr>
        <p:spPr>
          <a:xfrm>
            <a:off x="257175" y="203601"/>
            <a:ext cx="7600500" cy="2847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SzPts val="2400"/>
              <a:buNone/>
            </a:pPr>
            <a:r>
              <a:rPr lang="en"/>
              <a:t>Top Roadblocks Faced by CTOs and CISOs</a:t>
            </a:r>
            <a:endParaRPr/>
          </a:p>
        </p:txBody>
      </p:sp>
      <p:sp>
        <p:nvSpPr>
          <p:cNvPr id="226" name="Google Shape;226;p9"/>
          <p:cNvSpPr txBox="1"/>
          <p:nvPr/>
        </p:nvSpPr>
        <p:spPr>
          <a:xfrm>
            <a:off x="503988" y="616094"/>
            <a:ext cx="8249400" cy="381600"/>
          </a:xfrm>
          <a:prstGeom prst="rect">
            <a:avLst/>
          </a:prstGeom>
          <a:noFill/>
          <a:ln>
            <a:noFill/>
          </a:ln>
        </p:spPr>
        <p:txBody>
          <a:bodyPr anchorCtr="0" anchor="t" bIns="68575" lIns="68575" spcFirstLastPara="1" rIns="68575" wrap="square" tIns="68575">
            <a:noAutofit/>
          </a:bodyPr>
          <a:lstStyle/>
          <a:p>
            <a:pPr indent="0" lvl="0" marL="0" marR="0" rtl="0" algn="l">
              <a:lnSpc>
                <a:spcPct val="100000"/>
              </a:lnSpc>
              <a:spcBef>
                <a:spcPts val="0"/>
              </a:spcBef>
              <a:spcAft>
                <a:spcPts val="0"/>
              </a:spcAft>
              <a:buNone/>
            </a:pPr>
            <a:r>
              <a:rPr b="1" i="1" lang="en" sz="1000" u="none" cap="none" strike="noStrike">
                <a:solidFill>
                  <a:schemeClr val="accent5"/>
                </a:solidFill>
                <a:latin typeface="Arial"/>
                <a:ea typeface="Arial"/>
                <a:cs typeface="Arial"/>
                <a:sym typeface="Arial"/>
              </a:rPr>
              <a:t>They both face challenges with cultural change, insufficient authority to execute, skills shortages and inadequate funding</a:t>
            </a:r>
            <a:endParaRPr b="1" i="1" sz="1000" u="none" cap="none" strike="noStrike">
              <a:solidFill>
                <a:schemeClr val="accent5"/>
              </a:solidFill>
              <a:latin typeface="Arial"/>
              <a:ea typeface="Arial"/>
              <a:cs typeface="Arial"/>
              <a:sym typeface="Arial"/>
            </a:endParaRPr>
          </a:p>
        </p:txBody>
      </p:sp>
      <p:sp>
        <p:nvSpPr>
          <p:cNvPr id="227" name="Google Shape;227;p9"/>
          <p:cNvSpPr txBox="1"/>
          <p:nvPr/>
        </p:nvSpPr>
        <p:spPr>
          <a:xfrm>
            <a:off x="4805475" y="4268375"/>
            <a:ext cx="3132900" cy="25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 sz="1000" u="none" cap="none" strike="noStrike">
                <a:solidFill>
                  <a:srgbClr val="000000"/>
                </a:solidFill>
                <a:latin typeface="Arial"/>
                <a:ea typeface="Arial"/>
                <a:cs typeface="Arial"/>
                <a:sym typeface="Arial"/>
              </a:rPr>
              <a:t>Source: </a:t>
            </a:r>
            <a:r>
              <a:rPr b="0" i="0" lang="en" sz="1000" u="sng" cap="none" strike="noStrike">
                <a:solidFill>
                  <a:srgbClr val="0000A9"/>
                </a:solidFill>
                <a:highlight>
                  <a:srgbClr val="FFFFFF"/>
                </a:highlight>
                <a:latin typeface="Arial"/>
                <a:ea typeface="Arial"/>
                <a:cs typeface="Arial"/>
                <a:sym typeface="Arial"/>
                <a:hlinkClick r:id="rId3">
                  <a:extLst>
                    <a:ext uri="{A12FA001-AC4F-418D-AE19-62706E023703}">
                      <ahyp:hlinkClr val="tx"/>
                    </a:ext>
                  </a:extLst>
                </a:hlinkClick>
              </a:rPr>
              <a:t>Chief Information Security Officer Persona Priorities</a:t>
            </a:r>
            <a:endParaRPr b="0" i="0" sz="1000" u="sng" cap="none" strike="noStrike">
              <a:solidFill>
                <a:srgbClr val="0000A9"/>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id="228" name="Google Shape;228;p9"/>
          <p:cNvPicPr preferRelativeResize="0"/>
          <p:nvPr/>
        </p:nvPicPr>
        <p:blipFill rotWithShape="1">
          <a:blip r:embed="rId4">
            <a:alphaModFix/>
          </a:blip>
          <a:srcRect b="0" l="0" r="0" t="0"/>
          <a:stretch/>
        </p:blipFill>
        <p:spPr>
          <a:xfrm>
            <a:off x="793200" y="2972976"/>
            <a:ext cx="2184600" cy="886125"/>
          </a:xfrm>
          <a:prstGeom prst="rect">
            <a:avLst/>
          </a:prstGeom>
          <a:noFill/>
          <a:ln>
            <a:noFill/>
          </a:ln>
        </p:spPr>
      </p:pic>
      <p:sp>
        <p:nvSpPr>
          <p:cNvPr id="229" name="Google Shape;229;p9"/>
          <p:cNvSpPr txBox="1"/>
          <p:nvPr/>
        </p:nvSpPr>
        <p:spPr>
          <a:xfrm>
            <a:off x="896330" y="3092725"/>
            <a:ext cx="795900" cy="524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 sz="1000" u="none" cap="none" strike="noStrike">
                <a:solidFill>
                  <a:schemeClr val="lt1"/>
                </a:solidFill>
                <a:latin typeface="Arial"/>
                <a:ea typeface="Arial"/>
                <a:cs typeface="Arial"/>
                <a:sym typeface="Arial"/>
              </a:rPr>
              <a:t>Insufficient execution authority</a:t>
            </a:r>
            <a:endParaRPr b="0" i="0" sz="1000" u="none" cap="none" strike="noStrike">
              <a:solidFill>
                <a:schemeClr val="lt1"/>
              </a:solidFill>
              <a:latin typeface="Arial"/>
              <a:ea typeface="Arial"/>
              <a:cs typeface="Arial"/>
              <a:sym typeface="Arial"/>
            </a:endParaRPr>
          </a:p>
        </p:txBody>
      </p:sp>
      <p:sp>
        <p:nvSpPr>
          <p:cNvPr id="230" name="Google Shape;230;p9"/>
          <p:cNvSpPr txBox="1"/>
          <p:nvPr/>
        </p:nvSpPr>
        <p:spPr>
          <a:xfrm>
            <a:off x="2168812" y="3092725"/>
            <a:ext cx="891000" cy="524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 sz="1000" u="none" cap="none" strike="noStrike">
                <a:solidFill>
                  <a:schemeClr val="lt1"/>
                </a:solidFill>
                <a:latin typeface="Arial"/>
                <a:ea typeface="Arial"/>
                <a:cs typeface="Arial"/>
                <a:sym typeface="Arial"/>
              </a:rPr>
              <a:t>Stakeholder relationship &amp; influence</a:t>
            </a:r>
            <a:endParaRPr b="0" i="0" sz="1000" u="none" cap="none" strike="noStrike">
              <a:solidFill>
                <a:schemeClr val="lt1"/>
              </a:solidFill>
              <a:latin typeface="Arial"/>
              <a:ea typeface="Arial"/>
              <a:cs typeface="Arial"/>
              <a:sym typeface="Arial"/>
            </a:endParaRPr>
          </a:p>
        </p:txBody>
      </p:sp>
      <p:pic>
        <p:nvPicPr>
          <p:cNvPr id="231" name="Google Shape;231;p9"/>
          <p:cNvPicPr preferRelativeResize="0"/>
          <p:nvPr/>
        </p:nvPicPr>
        <p:blipFill rotWithShape="1">
          <a:blip r:embed="rId4">
            <a:alphaModFix/>
          </a:blip>
          <a:srcRect b="0" l="0" r="0" t="0"/>
          <a:stretch/>
        </p:blipFill>
        <p:spPr>
          <a:xfrm>
            <a:off x="793200" y="1677576"/>
            <a:ext cx="2184600" cy="886125"/>
          </a:xfrm>
          <a:prstGeom prst="rect">
            <a:avLst/>
          </a:prstGeom>
          <a:noFill/>
          <a:ln>
            <a:noFill/>
          </a:ln>
        </p:spPr>
      </p:pic>
      <p:sp>
        <p:nvSpPr>
          <p:cNvPr id="232" name="Google Shape;232;p9"/>
          <p:cNvSpPr txBox="1"/>
          <p:nvPr/>
        </p:nvSpPr>
        <p:spPr>
          <a:xfrm>
            <a:off x="793201" y="1783025"/>
            <a:ext cx="981300" cy="524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 sz="1000" u="none" cap="none" strike="noStrike">
                <a:solidFill>
                  <a:schemeClr val="lt1"/>
                </a:solidFill>
                <a:latin typeface="Arial"/>
                <a:ea typeface="Arial"/>
                <a:cs typeface="Arial"/>
                <a:sym typeface="Arial"/>
              </a:rPr>
              <a:t>Organization culture change</a:t>
            </a:r>
            <a:endParaRPr b="0" i="0" sz="1000" u="none" cap="none" strike="noStrike">
              <a:solidFill>
                <a:schemeClr val="lt1"/>
              </a:solidFill>
              <a:latin typeface="Arial"/>
              <a:ea typeface="Arial"/>
              <a:cs typeface="Arial"/>
              <a:sym typeface="Arial"/>
            </a:endParaRPr>
          </a:p>
        </p:txBody>
      </p:sp>
      <p:sp>
        <p:nvSpPr>
          <p:cNvPr id="233" name="Google Shape;233;p9"/>
          <p:cNvSpPr txBox="1"/>
          <p:nvPr/>
        </p:nvSpPr>
        <p:spPr>
          <a:xfrm>
            <a:off x="2209951" y="1770538"/>
            <a:ext cx="891000" cy="700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 sz="1000" u="none" cap="none" strike="noStrike">
                <a:solidFill>
                  <a:schemeClr val="lt1"/>
                </a:solidFill>
                <a:latin typeface="Arial"/>
                <a:ea typeface="Arial"/>
                <a:cs typeface="Arial"/>
                <a:sym typeface="Arial"/>
              </a:rPr>
              <a:t>Embedding Security Culture</a:t>
            </a:r>
            <a:endParaRPr b="0" i="0" sz="1000" u="none" cap="none" strike="noStrike">
              <a:solidFill>
                <a:schemeClr val="lt1"/>
              </a:solidFill>
              <a:latin typeface="Arial"/>
              <a:ea typeface="Arial"/>
              <a:cs typeface="Arial"/>
              <a:sym typeface="Arial"/>
            </a:endParaRPr>
          </a:p>
        </p:txBody>
      </p:sp>
      <p:pic>
        <p:nvPicPr>
          <p:cNvPr id="234" name="Google Shape;234;p9"/>
          <p:cNvPicPr preferRelativeResize="0"/>
          <p:nvPr/>
        </p:nvPicPr>
        <p:blipFill rotWithShape="1">
          <a:blip r:embed="rId4">
            <a:alphaModFix/>
          </a:blip>
          <a:srcRect b="0" l="0" r="0" t="0"/>
          <a:stretch/>
        </p:blipFill>
        <p:spPr>
          <a:xfrm>
            <a:off x="6279600" y="3049176"/>
            <a:ext cx="2184600" cy="886125"/>
          </a:xfrm>
          <a:prstGeom prst="rect">
            <a:avLst/>
          </a:prstGeom>
          <a:noFill/>
          <a:ln>
            <a:noFill/>
          </a:ln>
        </p:spPr>
      </p:pic>
      <p:sp>
        <p:nvSpPr>
          <p:cNvPr id="235" name="Google Shape;235;p9"/>
          <p:cNvSpPr txBox="1"/>
          <p:nvPr/>
        </p:nvSpPr>
        <p:spPr>
          <a:xfrm>
            <a:off x="6382727" y="3168925"/>
            <a:ext cx="712200" cy="524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 sz="1000" u="none" cap="none" strike="noStrike">
                <a:solidFill>
                  <a:schemeClr val="lt1"/>
                </a:solidFill>
                <a:latin typeface="Arial"/>
                <a:ea typeface="Arial"/>
                <a:cs typeface="Arial"/>
                <a:sym typeface="Arial"/>
              </a:rPr>
              <a:t>Lack of funding</a:t>
            </a:r>
            <a:endParaRPr b="0" i="0" sz="1000" u="none" cap="none" strike="noStrike">
              <a:solidFill>
                <a:schemeClr val="lt1"/>
              </a:solidFill>
              <a:latin typeface="Arial"/>
              <a:ea typeface="Arial"/>
              <a:cs typeface="Arial"/>
              <a:sym typeface="Arial"/>
            </a:endParaRPr>
          </a:p>
        </p:txBody>
      </p:sp>
      <p:sp>
        <p:nvSpPr>
          <p:cNvPr id="236" name="Google Shape;236;p9"/>
          <p:cNvSpPr txBox="1"/>
          <p:nvPr/>
        </p:nvSpPr>
        <p:spPr>
          <a:xfrm>
            <a:off x="7565175" y="3273751"/>
            <a:ext cx="981300" cy="761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0" i="0" lang="en" sz="900" u="none" cap="none" strike="noStrike">
                <a:solidFill>
                  <a:schemeClr val="lt1"/>
                </a:solidFill>
                <a:latin typeface="Arial"/>
                <a:ea typeface="Arial"/>
                <a:cs typeface="Arial"/>
                <a:sym typeface="Arial"/>
              </a:rPr>
              <a:t>Communicate  security </a:t>
            </a:r>
            <a:endParaRPr b="0" i="0" sz="900" u="none" cap="none" strike="noStrike">
              <a:solidFill>
                <a:schemeClr val="lt1"/>
              </a:solidFill>
              <a:latin typeface="Arial"/>
              <a:ea typeface="Arial"/>
              <a:cs typeface="Arial"/>
              <a:sym typeface="Arial"/>
            </a:endParaRPr>
          </a:p>
          <a:p>
            <a:pPr indent="0" lvl="0" marL="0" marR="0" rtl="0" algn="ctr">
              <a:lnSpc>
                <a:spcPct val="100000"/>
              </a:lnSpc>
              <a:spcBef>
                <a:spcPts val="0"/>
              </a:spcBef>
              <a:spcAft>
                <a:spcPts val="0"/>
              </a:spcAft>
              <a:buNone/>
            </a:pPr>
            <a:r>
              <a:rPr b="0" i="0" lang="en" sz="900" u="none" cap="none" strike="noStrike">
                <a:solidFill>
                  <a:schemeClr val="lt1"/>
                </a:solidFill>
                <a:latin typeface="Arial"/>
                <a:ea typeface="Arial"/>
                <a:cs typeface="Arial"/>
                <a:sym typeface="Arial"/>
              </a:rPr>
              <a:t>function value</a:t>
            </a:r>
            <a:endParaRPr b="0" i="0" sz="900" u="none" cap="none" strike="noStrike">
              <a:solidFill>
                <a:schemeClr val="lt1"/>
              </a:solidFill>
              <a:latin typeface="Arial"/>
              <a:ea typeface="Arial"/>
              <a:cs typeface="Arial"/>
              <a:sym typeface="Arial"/>
            </a:endParaRPr>
          </a:p>
        </p:txBody>
      </p:sp>
      <p:pic>
        <p:nvPicPr>
          <p:cNvPr id="237" name="Google Shape;237;p9"/>
          <p:cNvPicPr preferRelativeResize="0"/>
          <p:nvPr/>
        </p:nvPicPr>
        <p:blipFill rotWithShape="1">
          <a:blip r:embed="rId4">
            <a:alphaModFix/>
          </a:blip>
          <a:srcRect b="0" l="0" r="0" t="0"/>
          <a:stretch/>
        </p:blipFill>
        <p:spPr>
          <a:xfrm>
            <a:off x="3536400" y="2363376"/>
            <a:ext cx="2184600" cy="886125"/>
          </a:xfrm>
          <a:prstGeom prst="rect">
            <a:avLst/>
          </a:prstGeom>
          <a:noFill/>
          <a:ln>
            <a:noFill/>
          </a:ln>
        </p:spPr>
      </p:pic>
      <p:sp>
        <p:nvSpPr>
          <p:cNvPr id="238" name="Google Shape;238;p9"/>
          <p:cNvSpPr txBox="1"/>
          <p:nvPr/>
        </p:nvSpPr>
        <p:spPr>
          <a:xfrm>
            <a:off x="1353517" y="3549926"/>
            <a:ext cx="572100" cy="524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39" name="Google Shape;239;p9"/>
          <p:cNvSpPr txBox="1"/>
          <p:nvPr/>
        </p:nvSpPr>
        <p:spPr>
          <a:xfrm>
            <a:off x="4985275" y="2418863"/>
            <a:ext cx="891000" cy="524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 sz="1000" u="none" cap="none" strike="noStrike">
                <a:solidFill>
                  <a:schemeClr val="lt1"/>
                </a:solidFill>
                <a:latin typeface="Arial"/>
                <a:ea typeface="Arial"/>
                <a:cs typeface="Arial"/>
                <a:sym typeface="Arial"/>
              </a:rPr>
              <a:t>Lack of cyber- security skills</a:t>
            </a:r>
            <a:endParaRPr b="0" i="0" sz="1000" u="none" cap="none" strike="noStrike">
              <a:solidFill>
                <a:schemeClr val="lt1"/>
              </a:solidFill>
              <a:latin typeface="Arial"/>
              <a:ea typeface="Arial"/>
              <a:cs typeface="Arial"/>
              <a:sym typeface="Arial"/>
            </a:endParaRPr>
          </a:p>
        </p:txBody>
      </p:sp>
      <p:pic>
        <p:nvPicPr>
          <p:cNvPr id="240" name="Google Shape;240;p9"/>
          <p:cNvPicPr preferRelativeResize="0"/>
          <p:nvPr/>
        </p:nvPicPr>
        <p:blipFill rotWithShape="1">
          <a:blip r:embed="rId4">
            <a:alphaModFix/>
          </a:blip>
          <a:srcRect b="0" l="0" r="0" t="0"/>
          <a:stretch/>
        </p:blipFill>
        <p:spPr>
          <a:xfrm>
            <a:off x="6279600" y="1753776"/>
            <a:ext cx="2184600" cy="886125"/>
          </a:xfrm>
          <a:prstGeom prst="rect">
            <a:avLst/>
          </a:prstGeom>
          <a:noFill/>
          <a:ln>
            <a:noFill/>
          </a:ln>
        </p:spPr>
      </p:pic>
      <p:sp>
        <p:nvSpPr>
          <p:cNvPr id="241" name="Google Shape;241;p9"/>
          <p:cNvSpPr txBox="1"/>
          <p:nvPr/>
        </p:nvSpPr>
        <p:spPr>
          <a:xfrm>
            <a:off x="6287625" y="1873525"/>
            <a:ext cx="891000" cy="524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 sz="1000" u="none" cap="none" strike="noStrike">
                <a:solidFill>
                  <a:schemeClr val="lt1"/>
                </a:solidFill>
                <a:latin typeface="Arial"/>
                <a:ea typeface="Arial"/>
                <a:cs typeface="Arial"/>
                <a:sym typeface="Arial"/>
              </a:rPr>
              <a:t>Manage technology risks</a:t>
            </a:r>
            <a:endParaRPr b="0" i="0" sz="1000" u="none" cap="none" strike="noStrike">
              <a:solidFill>
                <a:schemeClr val="lt1"/>
              </a:solidFill>
              <a:latin typeface="Arial"/>
              <a:ea typeface="Arial"/>
              <a:cs typeface="Arial"/>
              <a:sym typeface="Arial"/>
            </a:endParaRPr>
          </a:p>
        </p:txBody>
      </p:sp>
      <p:sp>
        <p:nvSpPr>
          <p:cNvPr id="242" name="Google Shape;242;p9"/>
          <p:cNvSpPr txBox="1"/>
          <p:nvPr/>
        </p:nvSpPr>
        <p:spPr>
          <a:xfrm>
            <a:off x="7689975" y="1873525"/>
            <a:ext cx="795900" cy="524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 sz="1000" u="none" cap="none" strike="noStrike">
                <a:solidFill>
                  <a:schemeClr val="lt1"/>
                </a:solidFill>
                <a:latin typeface="Arial"/>
                <a:ea typeface="Arial"/>
                <a:cs typeface="Arial"/>
                <a:sym typeface="Arial"/>
              </a:rPr>
              <a:t>Evolving threat landscape</a:t>
            </a:r>
            <a:endParaRPr b="0" i="0" sz="1000" u="none" cap="none" strike="noStrike">
              <a:solidFill>
                <a:schemeClr val="lt1"/>
              </a:solidFill>
              <a:latin typeface="Arial"/>
              <a:ea typeface="Arial"/>
              <a:cs typeface="Arial"/>
              <a:sym typeface="Arial"/>
            </a:endParaRPr>
          </a:p>
        </p:txBody>
      </p:sp>
      <p:sp>
        <p:nvSpPr>
          <p:cNvPr id="243" name="Google Shape;243;p9"/>
          <p:cNvSpPr txBox="1"/>
          <p:nvPr/>
        </p:nvSpPr>
        <p:spPr>
          <a:xfrm>
            <a:off x="3551751" y="2483125"/>
            <a:ext cx="891000" cy="524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 sz="1000" u="none" cap="none" strike="noStrike">
                <a:solidFill>
                  <a:schemeClr val="lt1"/>
                </a:solidFill>
                <a:latin typeface="Arial"/>
                <a:ea typeface="Arial"/>
                <a:cs typeface="Arial"/>
                <a:sym typeface="Arial"/>
              </a:rPr>
              <a:t>Lack of technology talent</a:t>
            </a:r>
            <a:endParaRPr b="0" i="0" sz="1000" u="none" cap="none" strike="noStrike">
              <a:solidFill>
                <a:schemeClr val="lt1"/>
              </a:solidFill>
              <a:latin typeface="Arial"/>
              <a:ea typeface="Arial"/>
              <a:cs typeface="Arial"/>
              <a:sym typeface="Arial"/>
            </a:endParaRPr>
          </a:p>
        </p:txBody>
      </p:sp>
      <p:sp>
        <p:nvSpPr>
          <p:cNvPr id="244" name="Google Shape;244;p9"/>
          <p:cNvSpPr/>
          <p:nvPr/>
        </p:nvSpPr>
        <p:spPr>
          <a:xfrm>
            <a:off x="3165705" y="1088477"/>
            <a:ext cx="1508400" cy="338100"/>
          </a:xfrm>
          <a:prstGeom prst="roundRect">
            <a:avLst>
              <a:gd fmla="val 16667" name="adj"/>
            </a:avLst>
          </a:prstGeom>
          <a:solidFill>
            <a:schemeClr val="dk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rPr b="0" i="0" lang="en" sz="1400" u="none" cap="none" strike="noStrike">
                <a:solidFill>
                  <a:schemeClr val="lt1"/>
                </a:solidFill>
                <a:latin typeface="Arial"/>
                <a:ea typeface="Arial"/>
                <a:cs typeface="Arial"/>
                <a:sym typeface="Arial"/>
              </a:rPr>
              <a:t>CTO Challenges</a:t>
            </a:r>
            <a:endParaRPr b="0" i="0" sz="1400" u="none" cap="none" strike="noStrike">
              <a:solidFill>
                <a:schemeClr val="lt1"/>
              </a:solidFill>
              <a:latin typeface="Arial"/>
              <a:ea typeface="Arial"/>
              <a:cs typeface="Arial"/>
              <a:sym typeface="Arial"/>
            </a:endParaRPr>
          </a:p>
        </p:txBody>
      </p:sp>
      <p:sp>
        <p:nvSpPr>
          <p:cNvPr id="245" name="Google Shape;245;p9"/>
          <p:cNvSpPr/>
          <p:nvPr/>
        </p:nvSpPr>
        <p:spPr>
          <a:xfrm>
            <a:off x="4929075" y="1086125"/>
            <a:ext cx="1633800" cy="338100"/>
          </a:xfrm>
          <a:prstGeom prst="roundRect">
            <a:avLst>
              <a:gd fmla="val 16667" name="adj"/>
            </a:avLst>
          </a:prstGeom>
          <a:solidFill>
            <a:schemeClr val="accent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None/>
            </a:pPr>
            <a:r>
              <a:rPr b="0" i="0" lang="en" sz="1400" u="none" cap="none" strike="noStrike">
                <a:solidFill>
                  <a:schemeClr val="lt1"/>
                </a:solidFill>
                <a:latin typeface="Arial"/>
                <a:ea typeface="Arial"/>
                <a:cs typeface="Arial"/>
                <a:sym typeface="Arial"/>
              </a:rPr>
              <a:t>CISO Challenges</a:t>
            </a:r>
            <a:endParaRPr b="0" i="0" sz="1400" u="none" cap="none" strike="noStrike">
              <a:solidFill>
                <a:schemeClr val="lt1"/>
              </a:solidFill>
              <a:latin typeface="Arial"/>
              <a:ea typeface="Arial"/>
              <a:cs typeface="Arial"/>
              <a:sym typeface="Arial"/>
            </a:endParaRPr>
          </a:p>
        </p:txBody>
      </p:sp>
      <p:sp>
        <p:nvSpPr>
          <p:cNvPr id="246" name="Google Shape;246;p9"/>
          <p:cNvSpPr txBox="1"/>
          <p:nvPr/>
        </p:nvSpPr>
        <p:spPr>
          <a:xfrm>
            <a:off x="2686181" y="1125512"/>
            <a:ext cx="614400" cy="284663"/>
          </a:xfrm>
          <a:prstGeom prst="rect">
            <a:avLst/>
          </a:prstGeom>
          <a:noFill/>
          <a:ln>
            <a:noFill/>
          </a:ln>
        </p:spPr>
        <p:txBody>
          <a:bodyPr anchorCtr="0" anchor="t" bIns="34275" lIns="0" spcFirstLastPara="1" rIns="0" wrap="square" tIns="34275">
            <a:spAutoFit/>
          </a:bodyPr>
          <a:lstStyle/>
          <a:p>
            <a:pPr indent="0" lvl="0" marL="0" marR="0" rtl="0" algn="l">
              <a:lnSpc>
                <a:spcPct val="100000"/>
              </a:lnSpc>
              <a:spcBef>
                <a:spcPts val="0"/>
              </a:spcBef>
              <a:spcAft>
                <a:spcPts val="0"/>
              </a:spcAft>
              <a:buNone/>
            </a:pPr>
            <a:r>
              <a:rPr b="0" i="0" lang="en" sz="1400" u="none" cap="none" strike="noStrike">
                <a:solidFill>
                  <a:schemeClr val="dk1"/>
                </a:solidFill>
                <a:latin typeface="Arial"/>
                <a:ea typeface="Arial"/>
                <a:cs typeface="Arial"/>
                <a:sym typeface="Arial"/>
              </a:rPr>
              <a:t>Key:</a:t>
            </a:r>
            <a:endParaRPr b="0" i="0" sz="1400" u="none" cap="none" strike="noStrike">
              <a:solidFill>
                <a:schemeClr val="dk1"/>
              </a:solidFill>
              <a:latin typeface="Arial"/>
              <a:ea typeface="Arial"/>
              <a:cs typeface="Arial"/>
              <a:sym typeface="Arial"/>
            </a:endParaRPr>
          </a:p>
        </p:txBody>
      </p:sp>
      <p:sp>
        <p:nvSpPr>
          <p:cNvPr id="247" name="Google Shape;247;p9"/>
          <p:cNvSpPr txBox="1"/>
          <p:nvPr/>
        </p:nvSpPr>
        <p:spPr>
          <a:xfrm>
            <a:off x="896326" y="4268375"/>
            <a:ext cx="3132900" cy="25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 sz="1000" u="none" cap="none" strike="noStrike">
                <a:solidFill>
                  <a:srgbClr val="000000"/>
                </a:solidFill>
                <a:latin typeface="Arial"/>
                <a:ea typeface="Arial"/>
                <a:cs typeface="Arial"/>
                <a:sym typeface="Arial"/>
              </a:rPr>
              <a:t>Source: </a:t>
            </a:r>
            <a:r>
              <a:rPr b="0" i="0" lang="en" sz="1000" u="none" cap="none" strike="noStrike">
                <a:solidFill>
                  <a:srgbClr val="000000"/>
                </a:solidFill>
                <a:highlight>
                  <a:srgbClr val="FFFFFF"/>
                </a:highlight>
                <a:latin typeface="Arial"/>
                <a:ea typeface="Arial"/>
                <a:cs typeface="Arial"/>
                <a:sym typeface="Arial"/>
              </a:rPr>
              <a:t>2023 Gartner Changing Role of the CTO Function Survey</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White bkgrnd master">
  <a:themeElements>
    <a:clrScheme name="2020 Gartner Theme-003">
      <a:dk1>
        <a:srgbClr val="000000"/>
      </a:dk1>
      <a:lt1>
        <a:srgbClr val="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6"/>
      </a:hlink>
      <a:folHlink>
        <a:srgbClr val="0045B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White bkgrnd master">
  <a:themeElements>
    <a:clrScheme name="2020 Gartner Theme-003">
      <a:dk1>
        <a:srgbClr val="000000"/>
      </a:dk1>
      <a:lt1>
        <a:srgbClr val="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6"/>
      </a:hlink>
      <a:folHlink>
        <a:srgbClr val="0045B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