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21.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Master+xml" PartName="/ppt/slideMasters/slideMaster5.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package.core-properties+xml" PartName="/docProps/core.xml"/>
  <Override ContentType="application/vnd.openxmlformats-officedocument.presentationml.presentation.main+xml" PartName="/ppt/presentation.xml"/>
  <Override ContentType="application/vnd.ms-office.chartcolorstyle+xml" PartName="/ppt/charts/colors6.xml"/>
  <Override ContentType="application/vnd.ms-office.chartcolorstyle+xml" PartName="/ppt/charts/colors4.xml"/>
  <Override ContentType="application/vnd.ms-office.chartcolorstyle+xml" PartName="/ppt/charts/colors1.xml"/>
  <Override ContentType="application/vnd.ms-office.chartcolorstyle+xml" PartName="/ppt/charts/colors17.xml"/>
  <Override ContentType="application/vnd.ms-office.chartcolorstyle+xml" PartName="/ppt/charts/colors8.xml"/>
  <Override ContentType="application/vnd.ms-office.chartcolorstyle+xml" PartName="/ppt/charts/colors11.xml"/>
  <Override ContentType="application/vnd.ms-office.chartcolorstyle+xml" PartName="/ppt/charts/colors15.xml"/>
  <Override ContentType="application/vnd.ms-office.chartcolorstyle+xml" PartName="/ppt/charts/colors13.xml"/>
  <Override ContentType="application/vnd.ms-office.chartcolorstyle+xml" PartName="/ppt/charts/colors14.xml"/>
  <Override ContentType="application/vnd.ms-office.chartcolorstyle+xml" PartName="/ppt/charts/colors5.xml"/>
  <Override ContentType="application/vnd.ms-office.chartcolorstyle+xml" PartName="/ppt/charts/colors2.xml"/>
  <Override ContentType="application/vnd.ms-office.chartcolorstyle+xml" PartName="/ppt/charts/colors3.xml"/>
  <Override ContentType="application/vnd.ms-office.chartcolorstyle+xml" PartName="/ppt/charts/colors16.xml"/>
  <Override ContentType="application/vnd.ms-office.chartcolorstyle+xml" PartName="/ppt/charts/colors18.xml"/>
  <Override ContentType="application/vnd.ms-office.chartcolorstyle+xml" PartName="/ppt/charts/colors7.xml"/>
  <Override ContentType="application/vnd.ms-office.chartcolorstyle+xml" PartName="/ppt/charts/colors10.xml"/>
  <Override ContentType="application/vnd.ms-office.chartcolorstyle+xml" PartName="/ppt/charts/colors9.xml"/>
  <Override ContentType="application/vnd.ms-office.chartcolorstyle+xml" PartName="/ppt/charts/colors12.xml"/>
  <Override ContentType="application/vnd.openxmlformats-officedocument.theme+xml" PartName="/ppt/theme/theme1.xml"/>
  <Override ContentType="application/vnd.openxmlformats-officedocument.theme+xml" PartName="/ppt/theme/theme6.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Override ContentType="application/vnd.openxmlformats-officedocument.drawingml.chart+xml" PartName="/ppt/charts/chart9.xml"/>
  <Override ContentType="application/vnd.openxmlformats-officedocument.drawingml.chart+xml" PartName="/ppt/charts/chart2.xml"/>
  <Override ContentType="application/vnd.openxmlformats-officedocument.drawingml.chart+xml" PartName="/ppt/charts/chart7.xml"/>
  <Override ContentType="application/vnd.openxmlformats-officedocument.drawingml.chart+xml" PartName="/ppt/charts/chart4.xml"/>
  <Override ContentType="application/vnd.openxmlformats-officedocument.drawingml.chart+xml" PartName="/ppt/charts/chart6.xml"/>
  <Override ContentType="application/vnd.openxmlformats-officedocument.drawingml.chart+xml" PartName="/ppt/charts/chart16.xml"/>
  <Override ContentType="application/vnd.openxmlformats-officedocument.drawingml.chart+xml" PartName="/ppt/charts/chart1.xml"/>
  <Override ContentType="application/vnd.openxmlformats-officedocument.drawingml.chart+xml" PartName="/ppt/charts/chart10.xml"/>
  <Override ContentType="application/vnd.openxmlformats-officedocument.drawingml.chart+xml" PartName="/ppt/charts/chart12.xml"/>
  <Override ContentType="application/vnd.openxmlformats-officedocument.drawingml.chart+xml" PartName="/ppt/charts/chart14.xml"/>
  <Override ContentType="application/vnd.openxmlformats-officedocument.drawingml.chart+xml" PartName="/ppt/charts/chart3.xml"/>
  <Override ContentType="application/vnd.openxmlformats-officedocument.drawingml.chart+xml" PartName="/ppt/charts/chart8.xml"/>
  <Override ContentType="application/vnd.openxmlformats-officedocument.drawingml.chart+xml" PartName="/ppt/charts/chart18.xml"/>
  <Override ContentType="application/vnd.openxmlformats-officedocument.drawingml.chart+xml" PartName="/ppt/charts/chart5.xml"/>
  <Override ContentType="application/vnd.openxmlformats-officedocument.drawingml.chart+xml" PartName="/ppt/charts/chart11.xml"/>
  <Override ContentType="application/vnd.openxmlformats-officedocument.drawingml.chart+xml" PartName="/ppt/charts/chart17.xml"/>
  <Override ContentType="application/vnd.openxmlformats-officedocument.drawingml.chart+xml" PartName="/ppt/charts/chart15.xml"/>
  <Override ContentType="application/vnd.openxmlformats-officedocument.drawingml.chart+xml" PartName="/ppt/charts/chart13.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binary" PartName="/ppt/metadata"/>
  <Override ContentType="application/vnd.openxmlformats-officedocument.presentationml.notesMaster+xml" PartName="/ppt/notesMasters/notesMaster1.xml"/>
  <Override ContentType="application/vnd.ms-office.chartstyle+xml" PartName="/ppt/charts/style3.xml"/>
  <Override ContentType="application/vnd.ms-office.chartstyle+xml" PartName="/ppt/charts/style5.xml"/>
  <Override ContentType="application/vnd.ms-office.chartstyle+xml" PartName="/ppt/charts/style8.xml"/>
  <Override ContentType="application/vnd.ms-office.chartstyle+xml" PartName="/ppt/charts/style1.xml"/>
  <Override ContentType="application/vnd.ms-office.chartstyle+xml" PartName="/ppt/charts/style12.xml"/>
  <Override ContentType="application/vnd.ms-office.chartstyle+xml" PartName="/ppt/charts/style18.xml"/>
  <Override ContentType="application/vnd.ms-office.chartstyle+xml" PartName="/ppt/charts/style16.xml"/>
  <Override ContentType="application/vnd.ms-office.chartstyle+xml" PartName="/ppt/charts/style14.xml"/>
  <Override ContentType="application/vnd.ms-office.chartstyle+xml" PartName="/ppt/charts/style9.xml"/>
  <Override ContentType="application/vnd.ms-office.chartstyle+xml" PartName="/ppt/charts/style4.xml"/>
  <Override ContentType="application/vnd.ms-office.chartstyle+xml" PartName="/ppt/charts/style10.xml"/>
  <Override ContentType="application/vnd.ms-office.chartstyle+xml" PartName="/ppt/charts/style7.xml"/>
  <Override ContentType="application/vnd.ms-office.chartstyle+xml" PartName="/ppt/charts/style17.xml"/>
  <Override ContentType="application/vnd.ms-office.chartstyle+xml" PartName="/ppt/charts/style6.xml"/>
  <Override ContentType="application/vnd.ms-office.chartstyle+xml" PartName="/ppt/charts/style11.xml"/>
  <Override ContentType="application/vnd.ms-office.chartstyle+xml" PartName="/ppt/charts/style2.xml"/>
  <Override ContentType="application/vnd.ms-office.chartstyle+xml" PartName="/ppt/charts/style13.xml"/>
  <Override ContentType="application/vnd.ms-office.chartstyle+xml" PartName="/ppt/charts/style15.xml"/>
  <Override ContentType="application/vnd.openxmlformats-officedocument.presentationml.presProps+xml" PartName="/ppt/pres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650" r:id="rId5"/>
    <p:sldMasterId id="2147483668" r:id="rId6"/>
    <p:sldMasterId id="2147483681" r:id="rId7"/>
    <p:sldMasterId id="2147483692" r:id="rId8"/>
  </p:sldMasterIdLst>
  <p:notesMasterIdLst>
    <p:notesMasterId r:id="rId9"/>
  </p:notesMasterIdLst>
  <p:sldIdLst>
    <p:sldId id="256" r:id="rId10"/>
    <p:sldId id="257" r:id="rId11"/>
    <p:sldId id="258" r:id="rId12"/>
    <p:sldId id="259" r:id="rId13"/>
    <p:sldId id="260" r:id="rId14"/>
    <p:sldId id="261" r:id="rId15"/>
    <p:sldId id="262" r:id="rId16"/>
    <p:sldId id="263" r:id="rId17"/>
    <p:sldId id="264" r:id="rId18"/>
    <p:sldId id="265" r:id="rId19"/>
    <p:sldId id="266" r:id="rId20"/>
    <p:sldId id="267" r:id="rId21"/>
    <p:sldId id="268" r:id="rId22"/>
    <p:sldId id="269" r:id="rId23"/>
    <p:sldId id="270" r:id="rId24"/>
    <p:sldId id="271" r:id="rId25"/>
    <p:sldId id="272" r:id="rId26"/>
    <p:sldId id="273" r:id="rId27"/>
    <p:sldId id="274" r:id="rId28"/>
    <p:sldId id="275" r:id="rId29"/>
    <p:sldId id="276" r:id="rId30"/>
    <p:sldId id="277" r:id="rId31"/>
    <p:sldId id="278" r:id="rId32"/>
    <p:sldId id="279" r:id="rId33"/>
    <p:sldId id="280" r:id="rId34"/>
    <p:sldId id="281" r:id="rId35"/>
    <p:sldId id="282" r:id="rId36"/>
    <p:sldId id="283" r:id="rId37"/>
  </p:sldIdLst>
  <p:sldSz cy="6858000" cx="12192000"/>
  <p:notesSz cx="6858000" cy="9144000"/>
  <p:embeddedFontLst>
    <p:embeddedFont>
      <p:font typeface="Arial Black"/>
      <p:regular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39" roundtripDataSignature="AMtx7mjUUqlQ7Hw23RedcQkcrawrXE+DT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B09906E-D50F-473B-948D-A6E71D5E74D8}">
  <a:tblStyle styleId="{AB09906E-D50F-473B-948D-A6E71D5E74D8}" styleName="Table_0">
    <a:wholeTbl>
      <a:tcTxStyle b="off" i="off">
        <a:font>
          <a:latin typeface="Arial"/>
          <a:ea typeface="Arial"/>
          <a:cs typeface="Arial"/>
        </a:font>
        <a:schemeClr val="dk1"/>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25400">
              <a:solidFill>
                <a:schemeClr val="dk1"/>
              </a:solidFill>
              <a:prstDash val="solid"/>
              <a:round/>
              <a:headEnd len="sm" w="sm" type="none"/>
              <a:tailEnd len="sm" w="sm" type="none"/>
            </a:ln>
          </a:top>
          <a:bottom>
            <a:ln cap="flat" cmpd="sng" w="25400">
              <a:solidFill>
                <a:schemeClr val="dk1"/>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chemeClr val="lt1"/>
          </a:solidFill>
        </a:fill>
      </a:tcStyle>
    </a:wholeTbl>
    <a:band1H>
      <a:tcTxStyle b="off" i="off"/>
      <a:tcStyle>
        <a:fill>
          <a:solidFill>
            <a:srgbClr val="E6E6E6"/>
          </a:solidFill>
        </a:fill>
      </a:tcStyle>
    </a:band1H>
    <a:band2H>
      <a:tcTxStyle b="off" i="off"/>
    </a:band2H>
    <a:band1V>
      <a:tcTxStyle b="off" i="off"/>
      <a:tcStyle>
        <a:fill>
          <a:solidFill>
            <a:srgbClr val="E6E6E6"/>
          </a:solidFill>
        </a:fill>
      </a:tcStyle>
    </a:band1V>
    <a:band2V>
      <a:tcTxStyle b="off" i="off"/>
    </a:band2V>
    <a:lastCol>
      <a:tcTxStyle b="on" i="off">
        <a:font>
          <a:latin typeface="Arial"/>
          <a:ea typeface="Arial"/>
          <a:cs typeface="Arial"/>
        </a:font>
        <a:schemeClr val="lt1"/>
      </a:tcTxStyle>
      <a:tcStyle>
        <a:fill>
          <a:solidFill>
            <a:schemeClr val="accent1"/>
          </a:solidFill>
        </a:fill>
      </a:tcStyle>
    </a:lastCol>
    <a:firstCol>
      <a:tcTxStyle b="on" i="off">
        <a:font>
          <a:latin typeface="Arial"/>
          <a:ea typeface="Arial"/>
          <a:cs typeface="Arial"/>
        </a:font>
        <a:schemeClr val="lt1"/>
      </a:tcTxStyle>
      <a:tcStyle>
        <a:fill>
          <a:solidFill>
            <a:schemeClr val="accent1"/>
          </a:solidFill>
        </a:fill>
      </a:tcStyle>
    </a:firstCol>
    <a:lastRow>
      <a:tcTxStyle b="on" i="off"/>
      <a:tcStyle>
        <a:tcBdr>
          <a:top>
            <a:ln cap="flat" cmpd="sng" w="50800">
              <a:solidFill>
                <a:schemeClr val="dk1"/>
              </a:solidFill>
              <a:prstDash val="solid"/>
              <a:round/>
              <a:headEnd len="sm" w="sm" type="none"/>
              <a:tailEnd len="sm" w="sm" type="none"/>
            </a:ln>
          </a:top>
        </a:tcBdr>
        <a:fill>
          <a:solidFill>
            <a:schemeClr val="lt1"/>
          </a:solidFill>
        </a:fill>
      </a:tcStyle>
    </a:lastRow>
    <a:seCell>
      <a:tcTxStyle b="on" i="off">
        <a:font>
          <a:latin typeface="Arial"/>
          <a:ea typeface="Arial"/>
          <a:cs typeface="Arial"/>
        </a:font>
        <a:schemeClr val="dk1"/>
      </a:tcTxStyle>
    </a:seCell>
    <a:swCell>
      <a:tcTxStyle b="on" i="off">
        <a:font>
          <a:latin typeface="Arial"/>
          <a:ea typeface="Arial"/>
          <a:cs typeface="Arial"/>
        </a:font>
        <a:schemeClr val="dk1"/>
      </a:tcTxStyle>
    </a:swCell>
    <a:firstRow>
      <a:tcTxStyle b="on" i="off">
        <a:font>
          <a:latin typeface="Arial"/>
          <a:ea typeface="Arial"/>
          <a:cs typeface="Arial"/>
        </a:font>
        <a:schemeClr val="lt1"/>
      </a:tcTxStyle>
      <a:tcStyle>
        <a:tcBdr>
          <a:bottom>
            <a:ln cap="flat" cmpd="sng" w="25400">
              <a:solidFill>
                <a:schemeClr val="dk1"/>
              </a:solidFill>
              <a:prstDash val="solid"/>
              <a:round/>
              <a:headEnd len="sm" w="sm" type="none"/>
              <a:tailEnd len="sm" w="sm" type="none"/>
            </a:ln>
          </a:bottom>
        </a:tcBdr>
        <a:fill>
          <a:solidFill>
            <a:schemeClr val="accent1"/>
          </a:solidFill>
        </a:fill>
      </a:tcStyle>
    </a:firstRow>
    <a:neCell>
      <a:tcTxStyle b="off" i="off"/>
    </a:neCell>
    <a:nwCell>
      <a:tcTxStyle b="off" i="off"/>
    </a:nwCell>
  </a:tblStyle>
  <a:tblStyle styleId="{4044B9C2-2AAA-4E8B-9B73-E8BA30B2ED56}" styleName="Table_1">
    <a:wholeTbl>
      <a:tcTxStyle b="off" i="off">
        <a:font>
          <a:latin typeface="Arial"/>
          <a:ea typeface="Arial"/>
          <a:cs typeface="Arial"/>
        </a:font>
        <a:srgbClr val="000000"/>
      </a:tcTx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1.xml"/><Relationship Id="rId22" Type="http://schemas.openxmlformats.org/officeDocument/2006/relationships/slide" Target="slides/slide13.xml"/><Relationship Id="rId21" Type="http://schemas.openxmlformats.org/officeDocument/2006/relationships/slide" Target="slides/slide12.xml"/><Relationship Id="rId24" Type="http://schemas.openxmlformats.org/officeDocument/2006/relationships/slide" Target="slides/slide15.xml"/><Relationship Id="rId23" Type="http://schemas.openxmlformats.org/officeDocument/2006/relationships/slide" Target="slides/slide14.xml"/><Relationship Id="rId1" Type="http://schemas.openxmlformats.org/officeDocument/2006/relationships/theme" Target="theme/theme6.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notesMaster" Target="notesMasters/notesMaster1.xml"/><Relationship Id="rId26" Type="http://schemas.openxmlformats.org/officeDocument/2006/relationships/slide" Target="slides/slide17.xml"/><Relationship Id="rId25" Type="http://schemas.openxmlformats.org/officeDocument/2006/relationships/slide" Target="slides/slide16.xml"/><Relationship Id="rId28" Type="http://schemas.openxmlformats.org/officeDocument/2006/relationships/slide" Target="slides/slide19.xml"/><Relationship Id="rId27" Type="http://schemas.openxmlformats.org/officeDocument/2006/relationships/slide" Target="slides/slide18.xml"/><Relationship Id="rId5" Type="http://schemas.openxmlformats.org/officeDocument/2006/relationships/slideMaster" Target="slideMasters/slideMaster2.xml"/><Relationship Id="rId6" Type="http://schemas.openxmlformats.org/officeDocument/2006/relationships/slideMaster" Target="slideMasters/slideMaster3.xml"/><Relationship Id="rId29" Type="http://schemas.openxmlformats.org/officeDocument/2006/relationships/slide" Target="slides/slide20.xml"/><Relationship Id="rId7" Type="http://schemas.openxmlformats.org/officeDocument/2006/relationships/slideMaster" Target="slideMasters/slideMaster4.xml"/><Relationship Id="rId8" Type="http://schemas.openxmlformats.org/officeDocument/2006/relationships/slideMaster" Target="slideMasters/slideMaster5.xml"/><Relationship Id="rId31" Type="http://schemas.openxmlformats.org/officeDocument/2006/relationships/slide" Target="slides/slide22.xml"/><Relationship Id="rId30" Type="http://schemas.openxmlformats.org/officeDocument/2006/relationships/slide" Target="slides/slide21.xml"/><Relationship Id="rId11" Type="http://schemas.openxmlformats.org/officeDocument/2006/relationships/slide" Target="slides/slide2.xml"/><Relationship Id="rId33" Type="http://schemas.openxmlformats.org/officeDocument/2006/relationships/slide" Target="slides/slide24.xml"/><Relationship Id="rId10" Type="http://schemas.openxmlformats.org/officeDocument/2006/relationships/slide" Target="slides/slide1.xml"/><Relationship Id="rId32" Type="http://schemas.openxmlformats.org/officeDocument/2006/relationships/slide" Target="slides/slide23.xml"/><Relationship Id="rId13" Type="http://schemas.openxmlformats.org/officeDocument/2006/relationships/slide" Target="slides/slide4.xml"/><Relationship Id="rId35" Type="http://schemas.openxmlformats.org/officeDocument/2006/relationships/slide" Target="slides/slide26.xml"/><Relationship Id="rId12" Type="http://schemas.openxmlformats.org/officeDocument/2006/relationships/slide" Target="slides/slide3.xml"/><Relationship Id="rId34" Type="http://schemas.openxmlformats.org/officeDocument/2006/relationships/slide" Target="slides/slide25.xml"/><Relationship Id="rId15" Type="http://schemas.openxmlformats.org/officeDocument/2006/relationships/slide" Target="slides/slide6.xml"/><Relationship Id="rId37" Type="http://schemas.openxmlformats.org/officeDocument/2006/relationships/slide" Target="slides/slide28.xml"/><Relationship Id="rId14" Type="http://schemas.openxmlformats.org/officeDocument/2006/relationships/slide" Target="slides/slide5.xml"/><Relationship Id="rId36" Type="http://schemas.openxmlformats.org/officeDocument/2006/relationships/slide" Target="slides/slide27.xml"/><Relationship Id="rId17" Type="http://schemas.openxmlformats.org/officeDocument/2006/relationships/slide" Target="slides/slide8.xml"/><Relationship Id="rId39" Type="http://customschemas.google.com/relationships/presentationmetadata" Target="metadata"/><Relationship Id="rId16" Type="http://schemas.openxmlformats.org/officeDocument/2006/relationships/slide" Target="slides/slide7.xml"/><Relationship Id="rId38" Type="http://schemas.openxmlformats.org/officeDocument/2006/relationships/font" Target="fonts/ArialBlack-regular.fntdata"/><Relationship Id="rId19" Type="http://schemas.openxmlformats.org/officeDocument/2006/relationships/slide" Target="slides/slide10.xml"/><Relationship Id="rId18" Type="http://schemas.openxmlformats.org/officeDocument/2006/relationships/slide" Target="slides/slide9.xml"/></Relationships>
</file>

<file path=ppt/charts/_rels/chart1.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oleObject" Target="file:///G:\My%20Drive\SBM%20overall\SBM%202Q23\Final%20files\SW%20BM%20-%202Q23.xlsx" TargetMode="External"/></Relationships>
</file>

<file path=ppt/charts/_rels/chart10.xml.rels><?xml version="1.0" encoding="UTF-8" standalone="yes"?><Relationships xmlns="http://schemas.openxmlformats.org/package/2006/relationships"><Relationship Id="rId1" Type="http://schemas.microsoft.com/office/2011/relationships/chartStyle" Target="style10.xml"/><Relationship Id="rId2" Type="http://schemas.microsoft.com/office/2011/relationships/chartColorStyle" Target="colors10.xml"/><Relationship Id="rId3" Type="http://schemas.openxmlformats.org/officeDocument/2006/relationships/oleObject" Target="file:///G:\My%20Drive\SBM%20overall\SBM%202Q23\Final%20files\SW%20BM%20-%202Q23.xlsx" TargetMode="External"/></Relationships>
</file>

<file path=ppt/charts/_rels/chart11.xml.rels><?xml version="1.0" encoding="UTF-8" standalone="yes"?><Relationships xmlns="http://schemas.openxmlformats.org/package/2006/relationships"><Relationship Id="rId1" Type="http://schemas.microsoft.com/office/2011/relationships/chartStyle" Target="style11.xml"/><Relationship Id="rId2" Type="http://schemas.microsoft.com/office/2011/relationships/chartColorStyle" Target="colors11.xml"/><Relationship Id="rId3" Type="http://schemas.openxmlformats.org/officeDocument/2006/relationships/oleObject" Target="file:///G:\My%20Drive\SBM%20overall\SBM%202Q23\Final%20files\SW%20BM%20-%202Q23.xlsx" TargetMode="External"/></Relationships>
</file>

<file path=ppt/charts/_rels/chart12.xml.rels><?xml version="1.0" encoding="UTF-8" standalone="yes"?><Relationships xmlns="http://schemas.openxmlformats.org/package/2006/relationships"><Relationship Id="rId1" Type="http://schemas.microsoft.com/office/2011/relationships/chartStyle" Target="style12.xml"/><Relationship Id="rId2" Type="http://schemas.microsoft.com/office/2011/relationships/chartColorStyle" Target="colors12.xml"/><Relationship Id="rId3" Type="http://schemas.openxmlformats.org/officeDocument/2006/relationships/oleObject" Target="file:///G:\My%20Drive\SBM%20overall\SBM%202Q23\Final%20files\SW%20BM%20-%202Q23.xlsx" TargetMode="External"/></Relationships>
</file>

<file path=ppt/charts/_rels/chart13.xml.rels><?xml version="1.0" encoding="UTF-8" standalone="yes"?><Relationships xmlns="http://schemas.openxmlformats.org/package/2006/relationships"><Relationship Id="rId1" Type="http://schemas.microsoft.com/office/2011/relationships/chartStyle" Target="style13.xml"/><Relationship Id="rId2" Type="http://schemas.microsoft.com/office/2011/relationships/chartColorStyle" Target="colors13.xml"/><Relationship Id="rId3" Type="http://schemas.openxmlformats.org/officeDocument/2006/relationships/oleObject" Target="file:///G:\My%20Drive\SBM%20overall\SBM%202Q23\Final%20files\SW%20BM%20-%202Q23.xlsx" TargetMode="External"/></Relationships>
</file>

<file path=ppt/charts/_rels/chart14.xml.rels><?xml version="1.0" encoding="UTF-8" standalone="yes"?><Relationships xmlns="http://schemas.openxmlformats.org/package/2006/relationships"><Relationship Id="rId1" Type="http://schemas.microsoft.com/office/2011/relationships/chartStyle" Target="style14.xml"/><Relationship Id="rId2" Type="http://schemas.microsoft.com/office/2011/relationships/chartColorStyle" Target="colors14.xml"/><Relationship Id="rId3" Type="http://schemas.openxmlformats.org/officeDocument/2006/relationships/oleObject" Target="file:///G:\My%20Drive\SBM%20overall\SBM%202Q23\Final%20files\SW%20BM%20-%202Q23.xlsx" TargetMode="External"/></Relationships>
</file>

<file path=ppt/charts/_rels/chart15.xml.rels><?xml version="1.0" encoding="UTF-8" standalone="yes"?><Relationships xmlns="http://schemas.openxmlformats.org/package/2006/relationships"><Relationship Id="rId1" Type="http://schemas.microsoft.com/office/2011/relationships/chartStyle" Target="style15.xml"/><Relationship Id="rId2" Type="http://schemas.microsoft.com/office/2011/relationships/chartColorStyle" Target="colors15.xml"/><Relationship Id="rId3" Type="http://schemas.openxmlformats.org/officeDocument/2006/relationships/oleObject" Target="file:///G:\My%20Drive\SBM%20overall\SBM%202Q23\Final%20files\SW%20BM%20-%202Q23.xlsx" TargetMode="External"/></Relationships>
</file>

<file path=ppt/charts/_rels/chart16.xml.rels><?xml version="1.0" encoding="UTF-8" standalone="yes"?><Relationships xmlns="http://schemas.openxmlformats.org/package/2006/relationships"><Relationship Id="rId1" Type="http://schemas.microsoft.com/office/2011/relationships/chartStyle" Target="style16.xml"/><Relationship Id="rId2" Type="http://schemas.microsoft.com/office/2011/relationships/chartColorStyle" Target="colors16.xml"/><Relationship Id="rId3" Type="http://schemas.openxmlformats.org/officeDocument/2006/relationships/oleObject" Target="file:///G:\My%20Drive\SBM%20overall\SBM%202Q23\Final%20files\SW%20BM%20-%202Q23.xlsx" TargetMode="External"/></Relationships>
</file>

<file path=ppt/charts/_rels/chart17.xml.rels><?xml version="1.0" encoding="UTF-8" standalone="yes"?><Relationships xmlns="http://schemas.openxmlformats.org/package/2006/relationships"><Relationship Id="rId1" Type="http://schemas.microsoft.com/office/2011/relationships/chartStyle" Target="style17.xml"/><Relationship Id="rId2" Type="http://schemas.microsoft.com/office/2011/relationships/chartColorStyle" Target="colors17.xml"/><Relationship Id="rId3" Type="http://schemas.openxmlformats.org/officeDocument/2006/relationships/oleObject" Target="file:///G:\My%20Drive\SBM%20overall\SBM%202Q23\Final%20files\SW%20BM%20-%202Q23.xlsx" TargetMode="External"/></Relationships>
</file>

<file path=ppt/charts/_rels/chart18.xml.rels><?xml version="1.0" encoding="UTF-8" standalone="yes"?><Relationships xmlns="http://schemas.openxmlformats.org/package/2006/relationships"><Relationship Id="rId1" Type="http://schemas.microsoft.com/office/2011/relationships/chartStyle" Target="style18.xml"/><Relationship Id="rId2" Type="http://schemas.microsoft.com/office/2011/relationships/chartColorStyle" Target="colors18.xml"/><Relationship Id="rId3" Type="http://schemas.openxmlformats.org/officeDocument/2006/relationships/oleObject" Target="file:///G:\My%20Drive\SBM%20overall\SBM%202Q23\Final%20files\SW%20BM%20-%202Q23.xlsx" TargetMode="External"/></Relationships>
</file>

<file path=ppt/charts/_rels/chart2.xml.rels><?xml version="1.0" encoding="UTF-8" standalone="yes"?><Relationships xmlns="http://schemas.openxmlformats.org/package/2006/relationships"><Relationship Id="rId1" Type="http://schemas.microsoft.com/office/2011/relationships/chartStyle" Target="style2.xml"/><Relationship Id="rId2" Type="http://schemas.microsoft.com/office/2011/relationships/chartColorStyle" Target="colors2.xml"/><Relationship Id="rId3" Type="http://schemas.openxmlformats.org/officeDocument/2006/relationships/oleObject" Target="file:///G:\My%20Drive\SBM%20overall\SBM%202Q23\Final%20files\SW%20BM%20-%202Q23.xlsx" TargetMode="External"/></Relationships>
</file>

<file path=ppt/charts/_rels/chart3.xml.rels><?xml version="1.0" encoding="UTF-8" standalone="yes"?><Relationships xmlns="http://schemas.openxmlformats.org/package/2006/relationships"><Relationship Id="rId1" Type="http://schemas.microsoft.com/office/2011/relationships/chartStyle" Target="style3.xml"/><Relationship Id="rId2" Type="http://schemas.microsoft.com/office/2011/relationships/chartColorStyle" Target="colors3.xml"/><Relationship Id="rId3" Type="http://schemas.openxmlformats.org/officeDocument/2006/relationships/oleObject" Target="file:///G:\My%20Drive\SBM%20overall\SBM%202Q23\Final%20files\SW%20BM%20-%202Q23.xlsx" TargetMode="External"/></Relationships>
</file>

<file path=ppt/charts/_rels/chart4.xml.rels><?xml version="1.0" encoding="UTF-8" standalone="yes"?><Relationships xmlns="http://schemas.openxmlformats.org/package/2006/relationships"><Relationship Id="rId1" Type="http://schemas.microsoft.com/office/2011/relationships/chartStyle" Target="style4.xml"/><Relationship Id="rId2" Type="http://schemas.microsoft.com/office/2011/relationships/chartColorStyle" Target="colors4.xml"/><Relationship Id="rId3" Type="http://schemas.openxmlformats.org/officeDocument/2006/relationships/oleObject" Target="file:///G:\My%20Drive\SBM%20overall\SBM%202Q23\Final%20files\SW%20BM%20-%202Q23.xlsx" TargetMode="External"/></Relationships>
</file>

<file path=ppt/charts/_rels/chart5.xml.rels><?xml version="1.0" encoding="UTF-8" standalone="yes"?><Relationships xmlns="http://schemas.openxmlformats.org/package/2006/relationships"><Relationship Id="rId1" Type="http://schemas.microsoft.com/office/2011/relationships/chartStyle" Target="style5.xml"/><Relationship Id="rId2" Type="http://schemas.microsoft.com/office/2011/relationships/chartColorStyle" Target="colors5.xml"/><Relationship Id="rId3" Type="http://schemas.openxmlformats.org/officeDocument/2006/relationships/oleObject" Target="file:///G:\My%20Drive\SBM%20overall\SBM%202Q23\Final%20files\SW%20BM%20-%202Q23.xlsx" TargetMode="External"/></Relationships>
</file>

<file path=ppt/charts/_rels/chart6.xml.rels><?xml version="1.0" encoding="UTF-8" standalone="yes"?><Relationships xmlns="http://schemas.openxmlformats.org/package/2006/relationships"><Relationship Id="rId1" Type="http://schemas.microsoft.com/office/2011/relationships/chartStyle" Target="style6.xml"/><Relationship Id="rId2" Type="http://schemas.microsoft.com/office/2011/relationships/chartColorStyle" Target="colors6.xml"/><Relationship Id="rId3" Type="http://schemas.openxmlformats.org/officeDocument/2006/relationships/oleObject" Target="file:///G:\My%20Drive\SBM%20overall\SBM%202Q23\Final%20files\SW%20BM%20-%202Q23.xlsx" TargetMode="External"/></Relationships>
</file>

<file path=ppt/charts/_rels/chart7.xml.rels><?xml version="1.0" encoding="UTF-8" standalone="yes"?><Relationships xmlns="http://schemas.openxmlformats.org/package/2006/relationships"><Relationship Id="rId1" Type="http://schemas.microsoft.com/office/2011/relationships/chartStyle" Target="style7.xml"/><Relationship Id="rId2" Type="http://schemas.microsoft.com/office/2011/relationships/chartColorStyle" Target="colors7.xml"/><Relationship Id="rId3" Type="http://schemas.openxmlformats.org/officeDocument/2006/relationships/oleObject" Target="file:///G:\My%20Drive\SBM%20overall\SBM%202Q23\Final%20files\SW%20BM%20-%202Q23.xlsx" TargetMode="External"/></Relationships>
</file>

<file path=ppt/charts/_rels/chart8.xml.rels><?xml version="1.0" encoding="UTF-8" standalone="yes"?><Relationships xmlns="http://schemas.openxmlformats.org/package/2006/relationships"><Relationship Id="rId1" Type="http://schemas.microsoft.com/office/2011/relationships/chartStyle" Target="style8.xml"/><Relationship Id="rId2" Type="http://schemas.microsoft.com/office/2011/relationships/chartColorStyle" Target="colors8.xml"/><Relationship Id="rId3" Type="http://schemas.openxmlformats.org/officeDocument/2006/relationships/oleObject" Target="file:///G:\My%20Drive\SBM%20overall\SBM%202Q23\Final%20files\SW%20BM%20-%202Q23.xlsx" TargetMode="External"/></Relationships>
</file>

<file path=ppt/charts/_rels/chart9.xml.rels><?xml version="1.0" encoding="UTF-8" standalone="yes"?><Relationships xmlns="http://schemas.openxmlformats.org/package/2006/relationships"><Relationship Id="rId1" Type="http://schemas.microsoft.com/office/2011/relationships/chartStyle" Target="style9.xml"/><Relationship Id="rId2" Type="http://schemas.microsoft.com/office/2011/relationships/chartColorStyle" Target="colors9.xml"/><Relationship Id="rId3" Type="http://schemas.openxmlformats.org/officeDocument/2006/relationships/oleObject" Target="file:///G:\My%20Drive\SBM%20overall\SBM%202Q23\Final%20files\SW%20BM%20-%202Q23.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'Total revenue'!$D$9</c:f>
              <c:strCache>
                <c:ptCount val="1"/>
                <c:pt idx="0">
                  <c:v>No. of data points</c:v>
                </c:pt>
              </c:strCache>
            </c:strRef>
          </c:tx>
          <c:spPr>
            <a:solidFill>
              <a:srgbClr val="95EADF"/>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'Total revenue'!$E$8:$M$8</c:f>
              <c:strCache>
                <c:ptCount val="9"/>
                <c:pt idx="0">
                  <c:v>2Q21</c:v>
                </c:pt>
                <c:pt idx="1">
                  <c:v>3Q21</c:v>
                </c:pt>
                <c:pt idx="2">
                  <c:v>4Q21</c:v>
                </c:pt>
                <c:pt idx="3">
                  <c:v>1Q22</c:v>
                </c:pt>
                <c:pt idx="4">
                  <c:v>2Q22</c:v>
                </c:pt>
                <c:pt idx="5">
                  <c:v>3Q22</c:v>
                </c:pt>
                <c:pt idx="6">
                  <c:v>4Q22</c:v>
                </c:pt>
                <c:pt idx="7">
                  <c:v>1Q23</c:v>
                </c:pt>
                <c:pt idx="8">
                  <c:v>2Q23</c:v>
                </c:pt>
              </c:strCache>
            </c:strRef>
          </c:cat>
          <c:val>
            <c:numRef>
              <c:f>'Total revenue'!$E$9:$M$9</c:f>
              <c:numCache>
                <c:formatCode>General</c:formatCode>
                <c:ptCount val="9"/>
                <c:pt idx="0">
                  <c:v>48</c:v>
                </c:pt>
                <c:pt idx="1">
                  <c:v>50</c:v>
                </c:pt>
                <c:pt idx="2">
                  <c:v>50</c:v>
                </c:pt>
                <c:pt idx="3">
                  <c:v>49</c:v>
                </c:pt>
                <c:pt idx="4">
                  <c:v>49</c:v>
                </c:pt>
                <c:pt idx="5">
                  <c:v>51</c:v>
                </c:pt>
                <c:pt idx="6">
                  <c:v>51</c:v>
                </c:pt>
                <c:pt idx="7">
                  <c:v>49</c:v>
                </c:pt>
                <c:pt idx="8">
                  <c:v>51</c:v>
                </c:pt>
              </c:numCache>
            </c:numRef>
          </c:val>
          <c:extLst>
            <c:ext xmlns:c16="http://schemas.microsoft.com/office/drawing/2014/chart" uri="{C3380CC4-5D6E-409C-BE32-E72D297353CC}">
              <c16:uniqueId val="{00000000-7363-4F5C-873F-74C611582675}"/>
            </c:ext>
          </c:extLst>
        </c:ser>
        <c:dLbls>
          <c:showLegendKey val="0"/>
          <c:showVal val="0"/>
          <c:showCatName val="0"/>
          <c:showSerName val="0"/>
          <c:showPercent val="0"/>
          <c:showBubbleSize val="0"/>
        </c:dLbls>
        <c:gapWidth val="150"/>
        <c:axId val="1696514431"/>
        <c:axId val="1696507711"/>
      </c:barChart>
      <c:lineChart>
        <c:grouping val="standard"/>
        <c:varyColors val="0"/>
        <c:ser>
          <c:idx val="2"/>
          <c:order val="2"/>
          <c:tx>
            <c:strRef>
              <c:f>'Total revenue'!$D$11</c:f>
              <c:strCache>
                <c:ptCount val="1"/>
                <c:pt idx="0">
                  <c:v>Lower Quartile</c:v>
                </c:pt>
              </c:strCache>
            </c:strRef>
          </c:tx>
          <c:spPr>
            <a:ln w="28575" cap="rnd">
              <a:solidFill>
                <a:schemeClr val="accent3"/>
              </a:solidFill>
              <a:round/>
            </a:ln>
            <a:effectLst/>
          </c:spPr>
          <c:marker>
            <c:symbol val="none"/>
          </c:marker>
          <c:cat>
            <c:strRef>
              <c:f>'Total revenue'!$E$8:$M$8</c:f>
              <c:strCache>
                <c:ptCount val="9"/>
                <c:pt idx="0">
                  <c:v>2Q21</c:v>
                </c:pt>
                <c:pt idx="1">
                  <c:v>3Q21</c:v>
                </c:pt>
                <c:pt idx="2">
                  <c:v>4Q21</c:v>
                </c:pt>
                <c:pt idx="3">
                  <c:v>1Q22</c:v>
                </c:pt>
                <c:pt idx="4">
                  <c:v>2Q22</c:v>
                </c:pt>
                <c:pt idx="5">
                  <c:v>3Q22</c:v>
                </c:pt>
                <c:pt idx="6">
                  <c:v>4Q22</c:v>
                </c:pt>
                <c:pt idx="7">
                  <c:v>1Q23</c:v>
                </c:pt>
                <c:pt idx="8">
                  <c:v>2Q23</c:v>
                </c:pt>
              </c:strCache>
            </c:strRef>
          </c:cat>
          <c:val>
            <c:numRef>
              <c:f>'Total revenue'!$E$11:$M$11</c:f>
              <c:numCache>
                <c:formatCode>0.0%</c:formatCode>
                <c:ptCount val="9"/>
                <c:pt idx="0">
                  <c:v>1.5950461816792161E-2</c:v>
                </c:pt>
                <c:pt idx="1">
                  <c:v>9.4681495779120883E-3</c:v>
                </c:pt>
                <c:pt idx="2">
                  <c:v>4.1101755523532069E-2</c:v>
                </c:pt>
                <c:pt idx="3">
                  <c:v>-3.5515272066630299E-2</c:v>
                </c:pt>
                <c:pt idx="4">
                  <c:v>-8.6499074709418533E-3</c:v>
                </c:pt>
                <c:pt idx="5">
                  <c:v>-4.5378614615980695E-3</c:v>
                </c:pt>
                <c:pt idx="6">
                  <c:v>4.6174430098223196E-2</c:v>
                </c:pt>
                <c:pt idx="7">
                  <c:v>-4.2780993444508364E-2</c:v>
                </c:pt>
                <c:pt idx="8">
                  <c:v>-3.0605679541986786E-3</c:v>
                </c:pt>
              </c:numCache>
            </c:numRef>
          </c:val>
          <c:smooth val="0"/>
          <c:extLst>
            <c:ext xmlns:c16="http://schemas.microsoft.com/office/drawing/2014/chart" uri="{C3380CC4-5D6E-409C-BE32-E72D297353CC}">
              <c16:uniqueId val="{00000001-7363-4F5C-873F-74C611582675}"/>
            </c:ext>
          </c:extLst>
        </c:ser>
        <c:ser>
          <c:idx val="3"/>
          <c:order val="3"/>
          <c:tx>
            <c:strRef>
              <c:f>'Total revenue'!$D$12</c:f>
              <c:strCache>
                <c:ptCount val="1"/>
                <c:pt idx="0">
                  <c:v>Mean</c:v>
                </c:pt>
              </c:strCache>
            </c:strRef>
          </c:tx>
          <c:spPr>
            <a:ln w="28575" cap="rnd">
              <a:solidFill>
                <a:schemeClr val="accent4"/>
              </a:solidFill>
              <a:round/>
            </a:ln>
            <a:effectLst/>
          </c:spPr>
          <c:marker>
            <c:symbol val="none"/>
          </c:marker>
          <c:cat>
            <c:strRef>
              <c:f>'Total revenue'!$E$8:$M$8</c:f>
              <c:strCache>
                <c:ptCount val="9"/>
                <c:pt idx="0">
                  <c:v>2Q21</c:v>
                </c:pt>
                <c:pt idx="1">
                  <c:v>3Q21</c:v>
                </c:pt>
                <c:pt idx="2">
                  <c:v>4Q21</c:v>
                </c:pt>
                <c:pt idx="3">
                  <c:v>1Q22</c:v>
                </c:pt>
                <c:pt idx="4">
                  <c:v>2Q22</c:v>
                </c:pt>
                <c:pt idx="5">
                  <c:v>3Q22</c:v>
                </c:pt>
                <c:pt idx="6">
                  <c:v>4Q22</c:v>
                </c:pt>
                <c:pt idx="7">
                  <c:v>1Q23</c:v>
                </c:pt>
                <c:pt idx="8">
                  <c:v>2Q23</c:v>
                </c:pt>
              </c:strCache>
            </c:strRef>
          </c:cat>
          <c:val>
            <c:numRef>
              <c:f>'Total revenue'!$E$12:$M$12</c:f>
              <c:numCache>
                <c:formatCode>0.00%</c:formatCode>
                <c:ptCount val="9"/>
                <c:pt idx="0">
                  <c:v>4.3607809899513371E-2</c:v>
                </c:pt>
                <c:pt idx="1">
                  <c:v>5.4145109084643733E-2</c:v>
                </c:pt>
                <c:pt idx="2">
                  <c:v>9.263464523562194E-2</c:v>
                </c:pt>
                <c:pt idx="3">
                  <c:v>2.3472823775416651E-2</c:v>
                </c:pt>
                <c:pt idx="4">
                  <c:v>1.2536866553475115E-2</c:v>
                </c:pt>
                <c:pt idx="5">
                  <c:v>3.823483042812912E-2</c:v>
                </c:pt>
                <c:pt idx="6">
                  <c:v>9.2919961920921917E-2</c:v>
                </c:pt>
                <c:pt idx="7">
                  <c:v>6.3273991241021097E-3</c:v>
                </c:pt>
                <c:pt idx="8">
                  <c:v>2.8980307814615126E-2</c:v>
                </c:pt>
              </c:numCache>
            </c:numRef>
          </c:val>
          <c:smooth val="0"/>
          <c:extLst>
            <c:ext xmlns:c16="http://schemas.microsoft.com/office/drawing/2014/chart" uri="{C3380CC4-5D6E-409C-BE32-E72D297353CC}">
              <c16:uniqueId val="{00000002-7363-4F5C-873F-74C611582675}"/>
            </c:ext>
          </c:extLst>
        </c:ser>
        <c:ser>
          <c:idx val="4"/>
          <c:order val="4"/>
          <c:tx>
            <c:strRef>
              <c:f>'Total revenue'!$D$13</c:f>
              <c:strCache>
                <c:ptCount val="1"/>
                <c:pt idx="0">
                  <c:v>Median</c:v>
                </c:pt>
              </c:strCache>
            </c:strRef>
          </c:tx>
          <c:spPr>
            <a:ln w="28575" cap="rnd">
              <a:solidFill>
                <a:schemeClr val="accent5"/>
              </a:solidFill>
              <a:round/>
            </a:ln>
            <a:effectLst/>
          </c:spPr>
          <c:marker>
            <c:symbol val="none"/>
          </c:marker>
          <c:cat>
            <c:strRef>
              <c:f>'Total revenue'!$E$8:$M$8</c:f>
              <c:strCache>
                <c:ptCount val="9"/>
                <c:pt idx="0">
                  <c:v>2Q21</c:v>
                </c:pt>
                <c:pt idx="1">
                  <c:v>3Q21</c:v>
                </c:pt>
                <c:pt idx="2">
                  <c:v>4Q21</c:v>
                </c:pt>
                <c:pt idx="3">
                  <c:v>1Q22</c:v>
                </c:pt>
                <c:pt idx="4">
                  <c:v>2Q22</c:v>
                </c:pt>
                <c:pt idx="5">
                  <c:v>3Q22</c:v>
                </c:pt>
                <c:pt idx="6">
                  <c:v>4Q22</c:v>
                </c:pt>
                <c:pt idx="7">
                  <c:v>1Q23</c:v>
                </c:pt>
                <c:pt idx="8">
                  <c:v>2Q23</c:v>
                </c:pt>
              </c:strCache>
            </c:strRef>
          </c:cat>
          <c:val>
            <c:numRef>
              <c:f>'Total revenue'!$E$13:$M$13</c:f>
              <c:numCache>
                <c:formatCode>0.00%</c:formatCode>
                <c:ptCount val="9"/>
                <c:pt idx="0">
                  <c:v>4.1558631459060247E-2</c:v>
                </c:pt>
                <c:pt idx="1">
                  <c:v>4.8205914394457983E-2</c:v>
                </c:pt>
                <c:pt idx="2">
                  <c:v>8.6365032845740042E-2</c:v>
                </c:pt>
                <c:pt idx="3">
                  <c:v>3.1164306819415621E-2</c:v>
                </c:pt>
                <c:pt idx="4">
                  <c:v>2.6747841157785279E-2</c:v>
                </c:pt>
                <c:pt idx="5">
                  <c:v>4.5096212486857912E-2</c:v>
                </c:pt>
                <c:pt idx="6">
                  <c:v>6.4334142462542987E-2</c:v>
                </c:pt>
                <c:pt idx="7">
                  <c:v>2.1511036249429738E-2</c:v>
                </c:pt>
                <c:pt idx="8">
                  <c:v>3.5487654391735735E-2</c:v>
                </c:pt>
              </c:numCache>
            </c:numRef>
          </c:val>
          <c:smooth val="0"/>
          <c:extLst>
            <c:ext xmlns:c16="http://schemas.microsoft.com/office/drawing/2014/chart" uri="{C3380CC4-5D6E-409C-BE32-E72D297353CC}">
              <c16:uniqueId val="{00000003-7363-4F5C-873F-74C611582675}"/>
            </c:ext>
          </c:extLst>
        </c:ser>
        <c:ser>
          <c:idx val="5"/>
          <c:order val="5"/>
          <c:tx>
            <c:strRef>
              <c:f>'Total revenue'!$D$14</c:f>
              <c:strCache>
                <c:ptCount val="1"/>
                <c:pt idx="0">
                  <c:v>Upper quartile</c:v>
                </c:pt>
              </c:strCache>
            </c:strRef>
          </c:tx>
          <c:spPr>
            <a:ln w="28575" cap="rnd">
              <a:solidFill>
                <a:schemeClr val="accent6"/>
              </a:solidFill>
              <a:round/>
            </a:ln>
            <a:effectLst/>
          </c:spPr>
          <c:marker>
            <c:symbol val="none"/>
          </c:marker>
          <c:cat>
            <c:strRef>
              <c:f>'Total revenue'!$E$8:$M$8</c:f>
              <c:strCache>
                <c:ptCount val="9"/>
                <c:pt idx="0">
                  <c:v>2Q21</c:v>
                </c:pt>
                <c:pt idx="1">
                  <c:v>3Q21</c:v>
                </c:pt>
                <c:pt idx="2">
                  <c:v>4Q21</c:v>
                </c:pt>
                <c:pt idx="3">
                  <c:v>1Q22</c:v>
                </c:pt>
                <c:pt idx="4">
                  <c:v>2Q22</c:v>
                </c:pt>
                <c:pt idx="5">
                  <c:v>3Q22</c:v>
                </c:pt>
                <c:pt idx="6">
                  <c:v>4Q22</c:v>
                </c:pt>
                <c:pt idx="7">
                  <c:v>1Q23</c:v>
                </c:pt>
                <c:pt idx="8">
                  <c:v>2Q23</c:v>
                </c:pt>
              </c:strCache>
            </c:strRef>
          </c:cat>
          <c:val>
            <c:numRef>
              <c:f>'Total revenue'!$E$14:$M$14</c:f>
              <c:numCache>
                <c:formatCode>0.0%</c:formatCode>
                <c:ptCount val="9"/>
                <c:pt idx="0">
                  <c:v>7.7074268674894919E-2</c:v>
                </c:pt>
                <c:pt idx="1">
                  <c:v>9.3087142589123761E-2</c:v>
                </c:pt>
                <c:pt idx="2">
                  <c:v>0.13486401855015651</c:v>
                </c:pt>
                <c:pt idx="3">
                  <c:v>7.1187000587583649E-2</c:v>
                </c:pt>
                <c:pt idx="4">
                  <c:v>5.9274056369235106E-2</c:v>
                </c:pt>
                <c:pt idx="5">
                  <c:v>6.2142370738960673E-2</c:v>
                </c:pt>
                <c:pt idx="6">
                  <c:v>9.7294003613098035E-2</c:v>
                </c:pt>
                <c:pt idx="7">
                  <c:v>4.8448486884734354E-2</c:v>
                </c:pt>
                <c:pt idx="8">
                  <c:v>5.4677939442130841E-2</c:v>
                </c:pt>
              </c:numCache>
            </c:numRef>
          </c:val>
          <c:smooth val="0"/>
          <c:extLst>
            <c:ext xmlns:c16="http://schemas.microsoft.com/office/drawing/2014/chart" uri="{C3380CC4-5D6E-409C-BE32-E72D297353CC}">
              <c16:uniqueId val="{00000004-7363-4F5C-873F-74C611582675}"/>
            </c:ext>
          </c:extLst>
        </c:ser>
        <c:dLbls>
          <c:showLegendKey val="0"/>
          <c:showVal val="0"/>
          <c:showCatName val="0"/>
          <c:showSerName val="0"/>
          <c:showPercent val="0"/>
          <c:showBubbleSize val="0"/>
        </c:dLbls>
        <c:marker val="1"/>
        <c:smooth val="0"/>
        <c:axId val="973058175"/>
        <c:axId val="1500922431"/>
        <c:extLst>
          <c:ext xmlns:c15="http://schemas.microsoft.com/office/drawing/2012/chart" uri="{02D57815-91ED-43cb-92C2-25804820EDAC}">
            <c15:filteredLineSeries>
              <c15:ser>
                <c:idx val="1"/>
                <c:order val="1"/>
                <c:tx>
                  <c:strRef>
                    <c:extLst>
                      <c:ext uri="{02D57815-91ED-43cb-92C2-25804820EDAC}">
                        <c15:formulaRef>
                          <c15:sqref>'Total revenue'!$D$10</c15:sqref>
                        </c15:formulaRef>
                      </c:ext>
                    </c:extLst>
                    <c:strCache>
                      <c:ptCount val="1"/>
                      <c:pt idx="0">
                        <c:v>Min</c:v>
                      </c:pt>
                    </c:strCache>
                  </c:strRef>
                </c:tx>
                <c:spPr>
                  <a:ln w="28575" cap="rnd">
                    <a:solidFill>
                      <a:schemeClr val="accent2"/>
                    </a:solidFill>
                    <a:round/>
                  </a:ln>
                  <a:effectLst/>
                </c:spPr>
                <c:marker>
                  <c:symbol val="none"/>
                </c:marker>
                <c:cat>
                  <c:strRef>
                    <c:extLst>
                      <c:ext uri="{02D57815-91ED-43cb-92C2-25804820EDAC}">
                        <c15:formulaRef>
                          <c15:sqref>'Total revenue'!$E$8:$M$8</c15:sqref>
                        </c15:formulaRef>
                      </c:ext>
                    </c:extLst>
                    <c:strCache>
                      <c:ptCount val="9"/>
                      <c:pt idx="0">
                        <c:v>2Q21</c:v>
                      </c:pt>
                      <c:pt idx="1">
                        <c:v>3Q21</c:v>
                      </c:pt>
                      <c:pt idx="2">
                        <c:v>4Q21</c:v>
                      </c:pt>
                      <c:pt idx="3">
                        <c:v>1Q22</c:v>
                      </c:pt>
                      <c:pt idx="4">
                        <c:v>2Q22</c:v>
                      </c:pt>
                      <c:pt idx="5">
                        <c:v>3Q22</c:v>
                      </c:pt>
                      <c:pt idx="6">
                        <c:v>4Q22</c:v>
                      </c:pt>
                      <c:pt idx="7">
                        <c:v>1Q23</c:v>
                      </c:pt>
                      <c:pt idx="8">
                        <c:v>2Q23</c:v>
                      </c:pt>
                    </c:strCache>
                  </c:strRef>
                </c:cat>
                <c:val>
                  <c:numRef>
                    <c:extLst>
                      <c:ext uri="{02D57815-91ED-43cb-92C2-25804820EDAC}">
                        <c15:formulaRef>
                          <c15:sqref>'Total revenue'!$E$10:$M$10</c15:sqref>
                        </c15:formulaRef>
                      </c:ext>
                    </c:extLst>
                    <c:numCache>
                      <c:formatCode>0.00%</c:formatCode>
                      <c:ptCount val="9"/>
                      <c:pt idx="0">
                        <c:v>-0.21163540281216808</c:v>
                      </c:pt>
                      <c:pt idx="1">
                        <c:v>-0.21318260250167342</c:v>
                      </c:pt>
                      <c:pt idx="2">
                        <c:v>-3.6511774569082722E-2</c:v>
                      </c:pt>
                      <c:pt idx="3">
                        <c:v>-0.16733136867637499</c:v>
                      </c:pt>
                      <c:pt idx="4">
                        <c:v>-0.27097555984874055</c:v>
                      </c:pt>
                      <c:pt idx="5">
                        <c:v>-0.10029700880472803</c:v>
                      </c:pt>
                      <c:pt idx="6">
                        <c:v>-1.1119777030979328E-2</c:v>
                      </c:pt>
                      <c:pt idx="7">
                        <c:v>-0.33875274845721037</c:v>
                      </c:pt>
                      <c:pt idx="8">
                        <c:v>-0.17340687367912944</c:v>
                      </c:pt>
                    </c:numCache>
                  </c:numRef>
                </c:val>
                <c:smooth val="0"/>
                <c:extLst>
                  <c:ext xmlns:c16="http://schemas.microsoft.com/office/drawing/2014/chart" uri="{C3380CC4-5D6E-409C-BE32-E72D297353CC}">
                    <c16:uniqueId val="{00000005-7363-4F5C-873F-74C611582675}"/>
                  </c:ext>
                </c:extLst>
              </c15:ser>
            </c15:filteredLineSeries>
            <c15:filteredLineSeries>
              <c15:ser>
                <c:idx val="6"/>
                <c:order val="6"/>
                <c:tx>
                  <c:strRef>
                    <c:extLst xmlns:c15="http://schemas.microsoft.com/office/drawing/2012/chart">
                      <c:ext xmlns:c15="http://schemas.microsoft.com/office/drawing/2012/chart" uri="{02D57815-91ED-43cb-92C2-25804820EDAC}">
                        <c15:formulaRef>
                          <c15:sqref>'Total revenue'!$D$15</c15:sqref>
                        </c15:formulaRef>
                      </c:ext>
                    </c:extLst>
                    <c:strCache>
                      <c:ptCount val="1"/>
                      <c:pt idx="0">
                        <c:v>Max</c:v>
                      </c:pt>
                    </c:strCache>
                  </c:strRef>
                </c:tx>
                <c:spPr>
                  <a:ln w="28575" cap="rnd">
                    <a:solidFill>
                      <a:schemeClr val="accent1">
                        <a:lumMod val="60000"/>
                      </a:schemeClr>
                    </a:solidFill>
                    <a:round/>
                  </a:ln>
                  <a:effectLst/>
                </c:spPr>
                <c:marker>
                  <c:symbol val="none"/>
                </c:marker>
                <c:cat>
                  <c:strRef>
                    <c:extLst xmlns:c15="http://schemas.microsoft.com/office/drawing/2012/chart">
                      <c:ext xmlns:c15="http://schemas.microsoft.com/office/drawing/2012/chart" uri="{02D57815-91ED-43cb-92C2-25804820EDAC}">
                        <c15:formulaRef>
                          <c15:sqref>'Total revenue'!$E$8:$M$8</c15:sqref>
                        </c15:formulaRef>
                      </c:ext>
                    </c:extLst>
                    <c:strCache>
                      <c:ptCount val="9"/>
                      <c:pt idx="0">
                        <c:v>2Q21</c:v>
                      </c:pt>
                      <c:pt idx="1">
                        <c:v>3Q21</c:v>
                      </c:pt>
                      <c:pt idx="2">
                        <c:v>4Q21</c:v>
                      </c:pt>
                      <c:pt idx="3">
                        <c:v>1Q22</c:v>
                      </c:pt>
                      <c:pt idx="4">
                        <c:v>2Q22</c:v>
                      </c:pt>
                      <c:pt idx="5">
                        <c:v>3Q22</c:v>
                      </c:pt>
                      <c:pt idx="6">
                        <c:v>4Q22</c:v>
                      </c:pt>
                      <c:pt idx="7">
                        <c:v>1Q23</c:v>
                      </c:pt>
                      <c:pt idx="8">
                        <c:v>2Q23</c:v>
                      </c:pt>
                    </c:strCache>
                  </c:strRef>
                </c:cat>
                <c:val>
                  <c:numRef>
                    <c:extLst xmlns:c15="http://schemas.microsoft.com/office/drawing/2012/chart">
                      <c:ext xmlns:c15="http://schemas.microsoft.com/office/drawing/2012/chart" uri="{02D57815-91ED-43cb-92C2-25804820EDAC}">
                        <c15:formulaRef>
                          <c15:sqref>'Total revenue'!$E$15:$M$15</c15:sqref>
                        </c15:formulaRef>
                      </c:ext>
                    </c:extLst>
                    <c:numCache>
                      <c:formatCode>0.00%</c:formatCode>
                      <c:ptCount val="9"/>
                      <c:pt idx="0">
                        <c:v>0.1990991134310347</c:v>
                      </c:pt>
                      <c:pt idx="1">
                        <c:v>0.33718576679504397</c:v>
                      </c:pt>
                      <c:pt idx="2">
                        <c:v>0.40731653994704486</c:v>
                      </c:pt>
                      <c:pt idx="3">
                        <c:v>0.43210813651359015</c:v>
                      </c:pt>
                      <c:pt idx="4">
                        <c:v>0.14599755604941089</c:v>
                      </c:pt>
                      <c:pt idx="5">
                        <c:v>0.23019241693621795</c:v>
                      </c:pt>
                      <c:pt idx="6">
                        <c:v>0.46444256475985402</c:v>
                      </c:pt>
                      <c:pt idx="7">
                        <c:v>0.38691611695489381</c:v>
                      </c:pt>
                      <c:pt idx="8">
                        <c:v>0.21671810226152055</c:v>
                      </c:pt>
                    </c:numCache>
                  </c:numRef>
                </c:val>
                <c:smooth val="0"/>
                <c:extLst xmlns:c15="http://schemas.microsoft.com/office/drawing/2012/chart">
                  <c:ext xmlns:c16="http://schemas.microsoft.com/office/drawing/2014/chart" uri="{C3380CC4-5D6E-409C-BE32-E72D297353CC}">
                    <c16:uniqueId val="{00000006-7363-4F5C-873F-74C611582675}"/>
                  </c:ext>
                </c:extLst>
              </c15:ser>
            </c15:filteredLineSeries>
          </c:ext>
        </c:extLst>
      </c:lineChart>
      <c:catAx>
        <c:axId val="973058175"/>
        <c:scaling>
          <c:orientation val="minMax"/>
        </c:scaling>
        <c:delete val="0"/>
        <c:axPos val="b"/>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00922431"/>
        <c:crosses val="autoZero"/>
        <c:auto val="1"/>
        <c:lblAlgn val="ctr"/>
        <c:lblOffset val="100"/>
        <c:noMultiLvlLbl val="0"/>
      </c:catAx>
      <c:valAx>
        <c:axId val="1500922431"/>
        <c:scaling>
          <c:orientation val="minMax"/>
          <c:max val="0.2"/>
          <c:min val="-0.1"/>
        </c:scaling>
        <c:delete val="0"/>
        <c:axPos val="l"/>
        <c:majorGridlines>
          <c:spPr>
            <a:ln w="9525" cap="flat" cmpd="sng" algn="ctr">
              <a:solidFill>
                <a:schemeClr val="tx1">
                  <a:lumMod val="15000"/>
                  <a:lumOff val="85000"/>
                </a:schemeClr>
              </a:solidFill>
              <a:round/>
            </a:ln>
            <a:effectLst/>
          </c:spPr>
        </c:majorGridlines>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73058175"/>
        <c:crosses val="autoZero"/>
        <c:crossBetween val="between"/>
      </c:valAx>
      <c:valAx>
        <c:axId val="1696507711"/>
        <c:scaling>
          <c:orientation val="minMax"/>
          <c:max val="55"/>
          <c:min val="0"/>
        </c:scaling>
        <c:delete val="0"/>
        <c:axPos val="r"/>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96514431"/>
        <c:crosses val="max"/>
        <c:crossBetween val="between"/>
        <c:majorUnit val="5"/>
      </c:valAx>
      <c:catAx>
        <c:axId val="1696514431"/>
        <c:scaling>
          <c:orientation val="minMax"/>
        </c:scaling>
        <c:delete val="1"/>
        <c:axPos val="b"/>
        <c:numFmt formatCode="General" sourceLinked="1"/>
        <c:majorTickMark val="out"/>
        <c:minorTickMark val="none"/>
        <c:tickLblPos val="nextTo"/>
        <c:crossAx val="1696507711"/>
        <c:crosses val="autoZero"/>
        <c:auto val="1"/>
        <c:lblAlgn val="ctr"/>
        <c:lblOffset val="100"/>
        <c:noMultiLvlLbl val="0"/>
      </c:cat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19050" cap="flat" cmpd="sng" algn="ctr">
      <a:solidFill>
        <a:schemeClr val="tx1"/>
      </a:solidFill>
      <a:round/>
    </a:ln>
    <a:effectLst/>
  </c:spPr>
  <c:txPr>
    <a:bodyPr/>
    <a:lstStyle/>
    <a:p>
      <a:pPr>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'Cloud Const'!$D$9</c:f>
              <c:strCache>
                <c:ptCount val="1"/>
                <c:pt idx="0">
                  <c:v>No. of data points</c:v>
                </c:pt>
              </c:strCache>
            </c:strRef>
          </c:tx>
          <c:spPr>
            <a:solidFill>
              <a:srgbClr val="95EADF"/>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'Cloud Const'!$E$8:$M$8</c:f>
              <c:strCache>
                <c:ptCount val="9"/>
                <c:pt idx="0">
                  <c:v>2Q21</c:v>
                </c:pt>
                <c:pt idx="1">
                  <c:v>3Q21</c:v>
                </c:pt>
                <c:pt idx="2">
                  <c:v>4Q21</c:v>
                </c:pt>
                <c:pt idx="3">
                  <c:v>1Q22</c:v>
                </c:pt>
                <c:pt idx="4">
                  <c:v>2Q22</c:v>
                </c:pt>
                <c:pt idx="5">
                  <c:v>3Q22</c:v>
                </c:pt>
                <c:pt idx="6">
                  <c:v>4Q22</c:v>
                </c:pt>
                <c:pt idx="7">
                  <c:v>1Q23</c:v>
                </c:pt>
                <c:pt idx="8">
                  <c:v>2Q23</c:v>
                </c:pt>
              </c:strCache>
            </c:strRef>
          </c:cat>
          <c:val>
            <c:numRef>
              <c:f>'Cloud Const'!$E$9:$M$9</c:f>
              <c:numCache>
                <c:formatCode>General</c:formatCode>
                <c:ptCount val="9"/>
                <c:pt idx="0">
                  <c:v>10</c:v>
                </c:pt>
                <c:pt idx="1">
                  <c:v>10</c:v>
                </c:pt>
                <c:pt idx="2">
                  <c:v>11</c:v>
                </c:pt>
                <c:pt idx="3">
                  <c:v>11</c:v>
                </c:pt>
                <c:pt idx="4">
                  <c:v>12</c:v>
                </c:pt>
                <c:pt idx="5">
                  <c:v>12</c:v>
                </c:pt>
                <c:pt idx="6">
                  <c:v>13</c:v>
                </c:pt>
                <c:pt idx="7">
                  <c:v>14</c:v>
                </c:pt>
                <c:pt idx="8">
                  <c:v>12</c:v>
                </c:pt>
              </c:numCache>
            </c:numRef>
          </c:val>
          <c:extLst>
            <c:ext xmlns:c16="http://schemas.microsoft.com/office/drawing/2014/chart" uri="{C3380CC4-5D6E-409C-BE32-E72D297353CC}">
              <c16:uniqueId val="{00000000-0C5B-4CAA-B52E-332D10D5B0A2}"/>
            </c:ext>
          </c:extLst>
        </c:ser>
        <c:dLbls>
          <c:showLegendKey val="0"/>
          <c:showVal val="0"/>
          <c:showCatName val="0"/>
          <c:showSerName val="0"/>
          <c:showPercent val="0"/>
          <c:showBubbleSize val="0"/>
        </c:dLbls>
        <c:gapWidth val="150"/>
        <c:axId val="776096848"/>
        <c:axId val="776088688"/>
      </c:barChart>
      <c:lineChart>
        <c:grouping val="standard"/>
        <c:varyColors val="0"/>
        <c:ser>
          <c:idx val="2"/>
          <c:order val="2"/>
          <c:tx>
            <c:strRef>
              <c:f>'Cloud Const'!$D$11</c:f>
              <c:strCache>
                <c:ptCount val="1"/>
                <c:pt idx="0">
                  <c:v>Lower Quartile</c:v>
                </c:pt>
              </c:strCache>
            </c:strRef>
          </c:tx>
          <c:spPr>
            <a:ln w="28575" cap="rnd">
              <a:solidFill>
                <a:schemeClr val="accent3"/>
              </a:solidFill>
              <a:round/>
            </a:ln>
            <a:effectLst/>
          </c:spPr>
          <c:marker>
            <c:symbol val="none"/>
          </c:marker>
          <c:cat>
            <c:strRef>
              <c:f>'Cloud Const'!$E$8:$M$8</c:f>
              <c:strCache>
                <c:ptCount val="9"/>
                <c:pt idx="0">
                  <c:v>2Q21</c:v>
                </c:pt>
                <c:pt idx="1">
                  <c:v>3Q21</c:v>
                </c:pt>
                <c:pt idx="2">
                  <c:v>4Q21</c:v>
                </c:pt>
                <c:pt idx="3">
                  <c:v>1Q22</c:v>
                </c:pt>
                <c:pt idx="4">
                  <c:v>2Q22</c:v>
                </c:pt>
                <c:pt idx="5">
                  <c:v>3Q22</c:v>
                </c:pt>
                <c:pt idx="6">
                  <c:v>4Q22</c:v>
                </c:pt>
                <c:pt idx="7">
                  <c:v>1Q23</c:v>
                </c:pt>
                <c:pt idx="8">
                  <c:v>2Q23</c:v>
                </c:pt>
              </c:strCache>
            </c:strRef>
          </c:cat>
          <c:val>
            <c:numRef>
              <c:f>'Cloud Const'!$E$11:$M$11</c:f>
              <c:numCache>
                <c:formatCode>0.0%</c:formatCode>
                <c:ptCount val="9"/>
                <c:pt idx="0">
                  <c:v>4.5114263871244453E-2</c:v>
                </c:pt>
                <c:pt idx="1">
                  <c:v>5.0717348452518796E-2</c:v>
                </c:pt>
                <c:pt idx="2">
                  <c:v>6.4300276320346517E-2</c:v>
                </c:pt>
                <c:pt idx="3">
                  <c:v>4.7754834538398017E-2</c:v>
                </c:pt>
                <c:pt idx="4">
                  <c:v>4.1463185030703176E-2</c:v>
                </c:pt>
                <c:pt idx="5">
                  <c:v>5.0240618337573151E-2</c:v>
                </c:pt>
                <c:pt idx="6">
                  <c:v>4.4692737430167551E-2</c:v>
                </c:pt>
                <c:pt idx="7">
                  <c:v>2.0776524275859964E-2</c:v>
                </c:pt>
                <c:pt idx="8">
                  <c:v>3.433547045572688E-2</c:v>
                </c:pt>
              </c:numCache>
            </c:numRef>
          </c:val>
          <c:smooth val="0"/>
          <c:extLst>
            <c:ext xmlns:c16="http://schemas.microsoft.com/office/drawing/2014/chart" uri="{C3380CC4-5D6E-409C-BE32-E72D297353CC}">
              <c16:uniqueId val="{00000001-0C5B-4CAA-B52E-332D10D5B0A2}"/>
            </c:ext>
          </c:extLst>
        </c:ser>
        <c:ser>
          <c:idx val="3"/>
          <c:order val="3"/>
          <c:tx>
            <c:strRef>
              <c:f>'Cloud Const'!$D$12</c:f>
              <c:strCache>
                <c:ptCount val="1"/>
                <c:pt idx="0">
                  <c:v>Mean</c:v>
                </c:pt>
              </c:strCache>
            </c:strRef>
          </c:tx>
          <c:spPr>
            <a:ln w="28575" cap="rnd">
              <a:solidFill>
                <a:schemeClr val="accent4"/>
              </a:solidFill>
              <a:round/>
            </a:ln>
            <a:effectLst/>
          </c:spPr>
          <c:marker>
            <c:symbol val="none"/>
          </c:marker>
          <c:cat>
            <c:strRef>
              <c:f>'Cloud Const'!$E$8:$M$8</c:f>
              <c:strCache>
                <c:ptCount val="9"/>
                <c:pt idx="0">
                  <c:v>2Q21</c:v>
                </c:pt>
                <c:pt idx="1">
                  <c:v>3Q21</c:v>
                </c:pt>
                <c:pt idx="2">
                  <c:v>4Q21</c:v>
                </c:pt>
                <c:pt idx="3">
                  <c:v>1Q22</c:v>
                </c:pt>
                <c:pt idx="4">
                  <c:v>2Q22</c:v>
                </c:pt>
                <c:pt idx="5">
                  <c:v>3Q22</c:v>
                </c:pt>
                <c:pt idx="6">
                  <c:v>4Q22</c:v>
                </c:pt>
                <c:pt idx="7">
                  <c:v>1Q23</c:v>
                </c:pt>
                <c:pt idx="8">
                  <c:v>2Q23</c:v>
                </c:pt>
              </c:strCache>
            </c:strRef>
          </c:cat>
          <c:val>
            <c:numRef>
              <c:f>'Cloud Const'!$E$12:$M$12</c:f>
              <c:numCache>
                <c:formatCode>0.00%</c:formatCode>
                <c:ptCount val="9"/>
                <c:pt idx="0">
                  <c:v>9.9429436655943393E-2</c:v>
                </c:pt>
                <c:pt idx="1">
                  <c:v>0.10024313475199143</c:v>
                </c:pt>
                <c:pt idx="2">
                  <c:v>0.10094273265584731</c:v>
                </c:pt>
                <c:pt idx="3">
                  <c:v>7.9282213852003944E-2</c:v>
                </c:pt>
                <c:pt idx="4">
                  <c:v>8.7799956046095792E-2</c:v>
                </c:pt>
                <c:pt idx="5">
                  <c:v>7.0237814282513591E-2</c:v>
                </c:pt>
                <c:pt idx="6">
                  <c:v>7.0955182641049969E-2</c:v>
                </c:pt>
                <c:pt idx="7">
                  <c:v>4.0732325734107531E-2</c:v>
                </c:pt>
                <c:pt idx="8">
                  <c:v>5.5567157641366167E-2</c:v>
                </c:pt>
              </c:numCache>
            </c:numRef>
          </c:val>
          <c:smooth val="0"/>
          <c:extLst>
            <c:ext xmlns:c16="http://schemas.microsoft.com/office/drawing/2014/chart" uri="{C3380CC4-5D6E-409C-BE32-E72D297353CC}">
              <c16:uniqueId val="{00000002-0C5B-4CAA-B52E-332D10D5B0A2}"/>
            </c:ext>
          </c:extLst>
        </c:ser>
        <c:ser>
          <c:idx val="4"/>
          <c:order val="4"/>
          <c:tx>
            <c:strRef>
              <c:f>'Cloud Const'!$D$13</c:f>
              <c:strCache>
                <c:ptCount val="1"/>
                <c:pt idx="0">
                  <c:v>Median</c:v>
                </c:pt>
              </c:strCache>
            </c:strRef>
          </c:tx>
          <c:spPr>
            <a:ln w="28575" cap="rnd">
              <a:solidFill>
                <a:schemeClr val="accent5"/>
              </a:solidFill>
              <a:round/>
            </a:ln>
            <a:effectLst/>
          </c:spPr>
          <c:marker>
            <c:symbol val="none"/>
          </c:marker>
          <c:cat>
            <c:strRef>
              <c:f>'Cloud Const'!$E$8:$M$8</c:f>
              <c:strCache>
                <c:ptCount val="9"/>
                <c:pt idx="0">
                  <c:v>2Q21</c:v>
                </c:pt>
                <c:pt idx="1">
                  <c:v>3Q21</c:v>
                </c:pt>
                <c:pt idx="2">
                  <c:v>4Q21</c:v>
                </c:pt>
                <c:pt idx="3">
                  <c:v>1Q22</c:v>
                </c:pt>
                <c:pt idx="4">
                  <c:v>2Q22</c:v>
                </c:pt>
                <c:pt idx="5">
                  <c:v>3Q22</c:v>
                </c:pt>
                <c:pt idx="6">
                  <c:v>4Q22</c:v>
                </c:pt>
                <c:pt idx="7">
                  <c:v>1Q23</c:v>
                </c:pt>
                <c:pt idx="8">
                  <c:v>2Q23</c:v>
                </c:pt>
              </c:strCache>
            </c:strRef>
          </c:cat>
          <c:val>
            <c:numRef>
              <c:f>'Cloud Const'!$E$13:$M$13</c:f>
              <c:numCache>
                <c:formatCode>0.00%</c:formatCode>
                <c:ptCount val="9"/>
                <c:pt idx="0">
                  <c:v>6.7958167958167892E-2</c:v>
                </c:pt>
                <c:pt idx="1">
                  <c:v>8.0404676517963125E-2</c:v>
                </c:pt>
                <c:pt idx="2">
                  <c:v>9.430008382229671E-2</c:v>
                </c:pt>
                <c:pt idx="3">
                  <c:v>9.7099964570075636E-2</c:v>
                </c:pt>
                <c:pt idx="4">
                  <c:v>7.6698502439201399E-2</c:v>
                </c:pt>
                <c:pt idx="5">
                  <c:v>6.1079093343676449E-2</c:v>
                </c:pt>
                <c:pt idx="6">
                  <c:v>7.556080283352995E-2</c:v>
                </c:pt>
                <c:pt idx="7">
                  <c:v>5.3108594333957759E-2</c:v>
                </c:pt>
                <c:pt idx="8">
                  <c:v>5.5130115540620195E-2</c:v>
                </c:pt>
              </c:numCache>
            </c:numRef>
          </c:val>
          <c:smooth val="0"/>
          <c:extLst>
            <c:ext xmlns:c16="http://schemas.microsoft.com/office/drawing/2014/chart" uri="{C3380CC4-5D6E-409C-BE32-E72D297353CC}">
              <c16:uniqueId val="{00000003-0C5B-4CAA-B52E-332D10D5B0A2}"/>
            </c:ext>
          </c:extLst>
        </c:ser>
        <c:ser>
          <c:idx val="5"/>
          <c:order val="5"/>
          <c:tx>
            <c:strRef>
              <c:f>'Cloud Const'!$D$14</c:f>
              <c:strCache>
                <c:ptCount val="1"/>
                <c:pt idx="0">
                  <c:v>Upper quartile</c:v>
                </c:pt>
              </c:strCache>
            </c:strRef>
          </c:tx>
          <c:spPr>
            <a:ln w="28575" cap="rnd">
              <a:solidFill>
                <a:schemeClr val="accent6"/>
              </a:solidFill>
              <a:round/>
            </a:ln>
            <a:effectLst/>
          </c:spPr>
          <c:marker>
            <c:symbol val="none"/>
          </c:marker>
          <c:cat>
            <c:strRef>
              <c:f>'Cloud Const'!$E$8:$M$8</c:f>
              <c:strCache>
                <c:ptCount val="9"/>
                <c:pt idx="0">
                  <c:v>2Q21</c:v>
                </c:pt>
                <c:pt idx="1">
                  <c:v>3Q21</c:v>
                </c:pt>
                <c:pt idx="2">
                  <c:v>4Q21</c:v>
                </c:pt>
                <c:pt idx="3">
                  <c:v>1Q22</c:v>
                </c:pt>
                <c:pt idx="4">
                  <c:v>2Q22</c:v>
                </c:pt>
                <c:pt idx="5">
                  <c:v>3Q22</c:v>
                </c:pt>
                <c:pt idx="6">
                  <c:v>4Q22</c:v>
                </c:pt>
                <c:pt idx="7">
                  <c:v>1Q23</c:v>
                </c:pt>
                <c:pt idx="8">
                  <c:v>2Q23</c:v>
                </c:pt>
              </c:strCache>
            </c:strRef>
          </c:cat>
          <c:val>
            <c:numRef>
              <c:f>'Cloud Const'!$E$14:$M$14</c:f>
              <c:numCache>
                <c:formatCode>0.0%</c:formatCode>
                <c:ptCount val="9"/>
                <c:pt idx="0">
                  <c:v>8.5953065369983317E-2</c:v>
                </c:pt>
                <c:pt idx="1">
                  <c:v>0.10730257849872216</c:v>
                </c:pt>
                <c:pt idx="2">
                  <c:v>0.11452119745825173</c:v>
                </c:pt>
                <c:pt idx="3">
                  <c:v>0.11337659386212051</c:v>
                </c:pt>
                <c:pt idx="4">
                  <c:v>0.10409035409035394</c:v>
                </c:pt>
                <c:pt idx="5">
                  <c:v>9.397432837944647E-2</c:v>
                </c:pt>
                <c:pt idx="6">
                  <c:v>7.9812206572769995E-2</c:v>
                </c:pt>
                <c:pt idx="7">
                  <c:v>7.0205907341696183E-2</c:v>
                </c:pt>
                <c:pt idx="8">
                  <c:v>6.8250655768589741E-2</c:v>
                </c:pt>
              </c:numCache>
            </c:numRef>
          </c:val>
          <c:smooth val="0"/>
          <c:extLst>
            <c:ext xmlns:c16="http://schemas.microsoft.com/office/drawing/2014/chart" uri="{C3380CC4-5D6E-409C-BE32-E72D297353CC}">
              <c16:uniqueId val="{00000004-0C5B-4CAA-B52E-332D10D5B0A2}"/>
            </c:ext>
          </c:extLst>
        </c:ser>
        <c:dLbls>
          <c:showLegendKey val="0"/>
          <c:showVal val="0"/>
          <c:showCatName val="0"/>
          <c:showSerName val="0"/>
          <c:showPercent val="0"/>
          <c:showBubbleSize val="0"/>
        </c:dLbls>
        <c:marker val="1"/>
        <c:smooth val="0"/>
        <c:axId val="776127568"/>
        <c:axId val="776108848"/>
        <c:extLst>
          <c:ext xmlns:c15="http://schemas.microsoft.com/office/drawing/2012/chart" uri="{02D57815-91ED-43cb-92C2-25804820EDAC}">
            <c15:filteredLineSeries>
              <c15:ser>
                <c:idx val="1"/>
                <c:order val="1"/>
                <c:tx>
                  <c:strRef>
                    <c:extLst>
                      <c:ext uri="{02D57815-91ED-43cb-92C2-25804820EDAC}">
                        <c15:formulaRef>
                          <c15:sqref>'Cloud Const'!$D$10</c15:sqref>
                        </c15:formulaRef>
                      </c:ext>
                    </c:extLst>
                    <c:strCache>
                      <c:ptCount val="1"/>
                      <c:pt idx="0">
                        <c:v>Min</c:v>
                      </c:pt>
                    </c:strCache>
                  </c:strRef>
                </c:tx>
                <c:spPr>
                  <a:ln w="28575" cap="rnd">
                    <a:solidFill>
                      <a:schemeClr val="accent2"/>
                    </a:solidFill>
                    <a:round/>
                  </a:ln>
                  <a:effectLst/>
                </c:spPr>
                <c:marker>
                  <c:symbol val="none"/>
                </c:marker>
                <c:cat>
                  <c:strRef>
                    <c:extLst>
                      <c:ext uri="{02D57815-91ED-43cb-92C2-25804820EDAC}">
                        <c15:formulaRef>
                          <c15:sqref>'Cloud Const'!$E$8:$M$8</c15:sqref>
                        </c15:formulaRef>
                      </c:ext>
                    </c:extLst>
                    <c:strCache>
                      <c:ptCount val="9"/>
                      <c:pt idx="0">
                        <c:v>2Q21</c:v>
                      </c:pt>
                      <c:pt idx="1">
                        <c:v>3Q21</c:v>
                      </c:pt>
                      <c:pt idx="2">
                        <c:v>4Q21</c:v>
                      </c:pt>
                      <c:pt idx="3">
                        <c:v>1Q22</c:v>
                      </c:pt>
                      <c:pt idx="4">
                        <c:v>2Q22</c:v>
                      </c:pt>
                      <c:pt idx="5">
                        <c:v>3Q22</c:v>
                      </c:pt>
                      <c:pt idx="6">
                        <c:v>4Q22</c:v>
                      </c:pt>
                      <c:pt idx="7">
                        <c:v>1Q23</c:v>
                      </c:pt>
                      <c:pt idx="8">
                        <c:v>2Q23</c:v>
                      </c:pt>
                    </c:strCache>
                  </c:strRef>
                </c:cat>
                <c:val>
                  <c:numRef>
                    <c:extLst>
                      <c:ext uri="{02D57815-91ED-43cb-92C2-25804820EDAC}">
                        <c15:formulaRef>
                          <c15:sqref>'Cloud Const'!$E$10:$M$10</c15:sqref>
                        </c15:formulaRef>
                      </c:ext>
                    </c:extLst>
                    <c:numCache>
                      <c:formatCode>0.00%</c:formatCode>
                      <c:ptCount val="9"/>
                      <c:pt idx="0">
                        <c:v>1.2366498032602591E-2</c:v>
                      </c:pt>
                      <c:pt idx="1">
                        <c:v>-9.9944475291503521E-3</c:v>
                      </c:pt>
                      <c:pt idx="2">
                        <c:v>2.3275378575434491E-2</c:v>
                      </c:pt>
                      <c:pt idx="3">
                        <c:v>-5.075328265376633E-2</c:v>
                      </c:pt>
                      <c:pt idx="4">
                        <c:v>2.264244837024143E-2</c:v>
                      </c:pt>
                      <c:pt idx="5">
                        <c:v>-1.4598540145985384E-2</c:v>
                      </c:pt>
                      <c:pt idx="6">
                        <c:v>9.8765432098766315E-3</c:v>
                      </c:pt>
                      <c:pt idx="7">
                        <c:v>-6.3089622641509413E-2</c:v>
                      </c:pt>
                      <c:pt idx="8">
                        <c:v>-1.0159160176092086E-2</c:v>
                      </c:pt>
                    </c:numCache>
                  </c:numRef>
                </c:val>
                <c:smooth val="0"/>
                <c:extLst>
                  <c:ext xmlns:c16="http://schemas.microsoft.com/office/drawing/2014/chart" uri="{C3380CC4-5D6E-409C-BE32-E72D297353CC}">
                    <c16:uniqueId val="{00000005-0C5B-4CAA-B52E-332D10D5B0A2}"/>
                  </c:ext>
                </c:extLst>
              </c15:ser>
            </c15:filteredLineSeries>
            <c15:filteredLineSeries>
              <c15:ser>
                <c:idx val="6"/>
                <c:order val="6"/>
                <c:tx>
                  <c:strRef>
                    <c:extLst xmlns:c15="http://schemas.microsoft.com/office/drawing/2012/chart">
                      <c:ext xmlns:c15="http://schemas.microsoft.com/office/drawing/2012/chart" uri="{02D57815-91ED-43cb-92C2-25804820EDAC}">
                        <c15:formulaRef>
                          <c15:sqref>'Cloud Const'!$D$15</c15:sqref>
                        </c15:formulaRef>
                      </c:ext>
                    </c:extLst>
                    <c:strCache>
                      <c:ptCount val="1"/>
                      <c:pt idx="0">
                        <c:v>Max</c:v>
                      </c:pt>
                    </c:strCache>
                  </c:strRef>
                </c:tx>
                <c:spPr>
                  <a:ln w="28575" cap="rnd">
                    <a:solidFill>
                      <a:schemeClr val="accent1">
                        <a:lumMod val="60000"/>
                      </a:schemeClr>
                    </a:solidFill>
                    <a:round/>
                  </a:ln>
                  <a:effectLst/>
                </c:spPr>
                <c:marker>
                  <c:symbol val="none"/>
                </c:marker>
                <c:cat>
                  <c:strRef>
                    <c:extLst xmlns:c15="http://schemas.microsoft.com/office/drawing/2012/chart">
                      <c:ext xmlns:c15="http://schemas.microsoft.com/office/drawing/2012/chart" uri="{02D57815-91ED-43cb-92C2-25804820EDAC}">
                        <c15:formulaRef>
                          <c15:sqref>'Cloud Const'!$E$8:$M$8</c15:sqref>
                        </c15:formulaRef>
                      </c:ext>
                    </c:extLst>
                    <c:strCache>
                      <c:ptCount val="9"/>
                      <c:pt idx="0">
                        <c:v>2Q21</c:v>
                      </c:pt>
                      <c:pt idx="1">
                        <c:v>3Q21</c:v>
                      </c:pt>
                      <c:pt idx="2">
                        <c:v>4Q21</c:v>
                      </c:pt>
                      <c:pt idx="3">
                        <c:v>1Q22</c:v>
                      </c:pt>
                      <c:pt idx="4">
                        <c:v>2Q22</c:v>
                      </c:pt>
                      <c:pt idx="5">
                        <c:v>3Q22</c:v>
                      </c:pt>
                      <c:pt idx="6">
                        <c:v>4Q22</c:v>
                      </c:pt>
                      <c:pt idx="7">
                        <c:v>1Q23</c:v>
                      </c:pt>
                      <c:pt idx="8">
                        <c:v>2Q23</c:v>
                      </c:pt>
                    </c:strCache>
                  </c:strRef>
                </c:cat>
                <c:val>
                  <c:numRef>
                    <c:extLst xmlns:c15="http://schemas.microsoft.com/office/drawing/2012/chart">
                      <c:ext xmlns:c15="http://schemas.microsoft.com/office/drawing/2012/chart" uri="{02D57815-91ED-43cb-92C2-25804820EDAC}">
                        <c15:formulaRef>
                          <c15:sqref>'Cloud Const'!$E$15:$M$15</c15:sqref>
                        </c15:formulaRef>
                      </c:ext>
                    </c:extLst>
                    <c:numCache>
                      <c:formatCode>0.00%</c:formatCode>
                      <c:ptCount val="9"/>
                      <c:pt idx="0">
                        <c:v>0.4368848336805804</c:v>
                      </c:pt>
                      <c:pt idx="1">
                        <c:v>0.35000000000000009</c:v>
                      </c:pt>
                      <c:pt idx="2">
                        <c:v>0.2592592592592593</c:v>
                      </c:pt>
                      <c:pt idx="3">
                        <c:v>0.14449999999999985</c:v>
                      </c:pt>
                      <c:pt idx="4">
                        <c:v>0.20771978516177136</c:v>
                      </c:pt>
                      <c:pt idx="5">
                        <c:v>0.211209464635288</c:v>
                      </c:pt>
                      <c:pt idx="6">
                        <c:v>0.19461719546045475</c:v>
                      </c:pt>
                      <c:pt idx="7">
                        <c:v>0.10619469026548667</c:v>
                      </c:pt>
                      <c:pt idx="8">
                        <c:v>0.14071539150981827</c:v>
                      </c:pt>
                    </c:numCache>
                  </c:numRef>
                </c:val>
                <c:smooth val="0"/>
                <c:extLst xmlns:c15="http://schemas.microsoft.com/office/drawing/2012/chart">
                  <c:ext xmlns:c16="http://schemas.microsoft.com/office/drawing/2014/chart" uri="{C3380CC4-5D6E-409C-BE32-E72D297353CC}">
                    <c16:uniqueId val="{00000006-0C5B-4CAA-B52E-332D10D5B0A2}"/>
                  </c:ext>
                </c:extLst>
              </c15:ser>
            </c15:filteredLineSeries>
          </c:ext>
        </c:extLst>
      </c:lineChart>
      <c:catAx>
        <c:axId val="776127568"/>
        <c:scaling>
          <c:orientation val="minMax"/>
        </c:scaling>
        <c:delete val="0"/>
        <c:axPos val="b"/>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76108848"/>
        <c:crosses val="autoZero"/>
        <c:auto val="1"/>
        <c:lblAlgn val="ctr"/>
        <c:lblOffset val="100"/>
        <c:noMultiLvlLbl val="0"/>
      </c:catAx>
      <c:valAx>
        <c:axId val="776108848"/>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76127568"/>
        <c:crosses val="autoZero"/>
        <c:crossBetween val="between"/>
      </c:valAx>
      <c:valAx>
        <c:axId val="776088688"/>
        <c:scaling>
          <c:orientation val="minMax"/>
        </c:scaling>
        <c:delete val="0"/>
        <c:axPos val="r"/>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76096848"/>
        <c:crosses val="max"/>
        <c:crossBetween val="between"/>
      </c:valAx>
      <c:catAx>
        <c:axId val="776096848"/>
        <c:scaling>
          <c:orientation val="minMax"/>
        </c:scaling>
        <c:delete val="1"/>
        <c:axPos val="b"/>
        <c:numFmt formatCode="General" sourceLinked="1"/>
        <c:majorTickMark val="out"/>
        <c:minorTickMark val="none"/>
        <c:tickLblPos val="nextTo"/>
        <c:crossAx val="776088688"/>
        <c:crosses val="autoZero"/>
        <c:auto val="1"/>
        <c:lblAlgn val="ctr"/>
        <c:lblOffset val="100"/>
        <c:noMultiLvlLbl val="0"/>
      </c:cat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19050" cap="flat" cmpd="sng" algn="ctr">
      <a:solidFill>
        <a:schemeClr val="tx1"/>
      </a:solidFill>
      <a:round/>
    </a:ln>
    <a:effectLst/>
  </c:spPr>
  <c:txPr>
    <a:bodyPr/>
    <a:lstStyle/>
    <a:p>
      <a:pPr>
        <a:defRPr/>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'Customers '!$D$9</c:f>
              <c:strCache>
                <c:ptCount val="1"/>
                <c:pt idx="0">
                  <c:v>No. of data points</c:v>
                </c:pt>
              </c:strCache>
            </c:strRef>
          </c:tx>
          <c:spPr>
            <a:solidFill>
              <a:srgbClr val="95EADF"/>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'Customers '!$E$8:$M$8</c:f>
              <c:strCache>
                <c:ptCount val="9"/>
                <c:pt idx="0">
                  <c:v>2Q21</c:v>
                </c:pt>
                <c:pt idx="1">
                  <c:v>3Q21</c:v>
                </c:pt>
                <c:pt idx="2">
                  <c:v>4Q21</c:v>
                </c:pt>
                <c:pt idx="3">
                  <c:v>1Q22</c:v>
                </c:pt>
                <c:pt idx="4">
                  <c:v>2Q22</c:v>
                </c:pt>
                <c:pt idx="5">
                  <c:v>3Q22</c:v>
                </c:pt>
                <c:pt idx="6">
                  <c:v>4Q22</c:v>
                </c:pt>
                <c:pt idx="7">
                  <c:v>1Q23</c:v>
                </c:pt>
                <c:pt idx="8">
                  <c:v>2Q23</c:v>
                </c:pt>
              </c:strCache>
            </c:strRef>
          </c:cat>
          <c:val>
            <c:numRef>
              <c:f>'Customers '!$E$9:$M$9</c:f>
              <c:numCache>
                <c:formatCode>General</c:formatCode>
                <c:ptCount val="9"/>
                <c:pt idx="0">
                  <c:v>13</c:v>
                </c:pt>
                <c:pt idx="1">
                  <c:v>13</c:v>
                </c:pt>
                <c:pt idx="2">
                  <c:v>13</c:v>
                </c:pt>
                <c:pt idx="3">
                  <c:v>13</c:v>
                </c:pt>
                <c:pt idx="4">
                  <c:v>14</c:v>
                </c:pt>
                <c:pt idx="5">
                  <c:v>14</c:v>
                </c:pt>
                <c:pt idx="6">
                  <c:v>14</c:v>
                </c:pt>
                <c:pt idx="7">
                  <c:v>14</c:v>
                </c:pt>
                <c:pt idx="8">
                  <c:v>13</c:v>
                </c:pt>
              </c:numCache>
            </c:numRef>
          </c:val>
          <c:extLst>
            <c:ext xmlns:c16="http://schemas.microsoft.com/office/drawing/2014/chart" uri="{C3380CC4-5D6E-409C-BE32-E72D297353CC}">
              <c16:uniqueId val="{00000000-206E-495C-8A99-5AC1407371BE}"/>
            </c:ext>
          </c:extLst>
        </c:ser>
        <c:dLbls>
          <c:showLegendKey val="0"/>
          <c:showVal val="0"/>
          <c:showCatName val="0"/>
          <c:showSerName val="0"/>
          <c:showPercent val="0"/>
          <c:showBubbleSize val="0"/>
        </c:dLbls>
        <c:gapWidth val="150"/>
        <c:axId val="666218544"/>
        <c:axId val="666202704"/>
      </c:barChart>
      <c:lineChart>
        <c:grouping val="standard"/>
        <c:varyColors val="0"/>
        <c:ser>
          <c:idx val="2"/>
          <c:order val="2"/>
          <c:tx>
            <c:strRef>
              <c:f>'Customers '!$D$11</c:f>
              <c:strCache>
                <c:ptCount val="1"/>
                <c:pt idx="0">
                  <c:v>Lower Quartile</c:v>
                </c:pt>
              </c:strCache>
            </c:strRef>
          </c:tx>
          <c:spPr>
            <a:ln w="28575" cap="rnd">
              <a:solidFill>
                <a:schemeClr val="accent3"/>
              </a:solidFill>
              <a:round/>
            </a:ln>
            <a:effectLst/>
          </c:spPr>
          <c:marker>
            <c:symbol val="none"/>
          </c:marker>
          <c:cat>
            <c:strRef>
              <c:f>'Customers '!$E$8:$M$8</c:f>
              <c:strCache>
                <c:ptCount val="9"/>
                <c:pt idx="0">
                  <c:v>2Q21</c:v>
                </c:pt>
                <c:pt idx="1">
                  <c:v>3Q21</c:v>
                </c:pt>
                <c:pt idx="2">
                  <c:v>4Q21</c:v>
                </c:pt>
                <c:pt idx="3">
                  <c:v>1Q22</c:v>
                </c:pt>
                <c:pt idx="4">
                  <c:v>2Q22</c:v>
                </c:pt>
                <c:pt idx="5">
                  <c:v>3Q22</c:v>
                </c:pt>
                <c:pt idx="6">
                  <c:v>4Q22</c:v>
                </c:pt>
                <c:pt idx="7">
                  <c:v>1Q23</c:v>
                </c:pt>
                <c:pt idx="8">
                  <c:v>2Q23</c:v>
                </c:pt>
              </c:strCache>
            </c:strRef>
          </c:cat>
          <c:val>
            <c:numRef>
              <c:f>'Customers '!$E$11:$M$11</c:f>
              <c:numCache>
                <c:formatCode>0.0%</c:formatCode>
                <c:ptCount val="9"/>
                <c:pt idx="0">
                  <c:v>4.3478260869564966E-3</c:v>
                </c:pt>
                <c:pt idx="1">
                  <c:v>1.4184397163120588E-2</c:v>
                </c:pt>
                <c:pt idx="2">
                  <c:v>2.0979020979021046E-2</c:v>
                </c:pt>
                <c:pt idx="3">
                  <c:v>1.2058737722454582E-2</c:v>
                </c:pt>
                <c:pt idx="4">
                  <c:v>0</c:v>
                </c:pt>
                <c:pt idx="5">
                  <c:v>7.3267252620838885E-3</c:v>
                </c:pt>
                <c:pt idx="6">
                  <c:v>2.5851998813321009E-3</c:v>
                </c:pt>
                <c:pt idx="7">
                  <c:v>2.401866593466917E-3</c:v>
                </c:pt>
                <c:pt idx="8">
                  <c:v>0</c:v>
                </c:pt>
              </c:numCache>
            </c:numRef>
          </c:val>
          <c:smooth val="0"/>
          <c:extLst>
            <c:ext xmlns:c16="http://schemas.microsoft.com/office/drawing/2014/chart" uri="{C3380CC4-5D6E-409C-BE32-E72D297353CC}">
              <c16:uniqueId val="{00000001-206E-495C-8A99-5AC1407371BE}"/>
            </c:ext>
          </c:extLst>
        </c:ser>
        <c:ser>
          <c:idx val="3"/>
          <c:order val="3"/>
          <c:tx>
            <c:strRef>
              <c:f>'Customers '!$D$12</c:f>
              <c:strCache>
                <c:ptCount val="1"/>
                <c:pt idx="0">
                  <c:v>Mean</c:v>
                </c:pt>
              </c:strCache>
            </c:strRef>
          </c:tx>
          <c:spPr>
            <a:ln w="28575" cap="rnd">
              <a:solidFill>
                <a:schemeClr val="accent4"/>
              </a:solidFill>
              <a:round/>
            </a:ln>
            <a:effectLst/>
          </c:spPr>
          <c:marker>
            <c:symbol val="none"/>
          </c:marker>
          <c:cat>
            <c:strRef>
              <c:f>'Customers '!$E$8:$M$8</c:f>
              <c:strCache>
                <c:ptCount val="9"/>
                <c:pt idx="0">
                  <c:v>2Q21</c:v>
                </c:pt>
                <c:pt idx="1">
                  <c:v>3Q21</c:v>
                </c:pt>
                <c:pt idx="2">
                  <c:v>4Q21</c:v>
                </c:pt>
                <c:pt idx="3">
                  <c:v>1Q22</c:v>
                </c:pt>
                <c:pt idx="4">
                  <c:v>2Q22</c:v>
                </c:pt>
                <c:pt idx="5">
                  <c:v>3Q22</c:v>
                </c:pt>
                <c:pt idx="6">
                  <c:v>4Q22</c:v>
                </c:pt>
                <c:pt idx="7">
                  <c:v>1Q23</c:v>
                </c:pt>
                <c:pt idx="8">
                  <c:v>2Q23</c:v>
                </c:pt>
              </c:strCache>
            </c:strRef>
          </c:cat>
          <c:val>
            <c:numRef>
              <c:f>'Customers '!$E$12:$M$12</c:f>
              <c:numCache>
                <c:formatCode>0.00%</c:formatCode>
                <c:ptCount val="9"/>
                <c:pt idx="0">
                  <c:v>4.4365541344326173E-2</c:v>
                </c:pt>
                <c:pt idx="1">
                  <c:v>3.8305937763779815E-2</c:v>
                </c:pt>
                <c:pt idx="2">
                  <c:v>4.3853589025515567E-2</c:v>
                </c:pt>
                <c:pt idx="3">
                  <c:v>3.9604735050327758E-2</c:v>
                </c:pt>
                <c:pt idx="4">
                  <c:v>4.3128326702129391E-2</c:v>
                </c:pt>
                <c:pt idx="5">
                  <c:v>7.4082778298656282E-2</c:v>
                </c:pt>
                <c:pt idx="6">
                  <c:v>2.4284988584877869E-2</c:v>
                </c:pt>
                <c:pt idx="7">
                  <c:v>2.258503011500582E-2</c:v>
                </c:pt>
                <c:pt idx="8">
                  <c:v>3.23608582094997E-3</c:v>
                </c:pt>
              </c:numCache>
            </c:numRef>
          </c:val>
          <c:smooth val="0"/>
          <c:extLst>
            <c:ext xmlns:c16="http://schemas.microsoft.com/office/drawing/2014/chart" uri="{C3380CC4-5D6E-409C-BE32-E72D297353CC}">
              <c16:uniqueId val="{00000002-206E-495C-8A99-5AC1407371BE}"/>
            </c:ext>
          </c:extLst>
        </c:ser>
        <c:ser>
          <c:idx val="4"/>
          <c:order val="4"/>
          <c:tx>
            <c:strRef>
              <c:f>'Customers '!$D$13</c:f>
              <c:strCache>
                <c:ptCount val="1"/>
                <c:pt idx="0">
                  <c:v>Median</c:v>
                </c:pt>
              </c:strCache>
            </c:strRef>
          </c:tx>
          <c:spPr>
            <a:ln w="28575" cap="rnd">
              <a:solidFill>
                <a:schemeClr val="accent5"/>
              </a:solidFill>
              <a:round/>
            </a:ln>
            <a:effectLst/>
          </c:spPr>
          <c:marker>
            <c:symbol val="none"/>
          </c:marker>
          <c:cat>
            <c:strRef>
              <c:f>'Customers '!$E$8:$M$8</c:f>
              <c:strCache>
                <c:ptCount val="9"/>
                <c:pt idx="0">
                  <c:v>2Q21</c:v>
                </c:pt>
                <c:pt idx="1">
                  <c:v>3Q21</c:v>
                </c:pt>
                <c:pt idx="2">
                  <c:v>4Q21</c:v>
                </c:pt>
                <c:pt idx="3">
                  <c:v>1Q22</c:v>
                </c:pt>
                <c:pt idx="4">
                  <c:v>2Q22</c:v>
                </c:pt>
                <c:pt idx="5">
                  <c:v>3Q22</c:v>
                </c:pt>
                <c:pt idx="6">
                  <c:v>4Q22</c:v>
                </c:pt>
                <c:pt idx="7">
                  <c:v>1Q23</c:v>
                </c:pt>
                <c:pt idx="8">
                  <c:v>2Q23</c:v>
                </c:pt>
              </c:strCache>
            </c:strRef>
          </c:cat>
          <c:val>
            <c:numRef>
              <c:f>'Customers '!$E$13:$M$13</c:f>
              <c:numCache>
                <c:formatCode>0.00%</c:formatCode>
                <c:ptCount val="9"/>
                <c:pt idx="0">
                  <c:v>2.7929155313351606E-2</c:v>
                </c:pt>
                <c:pt idx="1">
                  <c:v>3.8961038961038863E-2</c:v>
                </c:pt>
                <c:pt idx="2">
                  <c:v>3.2123813239693044E-2</c:v>
                </c:pt>
                <c:pt idx="3">
                  <c:v>3.125E-2</c:v>
                </c:pt>
                <c:pt idx="4">
                  <c:v>2.0560810161559639E-2</c:v>
                </c:pt>
                <c:pt idx="5">
                  <c:v>2.258921716557627E-2</c:v>
                </c:pt>
                <c:pt idx="6">
                  <c:v>1.4428795788690274E-2</c:v>
                </c:pt>
                <c:pt idx="7">
                  <c:v>2.2584549682758914E-2</c:v>
                </c:pt>
                <c:pt idx="8">
                  <c:v>8.6613415455683018E-4</c:v>
                </c:pt>
              </c:numCache>
            </c:numRef>
          </c:val>
          <c:smooth val="0"/>
          <c:extLst>
            <c:ext xmlns:c16="http://schemas.microsoft.com/office/drawing/2014/chart" uri="{C3380CC4-5D6E-409C-BE32-E72D297353CC}">
              <c16:uniqueId val="{00000003-206E-495C-8A99-5AC1407371BE}"/>
            </c:ext>
          </c:extLst>
        </c:ser>
        <c:ser>
          <c:idx val="5"/>
          <c:order val="5"/>
          <c:tx>
            <c:strRef>
              <c:f>'Customers '!$D$14</c:f>
              <c:strCache>
                <c:ptCount val="1"/>
                <c:pt idx="0">
                  <c:v>Upper quartile</c:v>
                </c:pt>
              </c:strCache>
            </c:strRef>
          </c:tx>
          <c:spPr>
            <a:ln w="28575" cap="rnd">
              <a:solidFill>
                <a:schemeClr val="accent6"/>
              </a:solidFill>
              <a:round/>
            </a:ln>
            <a:effectLst/>
          </c:spPr>
          <c:marker>
            <c:symbol val="none"/>
          </c:marker>
          <c:cat>
            <c:strRef>
              <c:f>'Customers '!$E$8:$M$8</c:f>
              <c:strCache>
                <c:ptCount val="9"/>
                <c:pt idx="0">
                  <c:v>2Q21</c:v>
                </c:pt>
                <c:pt idx="1">
                  <c:v>3Q21</c:v>
                </c:pt>
                <c:pt idx="2">
                  <c:v>4Q21</c:v>
                </c:pt>
                <c:pt idx="3">
                  <c:v>1Q22</c:v>
                </c:pt>
                <c:pt idx="4">
                  <c:v>2Q22</c:v>
                </c:pt>
                <c:pt idx="5">
                  <c:v>3Q22</c:v>
                </c:pt>
                <c:pt idx="6">
                  <c:v>4Q22</c:v>
                </c:pt>
                <c:pt idx="7">
                  <c:v>1Q23</c:v>
                </c:pt>
                <c:pt idx="8">
                  <c:v>2Q23</c:v>
                </c:pt>
              </c:strCache>
            </c:strRef>
          </c:cat>
          <c:val>
            <c:numRef>
              <c:f>'Customers '!$E$14:$M$14</c:f>
              <c:numCache>
                <c:formatCode>0.0%</c:formatCode>
                <c:ptCount val="9"/>
                <c:pt idx="0">
                  <c:v>6.2523590081193792E-2</c:v>
                </c:pt>
                <c:pt idx="1">
                  <c:v>5.8621373339501792E-2</c:v>
                </c:pt>
                <c:pt idx="2">
                  <c:v>4.8708333333333353E-2</c:v>
                </c:pt>
                <c:pt idx="3">
                  <c:v>4.6875E-2</c:v>
                </c:pt>
                <c:pt idx="4">
                  <c:v>4.6033108437957548E-2</c:v>
                </c:pt>
                <c:pt idx="5">
                  <c:v>4.7545266739579595E-2</c:v>
                </c:pt>
                <c:pt idx="6">
                  <c:v>3.4138655462184919E-2</c:v>
                </c:pt>
                <c:pt idx="7">
                  <c:v>4.3692632101215545E-2</c:v>
                </c:pt>
                <c:pt idx="8">
                  <c:v>2.2929128149356437E-2</c:v>
                </c:pt>
              </c:numCache>
            </c:numRef>
          </c:val>
          <c:smooth val="0"/>
          <c:extLst>
            <c:ext xmlns:c16="http://schemas.microsoft.com/office/drawing/2014/chart" uri="{C3380CC4-5D6E-409C-BE32-E72D297353CC}">
              <c16:uniqueId val="{00000004-206E-495C-8A99-5AC1407371BE}"/>
            </c:ext>
          </c:extLst>
        </c:ser>
        <c:dLbls>
          <c:showLegendKey val="0"/>
          <c:showVal val="0"/>
          <c:showCatName val="0"/>
          <c:showSerName val="0"/>
          <c:showPercent val="0"/>
          <c:showBubbleSize val="0"/>
        </c:dLbls>
        <c:marker val="1"/>
        <c:smooth val="0"/>
        <c:axId val="776075728"/>
        <c:axId val="776080048"/>
        <c:extLst>
          <c:ext xmlns:c15="http://schemas.microsoft.com/office/drawing/2012/chart" uri="{02D57815-91ED-43cb-92C2-25804820EDAC}">
            <c15:filteredLineSeries>
              <c15:ser>
                <c:idx val="1"/>
                <c:order val="1"/>
                <c:tx>
                  <c:strRef>
                    <c:extLst>
                      <c:ext uri="{02D57815-91ED-43cb-92C2-25804820EDAC}">
                        <c15:formulaRef>
                          <c15:sqref>'Customers '!$D$10</c15:sqref>
                        </c15:formulaRef>
                      </c:ext>
                    </c:extLst>
                    <c:strCache>
                      <c:ptCount val="1"/>
                      <c:pt idx="0">
                        <c:v>Min</c:v>
                      </c:pt>
                    </c:strCache>
                  </c:strRef>
                </c:tx>
                <c:spPr>
                  <a:ln w="28575" cap="rnd">
                    <a:solidFill>
                      <a:schemeClr val="accent2"/>
                    </a:solidFill>
                    <a:round/>
                  </a:ln>
                  <a:effectLst/>
                </c:spPr>
                <c:marker>
                  <c:symbol val="none"/>
                </c:marker>
                <c:cat>
                  <c:strRef>
                    <c:extLst>
                      <c:ext uri="{02D57815-91ED-43cb-92C2-25804820EDAC}">
                        <c15:formulaRef>
                          <c15:sqref>'Customers '!$E$8:$M$8</c15:sqref>
                        </c15:formulaRef>
                      </c:ext>
                    </c:extLst>
                    <c:strCache>
                      <c:ptCount val="9"/>
                      <c:pt idx="0">
                        <c:v>2Q21</c:v>
                      </c:pt>
                      <c:pt idx="1">
                        <c:v>3Q21</c:v>
                      </c:pt>
                      <c:pt idx="2">
                        <c:v>4Q21</c:v>
                      </c:pt>
                      <c:pt idx="3">
                        <c:v>1Q22</c:v>
                      </c:pt>
                      <c:pt idx="4">
                        <c:v>2Q22</c:v>
                      </c:pt>
                      <c:pt idx="5">
                        <c:v>3Q22</c:v>
                      </c:pt>
                      <c:pt idx="6">
                        <c:v>4Q22</c:v>
                      </c:pt>
                      <c:pt idx="7">
                        <c:v>1Q23</c:v>
                      </c:pt>
                      <c:pt idx="8">
                        <c:v>2Q23</c:v>
                      </c:pt>
                    </c:strCache>
                  </c:strRef>
                </c:cat>
                <c:val>
                  <c:numRef>
                    <c:extLst>
                      <c:ext uri="{02D57815-91ED-43cb-92C2-25804820EDAC}">
                        <c15:formulaRef>
                          <c15:sqref>'Customers '!$E$10:$M$10</c15:sqref>
                        </c15:formulaRef>
                      </c:ext>
                    </c:extLst>
                    <c:numCache>
                      <c:formatCode>0.00%</c:formatCode>
                      <c:ptCount val="9"/>
                      <c:pt idx="0">
                        <c:v>0</c:v>
                      </c:pt>
                      <c:pt idx="1">
                        <c:v>-8.5203161131298777E-2</c:v>
                      </c:pt>
                      <c:pt idx="2">
                        <c:v>0</c:v>
                      </c:pt>
                      <c:pt idx="3">
                        <c:v>-3.6363636363636376E-2</c:v>
                      </c:pt>
                      <c:pt idx="4">
                        <c:v>-4.5081967213114749E-2</c:v>
                      </c:pt>
                      <c:pt idx="5">
                        <c:v>0</c:v>
                      </c:pt>
                      <c:pt idx="6">
                        <c:v>-5.1813471502590858E-3</c:v>
                      </c:pt>
                      <c:pt idx="7">
                        <c:v>-1.8867924528301883E-2</c:v>
                      </c:pt>
                      <c:pt idx="8">
                        <c:v>-0.1333333333333333</c:v>
                      </c:pt>
                    </c:numCache>
                  </c:numRef>
                </c:val>
                <c:smooth val="0"/>
                <c:extLst>
                  <c:ext xmlns:c16="http://schemas.microsoft.com/office/drawing/2014/chart" uri="{C3380CC4-5D6E-409C-BE32-E72D297353CC}">
                    <c16:uniqueId val="{00000005-206E-495C-8A99-5AC1407371BE}"/>
                  </c:ext>
                </c:extLst>
              </c15:ser>
            </c15:filteredLineSeries>
            <c15:filteredLineSeries>
              <c15:ser>
                <c:idx val="6"/>
                <c:order val="6"/>
                <c:tx>
                  <c:strRef>
                    <c:extLst xmlns:c15="http://schemas.microsoft.com/office/drawing/2012/chart">
                      <c:ext xmlns:c15="http://schemas.microsoft.com/office/drawing/2012/chart" uri="{02D57815-91ED-43cb-92C2-25804820EDAC}">
                        <c15:formulaRef>
                          <c15:sqref>'Customers '!$D$15</c15:sqref>
                        </c15:formulaRef>
                      </c:ext>
                    </c:extLst>
                    <c:strCache>
                      <c:ptCount val="1"/>
                      <c:pt idx="0">
                        <c:v>Max</c:v>
                      </c:pt>
                    </c:strCache>
                  </c:strRef>
                </c:tx>
                <c:spPr>
                  <a:ln w="28575" cap="rnd">
                    <a:solidFill>
                      <a:schemeClr val="accent1">
                        <a:lumMod val="60000"/>
                      </a:schemeClr>
                    </a:solidFill>
                    <a:round/>
                  </a:ln>
                  <a:effectLst/>
                </c:spPr>
                <c:marker>
                  <c:symbol val="none"/>
                </c:marker>
                <c:cat>
                  <c:strRef>
                    <c:extLst xmlns:c15="http://schemas.microsoft.com/office/drawing/2012/chart">
                      <c:ext xmlns:c15="http://schemas.microsoft.com/office/drawing/2012/chart" uri="{02D57815-91ED-43cb-92C2-25804820EDAC}">
                        <c15:formulaRef>
                          <c15:sqref>'Customers '!$E$8:$M$8</c15:sqref>
                        </c15:formulaRef>
                      </c:ext>
                    </c:extLst>
                    <c:strCache>
                      <c:ptCount val="9"/>
                      <c:pt idx="0">
                        <c:v>2Q21</c:v>
                      </c:pt>
                      <c:pt idx="1">
                        <c:v>3Q21</c:v>
                      </c:pt>
                      <c:pt idx="2">
                        <c:v>4Q21</c:v>
                      </c:pt>
                      <c:pt idx="3">
                        <c:v>1Q22</c:v>
                      </c:pt>
                      <c:pt idx="4">
                        <c:v>2Q22</c:v>
                      </c:pt>
                      <c:pt idx="5">
                        <c:v>3Q22</c:v>
                      </c:pt>
                      <c:pt idx="6">
                        <c:v>4Q22</c:v>
                      </c:pt>
                      <c:pt idx="7">
                        <c:v>1Q23</c:v>
                      </c:pt>
                      <c:pt idx="8">
                        <c:v>2Q23</c:v>
                      </c:pt>
                    </c:strCache>
                  </c:strRef>
                </c:cat>
                <c:val>
                  <c:numRef>
                    <c:extLst xmlns:c15="http://schemas.microsoft.com/office/drawing/2012/chart">
                      <c:ext xmlns:c15="http://schemas.microsoft.com/office/drawing/2012/chart" uri="{02D57815-91ED-43cb-92C2-25804820EDAC}">
                        <c15:formulaRef>
                          <c15:sqref>'Customers '!$E$15:$M$15</c15:sqref>
                        </c15:formulaRef>
                      </c:ext>
                    </c:extLst>
                    <c:numCache>
                      <c:formatCode>0.00%</c:formatCode>
                      <c:ptCount val="9"/>
                      <c:pt idx="0">
                        <c:v>0.13422818791946312</c:v>
                      </c:pt>
                      <c:pt idx="1">
                        <c:v>0.20118343195266264</c:v>
                      </c:pt>
                      <c:pt idx="2">
                        <c:v>0.16748768472906406</c:v>
                      </c:pt>
                      <c:pt idx="3">
                        <c:v>0.16877637130801681</c:v>
                      </c:pt>
                      <c:pt idx="4">
                        <c:v>0.31499999999999995</c:v>
                      </c:pt>
                      <c:pt idx="5">
                        <c:v>0.6566523605150214</c:v>
                      </c:pt>
                      <c:pt idx="6">
                        <c:v>8.9020771513353081E-2</c:v>
                      </c:pt>
                      <c:pt idx="7">
                        <c:v>6.5395095367847489E-2</c:v>
                      </c:pt>
                      <c:pt idx="8">
                        <c:v>7.6726342710997431E-2</c:v>
                      </c:pt>
                    </c:numCache>
                  </c:numRef>
                </c:val>
                <c:smooth val="0"/>
                <c:extLst xmlns:c15="http://schemas.microsoft.com/office/drawing/2012/chart">
                  <c:ext xmlns:c16="http://schemas.microsoft.com/office/drawing/2014/chart" uri="{C3380CC4-5D6E-409C-BE32-E72D297353CC}">
                    <c16:uniqueId val="{00000006-206E-495C-8A99-5AC1407371BE}"/>
                  </c:ext>
                </c:extLst>
              </c15:ser>
            </c15:filteredLineSeries>
          </c:ext>
        </c:extLst>
      </c:lineChart>
      <c:catAx>
        <c:axId val="7760757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76080048"/>
        <c:crosses val="autoZero"/>
        <c:auto val="1"/>
        <c:lblAlgn val="ctr"/>
        <c:lblOffset val="100"/>
        <c:noMultiLvlLbl val="0"/>
      </c:catAx>
      <c:valAx>
        <c:axId val="776080048"/>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76075728"/>
        <c:crosses val="autoZero"/>
        <c:crossBetween val="between"/>
      </c:valAx>
      <c:valAx>
        <c:axId val="666202704"/>
        <c:scaling>
          <c:orientation val="minMax"/>
          <c:min val="0"/>
        </c:scaling>
        <c:delete val="0"/>
        <c:axPos val="r"/>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66218544"/>
        <c:crosses val="max"/>
        <c:crossBetween val="between"/>
      </c:valAx>
      <c:catAx>
        <c:axId val="666218544"/>
        <c:scaling>
          <c:orientation val="minMax"/>
        </c:scaling>
        <c:delete val="1"/>
        <c:axPos val="b"/>
        <c:numFmt formatCode="General" sourceLinked="1"/>
        <c:majorTickMark val="out"/>
        <c:minorTickMark val="none"/>
        <c:tickLblPos val="nextTo"/>
        <c:crossAx val="666202704"/>
        <c:crosses val="autoZero"/>
        <c:auto val="1"/>
        <c:lblAlgn val="ctr"/>
        <c:lblOffset val="100"/>
        <c:noMultiLvlLbl val="0"/>
      </c:cat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19050" cap="flat" cmpd="sng" algn="ctr">
      <a:solidFill>
        <a:schemeClr val="tx1"/>
      </a:solidFill>
      <a:round/>
    </a:ln>
    <a:effectLst/>
  </c:spPr>
  <c:txPr>
    <a:bodyPr/>
    <a:lstStyle/>
    <a:p>
      <a:pPr>
        <a:defRPr/>
      </a:pPr>
      <a:endParaRPr lang="en-US"/>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'Employees '!$D$9</c:f>
              <c:strCache>
                <c:ptCount val="1"/>
                <c:pt idx="0">
                  <c:v>No. of data points</c:v>
                </c:pt>
              </c:strCache>
            </c:strRef>
          </c:tx>
          <c:spPr>
            <a:solidFill>
              <a:srgbClr val="95EADF"/>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'Employees '!$E$8:$M$8</c:f>
              <c:strCache>
                <c:ptCount val="9"/>
                <c:pt idx="0">
                  <c:v>2Q21</c:v>
                </c:pt>
                <c:pt idx="1">
                  <c:v>3Q21</c:v>
                </c:pt>
                <c:pt idx="2">
                  <c:v>4Q21</c:v>
                </c:pt>
                <c:pt idx="3">
                  <c:v>1Q22</c:v>
                </c:pt>
                <c:pt idx="4">
                  <c:v>2Q22</c:v>
                </c:pt>
                <c:pt idx="5">
                  <c:v>3Q22</c:v>
                </c:pt>
                <c:pt idx="6">
                  <c:v>4Q22</c:v>
                </c:pt>
                <c:pt idx="7">
                  <c:v>1Q23</c:v>
                </c:pt>
                <c:pt idx="8">
                  <c:v>2Q23</c:v>
                </c:pt>
              </c:strCache>
            </c:strRef>
          </c:cat>
          <c:val>
            <c:numRef>
              <c:f>'Employees '!$E$9:$M$9</c:f>
              <c:numCache>
                <c:formatCode>General</c:formatCode>
                <c:ptCount val="9"/>
                <c:pt idx="0">
                  <c:v>19</c:v>
                </c:pt>
                <c:pt idx="1">
                  <c:v>16</c:v>
                </c:pt>
                <c:pt idx="2">
                  <c:v>17</c:v>
                </c:pt>
                <c:pt idx="3">
                  <c:v>12</c:v>
                </c:pt>
                <c:pt idx="4">
                  <c:v>14</c:v>
                </c:pt>
                <c:pt idx="5">
                  <c:v>12</c:v>
                </c:pt>
                <c:pt idx="6">
                  <c:v>13</c:v>
                </c:pt>
                <c:pt idx="7">
                  <c:v>11</c:v>
                </c:pt>
                <c:pt idx="8">
                  <c:v>14</c:v>
                </c:pt>
              </c:numCache>
            </c:numRef>
          </c:val>
          <c:extLst>
            <c:ext xmlns:c16="http://schemas.microsoft.com/office/drawing/2014/chart" uri="{C3380CC4-5D6E-409C-BE32-E72D297353CC}">
              <c16:uniqueId val="{00000000-BEA2-4732-82AE-DC8C718F234C}"/>
            </c:ext>
          </c:extLst>
        </c:ser>
        <c:dLbls>
          <c:showLegendKey val="0"/>
          <c:showVal val="0"/>
          <c:showCatName val="0"/>
          <c:showSerName val="0"/>
          <c:showPercent val="0"/>
          <c:showBubbleSize val="0"/>
        </c:dLbls>
        <c:gapWidth val="150"/>
        <c:axId val="666191184"/>
        <c:axId val="666207984"/>
      </c:barChart>
      <c:lineChart>
        <c:grouping val="standard"/>
        <c:varyColors val="0"/>
        <c:ser>
          <c:idx val="2"/>
          <c:order val="2"/>
          <c:tx>
            <c:strRef>
              <c:f>'Employees '!$D$11</c:f>
              <c:strCache>
                <c:ptCount val="1"/>
                <c:pt idx="0">
                  <c:v>Lower Quartile</c:v>
                </c:pt>
              </c:strCache>
            </c:strRef>
          </c:tx>
          <c:spPr>
            <a:ln w="28575" cap="rnd">
              <a:solidFill>
                <a:schemeClr val="accent3"/>
              </a:solidFill>
              <a:round/>
            </a:ln>
            <a:effectLst/>
          </c:spPr>
          <c:marker>
            <c:symbol val="none"/>
          </c:marker>
          <c:cat>
            <c:strRef>
              <c:f>'Employees '!$E$8:$M$8</c:f>
              <c:strCache>
                <c:ptCount val="9"/>
                <c:pt idx="0">
                  <c:v>2Q21</c:v>
                </c:pt>
                <c:pt idx="1">
                  <c:v>3Q21</c:v>
                </c:pt>
                <c:pt idx="2">
                  <c:v>4Q21</c:v>
                </c:pt>
                <c:pt idx="3">
                  <c:v>1Q22</c:v>
                </c:pt>
                <c:pt idx="4">
                  <c:v>2Q22</c:v>
                </c:pt>
                <c:pt idx="5">
                  <c:v>3Q22</c:v>
                </c:pt>
                <c:pt idx="6">
                  <c:v>4Q22</c:v>
                </c:pt>
                <c:pt idx="7">
                  <c:v>1Q23</c:v>
                </c:pt>
                <c:pt idx="8">
                  <c:v>2Q23</c:v>
                </c:pt>
              </c:strCache>
            </c:strRef>
          </c:cat>
          <c:val>
            <c:numRef>
              <c:f>'Employees '!$E$11:$M$11</c:f>
              <c:numCache>
                <c:formatCode>0.0%</c:formatCode>
                <c:ptCount val="9"/>
                <c:pt idx="0">
                  <c:v>6.4496127518308688E-3</c:v>
                </c:pt>
                <c:pt idx="1">
                  <c:v>1.1205899948326603E-2</c:v>
                </c:pt>
                <c:pt idx="2">
                  <c:v>1.4739945251631914E-2</c:v>
                </c:pt>
                <c:pt idx="3">
                  <c:v>6.8455456697954498E-3</c:v>
                </c:pt>
                <c:pt idx="4">
                  <c:v>5.9234566302415192E-3</c:v>
                </c:pt>
                <c:pt idx="5">
                  <c:v>4.8656163113994788E-3</c:v>
                </c:pt>
                <c:pt idx="6">
                  <c:v>-9.2081031307550409E-3</c:v>
                </c:pt>
                <c:pt idx="7">
                  <c:v>-4.4732168504534986E-2</c:v>
                </c:pt>
                <c:pt idx="8">
                  <c:v>-2.9262817542952707E-2</c:v>
                </c:pt>
              </c:numCache>
            </c:numRef>
          </c:val>
          <c:smooth val="0"/>
          <c:extLst>
            <c:ext xmlns:c16="http://schemas.microsoft.com/office/drawing/2014/chart" uri="{C3380CC4-5D6E-409C-BE32-E72D297353CC}">
              <c16:uniqueId val="{00000001-BEA2-4732-82AE-DC8C718F234C}"/>
            </c:ext>
          </c:extLst>
        </c:ser>
        <c:ser>
          <c:idx val="3"/>
          <c:order val="3"/>
          <c:tx>
            <c:strRef>
              <c:f>'Employees '!$D$12</c:f>
              <c:strCache>
                <c:ptCount val="1"/>
                <c:pt idx="0">
                  <c:v>Mean</c:v>
                </c:pt>
              </c:strCache>
            </c:strRef>
          </c:tx>
          <c:spPr>
            <a:ln w="28575" cap="rnd">
              <a:solidFill>
                <a:schemeClr val="accent4"/>
              </a:solidFill>
              <a:round/>
            </a:ln>
            <a:effectLst/>
          </c:spPr>
          <c:marker>
            <c:symbol val="none"/>
          </c:marker>
          <c:cat>
            <c:strRef>
              <c:f>'Employees '!$E$8:$M$8</c:f>
              <c:strCache>
                <c:ptCount val="9"/>
                <c:pt idx="0">
                  <c:v>2Q21</c:v>
                </c:pt>
                <c:pt idx="1">
                  <c:v>3Q21</c:v>
                </c:pt>
                <c:pt idx="2">
                  <c:v>4Q21</c:v>
                </c:pt>
                <c:pt idx="3">
                  <c:v>1Q22</c:v>
                </c:pt>
                <c:pt idx="4">
                  <c:v>2Q22</c:v>
                </c:pt>
                <c:pt idx="5">
                  <c:v>3Q22</c:v>
                </c:pt>
                <c:pt idx="6">
                  <c:v>4Q22</c:v>
                </c:pt>
                <c:pt idx="7">
                  <c:v>1Q23</c:v>
                </c:pt>
                <c:pt idx="8">
                  <c:v>2Q23</c:v>
                </c:pt>
              </c:strCache>
            </c:strRef>
          </c:cat>
          <c:val>
            <c:numRef>
              <c:f>'Employees '!$E$12:$M$12</c:f>
              <c:numCache>
                <c:formatCode>0.00%</c:formatCode>
                <c:ptCount val="9"/>
                <c:pt idx="0">
                  <c:v>3.8269650463392139E-2</c:v>
                </c:pt>
                <c:pt idx="1">
                  <c:v>2.4911763133366176E-2</c:v>
                </c:pt>
                <c:pt idx="2">
                  <c:v>3.5742381367556274E-2</c:v>
                </c:pt>
                <c:pt idx="3">
                  <c:v>4.2037070003011857E-2</c:v>
                </c:pt>
                <c:pt idx="4">
                  <c:v>3.4596565822782525E-2</c:v>
                </c:pt>
                <c:pt idx="5">
                  <c:v>3.6980175073738401E-2</c:v>
                </c:pt>
                <c:pt idx="6">
                  <c:v>1.7986560664635836E-3</c:v>
                </c:pt>
                <c:pt idx="7">
                  <c:v>-2.4308625935898383E-2</c:v>
                </c:pt>
                <c:pt idx="8">
                  <c:v>-1.1801559767025984E-2</c:v>
                </c:pt>
              </c:numCache>
            </c:numRef>
          </c:val>
          <c:smooth val="0"/>
          <c:extLst>
            <c:ext xmlns:c16="http://schemas.microsoft.com/office/drawing/2014/chart" uri="{C3380CC4-5D6E-409C-BE32-E72D297353CC}">
              <c16:uniqueId val="{00000002-BEA2-4732-82AE-DC8C718F234C}"/>
            </c:ext>
          </c:extLst>
        </c:ser>
        <c:ser>
          <c:idx val="4"/>
          <c:order val="4"/>
          <c:tx>
            <c:strRef>
              <c:f>'Employees '!$D$13</c:f>
              <c:strCache>
                <c:ptCount val="1"/>
                <c:pt idx="0">
                  <c:v>Median</c:v>
                </c:pt>
              </c:strCache>
            </c:strRef>
          </c:tx>
          <c:spPr>
            <a:ln w="28575" cap="rnd">
              <a:solidFill>
                <a:schemeClr val="accent5"/>
              </a:solidFill>
              <a:round/>
            </a:ln>
            <a:effectLst/>
          </c:spPr>
          <c:marker>
            <c:symbol val="none"/>
          </c:marker>
          <c:cat>
            <c:strRef>
              <c:f>'Employees '!$E$8:$M$8</c:f>
              <c:strCache>
                <c:ptCount val="9"/>
                <c:pt idx="0">
                  <c:v>2Q21</c:v>
                </c:pt>
                <c:pt idx="1">
                  <c:v>3Q21</c:v>
                </c:pt>
                <c:pt idx="2">
                  <c:v>4Q21</c:v>
                </c:pt>
                <c:pt idx="3">
                  <c:v>1Q22</c:v>
                </c:pt>
                <c:pt idx="4">
                  <c:v>2Q22</c:v>
                </c:pt>
                <c:pt idx="5">
                  <c:v>3Q22</c:v>
                </c:pt>
                <c:pt idx="6">
                  <c:v>4Q22</c:v>
                </c:pt>
                <c:pt idx="7">
                  <c:v>1Q23</c:v>
                </c:pt>
                <c:pt idx="8">
                  <c:v>2Q23</c:v>
                </c:pt>
              </c:strCache>
            </c:strRef>
          </c:cat>
          <c:val>
            <c:numRef>
              <c:f>'Employees '!$E$13:$M$13</c:f>
              <c:numCache>
                <c:formatCode>0.00%</c:formatCode>
                <c:ptCount val="9"/>
                <c:pt idx="0">
                  <c:v>4.4776119402984982E-2</c:v>
                </c:pt>
                <c:pt idx="1">
                  <c:v>4.0976020967381732E-2</c:v>
                </c:pt>
                <c:pt idx="2">
                  <c:v>3.6384309266628723E-2</c:v>
                </c:pt>
                <c:pt idx="3">
                  <c:v>2.6646399152167599E-2</c:v>
                </c:pt>
                <c:pt idx="4">
                  <c:v>3.4838743400763206E-2</c:v>
                </c:pt>
                <c:pt idx="5">
                  <c:v>3.0157407547684367E-2</c:v>
                </c:pt>
                <c:pt idx="6">
                  <c:v>4.3402777777767909E-4</c:v>
                </c:pt>
                <c:pt idx="7">
                  <c:v>-1.8595041322314043E-2</c:v>
                </c:pt>
                <c:pt idx="8">
                  <c:v>-1.2828304635299437E-2</c:v>
                </c:pt>
              </c:numCache>
            </c:numRef>
          </c:val>
          <c:smooth val="0"/>
          <c:extLst>
            <c:ext xmlns:c16="http://schemas.microsoft.com/office/drawing/2014/chart" uri="{C3380CC4-5D6E-409C-BE32-E72D297353CC}">
              <c16:uniqueId val="{00000003-BEA2-4732-82AE-DC8C718F234C}"/>
            </c:ext>
          </c:extLst>
        </c:ser>
        <c:ser>
          <c:idx val="5"/>
          <c:order val="5"/>
          <c:tx>
            <c:strRef>
              <c:f>'Employees '!$D$14</c:f>
              <c:strCache>
                <c:ptCount val="1"/>
                <c:pt idx="0">
                  <c:v>Upper quartile</c:v>
                </c:pt>
              </c:strCache>
            </c:strRef>
          </c:tx>
          <c:spPr>
            <a:ln w="28575" cap="rnd">
              <a:solidFill>
                <a:schemeClr val="accent6"/>
              </a:solidFill>
              <a:round/>
            </a:ln>
            <a:effectLst/>
          </c:spPr>
          <c:marker>
            <c:symbol val="none"/>
          </c:marker>
          <c:cat>
            <c:strRef>
              <c:f>'Employees '!$E$8:$M$8</c:f>
              <c:strCache>
                <c:ptCount val="9"/>
                <c:pt idx="0">
                  <c:v>2Q21</c:v>
                </c:pt>
                <c:pt idx="1">
                  <c:v>3Q21</c:v>
                </c:pt>
                <c:pt idx="2">
                  <c:v>4Q21</c:v>
                </c:pt>
                <c:pt idx="3">
                  <c:v>1Q22</c:v>
                </c:pt>
                <c:pt idx="4">
                  <c:v>2Q22</c:v>
                </c:pt>
                <c:pt idx="5">
                  <c:v>3Q22</c:v>
                </c:pt>
                <c:pt idx="6">
                  <c:v>4Q22</c:v>
                </c:pt>
                <c:pt idx="7">
                  <c:v>1Q23</c:v>
                </c:pt>
                <c:pt idx="8">
                  <c:v>2Q23</c:v>
                </c:pt>
              </c:strCache>
            </c:strRef>
          </c:cat>
          <c:val>
            <c:numRef>
              <c:f>'Employees '!$E$14:$M$14</c:f>
              <c:numCache>
                <c:formatCode>0.0%</c:formatCode>
                <c:ptCount val="9"/>
                <c:pt idx="0">
                  <c:v>6.4378663484027432E-2</c:v>
                </c:pt>
                <c:pt idx="1">
                  <c:v>7.629381691764997E-2</c:v>
                </c:pt>
                <c:pt idx="2">
                  <c:v>6.8422978412001401E-2</c:v>
                </c:pt>
                <c:pt idx="3">
                  <c:v>5.6774446071084173E-2</c:v>
                </c:pt>
                <c:pt idx="4">
                  <c:v>6.5446477355163457E-2</c:v>
                </c:pt>
                <c:pt idx="5">
                  <c:v>5.5826478652565625E-2</c:v>
                </c:pt>
                <c:pt idx="6">
                  <c:v>2.8328611898017053E-2</c:v>
                </c:pt>
                <c:pt idx="7">
                  <c:v>0</c:v>
                </c:pt>
                <c:pt idx="8">
                  <c:v>1.3982422097934544E-3</c:v>
                </c:pt>
              </c:numCache>
            </c:numRef>
          </c:val>
          <c:smooth val="0"/>
          <c:extLst>
            <c:ext xmlns:c16="http://schemas.microsoft.com/office/drawing/2014/chart" uri="{C3380CC4-5D6E-409C-BE32-E72D297353CC}">
              <c16:uniqueId val="{00000004-BEA2-4732-82AE-DC8C718F234C}"/>
            </c:ext>
          </c:extLst>
        </c:ser>
        <c:dLbls>
          <c:showLegendKey val="0"/>
          <c:showVal val="0"/>
          <c:showCatName val="0"/>
          <c:showSerName val="0"/>
          <c:showPercent val="0"/>
          <c:showBubbleSize val="0"/>
        </c:dLbls>
        <c:marker val="1"/>
        <c:smooth val="0"/>
        <c:axId val="776084848"/>
        <c:axId val="776097328"/>
        <c:extLst>
          <c:ext xmlns:c15="http://schemas.microsoft.com/office/drawing/2012/chart" uri="{02D57815-91ED-43cb-92C2-25804820EDAC}">
            <c15:filteredLineSeries>
              <c15:ser>
                <c:idx val="1"/>
                <c:order val="1"/>
                <c:tx>
                  <c:strRef>
                    <c:extLst>
                      <c:ext uri="{02D57815-91ED-43cb-92C2-25804820EDAC}">
                        <c15:formulaRef>
                          <c15:sqref>'Employees '!$D$10</c15:sqref>
                        </c15:formulaRef>
                      </c:ext>
                    </c:extLst>
                    <c:strCache>
                      <c:ptCount val="1"/>
                      <c:pt idx="0">
                        <c:v>Min</c:v>
                      </c:pt>
                    </c:strCache>
                  </c:strRef>
                </c:tx>
                <c:spPr>
                  <a:ln w="28575" cap="rnd">
                    <a:solidFill>
                      <a:schemeClr val="accent2"/>
                    </a:solidFill>
                    <a:round/>
                  </a:ln>
                  <a:effectLst/>
                </c:spPr>
                <c:marker>
                  <c:symbol val="none"/>
                </c:marker>
                <c:cat>
                  <c:strRef>
                    <c:extLst>
                      <c:ext uri="{02D57815-91ED-43cb-92C2-25804820EDAC}">
                        <c15:formulaRef>
                          <c15:sqref>'Employees '!$E$8:$M$8</c15:sqref>
                        </c15:formulaRef>
                      </c:ext>
                    </c:extLst>
                    <c:strCache>
                      <c:ptCount val="9"/>
                      <c:pt idx="0">
                        <c:v>2Q21</c:v>
                      </c:pt>
                      <c:pt idx="1">
                        <c:v>3Q21</c:v>
                      </c:pt>
                      <c:pt idx="2">
                        <c:v>4Q21</c:v>
                      </c:pt>
                      <c:pt idx="3">
                        <c:v>1Q22</c:v>
                      </c:pt>
                      <c:pt idx="4">
                        <c:v>2Q22</c:v>
                      </c:pt>
                      <c:pt idx="5">
                        <c:v>3Q22</c:v>
                      </c:pt>
                      <c:pt idx="6">
                        <c:v>4Q22</c:v>
                      </c:pt>
                      <c:pt idx="7">
                        <c:v>1Q23</c:v>
                      </c:pt>
                      <c:pt idx="8">
                        <c:v>2Q23</c:v>
                      </c:pt>
                    </c:strCache>
                  </c:strRef>
                </c:cat>
                <c:val>
                  <c:numRef>
                    <c:extLst>
                      <c:ext uri="{02D57815-91ED-43cb-92C2-25804820EDAC}">
                        <c15:formulaRef>
                          <c15:sqref>'Employees '!$E$10:$M$10</c15:sqref>
                        </c15:formulaRef>
                      </c:ext>
                    </c:extLst>
                    <c:numCache>
                      <c:formatCode>0.00%</c:formatCode>
                      <c:ptCount val="9"/>
                      <c:pt idx="0">
                        <c:v>-0.10793357933579339</c:v>
                      </c:pt>
                      <c:pt idx="1">
                        <c:v>-0.37409236131280865</c:v>
                      </c:pt>
                      <c:pt idx="2">
                        <c:v>-3.9868924085199375E-2</c:v>
                      </c:pt>
                      <c:pt idx="3">
                        <c:v>-4.045893719806759E-2</c:v>
                      </c:pt>
                      <c:pt idx="4">
                        <c:v>-2.6878612716762951E-2</c:v>
                      </c:pt>
                      <c:pt idx="5">
                        <c:v>-2.0270270270270285E-2</c:v>
                      </c:pt>
                      <c:pt idx="6">
                        <c:v>-9.2971530249110312E-2</c:v>
                      </c:pt>
                      <c:pt idx="7">
                        <c:v>-6.2906724511930578E-2</c:v>
                      </c:pt>
                      <c:pt idx="8">
                        <c:v>-7.859649122807022E-2</c:v>
                      </c:pt>
                    </c:numCache>
                  </c:numRef>
                </c:val>
                <c:smooth val="0"/>
                <c:extLst>
                  <c:ext xmlns:c16="http://schemas.microsoft.com/office/drawing/2014/chart" uri="{C3380CC4-5D6E-409C-BE32-E72D297353CC}">
                    <c16:uniqueId val="{00000005-BEA2-4732-82AE-DC8C718F234C}"/>
                  </c:ext>
                </c:extLst>
              </c15:ser>
            </c15:filteredLineSeries>
            <c15:filteredLineSeries>
              <c15:ser>
                <c:idx val="6"/>
                <c:order val="6"/>
                <c:tx>
                  <c:strRef>
                    <c:extLst xmlns:c15="http://schemas.microsoft.com/office/drawing/2012/chart">
                      <c:ext xmlns:c15="http://schemas.microsoft.com/office/drawing/2012/chart" uri="{02D57815-91ED-43cb-92C2-25804820EDAC}">
                        <c15:formulaRef>
                          <c15:sqref>'Employees '!$D$15</c15:sqref>
                        </c15:formulaRef>
                      </c:ext>
                    </c:extLst>
                    <c:strCache>
                      <c:ptCount val="1"/>
                      <c:pt idx="0">
                        <c:v>Max</c:v>
                      </c:pt>
                    </c:strCache>
                  </c:strRef>
                </c:tx>
                <c:spPr>
                  <a:ln w="28575" cap="rnd">
                    <a:solidFill>
                      <a:schemeClr val="accent1">
                        <a:lumMod val="60000"/>
                      </a:schemeClr>
                    </a:solidFill>
                    <a:round/>
                  </a:ln>
                  <a:effectLst/>
                </c:spPr>
                <c:marker>
                  <c:symbol val="none"/>
                </c:marker>
                <c:cat>
                  <c:strRef>
                    <c:extLst xmlns:c15="http://schemas.microsoft.com/office/drawing/2012/chart">
                      <c:ext xmlns:c15="http://schemas.microsoft.com/office/drawing/2012/chart" uri="{02D57815-91ED-43cb-92C2-25804820EDAC}">
                        <c15:formulaRef>
                          <c15:sqref>'Employees '!$E$8:$M$8</c15:sqref>
                        </c15:formulaRef>
                      </c:ext>
                    </c:extLst>
                    <c:strCache>
                      <c:ptCount val="9"/>
                      <c:pt idx="0">
                        <c:v>2Q21</c:v>
                      </c:pt>
                      <c:pt idx="1">
                        <c:v>3Q21</c:v>
                      </c:pt>
                      <c:pt idx="2">
                        <c:v>4Q21</c:v>
                      </c:pt>
                      <c:pt idx="3">
                        <c:v>1Q22</c:v>
                      </c:pt>
                      <c:pt idx="4">
                        <c:v>2Q22</c:v>
                      </c:pt>
                      <c:pt idx="5">
                        <c:v>3Q22</c:v>
                      </c:pt>
                      <c:pt idx="6">
                        <c:v>4Q22</c:v>
                      </c:pt>
                      <c:pt idx="7">
                        <c:v>1Q23</c:v>
                      </c:pt>
                      <c:pt idx="8">
                        <c:v>2Q23</c:v>
                      </c:pt>
                    </c:strCache>
                  </c:strRef>
                </c:cat>
                <c:val>
                  <c:numRef>
                    <c:extLst xmlns:c15="http://schemas.microsoft.com/office/drawing/2012/chart">
                      <c:ext xmlns:c15="http://schemas.microsoft.com/office/drawing/2012/chart" uri="{02D57815-91ED-43cb-92C2-25804820EDAC}">
                        <c15:formulaRef>
                          <c15:sqref>'Employees '!$E$15:$M$15</c15:sqref>
                        </c15:formulaRef>
                      </c:ext>
                    </c:extLst>
                    <c:numCache>
                      <c:formatCode>0.00%</c:formatCode>
                      <c:ptCount val="9"/>
                      <c:pt idx="0">
                        <c:v>0.15541773075519894</c:v>
                      </c:pt>
                      <c:pt idx="1">
                        <c:v>0.16529838964319543</c:v>
                      </c:pt>
                      <c:pt idx="2">
                        <c:v>0.11590145576707722</c:v>
                      </c:pt>
                      <c:pt idx="3">
                        <c:v>0.19618665328650287</c:v>
                      </c:pt>
                      <c:pt idx="4">
                        <c:v>0.1000936914428483</c:v>
                      </c:pt>
                      <c:pt idx="5">
                        <c:v>0.13551544814928107</c:v>
                      </c:pt>
                      <c:pt idx="6">
                        <c:v>6.615384615384623E-2</c:v>
                      </c:pt>
                      <c:pt idx="7">
                        <c:v>4.5385779122542047E-3</c:v>
                      </c:pt>
                      <c:pt idx="8">
                        <c:v>6.0606060606060552E-2</c:v>
                      </c:pt>
                    </c:numCache>
                  </c:numRef>
                </c:val>
                <c:smooth val="0"/>
                <c:extLst xmlns:c15="http://schemas.microsoft.com/office/drawing/2012/chart">
                  <c:ext xmlns:c16="http://schemas.microsoft.com/office/drawing/2014/chart" uri="{C3380CC4-5D6E-409C-BE32-E72D297353CC}">
                    <c16:uniqueId val="{00000006-BEA2-4732-82AE-DC8C718F234C}"/>
                  </c:ext>
                </c:extLst>
              </c15:ser>
            </c15:filteredLineSeries>
          </c:ext>
        </c:extLst>
      </c:lineChart>
      <c:catAx>
        <c:axId val="776084848"/>
        <c:scaling>
          <c:orientation val="minMax"/>
        </c:scaling>
        <c:delete val="0"/>
        <c:axPos val="b"/>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76097328"/>
        <c:crosses val="autoZero"/>
        <c:auto val="1"/>
        <c:lblAlgn val="ctr"/>
        <c:lblOffset val="100"/>
        <c:noMultiLvlLbl val="0"/>
      </c:catAx>
      <c:valAx>
        <c:axId val="776097328"/>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76084848"/>
        <c:crosses val="autoZero"/>
        <c:crossBetween val="between"/>
      </c:valAx>
      <c:valAx>
        <c:axId val="666207984"/>
        <c:scaling>
          <c:orientation val="minMax"/>
        </c:scaling>
        <c:delete val="0"/>
        <c:axPos val="r"/>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66191184"/>
        <c:crosses val="max"/>
        <c:crossBetween val="between"/>
      </c:valAx>
      <c:catAx>
        <c:axId val="666191184"/>
        <c:scaling>
          <c:orientation val="minMax"/>
        </c:scaling>
        <c:delete val="1"/>
        <c:axPos val="b"/>
        <c:numFmt formatCode="General" sourceLinked="1"/>
        <c:majorTickMark val="out"/>
        <c:minorTickMark val="none"/>
        <c:tickLblPos val="nextTo"/>
        <c:crossAx val="666207984"/>
        <c:crosses val="autoZero"/>
        <c:auto val="1"/>
        <c:lblAlgn val="ctr"/>
        <c:lblOffset val="100"/>
        <c:noMultiLvlLbl val="0"/>
      </c:cat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19050" cap="flat" cmpd="sng" algn="ctr">
      <a:solidFill>
        <a:schemeClr val="tx1"/>
      </a:solidFill>
      <a:round/>
    </a:ln>
    <a:effectLst/>
  </c:spPr>
  <c:txPr>
    <a:bodyPr/>
    <a:lstStyle/>
    <a:p>
      <a:pPr>
        <a:defRPr/>
      </a:pPr>
      <a:endParaRPr lang="en-US"/>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'COGS '!$D$9</c:f>
              <c:strCache>
                <c:ptCount val="1"/>
                <c:pt idx="0">
                  <c:v>No. of data points</c:v>
                </c:pt>
              </c:strCache>
            </c:strRef>
          </c:tx>
          <c:spPr>
            <a:solidFill>
              <a:srgbClr val="95EADF"/>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'COGS '!$E$8:$N$8</c:f>
              <c:strCache>
                <c:ptCount val="10"/>
                <c:pt idx="0">
                  <c:v>1Q21</c:v>
                </c:pt>
                <c:pt idx="1">
                  <c:v>2Q21</c:v>
                </c:pt>
                <c:pt idx="2">
                  <c:v>3Q21</c:v>
                </c:pt>
                <c:pt idx="3">
                  <c:v>4Q21</c:v>
                </c:pt>
                <c:pt idx="4">
                  <c:v>1Q22</c:v>
                </c:pt>
                <c:pt idx="5">
                  <c:v>2Q22</c:v>
                </c:pt>
                <c:pt idx="6">
                  <c:v>3Q22</c:v>
                </c:pt>
                <c:pt idx="7">
                  <c:v>4Q22</c:v>
                </c:pt>
                <c:pt idx="8">
                  <c:v>1Q23</c:v>
                </c:pt>
                <c:pt idx="9">
                  <c:v>2Q23</c:v>
                </c:pt>
              </c:strCache>
            </c:strRef>
          </c:cat>
          <c:val>
            <c:numRef>
              <c:f>'COGS '!$E$9:$N$9</c:f>
              <c:numCache>
                <c:formatCode>General</c:formatCode>
                <c:ptCount val="10"/>
                <c:pt idx="0">
                  <c:v>46</c:v>
                </c:pt>
                <c:pt idx="1">
                  <c:v>48</c:v>
                </c:pt>
                <c:pt idx="2">
                  <c:v>49</c:v>
                </c:pt>
                <c:pt idx="3">
                  <c:v>50</c:v>
                </c:pt>
                <c:pt idx="4">
                  <c:v>48</c:v>
                </c:pt>
                <c:pt idx="5">
                  <c:v>48</c:v>
                </c:pt>
                <c:pt idx="6">
                  <c:v>49</c:v>
                </c:pt>
                <c:pt idx="7">
                  <c:v>51</c:v>
                </c:pt>
                <c:pt idx="8">
                  <c:v>47</c:v>
                </c:pt>
                <c:pt idx="9">
                  <c:v>50</c:v>
                </c:pt>
              </c:numCache>
            </c:numRef>
          </c:val>
          <c:extLst>
            <c:ext xmlns:c16="http://schemas.microsoft.com/office/drawing/2014/chart" uri="{C3380CC4-5D6E-409C-BE32-E72D297353CC}">
              <c16:uniqueId val="{00000000-EF99-4713-8E0A-018E41332BC6}"/>
            </c:ext>
          </c:extLst>
        </c:ser>
        <c:dLbls>
          <c:showLegendKey val="0"/>
          <c:showVal val="0"/>
          <c:showCatName val="0"/>
          <c:showSerName val="0"/>
          <c:showPercent val="0"/>
          <c:showBubbleSize val="0"/>
        </c:dLbls>
        <c:gapWidth val="150"/>
        <c:axId val="776128048"/>
        <c:axId val="776127088"/>
      </c:barChart>
      <c:lineChart>
        <c:grouping val="standard"/>
        <c:varyColors val="0"/>
        <c:ser>
          <c:idx val="2"/>
          <c:order val="2"/>
          <c:tx>
            <c:strRef>
              <c:f>'COGS '!$D$11</c:f>
              <c:strCache>
                <c:ptCount val="1"/>
                <c:pt idx="0">
                  <c:v>Lower Quartile</c:v>
                </c:pt>
              </c:strCache>
            </c:strRef>
          </c:tx>
          <c:spPr>
            <a:ln w="28575" cap="rnd">
              <a:solidFill>
                <a:schemeClr val="accent3"/>
              </a:solidFill>
              <a:round/>
            </a:ln>
            <a:effectLst/>
          </c:spPr>
          <c:marker>
            <c:symbol val="none"/>
          </c:marker>
          <c:cat>
            <c:strRef>
              <c:f>'COGS '!$E$8:$N$8</c:f>
              <c:strCache>
                <c:ptCount val="10"/>
                <c:pt idx="0">
                  <c:v>1Q21</c:v>
                </c:pt>
                <c:pt idx="1">
                  <c:v>2Q21</c:v>
                </c:pt>
                <c:pt idx="2">
                  <c:v>3Q21</c:v>
                </c:pt>
                <c:pt idx="3">
                  <c:v>4Q21</c:v>
                </c:pt>
                <c:pt idx="4">
                  <c:v>1Q22</c:v>
                </c:pt>
                <c:pt idx="5">
                  <c:v>2Q22</c:v>
                </c:pt>
                <c:pt idx="6">
                  <c:v>3Q22</c:v>
                </c:pt>
                <c:pt idx="7">
                  <c:v>4Q22</c:v>
                </c:pt>
                <c:pt idx="8">
                  <c:v>1Q23</c:v>
                </c:pt>
                <c:pt idx="9">
                  <c:v>2Q23</c:v>
                </c:pt>
              </c:strCache>
            </c:strRef>
          </c:cat>
          <c:val>
            <c:numRef>
              <c:f>'COGS '!$E$11:$N$11</c:f>
              <c:numCache>
                <c:formatCode>0.0%</c:formatCode>
                <c:ptCount val="10"/>
                <c:pt idx="0">
                  <c:v>0.18594876218624021</c:v>
                </c:pt>
                <c:pt idx="1">
                  <c:v>0.19543740430689019</c:v>
                </c:pt>
                <c:pt idx="2">
                  <c:v>0.20520939282713482</c:v>
                </c:pt>
                <c:pt idx="3">
                  <c:v>0.19605743206611492</c:v>
                </c:pt>
                <c:pt idx="4">
                  <c:v>0.20019275975864048</c:v>
                </c:pt>
                <c:pt idx="5">
                  <c:v>0.20523616560285557</c:v>
                </c:pt>
                <c:pt idx="6">
                  <c:v>0.20700695279585221</c:v>
                </c:pt>
                <c:pt idx="7">
                  <c:v>0.20334277805948692</c:v>
                </c:pt>
                <c:pt idx="8">
                  <c:v>0.20279952931122452</c:v>
                </c:pt>
                <c:pt idx="9">
                  <c:v>0.20487365374387212</c:v>
                </c:pt>
              </c:numCache>
            </c:numRef>
          </c:val>
          <c:smooth val="0"/>
          <c:extLst>
            <c:ext xmlns:c16="http://schemas.microsoft.com/office/drawing/2014/chart" uri="{C3380CC4-5D6E-409C-BE32-E72D297353CC}">
              <c16:uniqueId val="{00000001-EF99-4713-8E0A-018E41332BC6}"/>
            </c:ext>
          </c:extLst>
        </c:ser>
        <c:ser>
          <c:idx val="3"/>
          <c:order val="3"/>
          <c:tx>
            <c:strRef>
              <c:f>'COGS '!$D$12</c:f>
              <c:strCache>
                <c:ptCount val="1"/>
                <c:pt idx="0">
                  <c:v>Mean</c:v>
                </c:pt>
              </c:strCache>
            </c:strRef>
          </c:tx>
          <c:spPr>
            <a:ln w="28575" cap="rnd">
              <a:solidFill>
                <a:schemeClr val="accent4"/>
              </a:solidFill>
              <a:round/>
            </a:ln>
            <a:effectLst/>
          </c:spPr>
          <c:marker>
            <c:symbol val="none"/>
          </c:marker>
          <c:cat>
            <c:strRef>
              <c:f>'COGS '!$E$8:$N$8</c:f>
              <c:strCache>
                <c:ptCount val="10"/>
                <c:pt idx="0">
                  <c:v>1Q21</c:v>
                </c:pt>
                <c:pt idx="1">
                  <c:v>2Q21</c:v>
                </c:pt>
                <c:pt idx="2">
                  <c:v>3Q21</c:v>
                </c:pt>
                <c:pt idx="3">
                  <c:v>4Q21</c:v>
                </c:pt>
                <c:pt idx="4">
                  <c:v>1Q22</c:v>
                </c:pt>
                <c:pt idx="5">
                  <c:v>2Q22</c:v>
                </c:pt>
                <c:pt idx="6">
                  <c:v>3Q22</c:v>
                </c:pt>
                <c:pt idx="7">
                  <c:v>4Q22</c:v>
                </c:pt>
                <c:pt idx="8">
                  <c:v>1Q23</c:v>
                </c:pt>
                <c:pt idx="9">
                  <c:v>2Q23</c:v>
                </c:pt>
              </c:strCache>
            </c:strRef>
          </c:cat>
          <c:val>
            <c:numRef>
              <c:f>'COGS '!$E$12:$N$12</c:f>
              <c:numCache>
                <c:formatCode>0.00%</c:formatCode>
                <c:ptCount val="10"/>
                <c:pt idx="0">
                  <c:v>0.29268972231165874</c:v>
                </c:pt>
                <c:pt idx="1">
                  <c:v>0.29270165473537363</c:v>
                </c:pt>
                <c:pt idx="2">
                  <c:v>0.29837911416643892</c:v>
                </c:pt>
                <c:pt idx="3">
                  <c:v>0.31165871009696661</c:v>
                </c:pt>
                <c:pt idx="4">
                  <c:v>0.29563963983439223</c:v>
                </c:pt>
                <c:pt idx="5">
                  <c:v>0.30566668825360382</c:v>
                </c:pt>
                <c:pt idx="6">
                  <c:v>0.30280868774362707</c:v>
                </c:pt>
                <c:pt idx="7">
                  <c:v>0.30840757523604534</c:v>
                </c:pt>
                <c:pt idx="8">
                  <c:v>0.28871926908812634</c:v>
                </c:pt>
                <c:pt idx="9">
                  <c:v>0.30075714433623568</c:v>
                </c:pt>
              </c:numCache>
            </c:numRef>
          </c:val>
          <c:smooth val="0"/>
          <c:extLst>
            <c:ext xmlns:c16="http://schemas.microsoft.com/office/drawing/2014/chart" uri="{C3380CC4-5D6E-409C-BE32-E72D297353CC}">
              <c16:uniqueId val="{00000002-EF99-4713-8E0A-018E41332BC6}"/>
            </c:ext>
          </c:extLst>
        </c:ser>
        <c:ser>
          <c:idx val="4"/>
          <c:order val="4"/>
          <c:tx>
            <c:strRef>
              <c:f>'COGS '!$D$13</c:f>
              <c:strCache>
                <c:ptCount val="1"/>
                <c:pt idx="0">
                  <c:v>Median</c:v>
                </c:pt>
              </c:strCache>
            </c:strRef>
          </c:tx>
          <c:spPr>
            <a:ln w="28575" cap="rnd">
              <a:solidFill>
                <a:schemeClr val="accent5"/>
              </a:solidFill>
              <a:round/>
            </a:ln>
            <a:effectLst/>
          </c:spPr>
          <c:marker>
            <c:symbol val="none"/>
          </c:marker>
          <c:cat>
            <c:strRef>
              <c:f>'COGS '!$E$8:$N$8</c:f>
              <c:strCache>
                <c:ptCount val="10"/>
                <c:pt idx="0">
                  <c:v>1Q21</c:v>
                </c:pt>
                <c:pt idx="1">
                  <c:v>2Q21</c:v>
                </c:pt>
                <c:pt idx="2">
                  <c:v>3Q21</c:v>
                </c:pt>
                <c:pt idx="3">
                  <c:v>4Q21</c:v>
                </c:pt>
                <c:pt idx="4">
                  <c:v>1Q22</c:v>
                </c:pt>
                <c:pt idx="5">
                  <c:v>2Q22</c:v>
                </c:pt>
                <c:pt idx="6">
                  <c:v>3Q22</c:v>
                </c:pt>
                <c:pt idx="7">
                  <c:v>4Q22</c:v>
                </c:pt>
                <c:pt idx="8">
                  <c:v>1Q23</c:v>
                </c:pt>
                <c:pt idx="9">
                  <c:v>2Q23</c:v>
                </c:pt>
              </c:strCache>
            </c:strRef>
          </c:cat>
          <c:val>
            <c:numRef>
              <c:f>'COGS '!$E$13:$N$13</c:f>
              <c:numCache>
                <c:formatCode>0.00%</c:formatCode>
                <c:ptCount val="10"/>
                <c:pt idx="0">
                  <c:v>0.25109287777956329</c:v>
                </c:pt>
                <c:pt idx="1">
                  <c:v>0.24362496164629308</c:v>
                </c:pt>
                <c:pt idx="2">
                  <c:v>0.24625018622913633</c:v>
                </c:pt>
                <c:pt idx="3">
                  <c:v>0.25958537167636392</c:v>
                </c:pt>
                <c:pt idx="4">
                  <c:v>0.25164716194141562</c:v>
                </c:pt>
                <c:pt idx="5">
                  <c:v>0.24681397536210986</c:v>
                </c:pt>
                <c:pt idx="6">
                  <c:v>0.25317122750681897</c:v>
                </c:pt>
                <c:pt idx="7">
                  <c:v>0.246066589409877</c:v>
                </c:pt>
                <c:pt idx="8">
                  <c:v>0.23890455692444706</c:v>
                </c:pt>
                <c:pt idx="9">
                  <c:v>0.24305086478539328</c:v>
                </c:pt>
              </c:numCache>
            </c:numRef>
          </c:val>
          <c:smooth val="0"/>
          <c:extLst>
            <c:ext xmlns:c16="http://schemas.microsoft.com/office/drawing/2014/chart" uri="{C3380CC4-5D6E-409C-BE32-E72D297353CC}">
              <c16:uniqueId val="{00000003-EF99-4713-8E0A-018E41332BC6}"/>
            </c:ext>
          </c:extLst>
        </c:ser>
        <c:ser>
          <c:idx val="5"/>
          <c:order val="5"/>
          <c:tx>
            <c:strRef>
              <c:f>'COGS '!$D$14</c:f>
              <c:strCache>
                <c:ptCount val="1"/>
                <c:pt idx="0">
                  <c:v>Upper quartile</c:v>
                </c:pt>
              </c:strCache>
            </c:strRef>
          </c:tx>
          <c:spPr>
            <a:ln w="28575" cap="rnd">
              <a:solidFill>
                <a:schemeClr val="accent6"/>
              </a:solidFill>
              <a:round/>
            </a:ln>
            <a:effectLst/>
          </c:spPr>
          <c:marker>
            <c:symbol val="none"/>
          </c:marker>
          <c:cat>
            <c:strRef>
              <c:f>'COGS '!$E$8:$N$8</c:f>
              <c:strCache>
                <c:ptCount val="10"/>
                <c:pt idx="0">
                  <c:v>1Q21</c:v>
                </c:pt>
                <c:pt idx="1">
                  <c:v>2Q21</c:v>
                </c:pt>
                <c:pt idx="2">
                  <c:v>3Q21</c:v>
                </c:pt>
                <c:pt idx="3">
                  <c:v>4Q21</c:v>
                </c:pt>
                <c:pt idx="4">
                  <c:v>1Q22</c:v>
                </c:pt>
                <c:pt idx="5">
                  <c:v>2Q22</c:v>
                </c:pt>
                <c:pt idx="6">
                  <c:v>3Q22</c:v>
                </c:pt>
                <c:pt idx="7">
                  <c:v>4Q22</c:v>
                </c:pt>
                <c:pt idx="8">
                  <c:v>1Q23</c:v>
                </c:pt>
                <c:pt idx="9">
                  <c:v>2Q23</c:v>
                </c:pt>
              </c:strCache>
            </c:strRef>
          </c:cat>
          <c:val>
            <c:numRef>
              <c:f>'COGS '!$E$14:$N$14</c:f>
              <c:numCache>
                <c:formatCode>0.0%</c:formatCode>
                <c:ptCount val="10"/>
                <c:pt idx="0">
                  <c:v>0.34912200344468908</c:v>
                </c:pt>
                <c:pt idx="1">
                  <c:v>0.32862344212355105</c:v>
                </c:pt>
                <c:pt idx="2">
                  <c:v>0.35285222408337985</c:v>
                </c:pt>
                <c:pt idx="3">
                  <c:v>0.37260678542645698</c:v>
                </c:pt>
                <c:pt idx="4">
                  <c:v>0.33322969669329899</c:v>
                </c:pt>
                <c:pt idx="5">
                  <c:v>0.36205217833542397</c:v>
                </c:pt>
                <c:pt idx="6">
                  <c:v>0.34953734215590648</c:v>
                </c:pt>
                <c:pt idx="7">
                  <c:v>0.37201226418754541</c:v>
                </c:pt>
                <c:pt idx="8">
                  <c:v>0.33130965821683989</c:v>
                </c:pt>
                <c:pt idx="9">
                  <c:v>0.34227012992722788</c:v>
                </c:pt>
              </c:numCache>
            </c:numRef>
          </c:val>
          <c:smooth val="0"/>
          <c:extLst>
            <c:ext xmlns:c16="http://schemas.microsoft.com/office/drawing/2014/chart" uri="{C3380CC4-5D6E-409C-BE32-E72D297353CC}">
              <c16:uniqueId val="{00000004-EF99-4713-8E0A-018E41332BC6}"/>
            </c:ext>
          </c:extLst>
        </c:ser>
        <c:dLbls>
          <c:showLegendKey val="0"/>
          <c:showVal val="0"/>
          <c:showCatName val="0"/>
          <c:showSerName val="0"/>
          <c:showPercent val="0"/>
          <c:showBubbleSize val="0"/>
        </c:dLbls>
        <c:marker val="1"/>
        <c:smooth val="0"/>
        <c:axId val="776114128"/>
        <c:axId val="776105488"/>
        <c:extLst>
          <c:ext xmlns:c15="http://schemas.microsoft.com/office/drawing/2012/chart" uri="{02D57815-91ED-43cb-92C2-25804820EDAC}">
            <c15:filteredLineSeries>
              <c15:ser>
                <c:idx val="1"/>
                <c:order val="1"/>
                <c:tx>
                  <c:strRef>
                    <c:extLst>
                      <c:ext uri="{02D57815-91ED-43cb-92C2-25804820EDAC}">
                        <c15:formulaRef>
                          <c15:sqref>'COGS '!$D$10</c15:sqref>
                        </c15:formulaRef>
                      </c:ext>
                    </c:extLst>
                    <c:strCache>
                      <c:ptCount val="1"/>
                      <c:pt idx="0">
                        <c:v>Min</c:v>
                      </c:pt>
                    </c:strCache>
                  </c:strRef>
                </c:tx>
                <c:spPr>
                  <a:ln w="28575" cap="rnd">
                    <a:solidFill>
                      <a:schemeClr val="accent2"/>
                    </a:solidFill>
                    <a:round/>
                  </a:ln>
                  <a:effectLst/>
                </c:spPr>
                <c:marker>
                  <c:symbol val="none"/>
                </c:marker>
                <c:cat>
                  <c:strRef>
                    <c:extLst>
                      <c:ext uri="{02D57815-91ED-43cb-92C2-25804820EDAC}">
                        <c15:formulaRef>
                          <c15:sqref>'COGS '!$E$8:$N$8</c15:sqref>
                        </c15:formulaRef>
                      </c:ext>
                    </c:extLst>
                    <c:strCache>
                      <c:ptCount val="10"/>
                      <c:pt idx="0">
                        <c:v>1Q21</c:v>
                      </c:pt>
                      <c:pt idx="1">
                        <c:v>2Q21</c:v>
                      </c:pt>
                      <c:pt idx="2">
                        <c:v>3Q21</c:v>
                      </c:pt>
                      <c:pt idx="3">
                        <c:v>4Q21</c:v>
                      </c:pt>
                      <c:pt idx="4">
                        <c:v>1Q22</c:v>
                      </c:pt>
                      <c:pt idx="5">
                        <c:v>2Q22</c:v>
                      </c:pt>
                      <c:pt idx="6">
                        <c:v>3Q22</c:v>
                      </c:pt>
                      <c:pt idx="7">
                        <c:v>4Q22</c:v>
                      </c:pt>
                      <c:pt idx="8">
                        <c:v>1Q23</c:v>
                      </c:pt>
                      <c:pt idx="9">
                        <c:v>2Q23</c:v>
                      </c:pt>
                    </c:strCache>
                  </c:strRef>
                </c:cat>
                <c:val>
                  <c:numRef>
                    <c:extLst>
                      <c:ext uri="{02D57815-91ED-43cb-92C2-25804820EDAC}">
                        <c15:formulaRef>
                          <c15:sqref>'COGS '!$E$10:$N$10</c15:sqref>
                        </c15:formulaRef>
                      </c:ext>
                    </c:extLst>
                    <c:numCache>
                      <c:formatCode>0.00%</c:formatCode>
                      <c:ptCount val="10"/>
                      <c:pt idx="0">
                        <c:v>7.6840981856990398E-2</c:v>
                      </c:pt>
                      <c:pt idx="1">
                        <c:v>6.490649064906491E-2</c:v>
                      </c:pt>
                      <c:pt idx="2">
                        <c:v>6.490649064906491E-2</c:v>
                      </c:pt>
                      <c:pt idx="3">
                        <c:v>7.2805139186295498E-2</c:v>
                      </c:pt>
                      <c:pt idx="4">
                        <c:v>7.2805139186295498E-2</c:v>
                      </c:pt>
                      <c:pt idx="5">
                        <c:v>6.9101678183613027E-2</c:v>
                      </c:pt>
                      <c:pt idx="6">
                        <c:v>6.9101678183613027E-2</c:v>
                      </c:pt>
                      <c:pt idx="7">
                        <c:v>6.9917203311867529E-2</c:v>
                      </c:pt>
                      <c:pt idx="8">
                        <c:v>6.9917203311867529E-2</c:v>
                      </c:pt>
                      <c:pt idx="9">
                        <c:v>0.10015997059999784</c:v>
                      </c:pt>
                    </c:numCache>
                  </c:numRef>
                </c:val>
                <c:smooth val="0"/>
                <c:extLst>
                  <c:ext xmlns:c16="http://schemas.microsoft.com/office/drawing/2014/chart" uri="{C3380CC4-5D6E-409C-BE32-E72D297353CC}">
                    <c16:uniqueId val="{00000005-EF99-4713-8E0A-018E41332BC6}"/>
                  </c:ext>
                </c:extLst>
              </c15:ser>
            </c15:filteredLineSeries>
            <c15:filteredLineSeries>
              <c15:ser>
                <c:idx val="6"/>
                <c:order val="6"/>
                <c:tx>
                  <c:strRef>
                    <c:extLst xmlns:c15="http://schemas.microsoft.com/office/drawing/2012/chart">
                      <c:ext xmlns:c15="http://schemas.microsoft.com/office/drawing/2012/chart" uri="{02D57815-91ED-43cb-92C2-25804820EDAC}">
                        <c15:formulaRef>
                          <c15:sqref>'COGS '!$D$15</c15:sqref>
                        </c15:formulaRef>
                      </c:ext>
                    </c:extLst>
                    <c:strCache>
                      <c:ptCount val="1"/>
                      <c:pt idx="0">
                        <c:v>Max</c:v>
                      </c:pt>
                    </c:strCache>
                  </c:strRef>
                </c:tx>
                <c:spPr>
                  <a:ln w="28575" cap="rnd">
                    <a:solidFill>
                      <a:schemeClr val="accent1">
                        <a:lumMod val="60000"/>
                      </a:schemeClr>
                    </a:solidFill>
                    <a:round/>
                  </a:ln>
                  <a:effectLst/>
                </c:spPr>
                <c:marker>
                  <c:symbol val="none"/>
                </c:marker>
                <c:cat>
                  <c:strRef>
                    <c:extLst xmlns:c15="http://schemas.microsoft.com/office/drawing/2012/chart">
                      <c:ext xmlns:c15="http://schemas.microsoft.com/office/drawing/2012/chart" uri="{02D57815-91ED-43cb-92C2-25804820EDAC}">
                        <c15:formulaRef>
                          <c15:sqref>'COGS '!$E$8:$N$8</c15:sqref>
                        </c15:formulaRef>
                      </c:ext>
                    </c:extLst>
                    <c:strCache>
                      <c:ptCount val="10"/>
                      <c:pt idx="0">
                        <c:v>1Q21</c:v>
                      </c:pt>
                      <c:pt idx="1">
                        <c:v>2Q21</c:v>
                      </c:pt>
                      <c:pt idx="2">
                        <c:v>3Q21</c:v>
                      </c:pt>
                      <c:pt idx="3">
                        <c:v>4Q21</c:v>
                      </c:pt>
                      <c:pt idx="4">
                        <c:v>1Q22</c:v>
                      </c:pt>
                      <c:pt idx="5">
                        <c:v>2Q22</c:v>
                      </c:pt>
                      <c:pt idx="6">
                        <c:v>3Q22</c:v>
                      </c:pt>
                      <c:pt idx="7">
                        <c:v>4Q22</c:v>
                      </c:pt>
                      <c:pt idx="8">
                        <c:v>1Q23</c:v>
                      </c:pt>
                      <c:pt idx="9">
                        <c:v>2Q23</c:v>
                      </c:pt>
                    </c:strCache>
                  </c:strRef>
                </c:cat>
                <c:val>
                  <c:numRef>
                    <c:extLst xmlns:c15="http://schemas.microsoft.com/office/drawing/2012/chart">
                      <c:ext xmlns:c15="http://schemas.microsoft.com/office/drawing/2012/chart" uri="{02D57815-91ED-43cb-92C2-25804820EDAC}">
                        <c15:formulaRef>
                          <c15:sqref>'COGS '!$E$15:$N$15</c15:sqref>
                        </c15:formulaRef>
                      </c:ext>
                    </c:extLst>
                    <c:numCache>
                      <c:formatCode>0.00%</c:formatCode>
                      <c:ptCount val="10"/>
                      <c:pt idx="0">
                        <c:v>0.83667483075767102</c:v>
                      </c:pt>
                      <c:pt idx="1">
                        <c:v>0.83667483075767102</c:v>
                      </c:pt>
                      <c:pt idx="2">
                        <c:v>0.81637521493574017</c:v>
                      </c:pt>
                      <c:pt idx="3">
                        <c:v>0.95227868697654483</c:v>
                      </c:pt>
                      <c:pt idx="4">
                        <c:v>0.84861477572559363</c:v>
                      </c:pt>
                      <c:pt idx="5">
                        <c:v>0.84861477572559363</c:v>
                      </c:pt>
                      <c:pt idx="6">
                        <c:v>0.80686445396009732</c:v>
                      </c:pt>
                      <c:pt idx="7">
                        <c:v>0.97404418155118688</c:v>
                      </c:pt>
                      <c:pt idx="8">
                        <c:v>0.79041772082279182</c:v>
                      </c:pt>
                      <c:pt idx="9">
                        <c:v>0.77755316826546383</c:v>
                      </c:pt>
                    </c:numCache>
                  </c:numRef>
                </c:val>
                <c:smooth val="0"/>
                <c:extLst xmlns:c15="http://schemas.microsoft.com/office/drawing/2012/chart">
                  <c:ext xmlns:c16="http://schemas.microsoft.com/office/drawing/2014/chart" uri="{C3380CC4-5D6E-409C-BE32-E72D297353CC}">
                    <c16:uniqueId val="{00000006-EF99-4713-8E0A-018E41332BC6}"/>
                  </c:ext>
                </c:extLst>
              </c15:ser>
            </c15:filteredLineSeries>
          </c:ext>
        </c:extLst>
      </c:lineChart>
      <c:catAx>
        <c:axId val="776114128"/>
        <c:scaling>
          <c:orientation val="minMax"/>
        </c:scaling>
        <c:delete val="0"/>
        <c:axPos val="b"/>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76105488"/>
        <c:crosses val="autoZero"/>
        <c:auto val="1"/>
        <c:lblAlgn val="ctr"/>
        <c:lblOffset val="100"/>
        <c:noMultiLvlLbl val="0"/>
      </c:catAx>
      <c:valAx>
        <c:axId val="776105488"/>
        <c:scaling>
          <c:orientation val="minMax"/>
          <c:min val="0.15000000000000002"/>
        </c:scaling>
        <c:delete val="0"/>
        <c:axPos val="l"/>
        <c:majorGridlines>
          <c:spPr>
            <a:ln w="9525" cap="flat" cmpd="sng" algn="ctr">
              <a:solidFill>
                <a:schemeClr val="tx1">
                  <a:lumMod val="15000"/>
                  <a:lumOff val="85000"/>
                </a:schemeClr>
              </a:solidFill>
              <a:round/>
            </a:ln>
            <a:effectLst/>
          </c:spPr>
        </c:majorGridlines>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76114128"/>
        <c:crosses val="autoZero"/>
        <c:crossBetween val="between"/>
      </c:valAx>
      <c:valAx>
        <c:axId val="776127088"/>
        <c:scaling>
          <c:orientation val="minMax"/>
          <c:min val="0"/>
        </c:scaling>
        <c:delete val="0"/>
        <c:axPos val="r"/>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76128048"/>
        <c:crosses val="max"/>
        <c:crossBetween val="between"/>
      </c:valAx>
      <c:catAx>
        <c:axId val="776128048"/>
        <c:scaling>
          <c:orientation val="minMax"/>
        </c:scaling>
        <c:delete val="1"/>
        <c:axPos val="b"/>
        <c:numFmt formatCode="General" sourceLinked="1"/>
        <c:majorTickMark val="out"/>
        <c:minorTickMark val="none"/>
        <c:tickLblPos val="nextTo"/>
        <c:crossAx val="776127088"/>
        <c:crosses val="autoZero"/>
        <c:auto val="1"/>
        <c:lblAlgn val="ctr"/>
        <c:lblOffset val="100"/>
        <c:noMultiLvlLbl val="0"/>
      </c:cat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19050" cap="flat" cmpd="sng" algn="ctr">
      <a:solidFill>
        <a:schemeClr val="tx1"/>
      </a:solidFill>
      <a:round/>
    </a:ln>
    <a:effectLst/>
  </c:spPr>
  <c:txPr>
    <a:bodyPr/>
    <a:lstStyle/>
    <a:p>
      <a:pPr>
        <a:defRPr/>
      </a:pPr>
      <a:endParaRPr lang="en-US"/>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'SnM '!$D$9</c:f>
              <c:strCache>
                <c:ptCount val="1"/>
                <c:pt idx="0">
                  <c:v>No. of data points</c:v>
                </c:pt>
              </c:strCache>
            </c:strRef>
          </c:tx>
          <c:spPr>
            <a:solidFill>
              <a:srgbClr val="95EADF"/>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'SnM '!$E$8:$N$8</c:f>
              <c:strCache>
                <c:ptCount val="10"/>
                <c:pt idx="0">
                  <c:v>1Q21</c:v>
                </c:pt>
                <c:pt idx="1">
                  <c:v>2Q21</c:v>
                </c:pt>
                <c:pt idx="2">
                  <c:v>3Q21</c:v>
                </c:pt>
                <c:pt idx="3">
                  <c:v>4Q21</c:v>
                </c:pt>
                <c:pt idx="4">
                  <c:v>1Q22</c:v>
                </c:pt>
                <c:pt idx="5">
                  <c:v>2Q22</c:v>
                </c:pt>
                <c:pt idx="6">
                  <c:v>3Q22</c:v>
                </c:pt>
                <c:pt idx="7">
                  <c:v>4Q22</c:v>
                </c:pt>
                <c:pt idx="8">
                  <c:v>1Q23</c:v>
                </c:pt>
                <c:pt idx="9">
                  <c:v>2Q23</c:v>
                </c:pt>
              </c:strCache>
            </c:strRef>
          </c:cat>
          <c:val>
            <c:numRef>
              <c:f>'SnM '!$E$9:$N$9</c:f>
              <c:numCache>
                <c:formatCode>General</c:formatCode>
                <c:ptCount val="10"/>
                <c:pt idx="0">
                  <c:v>40</c:v>
                </c:pt>
                <c:pt idx="1">
                  <c:v>38</c:v>
                </c:pt>
                <c:pt idx="2">
                  <c:v>41</c:v>
                </c:pt>
                <c:pt idx="3">
                  <c:v>44</c:v>
                </c:pt>
                <c:pt idx="4">
                  <c:v>42</c:v>
                </c:pt>
                <c:pt idx="5">
                  <c:v>37</c:v>
                </c:pt>
                <c:pt idx="6">
                  <c:v>40</c:v>
                </c:pt>
                <c:pt idx="7">
                  <c:v>43</c:v>
                </c:pt>
                <c:pt idx="8">
                  <c:v>41</c:v>
                </c:pt>
                <c:pt idx="9">
                  <c:v>45</c:v>
                </c:pt>
              </c:numCache>
            </c:numRef>
          </c:val>
          <c:extLst>
            <c:ext xmlns:c16="http://schemas.microsoft.com/office/drawing/2014/chart" uri="{C3380CC4-5D6E-409C-BE32-E72D297353CC}">
              <c16:uniqueId val="{00000000-B27F-4977-9FB3-A387480858F1}"/>
            </c:ext>
          </c:extLst>
        </c:ser>
        <c:dLbls>
          <c:showLegendKey val="0"/>
          <c:showVal val="0"/>
          <c:showCatName val="0"/>
          <c:showSerName val="0"/>
          <c:showPercent val="0"/>
          <c:showBubbleSize val="0"/>
        </c:dLbls>
        <c:gapWidth val="150"/>
        <c:axId val="666161424"/>
        <c:axId val="666160944"/>
      </c:barChart>
      <c:lineChart>
        <c:grouping val="standard"/>
        <c:varyColors val="0"/>
        <c:ser>
          <c:idx val="2"/>
          <c:order val="2"/>
          <c:tx>
            <c:strRef>
              <c:f>'SnM '!$D$11</c:f>
              <c:strCache>
                <c:ptCount val="1"/>
                <c:pt idx="0">
                  <c:v>Lower Quartile</c:v>
                </c:pt>
              </c:strCache>
            </c:strRef>
          </c:tx>
          <c:spPr>
            <a:ln w="28575" cap="rnd">
              <a:solidFill>
                <a:schemeClr val="accent3"/>
              </a:solidFill>
              <a:round/>
            </a:ln>
            <a:effectLst/>
          </c:spPr>
          <c:marker>
            <c:symbol val="none"/>
          </c:marker>
          <c:cat>
            <c:strRef>
              <c:f>'SnM '!$E$8:$N$8</c:f>
              <c:strCache>
                <c:ptCount val="10"/>
                <c:pt idx="0">
                  <c:v>1Q21</c:v>
                </c:pt>
                <c:pt idx="1">
                  <c:v>2Q21</c:v>
                </c:pt>
                <c:pt idx="2">
                  <c:v>3Q21</c:v>
                </c:pt>
                <c:pt idx="3">
                  <c:v>4Q21</c:v>
                </c:pt>
                <c:pt idx="4">
                  <c:v>1Q22</c:v>
                </c:pt>
                <c:pt idx="5">
                  <c:v>2Q22</c:v>
                </c:pt>
                <c:pt idx="6">
                  <c:v>3Q22</c:v>
                </c:pt>
                <c:pt idx="7">
                  <c:v>4Q22</c:v>
                </c:pt>
                <c:pt idx="8">
                  <c:v>1Q23</c:v>
                </c:pt>
                <c:pt idx="9">
                  <c:v>2Q23</c:v>
                </c:pt>
              </c:strCache>
            </c:strRef>
          </c:cat>
          <c:val>
            <c:numRef>
              <c:f>'SnM '!$E$11:$N$11</c:f>
              <c:numCache>
                <c:formatCode>0.0%</c:formatCode>
                <c:ptCount val="10"/>
                <c:pt idx="0">
                  <c:v>0.20561372304061643</c:v>
                </c:pt>
                <c:pt idx="1">
                  <c:v>0.22999429152810147</c:v>
                </c:pt>
                <c:pt idx="2">
                  <c:v>0.23280464336706186</c:v>
                </c:pt>
                <c:pt idx="3">
                  <c:v>0.24265722394353464</c:v>
                </c:pt>
                <c:pt idx="4">
                  <c:v>0.21335102547983631</c:v>
                </c:pt>
                <c:pt idx="5">
                  <c:v>0.26160891089108912</c:v>
                </c:pt>
                <c:pt idx="6">
                  <c:v>0.22322710016643038</c:v>
                </c:pt>
                <c:pt idx="7">
                  <c:v>0.215846350054755</c:v>
                </c:pt>
                <c:pt idx="8">
                  <c:v>0.21488924062731785</c:v>
                </c:pt>
                <c:pt idx="9">
                  <c:v>0.26866278410165262</c:v>
                </c:pt>
              </c:numCache>
            </c:numRef>
          </c:val>
          <c:smooth val="0"/>
          <c:extLst>
            <c:ext xmlns:c16="http://schemas.microsoft.com/office/drawing/2014/chart" uri="{C3380CC4-5D6E-409C-BE32-E72D297353CC}">
              <c16:uniqueId val="{00000001-B27F-4977-9FB3-A387480858F1}"/>
            </c:ext>
          </c:extLst>
        </c:ser>
        <c:ser>
          <c:idx val="3"/>
          <c:order val="3"/>
          <c:tx>
            <c:strRef>
              <c:f>'SnM '!$D$12</c:f>
              <c:strCache>
                <c:ptCount val="1"/>
                <c:pt idx="0">
                  <c:v>Mean</c:v>
                </c:pt>
              </c:strCache>
            </c:strRef>
          </c:tx>
          <c:spPr>
            <a:ln w="28575" cap="rnd">
              <a:solidFill>
                <a:schemeClr val="accent4"/>
              </a:solidFill>
              <a:round/>
            </a:ln>
            <a:effectLst/>
          </c:spPr>
          <c:marker>
            <c:symbol val="none"/>
          </c:marker>
          <c:cat>
            <c:strRef>
              <c:f>'SnM '!$E$8:$N$8</c:f>
              <c:strCache>
                <c:ptCount val="10"/>
                <c:pt idx="0">
                  <c:v>1Q21</c:v>
                </c:pt>
                <c:pt idx="1">
                  <c:v>2Q21</c:v>
                </c:pt>
                <c:pt idx="2">
                  <c:v>3Q21</c:v>
                </c:pt>
                <c:pt idx="3">
                  <c:v>4Q21</c:v>
                </c:pt>
                <c:pt idx="4">
                  <c:v>1Q22</c:v>
                </c:pt>
                <c:pt idx="5">
                  <c:v>2Q22</c:v>
                </c:pt>
                <c:pt idx="6">
                  <c:v>3Q22</c:v>
                </c:pt>
                <c:pt idx="7">
                  <c:v>4Q22</c:v>
                </c:pt>
                <c:pt idx="8">
                  <c:v>1Q23</c:v>
                </c:pt>
                <c:pt idx="9">
                  <c:v>2Q23</c:v>
                </c:pt>
              </c:strCache>
            </c:strRef>
          </c:cat>
          <c:val>
            <c:numRef>
              <c:f>'SnM '!$E$12:$N$12</c:f>
              <c:numCache>
                <c:formatCode>0.00%</c:formatCode>
                <c:ptCount val="10"/>
                <c:pt idx="0">
                  <c:v>0.35214534732738739</c:v>
                </c:pt>
                <c:pt idx="1">
                  <c:v>0.36843565424540548</c:v>
                </c:pt>
                <c:pt idx="2">
                  <c:v>0.3814598036698098</c:v>
                </c:pt>
                <c:pt idx="3">
                  <c:v>0.37924768328873343</c:v>
                </c:pt>
                <c:pt idx="4">
                  <c:v>0.37548084728575454</c:v>
                </c:pt>
                <c:pt idx="5">
                  <c:v>0.41102896986100418</c:v>
                </c:pt>
                <c:pt idx="6">
                  <c:v>0.37125753902038461</c:v>
                </c:pt>
                <c:pt idx="7">
                  <c:v>0.36886013181274357</c:v>
                </c:pt>
                <c:pt idx="8">
                  <c:v>0.35981998094892653</c:v>
                </c:pt>
                <c:pt idx="9">
                  <c:v>0.37269354445537095</c:v>
                </c:pt>
              </c:numCache>
            </c:numRef>
          </c:val>
          <c:smooth val="0"/>
          <c:extLst>
            <c:ext xmlns:c16="http://schemas.microsoft.com/office/drawing/2014/chart" uri="{C3380CC4-5D6E-409C-BE32-E72D297353CC}">
              <c16:uniqueId val="{00000002-B27F-4977-9FB3-A387480858F1}"/>
            </c:ext>
          </c:extLst>
        </c:ser>
        <c:ser>
          <c:idx val="4"/>
          <c:order val="4"/>
          <c:tx>
            <c:strRef>
              <c:f>'SnM '!$D$13</c:f>
              <c:strCache>
                <c:ptCount val="1"/>
                <c:pt idx="0">
                  <c:v>Median</c:v>
                </c:pt>
              </c:strCache>
            </c:strRef>
          </c:tx>
          <c:spPr>
            <a:ln w="28575" cap="rnd">
              <a:solidFill>
                <a:schemeClr val="accent5"/>
              </a:solidFill>
              <a:round/>
            </a:ln>
            <a:effectLst/>
          </c:spPr>
          <c:marker>
            <c:symbol val="none"/>
          </c:marker>
          <c:cat>
            <c:strRef>
              <c:f>'SnM '!$E$8:$N$8</c:f>
              <c:strCache>
                <c:ptCount val="10"/>
                <c:pt idx="0">
                  <c:v>1Q21</c:v>
                </c:pt>
                <c:pt idx="1">
                  <c:v>2Q21</c:v>
                </c:pt>
                <c:pt idx="2">
                  <c:v>3Q21</c:v>
                </c:pt>
                <c:pt idx="3">
                  <c:v>4Q21</c:v>
                </c:pt>
                <c:pt idx="4">
                  <c:v>1Q22</c:v>
                </c:pt>
                <c:pt idx="5">
                  <c:v>2Q22</c:v>
                </c:pt>
                <c:pt idx="6">
                  <c:v>3Q22</c:v>
                </c:pt>
                <c:pt idx="7">
                  <c:v>4Q22</c:v>
                </c:pt>
                <c:pt idx="8">
                  <c:v>1Q23</c:v>
                </c:pt>
                <c:pt idx="9">
                  <c:v>2Q23</c:v>
                </c:pt>
              </c:strCache>
            </c:strRef>
          </c:cat>
          <c:val>
            <c:numRef>
              <c:f>'SnM '!$E$13:$N$13</c:f>
              <c:numCache>
                <c:formatCode>0.00%</c:formatCode>
                <c:ptCount val="10"/>
                <c:pt idx="0">
                  <c:v>0.33339309677537621</c:v>
                </c:pt>
                <c:pt idx="1">
                  <c:v>0.32641979981978686</c:v>
                </c:pt>
                <c:pt idx="2">
                  <c:v>0.34920338246734228</c:v>
                </c:pt>
                <c:pt idx="3">
                  <c:v>0.38308823795928892</c:v>
                </c:pt>
                <c:pt idx="4">
                  <c:v>0.35312871152262459</c:v>
                </c:pt>
                <c:pt idx="5">
                  <c:v>0.38597297595144597</c:v>
                </c:pt>
                <c:pt idx="6">
                  <c:v>0.36382903395049404</c:v>
                </c:pt>
                <c:pt idx="7">
                  <c:v>0.35962131619883575</c:v>
                </c:pt>
                <c:pt idx="8">
                  <c:v>0.35443283004258613</c:v>
                </c:pt>
                <c:pt idx="9">
                  <c:v>0.34531620030863447</c:v>
                </c:pt>
              </c:numCache>
            </c:numRef>
          </c:val>
          <c:smooth val="0"/>
          <c:extLst>
            <c:ext xmlns:c16="http://schemas.microsoft.com/office/drawing/2014/chart" uri="{C3380CC4-5D6E-409C-BE32-E72D297353CC}">
              <c16:uniqueId val="{00000003-B27F-4977-9FB3-A387480858F1}"/>
            </c:ext>
          </c:extLst>
        </c:ser>
        <c:ser>
          <c:idx val="5"/>
          <c:order val="5"/>
          <c:tx>
            <c:strRef>
              <c:f>'SnM '!$D$14</c:f>
              <c:strCache>
                <c:ptCount val="1"/>
                <c:pt idx="0">
                  <c:v>Upper quartile</c:v>
                </c:pt>
              </c:strCache>
            </c:strRef>
          </c:tx>
          <c:spPr>
            <a:ln w="28575" cap="rnd">
              <a:solidFill>
                <a:schemeClr val="accent6"/>
              </a:solidFill>
              <a:round/>
            </a:ln>
            <a:effectLst/>
          </c:spPr>
          <c:marker>
            <c:symbol val="none"/>
          </c:marker>
          <c:cat>
            <c:strRef>
              <c:f>'SnM '!$E$8:$N$8</c:f>
              <c:strCache>
                <c:ptCount val="10"/>
                <c:pt idx="0">
                  <c:v>1Q21</c:v>
                </c:pt>
                <c:pt idx="1">
                  <c:v>2Q21</c:v>
                </c:pt>
                <c:pt idx="2">
                  <c:v>3Q21</c:v>
                </c:pt>
                <c:pt idx="3">
                  <c:v>4Q21</c:v>
                </c:pt>
                <c:pt idx="4">
                  <c:v>1Q22</c:v>
                </c:pt>
                <c:pt idx="5">
                  <c:v>2Q22</c:v>
                </c:pt>
                <c:pt idx="6">
                  <c:v>3Q22</c:v>
                </c:pt>
                <c:pt idx="7">
                  <c:v>4Q22</c:v>
                </c:pt>
                <c:pt idx="8">
                  <c:v>1Q23</c:v>
                </c:pt>
                <c:pt idx="9">
                  <c:v>2Q23</c:v>
                </c:pt>
              </c:strCache>
            </c:strRef>
          </c:cat>
          <c:val>
            <c:numRef>
              <c:f>'SnM '!$E$14:$N$14</c:f>
              <c:numCache>
                <c:formatCode>0.0%</c:formatCode>
                <c:ptCount val="10"/>
                <c:pt idx="0">
                  <c:v>0.45670870000141139</c:v>
                </c:pt>
                <c:pt idx="1">
                  <c:v>0.49820146176100172</c:v>
                </c:pt>
                <c:pt idx="2">
                  <c:v>0.47557411060124477</c:v>
                </c:pt>
                <c:pt idx="3">
                  <c:v>0.48322478641799832</c:v>
                </c:pt>
                <c:pt idx="4">
                  <c:v>0.49575899080517954</c:v>
                </c:pt>
                <c:pt idx="5">
                  <c:v>0.53173524913753245</c:v>
                </c:pt>
                <c:pt idx="6">
                  <c:v>0.47379581273179733</c:v>
                </c:pt>
                <c:pt idx="7">
                  <c:v>0.49108689123528482</c:v>
                </c:pt>
                <c:pt idx="8">
                  <c:v>0.47454603732040074</c:v>
                </c:pt>
                <c:pt idx="9">
                  <c:v>0.47178664687247329</c:v>
                </c:pt>
              </c:numCache>
            </c:numRef>
          </c:val>
          <c:smooth val="0"/>
          <c:extLst>
            <c:ext xmlns:c16="http://schemas.microsoft.com/office/drawing/2014/chart" uri="{C3380CC4-5D6E-409C-BE32-E72D297353CC}">
              <c16:uniqueId val="{00000004-B27F-4977-9FB3-A387480858F1}"/>
            </c:ext>
          </c:extLst>
        </c:ser>
        <c:dLbls>
          <c:showLegendKey val="0"/>
          <c:showVal val="0"/>
          <c:showCatName val="0"/>
          <c:showSerName val="0"/>
          <c:showPercent val="0"/>
          <c:showBubbleSize val="0"/>
        </c:dLbls>
        <c:marker val="1"/>
        <c:smooth val="0"/>
        <c:axId val="776115568"/>
        <c:axId val="776100688"/>
        <c:extLst>
          <c:ext xmlns:c15="http://schemas.microsoft.com/office/drawing/2012/chart" uri="{02D57815-91ED-43cb-92C2-25804820EDAC}">
            <c15:filteredLineSeries>
              <c15:ser>
                <c:idx val="1"/>
                <c:order val="1"/>
                <c:tx>
                  <c:strRef>
                    <c:extLst>
                      <c:ext uri="{02D57815-91ED-43cb-92C2-25804820EDAC}">
                        <c15:formulaRef>
                          <c15:sqref>'SnM '!$D$10</c15:sqref>
                        </c15:formulaRef>
                      </c:ext>
                    </c:extLst>
                    <c:strCache>
                      <c:ptCount val="1"/>
                      <c:pt idx="0">
                        <c:v>Min</c:v>
                      </c:pt>
                    </c:strCache>
                  </c:strRef>
                </c:tx>
                <c:spPr>
                  <a:ln w="28575" cap="rnd">
                    <a:solidFill>
                      <a:schemeClr val="accent2"/>
                    </a:solidFill>
                    <a:round/>
                  </a:ln>
                  <a:effectLst/>
                </c:spPr>
                <c:marker>
                  <c:symbol val="none"/>
                </c:marker>
                <c:cat>
                  <c:strRef>
                    <c:extLst>
                      <c:ext uri="{02D57815-91ED-43cb-92C2-25804820EDAC}">
                        <c15:formulaRef>
                          <c15:sqref>'SnM '!$E$8:$N$8</c15:sqref>
                        </c15:formulaRef>
                      </c:ext>
                    </c:extLst>
                    <c:strCache>
                      <c:ptCount val="10"/>
                      <c:pt idx="0">
                        <c:v>1Q21</c:v>
                      </c:pt>
                      <c:pt idx="1">
                        <c:v>2Q21</c:v>
                      </c:pt>
                      <c:pt idx="2">
                        <c:v>3Q21</c:v>
                      </c:pt>
                      <c:pt idx="3">
                        <c:v>4Q21</c:v>
                      </c:pt>
                      <c:pt idx="4">
                        <c:v>1Q22</c:v>
                      </c:pt>
                      <c:pt idx="5">
                        <c:v>2Q22</c:v>
                      </c:pt>
                      <c:pt idx="6">
                        <c:v>3Q22</c:v>
                      </c:pt>
                      <c:pt idx="7">
                        <c:v>4Q22</c:v>
                      </c:pt>
                      <c:pt idx="8">
                        <c:v>1Q23</c:v>
                      </c:pt>
                      <c:pt idx="9">
                        <c:v>2Q23</c:v>
                      </c:pt>
                    </c:strCache>
                  </c:strRef>
                </c:cat>
                <c:val>
                  <c:numRef>
                    <c:extLst>
                      <c:ext uri="{02D57815-91ED-43cb-92C2-25804820EDAC}">
                        <c15:formulaRef>
                          <c15:sqref>'SnM '!$E$10:$N$10</c15:sqref>
                        </c15:formulaRef>
                      </c:ext>
                    </c:extLst>
                    <c:numCache>
                      <c:formatCode>0.00%</c:formatCode>
                      <c:ptCount val="10"/>
                      <c:pt idx="0">
                        <c:v>5.9277576793719125E-3</c:v>
                      </c:pt>
                      <c:pt idx="1">
                        <c:v>1.3604410054114197E-2</c:v>
                      </c:pt>
                      <c:pt idx="2">
                        <c:v>2.0623055380375819E-2</c:v>
                      </c:pt>
                      <c:pt idx="3">
                        <c:v>2.0769758796223926E-2</c:v>
                      </c:pt>
                      <c:pt idx="4">
                        <c:v>8.9044961140713301E-3</c:v>
                      </c:pt>
                      <c:pt idx="5">
                        <c:v>1.6219583699794784E-2</c:v>
                      </c:pt>
                      <c:pt idx="6">
                        <c:v>1.2033267451616354E-2</c:v>
                      </c:pt>
                      <c:pt idx="7">
                        <c:v>1.2033267451616354E-2</c:v>
                      </c:pt>
                      <c:pt idx="8">
                        <c:v>1.0126773732262678E-2</c:v>
                      </c:pt>
                      <c:pt idx="9">
                        <c:v>9.8557434964136621E-3</c:v>
                      </c:pt>
                    </c:numCache>
                  </c:numRef>
                </c:val>
                <c:smooth val="0"/>
                <c:extLst>
                  <c:ext xmlns:c16="http://schemas.microsoft.com/office/drawing/2014/chart" uri="{C3380CC4-5D6E-409C-BE32-E72D297353CC}">
                    <c16:uniqueId val="{00000005-B27F-4977-9FB3-A387480858F1}"/>
                  </c:ext>
                </c:extLst>
              </c15:ser>
            </c15:filteredLineSeries>
            <c15:filteredLineSeries>
              <c15:ser>
                <c:idx val="6"/>
                <c:order val="6"/>
                <c:tx>
                  <c:strRef>
                    <c:extLst xmlns:c15="http://schemas.microsoft.com/office/drawing/2012/chart">
                      <c:ext xmlns:c15="http://schemas.microsoft.com/office/drawing/2012/chart" uri="{02D57815-91ED-43cb-92C2-25804820EDAC}">
                        <c15:formulaRef>
                          <c15:sqref>'SnM '!$D$15</c15:sqref>
                        </c15:formulaRef>
                      </c:ext>
                    </c:extLst>
                    <c:strCache>
                      <c:ptCount val="1"/>
                      <c:pt idx="0">
                        <c:v>Max</c:v>
                      </c:pt>
                    </c:strCache>
                  </c:strRef>
                </c:tx>
                <c:spPr>
                  <a:ln w="28575" cap="rnd">
                    <a:solidFill>
                      <a:schemeClr val="accent1">
                        <a:lumMod val="60000"/>
                      </a:schemeClr>
                    </a:solidFill>
                    <a:round/>
                  </a:ln>
                  <a:effectLst/>
                </c:spPr>
                <c:marker>
                  <c:symbol val="none"/>
                </c:marker>
                <c:cat>
                  <c:strRef>
                    <c:extLst xmlns:c15="http://schemas.microsoft.com/office/drawing/2012/chart">
                      <c:ext xmlns:c15="http://schemas.microsoft.com/office/drawing/2012/chart" uri="{02D57815-91ED-43cb-92C2-25804820EDAC}">
                        <c15:formulaRef>
                          <c15:sqref>'SnM '!$E$8:$N$8</c15:sqref>
                        </c15:formulaRef>
                      </c:ext>
                    </c:extLst>
                    <c:strCache>
                      <c:ptCount val="10"/>
                      <c:pt idx="0">
                        <c:v>1Q21</c:v>
                      </c:pt>
                      <c:pt idx="1">
                        <c:v>2Q21</c:v>
                      </c:pt>
                      <c:pt idx="2">
                        <c:v>3Q21</c:v>
                      </c:pt>
                      <c:pt idx="3">
                        <c:v>4Q21</c:v>
                      </c:pt>
                      <c:pt idx="4">
                        <c:v>1Q22</c:v>
                      </c:pt>
                      <c:pt idx="5">
                        <c:v>2Q22</c:v>
                      </c:pt>
                      <c:pt idx="6">
                        <c:v>3Q22</c:v>
                      </c:pt>
                      <c:pt idx="7">
                        <c:v>4Q22</c:v>
                      </c:pt>
                      <c:pt idx="8">
                        <c:v>1Q23</c:v>
                      </c:pt>
                      <c:pt idx="9">
                        <c:v>2Q23</c:v>
                      </c:pt>
                    </c:strCache>
                  </c:strRef>
                </c:cat>
                <c:val>
                  <c:numRef>
                    <c:extLst xmlns:c15="http://schemas.microsoft.com/office/drawing/2012/chart">
                      <c:ext xmlns:c15="http://schemas.microsoft.com/office/drawing/2012/chart" uri="{02D57815-91ED-43cb-92C2-25804820EDAC}">
                        <c15:formulaRef>
                          <c15:sqref>'SnM '!$E$15:$N$15</c15:sqref>
                        </c15:formulaRef>
                      </c:ext>
                    </c:extLst>
                    <c:numCache>
                      <c:formatCode>0.00%</c:formatCode>
                      <c:ptCount val="10"/>
                      <c:pt idx="0">
                        <c:v>1.0691175473105881</c:v>
                      </c:pt>
                      <c:pt idx="1">
                        <c:v>0.86464632160305899</c:v>
                      </c:pt>
                      <c:pt idx="2">
                        <c:v>1.0017699298238349</c:v>
                      </c:pt>
                      <c:pt idx="3">
                        <c:v>0.81972516843439402</c:v>
                      </c:pt>
                      <c:pt idx="4">
                        <c:v>1.0689051310174476</c:v>
                      </c:pt>
                      <c:pt idx="5">
                        <c:v>0.80129405266593501</c:v>
                      </c:pt>
                      <c:pt idx="6">
                        <c:v>0.74955843197216143</c:v>
                      </c:pt>
                      <c:pt idx="7">
                        <c:v>0.72632895782196771</c:v>
                      </c:pt>
                      <c:pt idx="8">
                        <c:v>0.75754318463787196</c:v>
                      </c:pt>
                      <c:pt idx="9">
                        <c:v>0.86170212765957444</c:v>
                      </c:pt>
                    </c:numCache>
                  </c:numRef>
                </c:val>
                <c:smooth val="0"/>
                <c:extLst xmlns:c15="http://schemas.microsoft.com/office/drawing/2012/chart">
                  <c:ext xmlns:c16="http://schemas.microsoft.com/office/drawing/2014/chart" uri="{C3380CC4-5D6E-409C-BE32-E72D297353CC}">
                    <c16:uniqueId val="{00000006-B27F-4977-9FB3-A387480858F1}"/>
                  </c:ext>
                </c:extLst>
              </c15:ser>
            </c15:filteredLineSeries>
          </c:ext>
        </c:extLst>
      </c:lineChart>
      <c:catAx>
        <c:axId val="776115568"/>
        <c:scaling>
          <c:orientation val="minMax"/>
        </c:scaling>
        <c:delete val="0"/>
        <c:axPos val="b"/>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76100688"/>
        <c:crosses val="autoZero"/>
        <c:auto val="1"/>
        <c:lblAlgn val="ctr"/>
        <c:lblOffset val="100"/>
        <c:noMultiLvlLbl val="0"/>
      </c:catAx>
      <c:valAx>
        <c:axId val="776100688"/>
        <c:scaling>
          <c:orientation val="minMax"/>
          <c:min val="0.1"/>
        </c:scaling>
        <c:delete val="0"/>
        <c:axPos val="l"/>
        <c:majorGridlines>
          <c:spPr>
            <a:ln w="9525" cap="flat" cmpd="sng" algn="ctr">
              <a:solidFill>
                <a:schemeClr val="tx1">
                  <a:lumMod val="15000"/>
                  <a:lumOff val="85000"/>
                </a:schemeClr>
              </a:solidFill>
              <a:round/>
            </a:ln>
            <a:effectLst/>
          </c:spPr>
        </c:majorGridlines>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76115568"/>
        <c:crosses val="autoZero"/>
        <c:crossBetween val="between"/>
      </c:valAx>
      <c:valAx>
        <c:axId val="666160944"/>
        <c:scaling>
          <c:orientation val="minMax"/>
          <c:min val="0"/>
        </c:scaling>
        <c:delete val="0"/>
        <c:axPos val="r"/>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66161424"/>
        <c:crosses val="max"/>
        <c:crossBetween val="between"/>
      </c:valAx>
      <c:catAx>
        <c:axId val="666161424"/>
        <c:scaling>
          <c:orientation val="minMax"/>
        </c:scaling>
        <c:delete val="1"/>
        <c:axPos val="b"/>
        <c:numFmt formatCode="General" sourceLinked="1"/>
        <c:majorTickMark val="out"/>
        <c:minorTickMark val="none"/>
        <c:tickLblPos val="nextTo"/>
        <c:crossAx val="666160944"/>
        <c:crosses val="autoZero"/>
        <c:auto val="1"/>
        <c:lblAlgn val="ctr"/>
        <c:lblOffset val="100"/>
        <c:noMultiLvlLbl val="0"/>
      </c:cat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19050" cap="flat" cmpd="sng" algn="ctr">
      <a:solidFill>
        <a:schemeClr val="tx1"/>
      </a:solidFill>
      <a:round/>
    </a:ln>
    <a:effectLst/>
  </c:spPr>
  <c:txPr>
    <a:bodyPr/>
    <a:lstStyle/>
    <a:p>
      <a:pPr>
        <a:defRPr/>
      </a:pPr>
      <a:endParaRPr lang="en-US"/>
    </a:p>
  </c:txPr>
  <c:externalData r:id="rId3">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'RnD '!$D$9</c:f>
              <c:strCache>
                <c:ptCount val="1"/>
                <c:pt idx="0">
                  <c:v>No. of data points</c:v>
                </c:pt>
              </c:strCache>
            </c:strRef>
          </c:tx>
          <c:spPr>
            <a:solidFill>
              <a:srgbClr val="95EADF"/>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'RnD '!$E$8:$N$8</c:f>
              <c:strCache>
                <c:ptCount val="10"/>
                <c:pt idx="0">
                  <c:v>1Q21</c:v>
                </c:pt>
                <c:pt idx="1">
                  <c:v>2Q21</c:v>
                </c:pt>
                <c:pt idx="2">
                  <c:v>3Q21</c:v>
                </c:pt>
                <c:pt idx="3">
                  <c:v>4Q21</c:v>
                </c:pt>
                <c:pt idx="4">
                  <c:v>1Q22</c:v>
                </c:pt>
                <c:pt idx="5">
                  <c:v>2Q22</c:v>
                </c:pt>
                <c:pt idx="6">
                  <c:v>3Q22</c:v>
                </c:pt>
                <c:pt idx="7">
                  <c:v>4Q22</c:v>
                </c:pt>
                <c:pt idx="8">
                  <c:v>1Q23</c:v>
                </c:pt>
                <c:pt idx="9">
                  <c:v>2Q23</c:v>
                </c:pt>
              </c:strCache>
            </c:strRef>
          </c:cat>
          <c:val>
            <c:numRef>
              <c:f>'RnD '!$E$9:$N$9</c:f>
              <c:numCache>
                <c:formatCode>General</c:formatCode>
                <c:ptCount val="10"/>
                <c:pt idx="0">
                  <c:v>36</c:v>
                </c:pt>
                <c:pt idx="1">
                  <c:v>38</c:v>
                </c:pt>
                <c:pt idx="2">
                  <c:v>38</c:v>
                </c:pt>
                <c:pt idx="3">
                  <c:v>39</c:v>
                </c:pt>
                <c:pt idx="4">
                  <c:v>38</c:v>
                </c:pt>
                <c:pt idx="5">
                  <c:v>38</c:v>
                </c:pt>
                <c:pt idx="6">
                  <c:v>39</c:v>
                </c:pt>
                <c:pt idx="7">
                  <c:v>41</c:v>
                </c:pt>
                <c:pt idx="8">
                  <c:v>38</c:v>
                </c:pt>
                <c:pt idx="9">
                  <c:v>45</c:v>
                </c:pt>
              </c:numCache>
            </c:numRef>
          </c:val>
          <c:extLst>
            <c:ext xmlns:c16="http://schemas.microsoft.com/office/drawing/2014/chart" uri="{C3380CC4-5D6E-409C-BE32-E72D297353CC}">
              <c16:uniqueId val="{00000000-2FB7-42EB-A7F6-26F86675A244}"/>
            </c:ext>
          </c:extLst>
        </c:ser>
        <c:dLbls>
          <c:showLegendKey val="0"/>
          <c:showVal val="0"/>
          <c:showCatName val="0"/>
          <c:showSerName val="0"/>
          <c:showPercent val="0"/>
          <c:showBubbleSize val="0"/>
        </c:dLbls>
        <c:gapWidth val="150"/>
        <c:axId val="666169584"/>
        <c:axId val="666180624"/>
      </c:barChart>
      <c:lineChart>
        <c:grouping val="standard"/>
        <c:varyColors val="0"/>
        <c:ser>
          <c:idx val="2"/>
          <c:order val="2"/>
          <c:tx>
            <c:strRef>
              <c:f>'RnD '!$D$11</c:f>
              <c:strCache>
                <c:ptCount val="1"/>
                <c:pt idx="0">
                  <c:v>Lower Quartile</c:v>
                </c:pt>
              </c:strCache>
            </c:strRef>
          </c:tx>
          <c:spPr>
            <a:ln w="28575" cap="rnd">
              <a:solidFill>
                <a:schemeClr val="accent3"/>
              </a:solidFill>
              <a:round/>
            </a:ln>
            <a:effectLst/>
          </c:spPr>
          <c:marker>
            <c:symbol val="none"/>
          </c:marker>
          <c:cat>
            <c:strRef>
              <c:f>'RnD '!$E$8:$N$8</c:f>
              <c:strCache>
                <c:ptCount val="10"/>
                <c:pt idx="0">
                  <c:v>1Q21</c:v>
                </c:pt>
                <c:pt idx="1">
                  <c:v>2Q21</c:v>
                </c:pt>
                <c:pt idx="2">
                  <c:v>3Q21</c:v>
                </c:pt>
                <c:pt idx="3">
                  <c:v>4Q21</c:v>
                </c:pt>
                <c:pt idx="4">
                  <c:v>1Q22</c:v>
                </c:pt>
                <c:pt idx="5">
                  <c:v>2Q22</c:v>
                </c:pt>
                <c:pt idx="6">
                  <c:v>3Q22</c:v>
                </c:pt>
                <c:pt idx="7">
                  <c:v>4Q22</c:v>
                </c:pt>
                <c:pt idx="8">
                  <c:v>1Q23</c:v>
                </c:pt>
                <c:pt idx="9">
                  <c:v>2Q23</c:v>
                </c:pt>
              </c:strCache>
            </c:strRef>
          </c:cat>
          <c:val>
            <c:numRef>
              <c:f>'RnD '!$E$11:$N$11</c:f>
              <c:numCache>
                <c:formatCode>0.0%</c:formatCode>
                <c:ptCount val="10"/>
                <c:pt idx="0">
                  <c:v>0.17491991188152398</c:v>
                </c:pt>
                <c:pt idx="1">
                  <c:v>0.16702814011791106</c:v>
                </c:pt>
                <c:pt idx="2">
                  <c:v>0.18822759415344642</c:v>
                </c:pt>
                <c:pt idx="3">
                  <c:v>0.17258375874291104</c:v>
                </c:pt>
                <c:pt idx="4">
                  <c:v>0.18552756399358855</c:v>
                </c:pt>
                <c:pt idx="5">
                  <c:v>0.18439875588008969</c:v>
                </c:pt>
                <c:pt idx="6">
                  <c:v>0.19175533058010591</c:v>
                </c:pt>
                <c:pt idx="7">
                  <c:v>0.16662907409495883</c:v>
                </c:pt>
                <c:pt idx="8">
                  <c:v>0.18760609956312768</c:v>
                </c:pt>
                <c:pt idx="9">
                  <c:v>0.17367934602166168</c:v>
                </c:pt>
              </c:numCache>
            </c:numRef>
          </c:val>
          <c:smooth val="0"/>
          <c:extLst>
            <c:ext xmlns:c16="http://schemas.microsoft.com/office/drawing/2014/chart" uri="{C3380CC4-5D6E-409C-BE32-E72D297353CC}">
              <c16:uniqueId val="{00000001-2FB7-42EB-A7F6-26F86675A244}"/>
            </c:ext>
          </c:extLst>
        </c:ser>
        <c:ser>
          <c:idx val="3"/>
          <c:order val="3"/>
          <c:tx>
            <c:strRef>
              <c:f>'RnD '!$D$12</c:f>
              <c:strCache>
                <c:ptCount val="1"/>
                <c:pt idx="0">
                  <c:v>Mean</c:v>
                </c:pt>
              </c:strCache>
            </c:strRef>
          </c:tx>
          <c:spPr>
            <a:ln w="28575" cap="rnd">
              <a:solidFill>
                <a:schemeClr val="accent4"/>
              </a:solidFill>
              <a:round/>
            </a:ln>
            <a:effectLst/>
          </c:spPr>
          <c:marker>
            <c:symbol val="none"/>
          </c:marker>
          <c:cat>
            <c:strRef>
              <c:f>'RnD '!$E$8:$N$8</c:f>
              <c:strCache>
                <c:ptCount val="10"/>
                <c:pt idx="0">
                  <c:v>1Q21</c:v>
                </c:pt>
                <c:pt idx="1">
                  <c:v>2Q21</c:v>
                </c:pt>
                <c:pt idx="2">
                  <c:v>3Q21</c:v>
                </c:pt>
                <c:pt idx="3">
                  <c:v>4Q21</c:v>
                </c:pt>
                <c:pt idx="4">
                  <c:v>1Q22</c:v>
                </c:pt>
                <c:pt idx="5">
                  <c:v>2Q22</c:v>
                </c:pt>
                <c:pt idx="6">
                  <c:v>3Q22</c:v>
                </c:pt>
                <c:pt idx="7">
                  <c:v>4Q22</c:v>
                </c:pt>
                <c:pt idx="8">
                  <c:v>1Q23</c:v>
                </c:pt>
                <c:pt idx="9">
                  <c:v>2Q23</c:v>
                </c:pt>
              </c:strCache>
            </c:strRef>
          </c:cat>
          <c:val>
            <c:numRef>
              <c:f>'RnD '!$E$12:$N$12</c:f>
              <c:numCache>
                <c:formatCode>0.00%</c:formatCode>
                <c:ptCount val="10"/>
                <c:pt idx="0">
                  <c:v>0.22678851995010041</c:v>
                </c:pt>
                <c:pt idx="1">
                  <c:v>0.22361391775248127</c:v>
                </c:pt>
                <c:pt idx="2">
                  <c:v>0.25708410327983822</c:v>
                </c:pt>
                <c:pt idx="3">
                  <c:v>0.25361230647249133</c:v>
                </c:pt>
                <c:pt idx="4">
                  <c:v>0.26822248908498403</c:v>
                </c:pt>
                <c:pt idx="5">
                  <c:v>0.26677229673876479</c:v>
                </c:pt>
                <c:pt idx="6">
                  <c:v>0.2726897777370787</c:v>
                </c:pt>
                <c:pt idx="7">
                  <c:v>0.25771796824243715</c:v>
                </c:pt>
                <c:pt idx="8">
                  <c:v>0.26570397955258518</c:v>
                </c:pt>
                <c:pt idx="9">
                  <c:v>0.25450244120938936</c:v>
                </c:pt>
              </c:numCache>
            </c:numRef>
          </c:val>
          <c:smooth val="0"/>
          <c:extLst>
            <c:ext xmlns:c16="http://schemas.microsoft.com/office/drawing/2014/chart" uri="{C3380CC4-5D6E-409C-BE32-E72D297353CC}">
              <c16:uniqueId val="{00000002-2FB7-42EB-A7F6-26F86675A244}"/>
            </c:ext>
          </c:extLst>
        </c:ser>
        <c:ser>
          <c:idx val="4"/>
          <c:order val="4"/>
          <c:tx>
            <c:strRef>
              <c:f>'RnD '!$D$13</c:f>
              <c:strCache>
                <c:ptCount val="1"/>
                <c:pt idx="0">
                  <c:v>Median</c:v>
                </c:pt>
              </c:strCache>
            </c:strRef>
          </c:tx>
          <c:spPr>
            <a:ln w="28575" cap="rnd">
              <a:solidFill>
                <a:schemeClr val="accent5"/>
              </a:solidFill>
              <a:round/>
            </a:ln>
            <a:effectLst/>
          </c:spPr>
          <c:marker>
            <c:symbol val="none"/>
          </c:marker>
          <c:cat>
            <c:strRef>
              <c:f>'RnD '!$E$8:$N$8</c:f>
              <c:strCache>
                <c:ptCount val="10"/>
                <c:pt idx="0">
                  <c:v>1Q21</c:v>
                </c:pt>
                <c:pt idx="1">
                  <c:v>2Q21</c:v>
                </c:pt>
                <c:pt idx="2">
                  <c:v>3Q21</c:v>
                </c:pt>
                <c:pt idx="3">
                  <c:v>4Q21</c:v>
                </c:pt>
                <c:pt idx="4">
                  <c:v>1Q22</c:v>
                </c:pt>
                <c:pt idx="5">
                  <c:v>2Q22</c:v>
                </c:pt>
                <c:pt idx="6">
                  <c:v>3Q22</c:v>
                </c:pt>
                <c:pt idx="7">
                  <c:v>4Q22</c:v>
                </c:pt>
                <c:pt idx="8">
                  <c:v>1Q23</c:v>
                </c:pt>
                <c:pt idx="9">
                  <c:v>2Q23</c:v>
                </c:pt>
              </c:strCache>
            </c:strRef>
          </c:cat>
          <c:val>
            <c:numRef>
              <c:f>'RnD '!$E$13:$N$13</c:f>
              <c:numCache>
                <c:formatCode>0.00%</c:formatCode>
                <c:ptCount val="10"/>
                <c:pt idx="0">
                  <c:v>0.23229865314722664</c:v>
                </c:pt>
                <c:pt idx="1">
                  <c:v>0.22015538821572272</c:v>
                </c:pt>
                <c:pt idx="2">
                  <c:v>0.2396406506894988</c:v>
                </c:pt>
                <c:pt idx="3">
                  <c:v>0.22952830539345057</c:v>
                </c:pt>
                <c:pt idx="4">
                  <c:v>0.24252119689624199</c:v>
                </c:pt>
                <c:pt idx="5">
                  <c:v>0.25692130208636671</c:v>
                </c:pt>
                <c:pt idx="6">
                  <c:v>0.24904423812124521</c:v>
                </c:pt>
                <c:pt idx="7">
                  <c:v>0.23107779205221188</c:v>
                </c:pt>
                <c:pt idx="8">
                  <c:v>0.23672078317449674</c:v>
                </c:pt>
                <c:pt idx="9">
                  <c:v>0.23559577885152225</c:v>
                </c:pt>
              </c:numCache>
            </c:numRef>
          </c:val>
          <c:smooth val="0"/>
          <c:extLst>
            <c:ext xmlns:c16="http://schemas.microsoft.com/office/drawing/2014/chart" uri="{C3380CC4-5D6E-409C-BE32-E72D297353CC}">
              <c16:uniqueId val="{00000003-2FB7-42EB-A7F6-26F86675A244}"/>
            </c:ext>
          </c:extLst>
        </c:ser>
        <c:ser>
          <c:idx val="5"/>
          <c:order val="5"/>
          <c:tx>
            <c:strRef>
              <c:f>'RnD '!$D$14</c:f>
              <c:strCache>
                <c:ptCount val="1"/>
                <c:pt idx="0">
                  <c:v>Upper quartile</c:v>
                </c:pt>
              </c:strCache>
            </c:strRef>
          </c:tx>
          <c:spPr>
            <a:ln w="28575" cap="rnd">
              <a:solidFill>
                <a:schemeClr val="accent6"/>
              </a:solidFill>
              <a:round/>
            </a:ln>
            <a:effectLst/>
          </c:spPr>
          <c:marker>
            <c:symbol val="none"/>
          </c:marker>
          <c:cat>
            <c:strRef>
              <c:f>'RnD '!$E$8:$N$8</c:f>
              <c:strCache>
                <c:ptCount val="10"/>
                <c:pt idx="0">
                  <c:v>1Q21</c:v>
                </c:pt>
                <c:pt idx="1">
                  <c:v>2Q21</c:v>
                </c:pt>
                <c:pt idx="2">
                  <c:v>3Q21</c:v>
                </c:pt>
                <c:pt idx="3">
                  <c:v>4Q21</c:v>
                </c:pt>
                <c:pt idx="4">
                  <c:v>1Q22</c:v>
                </c:pt>
                <c:pt idx="5">
                  <c:v>2Q22</c:v>
                </c:pt>
                <c:pt idx="6">
                  <c:v>3Q22</c:v>
                </c:pt>
                <c:pt idx="7">
                  <c:v>4Q22</c:v>
                </c:pt>
                <c:pt idx="8">
                  <c:v>1Q23</c:v>
                </c:pt>
                <c:pt idx="9">
                  <c:v>2Q23</c:v>
                </c:pt>
              </c:strCache>
            </c:strRef>
          </c:cat>
          <c:val>
            <c:numRef>
              <c:f>'RnD '!$E$14:$N$14</c:f>
              <c:numCache>
                <c:formatCode>0.0%</c:formatCode>
                <c:ptCount val="10"/>
                <c:pt idx="0">
                  <c:v>0.26386069952362035</c:v>
                </c:pt>
                <c:pt idx="1">
                  <c:v>0.27694804203870282</c:v>
                </c:pt>
                <c:pt idx="2">
                  <c:v>0.29348503266490678</c:v>
                </c:pt>
                <c:pt idx="3">
                  <c:v>0.29155832795790326</c:v>
                </c:pt>
                <c:pt idx="4">
                  <c:v>0.31726766699684039</c:v>
                </c:pt>
                <c:pt idx="5">
                  <c:v>0.32516886479541141</c:v>
                </c:pt>
                <c:pt idx="6">
                  <c:v>0.31918336988714857</c:v>
                </c:pt>
                <c:pt idx="7">
                  <c:v>0.30432572080567061</c:v>
                </c:pt>
                <c:pt idx="8">
                  <c:v>0.30699179700464974</c:v>
                </c:pt>
                <c:pt idx="9">
                  <c:v>0.30319148936170215</c:v>
                </c:pt>
              </c:numCache>
            </c:numRef>
          </c:val>
          <c:smooth val="0"/>
          <c:extLst>
            <c:ext xmlns:c16="http://schemas.microsoft.com/office/drawing/2014/chart" uri="{C3380CC4-5D6E-409C-BE32-E72D297353CC}">
              <c16:uniqueId val="{00000004-2FB7-42EB-A7F6-26F86675A244}"/>
            </c:ext>
          </c:extLst>
        </c:ser>
        <c:dLbls>
          <c:showLegendKey val="0"/>
          <c:showVal val="0"/>
          <c:showCatName val="0"/>
          <c:showSerName val="0"/>
          <c:showPercent val="0"/>
          <c:showBubbleSize val="0"/>
        </c:dLbls>
        <c:marker val="1"/>
        <c:smooth val="0"/>
        <c:axId val="776124208"/>
        <c:axId val="776130448"/>
        <c:extLst>
          <c:ext xmlns:c15="http://schemas.microsoft.com/office/drawing/2012/chart" uri="{02D57815-91ED-43cb-92C2-25804820EDAC}">
            <c15:filteredLineSeries>
              <c15:ser>
                <c:idx val="1"/>
                <c:order val="1"/>
                <c:tx>
                  <c:strRef>
                    <c:extLst>
                      <c:ext uri="{02D57815-91ED-43cb-92C2-25804820EDAC}">
                        <c15:formulaRef>
                          <c15:sqref>'RnD '!$D$10</c15:sqref>
                        </c15:formulaRef>
                      </c:ext>
                    </c:extLst>
                    <c:strCache>
                      <c:ptCount val="1"/>
                      <c:pt idx="0">
                        <c:v>Min</c:v>
                      </c:pt>
                    </c:strCache>
                  </c:strRef>
                </c:tx>
                <c:spPr>
                  <a:ln w="28575" cap="rnd">
                    <a:solidFill>
                      <a:schemeClr val="accent2"/>
                    </a:solidFill>
                    <a:round/>
                  </a:ln>
                  <a:effectLst/>
                </c:spPr>
                <c:marker>
                  <c:symbol val="none"/>
                </c:marker>
                <c:cat>
                  <c:strRef>
                    <c:extLst>
                      <c:ext uri="{02D57815-91ED-43cb-92C2-25804820EDAC}">
                        <c15:formulaRef>
                          <c15:sqref>'RnD '!$E$8:$N$8</c15:sqref>
                        </c15:formulaRef>
                      </c:ext>
                    </c:extLst>
                    <c:strCache>
                      <c:ptCount val="10"/>
                      <c:pt idx="0">
                        <c:v>1Q21</c:v>
                      </c:pt>
                      <c:pt idx="1">
                        <c:v>2Q21</c:v>
                      </c:pt>
                      <c:pt idx="2">
                        <c:v>3Q21</c:v>
                      </c:pt>
                      <c:pt idx="3">
                        <c:v>4Q21</c:v>
                      </c:pt>
                      <c:pt idx="4">
                        <c:v>1Q22</c:v>
                      </c:pt>
                      <c:pt idx="5">
                        <c:v>2Q22</c:v>
                      </c:pt>
                      <c:pt idx="6">
                        <c:v>3Q22</c:v>
                      </c:pt>
                      <c:pt idx="7">
                        <c:v>4Q22</c:v>
                      </c:pt>
                      <c:pt idx="8">
                        <c:v>1Q23</c:v>
                      </c:pt>
                      <c:pt idx="9">
                        <c:v>2Q23</c:v>
                      </c:pt>
                    </c:strCache>
                  </c:strRef>
                </c:cat>
                <c:val>
                  <c:numRef>
                    <c:extLst>
                      <c:ext uri="{02D57815-91ED-43cb-92C2-25804820EDAC}">
                        <c15:formulaRef>
                          <c15:sqref>'RnD '!$E$10:$N$10</c15:sqref>
                        </c15:formulaRef>
                      </c:ext>
                    </c:extLst>
                    <c:numCache>
                      <c:formatCode>0.00%</c:formatCode>
                      <c:ptCount val="10"/>
                      <c:pt idx="0">
                        <c:v>0.10119047619047619</c:v>
                      </c:pt>
                      <c:pt idx="1">
                        <c:v>4.7416723317471106E-2</c:v>
                      </c:pt>
                      <c:pt idx="2">
                        <c:v>9.5375722543352595E-2</c:v>
                      </c:pt>
                      <c:pt idx="3">
                        <c:v>-6.1936378951540985E-3</c:v>
                      </c:pt>
                      <c:pt idx="4">
                        <c:v>8.2402234636871505E-2</c:v>
                      </c:pt>
                      <c:pt idx="5">
                        <c:v>8.3036003892312679E-2</c:v>
                      </c:pt>
                      <c:pt idx="6">
                        <c:v>9.7593582887700536E-2</c:v>
                      </c:pt>
                      <c:pt idx="7">
                        <c:v>6.8807656030734549E-2</c:v>
                      </c:pt>
                      <c:pt idx="8">
                        <c:v>9.2925026399155231E-2</c:v>
                      </c:pt>
                      <c:pt idx="9">
                        <c:v>9.5137420718816063E-2</c:v>
                      </c:pt>
                    </c:numCache>
                  </c:numRef>
                </c:val>
                <c:smooth val="0"/>
                <c:extLst>
                  <c:ext xmlns:c16="http://schemas.microsoft.com/office/drawing/2014/chart" uri="{C3380CC4-5D6E-409C-BE32-E72D297353CC}">
                    <c16:uniqueId val="{00000005-2FB7-42EB-A7F6-26F86675A244}"/>
                  </c:ext>
                </c:extLst>
              </c15:ser>
            </c15:filteredLineSeries>
            <c15:filteredLineSeries>
              <c15:ser>
                <c:idx val="6"/>
                <c:order val="6"/>
                <c:tx>
                  <c:strRef>
                    <c:extLst xmlns:c15="http://schemas.microsoft.com/office/drawing/2012/chart">
                      <c:ext xmlns:c15="http://schemas.microsoft.com/office/drawing/2012/chart" uri="{02D57815-91ED-43cb-92C2-25804820EDAC}">
                        <c15:formulaRef>
                          <c15:sqref>'RnD '!$D$15</c15:sqref>
                        </c15:formulaRef>
                      </c:ext>
                    </c:extLst>
                    <c:strCache>
                      <c:ptCount val="1"/>
                      <c:pt idx="0">
                        <c:v>Max</c:v>
                      </c:pt>
                    </c:strCache>
                  </c:strRef>
                </c:tx>
                <c:spPr>
                  <a:ln w="28575" cap="rnd">
                    <a:solidFill>
                      <a:schemeClr val="accent1">
                        <a:lumMod val="60000"/>
                      </a:schemeClr>
                    </a:solidFill>
                    <a:round/>
                  </a:ln>
                  <a:effectLst/>
                </c:spPr>
                <c:marker>
                  <c:symbol val="none"/>
                </c:marker>
                <c:cat>
                  <c:strRef>
                    <c:extLst xmlns:c15="http://schemas.microsoft.com/office/drawing/2012/chart">
                      <c:ext xmlns:c15="http://schemas.microsoft.com/office/drawing/2012/chart" uri="{02D57815-91ED-43cb-92C2-25804820EDAC}">
                        <c15:formulaRef>
                          <c15:sqref>'RnD '!$E$8:$N$8</c15:sqref>
                        </c15:formulaRef>
                      </c:ext>
                    </c:extLst>
                    <c:strCache>
                      <c:ptCount val="10"/>
                      <c:pt idx="0">
                        <c:v>1Q21</c:v>
                      </c:pt>
                      <c:pt idx="1">
                        <c:v>2Q21</c:v>
                      </c:pt>
                      <c:pt idx="2">
                        <c:v>3Q21</c:v>
                      </c:pt>
                      <c:pt idx="3">
                        <c:v>4Q21</c:v>
                      </c:pt>
                      <c:pt idx="4">
                        <c:v>1Q22</c:v>
                      </c:pt>
                      <c:pt idx="5">
                        <c:v>2Q22</c:v>
                      </c:pt>
                      <c:pt idx="6">
                        <c:v>3Q22</c:v>
                      </c:pt>
                      <c:pt idx="7">
                        <c:v>4Q22</c:v>
                      </c:pt>
                      <c:pt idx="8">
                        <c:v>1Q23</c:v>
                      </c:pt>
                      <c:pt idx="9">
                        <c:v>2Q23</c:v>
                      </c:pt>
                    </c:strCache>
                  </c:strRef>
                </c:cat>
                <c:val>
                  <c:numRef>
                    <c:extLst xmlns:c15="http://schemas.microsoft.com/office/drawing/2012/chart">
                      <c:ext xmlns:c15="http://schemas.microsoft.com/office/drawing/2012/chart" uri="{02D57815-91ED-43cb-92C2-25804820EDAC}">
                        <c15:formulaRef>
                          <c15:sqref>'RnD '!$E$15:$N$15</c15:sqref>
                        </c15:formulaRef>
                      </c:ext>
                    </c:extLst>
                    <c:numCache>
                      <c:formatCode>0.00%</c:formatCode>
                      <c:ptCount val="10"/>
                      <c:pt idx="0">
                        <c:v>0.42919989872135722</c:v>
                      </c:pt>
                      <c:pt idx="1">
                        <c:v>0.43377137250486558</c:v>
                      </c:pt>
                      <c:pt idx="2">
                        <c:v>0.70046977124183007</c:v>
                      </c:pt>
                      <c:pt idx="3">
                        <c:v>0.79158878504672914</c:v>
                      </c:pt>
                      <c:pt idx="4">
                        <c:v>0.83093323358892823</c:v>
                      </c:pt>
                      <c:pt idx="5">
                        <c:v>0.79983171278982801</c:v>
                      </c:pt>
                      <c:pt idx="6">
                        <c:v>0.82751185855972398</c:v>
                      </c:pt>
                      <c:pt idx="7">
                        <c:v>0.73978914486528702</c:v>
                      </c:pt>
                      <c:pt idx="8">
                        <c:v>0.68828855573697489</c:v>
                      </c:pt>
                      <c:pt idx="9">
                        <c:v>0.66462199049225579</c:v>
                      </c:pt>
                    </c:numCache>
                  </c:numRef>
                </c:val>
                <c:smooth val="0"/>
                <c:extLst xmlns:c15="http://schemas.microsoft.com/office/drawing/2012/chart">
                  <c:ext xmlns:c16="http://schemas.microsoft.com/office/drawing/2014/chart" uri="{C3380CC4-5D6E-409C-BE32-E72D297353CC}">
                    <c16:uniqueId val="{00000006-2FB7-42EB-A7F6-26F86675A244}"/>
                  </c:ext>
                </c:extLst>
              </c15:ser>
            </c15:filteredLineSeries>
          </c:ext>
        </c:extLst>
      </c:lineChart>
      <c:catAx>
        <c:axId val="776124208"/>
        <c:scaling>
          <c:orientation val="minMax"/>
        </c:scaling>
        <c:delete val="0"/>
        <c:axPos val="b"/>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76130448"/>
        <c:crosses val="autoZero"/>
        <c:auto val="1"/>
        <c:lblAlgn val="ctr"/>
        <c:lblOffset val="100"/>
        <c:noMultiLvlLbl val="0"/>
      </c:catAx>
      <c:valAx>
        <c:axId val="776130448"/>
        <c:scaling>
          <c:orientation val="minMax"/>
          <c:min val="0.15000000000000002"/>
        </c:scaling>
        <c:delete val="0"/>
        <c:axPos val="l"/>
        <c:majorGridlines>
          <c:spPr>
            <a:ln w="9525" cap="flat" cmpd="sng" algn="ctr">
              <a:solidFill>
                <a:schemeClr val="tx1">
                  <a:lumMod val="15000"/>
                  <a:lumOff val="85000"/>
                </a:schemeClr>
              </a:solidFill>
              <a:round/>
            </a:ln>
            <a:effectLst/>
          </c:spPr>
        </c:majorGridlines>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76124208"/>
        <c:crosses val="autoZero"/>
        <c:crossBetween val="between"/>
        <c:majorUnit val="5.000000000000001E-2"/>
      </c:valAx>
      <c:valAx>
        <c:axId val="666180624"/>
        <c:scaling>
          <c:orientation val="minMax"/>
          <c:min val="0"/>
        </c:scaling>
        <c:delete val="0"/>
        <c:axPos val="r"/>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66169584"/>
        <c:crosses val="max"/>
        <c:crossBetween val="between"/>
      </c:valAx>
      <c:catAx>
        <c:axId val="666169584"/>
        <c:scaling>
          <c:orientation val="minMax"/>
        </c:scaling>
        <c:delete val="1"/>
        <c:axPos val="b"/>
        <c:numFmt formatCode="General" sourceLinked="1"/>
        <c:majorTickMark val="out"/>
        <c:minorTickMark val="none"/>
        <c:tickLblPos val="nextTo"/>
        <c:crossAx val="666180624"/>
        <c:crosses val="autoZero"/>
        <c:auto val="1"/>
        <c:lblAlgn val="ctr"/>
        <c:lblOffset val="100"/>
        <c:noMultiLvlLbl val="0"/>
      </c:cat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19050" cap="flat" cmpd="sng" algn="ctr">
      <a:solidFill>
        <a:schemeClr val="tx1"/>
      </a:solidFill>
      <a:round/>
    </a:ln>
    <a:effectLst/>
  </c:spPr>
  <c:txPr>
    <a:bodyPr/>
    <a:lstStyle/>
    <a:p>
      <a:pPr>
        <a:defRPr/>
      </a:pPr>
      <a:endParaRPr lang="en-US"/>
    </a:p>
  </c:txPr>
  <c:externalData r:id="rId3">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'Gross Mar'!$D$9</c:f>
              <c:strCache>
                <c:ptCount val="1"/>
                <c:pt idx="0">
                  <c:v>No. of data points</c:v>
                </c:pt>
              </c:strCache>
            </c:strRef>
          </c:tx>
          <c:spPr>
            <a:solidFill>
              <a:srgbClr val="95EADF"/>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'Gross Mar'!$E$8:$N$8</c:f>
              <c:strCache>
                <c:ptCount val="10"/>
                <c:pt idx="0">
                  <c:v>1Q21</c:v>
                </c:pt>
                <c:pt idx="1">
                  <c:v>2Q21</c:v>
                </c:pt>
                <c:pt idx="2">
                  <c:v>3Q21</c:v>
                </c:pt>
                <c:pt idx="3">
                  <c:v>4Q21</c:v>
                </c:pt>
                <c:pt idx="4">
                  <c:v>1Q22</c:v>
                </c:pt>
                <c:pt idx="5">
                  <c:v>2Q22</c:v>
                </c:pt>
                <c:pt idx="6">
                  <c:v>3Q22</c:v>
                </c:pt>
                <c:pt idx="7">
                  <c:v>4Q22</c:v>
                </c:pt>
                <c:pt idx="8">
                  <c:v>1Q23</c:v>
                </c:pt>
                <c:pt idx="9">
                  <c:v>2Q23</c:v>
                </c:pt>
              </c:strCache>
            </c:strRef>
          </c:cat>
          <c:val>
            <c:numRef>
              <c:f>'Gross Mar'!$E$9:$N$9</c:f>
              <c:numCache>
                <c:formatCode>General</c:formatCode>
                <c:ptCount val="10"/>
                <c:pt idx="0">
                  <c:v>49</c:v>
                </c:pt>
                <c:pt idx="1">
                  <c:v>50</c:v>
                </c:pt>
                <c:pt idx="2">
                  <c:v>51</c:v>
                </c:pt>
                <c:pt idx="3">
                  <c:v>50</c:v>
                </c:pt>
                <c:pt idx="4">
                  <c:v>51</c:v>
                </c:pt>
                <c:pt idx="5">
                  <c:v>51</c:v>
                </c:pt>
                <c:pt idx="6">
                  <c:v>51</c:v>
                </c:pt>
                <c:pt idx="7">
                  <c:v>51</c:v>
                </c:pt>
                <c:pt idx="8">
                  <c:v>51</c:v>
                </c:pt>
                <c:pt idx="9">
                  <c:v>50</c:v>
                </c:pt>
              </c:numCache>
            </c:numRef>
          </c:val>
          <c:extLst>
            <c:ext xmlns:c16="http://schemas.microsoft.com/office/drawing/2014/chart" uri="{C3380CC4-5D6E-409C-BE32-E72D297353CC}">
              <c16:uniqueId val="{00000000-183D-43E5-837B-D76CB35D1136}"/>
            </c:ext>
          </c:extLst>
        </c:ser>
        <c:dLbls>
          <c:showLegendKey val="0"/>
          <c:showVal val="0"/>
          <c:showCatName val="0"/>
          <c:showSerName val="0"/>
          <c:showPercent val="0"/>
          <c:showBubbleSize val="0"/>
        </c:dLbls>
        <c:gapWidth val="150"/>
        <c:axId val="633091152"/>
        <c:axId val="633079152"/>
      </c:barChart>
      <c:lineChart>
        <c:grouping val="standard"/>
        <c:varyColors val="0"/>
        <c:ser>
          <c:idx val="2"/>
          <c:order val="2"/>
          <c:tx>
            <c:strRef>
              <c:f>'Gross Mar'!$D$11</c:f>
              <c:strCache>
                <c:ptCount val="1"/>
                <c:pt idx="0">
                  <c:v>Lower Quartile</c:v>
                </c:pt>
              </c:strCache>
            </c:strRef>
          </c:tx>
          <c:spPr>
            <a:ln w="28575" cap="rnd">
              <a:solidFill>
                <a:schemeClr val="accent3"/>
              </a:solidFill>
              <a:round/>
            </a:ln>
            <a:effectLst/>
          </c:spPr>
          <c:marker>
            <c:symbol val="none"/>
          </c:marker>
          <c:cat>
            <c:strRef>
              <c:f>'Gross Mar'!$E$8:$N$8</c:f>
              <c:strCache>
                <c:ptCount val="10"/>
                <c:pt idx="0">
                  <c:v>1Q21</c:v>
                </c:pt>
                <c:pt idx="1">
                  <c:v>2Q21</c:v>
                </c:pt>
                <c:pt idx="2">
                  <c:v>3Q21</c:v>
                </c:pt>
                <c:pt idx="3">
                  <c:v>4Q21</c:v>
                </c:pt>
                <c:pt idx="4">
                  <c:v>1Q22</c:v>
                </c:pt>
                <c:pt idx="5">
                  <c:v>2Q22</c:v>
                </c:pt>
                <c:pt idx="6">
                  <c:v>3Q22</c:v>
                </c:pt>
                <c:pt idx="7">
                  <c:v>4Q22</c:v>
                </c:pt>
                <c:pt idx="8">
                  <c:v>1Q23</c:v>
                </c:pt>
                <c:pt idx="9">
                  <c:v>2Q23</c:v>
                </c:pt>
              </c:strCache>
            </c:strRef>
          </c:cat>
          <c:val>
            <c:numRef>
              <c:f>'Gross Mar'!$E$11:$N$11</c:f>
              <c:numCache>
                <c:formatCode>0.0%</c:formatCode>
                <c:ptCount val="10"/>
                <c:pt idx="0">
                  <c:v>0.64478242793791574</c:v>
                </c:pt>
                <c:pt idx="1">
                  <c:v>0.66563553763595018</c:v>
                </c:pt>
                <c:pt idx="2">
                  <c:v>0.65404908815695673</c:v>
                </c:pt>
                <c:pt idx="3">
                  <c:v>0.62739321457354291</c:v>
                </c:pt>
                <c:pt idx="4">
                  <c:v>0.65416916179560847</c:v>
                </c:pt>
                <c:pt idx="5">
                  <c:v>0.63723785076120976</c:v>
                </c:pt>
                <c:pt idx="6">
                  <c:v>0.64647807077973596</c:v>
                </c:pt>
                <c:pt idx="7">
                  <c:v>0.62798773581245459</c:v>
                </c:pt>
                <c:pt idx="8">
                  <c:v>0.65532374710618502</c:v>
                </c:pt>
                <c:pt idx="9">
                  <c:v>0.65772987007277206</c:v>
                </c:pt>
              </c:numCache>
            </c:numRef>
          </c:val>
          <c:smooth val="0"/>
          <c:extLst>
            <c:ext xmlns:c16="http://schemas.microsoft.com/office/drawing/2014/chart" uri="{C3380CC4-5D6E-409C-BE32-E72D297353CC}">
              <c16:uniqueId val="{00000001-183D-43E5-837B-D76CB35D1136}"/>
            </c:ext>
          </c:extLst>
        </c:ser>
        <c:ser>
          <c:idx val="3"/>
          <c:order val="3"/>
          <c:tx>
            <c:strRef>
              <c:f>'Gross Mar'!$D$12</c:f>
              <c:strCache>
                <c:ptCount val="1"/>
                <c:pt idx="0">
                  <c:v>Mean</c:v>
                </c:pt>
              </c:strCache>
            </c:strRef>
          </c:tx>
          <c:spPr>
            <a:ln w="28575" cap="rnd">
              <a:solidFill>
                <a:schemeClr val="accent4"/>
              </a:solidFill>
              <a:round/>
            </a:ln>
            <a:effectLst/>
          </c:spPr>
          <c:marker>
            <c:symbol val="none"/>
          </c:marker>
          <c:cat>
            <c:strRef>
              <c:f>'Gross Mar'!$E$8:$N$8</c:f>
              <c:strCache>
                <c:ptCount val="10"/>
                <c:pt idx="0">
                  <c:v>1Q21</c:v>
                </c:pt>
                <c:pt idx="1">
                  <c:v>2Q21</c:v>
                </c:pt>
                <c:pt idx="2">
                  <c:v>3Q21</c:v>
                </c:pt>
                <c:pt idx="3">
                  <c:v>4Q21</c:v>
                </c:pt>
                <c:pt idx="4">
                  <c:v>1Q22</c:v>
                </c:pt>
                <c:pt idx="5">
                  <c:v>2Q22</c:v>
                </c:pt>
                <c:pt idx="6">
                  <c:v>3Q22</c:v>
                </c:pt>
                <c:pt idx="7">
                  <c:v>4Q22</c:v>
                </c:pt>
                <c:pt idx="8">
                  <c:v>1Q23</c:v>
                </c:pt>
                <c:pt idx="9">
                  <c:v>2Q23</c:v>
                </c:pt>
              </c:strCache>
            </c:strRef>
          </c:cat>
          <c:val>
            <c:numRef>
              <c:f>'Gross Mar'!$E$12:$N$12</c:f>
              <c:numCache>
                <c:formatCode>0.00%</c:formatCode>
                <c:ptCount val="10"/>
                <c:pt idx="0">
                  <c:v>0.71117729217571424</c:v>
                </c:pt>
                <c:pt idx="1">
                  <c:v>0.7026277030774507</c:v>
                </c:pt>
                <c:pt idx="2">
                  <c:v>0.70850633249432193</c:v>
                </c:pt>
                <c:pt idx="3">
                  <c:v>0.68834129716693804</c:v>
                </c:pt>
                <c:pt idx="4">
                  <c:v>0.70775815703145051</c:v>
                </c:pt>
                <c:pt idx="5">
                  <c:v>0.69184819661114072</c:v>
                </c:pt>
                <c:pt idx="6">
                  <c:v>0.70142753438688299</c:v>
                </c:pt>
                <c:pt idx="7">
                  <c:v>0.69159242476395488</c:v>
                </c:pt>
                <c:pt idx="8">
                  <c:v>0.70941176488019309</c:v>
                </c:pt>
                <c:pt idx="9">
                  <c:v>0.69870758106789665</c:v>
                </c:pt>
              </c:numCache>
            </c:numRef>
          </c:val>
          <c:smooth val="0"/>
          <c:extLst>
            <c:ext xmlns:c16="http://schemas.microsoft.com/office/drawing/2014/chart" uri="{C3380CC4-5D6E-409C-BE32-E72D297353CC}">
              <c16:uniqueId val="{00000002-183D-43E5-837B-D76CB35D1136}"/>
            </c:ext>
          </c:extLst>
        </c:ser>
        <c:ser>
          <c:idx val="4"/>
          <c:order val="4"/>
          <c:tx>
            <c:strRef>
              <c:f>'Gross Mar'!$D$13</c:f>
              <c:strCache>
                <c:ptCount val="1"/>
                <c:pt idx="0">
                  <c:v>Median</c:v>
                </c:pt>
              </c:strCache>
            </c:strRef>
          </c:tx>
          <c:spPr>
            <a:ln w="28575" cap="rnd">
              <a:solidFill>
                <a:schemeClr val="accent5"/>
              </a:solidFill>
              <a:round/>
            </a:ln>
            <a:effectLst/>
          </c:spPr>
          <c:marker>
            <c:symbol val="none"/>
          </c:marker>
          <c:cat>
            <c:strRef>
              <c:f>'Gross Mar'!$E$8:$N$8</c:f>
              <c:strCache>
                <c:ptCount val="10"/>
                <c:pt idx="0">
                  <c:v>1Q21</c:v>
                </c:pt>
                <c:pt idx="1">
                  <c:v>2Q21</c:v>
                </c:pt>
                <c:pt idx="2">
                  <c:v>3Q21</c:v>
                </c:pt>
                <c:pt idx="3">
                  <c:v>4Q21</c:v>
                </c:pt>
                <c:pt idx="4">
                  <c:v>1Q22</c:v>
                </c:pt>
                <c:pt idx="5">
                  <c:v>2Q22</c:v>
                </c:pt>
                <c:pt idx="6">
                  <c:v>3Q22</c:v>
                </c:pt>
                <c:pt idx="7">
                  <c:v>4Q22</c:v>
                </c:pt>
                <c:pt idx="8">
                  <c:v>1Q23</c:v>
                </c:pt>
                <c:pt idx="9">
                  <c:v>2Q23</c:v>
                </c:pt>
              </c:strCache>
            </c:strRef>
          </c:cat>
          <c:val>
            <c:numRef>
              <c:f>'Gross Mar'!$E$13:$N$13</c:f>
              <c:numCache>
                <c:formatCode>0.00%</c:formatCode>
                <c:ptCount val="10"/>
                <c:pt idx="0">
                  <c:v>0.74731030113704622</c:v>
                </c:pt>
                <c:pt idx="1">
                  <c:v>0.75569850145443485</c:v>
                </c:pt>
                <c:pt idx="2">
                  <c:v>0.75439955136593051</c:v>
                </c:pt>
                <c:pt idx="3">
                  <c:v>0.74041462832363591</c:v>
                </c:pt>
                <c:pt idx="4">
                  <c:v>0.74195127867135602</c:v>
                </c:pt>
                <c:pt idx="5">
                  <c:v>0.74854508351598514</c:v>
                </c:pt>
                <c:pt idx="6">
                  <c:v>0.74682877249318114</c:v>
                </c:pt>
                <c:pt idx="7">
                  <c:v>0.75393341059012298</c:v>
                </c:pt>
                <c:pt idx="8">
                  <c:v>0.75687389383614134</c:v>
                </c:pt>
                <c:pt idx="9">
                  <c:v>0.75694913521460672</c:v>
                </c:pt>
              </c:numCache>
            </c:numRef>
          </c:val>
          <c:smooth val="0"/>
          <c:extLst>
            <c:ext xmlns:c16="http://schemas.microsoft.com/office/drawing/2014/chart" uri="{C3380CC4-5D6E-409C-BE32-E72D297353CC}">
              <c16:uniqueId val="{00000003-183D-43E5-837B-D76CB35D1136}"/>
            </c:ext>
          </c:extLst>
        </c:ser>
        <c:ser>
          <c:idx val="5"/>
          <c:order val="5"/>
          <c:tx>
            <c:strRef>
              <c:f>'Gross Mar'!$D$14</c:f>
              <c:strCache>
                <c:ptCount val="1"/>
                <c:pt idx="0">
                  <c:v>Upper quartile</c:v>
                </c:pt>
              </c:strCache>
            </c:strRef>
          </c:tx>
          <c:spPr>
            <a:ln w="28575" cap="rnd">
              <a:solidFill>
                <a:schemeClr val="accent6"/>
              </a:solidFill>
              <a:round/>
            </a:ln>
            <a:effectLst/>
          </c:spPr>
          <c:marker>
            <c:symbol val="none"/>
          </c:marker>
          <c:cat>
            <c:strRef>
              <c:f>'Gross Mar'!$E$8:$N$8</c:f>
              <c:strCache>
                <c:ptCount val="10"/>
                <c:pt idx="0">
                  <c:v>1Q21</c:v>
                </c:pt>
                <c:pt idx="1">
                  <c:v>2Q21</c:v>
                </c:pt>
                <c:pt idx="2">
                  <c:v>3Q21</c:v>
                </c:pt>
                <c:pt idx="3">
                  <c:v>4Q21</c:v>
                </c:pt>
                <c:pt idx="4">
                  <c:v>1Q22</c:v>
                </c:pt>
                <c:pt idx="5">
                  <c:v>2Q22</c:v>
                </c:pt>
                <c:pt idx="6">
                  <c:v>3Q22</c:v>
                </c:pt>
                <c:pt idx="7">
                  <c:v>4Q22</c:v>
                </c:pt>
                <c:pt idx="8">
                  <c:v>1Q23</c:v>
                </c:pt>
                <c:pt idx="9">
                  <c:v>2Q23</c:v>
                </c:pt>
              </c:strCache>
            </c:strRef>
          </c:cat>
          <c:val>
            <c:numRef>
              <c:f>'Gross Mar'!$E$14:$N$14</c:f>
              <c:numCache>
                <c:formatCode>0.0%</c:formatCode>
                <c:ptCount val="10"/>
                <c:pt idx="0">
                  <c:v>0.81437008921445164</c:v>
                </c:pt>
                <c:pt idx="1">
                  <c:v>0.80059076566295251</c:v>
                </c:pt>
                <c:pt idx="2">
                  <c:v>0.80111731245149131</c:v>
                </c:pt>
                <c:pt idx="3">
                  <c:v>0.80394256793388497</c:v>
                </c:pt>
                <c:pt idx="4">
                  <c:v>0.80060833537990395</c:v>
                </c:pt>
                <c:pt idx="5">
                  <c:v>0.79264722819039468</c:v>
                </c:pt>
                <c:pt idx="6">
                  <c:v>0.79524811900730685</c:v>
                </c:pt>
                <c:pt idx="7">
                  <c:v>0.79665722194051303</c:v>
                </c:pt>
                <c:pt idx="8">
                  <c:v>0.79720047068877542</c:v>
                </c:pt>
                <c:pt idx="9">
                  <c:v>0.79512634625612788</c:v>
                </c:pt>
              </c:numCache>
            </c:numRef>
          </c:val>
          <c:smooth val="0"/>
          <c:extLst>
            <c:ext xmlns:c16="http://schemas.microsoft.com/office/drawing/2014/chart" uri="{C3380CC4-5D6E-409C-BE32-E72D297353CC}">
              <c16:uniqueId val="{00000004-183D-43E5-837B-D76CB35D1136}"/>
            </c:ext>
          </c:extLst>
        </c:ser>
        <c:dLbls>
          <c:showLegendKey val="0"/>
          <c:showVal val="0"/>
          <c:showCatName val="0"/>
          <c:showSerName val="0"/>
          <c:showPercent val="0"/>
          <c:showBubbleSize val="0"/>
        </c:dLbls>
        <c:marker val="1"/>
        <c:smooth val="0"/>
        <c:axId val="776112688"/>
        <c:axId val="776108368"/>
        <c:extLst>
          <c:ext xmlns:c15="http://schemas.microsoft.com/office/drawing/2012/chart" uri="{02D57815-91ED-43cb-92C2-25804820EDAC}">
            <c15:filteredLineSeries>
              <c15:ser>
                <c:idx val="1"/>
                <c:order val="1"/>
                <c:tx>
                  <c:strRef>
                    <c:extLst>
                      <c:ext uri="{02D57815-91ED-43cb-92C2-25804820EDAC}">
                        <c15:formulaRef>
                          <c15:sqref>'Gross Mar'!$D$10</c15:sqref>
                        </c15:formulaRef>
                      </c:ext>
                    </c:extLst>
                    <c:strCache>
                      <c:ptCount val="1"/>
                      <c:pt idx="0">
                        <c:v>Min</c:v>
                      </c:pt>
                    </c:strCache>
                  </c:strRef>
                </c:tx>
                <c:spPr>
                  <a:ln w="28575" cap="rnd">
                    <a:solidFill>
                      <a:schemeClr val="accent2"/>
                    </a:solidFill>
                    <a:round/>
                  </a:ln>
                  <a:effectLst/>
                </c:spPr>
                <c:marker>
                  <c:symbol val="none"/>
                </c:marker>
                <c:cat>
                  <c:strRef>
                    <c:extLst>
                      <c:ext uri="{02D57815-91ED-43cb-92C2-25804820EDAC}">
                        <c15:formulaRef>
                          <c15:sqref>'Gross Mar'!$E$8:$N$8</c15:sqref>
                        </c15:formulaRef>
                      </c:ext>
                    </c:extLst>
                    <c:strCache>
                      <c:ptCount val="10"/>
                      <c:pt idx="0">
                        <c:v>1Q21</c:v>
                      </c:pt>
                      <c:pt idx="1">
                        <c:v>2Q21</c:v>
                      </c:pt>
                      <c:pt idx="2">
                        <c:v>3Q21</c:v>
                      </c:pt>
                      <c:pt idx="3">
                        <c:v>4Q21</c:v>
                      </c:pt>
                      <c:pt idx="4">
                        <c:v>1Q22</c:v>
                      </c:pt>
                      <c:pt idx="5">
                        <c:v>2Q22</c:v>
                      </c:pt>
                      <c:pt idx="6">
                        <c:v>3Q22</c:v>
                      </c:pt>
                      <c:pt idx="7">
                        <c:v>4Q22</c:v>
                      </c:pt>
                      <c:pt idx="8">
                        <c:v>1Q23</c:v>
                      </c:pt>
                      <c:pt idx="9">
                        <c:v>2Q23</c:v>
                      </c:pt>
                    </c:strCache>
                  </c:strRef>
                </c:cat>
                <c:val>
                  <c:numRef>
                    <c:extLst>
                      <c:ext uri="{02D57815-91ED-43cb-92C2-25804820EDAC}">
                        <c15:formulaRef>
                          <c15:sqref>'Gross Mar'!$E$10:$N$10</c15:sqref>
                        </c15:formulaRef>
                      </c:ext>
                    </c:extLst>
                    <c:numCache>
                      <c:formatCode>0.00%</c:formatCode>
                      <c:ptCount val="10"/>
                      <c:pt idx="0">
                        <c:v>0.16332516924232901</c:v>
                      </c:pt>
                      <c:pt idx="1">
                        <c:v>0.16332516924232901</c:v>
                      </c:pt>
                      <c:pt idx="2">
                        <c:v>0.18362478506425983</c:v>
                      </c:pt>
                      <c:pt idx="3">
                        <c:v>4.7721676218701652E-2</c:v>
                      </c:pt>
                      <c:pt idx="4">
                        <c:v>0.15138522427440634</c:v>
                      </c:pt>
                      <c:pt idx="5">
                        <c:v>0.15138522427440634</c:v>
                      </c:pt>
                      <c:pt idx="6">
                        <c:v>0.1931355460399026</c:v>
                      </c:pt>
                      <c:pt idx="7">
                        <c:v>2.5955818448813235E-2</c:v>
                      </c:pt>
                      <c:pt idx="8">
                        <c:v>0.20958227917720823</c:v>
                      </c:pt>
                      <c:pt idx="9">
                        <c:v>0.20397307568782785</c:v>
                      </c:pt>
                    </c:numCache>
                  </c:numRef>
                </c:val>
                <c:smooth val="0"/>
                <c:extLst>
                  <c:ext xmlns:c16="http://schemas.microsoft.com/office/drawing/2014/chart" uri="{C3380CC4-5D6E-409C-BE32-E72D297353CC}">
                    <c16:uniqueId val="{00000005-183D-43E5-837B-D76CB35D1136}"/>
                  </c:ext>
                </c:extLst>
              </c15:ser>
            </c15:filteredLineSeries>
            <c15:filteredLineSeries>
              <c15:ser>
                <c:idx val="6"/>
                <c:order val="6"/>
                <c:tx>
                  <c:strRef>
                    <c:extLst xmlns:c15="http://schemas.microsoft.com/office/drawing/2012/chart">
                      <c:ext xmlns:c15="http://schemas.microsoft.com/office/drawing/2012/chart" uri="{02D57815-91ED-43cb-92C2-25804820EDAC}">
                        <c15:formulaRef>
                          <c15:sqref>'Gross Mar'!$D$15</c15:sqref>
                        </c15:formulaRef>
                      </c:ext>
                    </c:extLst>
                    <c:strCache>
                      <c:ptCount val="1"/>
                      <c:pt idx="0">
                        <c:v>Max</c:v>
                      </c:pt>
                    </c:strCache>
                  </c:strRef>
                </c:tx>
                <c:spPr>
                  <a:ln w="28575" cap="rnd">
                    <a:solidFill>
                      <a:schemeClr val="accent1">
                        <a:lumMod val="60000"/>
                      </a:schemeClr>
                    </a:solidFill>
                    <a:round/>
                  </a:ln>
                  <a:effectLst/>
                </c:spPr>
                <c:marker>
                  <c:symbol val="none"/>
                </c:marker>
                <c:cat>
                  <c:strRef>
                    <c:extLst xmlns:c15="http://schemas.microsoft.com/office/drawing/2012/chart">
                      <c:ext xmlns:c15="http://schemas.microsoft.com/office/drawing/2012/chart" uri="{02D57815-91ED-43cb-92C2-25804820EDAC}">
                        <c15:formulaRef>
                          <c15:sqref>'Gross Mar'!$E$8:$N$8</c15:sqref>
                        </c15:formulaRef>
                      </c:ext>
                    </c:extLst>
                    <c:strCache>
                      <c:ptCount val="10"/>
                      <c:pt idx="0">
                        <c:v>1Q21</c:v>
                      </c:pt>
                      <c:pt idx="1">
                        <c:v>2Q21</c:v>
                      </c:pt>
                      <c:pt idx="2">
                        <c:v>3Q21</c:v>
                      </c:pt>
                      <c:pt idx="3">
                        <c:v>4Q21</c:v>
                      </c:pt>
                      <c:pt idx="4">
                        <c:v>1Q22</c:v>
                      </c:pt>
                      <c:pt idx="5">
                        <c:v>2Q22</c:v>
                      </c:pt>
                      <c:pt idx="6">
                        <c:v>3Q22</c:v>
                      </c:pt>
                      <c:pt idx="7">
                        <c:v>4Q22</c:v>
                      </c:pt>
                      <c:pt idx="8">
                        <c:v>1Q23</c:v>
                      </c:pt>
                      <c:pt idx="9">
                        <c:v>2Q23</c:v>
                      </c:pt>
                    </c:strCache>
                  </c:strRef>
                </c:cat>
                <c:val>
                  <c:numRef>
                    <c:extLst xmlns:c15="http://schemas.microsoft.com/office/drawing/2012/chart">
                      <c:ext xmlns:c15="http://schemas.microsoft.com/office/drawing/2012/chart" uri="{02D57815-91ED-43cb-92C2-25804820EDAC}">
                        <c15:formulaRef>
                          <c15:sqref>'Gross Mar'!$E$15:$N$15</c15:sqref>
                        </c15:formulaRef>
                      </c:ext>
                    </c:extLst>
                    <c:numCache>
                      <c:formatCode>0.00%</c:formatCode>
                      <c:ptCount val="10"/>
                      <c:pt idx="0">
                        <c:v>1</c:v>
                      </c:pt>
                      <c:pt idx="1">
                        <c:v>0.93509350935093505</c:v>
                      </c:pt>
                      <c:pt idx="2">
                        <c:v>1</c:v>
                      </c:pt>
                      <c:pt idx="3">
                        <c:v>0.9271948608137045</c:v>
                      </c:pt>
                      <c:pt idx="4">
                        <c:v>1</c:v>
                      </c:pt>
                      <c:pt idx="5">
                        <c:v>0.93089832181638699</c:v>
                      </c:pt>
                      <c:pt idx="6">
                        <c:v>1</c:v>
                      </c:pt>
                      <c:pt idx="7">
                        <c:v>0.93008279668813243</c:v>
                      </c:pt>
                      <c:pt idx="8">
                        <c:v>1</c:v>
                      </c:pt>
                      <c:pt idx="9">
                        <c:v>0.89984002940000218</c:v>
                      </c:pt>
                    </c:numCache>
                  </c:numRef>
                </c:val>
                <c:smooth val="0"/>
                <c:extLst xmlns:c15="http://schemas.microsoft.com/office/drawing/2012/chart">
                  <c:ext xmlns:c16="http://schemas.microsoft.com/office/drawing/2014/chart" uri="{C3380CC4-5D6E-409C-BE32-E72D297353CC}">
                    <c16:uniqueId val="{00000006-183D-43E5-837B-D76CB35D1136}"/>
                  </c:ext>
                </c:extLst>
              </c15:ser>
            </c15:filteredLineSeries>
          </c:ext>
        </c:extLst>
      </c:lineChart>
      <c:catAx>
        <c:axId val="776112688"/>
        <c:scaling>
          <c:orientation val="minMax"/>
        </c:scaling>
        <c:delete val="0"/>
        <c:axPos val="b"/>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76108368"/>
        <c:crosses val="autoZero"/>
        <c:auto val="1"/>
        <c:lblAlgn val="ctr"/>
        <c:lblOffset val="100"/>
        <c:noMultiLvlLbl val="0"/>
      </c:catAx>
      <c:valAx>
        <c:axId val="776108368"/>
        <c:scaling>
          <c:orientation val="minMax"/>
          <c:min val="0.60000000000000009"/>
        </c:scaling>
        <c:delete val="0"/>
        <c:axPos val="l"/>
        <c:majorGridlines>
          <c:spPr>
            <a:ln w="9525" cap="flat" cmpd="sng" algn="ctr">
              <a:solidFill>
                <a:schemeClr val="tx1">
                  <a:lumMod val="15000"/>
                  <a:lumOff val="85000"/>
                </a:schemeClr>
              </a:solidFill>
              <a:round/>
            </a:ln>
            <a:effectLst/>
          </c:spPr>
        </c:majorGridlines>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76112688"/>
        <c:crosses val="autoZero"/>
        <c:crossBetween val="between"/>
      </c:valAx>
      <c:valAx>
        <c:axId val="633079152"/>
        <c:scaling>
          <c:orientation val="minMax"/>
          <c:min val="0"/>
        </c:scaling>
        <c:delete val="0"/>
        <c:axPos val="r"/>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33091152"/>
        <c:crosses val="max"/>
        <c:crossBetween val="between"/>
      </c:valAx>
      <c:catAx>
        <c:axId val="633091152"/>
        <c:scaling>
          <c:orientation val="minMax"/>
        </c:scaling>
        <c:delete val="1"/>
        <c:axPos val="b"/>
        <c:numFmt formatCode="General" sourceLinked="1"/>
        <c:majorTickMark val="out"/>
        <c:minorTickMark val="none"/>
        <c:tickLblPos val="nextTo"/>
        <c:crossAx val="633079152"/>
        <c:crosses val="autoZero"/>
        <c:auto val="1"/>
        <c:lblAlgn val="ctr"/>
        <c:lblOffset val="100"/>
        <c:noMultiLvlLbl val="0"/>
      </c:cat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19050" cap="flat" cmpd="sng" algn="ctr">
      <a:solidFill>
        <a:schemeClr val="tx1"/>
      </a:solidFill>
      <a:round/>
    </a:ln>
    <a:effectLst/>
  </c:spPr>
  <c:txPr>
    <a:bodyPr/>
    <a:lstStyle/>
    <a:p>
      <a:pPr>
        <a:defRPr/>
      </a:pPr>
      <a:endParaRPr lang="en-US"/>
    </a:p>
  </c:txPr>
  <c:externalData r:id="rId3">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'Operat. Mar'!$D$9</c:f>
              <c:strCache>
                <c:ptCount val="1"/>
                <c:pt idx="0">
                  <c:v>No. of data points</c:v>
                </c:pt>
              </c:strCache>
            </c:strRef>
          </c:tx>
          <c:spPr>
            <a:solidFill>
              <a:srgbClr val="95EADF"/>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'Operat. Mar'!$E$8:$N$8</c:f>
              <c:strCache>
                <c:ptCount val="10"/>
                <c:pt idx="0">
                  <c:v>1Q21</c:v>
                </c:pt>
                <c:pt idx="1">
                  <c:v>2Q21</c:v>
                </c:pt>
                <c:pt idx="2">
                  <c:v>3Q21</c:v>
                </c:pt>
                <c:pt idx="3">
                  <c:v>4Q21</c:v>
                </c:pt>
                <c:pt idx="4">
                  <c:v>1Q22</c:v>
                </c:pt>
                <c:pt idx="5">
                  <c:v>2Q22</c:v>
                </c:pt>
                <c:pt idx="6">
                  <c:v>3Q22</c:v>
                </c:pt>
                <c:pt idx="7">
                  <c:v>4Q22</c:v>
                </c:pt>
                <c:pt idx="8">
                  <c:v>1Q23</c:v>
                </c:pt>
                <c:pt idx="9">
                  <c:v>2Q23</c:v>
                </c:pt>
              </c:strCache>
            </c:strRef>
          </c:cat>
          <c:val>
            <c:numRef>
              <c:f>'Operat. Mar'!$E$9:$N$9</c:f>
              <c:numCache>
                <c:formatCode>General</c:formatCode>
                <c:ptCount val="10"/>
                <c:pt idx="0">
                  <c:v>49</c:v>
                </c:pt>
                <c:pt idx="1">
                  <c:v>50</c:v>
                </c:pt>
                <c:pt idx="2">
                  <c:v>51</c:v>
                </c:pt>
                <c:pt idx="3">
                  <c:v>50</c:v>
                </c:pt>
                <c:pt idx="4">
                  <c:v>51</c:v>
                </c:pt>
                <c:pt idx="5">
                  <c:v>51</c:v>
                </c:pt>
                <c:pt idx="6">
                  <c:v>51</c:v>
                </c:pt>
                <c:pt idx="7">
                  <c:v>51</c:v>
                </c:pt>
                <c:pt idx="8">
                  <c:v>51</c:v>
                </c:pt>
                <c:pt idx="9">
                  <c:v>50</c:v>
                </c:pt>
              </c:numCache>
            </c:numRef>
          </c:val>
          <c:extLst>
            <c:ext xmlns:c16="http://schemas.microsoft.com/office/drawing/2014/chart" uri="{C3380CC4-5D6E-409C-BE32-E72D297353CC}">
              <c16:uniqueId val="{00000000-214E-4ED0-871B-A3B90D791CC8}"/>
            </c:ext>
          </c:extLst>
        </c:ser>
        <c:dLbls>
          <c:showLegendKey val="0"/>
          <c:showVal val="0"/>
          <c:showCatName val="0"/>
          <c:showSerName val="0"/>
          <c:showPercent val="0"/>
          <c:showBubbleSize val="0"/>
        </c:dLbls>
        <c:gapWidth val="150"/>
        <c:axId val="776075248"/>
        <c:axId val="776103088"/>
      </c:barChart>
      <c:lineChart>
        <c:grouping val="standard"/>
        <c:varyColors val="0"/>
        <c:ser>
          <c:idx val="2"/>
          <c:order val="2"/>
          <c:tx>
            <c:strRef>
              <c:f>'Operat. Mar'!$D$11</c:f>
              <c:strCache>
                <c:ptCount val="1"/>
                <c:pt idx="0">
                  <c:v>Lower Quartile</c:v>
                </c:pt>
              </c:strCache>
            </c:strRef>
          </c:tx>
          <c:spPr>
            <a:ln w="28575" cap="rnd">
              <a:solidFill>
                <a:schemeClr val="accent3"/>
              </a:solidFill>
              <a:round/>
            </a:ln>
            <a:effectLst/>
          </c:spPr>
          <c:marker>
            <c:symbol val="none"/>
          </c:marker>
          <c:cat>
            <c:strRef>
              <c:f>'Operat. Mar'!$E$8:$N$8</c:f>
              <c:strCache>
                <c:ptCount val="10"/>
                <c:pt idx="0">
                  <c:v>1Q21</c:v>
                </c:pt>
                <c:pt idx="1">
                  <c:v>2Q21</c:v>
                </c:pt>
                <c:pt idx="2">
                  <c:v>3Q21</c:v>
                </c:pt>
                <c:pt idx="3">
                  <c:v>4Q21</c:v>
                </c:pt>
                <c:pt idx="4">
                  <c:v>1Q22</c:v>
                </c:pt>
                <c:pt idx="5">
                  <c:v>2Q22</c:v>
                </c:pt>
                <c:pt idx="6">
                  <c:v>3Q22</c:v>
                </c:pt>
                <c:pt idx="7">
                  <c:v>4Q22</c:v>
                </c:pt>
                <c:pt idx="8">
                  <c:v>1Q23</c:v>
                </c:pt>
                <c:pt idx="9">
                  <c:v>2Q23</c:v>
                </c:pt>
              </c:strCache>
            </c:strRef>
          </c:cat>
          <c:val>
            <c:numRef>
              <c:f>'Operat. Mar'!$E$11:$N$11</c:f>
              <c:numCache>
                <c:formatCode>0.0%</c:formatCode>
                <c:ptCount val="10"/>
                <c:pt idx="0">
                  <c:v>-0.18306900985855123</c:v>
                </c:pt>
                <c:pt idx="1">
                  <c:v>-0.26752183609307362</c:v>
                </c:pt>
                <c:pt idx="2">
                  <c:v>-0.24999766219549086</c:v>
                </c:pt>
                <c:pt idx="3">
                  <c:v>-0.26445184135361283</c:v>
                </c:pt>
                <c:pt idx="4">
                  <c:v>-0.33042765848976619</c:v>
                </c:pt>
                <c:pt idx="5">
                  <c:v>-0.37128596926428964</c:v>
                </c:pt>
                <c:pt idx="6">
                  <c:v>-0.27121991190808098</c:v>
                </c:pt>
                <c:pt idx="7">
                  <c:v>-0.18296114854574874</c:v>
                </c:pt>
                <c:pt idx="8">
                  <c:v>-0.253350781725316</c:v>
                </c:pt>
                <c:pt idx="9">
                  <c:v>-0.22071181749077065</c:v>
                </c:pt>
              </c:numCache>
            </c:numRef>
          </c:val>
          <c:smooth val="0"/>
          <c:extLst>
            <c:ext xmlns:c16="http://schemas.microsoft.com/office/drawing/2014/chart" uri="{C3380CC4-5D6E-409C-BE32-E72D297353CC}">
              <c16:uniqueId val="{00000001-214E-4ED0-871B-A3B90D791CC8}"/>
            </c:ext>
          </c:extLst>
        </c:ser>
        <c:ser>
          <c:idx val="3"/>
          <c:order val="3"/>
          <c:tx>
            <c:strRef>
              <c:f>'Operat. Mar'!$D$12</c:f>
              <c:strCache>
                <c:ptCount val="1"/>
                <c:pt idx="0">
                  <c:v>Mean</c:v>
                </c:pt>
              </c:strCache>
            </c:strRef>
          </c:tx>
          <c:spPr>
            <a:ln w="28575" cap="rnd">
              <a:solidFill>
                <a:schemeClr val="accent4"/>
              </a:solidFill>
              <a:round/>
            </a:ln>
            <a:effectLst/>
          </c:spPr>
          <c:marker>
            <c:symbol val="none"/>
          </c:marker>
          <c:cat>
            <c:strRef>
              <c:f>'Operat. Mar'!$E$8:$N$8</c:f>
              <c:strCache>
                <c:ptCount val="10"/>
                <c:pt idx="0">
                  <c:v>1Q21</c:v>
                </c:pt>
                <c:pt idx="1">
                  <c:v>2Q21</c:v>
                </c:pt>
                <c:pt idx="2">
                  <c:v>3Q21</c:v>
                </c:pt>
                <c:pt idx="3">
                  <c:v>4Q21</c:v>
                </c:pt>
                <c:pt idx="4">
                  <c:v>1Q22</c:v>
                </c:pt>
                <c:pt idx="5">
                  <c:v>2Q22</c:v>
                </c:pt>
                <c:pt idx="6">
                  <c:v>3Q22</c:v>
                </c:pt>
                <c:pt idx="7">
                  <c:v>4Q22</c:v>
                </c:pt>
                <c:pt idx="8">
                  <c:v>1Q23</c:v>
                </c:pt>
                <c:pt idx="9">
                  <c:v>2Q23</c:v>
                </c:pt>
              </c:strCache>
            </c:strRef>
          </c:cat>
          <c:val>
            <c:numRef>
              <c:f>'Operat. Mar'!$E$12:$N$12</c:f>
              <c:numCache>
                <c:formatCode>0.00%</c:formatCode>
                <c:ptCount val="10"/>
                <c:pt idx="0">
                  <c:v>-4.7490695436603482E-2</c:v>
                </c:pt>
                <c:pt idx="1">
                  <c:v>-0.13220087083979831</c:v>
                </c:pt>
                <c:pt idx="2">
                  <c:v>-0.1014184167380129</c:v>
                </c:pt>
                <c:pt idx="3">
                  <c:v>-9.4093481299022272E-2</c:v>
                </c:pt>
                <c:pt idx="4">
                  <c:v>-0.12457009514892638</c:v>
                </c:pt>
                <c:pt idx="5">
                  <c:v>-0.27963696345449152</c:v>
                </c:pt>
                <c:pt idx="6">
                  <c:v>-9.2907354354122548E-2</c:v>
                </c:pt>
                <c:pt idx="7">
                  <c:v>-5.7236527754741758E-2</c:v>
                </c:pt>
                <c:pt idx="8">
                  <c:v>-7.4158711396072691E-2</c:v>
                </c:pt>
                <c:pt idx="9">
                  <c:v>-6.8939462533736715E-2</c:v>
                </c:pt>
              </c:numCache>
            </c:numRef>
          </c:val>
          <c:smooth val="0"/>
          <c:extLst>
            <c:ext xmlns:c16="http://schemas.microsoft.com/office/drawing/2014/chart" uri="{C3380CC4-5D6E-409C-BE32-E72D297353CC}">
              <c16:uniqueId val="{00000002-214E-4ED0-871B-A3B90D791CC8}"/>
            </c:ext>
          </c:extLst>
        </c:ser>
        <c:ser>
          <c:idx val="4"/>
          <c:order val="4"/>
          <c:tx>
            <c:strRef>
              <c:f>'Operat. Mar'!$D$13</c:f>
              <c:strCache>
                <c:ptCount val="1"/>
                <c:pt idx="0">
                  <c:v>Median</c:v>
                </c:pt>
              </c:strCache>
            </c:strRef>
          </c:tx>
          <c:spPr>
            <a:ln w="28575" cap="rnd">
              <a:solidFill>
                <a:schemeClr val="accent5"/>
              </a:solidFill>
              <a:round/>
            </a:ln>
            <a:effectLst/>
          </c:spPr>
          <c:marker>
            <c:symbol val="none"/>
          </c:marker>
          <c:cat>
            <c:strRef>
              <c:f>'Operat. Mar'!$E$8:$N$8</c:f>
              <c:strCache>
                <c:ptCount val="10"/>
                <c:pt idx="0">
                  <c:v>1Q21</c:v>
                </c:pt>
                <c:pt idx="1">
                  <c:v>2Q21</c:v>
                </c:pt>
                <c:pt idx="2">
                  <c:v>3Q21</c:v>
                </c:pt>
                <c:pt idx="3">
                  <c:v>4Q21</c:v>
                </c:pt>
                <c:pt idx="4">
                  <c:v>1Q22</c:v>
                </c:pt>
                <c:pt idx="5">
                  <c:v>2Q22</c:v>
                </c:pt>
                <c:pt idx="6">
                  <c:v>3Q22</c:v>
                </c:pt>
                <c:pt idx="7">
                  <c:v>4Q22</c:v>
                </c:pt>
                <c:pt idx="8">
                  <c:v>1Q23</c:v>
                </c:pt>
                <c:pt idx="9">
                  <c:v>2Q23</c:v>
                </c:pt>
              </c:strCache>
            </c:strRef>
          </c:cat>
          <c:val>
            <c:numRef>
              <c:f>'Operat. Mar'!$E$13:$N$13</c:f>
              <c:numCache>
                <c:formatCode>0.00%</c:formatCode>
                <c:ptCount val="10"/>
                <c:pt idx="0">
                  <c:v>5.106874344096791E-3</c:v>
                </c:pt>
                <c:pt idx="1">
                  <c:v>-4.4957076342213603E-2</c:v>
                </c:pt>
                <c:pt idx="2">
                  <c:v>-2.7046927800349757E-2</c:v>
                </c:pt>
                <c:pt idx="3">
                  <c:v>-2.533263092071307E-2</c:v>
                </c:pt>
                <c:pt idx="4">
                  <c:v>-5.2297433086690416E-2</c:v>
                </c:pt>
                <c:pt idx="5">
                  <c:v>-7.4326598277387912E-2</c:v>
                </c:pt>
                <c:pt idx="6">
                  <c:v>-7.1797550242478803E-2</c:v>
                </c:pt>
                <c:pt idx="7">
                  <c:v>-8.150711775686036E-3</c:v>
                </c:pt>
                <c:pt idx="8">
                  <c:v>-6.7429739906735495E-2</c:v>
                </c:pt>
                <c:pt idx="9">
                  <c:v>-6.0400740366127546E-2</c:v>
                </c:pt>
              </c:numCache>
            </c:numRef>
          </c:val>
          <c:smooth val="0"/>
          <c:extLst>
            <c:ext xmlns:c16="http://schemas.microsoft.com/office/drawing/2014/chart" uri="{C3380CC4-5D6E-409C-BE32-E72D297353CC}">
              <c16:uniqueId val="{00000003-214E-4ED0-871B-A3B90D791CC8}"/>
            </c:ext>
          </c:extLst>
        </c:ser>
        <c:ser>
          <c:idx val="5"/>
          <c:order val="5"/>
          <c:tx>
            <c:strRef>
              <c:f>'Operat. Mar'!$D$14</c:f>
              <c:strCache>
                <c:ptCount val="1"/>
                <c:pt idx="0">
                  <c:v>Upper quartile</c:v>
                </c:pt>
              </c:strCache>
            </c:strRef>
          </c:tx>
          <c:spPr>
            <a:ln w="28575" cap="rnd">
              <a:solidFill>
                <a:schemeClr val="accent6"/>
              </a:solidFill>
              <a:round/>
            </a:ln>
            <a:effectLst/>
          </c:spPr>
          <c:marker>
            <c:symbol val="none"/>
          </c:marker>
          <c:cat>
            <c:strRef>
              <c:f>'Operat. Mar'!$E$8:$N$8</c:f>
              <c:strCache>
                <c:ptCount val="10"/>
                <c:pt idx="0">
                  <c:v>1Q21</c:v>
                </c:pt>
                <c:pt idx="1">
                  <c:v>2Q21</c:v>
                </c:pt>
                <c:pt idx="2">
                  <c:v>3Q21</c:v>
                </c:pt>
                <c:pt idx="3">
                  <c:v>4Q21</c:v>
                </c:pt>
                <c:pt idx="4">
                  <c:v>1Q22</c:v>
                </c:pt>
                <c:pt idx="5">
                  <c:v>2Q22</c:v>
                </c:pt>
                <c:pt idx="6">
                  <c:v>3Q22</c:v>
                </c:pt>
                <c:pt idx="7">
                  <c:v>4Q22</c:v>
                </c:pt>
                <c:pt idx="8">
                  <c:v>1Q23</c:v>
                </c:pt>
                <c:pt idx="9">
                  <c:v>2Q23</c:v>
                </c:pt>
              </c:strCache>
            </c:strRef>
          </c:cat>
          <c:val>
            <c:numRef>
              <c:f>'Operat. Mar'!$E$14:$N$14</c:f>
              <c:numCache>
                <c:formatCode>0.0%</c:formatCode>
                <c:ptCount val="10"/>
                <c:pt idx="0">
                  <c:v>0.14323768171919846</c:v>
                </c:pt>
                <c:pt idx="1">
                  <c:v>0.11318659856954558</c:v>
                </c:pt>
                <c:pt idx="2">
                  <c:v>0.10956317488143141</c:v>
                </c:pt>
                <c:pt idx="3">
                  <c:v>0.11144684983847843</c:v>
                </c:pt>
                <c:pt idx="4">
                  <c:v>0.13507879525089383</c:v>
                </c:pt>
                <c:pt idx="5">
                  <c:v>7.2015963171259287E-2</c:v>
                </c:pt>
                <c:pt idx="6">
                  <c:v>0.10000283276092056</c:v>
                </c:pt>
                <c:pt idx="7">
                  <c:v>0.14182215233537865</c:v>
                </c:pt>
                <c:pt idx="8">
                  <c:v>0.10456441545549885</c:v>
                </c:pt>
                <c:pt idx="9">
                  <c:v>9.6874519312483948E-2</c:v>
                </c:pt>
              </c:numCache>
            </c:numRef>
          </c:val>
          <c:smooth val="0"/>
          <c:extLst>
            <c:ext xmlns:c16="http://schemas.microsoft.com/office/drawing/2014/chart" uri="{C3380CC4-5D6E-409C-BE32-E72D297353CC}">
              <c16:uniqueId val="{00000004-214E-4ED0-871B-A3B90D791CC8}"/>
            </c:ext>
          </c:extLst>
        </c:ser>
        <c:dLbls>
          <c:showLegendKey val="0"/>
          <c:showVal val="0"/>
          <c:showCatName val="0"/>
          <c:showSerName val="0"/>
          <c:showPercent val="0"/>
          <c:showBubbleSize val="0"/>
        </c:dLbls>
        <c:marker val="1"/>
        <c:smooth val="0"/>
        <c:axId val="776129488"/>
        <c:axId val="776112208"/>
        <c:extLst>
          <c:ext xmlns:c15="http://schemas.microsoft.com/office/drawing/2012/chart" uri="{02D57815-91ED-43cb-92C2-25804820EDAC}">
            <c15:filteredLineSeries>
              <c15:ser>
                <c:idx val="1"/>
                <c:order val="1"/>
                <c:tx>
                  <c:strRef>
                    <c:extLst>
                      <c:ext uri="{02D57815-91ED-43cb-92C2-25804820EDAC}">
                        <c15:formulaRef>
                          <c15:sqref>'Operat. Mar'!$D$10</c15:sqref>
                        </c15:formulaRef>
                      </c:ext>
                    </c:extLst>
                    <c:strCache>
                      <c:ptCount val="1"/>
                      <c:pt idx="0">
                        <c:v>Min</c:v>
                      </c:pt>
                    </c:strCache>
                  </c:strRef>
                </c:tx>
                <c:spPr>
                  <a:ln w="28575" cap="rnd">
                    <a:solidFill>
                      <a:schemeClr val="accent2"/>
                    </a:solidFill>
                    <a:round/>
                  </a:ln>
                  <a:effectLst/>
                </c:spPr>
                <c:marker>
                  <c:symbol val="none"/>
                </c:marker>
                <c:cat>
                  <c:strRef>
                    <c:extLst>
                      <c:ext uri="{02D57815-91ED-43cb-92C2-25804820EDAC}">
                        <c15:formulaRef>
                          <c15:sqref>'Operat. Mar'!$E$8:$N$8</c15:sqref>
                        </c15:formulaRef>
                      </c:ext>
                    </c:extLst>
                    <c:strCache>
                      <c:ptCount val="10"/>
                      <c:pt idx="0">
                        <c:v>1Q21</c:v>
                      </c:pt>
                      <c:pt idx="1">
                        <c:v>2Q21</c:v>
                      </c:pt>
                      <c:pt idx="2">
                        <c:v>3Q21</c:v>
                      </c:pt>
                      <c:pt idx="3">
                        <c:v>4Q21</c:v>
                      </c:pt>
                      <c:pt idx="4">
                        <c:v>1Q22</c:v>
                      </c:pt>
                      <c:pt idx="5">
                        <c:v>2Q22</c:v>
                      </c:pt>
                      <c:pt idx="6">
                        <c:v>3Q22</c:v>
                      </c:pt>
                      <c:pt idx="7">
                        <c:v>4Q22</c:v>
                      </c:pt>
                      <c:pt idx="8">
                        <c:v>1Q23</c:v>
                      </c:pt>
                      <c:pt idx="9">
                        <c:v>2Q23</c:v>
                      </c:pt>
                    </c:strCache>
                  </c:strRef>
                </c:cat>
                <c:val>
                  <c:numRef>
                    <c:extLst>
                      <c:ext uri="{02D57815-91ED-43cb-92C2-25804820EDAC}">
                        <c15:formulaRef>
                          <c15:sqref>'Operat. Mar'!$E$10:$N$10</c15:sqref>
                        </c15:formulaRef>
                      </c:ext>
                    </c:extLst>
                    <c:numCache>
                      <c:formatCode>0.00%</c:formatCode>
                      <c:ptCount val="10"/>
                      <c:pt idx="0">
                        <c:v>-1.4902279865258496</c:v>
                      </c:pt>
                      <c:pt idx="1">
                        <c:v>-3.3046964124737737</c:v>
                      </c:pt>
                      <c:pt idx="2">
                        <c:v>-1.4516840209493447</c:v>
                      </c:pt>
                      <c:pt idx="3">
                        <c:v>-1.0548598130841123</c:v>
                      </c:pt>
                      <c:pt idx="4">
                        <c:v>-1.4249184670975965</c:v>
                      </c:pt>
                      <c:pt idx="5">
                        <c:v>-7.5210980315057387</c:v>
                      </c:pt>
                      <c:pt idx="6">
                        <c:v>-1.1207416990081931</c:v>
                      </c:pt>
                      <c:pt idx="7">
                        <c:v>-1.4614194969597296</c:v>
                      </c:pt>
                      <c:pt idx="8">
                        <c:v>-0.96660234525753297</c:v>
                      </c:pt>
                      <c:pt idx="9">
                        <c:v>-0.93812298727189081</c:v>
                      </c:pt>
                    </c:numCache>
                  </c:numRef>
                </c:val>
                <c:smooth val="0"/>
                <c:extLst>
                  <c:ext xmlns:c16="http://schemas.microsoft.com/office/drawing/2014/chart" uri="{C3380CC4-5D6E-409C-BE32-E72D297353CC}">
                    <c16:uniqueId val="{00000005-214E-4ED0-871B-A3B90D791CC8}"/>
                  </c:ext>
                </c:extLst>
              </c15:ser>
            </c15:filteredLineSeries>
            <c15:filteredLineSeries>
              <c15:ser>
                <c:idx val="6"/>
                <c:order val="6"/>
                <c:tx>
                  <c:strRef>
                    <c:extLst xmlns:c15="http://schemas.microsoft.com/office/drawing/2012/chart">
                      <c:ext xmlns:c15="http://schemas.microsoft.com/office/drawing/2012/chart" uri="{02D57815-91ED-43cb-92C2-25804820EDAC}">
                        <c15:formulaRef>
                          <c15:sqref>'Operat. Mar'!$D$15</c15:sqref>
                        </c15:formulaRef>
                      </c:ext>
                    </c:extLst>
                    <c:strCache>
                      <c:ptCount val="1"/>
                      <c:pt idx="0">
                        <c:v>Max</c:v>
                      </c:pt>
                    </c:strCache>
                  </c:strRef>
                </c:tx>
                <c:spPr>
                  <a:ln w="28575" cap="rnd">
                    <a:solidFill>
                      <a:schemeClr val="accent1">
                        <a:lumMod val="60000"/>
                      </a:schemeClr>
                    </a:solidFill>
                    <a:round/>
                  </a:ln>
                  <a:effectLst/>
                </c:spPr>
                <c:marker>
                  <c:symbol val="none"/>
                </c:marker>
                <c:cat>
                  <c:strRef>
                    <c:extLst xmlns:c15="http://schemas.microsoft.com/office/drawing/2012/chart">
                      <c:ext xmlns:c15="http://schemas.microsoft.com/office/drawing/2012/chart" uri="{02D57815-91ED-43cb-92C2-25804820EDAC}">
                        <c15:formulaRef>
                          <c15:sqref>'Operat. Mar'!$E$8:$N$8</c15:sqref>
                        </c15:formulaRef>
                      </c:ext>
                    </c:extLst>
                    <c:strCache>
                      <c:ptCount val="10"/>
                      <c:pt idx="0">
                        <c:v>1Q21</c:v>
                      </c:pt>
                      <c:pt idx="1">
                        <c:v>2Q21</c:v>
                      </c:pt>
                      <c:pt idx="2">
                        <c:v>3Q21</c:v>
                      </c:pt>
                      <c:pt idx="3">
                        <c:v>4Q21</c:v>
                      </c:pt>
                      <c:pt idx="4">
                        <c:v>1Q22</c:v>
                      </c:pt>
                      <c:pt idx="5">
                        <c:v>2Q22</c:v>
                      </c:pt>
                      <c:pt idx="6">
                        <c:v>3Q22</c:v>
                      </c:pt>
                      <c:pt idx="7">
                        <c:v>4Q22</c:v>
                      </c:pt>
                      <c:pt idx="8">
                        <c:v>1Q23</c:v>
                      </c:pt>
                      <c:pt idx="9">
                        <c:v>2Q23</c:v>
                      </c:pt>
                    </c:strCache>
                  </c:strRef>
                </c:cat>
                <c:val>
                  <c:numRef>
                    <c:extLst xmlns:c15="http://schemas.microsoft.com/office/drawing/2012/chart">
                      <c:ext xmlns:c15="http://schemas.microsoft.com/office/drawing/2012/chart" uri="{02D57815-91ED-43cb-92C2-25804820EDAC}">
                        <c15:formulaRef>
                          <c15:sqref>'Operat. Mar'!$E$15:$N$15</c15:sqref>
                        </c15:formulaRef>
                      </c:ext>
                    </c:extLst>
                    <c:numCache>
                      <c:formatCode>0.00%</c:formatCode>
                      <c:ptCount val="10"/>
                      <c:pt idx="0">
                        <c:v>0.42410714285714285</c:v>
                      </c:pt>
                      <c:pt idx="1">
                        <c:v>0.42857142857142855</c:v>
                      </c:pt>
                      <c:pt idx="2">
                        <c:v>0.42305124576067504</c:v>
                      </c:pt>
                      <c:pt idx="3">
                        <c:v>0.45726495726495725</c:v>
                      </c:pt>
                      <c:pt idx="4">
                        <c:v>0.45810055865921789</c:v>
                      </c:pt>
                      <c:pt idx="5">
                        <c:v>0.40294756509230129</c:v>
                      </c:pt>
                      <c:pt idx="6">
                        <c:v>0.38467890855288062</c:v>
                      </c:pt>
                      <c:pt idx="7">
                        <c:v>0.40130483950474088</c:v>
                      </c:pt>
                      <c:pt idx="8">
                        <c:v>0.42012959349507972</c:v>
                      </c:pt>
                      <c:pt idx="9">
                        <c:v>0.44403393129464647</c:v>
                      </c:pt>
                    </c:numCache>
                  </c:numRef>
                </c:val>
                <c:smooth val="0"/>
                <c:extLst xmlns:c15="http://schemas.microsoft.com/office/drawing/2012/chart">
                  <c:ext xmlns:c16="http://schemas.microsoft.com/office/drawing/2014/chart" uri="{C3380CC4-5D6E-409C-BE32-E72D297353CC}">
                    <c16:uniqueId val="{00000006-214E-4ED0-871B-A3B90D791CC8}"/>
                  </c:ext>
                </c:extLst>
              </c15:ser>
            </c15:filteredLineSeries>
          </c:ext>
        </c:extLst>
      </c:lineChart>
      <c:catAx>
        <c:axId val="776129488"/>
        <c:scaling>
          <c:orientation val="minMax"/>
        </c:scaling>
        <c:delete val="0"/>
        <c:axPos val="b"/>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76112208"/>
        <c:crosses val="autoZero"/>
        <c:auto val="1"/>
        <c:lblAlgn val="ctr"/>
        <c:lblOffset val="100"/>
        <c:noMultiLvlLbl val="0"/>
      </c:catAx>
      <c:valAx>
        <c:axId val="776112208"/>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76129488"/>
        <c:crosses val="autoZero"/>
        <c:crossBetween val="between"/>
      </c:valAx>
      <c:valAx>
        <c:axId val="776103088"/>
        <c:scaling>
          <c:orientation val="minMax"/>
          <c:min val="0"/>
        </c:scaling>
        <c:delete val="0"/>
        <c:axPos val="r"/>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76075248"/>
        <c:crosses val="max"/>
        <c:crossBetween val="between"/>
      </c:valAx>
      <c:catAx>
        <c:axId val="776075248"/>
        <c:scaling>
          <c:orientation val="minMax"/>
        </c:scaling>
        <c:delete val="1"/>
        <c:axPos val="b"/>
        <c:numFmt formatCode="General" sourceLinked="1"/>
        <c:majorTickMark val="out"/>
        <c:minorTickMark val="none"/>
        <c:tickLblPos val="nextTo"/>
        <c:crossAx val="776103088"/>
        <c:crosses val="autoZero"/>
        <c:auto val="1"/>
        <c:lblAlgn val="ctr"/>
        <c:lblOffset val="100"/>
        <c:noMultiLvlLbl val="0"/>
      </c:cat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19050">
      <a:solidFill>
        <a:schemeClr val="tx1"/>
      </a:solidFill>
    </a:ln>
    <a:effectLst/>
  </c:spPr>
  <c:txPr>
    <a:bodyPr/>
    <a:lstStyle/>
    <a:p>
      <a:pPr>
        <a:defRPr/>
      </a:pPr>
      <a:endParaRPr lang="en-US"/>
    </a:p>
  </c:txPr>
  <c:externalData r:id="rId3">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'Net Mar'!$D$9</c:f>
              <c:strCache>
                <c:ptCount val="1"/>
                <c:pt idx="0">
                  <c:v>No. of data points</c:v>
                </c:pt>
              </c:strCache>
            </c:strRef>
          </c:tx>
          <c:spPr>
            <a:solidFill>
              <a:srgbClr val="95EADF"/>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'Net Mar'!$E$8:$N$8</c:f>
              <c:strCache>
                <c:ptCount val="10"/>
                <c:pt idx="0">
                  <c:v>1Q21</c:v>
                </c:pt>
                <c:pt idx="1">
                  <c:v>2Q21</c:v>
                </c:pt>
                <c:pt idx="2">
                  <c:v>3Q21</c:v>
                </c:pt>
                <c:pt idx="3">
                  <c:v>4Q21</c:v>
                </c:pt>
                <c:pt idx="4">
                  <c:v>1Q22</c:v>
                </c:pt>
                <c:pt idx="5">
                  <c:v>2Q22</c:v>
                </c:pt>
                <c:pt idx="6">
                  <c:v>3Q22</c:v>
                </c:pt>
                <c:pt idx="7">
                  <c:v>4Q22</c:v>
                </c:pt>
                <c:pt idx="8">
                  <c:v>1Q23</c:v>
                </c:pt>
                <c:pt idx="9">
                  <c:v>2Q23</c:v>
                </c:pt>
              </c:strCache>
            </c:strRef>
          </c:cat>
          <c:val>
            <c:numRef>
              <c:f>'Net Mar'!$E$9:$N$9</c:f>
              <c:numCache>
                <c:formatCode>General</c:formatCode>
                <c:ptCount val="10"/>
                <c:pt idx="0">
                  <c:v>49</c:v>
                </c:pt>
                <c:pt idx="1">
                  <c:v>48</c:v>
                </c:pt>
                <c:pt idx="2">
                  <c:v>50</c:v>
                </c:pt>
                <c:pt idx="3">
                  <c:v>50</c:v>
                </c:pt>
                <c:pt idx="4">
                  <c:v>49</c:v>
                </c:pt>
                <c:pt idx="5">
                  <c:v>49</c:v>
                </c:pt>
                <c:pt idx="6">
                  <c:v>51</c:v>
                </c:pt>
                <c:pt idx="7">
                  <c:v>51</c:v>
                </c:pt>
                <c:pt idx="8">
                  <c:v>49</c:v>
                </c:pt>
                <c:pt idx="9">
                  <c:v>51</c:v>
                </c:pt>
              </c:numCache>
            </c:numRef>
          </c:val>
          <c:extLst>
            <c:ext xmlns:c16="http://schemas.microsoft.com/office/drawing/2014/chart" uri="{C3380CC4-5D6E-409C-BE32-E72D297353CC}">
              <c16:uniqueId val="{00000000-B26B-4D55-9184-D3387DD3098B}"/>
            </c:ext>
          </c:extLst>
        </c:ser>
        <c:dLbls>
          <c:showLegendKey val="0"/>
          <c:showVal val="0"/>
          <c:showCatName val="0"/>
          <c:showSerName val="0"/>
          <c:showPercent val="0"/>
          <c:showBubbleSize val="0"/>
        </c:dLbls>
        <c:gapWidth val="150"/>
        <c:axId val="633074352"/>
        <c:axId val="633085392"/>
      </c:barChart>
      <c:lineChart>
        <c:grouping val="standard"/>
        <c:varyColors val="0"/>
        <c:ser>
          <c:idx val="2"/>
          <c:order val="2"/>
          <c:tx>
            <c:strRef>
              <c:f>'Net Mar'!$D$11</c:f>
              <c:strCache>
                <c:ptCount val="1"/>
                <c:pt idx="0">
                  <c:v>Lower Quartile</c:v>
                </c:pt>
              </c:strCache>
            </c:strRef>
          </c:tx>
          <c:spPr>
            <a:ln w="28575" cap="rnd">
              <a:solidFill>
                <a:schemeClr val="accent3"/>
              </a:solidFill>
              <a:round/>
            </a:ln>
            <a:effectLst/>
          </c:spPr>
          <c:marker>
            <c:symbol val="none"/>
          </c:marker>
          <c:cat>
            <c:strRef>
              <c:f>'Net Mar'!$E$8:$N$8</c:f>
              <c:strCache>
                <c:ptCount val="10"/>
                <c:pt idx="0">
                  <c:v>1Q21</c:v>
                </c:pt>
                <c:pt idx="1">
                  <c:v>2Q21</c:v>
                </c:pt>
                <c:pt idx="2">
                  <c:v>3Q21</c:v>
                </c:pt>
                <c:pt idx="3">
                  <c:v>4Q21</c:v>
                </c:pt>
                <c:pt idx="4">
                  <c:v>1Q22</c:v>
                </c:pt>
                <c:pt idx="5">
                  <c:v>2Q22</c:v>
                </c:pt>
                <c:pt idx="6">
                  <c:v>3Q22</c:v>
                </c:pt>
                <c:pt idx="7">
                  <c:v>4Q22</c:v>
                </c:pt>
                <c:pt idx="8">
                  <c:v>1Q23</c:v>
                </c:pt>
                <c:pt idx="9">
                  <c:v>2Q23</c:v>
                </c:pt>
              </c:strCache>
            </c:strRef>
          </c:cat>
          <c:val>
            <c:numRef>
              <c:f>'Net Mar'!$E$11:$N$11</c:f>
              <c:numCache>
                <c:formatCode>0.0%</c:formatCode>
                <c:ptCount val="10"/>
                <c:pt idx="0">
                  <c:v>-0.24690330477356182</c:v>
                </c:pt>
                <c:pt idx="1">
                  <c:v>-0.27023958676424764</c:v>
                </c:pt>
                <c:pt idx="2">
                  <c:v>-0.32397977767089681</c:v>
                </c:pt>
                <c:pt idx="3">
                  <c:v>-0.3329395752253787</c:v>
                </c:pt>
                <c:pt idx="4">
                  <c:v>-0.32590293335674936</c:v>
                </c:pt>
                <c:pt idx="5">
                  <c:v>-0.43082316599464815</c:v>
                </c:pt>
                <c:pt idx="6">
                  <c:v>-0.31248966308124015</c:v>
                </c:pt>
                <c:pt idx="7">
                  <c:v>-0.24182107447381249</c:v>
                </c:pt>
                <c:pt idx="8">
                  <c:v>-0.26651620928580788</c:v>
                </c:pt>
                <c:pt idx="9">
                  <c:v>-0.22704334764866138</c:v>
                </c:pt>
              </c:numCache>
            </c:numRef>
          </c:val>
          <c:smooth val="0"/>
          <c:extLst>
            <c:ext xmlns:c16="http://schemas.microsoft.com/office/drawing/2014/chart" uri="{C3380CC4-5D6E-409C-BE32-E72D297353CC}">
              <c16:uniqueId val="{00000001-B26B-4D55-9184-D3387DD3098B}"/>
            </c:ext>
          </c:extLst>
        </c:ser>
        <c:ser>
          <c:idx val="3"/>
          <c:order val="3"/>
          <c:tx>
            <c:strRef>
              <c:f>'Net Mar'!$D$12</c:f>
              <c:strCache>
                <c:ptCount val="1"/>
                <c:pt idx="0">
                  <c:v>Mean</c:v>
                </c:pt>
              </c:strCache>
            </c:strRef>
          </c:tx>
          <c:spPr>
            <a:ln w="28575" cap="rnd">
              <a:solidFill>
                <a:schemeClr val="accent4"/>
              </a:solidFill>
              <a:round/>
            </a:ln>
            <a:effectLst/>
          </c:spPr>
          <c:marker>
            <c:symbol val="none"/>
          </c:marker>
          <c:cat>
            <c:strRef>
              <c:f>'Net Mar'!$E$8:$N$8</c:f>
              <c:strCache>
                <c:ptCount val="10"/>
                <c:pt idx="0">
                  <c:v>1Q21</c:v>
                </c:pt>
                <c:pt idx="1">
                  <c:v>2Q21</c:v>
                </c:pt>
                <c:pt idx="2">
                  <c:v>3Q21</c:v>
                </c:pt>
                <c:pt idx="3">
                  <c:v>4Q21</c:v>
                </c:pt>
                <c:pt idx="4">
                  <c:v>1Q22</c:v>
                </c:pt>
                <c:pt idx="5">
                  <c:v>2Q22</c:v>
                </c:pt>
                <c:pt idx="6">
                  <c:v>3Q22</c:v>
                </c:pt>
                <c:pt idx="7">
                  <c:v>4Q22</c:v>
                </c:pt>
                <c:pt idx="8">
                  <c:v>1Q23</c:v>
                </c:pt>
                <c:pt idx="9">
                  <c:v>2Q23</c:v>
                </c:pt>
              </c:strCache>
            </c:strRef>
          </c:cat>
          <c:val>
            <c:numRef>
              <c:f>'Net Mar'!$E$12:$N$12</c:f>
              <c:numCache>
                <c:formatCode>0.00%</c:formatCode>
                <c:ptCount val="10"/>
                <c:pt idx="0">
                  <c:v>-8.1742222832985087E-2</c:v>
                </c:pt>
                <c:pt idx="1">
                  <c:v>-5.8020501675292359E-2</c:v>
                </c:pt>
                <c:pt idx="2">
                  <c:v>-0.21058571401337445</c:v>
                </c:pt>
                <c:pt idx="3">
                  <c:v>-0.1418022373466771</c:v>
                </c:pt>
                <c:pt idx="4">
                  <c:v>-0.1818586080549591</c:v>
                </c:pt>
                <c:pt idx="5">
                  <c:v>-0.42557369984597893</c:v>
                </c:pt>
                <c:pt idx="6">
                  <c:v>-0.17950507128871401</c:v>
                </c:pt>
                <c:pt idx="7">
                  <c:v>-0.11902949726169662</c:v>
                </c:pt>
                <c:pt idx="8">
                  <c:v>-5.6471437711259266E-2</c:v>
                </c:pt>
                <c:pt idx="9">
                  <c:v>-8.7712453328289308E-2</c:v>
                </c:pt>
              </c:numCache>
            </c:numRef>
          </c:val>
          <c:smooth val="0"/>
          <c:extLst>
            <c:ext xmlns:c16="http://schemas.microsoft.com/office/drawing/2014/chart" uri="{C3380CC4-5D6E-409C-BE32-E72D297353CC}">
              <c16:uniqueId val="{00000002-B26B-4D55-9184-D3387DD3098B}"/>
            </c:ext>
          </c:extLst>
        </c:ser>
        <c:ser>
          <c:idx val="4"/>
          <c:order val="4"/>
          <c:tx>
            <c:strRef>
              <c:f>'Net Mar'!$D$13</c:f>
              <c:strCache>
                <c:ptCount val="1"/>
                <c:pt idx="0">
                  <c:v>Median</c:v>
                </c:pt>
              </c:strCache>
            </c:strRef>
          </c:tx>
          <c:spPr>
            <a:ln w="28575" cap="rnd">
              <a:solidFill>
                <a:schemeClr val="accent5"/>
              </a:solidFill>
              <a:round/>
            </a:ln>
            <a:effectLst/>
          </c:spPr>
          <c:marker>
            <c:symbol val="none"/>
          </c:marker>
          <c:cat>
            <c:strRef>
              <c:f>'Net Mar'!$E$8:$N$8</c:f>
              <c:strCache>
                <c:ptCount val="10"/>
                <c:pt idx="0">
                  <c:v>1Q21</c:v>
                </c:pt>
                <c:pt idx="1">
                  <c:v>2Q21</c:v>
                </c:pt>
                <c:pt idx="2">
                  <c:v>3Q21</c:v>
                </c:pt>
                <c:pt idx="3">
                  <c:v>4Q21</c:v>
                </c:pt>
                <c:pt idx="4">
                  <c:v>1Q22</c:v>
                </c:pt>
                <c:pt idx="5">
                  <c:v>2Q22</c:v>
                </c:pt>
                <c:pt idx="6">
                  <c:v>3Q22</c:v>
                </c:pt>
                <c:pt idx="7">
                  <c:v>4Q22</c:v>
                </c:pt>
                <c:pt idx="8">
                  <c:v>1Q23</c:v>
                </c:pt>
                <c:pt idx="9">
                  <c:v>2Q23</c:v>
                </c:pt>
              </c:strCache>
            </c:strRef>
          </c:cat>
          <c:val>
            <c:numRef>
              <c:f>'Net Mar'!$E$13:$N$13</c:f>
              <c:numCache>
                <c:formatCode>0.00%</c:formatCode>
                <c:ptCount val="10"/>
                <c:pt idx="0">
                  <c:v>-2.996761264223758E-2</c:v>
                </c:pt>
                <c:pt idx="1">
                  <c:v>-6.5553466418455844E-2</c:v>
                </c:pt>
                <c:pt idx="2">
                  <c:v>-8.1259720062208399E-2</c:v>
                </c:pt>
                <c:pt idx="3">
                  <c:v>-5.456692881981505E-2</c:v>
                </c:pt>
                <c:pt idx="4">
                  <c:v>-5.1871136688894981E-2</c:v>
                </c:pt>
                <c:pt idx="5">
                  <c:v>-0.13363445602304655</c:v>
                </c:pt>
                <c:pt idx="6">
                  <c:v>-0.14626865671641792</c:v>
                </c:pt>
                <c:pt idx="7">
                  <c:v>-5.5653261630735182E-2</c:v>
                </c:pt>
                <c:pt idx="8">
                  <c:v>-7.6316733782544555E-2</c:v>
                </c:pt>
                <c:pt idx="9">
                  <c:v>-8.0155523447891397E-2</c:v>
                </c:pt>
              </c:numCache>
            </c:numRef>
          </c:val>
          <c:smooth val="0"/>
          <c:extLst>
            <c:ext xmlns:c16="http://schemas.microsoft.com/office/drawing/2014/chart" uri="{C3380CC4-5D6E-409C-BE32-E72D297353CC}">
              <c16:uniqueId val="{00000003-B26B-4D55-9184-D3387DD3098B}"/>
            </c:ext>
          </c:extLst>
        </c:ser>
        <c:ser>
          <c:idx val="5"/>
          <c:order val="5"/>
          <c:tx>
            <c:strRef>
              <c:f>'Net Mar'!$D$14</c:f>
              <c:strCache>
                <c:ptCount val="1"/>
                <c:pt idx="0">
                  <c:v>Upper quartile</c:v>
                </c:pt>
              </c:strCache>
            </c:strRef>
          </c:tx>
          <c:spPr>
            <a:ln w="28575" cap="rnd">
              <a:solidFill>
                <a:schemeClr val="accent6"/>
              </a:solidFill>
              <a:round/>
            </a:ln>
            <a:effectLst/>
          </c:spPr>
          <c:marker>
            <c:symbol val="none"/>
          </c:marker>
          <c:cat>
            <c:strRef>
              <c:f>'Net Mar'!$E$8:$N$8</c:f>
              <c:strCache>
                <c:ptCount val="10"/>
                <c:pt idx="0">
                  <c:v>1Q21</c:v>
                </c:pt>
                <c:pt idx="1">
                  <c:v>2Q21</c:v>
                </c:pt>
                <c:pt idx="2">
                  <c:v>3Q21</c:v>
                </c:pt>
                <c:pt idx="3">
                  <c:v>4Q21</c:v>
                </c:pt>
                <c:pt idx="4">
                  <c:v>1Q22</c:v>
                </c:pt>
                <c:pt idx="5">
                  <c:v>2Q22</c:v>
                </c:pt>
                <c:pt idx="6">
                  <c:v>3Q22</c:v>
                </c:pt>
                <c:pt idx="7">
                  <c:v>4Q22</c:v>
                </c:pt>
                <c:pt idx="8">
                  <c:v>1Q23</c:v>
                </c:pt>
                <c:pt idx="9">
                  <c:v>2Q23</c:v>
                </c:pt>
              </c:strCache>
            </c:strRef>
          </c:cat>
          <c:val>
            <c:numRef>
              <c:f>'Net Mar'!$E$14:$N$14</c:f>
              <c:numCache>
                <c:formatCode>0.0%</c:formatCode>
                <c:ptCount val="10"/>
                <c:pt idx="0">
                  <c:v>0.12133599742417721</c:v>
                </c:pt>
                <c:pt idx="1">
                  <c:v>0.13018568555670135</c:v>
                </c:pt>
                <c:pt idx="2">
                  <c:v>9.3105408452054145E-2</c:v>
                </c:pt>
                <c:pt idx="3">
                  <c:v>5.8724585316145252E-2</c:v>
                </c:pt>
                <c:pt idx="4">
                  <c:v>7.8396964907066463E-2</c:v>
                </c:pt>
                <c:pt idx="5">
                  <c:v>1.7720721080953978E-2</c:v>
                </c:pt>
                <c:pt idx="6">
                  <c:v>2.110749072618729E-2</c:v>
                </c:pt>
                <c:pt idx="7">
                  <c:v>7.6261160116877003E-2</c:v>
                </c:pt>
                <c:pt idx="8">
                  <c:v>5.5307447656619997E-2</c:v>
                </c:pt>
                <c:pt idx="9">
                  <c:v>6.0985843441360758E-2</c:v>
                </c:pt>
              </c:numCache>
            </c:numRef>
          </c:val>
          <c:smooth val="0"/>
          <c:extLst>
            <c:ext xmlns:c16="http://schemas.microsoft.com/office/drawing/2014/chart" uri="{C3380CC4-5D6E-409C-BE32-E72D297353CC}">
              <c16:uniqueId val="{00000004-B26B-4D55-9184-D3387DD3098B}"/>
            </c:ext>
          </c:extLst>
        </c:ser>
        <c:dLbls>
          <c:showLegendKey val="0"/>
          <c:showVal val="0"/>
          <c:showCatName val="0"/>
          <c:showSerName val="0"/>
          <c:showPercent val="0"/>
          <c:showBubbleSize val="0"/>
        </c:dLbls>
        <c:marker val="1"/>
        <c:smooth val="0"/>
        <c:axId val="666201744"/>
        <c:axId val="666202224"/>
        <c:extLst>
          <c:ext xmlns:c15="http://schemas.microsoft.com/office/drawing/2012/chart" uri="{02D57815-91ED-43cb-92C2-25804820EDAC}">
            <c15:filteredLineSeries>
              <c15:ser>
                <c:idx val="1"/>
                <c:order val="1"/>
                <c:tx>
                  <c:strRef>
                    <c:extLst>
                      <c:ext uri="{02D57815-91ED-43cb-92C2-25804820EDAC}">
                        <c15:formulaRef>
                          <c15:sqref>'Net Mar'!$D$10</c15:sqref>
                        </c15:formulaRef>
                      </c:ext>
                    </c:extLst>
                    <c:strCache>
                      <c:ptCount val="1"/>
                      <c:pt idx="0">
                        <c:v>Min</c:v>
                      </c:pt>
                    </c:strCache>
                  </c:strRef>
                </c:tx>
                <c:spPr>
                  <a:ln w="28575" cap="rnd">
                    <a:solidFill>
                      <a:schemeClr val="accent2"/>
                    </a:solidFill>
                    <a:round/>
                  </a:ln>
                  <a:effectLst/>
                </c:spPr>
                <c:marker>
                  <c:symbol val="none"/>
                </c:marker>
                <c:cat>
                  <c:strRef>
                    <c:extLst>
                      <c:ext uri="{02D57815-91ED-43cb-92C2-25804820EDAC}">
                        <c15:formulaRef>
                          <c15:sqref>'Net Mar'!$E$8:$N$8</c15:sqref>
                        </c15:formulaRef>
                      </c:ext>
                    </c:extLst>
                    <c:strCache>
                      <c:ptCount val="10"/>
                      <c:pt idx="0">
                        <c:v>1Q21</c:v>
                      </c:pt>
                      <c:pt idx="1">
                        <c:v>2Q21</c:v>
                      </c:pt>
                      <c:pt idx="2">
                        <c:v>3Q21</c:v>
                      </c:pt>
                      <c:pt idx="3">
                        <c:v>4Q21</c:v>
                      </c:pt>
                      <c:pt idx="4">
                        <c:v>1Q22</c:v>
                      </c:pt>
                      <c:pt idx="5">
                        <c:v>2Q22</c:v>
                      </c:pt>
                      <c:pt idx="6">
                        <c:v>3Q22</c:v>
                      </c:pt>
                      <c:pt idx="7">
                        <c:v>4Q22</c:v>
                      </c:pt>
                      <c:pt idx="8">
                        <c:v>1Q23</c:v>
                      </c:pt>
                      <c:pt idx="9">
                        <c:v>2Q23</c:v>
                      </c:pt>
                    </c:strCache>
                  </c:strRef>
                </c:cat>
                <c:val>
                  <c:numRef>
                    <c:extLst>
                      <c:ext uri="{02D57815-91ED-43cb-92C2-25804820EDAC}">
                        <c15:formulaRef>
                          <c15:sqref>'Net Mar'!$E$10:$N$10</c15:sqref>
                        </c15:formulaRef>
                      </c:ext>
                    </c:extLst>
                    <c:numCache>
                      <c:formatCode>0.00%</c:formatCode>
                      <c:ptCount val="10"/>
                      <c:pt idx="0">
                        <c:v>-0.89518478137052282</c:v>
                      </c:pt>
                      <c:pt idx="1">
                        <c:v>-2.388070298601527</c:v>
                      </c:pt>
                      <c:pt idx="2">
                        <c:v>-3.1717917179171788</c:v>
                      </c:pt>
                      <c:pt idx="3">
                        <c:v>-1.1385046728971964</c:v>
                      </c:pt>
                      <c:pt idx="4">
                        <c:v>-1.3584252852066578</c:v>
                      </c:pt>
                      <c:pt idx="5">
                        <c:v>-8.7021536293856965</c:v>
                      </c:pt>
                      <c:pt idx="6">
                        <c:v>-1.628904769337109</c:v>
                      </c:pt>
                      <c:pt idx="7">
                        <c:v>-1.883526713641233</c:v>
                      </c:pt>
                      <c:pt idx="8">
                        <c:v>-1.8174444559800664</c:v>
                      </c:pt>
                      <c:pt idx="9">
                        <c:v>-0.74137402238920413</c:v>
                      </c:pt>
                    </c:numCache>
                  </c:numRef>
                </c:val>
                <c:smooth val="0"/>
                <c:extLst>
                  <c:ext xmlns:c16="http://schemas.microsoft.com/office/drawing/2014/chart" uri="{C3380CC4-5D6E-409C-BE32-E72D297353CC}">
                    <c16:uniqueId val="{00000005-B26B-4D55-9184-D3387DD3098B}"/>
                  </c:ext>
                </c:extLst>
              </c15:ser>
            </c15:filteredLineSeries>
            <c15:filteredLineSeries>
              <c15:ser>
                <c:idx val="6"/>
                <c:order val="6"/>
                <c:tx>
                  <c:strRef>
                    <c:extLst xmlns:c15="http://schemas.microsoft.com/office/drawing/2012/chart">
                      <c:ext xmlns:c15="http://schemas.microsoft.com/office/drawing/2012/chart" uri="{02D57815-91ED-43cb-92C2-25804820EDAC}">
                        <c15:formulaRef>
                          <c15:sqref>'Net Mar'!$D$15</c15:sqref>
                        </c15:formulaRef>
                      </c:ext>
                    </c:extLst>
                    <c:strCache>
                      <c:ptCount val="1"/>
                      <c:pt idx="0">
                        <c:v>Max</c:v>
                      </c:pt>
                    </c:strCache>
                  </c:strRef>
                </c:tx>
                <c:spPr>
                  <a:ln w="28575" cap="rnd">
                    <a:solidFill>
                      <a:schemeClr val="accent1">
                        <a:lumMod val="60000"/>
                      </a:schemeClr>
                    </a:solidFill>
                    <a:round/>
                  </a:ln>
                  <a:effectLst/>
                </c:spPr>
                <c:marker>
                  <c:symbol val="none"/>
                </c:marker>
                <c:cat>
                  <c:strRef>
                    <c:extLst xmlns:c15="http://schemas.microsoft.com/office/drawing/2012/chart">
                      <c:ext xmlns:c15="http://schemas.microsoft.com/office/drawing/2012/chart" uri="{02D57815-91ED-43cb-92C2-25804820EDAC}">
                        <c15:formulaRef>
                          <c15:sqref>'Net Mar'!$E$8:$N$8</c15:sqref>
                        </c15:formulaRef>
                      </c:ext>
                    </c:extLst>
                    <c:strCache>
                      <c:ptCount val="10"/>
                      <c:pt idx="0">
                        <c:v>1Q21</c:v>
                      </c:pt>
                      <c:pt idx="1">
                        <c:v>2Q21</c:v>
                      </c:pt>
                      <c:pt idx="2">
                        <c:v>3Q21</c:v>
                      </c:pt>
                      <c:pt idx="3">
                        <c:v>4Q21</c:v>
                      </c:pt>
                      <c:pt idx="4">
                        <c:v>1Q22</c:v>
                      </c:pt>
                      <c:pt idx="5">
                        <c:v>2Q22</c:v>
                      </c:pt>
                      <c:pt idx="6">
                        <c:v>3Q22</c:v>
                      </c:pt>
                      <c:pt idx="7">
                        <c:v>4Q22</c:v>
                      </c:pt>
                      <c:pt idx="8">
                        <c:v>1Q23</c:v>
                      </c:pt>
                      <c:pt idx="9">
                        <c:v>2Q23</c:v>
                      </c:pt>
                    </c:strCache>
                  </c:strRef>
                </c:cat>
                <c:val>
                  <c:numRef>
                    <c:extLst xmlns:c15="http://schemas.microsoft.com/office/drawing/2012/chart">
                      <c:ext xmlns:c15="http://schemas.microsoft.com/office/drawing/2012/chart" uri="{02D57815-91ED-43cb-92C2-25804820EDAC}">
                        <c15:formulaRef>
                          <c15:sqref>'Net Mar'!$E$15:$N$15</c15:sqref>
                        </c15:formulaRef>
                      </c:ext>
                    </c:extLst>
                    <c:numCache>
                      <c:formatCode>0.00%</c:formatCode>
                      <c:ptCount val="10"/>
                      <c:pt idx="0">
                        <c:v>0.28869047619047616</c:v>
                      </c:pt>
                      <c:pt idx="1">
                        <c:v>4.0186567164179108</c:v>
                      </c:pt>
                      <c:pt idx="2">
                        <c:v>0.48121387283236994</c:v>
                      </c:pt>
                      <c:pt idx="3">
                        <c:v>0.28774928774928776</c:v>
                      </c:pt>
                      <c:pt idx="4">
                        <c:v>0.29222973445876899</c:v>
                      </c:pt>
                      <c:pt idx="5">
                        <c:v>0.28288543140028288</c:v>
                      </c:pt>
                      <c:pt idx="6">
                        <c:v>0.26007030864693131</c:v>
                      </c:pt>
                      <c:pt idx="7">
                        <c:v>0.28802594045284363</c:v>
                      </c:pt>
                      <c:pt idx="8">
                        <c:v>3.7829061231185657</c:v>
                      </c:pt>
                      <c:pt idx="9">
                        <c:v>0.48558139534883721</c:v>
                      </c:pt>
                    </c:numCache>
                  </c:numRef>
                </c:val>
                <c:smooth val="0"/>
                <c:extLst xmlns:c15="http://schemas.microsoft.com/office/drawing/2012/chart">
                  <c:ext xmlns:c16="http://schemas.microsoft.com/office/drawing/2014/chart" uri="{C3380CC4-5D6E-409C-BE32-E72D297353CC}">
                    <c16:uniqueId val="{00000006-B26B-4D55-9184-D3387DD3098B}"/>
                  </c:ext>
                </c:extLst>
              </c15:ser>
            </c15:filteredLineSeries>
          </c:ext>
        </c:extLst>
      </c:lineChart>
      <c:catAx>
        <c:axId val="666201744"/>
        <c:scaling>
          <c:orientation val="minMax"/>
        </c:scaling>
        <c:delete val="0"/>
        <c:axPos val="b"/>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66202224"/>
        <c:crosses val="autoZero"/>
        <c:auto val="1"/>
        <c:lblAlgn val="ctr"/>
        <c:lblOffset val="100"/>
        <c:noMultiLvlLbl val="0"/>
      </c:catAx>
      <c:valAx>
        <c:axId val="66620222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66201744"/>
        <c:crosses val="autoZero"/>
        <c:crossBetween val="between"/>
      </c:valAx>
      <c:valAx>
        <c:axId val="633085392"/>
        <c:scaling>
          <c:orientation val="minMax"/>
          <c:min val="0"/>
        </c:scaling>
        <c:delete val="0"/>
        <c:axPos val="r"/>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33074352"/>
        <c:crosses val="max"/>
        <c:crossBetween val="between"/>
      </c:valAx>
      <c:catAx>
        <c:axId val="633074352"/>
        <c:scaling>
          <c:orientation val="minMax"/>
        </c:scaling>
        <c:delete val="1"/>
        <c:axPos val="b"/>
        <c:numFmt formatCode="General" sourceLinked="1"/>
        <c:majorTickMark val="out"/>
        <c:minorTickMark val="none"/>
        <c:tickLblPos val="nextTo"/>
        <c:crossAx val="633085392"/>
        <c:crosses val="autoZero"/>
        <c:auto val="1"/>
        <c:lblAlgn val="ctr"/>
        <c:lblOffset val="100"/>
        <c:noMultiLvlLbl val="0"/>
      </c:cat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19050" cap="flat" cmpd="sng" algn="ctr">
      <a:solidFill>
        <a:schemeClr val="tx1"/>
      </a:solidFill>
      <a:round/>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'Total revenue (Const)'!$D$9</c:f>
              <c:strCache>
                <c:ptCount val="1"/>
                <c:pt idx="0">
                  <c:v>No. of data points</c:v>
                </c:pt>
              </c:strCache>
            </c:strRef>
          </c:tx>
          <c:spPr>
            <a:solidFill>
              <a:srgbClr val="95EADF"/>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'Total revenue (Const)'!$E$8:$M$8</c:f>
              <c:strCache>
                <c:ptCount val="9"/>
                <c:pt idx="0">
                  <c:v>2Q21</c:v>
                </c:pt>
                <c:pt idx="1">
                  <c:v>3Q21</c:v>
                </c:pt>
                <c:pt idx="2">
                  <c:v>4Q21</c:v>
                </c:pt>
                <c:pt idx="3">
                  <c:v>1Q22</c:v>
                </c:pt>
                <c:pt idx="4">
                  <c:v>2Q22</c:v>
                </c:pt>
                <c:pt idx="5">
                  <c:v>3Q22</c:v>
                </c:pt>
                <c:pt idx="6">
                  <c:v>4Q22</c:v>
                </c:pt>
                <c:pt idx="7">
                  <c:v>1Q23</c:v>
                </c:pt>
                <c:pt idx="8">
                  <c:v>2Q23</c:v>
                </c:pt>
              </c:strCache>
            </c:strRef>
          </c:cat>
          <c:val>
            <c:numRef>
              <c:f>'Total revenue (Const)'!$E$9:$M$9</c:f>
              <c:numCache>
                <c:formatCode>General</c:formatCode>
                <c:ptCount val="9"/>
                <c:pt idx="0">
                  <c:v>48</c:v>
                </c:pt>
                <c:pt idx="1">
                  <c:v>50</c:v>
                </c:pt>
                <c:pt idx="2">
                  <c:v>50</c:v>
                </c:pt>
                <c:pt idx="3">
                  <c:v>49</c:v>
                </c:pt>
                <c:pt idx="4">
                  <c:v>49</c:v>
                </c:pt>
                <c:pt idx="5">
                  <c:v>51</c:v>
                </c:pt>
                <c:pt idx="6">
                  <c:v>51</c:v>
                </c:pt>
                <c:pt idx="7">
                  <c:v>49</c:v>
                </c:pt>
                <c:pt idx="8">
                  <c:v>51</c:v>
                </c:pt>
              </c:numCache>
            </c:numRef>
          </c:val>
          <c:extLst>
            <c:ext xmlns:c16="http://schemas.microsoft.com/office/drawing/2014/chart" uri="{C3380CC4-5D6E-409C-BE32-E72D297353CC}">
              <c16:uniqueId val="{00000000-0E4C-43D1-874F-66948BCE675D}"/>
            </c:ext>
          </c:extLst>
        </c:ser>
        <c:dLbls>
          <c:showLegendKey val="0"/>
          <c:showVal val="0"/>
          <c:showCatName val="0"/>
          <c:showSerName val="0"/>
          <c:showPercent val="0"/>
          <c:showBubbleSize val="0"/>
        </c:dLbls>
        <c:gapWidth val="150"/>
        <c:axId val="666196464"/>
        <c:axId val="666199824"/>
      </c:barChart>
      <c:lineChart>
        <c:grouping val="standard"/>
        <c:varyColors val="0"/>
        <c:ser>
          <c:idx val="2"/>
          <c:order val="2"/>
          <c:tx>
            <c:strRef>
              <c:f>'Total revenue (Const)'!$D$11</c:f>
              <c:strCache>
                <c:ptCount val="1"/>
                <c:pt idx="0">
                  <c:v>Lower Quartile</c:v>
                </c:pt>
              </c:strCache>
            </c:strRef>
          </c:tx>
          <c:spPr>
            <a:ln w="28575" cap="rnd">
              <a:solidFill>
                <a:schemeClr val="accent3"/>
              </a:solidFill>
              <a:round/>
            </a:ln>
            <a:effectLst/>
          </c:spPr>
          <c:marker>
            <c:symbol val="none"/>
          </c:marker>
          <c:cat>
            <c:strRef>
              <c:f>'Total revenue (Const)'!$E$8:$M$8</c:f>
              <c:strCache>
                <c:ptCount val="9"/>
                <c:pt idx="0">
                  <c:v>2Q21</c:v>
                </c:pt>
                <c:pt idx="1">
                  <c:v>3Q21</c:v>
                </c:pt>
                <c:pt idx="2">
                  <c:v>4Q21</c:v>
                </c:pt>
                <c:pt idx="3">
                  <c:v>1Q22</c:v>
                </c:pt>
                <c:pt idx="4">
                  <c:v>2Q22</c:v>
                </c:pt>
                <c:pt idx="5">
                  <c:v>3Q22</c:v>
                </c:pt>
                <c:pt idx="6">
                  <c:v>4Q22</c:v>
                </c:pt>
                <c:pt idx="7">
                  <c:v>1Q23</c:v>
                </c:pt>
                <c:pt idx="8">
                  <c:v>2Q23</c:v>
                </c:pt>
              </c:strCache>
            </c:strRef>
          </c:cat>
          <c:val>
            <c:numRef>
              <c:f>'Total revenue (Const)'!$E$11:$M$11</c:f>
              <c:numCache>
                <c:formatCode>0.0%</c:formatCode>
                <c:ptCount val="9"/>
                <c:pt idx="0">
                  <c:v>1.6815201112120759E-2</c:v>
                </c:pt>
                <c:pt idx="1">
                  <c:v>1.3996346916874014E-2</c:v>
                </c:pt>
                <c:pt idx="2">
                  <c:v>5.1952289376430427E-2</c:v>
                </c:pt>
                <c:pt idx="3">
                  <c:v>-2.343384212004862E-2</c:v>
                </c:pt>
                <c:pt idx="4">
                  <c:v>1.870207593042128E-4</c:v>
                </c:pt>
                <c:pt idx="5">
                  <c:v>5.6644916872747864E-3</c:v>
                </c:pt>
                <c:pt idx="6">
                  <c:v>4.2516235669481817E-2</c:v>
                </c:pt>
                <c:pt idx="7">
                  <c:v>-4.4019840261068532E-2</c:v>
                </c:pt>
                <c:pt idx="8">
                  <c:v>-7.9687559684020748E-3</c:v>
                </c:pt>
              </c:numCache>
            </c:numRef>
          </c:val>
          <c:smooth val="0"/>
          <c:extLst>
            <c:ext xmlns:c16="http://schemas.microsoft.com/office/drawing/2014/chart" uri="{C3380CC4-5D6E-409C-BE32-E72D297353CC}">
              <c16:uniqueId val="{00000001-0E4C-43D1-874F-66948BCE675D}"/>
            </c:ext>
          </c:extLst>
        </c:ser>
        <c:ser>
          <c:idx val="3"/>
          <c:order val="3"/>
          <c:tx>
            <c:strRef>
              <c:f>'Total revenue (Const)'!$D$12</c:f>
              <c:strCache>
                <c:ptCount val="1"/>
                <c:pt idx="0">
                  <c:v>Mean</c:v>
                </c:pt>
              </c:strCache>
            </c:strRef>
          </c:tx>
          <c:spPr>
            <a:ln w="28575" cap="rnd">
              <a:solidFill>
                <a:schemeClr val="accent4"/>
              </a:solidFill>
              <a:round/>
            </a:ln>
            <a:effectLst/>
          </c:spPr>
          <c:marker>
            <c:symbol val="none"/>
          </c:marker>
          <c:cat>
            <c:strRef>
              <c:f>'Total revenue (Const)'!$E$8:$M$8</c:f>
              <c:strCache>
                <c:ptCount val="9"/>
                <c:pt idx="0">
                  <c:v>2Q21</c:v>
                </c:pt>
                <c:pt idx="1">
                  <c:v>3Q21</c:v>
                </c:pt>
                <c:pt idx="2">
                  <c:v>4Q21</c:v>
                </c:pt>
                <c:pt idx="3">
                  <c:v>1Q22</c:v>
                </c:pt>
                <c:pt idx="4">
                  <c:v>2Q22</c:v>
                </c:pt>
                <c:pt idx="5">
                  <c:v>3Q22</c:v>
                </c:pt>
                <c:pt idx="6">
                  <c:v>4Q22</c:v>
                </c:pt>
                <c:pt idx="7">
                  <c:v>1Q23</c:v>
                </c:pt>
                <c:pt idx="8">
                  <c:v>2Q23</c:v>
                </c:pt>
              </c:strCache>
            </c:strRef>
          </c:cat>
          <c:val>
            <c:numRef>
              <c:f>'Total revenue (Const)'!$E$12:$M$12</c:f>
              <c:numCache>
                <c:formatCode>0.00%</c:formatCode>
                <c:ptCount val="9"/>
                <c:pt idx="0">
                  <c:v>4.3665304295441264E-2</c:v>
                </c:pt>
                <c:pt idx="1">
                  <c:v>5.7099232161868844E-2</c:v>
                </c:pt>
                <c:pt idx="2">
                  <c:v>9.8972753600775037E-2</c:v>
                </c:pt>
                <c:pt idx="3">
                  <c:v>2.5122885899773465E-2</c:v>
                </c:pt>
                <c:pt idx="4">
                  <c:v>2.4741884922289795E-2</c:v>
                </c:pt>
                <c:pt idx="5">
                  <c:v>5.0923908769509911E-2</c:v>
                </c:pt>
                <c:pt idx="6">
                  <c:v>9.3081854878390824E-2</c:v>
                </c:pt>
                <c:pt idx="7">
                  <c:v>-5.8426632105789561E-4</c:v>
                </c:pt>
                <c:pt idx="8">
                  <c:v>2.6390464973537402E-2</c:v>
                </c:pt>
              </c:numCache>
            </c:numRef>
          </c:val>
          <c:smooth val="0"/>
          <c:extLst>
            <c:ext xmlns:c16="http://schemas.microsoft.com/office/drawing/2014/chart" uri="{C3380CC4-5D6E-409C-BE32-E72D297353CC}">
              <c16:uniqueId val="{00000002-0E4C-43D1-874F-66948BCE675D}"/>
            </c:ext>
          </c:extLst>
        </c:ser>
        <c:ser>
          <c:idx val="4"/>
          <c:order val="4"/>
          <c:tx>
            <c:strRef>
              <c:f>'Total revenue (Const)'!$D$13</c:f>
              <c:strCache>
                <c:ptCount val="1"/>
                <c:pt idx="0">
                  <c:v>Median</c:v>
                </c:pt>
              </c:strCache>
            </c:strRef>
          </c:tx>
          <c:spPr>
            <a:ln w="28575" cap="rnd">
              <a:solidFill>
                <a:schemeClr val="accent5"/>
              </a:solidFill>
              <a:round/>
            </a:ln>
            <a:effectLst/>
          </c:spPr>
          <c:marker>
            <c:symbol val="none"/>
          </c:marker>
          <c:cat>
            <c:strRef>
              <c:f>'Total revenue (Const)'!$E$8:$M$8</c:f>
              <c:strCache>
                <c:ptCount val="9"/>
                <c:pt idx="0">
                  <c:v>2Q21</c:v>
                </c:pt>
                <c:pt idx="1">
                  <c:v>3Q21</c:v>
                </c:pt>
                <c:pt idx="2">
                  <c:v>4Q21</c:v>
                </c:pt>
                <c:pt idx="3">
                  <c:v>1Q22</c:v>
                </c:pt>
                <c:pt idx="4">
                  <c:v>2Q22</c:v>
                </c:pt>
                <c:pt idx="5">
                  <c:v>3Q22</c:v>
                </c:pt>
                <c:pt idx="6">
                  <c:v>4Q22</c:v>
                </c:pt>
                <c:pt idx="7">
                  <c:v>1Q23</c:v>
                </c:pt>
                <c:pt idx="8">
                  <c:v>2Q23</c:v>
                </c:pt>
              </c:strCache>
            </c:strRef>
          </c:cat>
          <c:val>
            <c:numRef>
              <c:f>'Total revenue (Const)'!$E$13:$M$13</c:f>
              <c:numCache>
                <c:formatCode>0.00%</c:formatCode>
                <c:ptCount val="9"/>
                <c:pt idx="0">
                  <c:v>4.4025109029625531E-2</c:v>
                </c:pt>
                <c:pt idx="1">
                  <c:v>5.5466596153898373E-2</c:v>
                </c:pt>
                <c:pt idx="2">
                  <c:v>9.0249580085219883E-2</c:v>
                </c:pt>
                <c:pt idx="3">
                  <c:v>3.1164306819415621E-2</c:v>
                </c:pt>
                <c:pt idx="4">
                  <c:v>3.6136931889679813E-2</c:v>
                </c:pt>
                <c:pt idx="5">
                  <c:v>4.7808764940239223E-2</c:v>
                </c:pt>
                <c:pt idx="6">
                  <c:v>6.4906238588602561E-2</c:v>
                </c:pt>
                <c:pt idx="7">
                  <c:v>1.175213675213671E-2</c:v>
                </c:pt>
                <c:pt idx="8">
                  <c:v>2.8889174700559073E-2</c:v>
                </c:pt>
              </c:numCache>
            </c:numRef>
          </c:val>
          <c:smooth val="0"/>
          <c:extLst>
            <c:ext xmlns:c16="http://schemas.microsoft.com/office/drawing/2014/chart" uri="{C3380CC4-5D6E-409C-BE32-E72D297353CC}">
              <c16:uniqueId val="{00000003-0E4C-43D1-874F-66948BCE675D}"/>
            </c:ext>
          </c:extLst>
        </c:ser>
        <c:ser>
          <c:idx val="5"/>
          <c:order val="5"/>
          <c:tx>
            <c:strRef>
              <c:f>'Total revenue (Const)'!$D$14</c:f>
              <c:strCache>
                <c:ptCount val="1"/>
                <c:pt idx="0">
                  <c:v>Upper quartile</c:v>
                </c:pt>
              </c:strCache>
            </c:strRef>
          </c:tx>
          <c:spPr>
            <a:ln w="28575" cap="rnd">
              <a:solidFill>
                <a:schemeClr val="accent6"/>
              </a:solidFill>
              <a:round/>
            </a:ln>
            <a:effectLst/>
          </c:spPr>
          <c:marker>
            <c:symbol val="none"/>
          </c:marker>
          <c:cat>
            <c:strRef>
              <c:f>'Total revenue (Const)'!$E$8:$M$8</c:f>
              <c:strCache>
                <c:ptCount val="9"/>
                <c:pt idx="0">
                  <c:v>2Q21</c:v>
                </c:pt>
                <c:pt idx="1">
                  <c:v>3Q21</c:v>
                </c:pt>
                <c:pt idx="2">
                  <c:v>4Q21</c:v>
                </c:pt>
                <c:pt idx="3">
                  <c:v>1Q22</c:v>
                </c:pt>
                <c:pt idx="4">
                  <c:v>2Q22</c:v>
                </c:pt>
                <c:pt idx="5">
                  <c:v>3Q22</c:v>
                </c:pt>
                <c:pt idx="6">
                  <c:v>4Q22</c:v>
                </c:pt>
                <c:pt idx="7">
                  <c:v>1Q23</c:v>
                </c:pt>
                <c:pt idx="8">
                  <c:v>2Q23</c:v>
                </c:pt>
              </c:strCache>
            </c:strRef>
          </c:cat>
          <c:val>
            <c:numRef>
              <c:f>'Total revenue (Const)'!$E$14:$M$14</c:f>
              <c:numCache>
                <c:formatCode>0.0%</c:formatCode>
                <c:ptCount val="9"/>
                <c:pt idx="0">
                  <c:v>7.6063692833826191E-2</c:v>
                </c:pt>
                <c:pt idx="1">
                  <c:v>9.3087142589123761E-2</c:v>
                </c:pt>
                <c:pt idx="2">
                  <c:v>0.13842804242821122</c:v>
                </c:pt>
                <c:pt idx="3">
                  <c:v>7.1187000587583649E-2</c:v>
                </c:pt>
                <c:pt idx="4">
                  <c:v>6.6117457324209594E-2</c:v>
                </c:pt>
                <c:pt idx="5">
                  <c:v>7.1828648826332997E-2</c:v>
                </c:pt>
                <c:pt idx="6">
                  <c:v>9.7781262316948392E-2</c:v>
                </c:pt>
                <c:pt idx="7">
                  <c:v>4.8984535420944608E-2</c:v>
                </c:pt>
                <c:pt idx="8">
                  <c:v>5.4677939442130841E-2</c:v>
                </c:pt>
              </c:numCache>
            </c:numRef>
          </c:val>
          <c:smooth val="0"/>
          <c:extLst>
            <c:ext xmlns:c16="http://schemas.microsoft.com/office/drawing/2014/chart" uri="{C3380CC4-5D6E-409C-BE32-E72D297353CC}">
              <c16:uniqueId val="{00000004-0E4C-43D1-874F-66948BCE675D}"/>
            </c:ext>
          </c:extLst>
        </c:ser>
        <c:dLbls>
          <c:showLegendKey val="0"/>
          <c:showVal val="0"/>
          <c:showCatName val="0"/>
          <c:showSerName val="0"/>
          <c:showPercent val="0"/>
          <c:showBubbleSize val="0"/>
        </c:dLbls>
        <c:marker val="1"/>
        <c:smooth val="0"/>
        <c:axId val="633082992"/>
        <c:axId val="633083952"/>
        <c:extLst>
          <c:ext xmlns:c15="http://schemas.microsoft.com/office/drawing/2012/chart" uri="{02D57815-91ED-43cb-92C2-25804820EDAC}">
            <c15:filteredLineSeries>
              <c15:ser>
                <c:idx val="1"/>
                <c:order val="1"/>
                <c:tx>
                  <c:strRef>
                    <c:extLst>
                      <c:ext uri="{02D57815-91ED-43cb-92C2-25804820EDAC}">
                        <c15:formulaRef>
                          <c15:sqref>'Total revenue (Const)'!$D$10</c15:sqref>
                        </c15:formulaRef>
                      </c:ext>
                    </c:extLst>
                    <c:strCache>
                      <c:ptCount val="1"/>
                      <c:pt idx="0">
                        <c:v>Min</c:v>
                      </c:pt>
                    </c:strCache>
                  </c:strRef>
                </c:tx>
                <c:spPr>
                  <a:ln w="28575" cap="rnd">
                    <a:solidFill>
                      <a:schemeClr val="accent2"/>
                    </a:solidFill>
                    <a:round/>
                  </a:ln>
                  <a:effectLst/>
                </c:spPr>
                <c:marker>
                  <c:symbol val="none"/>
                </c:marker>
                <c:cat>
                  <c:strRef>
                    <c:extLst>
                      <c:ext uri="{02D57815-91ED-43cb-92C2-25804820EDAC}">
                        <c15:formulaRef>
                          <c15:sqref>'Total revenue (Const)'!$E$8:$M$8</c15:sqref>
                        </c15:formulaRef>
                      </c:ext>
                    </c:extLst>
                    <c:strCache>
                      <c:ptCount val="9"/>
                      <c:pt idx="0">
                        <c:v>2Q21</c:v>
                      </c:pt>
                      <c:pt idx="1">
                        <c:v>3Q21</c:v>
                      </c:pt>
                      <c:pt idx="2">
                        <c:v>4Q21</c:v>
                      </c:pt>
                      <c:pt idx="3">
                        <c:v>1Q22</c:v>
                      </c:pt>
                      <c:pt idx="4">
                        <c:v>2Q22</c:v>
                      </c:pt>
                      <c:pt idx="5">
                        <c:v>3Q22</c:v>
                      </c:pt>
                      <c:pt idx="6">
                        <c:v>4Q22</c:v>
                      </c:pt>
                      <c:pt idx="7">
                        <c:v>1Q23</c:v>
                      </c:pt>
                      <c:pt idx="8">
                        <c:v>2Q23</c:v>
                      </c:pt>
                    </c:strCache>
                  </c:strRef>
                </c:cat>
                <c:val>
                  <c:numRef>
                    <c:extLst>
                      <c:ext uri="{02D57815-91ED-43cb-92C2-25804820EDAC}">
                        <c15:formulaRef>
                          <c15:sqref>'Total revenue (Const)'!$E$10:$M$10</c15:sqref>
                        </c15:formulaRef>
                      </c:ext>
                    </c:extLst>
                    <c:numCache>
                      <c:formatCode>0.00%</c:formatCode>
                      <c:ptCount val="9"/>
                      <c:pt idx="0">
                        <c:v>-0.20225060142882778</c:v>
                      </c:pt>
                      <c:pt idx="1">
                        <c:v>-0.21318260250167342</c:v>
                      </c:pt>
                      <c:pt idx="2">
                        <c:v>-3.6511774569082722E-2</c:v>
                      </c:pt>
                      <c:pt idx="3">
                        <c:v>-0.15700502246893999</c:v>
                      </c:pt>
                      <c:pt idx="4">
                        <c:v>-0.27097555984874055</c:v>
                      </c:pt>
                      <c:pt idx="5">
                        <c:v>-0.10029700880472803</c:v>
                      </c:pt>
                      <c:pt idx="6">
                        <c:v>-1.1119777030979328E-2</c:v>
                      </c:pt>
                      <c:pt idx="7">
                        <c:v>-0.33875274845721037</c:v>
                      </c:pt>
                      <c:pt idx="8">
                        <c:v>-0.17498502704965524</c:v>
                      </c:pt>
                    </c:numCache>
                  </c:numRef>
                </c:val>
                <c:smooth val="0"/>
                <c:extLst>
                  <c:ext xmlns:c16="http://schemas.microsoft.com/office/drawing/2014/chart" uri="{C3380CC4-5D6E-409C-BE32-E72D297353CC}">
                    <c16:uniqueId val="{00000005-0E4C-43D1-874F-66948BCE675D}"/>
                  </c:ext>
                </c:extLst>
              </c15:ser>
            </c15:filteredLineSeries>
            <c15:filteredLineSeries>
              <c15:ser>
                <c:idx val="6"/>
                <c:order val="6"/>
                <c:tx>
                  <c:strRef>
                    <c:extLst xmlns:c15="http://schemas.microsoft.com/office/drawing/2012/chart">
                      <c:ext xmlns:c15="http://schemas.microsoft.com/office/drawing/2012/chart" uri="{02D57815-91ED-43cb-92C2-25804820EDAC}">
                        <c15:formulaRef>
                          <c15:sqref>'Total revenue (Const)'!$D$15</c15:sqref>
                        </c15:formulaRef>
                      </c:ext>
                    </c:extLst>
                    <c:strCache>
                      <c:ptCount val="1"/>
                      <c:pt idx="0">
                        <c:v>Max</c:v>
                      </c:pt>
                    </c:strCache>
                  </c:strRef>
                </c:tx>
                <c:spPr>
                  <a:ln w="28575" cap="rnd">
                    <a:solidFill>
                      <a:schemeClr val="accent1">
                        <a:lumMod val="60000"/>
                      </a:schemeClr>
                    </a:solidFill>
                    <a:round/>
                  </a:ln>
                  <a:effectLst/>
                </c:spPr>
                <c:marker>
                  <c:symbol val="none"/>
                </c:marker>
                <c:cat>
                  <c:strRef>
                    <c:extLst xmlns:c15="http://schemas.microsoft.com/office/drawing/2012/chart">
                      <c:ext xmlns:c15="http://schemas.microsoft.com/office/drawing/2012/chart" uri="{02D57815-91ED-43cb-92C2-25804820EDAC}">
                        <c15:formulaRef>
                          <c15:sqref>'Total revenue (Const)'!$E$8:$M$8</c15:sqref>
                        </c15:formulaRef>
                      </c:ext>
                    </c:extLst>
                    <c:strCache>
                      <c:ptCount val="9"/>
                      <c:pt idx="0">
                        <c:v>2Q21</c:v>
                      </c:pt>
                      <c:pt idx="1">
                        <c:v>3Q21</c:v>
                      </c:pt>
                      <c:pt idx="2">
                        <c:v>4Q21</c:v>
                      </c:pt>
                      <c:pt idx="3">
                        <c:v>1Q22</c:v>
                      </c:pt>
                      <c:pt idx="4">
                        <c:v>2Q22</c:v>
                      </c:pt>
                      <c:pt idx="5">
                        <c:v>3Q22</c:v>
                      </c:pt>
                      <c:pt idx="6">
                        <c:v>4Q22</c:v>
                      </c:pt>
                      <c:pt idx="7">
                        <c:v>1Q23</c:v>
                      </c:pt>
                      <c:pt idx="8">
                        <c:v>2Q23</c:v>
                      </c:pt>
                    </c:strCache>
                  </c:strRef>
                </c:cat>
                <c:val>
                  <c:numRef>
                    <c:extLst xmlns:c15="http://schemas.microsoft.com/office/drawing/2012/chart">
                      <c:ext xmlns:c15="http://schemas.microsoft.com/office/drawing/2012/chart" uri="{02D57815-91ED-43cb-92C2-25804820EDAC}">
                        <c15:formulaRef>
                          <c15:sqref>'Total revenue (Const)'!$E$15:$M$15</c15:sqref>
                        </c15:formulaRef>
                      </c:ext>
                    </c:extLst>
                    <c:numCache>
                      <c:formatCode>0.00%</c:formatCode>
                      <c:ptCount val="9"/>
                      <c:pt idx="0">
                        <c:v>0.19743267991589208</c:v>
                      </c:pt>
                      <c:pt idx="1">
                        <c:v>0.34361372168747706</c:v>
                      </c:pt>
                      <c:pt idx="2">
                        <c:v>0.40731653994704486</c:v>
                      </c:pt>
                      <c:pt idx="3">
                        <c:v>0.43210813651359015</c:v>
                      </c:pt>
                      <c:pt idx="4">
                        <c:v>0.14599755604941089</c:v>
                      </c:pt>
                      <c:pt idx="5">
                        <c:v>0.30160510114335959</c:v>
                      </c:pt>
                      <c:pt idx="6">
                        <c:v>0.46444256475985402</c:v>
                      </c:pt>
                      <c:pt idx="7">
                        <c:v>0.38691611695489381</c:v>
                      </c:pt>
                      <c:pt idx="8">
                        <c:v>0.19776744754048048</c:v>
                      </c:pt>
                    </c:numCache>
                  </c:numRef>
                </c:val>
                <c:smooth val="0"/>
                <c:extLst xmlns:c15="http://schemas.microsoft.com/office/drawing/2012/chart">
                  <c:ext xmlns:c16="http://schemas.microsoft.com/office/drawing/2014/chart" uri="{C3380CC4-5D6E-409C-BE32-E72D297353CC}">
                    <c16:uniqueId val="{00000006-0E4C-43D1-874F-66948BCE675D}"/>
                  </c:ext>
                </c:extLst>
              </c15:ser>
            </c15:filteredLineSeries>
          </c:ext>
        </c:extLst>
      </c:lineChart>
      <c:catAx>
        <c:axId val="633082992"/>
        <c:scaling>
          <c:orientation val="minMax"/>
        </c:scaling>
        <c:delete val="0"/>
        <c:axPos val="b"/>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33083952"/>
        <c:crosses val="autoZero"/>
        <c:auto val="1"/>
        <c:lblAlgn val="ctr"/>
        <c:lblOffset val="100"/>
        <c:noMultiLvlLbl val="0"/>
      </c:catAx>
      <c:valAx>
        <c:axId val="633083952"/>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33082992"/>
        <c:crosses val="autoZero"/>
        <c:crossBetween val="between"/>
      </c:valAx>
      <c:valAx>
        <c:axId val="666199824"/>
        <c:scaling>
          <c:orientation val="minMax"/>
          <c:min val="0"/>
        </c:scaling>
        <c:delete val="0"/>
        <c:axPos val="r"/>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66196464"/>
        <c:crosses val="max"/>
        <c:crossBetween val="between"/>
      </c:valAx>
      <c:catAx>
        <c:axId val="666196464"/>
        <c:scaling>
          <c:orientation val="minMax"/>
        </c:scaling>
        <c:delete val="1"/>
        <c:axPos val="b"/>
        <c:numFmt formatCode="General" sourceLinked="1"/>
        <c:majorTickMark val="out"/>
        <c:minorTickMark val="none"/>
        <c:tickLblPos val="nextTo"/>
        <c:crossAx val="666199824"/>
        <c:crosses val="autoZero"/>
        <c:auto val="1"/>
        <c:lblAlgn val="ctr"/>
        <c:lblOffset val="100"/>
        <c:noMultiLvlLbl val="0"/>
      </c:cat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19050">
      <a:solidFill>
        <a:schemeClr val="tx1"/>
      </a:solid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'Tot Rev Guid'!$D$9</c:f>
              <c:strCache>
                <c:ptCount val="1"/>
                <c:pt idx="0">
                  <c:v>No. of data points</c:v>
                </c:pt>
              </c:strCache>
            </c:strRef>
          </c:tx>
          <c:spPr>
            <a:solidFill>
              <a:srgbClr val="95EADF"/>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'Tot Rev Guid'!$E$8:$M$8</c:f>
              <c:strCache>
                <c:ptCount val="9"/>
                <c:pt idx="0">
                  <c:v>2Q21</c:v>
                </c:pt>
                <c:pt idx="1">
                  <c:v>3Q21</c:v>
                </c:pt>
                <c:pt idx="2">
                  <c:v>4Q21</c:v>
                </c:pt>
                <c:pt idx="3">
                  <c:v>1Q22</c:v>
                </c:pt>
                <c:pt idx="4">
                  <c:v>2Q22</c:v>
                </c:pt>
                <c:pt idx="5">
                  <c:v>3Q22</c:v>
                </c:pt>
                <c:pt idx="6">
                  <c:v>4Q22</c:v>
                </c:pt>
                <c:pt idx="7">
                  <c:v>1Q23</c:v>
                </c:pt>
                <c:pt idx="8">
                  <c:v>2Q23</c:v>
                </c:pt>
              </c:strCache>
            </c:strRef>
          </c:cat>
          <c:val>
            <c:numRef>
              <c:f>'Tot Rev Guid'!$E$9:$M$9</c:f>
              <c:numCache>
                <c:formatCode>General</c:formatCode>
                <c:ptCount val="9"/>
                <c:pt idx="0">
                  <c:v>21</c:v>
                </c:pt>
                <c:pt idx="1">
                  <c:v>26</c:v>
                </c:pt>
                <c:pt idx="2">
                  <c:v>33</c:v>
                </c:pt>
                <c:pt idx="3">
                  <c:v>35</c:v>
                </c:pt>
                <c:pt idx="4">
                  <c:v>35</c:v>
                </c:pt>
                <c:pt idx="5">
                  <c:v>35</c:v>
                </c:pt>
                <c:pt idx="6">
                  <c:v>34</c:v>
                </c:pt>
                <c:pt idx="7">
                  <c:v>35</c:v>
                </c:pt>
                <c:pt idx="8">
                  <c:v>35</c:v>
                </c:pt>
              </c:numCache>
            </c:numRef>
          </c:val>
          <c:extLst>
            <c:ext xmlns:c16="http://schemas.microsoft.com/office/drawing/2014/chart" uri="{C3380CC4-5D6E-409C-BE32-E72D297353CC}">
              <c16:uniqueId val="{00000000-56DF-4B16-8571-A75890F65F90}"/>
            </c:ext>
          </c:extLst>
        </c:ser>
        <c:dLbls>
          <c:showLegendKey val="0"/>
          <c:showVal val="0"/>
          <c:showCatName val="0"/>
          <c:showSerName val="0"/>
          <c:showPercent val="0"/>
          <c:showBubbleSize val="0"/>
        </c:dLbls>
        <c:gapWidth val="150"/>
        <c:axId val="1530334864"/>
        <c:axId val="1530333904"/>
      </c:barChart>
      <c:lineChart>
        <c:grouping val="standard"/>
        <c:varyColors val="0"/>
        <c:ser>
          <c:idx val="2"/>
          <c:order val="2"/>
          <c:tx>
            <c:strRef>
              <c:f>'Tot Rev Guid'!$D$11</c:f>
              <c:strCache>
                <c:ptCount val="1"/>
                <c:pt idx="0">
                  <c:v>Lower Quartile</c:v>
                </c:pt>
              </c:strCache>
            </c:strRef>
          </c:tx>
          <c:spPr>
            <a:ln w="28575" cap="rnd">
              <a:solidFill>
                <a:schemeClr val="accent3"/>
              </a:solidFill>
              <a:round/>
            </a:ln>
            <a:effectLst/>
          </c:spPr>
          <c:marker>
            <c:symbol val="none"/>
          </c:marker>
          <c:cat>
            <c:strRef>
              <c:f>'Tot Rev Guid'!$E$8:$M$8</c:f>
              <c:strCache>
                <c:ptCount val="9"/>
                <c:pt idx="0">
                  <c:v>2Q21</c:v>
                </c:pt>
                <c:pt idx="1">
                  <c:v>3Q21</c:v>
                </c:pt>
                <c:pt idx="2">
                  <c:v>4Q21</c:v>
                </c:pt>
                <c:pt idx="3">
                  <c:v>1Q22</c:v>
                </c:pt>
                <c:pt idx="4">
                  <c:v>2Q22</c:v>
                </c:pt>
                <c:pt idx="5">
                  <c:v>3Q22</c:v>
                </c:pt>
                <c:pt idx="6">
                  <c:v>4Q22</c:v>
                </c:pt>
                <c:pt idx="7">
                  <c:v>1Q23</c:v>
                </c:pt>
                <c:pt idx="8">
                  <c:v>2Q23</c:v>
                </c:pt>
              </c:strCache>
            </c:strRef>
          </c:cat>
          <c:val>
            <c:numRef>
              <c:f>'Tot Rev Guid'!$E$11:$M$11</c:f>
              <c:numCache>
                <c:formatCode>0.0%</c:formatCode>
                <c:ptCount val="9"/>
                <c:pt idx="0">
                  <c:v>1.6967737197504107E-4</c:v>
                </c:pt>
                <c:pt idx="1">
                  <c:v>7.2815533980580271E-4</c:v>
                </c:pt>
                <c:pt idx="2">
                  <c:v>7.4000000000000066E-2</c:v>
                </c:pt>
                <c:pt idx="3">
                  <c:v>0</c:v>
                </c:pt>
                <c:pt idx="4">
                  <c:v>-2.39817965172201E-2</c:v>
                </c:pt>
                <c:pt idx="5">
                  <c:v>-9.1555183946487873E-3</c:v>
                </c:pt>
                <c:pt idx="6">
                  <c:v>3.090125339321026E-2</c:v>
                </c:pt>
                <c:pt idx="7">
                  <c:v>0</c:v>
                </c:pt>
                <c:pt idx="8">
                  <c:v>-9.009009009008917E-4</c:v>
                </c:pt>
              </c:numCache>
            </c:numRef>
          </c:val>
          <c:smooth val="0"/>
          <c:extLst>
            <c:ext xmlns:c16="http://schemas.microsoft.com/office/drawing/2014/chart" uri="{C3380CC4-5D6E-409C-BE32-E72D297353CC}">
              <c16:uniqueId val="{00000001-56DF-4B16-8571-A75890F65F90}"/>
            </c:ext>
          </c:extLst>
        </c:ser>
        <c:ser>
          <c:idx val="3"/>
          <c:order val="3"/>
          <c:tx>
            <c:strRef>
              <c:f>'Tot Rev Guid'!$D$12</c:f>
              <c:strCache>
                <c:ptCount val="1"/>
                <c:pt idx="0">
                  <c:v>Mean</c:v>
                </c:pt>
              </c:strCache>
            </c:strRef>
          </c:tx>
          <c:spPr>
            <a:ln w="28575" cap="rnd">
              <a:solidFill>
                <a:schemeClr val="accent4"/>
              </a:solidFill>
              <a:round/>
            </a:ln>
            <a:effectLst/>
          </c:spPr>
          <c:marker>
            <c:symbol val="none"/>
          </c:marker>
          <c:cat>
            <c:strRef>
              <c:f>'Tot Rev Guid'!$E$8:$M$8</c:f>
              <c:strCache>
                <c:ptCount val="9"/>
                <c:pt idx="0">
                  <c:v>2Q21</c:v>
                </c:pt>
                <c:pt idx="1">
                  <c:v>3Q21</c:v>
                </c:pt>
                <c:pt idx="2">
                  <c:v>4Q21</c:v>
                </c:pt>
                <c:pt idx="3">
                  <c:v>1Q22</c:v>
                </c:pt>
                <c:pt idx="4">
                  <c:v>2Q22</c:v>
                </c:pt>
                <c:pt idx="5">
                  <c:v>3Q22</c:v>
                </c:pt>
                <c:pt idx="6">
                  <c:v>4Q22</c:v>
                </c:pt>
                <c:pt idx="7">
                  <c:v>1Q23</c:v>
                </c:pt>
                <c:pt idx="8">
                  <c:v>2Q23</c:v>
                </c:pt>
              </c:strCache>
            </c:strRef>
          </c:cat>
          <c:val>
            <c:numRef>
              <c:f>'Tot Rev Guid'!$E$12:$M$12</c:f>
              <c:numCache>
                <c:formatCode>0.00%</c:formatCode>
                <c:ptCount val="9"/>
                <c:pt idx="0">
                  <c:v>5.2158134303524104E-2</c:v>
                </c:pt>
                <c:pt idx="1">
                  <c:v>1.4255506651165305E-2</c:v>
                </c:pt>
                <c:pt idx="2">
                  <c:v>0.20875733564230978</c:v>
                </c:pt>
                <c:pt idx="3">
                  <c:v>2.7765557821998865E-2</c:v>
                </c:pt>
                <c:pt idx="4">
                  <c:v>-6.7961312511726464E-3</c:v>
                </c:pt>
                <c:pt idx="5">
                  <c:v>-1.2672009300003356E-3</c:v>
                </c:pt>
                <c:pt idx="6">
                  <c:v>0.12622228961642865</c:v>
                </c:pt>
                <c:pt idx="7">
                  <c:v>2.4547841478079382E-2</c:v>
                </c:pt>
                <c:pt idx="8">
                  <c:v>5.0650248808141668E-3</c:v>
                </c:pt>
              </c:numCache>
            </c:numRef>
          </c:val>
          <c:smooth val="0"/>
          <c:extLst>
            <c:ext xmlns:c16="http://schemas.microsoft.com/office/drawing/2014/chart" uri="{C3380CC4-5D6E-409C-BE32-E72D297353CC}">
              <c16:uniqueId val="{00000002-56DF-4B16-8571-A75890F65F90}"/>
            </c:ext>
          </c:extLst>
        </c:ser>
        <c:ser>
          <c:idx val="4"/>
          <c:order val="4"/>
          <c:tx>
            <c:strRef>
              <c:f>'Tot Rev Guid'!$D$13</c:f>
              <c:strCache>
                <c:ptCount val="1"/>
                <c:pt idx="0">
                  <c:v>Median</c:v>
                </c:pt>
              </c:strCache>
            </c:strRef>
          </c:tx>
          <c:spPr>
            <a:ln w="28575" cap="rnd">
              <a:solidFill>
                <a:schemeClr val="accent5"/>
              </a:solidFill>
              <a:round/>
            </a:ln>
            <a:effectLst/>
          </c:spPr>
          <c:marker>
            <c:symbol val="none"/>
          </c:marker>
          <c:cat>
            <c:strRef>
              <c:f>'Tot Rev Guid'!$E$8:$M$8</c:f>
              <c:strCache>
                <c:ptCount val="9"/>
                <c:pt idx="0">
                  <c:v>2Q21</c:v>
                </c:pt>
                <c:pt idx="1">
                  <c:v>3Q21</c:v>
                </c:pt>
                <c:pt idx="2">
                  <c:v>4Q21</c:v>
                </c:pt>
                <c:pt idx="3">
                  <c:v>1Q22</c:v>
                </c:pt>
                <c:pt idx="4">
                  <c:v>2Q22</c:v>
                </c:pt>
                <c:pt idx="5">
                  <c:v>3Q22</c:v>
                </c:pt>
                <c:pt idx="6">
                  <c:v>4Q22</c:v>
                </c:pt>
                <c:pt idx="7">
                  <c:v>1Q23</c:v>
                </c:pt>
                <c:pt idx="8">
                  <c:v>2Q23</c:v>
                </c:pt>
              </c:strCache>
            </c:strRef>
          </c:cat>
          <c:val>
            <c:numRef>
              <c:f>'Tot Rev Guid'!$E$13:$M$13</c:f>
              <c:numCache>
                <c:formatCode>0.00%</c:formatCode>
                <c:ptCount val="9"/>
                <c:pt idx="0">
                  <c:v>1.2999999999999901E-2</c:v>
                </c:pt>
                <c:pt idx="1">
                  <c:v>9.2129786513046596E-3</c:v>
                </c:pt>
                <c:pt idx="2">
                  <c:v>0.19047619047619047</c:v>
                </c:pt>
                <c:pt idx="3">
                  <c:v>3.7243947858474069E-3</c:v>
                </c:pt>
                <c:pt idx="4">
                  <c:v>-5.0454086781028806E-3</c:v>
                </c:pt>
                <c:pt idx="5">
                  <c:v>0</c:v>
                </c:pt>
                <c:pt idx="6">
                  <c:v>0.14308270247922106</c:v>
                </c:pt>
                <c:pt idx="7">
                  <c:v>5.0933786078097842E-3</c:v>
                </c:pt>
                <c:pt idx="8">
                  <c:v>5.8651026392961825E-3</c:v>
                </c:pt>
              </c:numCache>
            </c:numRef>
          </c:val>
          <c:smooth val="0"/>
          <c:extLst>
            <c:ext xmlns:c16="http://schemas.microsoft.com/office/drawing/2014/chart" uri="{C3380CC4-5D6E-409C-BE32-E72D297353CC}">
              <c16:uniqueId val="{00000003-56DF-4B16-8571-A75890F65F90}"/>
            </c:ext>
          </c:extLst>
        </c:ser>
        <c:ser>
          <c:idx val="5"/>
          <c:order val="5"/>
          <c:tx>
            <c:strRef>
              <c:f>'Tot Rev Guid'!$D$14</c:f>
              <c:strCache>
                <c:ptCount val="1"/>
                <c:pt idx="0">
                  <c:v>Upper quartile</c:v>
                </c:pt>
              </c:strCache>
            </c:strRef>
          </c:tx>
          <c:spPr>
            <a:ln w="28575" cap="rnd">
              <a:solidFill>
                <a:schemeClr val="accent6"/>
              </a:solidFill>
              <a:round/>
            </a:ln>
            <a:effectLst/>
          </c:spPr>
          <c:marker>
            <c:symbol val="none"/>
          </c:marker>
          <c:cat>
            <c:strRef>
              <c:f>'Tot Rev Guid'!$E$8:$M$8</c:f>
              <c:strCache>
                <c:ptCount val="9"/>
                <c:pt idx="0">
                  <c:v>2Q21</c:v>
                </c:pt>
                <c:pt idx="1">
                  <c:v>3Q21</c:v>
                </c:pt>
                <c:pt idx="2">
                  <c:v>4Q21</c:v>
                </c:pt>
                <c:pt idx="3">
                  <c:v>1Q22</c:v>
                </c:pt>
                <c:pt idx="4">
                  <c:v>2Q22</c:v>
                </c:pt>
                <c:pt idx="5">
                  <c:v>3Q22</c:v>
                </c:pt>
                <c:pt idx="6">
                  <c:v>4Q22</c:v>
                </c:pt>
                <c:pt idx="7">
                  <c:v>1Q23</c:v>
                </c:pt>
                <c:pt idx="8">
                  <c:v>2Q23</c:v>
                </c:pt>
              </c:strCache>
            </c:strRef>
          </c:cat>
          <c:val>
            <c:numRef>
              <c:f>'Tot Rev Guid'!$E$14:$M$14</c:f>
              <c:numCache>
                <c:formatCode>0.0%</c:formatCode>
                <c:ptCount val="9"/>
                <c:pt idx="0">
                  <c:v>2.3598820058996939E-2</c:v>
                </c:pt>
                <c:pt idx="1">
                  <c:v>1.477081581160633E-2</c:v>
                </c:pt>
                <c:pt idx="2">
                  <c:v>0.31267583497053031</c:v>
                </c:pt>
                <c:pt idx="3">
                  <c:v>2.1487277807502592E-2</c:v>
                </c:pt>
                <c:pt idx="4">
                  <c:v>7.3141787427500882E-3</c:v>
                </c:pt>
                <c:pt idx="5">
                  <c:v>5.8661779169820738E-3</c:v>
                </c:pt>
                <c:pt idx="6">
                  <c:v>0.19433017611149345</c:v>
                </c:pt>
                <c:pt idx="7">
                  <c:v>1.4878512148785106E-2</c:v>
                </c:pt>
                <c:pt idx="8">
                  <c:v>1.52732009990455E-2</c:v>
                </c:pt>
              </c:numCache>
            </c:numRef>
          </c:val>
          <c:smooth val="0"/>
          <c:extLst>
            <c:ext xmlns:c16="http://schemas.microsoft.com/office/drawing/2014/chart" uri="{C3380CC4-5D6E-409C-BE32-E72D297353CC}">
              <c16:uniqueId val="{00000004-56DF-4B16-8571-A75890F65F90}"/>
            </c:ext>
          </c:extLst>
        </c:ser>
        <c:dLbls>
          <c:showLegendKey val="0"/>
          <c:showVal val="0"/>
          <c:showCatName val="0"/>
          <c:showSerName val="0"/>
          <c:showPercent val="0"/>
          <c:showBubbleSize val="0"/>
        </c:dLbls>
        <c:marker val="1"/>
        <c:smooth val="0"/>
        <c:axId val="666187344"/>
        <c:axId val="666175344"/>
        <c:extLst>
          <c:ext xmlns:c15="http://schemas.microsoft.com/office/drawing/2012/chart" uri="{02D57815-91ED-43cb-92C2-25804820EDAC}">
            <c15:filteredLineSeries>
              <c15:ser>
                <c:idx val="1"/>
                <c:order val="1"/>
                <c:tx>
                  <c:strRef>
                    <c:extLst>
                      <c:ext uri="{02D57815-91ED-43cb-92C2-25804820EDAC}">
                        <c15:formulaRef>
                          <c15:sqref>'Tot Rev Guid'!$D$10</c15:sqref>
                        </c15:formulaRef>
                      </c:ext>
                    </c:extLst>
                    <c:strCache>
                      <c:ptCount val="1"/>
                      <c:pt idx="0">
                        <c:v>Min</c:v>
                      </c:pt>
                    </c:strCache>
                  </c:strRef>
                </c:tx>
                <c:spPr>
                  <a:ln w="28575" cap="rnd">
                    <a:solidFill>
                      <a:schemeClr val="accent2"/>
                    </a:solidFill>
                    <a:round/>
                  </a:ln>
                  <a:effectLst/>
                </c:spPr>
                <c:marker>
                  <c:symbol val="none"/>
                </c:marker>
                <c:cat>
                  <c:strRef>
                    <c:extLst>
                      <c:ext uri="{02D57815-91ED-43cb-92C2-25804820EDAC}">
                        <c15:formulaRef>
                          <c15:sqref>'Tot Rev Guid'!$E$8:$M$8</c15:sqref>
                        </c15:formulaRef>
                      </c:ext>
                    </c:extLst>
                    <c:strCache>
                      <c:ptCount val="9"/>
                      <c:pt idx="0">
                        <c:v>2Q21</c:v>
                      </c:pt>
                      <c:pt idx="1">
                        <c:v>3Q21</c:v>
                      </c:pt>
                      <c:pt idx="2">
                        <c:v>4Q21</c:v>
                      </c:pt>
                      <c:pt idx="3">
                        <c:v>1Q22</c:v>
                      </c:pt>
                      <c:pt idx="4">
                        <c:v>2Q22</c:v>
                      </c:pt>
                      <c:pt idx="5">
                        <c:v>3Q22</c:v>
                      </c:pt>
                      <c:pt idx="6">
                        <c:v>4Q22</c:v>
                      </c:pt>
                      <c:pt idx="7">
                        <c:v>1Q23</c:v>
                      </c:pt>
                      <c:pt idx="8">
                        <c:v>2Q23</c:v>
                      </c:pt>
                    </c:strCache>
                  </c:strRef>
                </c:cat>
                <c:val>
                  <c:numRef>
                    <c:extLst>
                      <c:ext uri="{02D57815-91ED-43cb-92C2-25804820EDAC}">
                        <c15:formulaRef>
                          <c15:sqref>'Tot Rev Guid'!$E$10:$M$10</c15:sqref>
                        </c15:formulaRef>
                      </c:ext>
                    </c:extLst>
                    <c:numCache>
                      <c:formatCode>0.00%</c:formatCode>
                      <c:ptCount val="9"/>
                      <c:pt idx="0">
                        <c:v>-7.9646017699115057E-2</c:v>
                      </c:pt>
                      <c:pt idx="1">
                        <c:v>-2.2310206178925651E-2</c:v>
                      </c:pt>
                      <c:pt idx="2">
                        <c:v>-2.9656880625941628E-2</c:v>
                      </c:pt>
                      <c:pt idx="3">
                        <c:v>-2.1132252743531588E-2</c:v>
                      </c:pt>
                      <c:pt idx="4">
                        <c:v>-5.0759193270718761E-2</c:v>
                      </c:pt>
                      <c:pt idx="5">
                        <c:v>-6.3436811388732361E-2</c:v>
                      </c:pt>
                      <c:pt idx="6">
                        <c:v>-4.9429657794676896E-2</c:v>
                      </c:pt>
                      <c:pt idx="7">
                        <c:v>0</c:v>
                      </c:pt>
                      <c:pt idx="8">
                        <c:v>-4.421243721498691E-2</c:v>
                      </c:pt>
                    </c:numCache>
                  </c:numRef>
                </c:val>
                <c:smooth val="0"/>
                <c:extLst>
                  <c:ext xmlns:c16="http://schemas.microsoft.com/office/drawing/2014/chart" uri="{C3380CC4-5D6E-409C-BE32-E72D297353CC}">
                    <c16:uniqueId val="{00000005-56DF-4B16-8571-A75890F65F90}"/>
                  </c:ext>
                </c:extLst>
              </c15:ser>
            </c15:filteredLineSeries>
            <c15:filteredLineSeries>
              <c15:ser>
                <c:idx val="6"/>
                <c:order val="6"/>
                <c:tx>
                  <c:strRef>
                    <c:extLst xmlns:c15="http://schemas.microsoft.com/office/drawing/2012/chart">
                      <c:ext xmlns:c15="http://schemas.microsoft.com/office/drawing/2012/chart" uri="{02D57815-91ED-43cb-92C2-25804820EDAC}">
                        <c15:formulaRef>
                          <c15:sqref>'Tot Rev Guid'!$D$15</c15:sqref>
                        </c15:formulaRef>
                      </c:ext>
                    </c:extLst>
                    <c:strCache>
                      <c:ptCount val="1"/>
                      <c:pt idx="0">
                        <c:v>Max</c:v>
                      </c:pt>
                    </c:strCache>
                  </c:strRef>
                </c:tx>
                <c:spPr>
                  <a:ln w="28575" cap="rnd">
                    <a:solidFill>
                      <a:schemeClr val="accent1">
                        <a:lumMod val="60000"/>
                      </a:schemeClr>
                    </a:solidFill>
                    <a:round/>
                  </a:ln>
                  <a:effectLst/>
                </c:spPr>
                <c:marker>
                  <c:symbol val="none"/>
                </c:marker>
                <c:cat>
                  <c:strRef>
                    <c:extLst xmlns:c15="http://schemas.microsoft.com/office/drawing/2012/chart">
                      <c:ext xmlns:c15="http://schemas.microsoft.com/office/drawing/2012/chart" uri="{02D57815-91ED-43cb-92C2-25804820EDAC}">
                        <c15:formulaRef>
                          <c15:sqref>'Tot Rev Guid'!$E$8:$M$8</c15:sqref>
                        </c15:formulaRef>
                      </c:ext>
                    </c:extLst>
                    <c:strCache>
                      <c:ptCount val="9"/>
                      <c:pt idx="0">
                        <c:v>2Q21</c:v>
                      </c:pt>
                      <c:pt idx="1">
                        <c:v>3Q21</c:v>
                      </c:pt>
                      <c:pt idx="2">
                        <c:v>4Q21</c:v>
                      </c:pt>
                      <c:pt idx="3">
                        <c:v>1Q22</c:v>
                      </c:pt>
                      <c:pt idx="4">
                        <c:v>2Q22</c:v>
                      </c:pt>
                      <c:pt idx="5">
                        <c:v>3Q22</c:v>
                      </c:pt>
                      <c:pt idx="6">
                        <c:v>4Q22</c:v>
                      </c:pt>
                      <c:pt idx="7">
                        <c:v>1Q23</c:v>
                      </c:pt>
                      <c:pt idx="8">
                        <c:v>2Q23</c:v>
                      </c:pt>
                    </c:strCache>
                  </c:strRef>
                </c:cat>
                <c:val>
                  <c:numRef>
                    <c:extLst xmlns:c15="http://schemas.microsoft.com/office/drawing/2012/chart">
                      <c:ext xmlns:c15="http://schemas.microsoft.com/office/drawing/2012/chart" uri="{02D57815-91ED-43cb-92C2-25804820EDAC}">
                        <c15:formulaRef>
                          <c15:sqref>'Tot Rev Guid'!$E$15:$M$15</c15:sqref>
                        </c15:formulaRef>
                      </c:ext>
                    </c:extLst>
                    <c:numCache>
                      <c:formatCode>0.00%</c:formatCode>
                      <c:ptCount val="9"/>
                      <c:pt idx="0">
                        <c:v>0.86872586872586877</c:v>
                      </c:pt>
                      <c:pt idx="1">
                        <c:v>8.022922636103158E-2</c:v>
                      </c:pt>
                      <c:pt idx="2">
                        <c:v>0.61121174433834891</c:v>
                      </c:pt>
                      <c:pt idx="3">
                        <c:v>0.29793510324483785</c:v>
                      </c:pt>
                      <c:pt idx="4">
                        <c:v>5.4794520547945202E-2</c:v>
                      </c:pt>
                      <c:pt idx="5">
                        <c:v>8.8560885608855999E-2</c:v>
                      </c:pt>
                      <c:pt idx="6">
                        <c:v>0.31880542291930802</c:v>
                      </c:pt>
                      <c:pt idx="7">
                        <c:v>0.2153110047846889</c:v>
                      </c:pt>
                      <c:pt idx="8">
                        <c:v>6.9918648145246065E-2</c:v>
                      </c:pt>
                    </c:numCache>
                  </c:numRef>
                </c:val>
                <c:smooth val="0"/>
                <c:extLst xmlns:c15="http://schemas.microsoft.com/office/drawing/2012/chart">
                  <c:ext xmlns:c16="http://schemas.microsoft.com/office/drawing/2014/chart" uri="{C3380CC4-5D6E-409C-BE32-E72D297353CC}">
                    <c16:uniqueId val="{00000006-56DF-4B16-8571-A75890F65F90}"/>
                  </c:ext>
                </c:extLst>
              </c15:ser>
            </c15:filteredLineSeries>
          </c:ext>
        </c:extLst>
      </c:lineChart>
      <c:catAx>
        <c:axId val="666187344"/>
        <c:scaling>
          <c:orientation val="minMax"/>
        </c:scaling>
        <c:delete val="0"/>
        <c:axPos val="b"/>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66175344"/>
        <c:crosses val="autoZero"/>
        <c:auto val="1"/>
        <c:lblAlgn val="ctr"/>
        <c:lblOffset val="100"/>
        <c:noMultiLvlLbl val="0"/>
      </c:catAx>
      <c:valAx>
        <c:axId val="66617534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66187344"/>
        <c:crosses val="autoZero"/>
        <c:crossBetween val="between"/>
      </c:valAx>
      <c:valAx>
        <c:axId val="1530333904"/>
        <c:scaling>
          <c:orientation val="minMax"/>
          <c:max val="40"/>
        </c:scaling>
        <c:delete val="0"/>
        <c:axPos val="r"/>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30334864"/>
        <c:crosses val="max"/>
        <c:crossBetween val="between"/>
      </c:valAx>
      <c:catAx>
        <c:axId val="1530334864"/>
        <c:scaling>
          <c:orientation val="minMax"/>
        </c:scaling>
        <c:delete val="1"/>
        <c:axPos val="b"/>
        <c:numFmt formatCode="General" sourceLinked="1"/>
        <c:majorTickMark val="out"/>
        <c:minorTickMark val="none"/>
        <c:tickLblPos val="nextTo"/>
        <c:crossAx val="1530333904"/>
        <c:crosses val="autoZero"/>
        <c:auto val="1"/>
        <c:lblAlgn val="ctr"/>
        <c:lblOffset val="100"/>
        <c:noMultiLvlLbl val="0"/>
      </c:cat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19050" cap="flat" cmpd="sng" algn="ctr">
      <a:solidFill>
        <a:schemeClr val="tx1"/>
      </a:solidFill>
      <a:round/>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'Tot Rev Guid Const'!$D$9</c:f>
              <c:strCache>
                <c:ptCount val="1"/>
                <c:pt idx="0">
                  <c:v>No. of data points</c:v>
                </c:pt>
              </c:strCache>
            </c:strRef>
          </c:tx>
          <c:spPr>
            <a:solidFill>
              <a:srgbClr val="95EADF"/>
            </a:solidFill>
            <a:ln>
              <a:noFill/>
            </a:ln>
            <a:effectLst/>
          </c:spPr>
          <c:invertIfNegative val="0"/>
          <c:cat>
            <c:strRef>
              <c:f>'Tot Rev Guid Const'!$E$8:$M$8</c:f>
              <c:strCache>
                <c:ptCount val="9"/>
                <c:pt idx="0">
                  <c:v>2Q21</c:v>
                </c:pt>
                <c:pt idx="1">
                  <c:v>3Q21</c:v>
                </c:pt>
                <c:pt idx="2">
                  <c:v>4Q21</c:v>
                </c:pt>
                <c:pt idx="3">
                  <c:v>1Q22</c:v>
                </c:pt>
                <c:pt idx="4">
                  <c:v>2Q22</c:v>
                </c:pt>
                <c:pt idx="5">
                  <c:v>3Q22</c:v>
                </c:pt>
                <c:pt idx="6">
                  <c:v>4Q22</c:v>
                </c:pt>
                <c:pt idx="7">
                  <c:v>1Q23</c:v>
                </c:pt>
                <c:pt idx="8">
                  <c:v>2Q23</c:v>
                </c:pt>
              </c:strCache>
            </c:strRef>
          </c:cat>
          <c:val>
            <c:numRef>
              <c:f>'Tot Rev Guid Const'!$E$9:$M$9</c:f>
              <c:numCache>
                <c:formatCode>General</c:formatCode>
                <c:ptCount val="9"/>
                <c:pt idx="0">
                  <c:v>21</c:v>
                </c:pt>
                <c:pt idx="1">
                  <c:v>26</c:v>
                </c:pt>
                <c:pt idx="2">
                  <c:v>33</c:v>
                </c:pt>
                <c:pt idx="3">
                  <c:v>35</c:v>
                </c:pt>
                <c:pt idx="4">
                  <c:v>35</c:v>
                </c:pt>
                <c:pt idx="5">
                  <c:v>35</c:v>
                </c:pt>
                <c:pt idx="6">
                  <c:v>34</c:v>
                </c:pt>
                <c:pt idx="7">
                  <c:v>35</c:v>
                </c:pt>
                <c:pt idx="8">
                  <c:v>35</c:v>
                </c:pt>
              </c:numCache>
            </c:numRef>
          </c:val>
          <c:extLst>
            <c:ext xmlns:c16="http://schemas.microsoft.com/office/drawing/2014/chart" uri="{C3380CC4-5D6E-409C-BE32-E72D297353CC}">
              <c16:uniqueId val="{00000000-D9C6-485E-8CD3-C6A806A31DB0}"/>
            </c:ext>
          </c:extLst>
        </c:ser>
        <c:dLbls>
          <c:showLegendKey val="0"/>
          <c:showVal val="0"/>
          <c:showCatName val="0"/>
          <c:showSerName val="0"/>
          <c:showPercent val="0"/>
          <c:showBubbleSize val="0"/>
        </c:dLbls>
        <c:gapWidth val="150"/>
        <c:axId val="666165264"/>
        <c:axId val="666172944"/>
      </c:barChart>
      <c:lineChart>
        <c:grouping val="standard"/>
        <c:varyColors val="0"/>
        <c:ser>
          <c:idx val="2"/>
          <c:order val="2"/>
          <c:tx>
            <c:strRef>
              <c:f>'Tot Rev Guid Const'!$D$11</c:f>
              <c:strCache>
                <c:ptCount val="1"/>
                <c:pt idx="0">
                  <c:v>Lower Quartile</c:v>
                </c:pt>
              </c:strCache>
            </c:strRef>
          </c:tx>
          <c:spPr>
            <a:ln w="28575" cap="rnd">
              <a:solidFill>
                <a:schemeClr val="accent3"/>
              </a:solidFill>
              <a:round/>
            </a:ln>
            <a:effectLst/>
          </c:spPr>
          <c:marker>
            <c:symbol val="none"/>
          </c:marker>
          <c:cat>
            <c:strRef>
              <c:f>'Tot Rev Guid Const'!$E$8:$M$8</c:f>
              <c:strCache>
                <c:ptCount val="9"/>
                <c:pt idx="0">
                  <c:v>2Q21</c:v>
                </c:pt>
                <c:pt idx="1">
                  <c:v>3Q21</c:v>
                </c:pt>
                <c:pt idx="2">
                  <c:v>4Q21</c:v>
                </c:pt>
                <c:pt idx="3">
                  <c:v>1Q22</c:v>
                </c:pt>
                <c:pt idx="4">
                  <c:v>2Q22</c:v>
                </c:pt>
                <c:pt idx="5">
                  <c:v>3Q22</c:v>
                </c:pt>
                <c:pt idx="6">
                  <c:v>4Q22</c:v>
                </c:pt>
                <c:pt idx="7">
                  <c:v>1Q23</c:v>
                </c:pt>
                <c:pt idx="8">
                  <c:v>2Q23</c:v>
                </c:pt>
              </c:strCache>
            </c:strRef>
          </c:cat>
          <c:val>
            <c:numRef>
              <c:f>'Tot Rev Guid Const'!$E$11:$M$11</c:f>
              <c:numCache>
                <c:formatCode>0.0%</c:formatCode>
                <c:ptCount val="9"/>
                <c:pt idx="0">
                  <c:v>0</c:v>
                </c:pt>
                <c:pt idx="1">
                  <c:v>7.2815533980580271E-4</c:v>
                </c:pt>
                <c:pt idx="2">
                  <c:v>8.3855773738783279E-2</c:v>
                </c:pt>
                <c:pt idx="3">
                  <c:v>0</c:v>
                </c:pt>
                <c:pt idx="4">
                  <c:v>-1.6476838900137569E-2</c:v>
                </c:pt>
                <c:pt idx="5">
                  <c:v>-6.6632574082264306E-3</c:v>
                </c:pt>
                <c:pt idx="6">
                  <c:v>3.090125339321026E-2</c:v>
                </c:pt>
                <c:pt idx="7">
                  <c:v>0</c:v>
                </c:pt>
                <c:pt idx="8">
                  <c:v>0</c:v>
                </c:pt>
              </c:numCache>
            </c:numRef>
          </c:val>
          <c:smooth val="0"/>
          <c:extLst>
            <c:ext xmlns:c16="http://schemas.microsoft.com/office/drawing/2014/chart" uri="{C3380CC4-5D6E-409C-BE32-E72D297353CC}">
              <c16:uniqueId val="{00000001-D9C6-485E-8CD3-C6A806A31DB0}"/>
            </c:ext>
          </c:extLst>
        </c:ser>
        <c:ser>
          <c:idx val="3"/>
          <c:order val="3"/>
          <c:tx>
            <c:strRef>
              <c:f>'Tot Rev Guid Const'!$D$12</c:f>
              <c:strCache>
                <c:ptCount val="1"/>
                <c:pt idx="0">
                  <c:v>Mean</c:v>
                </c:pt>
              </c:strCache>
            </c:strRef>
          </c:tx>
          <c:spPr>
            <a:ln w="28575" cap="rnd">
              <a:solidFill>
                <a:schemeClr val="accent4"/>
              </a:solidFill>
              <a:round/>
            </a:ln>
            <a:effectLst/>
          </c:spPr>
          <c:marker>
            <c:symbol val="none"/>
          </c:marker>
          <c:cat>
            <c:strRef>
              <c:f>'Tot Rev Guid Const'!$E$8:$M$8</c:f>
              <c:strCache>
                <c:ptCount val="9"/>
                <c:pt idx="0">
                  <c:v>2Q21</c:v>
                </c:pt>
                <c:pt idx="1">
                  <c:v>3Q21</c:v>
                </c:pt>
                <c:pt idx="2">
                  <c:v>4Q21</c:v>
                </c:pt>
                <c:pt idx="3">
                  <c:v>1Q22</c:v>
                </c:pt>
                <c:pt idx="4">
                  <c:v>2Q22</c:v>
                </c:pt>
                <c:pt idx="5">
                  <c:v>3Q22</c:v>
                </c:pt>
                <c:pt idx="6">
                  <c:v>4Q22</c:v>
                </c:pt>
                <c:pt idx="7">
                  <c:v>1Q23</c:v>
                </c:pt>
                <c:pt idx="8">
                  <c:v>2Q23</c:v>
                </c:pt>
              </c:strCache>
            </c:strRef>
          </c:cat>
          <c:val>
            <c:numRef>
              <c:f>'Tot Rev Guid Const'!$E$12:$M$12</c:f>
              <c:numCache>
                <c:formatCode>0.00%</c:formatCode>
                <c:ptCount val="9"/>
                <c:pt idx="0">
                  <c:v>5.3696426023002716E-2</c:v>
                </c:pt>
                <c:pt idx="1">
                  <c:v>1.6705278133348083E-2</c:v>
                </c:pt>
                <c:pt idx="2">
                  <c:v>0.21165141605080201</c:v>
                </c:pt>
                <c:pt idx="3">
                  <c:v>3.0376696593378844E-2</c:v>
                </c:pt>
                <c:pt idx="4">
                  <c:v>2.0559711177317286E-3</c:v>
                </c:pt>
                <c:pt idx="5">
                  <c:v>5.7646894233278527E-3</c:v>
                </c:pt>
                <c:pt idx="6">
                  <c:v>0.12672642068021855</c:v>
                </c:pt>
                <c:pt idx="7">
                  <c:v>1.7289590182084969E-2</c:v>
                </c:pt>
                <c:pt idx="8">
                  <c:v>4.4231864344583148E-3</c:v>
                </c:pt>
              </c:numCache>
            </c:numRef>
          </c:val>
          <c:smooth val="0"/>
          <c:extLst>
            <c:ext xmlns:c16="http://schemas.microsoft.com/office/drawing/2014/chart" uri="{C3380CC4-5D6E-409C-BE32-E72D297353CC}">
              <c16:uniqueId val="{00000002-D9C6-485E-8CD3-C6A806A31DB0}"/>
            </c:ext>
          </c:extLst>
        </c:ser>
        <c:ser>
          <c:idx val="4"/>
          <c:order val="4"/>
          <c:tx>
            <c:strRef>
              <c:f>'Tot Rev Guid Const'!$D$13</c:f>
              <c:strCache>
                <c:ptCount val="1"/>
                <c:pt idx="0">
                  <c:v>Median</c:v>
                </c:pt>
              </c:strCache>
            </c:strRef>
          </c:tx>
          <c:spPr>
            <a:ln w="28575" cap="rnd">
              <a:solidFill>
                <a:schemeClr val="accent5"/>
              </a:solidFill>
              <a:round/>
            </a:ln>
            <a:effectLst/>
          </c:spPr>
          <c:marker>
            <c:symbol val="none"/>
          </c:marker>
          <c:cat>
            <c:strRef>
              <c:f>'Tot Rev Guid Const'!$E$8:$M$8</c:f>
              <c:strCache>
                <c:ptCount val="9"/>
                <c:pt idx="0">
                  <c:v>2Q21</c:v>
                </c:pt>
                <c:pt idx="1">
                  <c:v>3Q21</c:v>
                </c:pt>
                <c:pt idx="2">
                  <c:v>4Q21</c:v>
                </c:pt>
                <c:pt idx="3">
                  <c:v>1Q22</c:v>
                </c:pt>
                <c:pt idx="4">
                  <c:v>2Q22</c:v>
                </c:pt>
                <c:pt idx="5">
                  <c:v>3Q22</c:v>
                </c:pt>
                <c:pt idx="6">
                  <c:v>4Q22</c:v>
                </c:pt>
                <c:pt idx="7">
                  <c:v>1Q23</c:v>
                </c:pt>
                <c:pt idx="8">
                  <c:v>2Q23</c:v>
                </c:pt>
              </c:strCache>
            </c:strRef>
          </c:cat>
          <c:val>
            <c:numRef>
              <c:f>'Tot Rev Guid Const'!$E$13:$M$13</c:f>
              <c:numCache>
                <c:formatCode>0.00%</c:formatCode>
                <c:ptCount val="9"/>
                <c:pt idx="0">
                  <c:v>1.2999999999999901E-2</c:v>
                </c:pt>
                <c:pt idx="1">
                  <c:v>9.7216972216972453E-3</c:v>
                </c:pt>
                <c:pt idx="2">
                  <c:v>0.21306818181818188</c:v>
                </c:pt>
                <c:pt idx="3">
                  <c:v>3.7243947858474069E-3</c:v>
                </c:pt>
                <c:pt idx="4">
                  <c:v>0</c:v>
                </c:pt>
                <c:pt idx="5">
                  <c:v>0</c:v>
                </c:pt>
                <c:pt idx="6">
                  <c:v>0.14308270247922106</c:v>
                </c:pt>
                <c:pt idx="7">
                  <c:v>2.2675736961450532E-3</c:v>
                </c:pt>
                <c:pt idx="8">
                  <c:v>2.9112081513829047E-3</c:v>
                </c:pt>
              </c:numCache>
            </c:numRef>
          </c:val>
          <c:smooth val="0"/>
          <c:extLst>
            <c:ext xmlns:c16="http://schemas.microsoft.com/office/drawing/2014/chart" uri="{C3380CC4-5D6E-409C-BE32-E72D297353CC}">
              <c16:uniqueId val="{00000003-D9C6-485E-8CD3-C6A806A31DB0}"/>
            </c:ext>
          </c:extLst>
        </c:ser>
        <c:ser>
          <c:idx val="5"/>
          <c:order val="5"/>
          <c:tx>
            <c:strRef>
              <c:f>'Tot Rev Guid Const'!$D$14</c:f>
              <c:strCache>
                <c:ptCount val="1"/>
                <c:pt idx="0">
                  <c:v>Upper quartile</c:v>
                </c:pt>
              </c:strCache>
            </c:strRef>
          </c:tx>
          <c:spPr>
            <a:ln w="28575" cap="rnd">
              <a:solidFill>
                <a:schemeClr val="accent6"/>
              </a:solidFill>
              <a:round/>
            </a:ln>
            <a:effectLst/>
          </c:spPr>
          <c:marker>
            <c:symbol val="none"/>
          </c:marker>
          <c:cat>
            <c:strRef>
              <c:f>'Tot Rev Guid Const'!$E$8:$M$8</c:f>
              <c:strCache>
                <c:ptCount val="9"/>
                <c:pt idx="0">
                  <c:v>2Q21</c:v>
                </c:pt>
                <c:pt idx="1">
                  <c:v>3Q21</c:v>
                </c:pt>
                <c:pt idx="2">
                  <c:v>4Q21</c:v>
                </c:pt>
                <c:pt idx="3">
                  <c:v>1Q22</c:v>
                </c:pt>
                <c:pt idx="4">
                  <c:v>2Q22</c:v>
                </c:pt>
                <c:pt idx="5">
                  <c:v>3Q22</c:v>
                </c:pt>
                <c:pt idx="6">
                  <c:v>4Q22</c:v>
                </c:pt>
                <c:pt idx="7">
                  <c:v>1Q23</c:v>
                </c:pt>
                <c:pt idx="8">
                  <c:v>2Q23</c:v>
                </c:pt>
              </c:strCache>
            </c:strRef>
          </c:cat>
          <c:val>
            <c:numRef>
              <c:f>'Tot Rev Guid Const'!$E$14:$M$14</c:f>
              <c:numCache>
                <c:formatCode>0.0%</c:formatCode>
                <c:ptCount val="9"/>
                <c:pt idx="0">
                  <c:v>2.3598820058996939E-2</c:v>
                </c:pt>
                <c:pt idx="1">
                  <c:v>2.2192196353781724E-2</c:v>
                </c:pt>
                <c:pt idx="2">
                  <c:v>0.31267583497053031</c:v>
                </c:pt>
                <c:pt idx="3">
                  <c:v>2.3162560560766932E-2</c:v>
                </c:pt>
                <c:pt idx="4">
                  <c:v>1.0730286738351302E-2</c:v>
                </c:pt>
                <c:pt idx="5">
                  <c:v>8.1415377935923905E-3</c:v>
                </c:pt>
                <c:pt idx="6">
                  <c:v>0.19433017611149345</c:v>
                </c:pt>
                <c:pt idx="7">
                  <c:v>1.015780558114654E-2</c:v>
                </c:pt>
                <c:pt idx="8">
                  <c:v>1.4180128404266412E-2</c:v>
                </c:pt>
              </c:numCache>
            </c:numRef>
          </c:val>
          <c:smooth val="0"/>
          <c:extLst>
            <c:ext xmlns:c16="http://schemas.microsoft.com/office/drawing/2014/chart" uri="{C3380CC4-5D6E-409C-BE32-E72D297353CC}">
              <c16:uniqueId val="{00000004-D9C6-485E-8CD3-C6A806A31DB0}"/>
            </c:ext>
          </c:extLst>
        </c:ser>
        <c:dLbls>
          <c:showLegendKey val="0"/>
          <c:showVal val="0"/>
          <c:showCatName val="0"/>
          <c:showSerName val="0"/>
          <c:showPercent val="0"/>
          <c:showBubbleSize val="0"/>
        </c:dLbls>
        <c:marker val="1"/>
        <c:smooth val="0"/>
        <c:axId val="666213744"/>
        <c:axId val="666214224"/>
        <c:extLst>
          <c:ext xmlns:c15="http://schemas.microsoft.com/office/drawing/2012/chart" uri="{02D57815-91ED-43cb-92C2-25804820EDAC}">
            <c15:filteredLineSeries>
              <c15:ser>
                <c:idx val="1"/>
                <c:order val="1"/>
                <c:tx>
                  <c:strRef>
                    <c:extLst>
                      <c:ext uri="{02D57815-91ED-43cb-92C2-25804820EDAC}">
                        <c15:formulaRef>
                          <c15:sqref>'Tot Rev Guid Const'!$D$10</c15:sqref>
                        </c15:formulaRef>
                      </c:ext>
                    </c:extLst>
                    <c:strCache>
                      <c:ptCount val="1"/>
                      <c:pt idx="0">
                        <c:v>Min</c:v>
                      </c:pt>
                    </c:strCache>
                  </c:strRef>
                </c:tx>
                <c:spPr>
                  <a:ln w="28575" cap="rnd">
                    <a:solidFill>
                      <a:schemeClr val="accent2"/>
                    </a:solidFill>
                    <a:round/>
                  </a:ln>
                  <a:effectLst/>
                </c:spPr>
                <c:marker>
                  <c:symbol val="none"/>
                </c:marker>
                <c:cat>
                  <c:strRef>
                    <c:extLst>
                      <c:ext uri="{02D57815-91ED-43cb-92C2-25804820EDAC}">
                        <c15:formulaRef>
                          <c15:sqref>'Tot Rev Guid Const'!$E$8:$M$8</c15:sqref>
                        </c15:formulaRef>
                      </c:ext>
                    </c:extLst>
                    <c:strCache>
                      <c:ptCount val="9"/>
                      <c:pt idx="0">
                        <c:v>2Q21</c:v>
                      </c:pt>
                      <c:pt idx="1">
                        <c:v>3Q21</c:v>
                      </c:pt>
                      <c:pt idx="2">
                        <c:v>4Q21</c:v>
                      </c:pt>
                      <c:pt idx="3">
                        <c:v>1Q22</c:v>
                      </c:pt>
                      <c:pt idx="4">
                        <c:v>2Q22</c:v>
                      </c:pt>
                      <c:pt idx="5">
                        <c:v>3Q22</c:v>
                      </c:pt>
                      <c:pt idx="6">
                        <c:v>4Q22</c:v>
                      </c:pt>
                      <c:pt idx="7">
                        <c:v>1Q23</c:v>
                      </c:pt>
                      <c:pt idx="8">
                        <c:v>2Q23</c:v>
                      </c:pt>
                    </c:strCache>
                  </c:strRef>
                </c:cat>
                <c:val>
                  <c:numRef>
                    <c:extLst>
                      <c:ext uri="{02D57815-91ED-43cb-92C2-25804820EDAC}">
                        <c15:formulaRef>
                          <c15:sqref>'Tot Rev Guid Const'!$E$10:$M$10</c15:sqref>
                        </c15:formulaRef>
                      </c:ext>
                    </c:extLst>
                    <c:numCache>
                      <c:formatCode>0.00%</c:formatCode>
                      <c:ptCount val="9"/>
                      <c:pt idx="0">
                        <c:v>-7.9646017699115057E-2</c:v>
                      </c:pt>
                      <c:pt idx="1">
                        <c:v>-1.7275097783572391E-2</c:v>
                      </c:pt>
                      <c:pt idx="2">
                        <c:v>0</c:v>
                      </c:pt>
                      <c:pt idx="3">
                        <c:v>0</c:v>
                      </c:pt>
                      <c:pt idx="4">
                        <c:v>-3.2716927453769529E-2</c:v>
                      </c:pt>
                      <c:pt idx="5">
                        <c:v>-3.2051282051282048E-2</c:v>
                      </c:pt>
                      <c:pt idx="6">
                        <c:v>-4.9429657794676896E-2</c:v>
                      </c:pt>
                      <c:pt idx="7">
                        <c:v>0</c:v>
                      </c:pt>
                      <c:pt idx="8">
                        <c:v>-6.0352000000000072E-2</c:v>
                      </c:pt>
                    </c:numCache>
                  </c:numRef>
                </c:val>
                <c:smooth val="0"/>
                <c:extLst>
                  <c:ext xmlns:c16="http://schemas.microsoft.com/office/drawing/2014/chart" uri="{C3380CC4-5D6E-409C-BE32-E72D297353CC}">
                    <c16:uniqueId val="{00000005-D9C6-485E-8CD3-C6A806A31DB0}"/>
                  </c:ext>
                </c:extLst>
              </c15:ser>
            </c15:filteredLineSeries>
            <c15:filteredLineSeries>
              <c15:ser>
                <c:idx val="6"/>
                <c:order val="6"/>
                <c:tx>
                  <c:strRef>
                    <c:extLst xmlns:c15="http://schemas.microsoft.com/office/drawing/2012/chart">
                      <c:ext xmlns:c15="http://schemas.microsoft.com/office/drawing/2012/chart" uri="{02D57815-91ED-43cb-92C2-25804820EDAC}">
                        <c15:formulaRef>
                          <c15:sqref>'Tot Rev Guid Const'!$D$15</c15:sqref>
                        </c15:formulaRef>
                      </c:ext>
                    </c:extLst>
                    <c:strCache>
                      <c:ptCount val="1"/>
                      <c:pt idx="0">
                        <c:v>Max</c:v>
                      </c:pt>
                    </c:strCache>
                  </c:strRef>
                </c:tx>
                <c:spPr>
                  <a:ln w="28575" cap="rnd">
                    <a:solidFill>
                      <a:schemeClr val="accent1">
                        <a:lumMod val="60000"/>
                      </a:schemeClr>
                    </a:solidFill>
                    <a:round/>
                  </a:ln>
                  <a:effectLst/>
                </c:spPr>
                <c:marker>
                  <c:symbol val="none"/>
                </c:marker>
                <c:cat>
                  <c:strRef>
                    <c:extLst xmlns:c15="http://schemas.microsoft.com/office/drawing/2012/chart">
                      <c:ext xmlns:c15="http://schemas.microsoft.com/office/drawing/2012/chart" uri="{02D57815-91ED-43cb-92C2-25804820EDAC}">
                        <c15:formulaRef>
                          <c15:sqref>'Tot Rev Guid Const'!$E$8:$M$8</c15:sqref>
                        </c15:formulaRef>
                      </c:ext>
                    </c:extLst>
                    <c:strCache>
                      <c:ptCount val="9"/>
                      <c:pt idx="0">
                        <c:v>2Q21</c:v>
                      </c:pt>
                      <c:pt idx="1">
                        <c:v>3Q21</c:v>
                      </c:pt>
                      <c:pt idx="2">
                        <c:v>4Q21</c:v>
                      </c:pt>
                      <c:pt idx="3">
                        <c:v>1Q22</c:v>
                      </c:pt>
                      <c:pt idx="4">
                        <c:v>2Q22</c:v>
                      </c:pt>
                      <c:pt idx="5">
                        <c:v>3Q22</c:v>
                      </c:pt>
                      <c:pt idx="6">
                        <c:v>4Q22</c:v>
                      </c:pt>
                      <c:pt idx="7">
                        <c:v>1Q23</c:v>
                      </c:pt>
                      <c:pt idx="8">
                        <c:v>2Q23</c:v>
                      </c:pt>
                    </c:strCache>
                  </c:strRef>
                </c:cat>
                <c:val>
                  <c:numRef>
                    <c:extLst xmlns:c15="http://schemas.microsoft.com/office/drawing/2012/chart">
                      <c:ext xmlns:c15="http://schemas.microsoft.com/office/drawing/2012/chart" uri="{02D57815-91ED-43cb-92C2-25804820EDAC}">
                        <c15:formulaRef>
                          <c15:sqref>'Tot Rev Guid Const'!$E$15:$M$15</c15:sqref>
                        </c15:formulaRef>
                      </c:ext>
                    </c:extLst>
                    <c:numCache>
                      <c:formatCode>0.00%</c:formatCode>
                      <c:ptCount val="9"/>
                      <c:pt idx="0">
                        <c:v>0.86872586872586877</c:v>
                      </c:pt>
                      <c:pt idx="1">
                        <c:v>8.022922636103158E-2</c:v>
                      </c:pt>
                      <c:pt idx="2">
                        <c:v>0.57237936772046605</c:v>
                      </c:pt>
                      <c:pt idx="3">
                        <c:v>0.29793510324483785</c:v>
                      </c:pt>
                      <c:pt idx="4">
                        <c:v>8.1378650071804781E-2</c:v>
                      </c:pt>
                      <c:pt idx="5">
                        <c:v>8.8560885608855999E-2</c:v>
                      </c:pt>
                      <c:pt idx="6">
                        <c:v>0.35392156862745106</c:v>
                      </c:pt>
                      <c:pt idx="7">
                        <c:v>0.2153110047846889</c:v>
                      </c:pt>
                      <c:pt idx="8">
                        <c:v>5.1851851851851816E-2</c:v>
                      </c:pt>
                    </c:numCache>
                  </c:numRef>
                </c:val>
                <c:smooth val="0"/>
                <c:extLst xmlns:c15="http://schemas.microsoft.com/office/drawing/2012/chart">
                  <c:ext xmlns:c16="http://schemas.microsoft.com/office/drawing/2014/chart" uri="{C3380CC4-5D6E-409C-BE32-E72D297353CC}">
                    <c16:uniqueId val="{00000006-D9C6-485E-8CD3-C6A806A31DB0}"/>
                  </c:ext>
                </c:extLst>
              </c15:ser>
            </c15:filteredLineSeries>
          </c:ext>
        </c:extLst>
      </c:lineChart>
      <c:catAx>
        <c:axId val="666213744"/>
        <c:scaling>
          <c:orientation val="minMax"/>
        </c:scaling>
        <c:delete val="0"/>
        <c:axPos val="b"/>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66214224"/>
        <c:crosses val="autoZero"/>
        <c:auto val="1"/>
        <c:lblAlgn val="ctr"/>
        <c:lblOffset val="100"/>
        <c:noMultiLvlLbl val="0"/>
      </c:catAx>
      <c:valAx>
        <c:axId val="66621422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66213744"/>
        <c:crosses val="autoZero"/>
        <c:crossBetween val="between"/>
      </c:valAx>
      <c:valAx>
        <c:axId val="666172944"/>
        <c:scaling>
          <c:orientation val="minMax"/>
        </c:scaling>
        <c:delete val="0"/>
        <c:axPos val="r"/>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66165264"/>
        <c:crosses val="max"/>
        <c:crossBetween val="between"/>
      </c:valAx>
      <c:catAx>
        <c:axId val="666165264"/>
        <c:scaling>
          <c:orientation val="minMax"/>
        </c:scaling>
        <c:delete val="1"/>
        <c:axPos val="b"/>
        <c:numFmt formatCode="General" sourceLinked="1"/>
        <c:majorTickMark val="out"/>
        <c:minorTickMark val="none"/>
        <c:tickLblPos val="nextTo"/>
        <c:crossAx val="666172944"/>
        <c:crosses val="autoZero"/>
        <c:auto val="1"/>
        <c:lblAlgn val="ctr"/>
        <c:lblOffset val="100"/>
        <c:noMultiLvlLbl val="0"/>
      </c:cat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19050" cap="flat" cmpd="sng" algn="ctr">
      <a:solidFill>
        <a:schemeClr val="tx1"/>
      </a:solidFill>
      <a:round/>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'ARR '!$D$9</c:f>
              <c:strCache>
                <c:ptCount val="1"/>
                <c:pt idx="0">
                  <c:v>No. of data points</c:v>
                </c:pt>
              </c:strCache>
            </c:strRef>
          </c:tx>
          <c:spPr>
            <a:solidFill>
              <a:srgbClr val="95EADF"/>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'ARR '!$E$8:$M$8</c:f>
              <c:strCache>
                <c:ptCount val="9"/>
                <c:pt idx="0">
                  <c:v>2Q21</c:v>
                </c:pt>
                <c:pt idx="1">
                  <c:v>3Q21</c:v>
                </c:pt>
                <c:pt idx="2">
                  <c:v>4Q21</c:v>
                </c:pt>
                <c:pt idx="3">
                  <c:v>1Q22</c:v>
                </c:pt>
                <c:pt idx="4">
                  <c:v>2Q22</c:v>
                </c:pt>
                <c:pt idx="5">
                  <c:v>3Q22</c:v>
                </c:pt>
                <c:pt idx="6">
                  <c:v>4Q22</c:v>
                </c:pt>
                <c:pt idx="7">
                  <c:v>1Q23</c:v>
                </c:pt>
                <c:pt idx="8">
                  <c:v>2Q23</c:v>
                </c:pt>
              </c:strCache>
            </c:strRef>
          </c:cat>
          <c:val>
            <c:numRef>
              <c:f>'ARR '!$E$9:$M$9</c:f>
              <c:numCache>
                <c:formatCode>General</c:formatCode>
                <c:ptCount val="9"/>
                <c:pt idx="0">
                  <c:v>14</c:v>
                </c:pt>
                <c:pt idx="1">
                  <c:v>14</c:v>
                </c:pt>
                <c:pt idx="2">
                  <c:v>15</c:v>
                </c:pt>
                <c:pt idx="3">
                  <c:v>15</c:v>
                </c:pt>
                <c:pt idx="4">
                  <c:v>17</c:v>
                </c:pt>
                <c:pt idx="5">
                  <c:v>18</c:v>
                </c:pt>
                <c:pt idx="6">
                  <c:v>19</c:v>
                </c:pt>
                <c:pt idx="7">
                  <c:v>20</c:v>
                </c:pt>
                <c:pt idx="8">
                  <c:v>19</c:v>
                </c:pt>
              </c:numCache>
            </c:numRef>
          </c:val>
          <c:extLst>
            <c:ext xmlns:c16="http://schemas.microsoft.com/office/drawing/2014/chart" uri="{C3380CC4-5D6E-409C-BE32-E72D297353CC}">
              <c16:uniqueId val="{00000000-7B65-43F7-8853-5A781F6EEB80}"/>
            </c:ext>
          </c:extLst>
        </c:ser>
        <c:dLbls>
          <c:showLegendKey val="0"/>
          <c:showVal val="0"/>
          <c:showCatName val="0"/>
          <c:showSerName val="0"/>
          <c:showPercent val="0"/>
          <c:showBubbleSize val="0"/>
        </c:dLbls>
        <c:gapWidth val="150"/>
        <c:axId val="666225264"/>
        <c:axId val="666224784"/>
      </c:barChart>
      <c:lineChart>
        <c:grouping val="standard"/>
        <c:varyColors val="0"/>
        <c:ser>
          <c:idx val="2"/>
          <c:order val="2"/>
          <c:tx>
            <c:strRef>
              <c:f>'ARR '!$D$11</c:f>
              <c:strCache>
                <c:ptCount val="1"/>
                <c:pt idx="0">
                  <c:v>Lower Quartile</c:v>
                </c:pt>
              </c:strCache>
            </c:strRef>
          </c:tx>
          <c:spPr>
            <a:ln w="28575" cap="rnd">
              <a:solidFill>
                <a:schemeClr val="accent3"/>
              </a:solidFill>
              <a:round/>
            </a:ln>
            <a:effectLst/>
          </c:spPr>
          <c:marker>
            <c:symbol val="none"/>
          </c:marker>
          <c:cat>
            <c:strRef>
              <c:f>'ARR '!$E$8:$M$8</c:f>
              <c:strCache>
                <c:ptCount val="9"/>
                <c:pt idx="0">
                  <c:v>2Q21</c:v>
                </c:pt>
                <c:pt idx="1">
                  <c:v>3Q21</c:v>
                </c:pt>
                <c:pt idx="2">
                  <c:v>4Q21</c:v>
                </c:pt>
                <c:pt idx="3">
                  <c:v>1Q22</c:v>
                </c:pt>
                <c:pt idx="4">
                  <c:v>2Q22</c:v>
                </c:pt>
                <c:pt idx="5">
                  <c:v>3Q22</c:v>
                </c:pt>
                <c:pt idx="6">
                  <c:v>4Q22</c:v>
                </c:pt>
                <c:pt idx="7">
                  <c:v>1Q23</c:v>
                </c:pt>
                <c:pt idx="8">
                  <c:v>2Q23</c:v>
                </c:pt>
              </c:strCache>
            </c:strRef>
          </c:cat>
          <c:val>
            <c:numRef>
              <c:f>'ARR '!$E$11:$M$11</c:f>
              <c:numCache>
                <c:formatCode>0.0%</c:formatCode>
                <c:ptCount val="9"/>
                <c:pt idx="0">
                  <c:v>3.52225213262648E-2</c:v>
                </c:pt>
                <c:pt idx="1">
                  <c:v>9.4070596435983367E-3</c:v>
                </c:pt>
                <c:pt idx="2">
                  <c:v>3.5256778539603517E-2</c:v>
                </c:pt>
                <c:pt idx="3">
                  <c:v>3.1410811030233909E-2</c:v>
                </c:pt>
                <c:pt idx="4">
                  <c:v>2.1969466165667972E-2</c:v>
                </c:pt>
                <c:pt idx="5">
                  <c:v>1.3599333075396458E-2</c:v>
                </c:pt>
                <c:pt idx="6">
                  <c:v>4.1246840201524027E-2</c:v>
                </c:pt>
                <c:pt idx="7">
                  <c:v>2.4994050323446093E-2</c:v>
                </c:pt>
                <c:pt idx="8">
                  <c:v>2.5435555928786102E-2</c:v>
                </c:pt>
              </c:numCache>
            </c:numRef>
          </c:val>
          <c:smooth val="0"/>
          <c:extLst>
            <c:ext xmlns:c16="http://schemas.microsoft.com/office/drawing/2014/chart" uri="{C3380CC4-5D6E-409C-BE32-E72D297353CC}">
              <c16:uniqueId val="{00000001-7B65-43F7-8853-5A781F6EEB80}"/>
            </c:ext>
          </c:extLst>
        </c:ser>
        <c:ser>
          <c:idx val="3"/>
          <c:order val="3"/>
          <c:tx>
            <c:strRef>
              <c:f>'ARR '!$D$12</c:f>
              <c:strCache>
                <c:ptCount val="1"/>
                <c:pt idx="0">
                  <c:v>Mean</c:v>
                </c:pt>
              </c:strCache>
            </c:strRef>
          </c:tx>
          <c:spPr>
            <a:ln w="28575" cap="rnd">
              <a:solidFill>
                <a:schemeClr val="accent4"/>
              </a:solidFill>
              <a:round/>
            </a:ln>
            <a:effectLst/>
          </c:spPr>
          <c:marker>
            <c:symbol val="none"/>
          </c:marker>
          <c:cat>
            <c:strRef>
              <c:f>'ARR '!$E$8:$M$8</c:f>
              <c:strCache>
                <c:ptCount val="9"/>
                <c:pt idx="0">
                  <c:v>2Q21</c:v>
                </c:pt>
                <c:pt idx="1">
                  <c:v>3Q21</c:v>
                </c:pt>
                <c:pt idx="2">
                  <c:v>4Q21</c:v>
                </c:pt>
                <c:pt idx="3">
                  <c:v>1Q22</c:v>
                </c:pt>
                <c:pt idx="4">
                  <c:v>2Q22</c:v>
                </c:pt>
                <c:pt idx="5">
                  <c:v>3Q22</c:v>
                </c:pt>
                <c:pt idx="6">
                  <c:v>4Q22</c:v>
                </c:pt>
                <c:pt idx="7">
                  <c:v>1Q23</c:v>
                </c:pt>
                <c:pt idx="8">
                  <c:v>2Q23</c:v>
                </c:pt>
              </c:strCache>
            </c:strRef>
          </c:cat>
          <c:val>
            <c:numRef>
              <c:f>'ARR '!$E$12:$M$12</c:f>
              <c:numCache>
                <c:formatCode>0.00%</c:formatCode>
                <c:ptCount val="9"/>
                <c:pt idx="0">
                  <c:v>7.1576046140426383E-2</c:v>
                </c:pt>
                <c:pt idx="1">
                  <c:v>5.2219826692983931E-2</c:v>
                </c:pt>
                <c:pt idx="2">
                  <c:v>6.6420510718486925E-2</c:v>
                </c:pt>
                <c:pt idx="3">
                  <c:v>6.0004411759522293E-2</c:v>
                </c:pt>
                <c:pt idx="4">
                  <c:v>4.4164065144718767E-2</c:v>
                </c:pt>
                <c:pt idx="5">
                  <c:v>3.1126272079609871E-2</c:v>
                </c:pt>
                <c:pt idx="6">
                  <c:v>6.5124229845685722E-2</c:v>
                </c:pt>
                <c:pt idx="7">
                  <c:v>6.9654735572742293E-2</c:v>
                </c:pt>
                <c:pt idx="8">
                  <c:v>4.4009377619608873E-2</c:v>
                </c:pt>
              </c:numCache>
            </c:numRef>
          </c:val>
          <c:smooth val="0"/>
          <c:extLst>
            <c:ext xmlns:c16="http://schemas.microsoft.com/office/drawing/2014/chart" uri="{C3380CC4-5D6E-409C-BE32-E72D297353CC}">
              <c16:uniqueId val="{00000002-7B65-43F7-8853-5A781F6EEB80}"/>
            </c:ext>
          </c:extLst>
        </c:ser>
        <c:ser>
          <c:idx val="4"/>
          <c:order val="4"/>
          <c:tx>
            <c:strRef>
              <c:f>'ARR '!$D$13</c:f>
              <c:strCache>
                <c:ptCount val="1"/>
                <c:pt idx="0">
                  <c:v>Median</c:v>
                </c:pt>
              </c:strCache>
            </c:strRef>
          </c:tx>
          <c:spPr>
            <a:ln w="28575" cap="rnd">
              <a:solidFill>
                <a:schemeClr val="accent5"/>
              </a:solidFill>
              <a:round/>
            </a:ln>
            <a:effectLst/>
          </c:spPr>
          <c:marker>
            <c:symbol val="none"/>
          </c:marker>
          <c:cat>
            <c:strRef>
              <c:f>'ARR '!$E$8:$M$8</c:f>
              <c:strCache>
                <c:ptCount val="9"/>
                <c:pt idx="0">
                  <c:v>2Q21</c:v>
                </c:pt>
                <c:pt idx="1">
                  <c:v>3Q21</c:v>
                </c:pt>
                <c:pt idx="2">
                  <c:v>4Q21</c:v>
                </c:pt>
                <c:pt idx="3">
                  <c:v>1Q22</c:v>
                </c:pt>
                <c:pt idx="4">
                  <c:v>2Q22</c:v>
                </c:pt>
                <c:pt idx="5">
                  <c:v>3Q22</c:v>
                </c:pt>
                <c:pt idx="6">
                  <c:v>4Q22</c:v>
                </c:pt>
                <c:pt idx="7">
                  <c:v>1Q23</c:v>
                </c:pt>
                <c:pt idx="8">
                  <c:v>2Q23</c:v>
                </c:pt>
              </c:strCache>
            </c:strRef>
          </c:cat>
          <c:val>
            <c:numRef>
              <c:f>'ARR '!$E$13:$M$13</c:f>
              <c:numCache>
                <c:formatCode>0.00%</c:formatCode>
                <c:ptCount val="9"/>
                <c:pt idx="0">
                  <c:v>6.4817012076148317E-2</c:v>
                </c:pt>
                <c:pt idx="1">
                  <c:v>4.2408869987849318E-2</c:v>
                </c:pt>
                <c:pt idx="2">
                  <c:v>6.7632850241545972E-2</c:v>
                </c:pt>
                <c:pt idx="3">
                  <c:v>4.9773755656108642E-2</c:v>
                </c:pt>
                <c:pt idx="4">
                  <c:v>3.8793103448275801E-2</c:v>
                </c:pt>
                <c:pt idx="5">
                  <c:v>3.1691548483498089E-2</c:v>
                </c:pt>
                <c:pt idx="6">
                  <c:v>6.1965811965811968E-2</c:v>
                </c:pt>
                <c:pt idx="7">
                  <c:v>3.9353525360526609E-2</c:v>
                </c:pt>
                <c:pt idx="8">
                  <c:v>3.7610264635124402E-2</c:v>
                </c:pt>
              </c:numCache>
            </c:numRef>
          </c:val>
          <c:smooth val="0"/>
          <c:extLst>
            <c:ext xmlns:c16="http://schemas.microsoft.com/office/drawing/2014/chart" uri="{C3380CC4-5D6E-409C-BE32-E72D297353CC}">
              <c16:uniqueId val="{00000003-7B65-43F7-8853-5A781F6EEB80}"/>
            </c:ext>
          </c:extLst>
        </c:ser>
        <c:ser>
          <c:idx val="5"/>
          <c:order val="5"/>
          <c:tx>
            <c:strRef>
              <c:f>'ARR '!$D$14</c:f>
              <c:strCache>
                <c:ptCount val="1"/>
                <c:pt idx="0">
                  <c:v>Upper quartile</c:v>
                </c:pt>
              </c:strCache>
            </c:strRef>
          </c:tx>
          <c:spPr>
            <a:ln w="28575" cap="rnd">
              <a:solidFill>
                <a:schemeClr val="accent6"/>
              </a:solidFill>
              <a:round/>
            </a:ln>
            <a:effectLst/>
          </c:spPr>
          <c:marker>
            <c:symbol val="none"/>
          </c:marker>
          <c:cat>
            <c:strRef>
              <c:f>'ARR '!$E$8:$M$8</c:f>
              <c:strCache>
                <c:ptCount val="9"/>
                <c:pt idx="0">
                  <c:v>2Q21</c:v>
                </c:pt>
                <c:pt idx="1">
                  <c:v>3Q21</c:v>
                </c:pt>
                <c:pt idx="2">
                  <c:v>4Q21</c:v>
                </c:pt>
                <c:pt idx="3">
                  <c:v>1Q22</c:v>
                </c:pt>
                <c:pt idx="4">
                  <c:v>2Q22</c:v>
                </c:pt>
                <c:pt idx="5">
                  <c:v>3Q22</c:v>
                </c:pt>
                <c:pt idx="6">
                  <c:v>4Q22</c:v>
                </c:pt>
                <c:pt idx="7">
                  <c:v>1Q23</c:v>
                </c:pt>
                <c:pt idx="8">
                  <c:v>2Q23</c:v>
                </c:pt>
              </c:strCache>
            </c:strRef>
          </c:cat>
          <c:val>
            <c:numRef>
              <c:f>'ARR '!$E$14:$M$14</c:f>
              <c:numCache>
                <c:formatCode>0.0%</c:formatCode>
                <c:ptCount val="9"/>
                <c:pt idx="0">
                  <c:v>8.8467392496709041E-2</c:v>
                </c:pt>
                <c:pt idx="1">
                  <c:v>8.0376232991747232E-2</c:v>
                </c:pt>
                <c:pt idx="2">
                  <c:v>9.5876253024541946E-2</c:v>
                </c:pt>
                <c:pt idx="3">
                  <c:v>7.0926659844830375E-2</c:v>
                </c:pt>
                <c:pt idx="4">
                  <c:v>5.7142857142857162E-2</c:v>
                </c:pt>
                <c:pt idx="5">
                  <c:v>4.9093808670421624E-2</c:v>
                </c:pt>
                <c:pt idx="6">
                  <c:v>8.5812270641793642E-2</c:v>
                </c:pt>
                <c:pt idx="7">
                  <c:v>6.1546315347470903E-2</c:v>
                </c:pt>
                <c:pt idx="8">
                  <c:v>5.1274978924986114E-2</c:v>
                </c:pt>
              </c:numCache>
            </c:numRef>
          </c:val>
          <c:smooth val="0"/>
          <c:extLst>
            <c:ext xmlns:c16="http://schemas.microsoft.com/office/drawing/2014/chart" uri="{C3380CC4-5D6E-409C-BE32-E72D297353CC}">
              <c16:uniqueId val="{00000004-7B65-43F7-8853-5A781F6EEB80}"/>
            </c:ext>
          </c:extLst>
        </c:ser>
        <c:dLbls>
          <c:showLegendKey val="0"/>
          <c:showVal val="0"/>
          <c:showCatName val="0"/>
          <c:showSerName val="0"/>
          <c:showPercent val="0"/>
          <c:showBubbleSize val="0"/>
        </c:dLbls>
        <c:marker val="1"/>
        <c:smooth val="0"/>
        <c:axId val="666174864"/>
        <c:axId val="666184944"/>
        <c:extLst>
          <c:ext xmlns:c15="http://schemas.microsoft.com/office/drawing/2012/chart" uri="{02D57815-91ED-43cb-92C2-25804820EDAC}">
            <c15:filteredLineSeries>
              <c15:ser>
                <c:idx val="1"/>
                <c:order val="1"/>
                <c:tx>
                  <c:strRef>
                    <c:extLst>
                      <c:ext uri="{02D57815-91ED-43cb-92C2-25804820EDAC}">
                        <c15:formulaRef>
                          <c15:sqref>'ARR '!$D$10</c15:sqref>
                        </c15:formulaRef>
                      </c:ext>
                    </c:extLst>
                    <c:strCache>
                      <c:ptCount val="1"/>
                      <c:pt idx="0">
                        <c:v>Min</c:v>
                      </c:pt>
                    </c:strCache>
                  </c:strRef>
                </c:tx>
                <c:spPr>
                  <a:ln w="28575" cap="rnd">
                    <a:solidFill>
                      <a:schemeClr val="accent2"/>
                    </a:solidFill>
                    <a:round/>
                  </a:ln>
                  <a:effectLst/>
                </c:spPr>
                <c:marker>
                  <c:symbol val="none"/>
                </c:marker>
                <c:cat>
                  <c:strRef>
                    <c:extLst>
                      <c:ext uri="{02D57815-91ED-43cb-92C2-25804820EDAC}">
                        <c15:formulaRef>
                          <c15:sqref>'ARR '!$E$8:$M$8</c15:sqref>
                        </c15:formulaRef>
                      </c:ext>
                    </c:extLst>
                    <c:strCache>
                      <c:ptCount val="9"/>
                      <c:pt idx="0">
                        <c:v>2Q21</c:v>
                      </c:pt>
                      <c:pt idx="1">
                        <c:v>3Q21</c:v>
                      </c:pt>
                      <c:pt idx="2">
                        <c:v>4Q21</c:v>
                      </c:pt>
                      <c:pt idx="3">
                        <c:v>1Q22</c:v>
                      </c:pt>
                      <c:pt idx="4">
                        <c:v>2Q22</c:v>
                      </c:pt>
                      <c:pt idx="5">
                        <c:v>3Q22</c:v>
                      </c:pt>
                      <c:pt idx="6">
                        <c:v>4Q22</c:v>
                      </c:pt>
                      <c:pt idx="7">
                        <c:v>1Q23</c:v>
                      </c:pt>
                      <c:pt idx="8">
                        <c:v>2Q23</c:v>
                      </c:pt>
                    </c:strCache>
                  </c:strRef>
                </c:cat>
                <c:val>
                  <c:numRef>
                    <c:extLst>
                      <c:ext uri="{02D57815-91ED-43cb-92C2-25804820EDAC}">
                        <c15:formulaRef>
                          <c15:sqref>'ARR '!$E$10:$M$10</c15:sqref>
                        </c15:formulaRef>
                      </c:ext>
                    </c:extLst>
                    <c:numCache>
                      <c:formatCode>0.00%</c:formatCode>
                      <c:ptCount val="9"/>
                      <c:pt idx="0">
                        <c:v>-6.6785116806014289E-2</c:v>
                      </c:pt>
                      <c:pt idx="1">
                        <c:v>-4.9366469902620502E-2</c:v>
                      </c:pt>
                      <c:pt idx="2">
                        <c:v>-5.9589727363813516E-3</c:v>
                      </c:pt>
                      <c:pt idx="3">
                        <c:v>-2.0523872679045096E-2</c:v>
                      </c:pt>
                      <c:pt idx="4">
                        <c:v>-1.1706499631280454E-2</c:v>
                      </c:pt>
                      <c:pt idx="5">
                        <c:v>-4.8391565685587445E-2</c:v>
                      </c:pt>
                      <c:pt idx="6">
                        <c:v>4.1551246537396835E-3</c:v>
                      </c:pt>
                      <c:pt idx="7">
                        <c:v>2.1602883733782274E-3</c:v>
                      </c:pt>
                      <c:pt idx="8">
                        <c:v>-9.4369298521547185E-3</c:v>
                      </c:pt>
                    </c:numCache>
                  </c:numRef>
                </c:val>
                <c:smooth val="0"/>
                <c:extLst>
                  <c:ext xmlns:c16="http://schemas.microsoft.com/office/drawing/2014/chart" uri="{C3380CC4-5D6E-409C-BE32-E72D297353CC}">
                    <c16:uniqueId val="{00000005-7B65-43F7-8853-5A781F6EEB80}"/>
                  </c:ext>
                </c:extLst>
              </c15:ser>
            </c15:filteredLineSeries>
            <c15:filteredLineSeries>
              <c15:ser>
                <c:idx val="6"/>
                <c:order val="6"/>
                <c:tx>
                  <c:strRef>
                    <c:extLst xmlns:c15="http://schemas.microsoft.com/office/drawing/2012/chart">
                      <c:ext xmlns:c15="http://schemas.microsoft.com/office/drawing/2012/chart" uri="{02D57815-91ED-43cb-92C2-25804820EDAC}">
                        <c15:formulaRef>
                          <c15:sqref>'ARR '!$D$15</c15:sqref>
                        </c15:formulaRef>
                      </c:ext>
                    </c:extLst>
                    <c:strCache>
                      <c:ptCount val="1"/>
                      <c:pt idx="0">
                        <c:v>Max</c:v>
                      </c:pt>
                    </c:strCache>
                  </c:strRef>
                </c:tx>
                <c:spPr>
                  <a:ln w="28575" cap="rnd">
                    <a:solidFill>
                      <a:schemeClr val="accent1">
                        <a:lumMod val="60000"/>
                      </a:schemeClr>
                    </a:solidFill>
                    <a:round/>
                  </a:ln>
                  <a:effectLst/>
                </c:spPr>
                <c:marker>
                  <c:symbol val="none"/>
                </c:marker>
                <c:cat>
                  <c:strRef>
                    <c:extLst xmlns:c15="http://schemas.microsoft.com/office/drawing/2012/chart">
                      <c:ext xmlns:c15="http://schemas.microsoft.com/office/drawing/2012/chart" uri="{02D57815-91ED-43cb-92C2-25804820EDAC}">
                        <c15:formulaRef>
                          <c15:sqref>'ARR '!$E$8:$M$8</c15:sqref>
                        </c15:formulaRef>
                      </c:ext>
                    </c:extLst>
                    <c:strCache>
                      <c:ptCount val="9"/>
                      <c:pt idx="0">
                        <c:v>2Q21</c:v>
                      </c:pt>
                      <c:pt idx="1">
                        <c:v>3Q21</c:v>
                      </c:pt>
                      <c:pt idx="2">
                        <c:v>4Q21</c:v>
                      </c:pt>
                      <c:pt idx="3">
                        <c:v>1Q22</c:v>
                      </c:pt>
                      <c:pt idx="4">
                        <c:v>2Q22</c:v>
                      </c:pt>
                      <c:pt idx="5">
                        <c:v>3Q22</c:v>
                      </c:pt>
                      <c:pt idx="6">
                        <c:v>4Q22</c:v>
                      </c:pt>
                      <c:pt idx="7">
                        <c:v>1Q23</c:v>
                      </c:pt>
                      <c:pt idx="8">
                        <c:v>2Q23</c:v>
                      </c:pt>
                    </c:strCache>
                  </c:strRef>
                </c:cat>
                <c:val>
                  <c:numRef>
                    <c:extLst xmlns:c15="http://schemas.microsoft.com/office/drawing/2012/chart">
                      <c:ext xmlns:c15="http://schemas.microsoft.com/office/drawing/2012/chart" uri="{02D57815-91ED-43cb-92C2-25804820EDAC}">
                        <c15:formulaRef>
                          <c15:sqref>'ARR '!$E$15:$M$15</c15:sqref>
                        </c15:formulaRef>
                      </c:ext>
                    </c:extLst>
                    <c:numCache>
                      <c:formatCode>0.00%</c:formatCode>
                      <c:ptCount val="9"/>
                      <c:pt idx="0">
                        <c:v>0.24105268069618768</c:v>
                      </c:pt>
                      <c:pt idx="1">
                        <c:v>0.2153110047846889</c:v>
                      </c:pt>
                      <c:pt idx="2">
                        <c:v>0.14244186046511631</c:v>
                      </c:pt>
                      <c:pt idx="3">
                        <c:v>0.17741532790678005</c:v>
                      </c:pt>
                      <c:pt idx="4">
                        <c:v>0.13753000480519484</c:v>
                      </c:pt>
                      <c:pt idx="5">
                        <c:v>0.1010752688172043</c:v>
                      </c:pt>
                      <c:pt idx="6">
                        <c:v>0.13264901703852261</c:v>
                      </c:pt>
                      <c:pt idx="7">
                        <c:v>0.3944827586206896</c:v>
                      </c:pt>
                      <c:pt idx="8">
                        <c:v>0.14441147378832841</c:v>
                      </c:pt>
                    </c:numCache>
                  </c:numRef>
                </c:val>
                <c:smooth val="0"/>
                <c:extLst xmlns:c15="http://schemas.microsoft.com/office/drawing/2012/chart">
                  <c:ext xmlns:c16="http://schemas.microsoft.com/office/drawing/2014/chart" uri="{C3380CC4-5D6E-409C-BE32-E72D297353CC}">
                    <c16:uniqueId val="{00000006-7B65-43F7-8853-5A781F6EEB80}"/>
                  </c:ext>
                </c:extLst>
              </c15:ser>
            </c15:filteredLineSeries>
          </c:ext>
        </c:extLst>
      </c:lineChart>
      <c:catAx>
        <c:axId val="666174864"/>
        <c:scaling>
          <c:orientation val="minMax"/>
        </c:scaling>
        <c:delete val="0"/>
        <c:axPos val="b"/>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66184944"/>
        <c:crosses val="autoZero"/>
        <c:auto val="1"/>
        <c:lblAlgn val="ctr"/>
        <c:lblOffset val="100"/>
        <c:noMultiLvlLbl val="0"/>
      </c:catAx>
      <c:valAx>
        <c:axId val="66618494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66174864"/>
        <c:crosses val="autoZero"/>
        <c:crossBetween val="between"/>
      </c:valAx>
      <c:valAx>
        <c:axId val="666224784"/>
        <c:scaling>
          <c:orientation val="minMax"/>
        </c:scaling>
        <c:delete val="0"/>
        <c:axPos val="r"/>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66225264"/>
        <c:crosses val="max"/>
        <c:crossBetween val="between"/>
      </c:valAx>
      <c:catAx>
        <c:axId val="666225264"/>
        <c:scaling>
          <c:orientation val="minMax"/>
        </c:scaling>
        <c:delete val="1"/>
        <c:axPos val="b"/>
        <c:numFmt formatCode="General" sourceLinked="1"/>
        <c:majorTickMark val="out"/>
        <c:minorTickMark val="none"/>
        <c:tickLblPos val="nextTo"/>
        <c:crossAx val="666224784"/>
        <c:crosses val="autoZero"/>
        <c:auto val="1"/>
        <c:lblAlgn val="ctr"/>
        <c:lblOffset val="100"/>
        <c:noMultiLvlLbl val="0"/>
      </c:cat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19050" cap="flat" cmpd="sng" algn="ctr">
      <a:solidFill>
        <a:schemeClr val="tx1"/>
      </a:solidFill>
      <a:round/>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'ARR Const'!$D$9</c:f>
              <c:strCache>
                <c:ptCount val="1"/>
                <c:pt idx="0">
                  <c:v>No. of data points</c:v>
                </c:pt>
              </c:strCache>
            </c:strRef>
          </c:tx>
          <c:spPr>
            <a:solidFill>
              <a:srgbClr val="95EADF"/>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'ARR Const'!$E$8:$M$8</c:f>
              <c:strCache>
                <c:ptCount val="9"/>
                <c:pt idx="0">
                  <c:v>2Q21</c:v>
                </c:pt>
                <c:pt idx="1">
                  <c:v>3Q21</c:v>
                </c:pt>
                <c:pt idx="2">
                  <c:v>4Q21</c:v>
                </c:pt>
                <c:pt idx="3">
                  <c:v>1Q22</c:v>
                </c:pt>
                <c:pt idx="4">
                  <c:v>2Q22</c:v>
                </c:pt>
                <c:pt idx="5">
                  <c:v>3Q22</c:v>
                </c:pt>
                <c:pt idx="6">
                  <c:v>4Q22</c:v>
                </c:pt>
                <c:pt idx="7">
                  <c:v>1Q23</c:v>
                </c:pt>
                <c:pt idx="8">
                  <c:v>2Q23</c:v>
                </c:pt>
              </c:strCache>
            </c:strRef>
          </c:cat>
          <c:val>
            <c:numRef>
              <c:f>'ARR Const'!$E$9:$M$9</c:f>
              <c:numCache>
                <c:formatCode>General</c:formatCode>
                <c:ptCount val="9"/>
                <c:pt idx="0">
                  <c:v>14</c:v>
                </c:pt>
                <c:pt idx="1">
                  <c:v>14</c:v>
                </c:pt>
                <c:pt idx="2">
                  <c:v>15</c:v>
                </c:pt>
                <c:pt idx="3">
                  <c:v>15</c:v>
                </c:pt>
                <c:pt idx="4">
                  <c:v>17</c:v>
                </c:pt>
                <c:pt idx="5">
                  <c:v>18</c:v>
                </c:pt>
                <c:pt idx="6">
                  <c:v>19</c:v>
                </c:pt>
                <c:pt idx="7">
                  <c:v>20</c:v>
                </c:pt>
                <c:pt idx="8">
                  <c:v>19</c:v>
                </c:pt>
              </c:numCache>
            </c:numRef>
          </c:val>
          <c:extLst>
            <c:ext xmlns:c16="http://schemas.microsoft.com/office/drawing/2014/chart" uri="{C3380CC4-5D6E-409C-BE32-E72D297353CC}">
              <c16:uniqueId val="{00000000-466D-40C2-BBAE-BA0980B26D59}"/>
            </c:ext>
          </c:extLst>
        </c:ser>
        <c:dLbls>
          <c:showLegendKey val="0"/>
          <c:showVal val="0"/>
          <c:showCatName val="0"/>
          <c:showSerName val="0"/>
          <c:showPercent val="0"/>
          <c:showBubbleSize val="0"/>
        </c:dLbls>
        <c:gapWidth val="150"/>
        <c:axId val="666222864"/>
        <c:axId val="666217104"/>
      </c:barChart>
      <c:lineChart>
        <c:grouping val="standard"/>
        <c:varyColors val="0"/>
        <c:ser>
          <c:idx val="2"/>
          <c:order val="2"/>
          <c:tx>
            <c:strRef>
              <c:f>'ARR Const'!$D$11</c:f>
              <c:strCache>
                <c:ptCount val="1"/>
                <c:pt idx="0">
                  <c:v>Lower Quartile</c:v>
                </c:pt>
              </c:strCache>
            </c:strRef>
          </c:tx>
          <c:spPr>
            <a:ln w="28575" cap="rnd">
              <a:solidFill>
                <a:schemeClr val="accent3"/>
              </a:solidFill>
              <a:round/>
            </a:ln>
            <a:effectLst/>
          </c:spPr>
          <c:marker>
            <c:symbol val="none"/>
          </c:marker>
          <c:cat>
            <c:strRef>
              <c:f>'ARR Const'!$E$8:$M$8</c:f>
              <c:strCache>
                <c:ptCount val="9"/>
                <c:pt idx="0">
                  <c:v>2Q21</c:v>
                </c:pt>
                <c:pt idx="1">
                  <c:v>3Q21</c:v>
                </c:pt>
                <c:pt idx="2">
                  <c:v>4Q21</c:v>
                </c:pt>
                <c:pt idx="3">
                  <c:v>1Q22</c:v>
                </c:pt>
                <c:pt idx="4">
                  <c:v>2Q22</c:v>
                </c:pt>
                <c:pt idx="5">
                  <c:v>3Q22</c:v>
                </c:pt>
                <c:pt idx="6">
                  <c:v>4Q22</c:v>
                </c:pt>
                <c:pt idx="7">
                  <c:v>1Q23</c:v>
                </c:pt>
                <c:pt idx="8">
                  <c:v>2Q23</c:v>
                </c:pt>
              </c:strCache>
            </c:strRef>
          </c:cat>
          <c:val>
            <c:numRef>
              <c:f>'ARR Const'!$E$11:$M$11</c:f>
              <c:numCache>
                <c:formatCode>0.0%</c:formatCode>
                <c:ptCount val="9"/>
                <c:pt idx="0">
                  <c:v>3.52225213262648E-2</c:v>
                </c:pt>
                <c:pt idx="1">
                  <c:v>2.2028872601416782E-2</c:v>
                </c:pt>
                <c:pt idx="2">
                  <c:v>5.4090938988269555E-2</c:v>
                </c:pt>
                <c:pt idx="3">
                  <c:v>3.7613845202276508E-2</c:v>
                </c:pt>
                <c:pt idx="4">
                  <c:v>2.5665399239543696E-2</c:v>
                </c:pt>
                <c:pt idx="5">
                  <c:v>1.9936699370370681E-2</c:v>
                </c:pt>
                <c:pt idx="6">
                  <c:v>3.4766160898127674E-2</c:v>
                </c:pt>
                <c:pt idx="7">
                  <c:v>1.7488263552859429E-2</c:v>
                </c:pt>
                <c:pt idx="8">
                  <c:v>2.1972440983042296E-2</c:v>
                </c:pt>
              </c:numCache>
            </c:numRef>
          </c:val>
          <c:smooth val="0"/>
          <c:extLst>
            <c:ext xmlns:c16="http://schemas.microsoft.com/office/drawing/2014/chart" uri="{C3380CC4-5D6E-409C-BE32-E72D297353CC}">
              <c16:uniqueId val="{00000001-466D-40C2-BBAE-BA0980B26D59}"/>
            </c:ext>
          </c:extLst>
        </c:ser>
        <c:ser>
          <c:idx val="3"/>
          <c:order val="3"/>
          <c:tx>
            <c:strRef>
              <c:f>'ARR Const'!$D$12</c:f>
              <c:strCache>
                <c:ptCount val="1"/>
                <c:pt idx="0">
                  <c:v>Mean</c:v>
                </c:pt>
              </c:strCache>
            </c:strRef>
          </c:tx>
          <c:spPr>
            <a:ln w="28575" cap="rnd">
              <a:solidFill>
                <a:schemeClr val="accent4"/>
              </a:solidFill>
              <a:round/>
            </a:ln>
            <a:effectLst/>
          </c:spPr>
          <c:marker>
            <c:symbol val="none"/>
          </c:marker>
          <c:cat>
            <c:strRef>
              <c:f>'ARR Const'!$E$8:$M$8</c:f>
              <c:strCache>
                <c:ptCount val="9"/>
                <c:pt idx="0">
                  <c:v>2Q21</c:v>
                </c:pt>
                <c:pt idx="1">
                  <c:v>3Q21</c:v>
                </c:pt>
                <c:pt idx="2">
                  <c:v>4Q21</c:v>
                </c:pt>
                <c:pt idx="3">
                  <c:v>1Q22</c:v>
                </c:pt>
                <c:pt idx="4">
                  <c:v>2Q22</c:v>
                </c:pt>
                <c:pt idx="5">
                  <c:v>3Q22</c:v>
                </c:pt>
                <c:pt idx="6">
                  <c:v>4Q22</c:v>
                </c:pt>
                <c:pt idx="7">
                  <c:v>1Q23</c:v>
                </c:pt>
                <c:pt idx="8">
                  <c:v>2Q23</c:v>
                </c:pt>
              </c:strCache>
            </c:strRef>
          </c:cat>
          <c:val>
            <c:numRef>
              <c:f>'ARR Const'!$E$12:$M$12</c:f>
              <c:numCache>
                <c:formatCode>0.00%</c:formatCode>
                <c:ptCount val="9"/>
                <c:pt idx="0">
                  <c:v>6.880710038610402E-2</c:v>
                </c:pt>
                <c:pt idx="1">
                  <c:v>5.488422753275244E-2</c:v>
                </c:pt>
                <c:pt idx="2">
                  <c:v>7.5167805677953545E-2</c:v>
                </c:pt>
                <c:pt idx="3">
                  <c:v>5.8157936727933963E-2</c:v>
                </c:pt>
                <c:pt idx="4">
                  <c:v>4.9784328038674677E-2</c:v>
                </c:pt>
                <c:pt idx="5">
                  <c:v>4.4635461516943281E-2</c:v>
                </c:pt>
                <c:pt idx="6">
                  <c:v>6.1007862670195742E-2</c:v>
                </c:pt>
                <c:pt idx="7">
                  <c:v>5.968840562959947E-2</c:v>
                </c:pt>
                <c:pt idx="8">
                  <c:v>3.8580404818912235E-2</c:v>
                </c:pt>
              </c:numCache>
            </c:numRef>
          </c:val>
          <c:smooth val="0"/>
          <c:extLst>
            <c:ext xmlns:c16="http://schemas.microsoft.com/office/drawing/2014/chart" uri="{C3380CC4-5D6E-409C-BE32-E72D297353CC}">
              <c16:uniqueId val="{00000002-466D-40C2-BBAE-BA0980B26D59}"/>
            </c:ext>
          </c:extLst>
        </c:ser>
        <c:ser>
          <c:idx val="4"/>
          <c:order val="4"/>
          <c:tx>
            <c:strRef>
              <c:f>'ARR Const'!$D$13</c:f>
              <c:strCache>
                <c:ptCount val="1"/>
                <c:pt idx="0">
                  <c:v>Median</c:v>
                </c:pt>
              </c:strCache>
            </c:strRef>
          </c:tx>
          <c:spPr>
            <a:ln w="28575" cap="rnd">
              <a:solidFill>
                <a:schemeClr val="accent5"/>
              </a:solidFill>
              <a:round/>
            </a:ln>
            <a:effectLst/>
          </c:spPr>
          <c:marker>
            <c:symbol val="none"/>
          </c:marker>
          <c:cat>
            <c:strRef>
              <c:f>'ARR Const'!$E$8:$M$8</c:f>
              <c:strCache>
                <c:ptCount val="9"/>
                <c:pt idx="0">
                  <c:v>2Q21</c:v>
                </c:pt>
                <c:pt idx="1">
                  <c:v>3Q21</c:v>
                </c:pt>
                <c:pt idx="2">
                  <c:v>4Q21</c:v>
                </c:pt>
                <c:pt idx="3">
                  <c:v>1Q22</c:v>
                </c:pt>
                <c:pt idx="4">
                  <c:v>2Q22</c:v>
                </c:pt>
                <c:pt idx="5">
                  <c:v>3Q22</c:v>
                </c:pt>
                <c:pt idx="6">
                  <c:v>4Q22</c:v>
                </c:pt>
                <c:pt idx="7">
                  <c:v>1Q23</c:v>
                </c:pt>
                <c:pt idx="8">
                  <c:v>2Q23</c:v>
                </c:pt>
              </c:strCache>
            </c:strRef>
          </c:cat>
          <c:val>
            <c:numRef>
              <c:f>'ARR Const'!$E$13:$M$13</c:f>
              <c:numCache>
                <c:formatCode>0.00%</c:formatCode>
                <c:ptCount val="9"/>
                <c:pt idx="0">
                  <c:v>6.4817012076148317E-2</c:v>
                </c:pt>
                <c:pt idx="1">
                  <c:v>4.2408869987849318E-2</c:v>
                </c:pt>
                <c:pt idx="2">
                  <c:v>7.638888888888884E-2</c:v>
                </c:pt>
                <c:pt idx="3">
                  <c:v>4.9773755656108642E-2</c:v>
                </c:pt>
                <c:pt idx="4">
                  <c:v>4.3478260869565188E-2</c:v>
                </c:pt>
                <c:pt idx="5">
                  <c:v>4.0628579269323728E-2</c:v>
                </c:pt>
                <c:pt idx="6">
                  <c:v>6.12582781456954E-2</c:v>
                </c:pt>
                <c:pt idx="7">
                  <c:v>3.2041893717185577E-2</c:v>
                </c:pt>
                <c:pt idx="8">
                  <c:v>3.2012195121951192E-2</c:v>
                </c:pt>
              </c:numCache>
            </c:numRef>
          </c:val>
          <c:smooth val="0"/>
          <c:extLst>
            <c:ext xmlns:c16="http://schemas.microsoft.com/office/drawing/2014/chart" uri="{C3380CC4-5D6E-409C-BE32-E72D297353CC}">
              <c16:uniqueId val="{00000003-466D-40C2-BBAE-BA0980B26D59}"/>
            </c:ext>
          </c:extLst>
        </c:ser>
        <c:ser>
          <c:idx val="5"/>
          <c:order val="5"/>
          <c:tx>
            <c:strRef>
              <c:f>'ARR Const'!$D$14</c:f>
              <c:strCache>
                <c:ptCount val="1"/>
                <c:pt idx="0">
                  <c:v>Upper quartile</c:v>
                </c:pt>
              </c:strCache>
            </c:strRef>
          </c:tx>
          <c:spPr>
            <a:ln w="28575" cap="rnd">
              <a:solidFill>
                <a:schemeClr val="accent6"/>
              </a:solidFill>
              <a:round/>
            </a:ln>
            <a:effectLst/>
          </c:spPr>
          <c:marker>
            <c:symbol val="none"/>
          </c:marker>
          <c:cat>
            <c:strRef>
              <c:f>'ARR Const'!$E$8:$M$8</c:f>
              <c:strCache>
                <c:ptCount val="9"/>
                <c:pt idx="0">
                  <c:v>2Q21</c:v>
                </c:pt>
                <c:pt idx="1">
                  <c:v>3Q21</c:v>
                </c:pt>
                <c:pt idx="2">
                  <c:v>4Q21</c:v>
                </c:pt>
                <c:pt idx="3">
                  <c:v>1Q22</c:v>
                </c:pt>
                <c:pt idx="4">
                  <c:v>2Q22</c:v>
                </c:pt>
                <c:pt idx="5">
                  <c:v>3Q22</c:v>
                </c:pt>
                <c:pt idx="6">
                  <c:v>4Q22</c:v>
                </c:pt>
                <c:pt idx="7">
                  <c:v>1Q23</c:v>
                </c:pt>
                <c:pt idx="8">
                  <c:v>2Q23</c:v>
                </c:pt>
              </c:strCache>
            </c:strRef>
          </c:cat>
          <c:val>
            <c:numRef>
              <c:f>'ARR Const'!$E$14:$M$14</c:f>
              <c:numCache>
                <c:formatCode>0.0%</c:formatCode>
                <c:ptCount val="9"/>
                <c:pt idx="0">
                  <c:v>8.8467392496709041E-2</c:v>
                </c:pt>
                <c:pt idx="1">
                  <c:v>8.4290374034446169E-2</c:v>
                </c:pt>
                <c:pt idx="2">
                  <c:v>9.6612813377987772E-2</c:v>
                </c:pt>
                <c:pt idx="3">
                  <c:v>7.0926659844830375E-2</c:v>
                </c:pt>
                <c:pt idx="4">
                  <c:v>6.3194850789935586E-2</c:v>
                </c:pt>
                <c:pt idx="5">
                  <c:v>5.9076665954157892E-2</c:v>
                </c:pt>
                <c:pt idx="6">
                  <c:v>8.5812270641793642E-2</c:v>
                </c:pt>
                <c:pt idx="7">
                  <c:v>5.4284385694034321E-2</c:v>
                </c:pt>
                <c:pt idx="8">
                  <c:v>4.7034286230547506E-2</c:v>
                </c:pt>
              </c:numCache>
            </c:numRef>
          </c:val>
          <c:smooth val="0"/>
          <c:extLst>
            <c:ext xmlns:c16="http://schemas.microsoft.com/office/drawing/2014/chart" uri="{C3380CC4-5D6E-409C-BE32-E72D297353CC}">
              <c16:uniqueId val="{00000004-466D-40C2-BBAE-BA0980B26D59}"/>
            </c:ext>
          </c:extLst>
        </c:ser>
        <c:dLbls>
          <c:showLegendKey val="0"/>
          <c:showVal val="0"/>
          <c:showCatName val="0"/>
          <c:showSerName val="0"/>
          <c:showPercent val="0"/>
          <c:showBubbleSize val="0"/>
        </c:dLbls>
        <c:marker val="1"/>
        <c:smooth val="0"/>
        <c:axId val="666189264"/>
        <c:axId val="666187824"/>
        <c:extLst>
          <c:ext xmlns:c15="http://schemas.microsoft.com/office/drawing/2012/chart" uri="{02D57815-91ED-43cb-92C2-25804820EDAC}">
            <c15:filteredLineSeries>
              <c15:ser>
                <c:idx val="1"/>
                <c:order val="1"/>
                <c:tx>
                  <c:strRef>
                    <c:extLst>
                      <c:ext uri="{02D57815-91ED-43cb-92C2-25804820EDAC}">
                        <c15:formulaRef>
                          <c15:sqref>'ARR Const'!$D$10</c15:sqref>
                        </c15:formulaRef>
                      </c:ext>
                    </c:extLst>
                    <c:strCache>
                      <c:ptCount val="1"/>
                      <c:pt idx="0">
                        <c:v>Min</c:v>
                      </c:pt>
                    </c:strCache>
                  </c:strRef>
                </c:tx>
                <c:spPr>
                  <a:ln w="28575" cap="rnd">
                    <a:solidFill>
                      <a:schemeClr val="accent2"/>
                    </a:solidFill>
                    <a:round/>
                  </a:ln>
                  <a:effectLst/>
                </c:spPr>
                <c:marker>
                  <c:symbol val="none"/>
                </c:marker>
                <c:cat>
                  <c:strRef>
                    <c:extLst>
                      <c:ext uri="{02D57815-91ED-43cb-92C2-25804820EDAC}">
                        <c15:formulaRef>
                          <c15:sqref>'ARR Const'!$E$8:$M$8</c15:sqref>
                        </c15:formulaRef>
                      </c:ext>
                    </c:extLst>
                    <c:strCache>
                      <c:ptCount val="9"/>
                      <c:pt idx="0">
                        <c:v>2Q21</c:v>
                      </c:pt>
                      <c:pt idx="1">
                        <c:v>3Q21</c:v>
                      </c:pt>
                      <c:pt idx="2">
                        <c:v>4Q21</c:v>
                      </c:pt>
                      <c:pt idx="3">
                        <c:v>1Q22</c:v>
                      </c:pt>
                      <c:pt idx="4">
                        <c:v>2Q22</c:v>
                      </c:pt>
                      <c:pt idx="5">
                        <c:v>3Q22</c:v>
                      </c:pt>
                      <c:pt idx="6">
                        <c:v>4Q22</c:v>
                      </c:pt>
                      <c:pt idx="7">
                        <c:v>1Q23</c:v>
                      </c:pt>
                      <c:pt idx="8">
                        <c:v>2Q23</c:v>
                      </c:pt>
                    </c:strCache>
                  </c:strRef>
                </c:cat>
                <c:val>
                  <c:numRef>
                    <c:extLst>
                      <c:ext uri="{02D57815-91ED-43cb-92C2-25804820EDAC}">
                        <c15:formulaRef>
                          <c15:sqref>'ARR Const'!$E$10:$M$10</c15:sqref>
                        </c15:formulaRef>
                      </c:ext>
                    </c:extLst>
                    <c:numCache>
                      <c:formatCode>0.00%</c:formatCode>
                      <c:ptCount val="9"/>
                      <c:pt idx="0">
                        <c:v>-6.6943435391800921E-2</c:v>
                      </c:pt>
                      <c:pt idx="1">
                        <c:v>-4.9366469902620502E-2</c:v>
                      </c:pt>
                      <c:pt idx="2">
                        <c:v>-5.9589727363813516E-3</c:v>
                      </c:pt>
                      <c:pt idx="3">
                        <c:v>-2.0523872679045096E-2</c:v>
                      </c:pt>
                      <c:pt idx="4">
                        <c:v>7.4880871341047595E-3</c:v>
                      </c:pt>
                      <c:pt idx="5">
                        <c:v>-2.4324324324324298E-2</c:v>
                      </c:pt>
                      <c:pt idx="6">
                        <c:v>-8.5616438356150848E-4</c:v>
                      </c:pt>
                      <c:pt idx="7">
                        <c:v>1.5267175572519776E-3</c:v>
                      </c:pt>
                      <c:pt idx="8">
                        <c:v>-9.4369298521547185E-3</c:v>
                      </c:pt>
                    </c:numCache>
                  </c:numRef>
                </c:val>
                <c:smooth val="0"/>
                <c:extLst>
                  <c:ext xmlns:c16="http://schemas.microsoft.com/office/drawing/2014/chart" uri="{C3380CC4-5D6E-409C-BE32-E72D297353CC}">
                    <c16:uniqueId val="{00000005-466D-40C2-BBAE-BA0980B26D59}"/>
                  </c:ext>
                </c:extLst>
              </c15:ser>
            </c15:filteredLineSeries>
            <c15:filteredLineSeries>
              <c15:ser>
                <c:idx val="6"/>
                <c:order val="6"/>
                <c:tx>
                  <c:strRef>
                    <c:extLst xmlns:c15="http://schemas.microsoft.com/office/drawing/2012/chart">
                      <c:ext xmlns:c15="http://schemas.microsoft.com/office/drawing/2012/chart" uri="{02D57815-91ED-43cb-92C2-25804820EDAC}">
                        <c15:formulaRef>
                          <c15:sqref>'ARR Const'!$D$15</c15:sqref>
                        </c15:formulaRef>
                      </c:ext>
                    </c:extLst>
                    <c:strCache>
                      <c:ptCount val="1"/>
                      <c:pt idx="0">
                        <c:v>Max</c:v>
                      </c:pt>
                    </c:strCache>
                  </c:strRef>
                </c:tx>
                <c:spPr>
                  <a:ln w="28575" cap="rnd">
                    <a:solidFill>
                      <a:schemeClr val="accent1">
                        <a:lumMod val="60000"/>
                      </a:schemeClr>
                    </a:solidFill>
                    <a:round/>
                  </a:ln>
                  <a:effectLst/>
                </c:spPr>
                <c:marker>
                  <c:symbol val="none"/>
                </c:marker>
                <c:cat>
                  <c:strRef>
                    <c:extLst xmlns:c15="http://schemas.microsoft.com/office/drawing/2012/chart">
                      <c:ext xmlns:c15="http://schemas.microsoft.com/office/drawing/2012/chart" uri="{02D57815-91ED-43cb-92C2-25804820EDAC}">
                        <c15:formulaRef>
                          <c15:sqref>'ARR Const'!$E$8:$M$8</c15:sqref>
                        </c15:formulaRef>
                      </c:ext>
                    </c:extLst>
                    <c:strCache>
                      <c:ptCount val="9"/>
                      <c:pt idx="0">
                        <c:v>2Q21</c:v>
                      </c:pt>
                      <c:pt idx="1">
                        <c:v>3Q21</c:v>
                      </c:pt>
                      <c:pt idx="2">
                        <c:v>4Q21</c:v>
                      </c:pt>
                      <c:pt idx="3">
                        <c:v>1Q22</c:v>
                      </c:pt>
                      <c:pt idx="4">
                        <c:v>2Q22</c:v>
                      </c:pt>
                      <c:pt idx="5">
                        <c:v>3Q22</c:v>
                      </c:pt>
                      <c:pt idx="6">
                        <c:v>4Q22</c:v>
                      </c:pt>
                      <c:pt idx="7">
                        <c:v>1Q23</c:v>
                      </c:pt>
                      <c:pt idx="8">
                        <c:v>2Q23</c:v>
                      </c:pt>
                    </c:strCache>
                  </c:strRef>
                </c:cat>
                <c:val>
                  <c:numRef>
                    <c:extLst xmlns:c15="http://schemas.microsoft.com/office/drawing/2012/chart">
                      <c:ext xmlns:c15="http://schemas.microsoft.com/office/drawing/2012/chart" uri="{02D57815-91ED-43cb-92C2-25804820EDAC}">
                        <c15:formulaRef>
                          <c15:sqref>'ARR Const'!$E$15:$M$15</c15:sqref>
                        </c15:formulaRef>
                      </c:ext>
                    </c:extLst>
                    <c:numCache>
                      <c:formatCode>0.00%</c:formatCode>
                      <c:ptCount val="9"/>
                      <c:pt idx="0">
                        <c:v>0.24105268069618768</c:v>
                      </c:pt>
                      <c:pt idx="1">
                        <c:v>0.2153110047846889</c:v>
                      </c:pt>
                      <c:pt idx="2">
                        <c:v>0.14634146341463428</c:v>
                      </c:pt>
                      <c:pt idx="3">
                        <c:v>0.19999999999999996</c:v>
                      </c:pt>
                      <c:pt idx="4">
                        <c:v>0.13120567375886516</c:v>
                      </c:pt>
                      <c:pt idx="5">
                        <c:v>0.15673981191222564</c:v>
                      </c:pt>
                      <c:pt idx="6">
                        <c:v>0.11854951185495111</c:v>
                      </c:pt>
                      <c:pt idx="7">
                        <c:v>0.3944827586206896</c:v>
                      </c:pt>
                      <c:pt idx="8">
                        <c:v>0.14441147378832841</c:v>
                      </c:pt>
                    </c:numCache>
                  </c:numRef>
                </c:val>
                <c:smooth val="0"/>
                <c:extLst xmlns:c15="http://schemas.microsoft.com/office/drawing/2012/chart">
                  <c:ext xmlns:c16="http://schemas.microsoft.com/office/drawing/2014/chart" uri="{C3380CC4-5D6E-409C-BE32-E72D297353CC}">
                    <c16:uniqueId val="{00000006-466D-40C2-BBAE-BA0980B26D59}"/>
                  </c:ext>
                </c:extLst>
              </c15:ser>
            </c15:filteredLineSeries>
          </c:ext>
        </c:extLst>
      </c:lineChart>
      <c:catAx>
        <c:axId val="666189264"/>
        <c:scaling>
          <c:orientation val="minMax"/>
        </c:scaling>
        <c:delete val="0"/>
        <c:axPos val="b"/>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66187824"/>
        <c:crosses val="autoZero"/>
        <c:auto val="1"/>
        <c:lblAlgn val="ctr"/>
        <c:lblOffset val="100"/>
        <c:noMultiLvlLbl val="0"/>
      </c:catAx>
      <c:valAx>
        <c:axId val="66618782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66189264"/>
        <c:crosses val="autoZero"/>
        <c:crossBetween val="between"/>
      </c:valAx>
      <c:valAx>
        <c:axId val="666217104"/>
        <c:scaling>
          <c:orientation val="minMax"/>
        </c:scaling>
        <c:delete val="0"/>
        <c:axPos val="r"/>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66222864"/>
        <c:crosses val="max"/>
        <c:crossBetween val="between"/>
      </c:valAx>
      <c:catAx>
        <c:axId val="666222864"/>
        <c:scaling>
          <c:orientation val="minMax"/>
        </c:scaling>
        <c:delete val="1"/>
        <c:axPos val="b"/>
        <c:numFmt formatCode="General" sourceLinked="1"/>
        <c:majorTickMark val="out"/>
        <c:minorTickMark val="none"/>
        <c:tickLblPos val="nextTo"/>
        <c:crossAx val="666217104"/>
        <c:crosses val="autoZero"/>
        <c:auto val="1"/>
        <c:lblAlgn val="ctr"/>
        <c:lblOffset val="100"/>
        <c:noMultiLvlLbl val="0"/>
      </c:cat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19050" cap="flat" cmpd="sng" algn="ctr">
      <a:solidFill>
        <a:schemeClr val="tx1"/>
      </a:solidFill>
      <a:round/>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'License '!$D$9</c:f>
              <c:strCache>
                <c:ptCount val="1"/>
                <c:pt idx="0">
                  <c:v>No. of data points</c:v>
                </c:pt>
              </c:strCache>
            </c:strRef>
          </c:tx>
          <c:spPr>
            <a:solidFill>
              <a:srgbClr val="95EADF"/>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'License '!$E$8:$M$8</c:f>
              <c:strCache>
                <c:ptCount val="9"/>
                <c:pt idx="0">
                  <c:v>2Q21</c:v>
                </c:pt>
                <c:pt idx="1">
                  <c:v>3Q21</c:v>
                </c:pt>
                <c:pt idx="2">
                  <c:v>4Q21</c:v>
                </c:pt>
                <c:pt idx="3">
                  <c:v>1Q22</c:v>
                </c:pt>
                <c:pt idx="4">
                  <c:v>2Q22</c:v>
                </c:pt>
                <c:pt idx="5">
                  <c:v>3Q22</c:v>
                </c:pt>
                <c:pt idx="6">
                  <c:v>4Q22</c:v>
                </c:pt>
                <c:pt idx="7">
                  <c:v>1Q23</c:v>
                </c:pt>
                <c:pt idx="8">
                  <c:v>2Q23</c:v>
                </c:pt>
              </c:strCache>
            </c:strRef>
          </c:cat>
          <c:val>
            <c:numRef>
              <c:f>'License '!$E$9:$M$9</c:f>
              <c:numCache>
                <c:formatCode>General</c:formatCode>
                <c:ptCount val="9"/>
                <c:pt idx="0">
                  <c:v>18</c:v>
                </c:pt>
                <c:pt idx="1">
                  <c:v>17</c:v>
                </c:pt>
                <c:pt idx="2">
                  <c:v>19</c:v>
                </c:pt>
                <c:pt idx="3">
                  <c:v>20</c:v>
                </c:pt>
                <c:pt idx="4">
                  <c:v>19</c:v>
                </c:pt>
                <c:pt idx="5">
                  <c:v>19</c:v>
                </c:pt>
                <c:pt idx="6">
                  <c:v>20</c:v>
                </c:pt>
                <c:pt idx="7">
                  <c:v>20</c:v>
                </c:pt>
                <c:pt idx="8">
                  <c:v>20</c:v>
                </c:pt>
              </c:numCache>
            </c:numRef>
          </c:val>
          <c:extLst>
            <c:ext xmlns:c16="http://schemas.microsoft.com/office/drawing/2014/chart" uri="{C3380CC4-5D6E-409C-BE32-E72D297353CC}">
              <c16:uniqueId val="{00000000-18F2-4010-94D0-84B8C9D47E2D}"/>
            </c:ext>
          </c:extLst>
        </c:ser>
        <c:dLbls>
          <c:showLegendKey val="0"/>
          <c:showVal val="0"/>
          <c:showCatName val="0"/>
          <c:showSerName val="0"/>
          <c:showPercent val="0"/>
          <c:showBubbleSize val="0"/>
        </c:dLbls>
        <c:gapWidth val="150"/>
        <c:axId val="666171984"/>
        <c:axId val="666190224"/>
      </c:barChart>
      <c:lineChart>
        <c:grouping val="standard"/>
        <c:varyColors val="0"/>
        <c:ser>
          <c:idx val="2"/>
          <c:order val="2"/>
          <c:tx>
            <c:strRef>
              <c:f>'License '!$D$11</c:f>
              <c:strCache>
                <c:ptCount val="1"/>
                <c:pt idx="0">
                  <c:v>Lower Quartile</c:v>
                </c:pt>
              </c:strCache>
            </c:strRef>
          </c:tx>
          <c:spPr>
            <a:ln w="28575" cap="rnd">
              <a:solidFill>
                <a:schemeClr val="accent3"/>
              </a:solidFill>
              <a:round/>
            </a:ln>
            <a:effectLst/>
          </c:spPr>
          <c:marker>
            <c:symbol val="none"/>
          </c:marker>
          <c:cat>
            <c:strRef>
              <c:f>'License '!$E$8:$M$8</c:f>
              <c:strCache>
                <c:ptCount val="9"/>
                <c:pt idx="0">
                  <c:v>2Q21</c:v>
                </c:pt>
                <c:pt idx="1">
                  <c:v>3Q21</c:v>
                </c:pt>
                <c:pt idx="2">
                  <c:v>4Q21</c:v>
                </c:pt>
                <c:pt idx="3">
                  <c:v>1Q22</c:v>
                </c:pt>
                <c:pt idx="4">
                  <c:v>2Q22</c:v>
                </c:pt>
                <c:pt idx="5">
                  <c:v>3Q22</c:v>
                </c:pt>
                <c:pt idx="6">
                  <c:v>4Q22</c:v>
                </c:pt>
                <c:pt idx="7">
                  <c:v>1Q23</c:v>
                </c:pt>
                <c:pt idx="8">
                  <c:v>2Q23</c:v>
                </c:pt>
              </c:strCache>
            </c:strRef>
          </c:cat>
          <c:val>
            <c:numRef>
              <c:f>'License '!$E$11:$M$11</c:f>
              <c:numCache>
                <c:formatCode>0.0%</c:formatCode>
                <c:ptCount val="9"/>
                <c:pt idx="0">
                  <c:v>-0.17486498510528903</c:v>
                </c:pt>
                <c:pt idx="1">
                  <c:v>-0.10525500818179656</c:v>
                </c:pt>
                <c:pt idx="2">
                  <c:v>0.14586343646557487</c:v>
                </c:pt>
                <c:pt idx="3">
                  <c:v>-0.37150410960074792</c:v>
                </c:pt>
                <c:pt idx="4">
                  <c:v>-0.23088680420973712</c:v>
                </c:pt>
                <c:pt idx="5">
                  <c:v>-0.19793894190047445</c:v>
                </c:pt>
                <c:pt idx="6">
                  <c:v>5.5303260869565107E-2</c:v>
                </c:pt>
                <c:pt idx="7">
                  <c:v>-0.47251899264853936</c:v>
                </c:pt>
                <c:pt idx="8">
                  <c:v>-0.25267288793740939</c:v>
                </c:pt>
              </c:numCache>
            </c:numRef>
          </c:val>
          <c:smooth val="0"/>
          <c:extLst>
            <c:ext xmlns:c16="http://schemas.microsoft.com/office/drawing/2014/chart" uri="{C3380CC4-5D6E-409C-BE32-E72D297353CC}">
              <c16:uniqueId val="{00000001-18F2-4010-94D0-84B8C9D47E2D}"/>
            </c:ext>
          </c:extLst>
        </c:ser>
        <c:ser>
          <c:idx val="3"/>
          <c:order val="3"/>
          <c:tx>
            <c:strRef>
              <c:f>'License '!$D$12</c:f>
              <c:strCache>
                <c:ptCount val="1"/>
                <c:pt idx="0">
                  <c:v>Mean</c:v>
                </c:pt>
              </c:strCache>
            </c:strRef>
          </c:tx>
          <c:spPr>
            <a:ln w="28575" cap="rnd">
              <a:solidFill>
                <a:schemeClr val="accent4"/>
              </a:solidFill>
              <a:round/>
            </a:ln>
            <a:effectLst/>
          </c:spPr>
          <c:marker>
            <c:symbol val="none"/>
          </c:marker>
          <c:cat>
            <c:strRef>
              <c:f>'License '!$E$8:$M$8</c:f>
              <c:strCache>
                <c:ptCount val="9"/>
                <c:pt idx="0">
                  <c:v>2Q21</c:v>
                </c:pt>
                <c:pt idx="1">
                  <c:v>3Q21</c:v>
                </c:pt>
                <c:pt idx="2">
                  <c:v>4Q21</c:v>
                </c:pt>
                <c:pt idx="3">
                  <c:v>1Q22</c:v>
                </c:pt>
                <c:pt idx="4">
                  <c:v>2Q22</c:v>
                </c:pt>
                <c:pt idx="5">
                  <c:v>3Q22</c:v>
                </c:pt>
                <c:pt idx="6">
                  <c:v>4Q22</c:v>
                </c:pt>
                <c:pt idx="7">
                  <c:v>1Q23</c:v>
                </c:pt>
                <c:pt idx="8">
                  <c:v>2Q23</c:v>
                </c:pt>
              </c:strCache>
            </c:strRef>
          </c:cat>
          <c:val>
            <c:numRef>
              <c:f>'License '!$E$12:$M$12</c:f>
              <c:numCache>
                <c:formatCode>0.00%</c:formatCode>
                <c:ptCount val="9"/>
                <c:pt idx="0">
                  <c:v>-3.0839410549213839E-2</c:v>
                </c:pt>
                <c:pt idx="1">
                  <c:v>0.16103409045635694</c:v>
                </c:pt>
                <c:pt idx="2">
                  <c:v>0.51443755906426303</c:v>
                </c:pt>
                <c:pt idx="3">
                  <c:v>0.66239199509849223</c:v>
                </c:pt>
                <c:pt idx="4">
                  <c:v>-6.4262427061418756E-2</c:v>
                </c:pt>
                <c:pt idx="5">
                  <c:v>0.75215697423975347</c:v>
                </c:pt>
                <c:pt idx="6">
                  <c:v>0.61260480943104034</c:v>
                </c:pt>
                <c:pt idx="7">
                  <c:v>-0.18706208982455846</c:v>
                </c:pt>
                <c:pt idx="8">
                  <c:v>-2.184993644849691E-2</c:v>
                </c:pt>
              </c:numCache>
            </c:numRef>
          </c:val>
          <c:smooth val="0"/>
          <c:extLst>
            <c:ext xmlns:c16="http://schemas.microsoft.com/office/drawing/2014/chart" uri="{C3380CC4-5D6E-409C-BE32-E72D297353CC}">
              <c16:uniqueId val="{00000002-18F2-4010-94D0-84B8C9D47E2D}"/>
            </c:ext>
          </c:extLst>
        </c:ser>
        <c:ser>
          <c:idx val="4"/>
          <c:order val="4"/>
          <c:tx>
            <c:strRef>
              <c:f>'License '!$D$13</c:f>
              <c:strCache>
                <c:ptCount val="1"/>
                <c:pt idx="0">
                  <c:v>Median</c:v>
                </c:pt>
              </c:strCache>
            </c:strRef>
          </c:tx>
          <c:spPr>
            <a:ln w="28575" cap="rnd">
              <a:solidFill>
                <a:schemeClr val="accent5"/>
              </a:solidFill>
              <a:round/>
            </a:ln>
            <a:effectLst/>
          </c:spPr>
          <c:marker>
            <c:symbol val="none"/>
          </c:marker>
          <c:cat>
            <c:strRef>
              <c:f>'License '!$E$8:$M$8</c:f>
              <c:strCache>
                <c:ptCount val="9"/>
                <c:pt idx="0">
                  <c:v>2Q21</c:v>
                </c:pt>
                <c:pt idx="1">
                  <c:v>3Q21</c:v>
                </c:pt>
                <c:pt idx="2">
                  <c:v>4Q21</c:v>
                </c:pt>
                <c:pt idx="3">
                  <c:v>1Q22</c:v>
                </c:pt>
                <c:pt idx="4">
                  <c:v>2Q22</c:v>
                </c:pt>
                <c:pt idx="5">
                  <c:v>3Q22</c:v>
                </c:pt>
                <c:pt idx="6">
                  <c:v>4Q22</c:v>
                </c:pt>
                <c:pt idx="7">
                  <c:v>1Q23</c:v>
                </c:pt>
                <c:pt idx="8">
                  <c:v>2Q23</c:v>
                </c:pt>
              </c:strCache>
            </c:strRef>
          </c:cat>
          <c:val>
            <c:numRef>
              <c:f>'License '!$E$13:$M$13</c:f>
              <c:numCache>
                <c:formatCode>0.00%</c:formatCode>
                <c:ptCount val="9"/>
                <c:pt idx="0">
                  <c:v>1.0774416594641345E-2</c:v>
                </c:pt>
                <c:pt idx="1">
                  <c:v>1.4572577740424864E-2</c:v>
                </c:pt>
                <c:pt idx="2">
                  <c:v>0.25989159891598912</c:v>
                </c:pt>
                <c:pt idx="3">
                  <c:v>-0.18384606257150921</c:v>
                </c:pt>
                <c:pt idx="4">
                  <c:v>3.2775637304058858E-2</c:v>
                </c:pt>
                <c:pt idx="5">
                  <c:v>-9.2297264970895521E-2</c:v>
                </c:pt>
                <c:pt idx="6">
                  <c:v>0.31023893758658405</c:v>
                </c:pt>
                <c:pt idx="7">
                  <c:v>-0.16712313398713247</c:v>
                </c:pt>
                <c:pt idx="8">
                  <c:v>-9.9544486317742931E-2</c:v>
                </c:pt>
              </c:numCache>
            </c:numRef>
          </c:val>
          <c:smooth val="0"/>
          <c:extLst>
            <c:ext xmlns:c16="http://schemas.microsoft.com/office/drawing/2014/chart" uri="{C3380CC4-5D6E-409C-BE32-E72D297353CC}">
              <c16:uniqueId val="{00000003-18F2-4010-94D0-84B8C9D47E2D}"/>
            </c:ext>
          </c:extLst>
        </c:ser>
        <c:ser>
          <c:idx val="5"/>
          <c:order val="5"/>
          <c:tx>
            <c:strRef>
              <c:f>'License '!$D$14</c:f>
              <c:strCache>
                <c:ptCount val="1"/>
                <c:pt idx="0">
                  <c:v>Upper quartile</c:v>
                </c:pt>
              </c:strCache>
            </c:strRef>
          </c:tx>
          <c:spPr>
            <a:ln w="28575" cap="rnd">
              <a:solidFill>
                <a:schemeClr val="accent6"/>
              </a:solidFill>
              <a:round/>
            </a:ln>
            <a:effectLst/>
          </c:spPr>
          <c:marker>
            <c:symbol val="none"/>
          </c:marker>
          <c:cat>
            <c:strRef>
              <c:f>'License '!$E$8:$M$8</c:f>
              <c:strCache>
                <c:ptCount val="9"/>
                <c:pt idx="0">
                  <c:v>2Q21</c:v>
                </c:pt>
                <c:pt idx="1">
                  <c:v>3Q21</c:v>
                </c:pt>
                <c:pt idx="2">
                  <c:v>4Q21</c:v>
                </c:pt>
                <c:pt idx="3">
                  <c:v>1Q22</c:v>
                </c:pt>
                <c:pt idx="4">
                  <c:v>2Q22</c:v>
                </c:pt>
                <c:pt idx="5">
                  <c:v>3Q22</c:v>
                </c:pt>
                <c:pt idx="6">
                  <c:v>4Q22</c:v>
                </c:pt>
                <c:pt idx="7">
                  <c:v>1Q23</c:v>
                </c:pt>
                <c:pt idx="8">
                  <c:v>2Q23</c:v>
                </c:pt>
              </c:strCache>
            </c:strRef>
          </c:cat>
          <c:val>
            <c:numRef>
              <c:f>'License '!$E$14:$M$14</c:f>
              <c:numCache>
                <c:formatCode>0.0%</c:formatCode>
                <c:ptCount val="9"/>
                <c:pt idx="0">
                  <c:v>0.10354789960756128</c:v>
                </c:pt>
                <c:pt idx="1">
                  <c:v>0.16608730982799869</c:v>
                </c:pt>
                <c:pt idx="2">
                  <c:v>0.61359794847661953</c:v>
                </c:pt>
                <c:pt idx="3">
                  <c:v>0.17207957936000928</c:v>
                </c:pt>
                <c:pt idx="4">
                  <c:v>0.16385484185147625</c:v>
                </c:pt>
                <c:pt idx="5">
                  <c:v>0.18085214006024786</c:v>
                </c:pt>
                <c:pt idx="6">
                  <c:v>0.72095958419213191</c:v>
                </c:pt>
                <c:pt idx="7">
                  <c:v>2.5408176436904073E-2</c:v>
                </c:pt>
                <c:pt idx="8">
                  <c:v>0.10260812368975158</c:v>
                </c:pt>
              </c:numCache>
            </c:numRef>
          </c:val>
          <c:smooth val="0"/>
          <c:extLst>
            <c:ext xmlns:c16="http://schemas.microsoft.com/office/drawing/2014/chart" uri="{C3380CC4-5D6E-409C-BE32-E72D297353CC}">
              <c16:uniqueId val="{00000004-18F2-4010-94D0-84B8C9D47E2D}"/>
            </c:ext>
          </c:extLst>
        </c:ser>
        <c:dLbls>
          <c:showLegendKey val="0"/>
          <c:showVal val="0"/>
          <c:showCatName val="0"/>
          <c:showSerName val="0"/>
          <c:showPercent val="0"/>
          <c:showBubbleSize val="0"/>
        </c:dLbls>
        <c:marker val="1"/>
        <c:smooth val="0"/>
        <c:axId val="666177264"/>
        <c:axId val="666162384"/>
        <c:extLst>
          <c:ext xmlns:c15="http://schemas.microsoft.com/office/drawing/2012/chart" uri="{02D57815-91ED-43cb-92C2-25804820EDAC}">
            <c15:filteredLineSeries>
              <c15:ser>
                <c:idx val="1"/>
                <c:order val="1"/>
                <c:tx>
                  <c:strRef>
                    <c:extLst>
                      <c:ext uri="{02D57815-91ED-43cb-92C2-25804820EDAC}">
                        <c15:formulaRef>
                          <c15:sqref>'License '!$D$10</c15:sqref>
                        </c15:formulaRef>
                      </c:ext>
                    </c:extLst>
                    <c:strCache>
                      <c:ptCount val="1"/>
                      <c:pt idx="0">
                        <c:v>Min</c:v>
                      </c:pt>
                    </c:strCache>
                  </c:strRef>
                </c:tx>
                <c:spPr>
                  <a:ln w="28575" cap="rnd">
                    <a:solidFill>
                      <a:schemeClr val="accent2"/>
                    </a:solidFill>
                    <a:round/>
                  </a:ln>
                  <a:effectLst/>
                </c:spPr>
                <c:marker>
                  <c:symbol val="none"/>
                </c:marker>
                <c:cat>
                  <c:strRef>
                    <c:extLst>
                      <c:ext uri="{02D57815-91ED-43cb-92C2-25804820EDAC}">
                        <c15:formulaRef>
                          <c15:sqref>'License '!$E$8:$M$8</c15:sqref>
                        </c15:formulaRef>
                      </c:ext>
                    </c:extLst>
                    <c:strCache>
                      <c:ptCount val="9"/>
                      <c:pt idx="0">
                        <c:v>2Q21</c:v>
                      </c:pt>
                      <c:pt idx="1">
                        <c:v>3Q21</c:v>
                      </c:pt>
                      <c:pt idx="2">
                        <c:v>4Q21</c:v>
                      </c:pt>
                      <c:pt idx="3">
                        <c:v>1Q22</c:v>
                      </c:pt>
                      <c:pt idx="4">
                        <c:v>2Q22</c:v>
                      </c:pt>
                      <c:pt idx="5">
                        <c:v>3Q22</c:v>
                      </c:pt>
                      <c:pt idx="6">
                        <c:v>4Q22</c:v>
                      </c:pt>
                      <c:pt idx="7">
                        <c:v>1Q23</c:v>
                      </c:pt>
                      <c:pt idx="8">
                        <c:v>2Q23</c:v>
                      </c:pt>
                    </c:strCache>
                  </c:strRef>
                </c:cat>
                <c:val>
                  <c:numRef>
                    <c:extLst>
                      <c:ext uri="{02D57815-91ED-43cb-92C2-25804820EDAC}">
                        <c15:formulaRef>
                          <c15:sqref>'License '!$E$10:$M$10</c15:sqref>
                        </c15:formulaRef>
                      </c:ext>
                    </c:extLst>
                    <c:numCache>
                      <c:formatCode>0.00%</c:formatCode>
                      <c:ptCount val="9"/>
                      <c:pt idx="0">
                        <c:v>-0.69756097560975605</c:v>
                      </c:pt>
                      <c:pt idx="1">
                        <c:v>-0.672389898367724</c:v>
                      </c:pt>
                      <c:pt idx="2">
                        <c:v>-0.27638190954773867</c:v>
                      </c:pt>
                      <c:pt idx="3">
                        <c:v>-0.78667086251346063</c:v>
                      </c:pt>
                      <c:pt idx="4">
                        <c:v>-0.98423519386450786</c:v>
                      </c:pt>
                      <c:pt idx="5">
                        <c:v>-0.47478260869565214</c:v>
                      </c:pt>
                      <c:pt idx="6">
                        <c:v>-3.3254156769596199E-2</c:v>
                      </c:pt>
                      <c:pt idx="7">
                        <c:v>-0.80886886412141323</c:v>
                      </c:pt>
                      <c:pt idx="8">
                        <c:v>-0.56406735161084043</c:v>
                      </c:pt>
                    </c:numCache>
                  </c:numRef>
                </c:val>
                <c:smooth val="0"/>
                <c:extLst>
                  <c:ext xmlns:c16="http://schemas.microsoft.com/office/drawing/2014/chart" uri="{C3380CC4-5D6E-409C-BE32-E72D297353CC}">
                    <c16:uniqueId val="{00000005-18F2-4010-94D0-84B8C9D47E2D}"/>
                  </c:ext>
                </c:extLst>
              </c15:ser>
            </c15:filteredLineSeries>
            <c15:filteredLineSeries>
              <c15:ser>
                <c:idx val="6"/>
                <c:order val="6"/>
                <c:tx>
                  <c:strRef>
                    <c:extLst xmlns:c15="http://schemas.microsoft.com/office/drawing/2012/chart">
                      <c:ext xmlns:c15="http://schemas.microsoft.com/office/drawing/2012/chart" uri="{02D57815-91ED-43cb-92C2-25804820EDAC}">
                        <c15:formulaRef>
                          <c15:sqref>'License '!$D$15</c15:sqref>
                        </c15:formulaRef>
                      </c:ext>
                    </c:extLst>
                    <c:strCache>
                      <c:ptCount val="1"/>
                      <c:pt idx="0">
                        <c:v>Max</c:v>
                      </c:pt>
                    </c:strCache>
                  </c:strRef>
                </c:tx>
                <c:spPr>
                  <a:ln w="28575" cap="rnd">
                    <a:solidFill>
                      <a:schemeClr val="accent1">
                        <a:lumMod val="60000"/>
                      </a:schemeClr>
                    </a:solidFill>
                    <a:round/>
                  </a:ln>
                  <a:effectLst/>
                </c:spPr>
                <c:marker>
                  <c:symbol val="none"/>
                </c:marker>
                <c:cat>
                  <c:strRef>
                    <c:extLst xmlns:c15="http://schemas.microsoft.com/office/drawing/2012/chart">
                      <c:ext xmlns:c15="http://schemas.microsoft.com/office/drawing/2012/chart" uri="{02D57815-91ED-43cb-92C2-25804820EDAC}">
                        <c15:formulaRef>
                          <c15:sqref>'License '!$E$8:$M$8</c15:sqref>
                        </c15:formulaRef>
                      </c:ext>
                    </c:extLst>
                    <c:strCache>
                      <c:ptCount val="9"/>
                      <c:pt idx="0">
                        <c:v>2Q21</c:v>
                      </c:pt>
                      <c:pt idx="1">
                        <c:v>3Q21</c:v>
                      </c:pt>
                      <c:pt idx="2">
                        <c:v>4Q21</c:v>
                      </c:pt>
                      <c:pt idx="3">
                        <c:v>1Q22</c:v>
                      </c:pt>
                      <c:pt idx="4">
                        <c:v>2Q22</c:v>
                      </c:pt>
                      <c:pt idx="5">
                        <c:v>3Q22</c:v>
                      </c:pt>
                      <c:pt idx="6">
                        <c:v>4Q22</c:v>
                      </c:pt>
                      <c:pt idx="7">
                        <c:v>1Q23</c:v>
                      </c:pt>
                      <c:pt idx="8">
                        <c:v>2Q23</c:v>
                      </c:pt>
                    </c:strCache>
                  </c:strRef>
                </c:cat>
                <c:val>
                  <c:numRef>
                    <c:extLst xmlns:c15="http://schemas.microsoft.com/office/drawing/2012/chart">
                      <c:ext xmlns:c15="http://schemas.microsoft.com/office/drawing/2012/chart" uri="{02D57815-91ED-43cb-92C2-25804820EDAC}">
                        <c15:formulaRef>
                          <c15:sqref>'License '!$E$15:$M$15</c15:sqref>
                        </c15:formulaRef>
                      </c:ext>
                    </c:extLst>
                    <c:numCache>
                      <c:formatCode>0.00%</c:formatCode>
                      <c:ptCount val="9"/>
                      <c:pt idx="0">
                        <c:v>0.7365661861074706</c:v>
                      </c:pt>
                      <c:pt idx="1">
                        <c:v>2.2096774193548385</c:v>
                      </c:pt>
                      <c:pt idx="2">
                        <c:v>2.5783555867884749</c:v>
                      </c:pt>
                      <c:pt idx="3">
                        <c:v>15.298611111111111</c:v>
                      </c:pt>
                      <c:pt idx="4">
                        <c:v>0.89848161345856248</c:v>
                      </c:pt>
                      <c:pt idx="5">
                        <c:v>14.72972972972973</c:v>
                      </c:pt>
                      <c:pt idx="6">
                        <c:v>2.8721209867360851</c:v>
                      </c:pt>
                      <c:pt idx="7">
                        <c:v>0.62174466822452001</c:v>
                      </c:pt>
                      <c:pt idx="8">
                        <c:v>0.85069554894842292</c:v>
                      </c:pt>
                    </c:numCache>
                  </c:numRef>
                </c:val>
                <c:smooth val="0"/>
                <c:extLst xmlns:c15="http://schemas.microsoft.com/office/drawing/2012/chart">
                  <c:ext xmlns:c16="http://schemas.microsoft.com/office/drawing/2014/chart" uri="{C3380CC4-5D6E-409C-BE32-E72D297353CC}">
                    <c16:uniqueId val="{00000006-18F2-4010-94D0-84B8C9D47E2D}"/>
                  </c:ext>
                </c:extLst>
              </c15:ser>
            </c15:filteredLineSeries>
          </c:ext>
        </c:extLst>
      </c:lineChart>
      <c:catAx>
        <c:axId val="666177264"/>
        <c:scaling>
          <c:orientation val="minMax"/>
        </c:scaling>
        <c:delete val="0"/>
        <c:axPos val="b"/>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66162384"/>
        <c:crosses val="autoZero"/>
        <c:auto val="1"/>
        <c:lblAlgn val="ctr"/>
        <c:lblOffset val="100"/>
        <c:noMultiLvlLbl val="0"/>
      </c:catAx>
      <c:valAx>
        <c:axId val="666162384"/>
        <c:scaling>
          <c:orientation val="minMax"/>
          <c:min val="-0.60000000000000009"/>
        </c:scaling>
        <c:delete val="0"/>
        <c:axPos val="l"/>
        <c:majorGridlines>
          <c:spPr>
            <a:ln w="9525" cap="flat" cmpd="sng" algn="ctr">
              <a:solidFill>
                <a:schemeClr val="tx1">
                  <a:lumMod val="15000"/>
                  <a:lumOff val="85000"/>
                </a:schemeClr>
              </a:solidFill>
              <a:round/>
            </a:ln>
            <a:effectLst/>
          </c:spPr>
        </c:majorGridlines>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66177264"/>
        <c:crosses val="autoZero"/>
        <c:crossBetween val="between"/>
      </c:valAx>
      <c:valAx>
        <c:axId val="666190224"/>
        <c:scaling>
          <c:orientation val="minMax"/>
        </c:scaling>
        <c:delete val="0"/>
        <c:axPos val="r"/>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66171984"/>
        <c:crosses val="max"/>
        <c:crossBetween val="between"/>
      </c:valAx>
      <c:catAx>
        <c:axId val="666171984"/>
        <c:scaling>
          <c:orientation val="minMax"/>
        </c:scaling>
        <c:delete val="1"/>
        <c:axPos val="b"/>
        <c:numFmt formatCode="General" sourceLinked="1"/>
        <c:majorTickMark val="out"/>
        <c:minorTickMark val="none"/>
        <c:tickLblPos val="nextTo"/>
        <c:crossAx val="666190224"/>
        <c:crosses val="autoZero"/>
        <c:auto val="1"/>
        <c:lblAlgn val="ctr"/>
        <c:lblOffset val="100"/>
        <c:noMultiLvlLbl val="0"/>
      </c:cat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19050" cap="flat" cmpd="sng" algn="ctr">
      <a:solidFill>
        <a:schemeClr val="tx1"/>
      </a:solidFill>
      <a:round/>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'License Const'!$D$9</c:f>
              <c:strCache>
                <c:ptCount val="1"/>
                <c:pt idx="0">
                  <c:v>No. of data points</c:v>
                </c:pt>
              </c:strCache>
            </c:strRef>
          </c:tx>
          <c:spPr>
            <a:solidFill>
              <a:srgbClr val="95EADF"/>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'License Const'!$E$8:$M$8</c:f>
              <c:strCache>
                <c:ptCount val="9"/>
                <c:pt idx="0">
                  <c:v>2Q21</c:v>
                </c:pt>
                <c:pt idx="1">
                  <c:v>3Q21</c:v>
                </c:pt>
                <c:pt idx="2">
                  <c:v>4Q21</c:v>
                </c:pt>
                <c:pt idx="3">
                  <c:v>1Q22</c:v>
                </c:pt>
                <c:pt idx="4">
                  <c:v>2Q22</c:v>
                </c:pt>
                <c:pt idx="5">
                  <c:v>3Q22</c:v>
                </c:pt>
                <c:pt idx="6">
                  <c:v>4Q22</c:v>
                </c:pt>
                <c:pt idx="7">
                  <c:v>1Q23</c:v>
                </c:pt>
                <c:pt idx="8">
                  <c:v>2Q23</c:v>
                </c:pt>
              </c:strCache>
            </c:strRef>
          </c:cat>
          <c:val>
            <c:numRef>
              <c:f>'License Const'!$E$9:$M$9</c:f>
              <c:numCache>
                <c:formatCode>General</c:formatCode>
                <c:ptCount val="9"/>
                <c:pt idx="0">
                  <c:v>18</c:v>
                </c:pt>
                <c:pt idx="1">
                  <c:v>17</c:v>
                </c:pt>
                <c:pt idx="2">
                  <c:v>19</c:v>
                </c:pt>
                <c:pt idx="3">
                  <c:v>20</c:v>
                </c:pt>
                <c:pt idx="4">
                  <c:v>18</c:v>
                </c:pt>
                <c:pt idx="5">
                  <c:v>19</c:v>
                </c:pt>
                <c:pt idx="6">
                  <c:v>20</c:v>
                </c:pt>
                <c:pt idx="7">
                  <c:v>20</c:v>
                </c:pt>
                <c:pt idx="8">
                  <c:v>20</c:v>
                </c:pt>
              </c:numCache>
            </c:numRef>
          </c:val>
          <c:extLst>
            <c:ext xmlns:c16="http://schemas.microsoft.com/office/drawing/2014/chart" uri="{C3380CC4-5D6E-409C-BE32-E72D297353CC}">
              <c16:uniqueId val="{00000000-BACC-458B-A433-EC68B7D1A901}"/>
            </c:ext>
          </c:extLst>
        </c:ser>
        <c:dLbls>
          <c:showLegendKey val="0"/>
          <c:showVal val="0"/>
          <c:showCatName val="0"/>
          <c:showSerName val="0"/>
          <c:showPercent val="0"/>
          <c:showBubbleSize val="0"/>
        </c:dLbls>
        <c:gapWidth val="150"/>
        <c:axId val="2074622528"/>
        <c:axId val="2074623008"/>
      </c:barChart>
      <c:lineChart>
        <c:grouping val="standard"/>
        <c:varyColors val="0"/>
        <c:ser>
          <c:idx val="2"/>
          <c:order val="2"/>
          <c:tx>
            <c:strRef>
              <c:f>'License Const'!$D$11</c:f>
              <c:strCache>
                <c:ptCount val="1"/>
                <c:pt idx="0">
                  <c:v>Lower Quartile</c:v>
                </c:pt>
              </c:strCache>
            </c:strRef>
          </c:tx>
          <c:spPr>
            <a:ln w="28575" cap="rnd">
              <a:solidFill>
                <a:schemeClr val="accent3"/>
              </a:solidFill>
              <a:round/>
            </a:ln>
            <a:effectLst/>
          </c:spPr>
          <c:marker>
            <c:symbol val="none"/>
          </c:marker>
          <c:cat>
            <c:strRef>
              <c:f>'License Const'!$E$8:$M$8</c:f>
              <c:strCache>
                <c:ptCount val="9"/>
                <c:pt idx="0">
                  <c:v>2Q21</c:v>
                </c:pt>
                <c:pt idx="1">
                  <c:v>3Q21</c:v>
                </c:pt>
                <c:pt idx="2">
                  <c:v>4Q21</c:v>
                </c:pt>
                <c:pt idx="3">
                  <c:v>1Q22</c:v>
                </c:pt>
                <c:pt idx="4">
                  <c:v>2Q22</c:v>
                </c:pt>
                <c:pt idx="5">
                  <c:v>3Q22</c:v>
                </c:pt>
                <c:pt idx="6">
                  <c:v>4Q22</c:v>
                </c:pt>
                <c:pt idx="7">
                  <c:v>1Q23</c:v>
                </c:pt>
                <c:pt idx="8">
                  <c:v>2Q23</c:v>
                </c:pt>
              </c:strCache>
            </c:strRef>
          </c:cat>
          <c:val>
            <c:numRef>
              <c:f>'License Const'!$E$11:$M$11</c:f>
              <c:numCache>
                <c:formatCode>0.0%</c:formatCode>
                <c:ptCount val="9"/>
                <c:pt idx="0">
                  <c:v>-0.19472604036054791</c:v>
                </c:pt>
                <c:pt idx="1">
                  <c:v>-8.4837545126353775E-2</c:v>
                </c:pt>
                <c:pt idx="2">
                  <c:v>0.14586343646557487</c:v>
                </c:pt>
                <c:pt idx="3">
                  <c:v>-0.37150410960074792</c:v>
                </c:pt>
                <c:pt idx="4">
                  <c:v>-0.21904004867073601</c:v>
                </c:pt>
                <c:pt idx="5">
                  <c:v>-0.17088808817295464</c:v>
                </c:pt>
                <c:pt idx="6">
                  <c:v>5.5303260869565107E-2</c:v>
                </c:pt>
                <c:pt idx="7">
                  <c:v>-0.47251899264853936</c:v>
                </c:pt>
                <c:pt idx="8">
                  <c:v>-0.25267288793740939</c:v>
                </c:pt>
              </c:numCache>
            </c:numRef>
          </c:val>
          <c:smooth val="0"/>
          <c:extLst>
            <c:ext xmlns:c16="http://schemas.microsoft.com/office/drawing/2014/chart" uri="{C3380CC4-5D6E-409C-BE32-E72D297353CC}">
              <c16:uniqueId val="{00000001-BACC-458B-A433-EC68B7D1A901}"/>
            </c:ext>
          </c:extLst>
        </c:ser>
        <c:ser>
          <c:idx val="3"/>
          <c:order val="3"/>
          <c:tx>
            <c:strRef>
              <c:f>'License Const'!$D$12</c:f>
              <c:strCache>
                <c:ptCount val="1"/>
                <c:pt idx="0">
                  <c:v>Mean</c:v>
                </c:pt>
              </c:strCache>
            </c:strRef>
          </c:tx>
          <c:spPr>
            <a:ln w="28575" cap="rnd">
              <a:solidFill>
                <a:schemeClr val="accent4"/>
              </a:solidFill>
              <a:round/>
            </a:ln>
            <a:effectLst/>
          </c:spPr>
          <c:marker>
            <c:symbol val="none"/>
          </c:marker>
          <c:cat>
            <c:strRef>
              <c:f>'License Const'!$E$8:$M$8</c:f>
              <c:strCache>
                <c:ptCount val="9"/>
                <c:pt idx="0">
                  <c:v>2Q21</c:v>
                </c:pt>
                <c:pt idx="1">
                  <c:v>3Q21</c:v>
                </c:pt>
                <c:pt idx="2">
                  <c:v>4Q21</c:v>
                </c:pt>
                <c:pt idx="3">
                  <c:v>1Q22</c:v>
                </c:pt>
                <c:pt idx="4">
                  <c:v>2Q22</c:v>
                </c:pt>
                <c:pt idx="5">
                  <c:v>3Q22</c:v>
                </c:pt>
                <c:pt idx="6">
                  <c:v>4Q22</c:v>
                </c:pt>
                <c:pt idx="7">
                  <c:v>1Q23</c:v>
                </c:pt>
                <c:pt idx="8">
                  <c:v>2Q23</c:v>
                </c:pt>
              </c:strCache>
            </c:strRef>
          </c:cat>
          <c:val>
            <c:numRef>
              <c:f>'License Const'!$E$12:$M$12</c:f>
              <c:numCache>
                <c:formatCode>0.00%</c:formatCode>
                <c:ptCount val="9"/>
                <c:pt idx="0">
                  <c:v>-3.2352086477051449E-2</c:v>
                </c:pt>
                <c:pt idx="1">
                  <c:v>0.16540425774906961</c:v>
                </c:pt>
                <c:pt idx="2">
                  <c:v>0.52742596441537215</c:v>
                </c:pt>
                <c:pt idx="3">
                  <c:v>0.65956495109855617</c:v>
                </c:pt>
                <c:pt idx="4">
                  <c:v>-0.11028229162005314</c:v>
                </c:pt>
                <c:pt idx="5">
                  <c:v>0.76553706134515898</c:v>
                </c:pt>
                <c:pt idx="6">
                  <c:v>0.60631887243391303</c:v>
                </c:pt>
                <c:pt idx="7">
                  <c:v>-0.19522939852060267</c:v>
                </c:pt>
                <c:pt idx="8">
                  <c:v>-2.792275389726508E-2</c:v>
                </c:pt>
              </c:numCache>
            </c:numRef>
          </c:val>
          <c:smooth val="0"/>
          <c:extLst>
            <c:ext xmlns:c16="http://schemas.microsoft.com/office/drawing/2014/chart" uri="{C3380CC4-5D6E-409C-BE32-E72D297353CC}">
              <c16:uniqueId val="{00000002-BACC-458B-A433-EC68B7D1A901}"/>
            </c:ext>
          </c:extLst>
        </c:ser>
        <c:ser>
          <c:idx val="4"/>
          <c:order val="4"/>
          <c:tx>
            <c:strRef>
              <c:f>'License Const'!$D$13</c:f>
              <c:strCache>
                <c:ptCount val="1"/>
                <c:pt idx="0">
                  <c:v>Median</c:v>
                </c:pt>
              </c:strCache>
            </c:strRef>
          </c:tx>
          <c:spPr>
            <a:ln w="28575" cap="rnd">
              <a:solidFill>
                <a:schemeClr val="accent5"/>
              </a:solidFill>
              <a:round/>
            </a:ln>
            <a:effectLst/>
          </c:spPr>
          <c:marker>
            <c:symbol val="none"/>
          </c:marker>
          <c:cat>
            <c:strRef>
              <c:f>'License Const'!$E$8:$M$8</c:f>
              <c:strCache>
                <c:ptCount val="9"/>
                <c:pt idx="0">
                  <c:v>2Q21</c:v>
                </c:pt>
                <c:pt idx="1">
                  <c:v>3Q21</c:v>
                </c:pt>
                <c:pt idx="2">
                  <c:v>4Q21</c:v>
                </c:pt>
                <c:pt idx="3">
                  <c:v>1Q22</c:v>
                </c:pt>
                <c:pt idx="4">
                  <c:v>2Q22</c:v>
                </c:pt>
                <c:pt idx="5">
                  <c:v>3Q22</c:v>
                </c:pt>
                <c:pt idx="6">
                  <c:v>4Q22</c:v>
                </c:pt>
                <c:pt idx="7">
                  <c:v>1Q23</c:v>
                </c:pt>
                <c:pt idx="8">
                  <c:v>2Q23</c:v>
                </c:pt>
              </c:strCache>
            </c:strRef>
          </c:cat>
          <c:val>
            <c:numRef>
              <c:f>'License Const'!$E$13:$M$13</c:f>
              <c:numCache>
                <c:formatCode>0.00%</c:formatCode>
                <c:ptCount val="9"/>
                <c:pt idx="0">
                  <c:v>1.0774416594641345E-2</c:v>
                </c:pt>
                <c:pt idx="1">
                  <c:v>1.4572577740424864E-2</c:v>
                </c:pt>
                <c:pt idx="2">
                  <c:v>0.25989159891598912</c:v>
                </c:pt>
                <c:pt idx="3">
                  <c:v>-0.17652695587463241</c:v>
                </c:pt>
                <c:pt idx="4">
                  <c:v>-3.7534809400704472E-2</c:v>
                </c:pt>
                <c:pt idx="5">
                  <c:v>-8.0495144303104893E-2</c:v>
                </c:pt>
                <c:pt idx="6">
                  <c:v>0.29503105590062129</c:v>
                </c:pt>
                <c:pt idx="7">
                  <c:v>-0.16712313398713247</c:v>
                </c:pt>
                <c:pt idx="8">
                  <c:v>-9.9544486317742931E-2</c:v>
                </c:pt>
              </c:numCache>
            </c:numRef>
          </c:val>
          <c:smooth val="0"/>
          <c:extLst>
            <c:ext xmlns:c16="http://schemas.microsoft.com/office/drawing/2014/chart" uri="{C3380CC4-5D6E-409C-BE32-E72D297353CC}">
              <c16:uniqueId val="{00000003-BACC-458B-A433-EC68B7D1A901}"/>
            </c:ext>
          </c:extLst>
        </c:ser>
        <c:ser>
          <c:idx val="5"/>
          <c:order val="5"/>
          <c:tx>
            <c:strRef>
              <c:f>'License Const'!$D$14</c:f>
              <c:strCache>
                <c:ptCount val="1"/>
                <c:pt idx="0">
                  <c:v>Upper quartile</c:v>
                </c:pt>
              </c:strCache>
            </c:strRef>
          </c:tx>
          <c:spPr>
            <a:ln w="28575" cap="rnd">
              <a:solidFill>
                <a:schemeClr val="accent6"/>
              </a:solidFill>
              <a:round/>
            </a:ln>
            <a:effectLst/>
          </c:spPr>
          <c:marker>
            <c:symbol val="none"/>
          </c:marker>
          <c:cat>
            <c:strRef>
              <c:f>'License Const'!$E$8:$M$8</c:f>
              <c:strCache>
                <c:ptCount val="9"/>
                <c:pt idx="0">
                  <c:v>2Q21</c:v>
                </c:pt>
                <c:pt idx="1">
                  <c:v>3Q21</c:v>
                </c:pt>
                <c:pt idx="2">
                  <c:v>4Q21</c:v>
                </c:pt>
                <c:pt idx="3">
                  <c:v>1Q22</c:v>
                </c:pt>
                <c:pt idx="4">
                  <c:v>2Q22</c:v>
                </c:pt>
                <c:pt idx="5">
                  <c:v>3Q22</c:v>
                </c:pt>
                <c:pt idx="6">
                  <c:v>4Q22</c:v>
                </c:pt>
                <c:pt idx="7">
                  <c:v>1Q23</c:v>
                </c:pt>
                <c:pt idx="8">
                  <c:v>2Q23</c:v>
                </c:pt>
              </c:strCache>
            </c:strRef>
          </c:cat>
          <c:val>
            <c:numRef>
              <c:f>'License Const'!$E$14:$M$14</c:f>
              <c:numCache>
                <c:formatCode>0.0%</c:formatCode>
                <c:ptCount val="9"/>
                <c:pt idx="0">
                  <c:v>0.10354789960756128</c:v>
                </c:pt>
                <c:pt idx="1">
                  <c:v>0.16608730982799869</c:v>
                </c:pt>
                <c:pt idx="2">
                  <c:v>0.63720178372352276</c:v>
                </c:pt>
                <c:pt idx="3">
                  <c:v>0.17207957936000928</c:v>
                </c:pt>
                <c:pt idx="4">
                  <c:v>0.15834039607039851</c:v>
                </c:pt>
                <c:pt idx="5">
                  <c:v>0.20929519918283956</c:v>
                </c:pt>
                <c:pt idx="6">
                  <c:v>0.72095958419213191</c:v>
                </c:pt>
                <c:pt idx="7">
                  <c:v>-1.1111435530527292E-2</c:v>
                </c:pt>
                <c:pt idx="8">
                  <c:v>9.769175344916553E-2</c:v>
                </c:pt>
              </c:numCache>
            </c:numRef>
          </c:val>
          <c:smooth val="0"/>
          <c:extLst>
            <c:ext xmlns:c16="http://schemas.microsoft.com/office/drawing/2014/chart" uri="{C3380CC4-5D6E-409C-BE32-E72D297353CC}">
              <c16:uniqueId val="{00000004-BACC-458B-A433-EC68B7D1A901}"/>
            </c:ext>
          </c:extLst>
        </c:ser>
        <c:dLbls>
          <c:showLegendKey val="0"/>
          <c:showVal val="0"/>
          <c:showCatName val="0"/>
          <c:showSerName val="0"/>
          <c:showPercent val="0"/>
          <c:showBubbleSize val="0"/>
        </c:dLbls>
        <c:marker val="1"/>
        <c:smooth val="0"/>
        <c:axId val="1530327184"/>
        <c:axId val="1530327664"/>
        <c:extLst>
          <c:ext xmlns:c15="http://schemas.microsoft.com/office/drawing/2012/chart" uri="{02D57815-91ED-43cb-92C2-25804820EDAC}">
            <c15:filteredLineSeries>
              <c15:ser>
                <c:idx val="1"/>
                <c:order val="1"/>
                <c:tx>
                  <c:strRef>
                    <c:extLst>
                      <c:ext uri="{02D57815-91ED-43cb-92C2-25804820EDAC}">
                        <c15:formulaRef>
                          <c15:sqref>'License Const'!$D$10</c15:sqref>
                        </c15:formulaRef>
                      </c:ext>
                    </c:extLst>
                    <c:strCache>
                      <c:ptCount val="1"/>
                      <c:pt idx="0">
                        <c:v>Min</c:v>
                      </c:pt>
                    </c:strCache>
                  </c:strRef>
                </c:tx>
                <c:spPr>
                  <a:ln w="28575" cap="rnd">
                    <a:solidFill>
                      <a:schemeClr val="accent2"/>
                    </a:solidFill>
                    <a:round/>
                  </a:ln>
                  <a:effectLst/>
                </c:spPr>
                <c:marker>
                  <c:symbol val="none"/>
                </c:marker>
                <c:cat>
                  <c:strRef>
                    <c:extLst>
                      <c:ext uri="{02D57815-91ED-43cb-92C2-25804820EDAC}">
                        <c15:formulaRef>
                          <c15:sqref>'License Const'!$E$8:$M$8</c15:sqref>
                        </c15:formulaRef>
                      </c:ext>
                    </c:extLst>
                    <c:strCache>
                      <c:ptCount val="9"/>
                      <c:pt idx="0">
                        <c:v>2Q21</c:v>
                      </c:pt>
                      <c:pt idx="1">
                        <c:v>3Q21</c:v>
                      </c:pt>
                      <c:pt idx="2">
                        <c:v>4Q21</c:v>
                      </c:pt>
                      <c:pt idx="3">
                        <c:v>1Q22</c:v>
                      </c:pt>
                      <c:pt idx="4">
                        <c:v>2Q22</c:v>
                      </c:pt>
                      <c:pt idx="5">
                        <c:v>3Q22</c:v>
                      </c:pt>
                      <c:pt idx="6">
                        <c:v>4Q22</c:v>
                      </c:pt>
                      <c:pt idx="7">
                        <c:v>1Q23</c:v>
                      </c:pt>
                      <c:pt idx="8">
                        <c:v>2Q23</c:v>
                      </c:pt>
                    </c:strCache>
                  </c:strRef>
                </c:cat>
                <c:val>
                  <c:numRef>
                    <c:extLst>
                      <c:ext uri="{02D57815-91ED-43cb-92C2-25804820EDAC}">
                        <c15:formulaRef>
                          <c15:sqref>'License Const'!$E$10:$M$10</c15:sqref>
                        </c15:formulaRef>
                      </c:ext>
                    </c:extLst>
                    <c:numCache>
                      <c:formatCode>0.00%</c:formatCode>
                      <c:ptCount val="9"/>
                      <c:pt idx="0">
                        <c:v>-0.69756097560975605</c:v>
                      </c:pt>
                      <c:pt idx="1">
                        <c:v>-0.672389898367724</c:v>
                      </c:pt>
                      <c:pt idx="2">
                        <c:v>-0.27638190954773867</c:v>
                      </c:pt>
                      <c:pt idx="3">
                        <c:v>-0.78257887517146774</c:v>
                      </c:pt>
                      <c:pt idx="4">
                        <c:v>-0.98423519386450786</c:v>
                      </c:pt>
                      <c:pt idx="5">
                        <c:v>-0.47478260869565214</c:v>
                      </c:pt>
                      <c:pt idx="6">
                        <c:v>-4.4401544401544424E-2</c:v>
                      </c:pt>
                      <c:pt idx="7">
                        <c:v>-0.80886886412141323</c:v>
                      </c:pt>
                      <c:pt idx="8">
                        <c:v>-0.5714285714285714</c:v>
                      </c:pt>
                    </c:numCache>
                  </c:numRef>
                </c:val>
                <c:smooth val="0"/>
                <c:extLst>
                  <c:ext xmlns:c16="http://schemas.microsoft.com/office/drawing/2014/chart" uri="{C3380CC4-5D6E-409C-BE32-E72D297353CC}">
                    <c16:uniqueId val="{00000005-BACC-458B-A433-EC68B7D1A901}"/>
                  </c:ext>
                </c:extLst>
              </c15:ser>
            </c15:filteredLineSeries>
            <c15:filteredLineSeries>
              <c15:ser>
                <c:idx val="6"/>
                <c:order val="6"/>
                <c:tx>
                  <c:strRef>
                    <c:extLst xmlns:c15="http://schemas.microsoft.com/office/drawing/2012/chart">
                      <c:ext xmlns:c15="http://schemas.microsoft.com/office/drawing/2012/chart" uri="{02D57815-91ED-43cb-92C2-25804820EDAC}">
                        <c15:formulaRef>
                          <c15:sqref>'License Const'!$D$15</c15:sqref>
                        </c15:formulaRef>
                      </c:ext>
                    </c:extLst>
                    <c:strCache>
                      <c:ptCount val="1"/>
                      <c:pt idx="0">
                        <c:v>Max</c:v>
                      </c:pt>
                    </c:strCache>
                  </c:strRef>
                </c:tx>
                <c:spPr>
                  <a:ln w="28575" cap="rnd">
                    <a:solidFill>
                      <a:schemeClr val="accent1">
                        <a:lumMod val="60000"/>
                      </a:schemeClr>
                    </a:solidFill>
                    <a:round/>
                  </a:ln>
                  <a:effectLst/>
                </c:spPr>
                <c:marker>
                  <c:symbol val="none"/>
                </c:marker>
                <c:cat>
                  <c:strRef>
                    <c:extLst xmlns:c15="http://schemas.microsoft.com/office/drawing/2012/chart">
                      <c:ext xmlns:c15="http://schemas.microsoft.com/office/drawing/2012/chart" uri="{02D57815-91ED-43cb-92C2-25804820EDAC}">
                        <c15:formulaRef>
                          <c15:sqref>'License Const'!$E$8:$M$8</c15:sqref>
                        </c15:formulaRef>
                      </c:ext>
                    </c:extLst>
                    <c:strCache>
                      <c:ptCount val="9"/>
                      <c:pt idx="0">
                        <c:v>2Q21</c:v>
                      </c:pt>
                      <c:pt idx="1">
                        <c:v>3Q21</c:v>
                      </c:pt>
                      <c:pt idx="2">
                        <c:v>4Q21</c:v>
                      </c:pt>
                      <c:pt idx="3">
                        <c:v>1Q22</c:v>
                      </c:pt>
                      <c:pt idx="4">
                        <c:v>2Q22</c:v>
                      </c:pt>
                      <c:pt idx="5">
                        <c:v>3Q22</c:v>
                      </c:pt>
                      <c:pt idx="6">
                        <c:v>4Q22</c:v>
                      </c:pt>
                      <c:pt idx="7">
                        <c:v>1Q23</c:v>
                      </c:pt>
                      <c:pt idx="8">
                        <c:v>2Q23</c:v>
                      </c:pt>
                    </c:strCache>
                  </c:strRef>
                </c:cat>
                <c:val>
                  <c:numRef>
                    <c:extLst xmlns:c15="http://schemas.microsoft.com/office/drawing/2012/chart">
                      <c:ext xmlns:c15="http://schemas.microsoft.com/office/drawing/2012/chart" uri="{02D57815-91ED-43cb-92C2-25804820EDAC}">
                        <c15:formulaRef>
                          <c15:sqref>'License Const'!$E$15:$M$15</c15:sqref>
                        </c15:formulaRef>
                      </c:ext>
                    </c:extLst>
                    <c:numCache>
                      <c:formatCode>0.00%</c:formatCode>
                      <c:ptCount val="9"/>
                      <c:pt idx="0">
                        <c:v>0.7365661861074706</c:v>
                      </c:pt>
                      <c:pt idx="1">
                        <c:v>2.2096774193548385</c:v>
                      </c:pt>
                      <c:pt idx="2">
                        <c:v>2.5783555867884749</c:v>
                      </c:pt>
                      <c:pt idx="3">
                        <c:v>15.298611111111111</c:v>
                      </c:pt>
                      <c:pt idx="4">
                        <c:v>0.34384858044164046</c:v>
                      </c:pt>
                      <c:pt idx="5">
                        <c:v>14.72972972972973</c:v>
                      </c:pt>
                      <c:pt idx="6">
                        <c:v>2.8721209867360851</c:v>
                      </c:pt>
                      <c:pt idx="7">
                        <c:v>0.64040404040404053</c:v>
                      </c:pt>
                      <c:pt idx="8">
                        <c:v>0.81944444444444464</c:v>
                      </c:pt>
                    </c:numCache>
                  </c:numRef>
                </c:val>
                <c:smooth val="0"/>
                <c:extLst xmlns:c15="http://schemas.microsoft.com/office/drawing/2012/chart">
                  <c:ext xmlns:c16="http://schemas.microsoft.com/office/drawing/2014/chart" uri="{C3380CC4-5D6E-409C-BE32-E72D297353CC}">
                    <c16:uniqueId val="{00000006-BACC-458B-A433-EC68B7D1A901}"/>
                  </c:ext>
                </c:extLst>
              </c15:ser>
            </c15:filteredLineSeries>
          </c:ext>
        </c:extLst>
      </c:lineChart>
      <c:catAx>
        <c:axId val="1530327184"/>
        <c:scaling>
          <c:orientation val="minMax"/>
        </c:scaling>
        <c:delete val="0"/>
        <c:axPos val="b"/>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30327664"/>
        <c:crosses val="autoZero"/>
        <c:auto val="1"/>
        <c:lblAlgn val="ctr"/>
        <c:lblOffset val="100"/>
        <c:noMultiLvlLbl val="0"/>
      </c:catAx>
      <c:valAx>
        <c:axId val="153032766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30327184"/>
        <c:crosses val="autoZero"/>
        <c:crossBetween val="between"/>
      </c:valAx>
      <c:valAx>
        <c:axId val="2074623008"/>
        <c:scaling>
          <c:orientation val="minMax"/>
        </c:scaling>
        <c:delete val="0"/>
        <c:axPos val="r"/>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74622528"/>
        <c:crosses val="max"/>
        <c:crossBetween val="between"/>
      </c:valAx>
      <c:catAx>
        <c:axId val="2074622528"/>
        <c:scaling>
          <c:orientation val="minMax"/>
        </c:scaling>
        <c:delete val="1"/>
        <c:axPos val="b"/>
        <c:numFmt formatCode="General" sourceLinked="1"/>
        <c:majorTickMark val="out"/>
        <c:minorTickMark val="none"/>
        <c:tickLblPos val="nextTo"/>
        <c:crossAx val="2074623008"/>
        <c:crosses val="autoZero"/>
        <c:auto val="1"/>
        <c:lblAlgn val="ctr"/>
        <c:lblOffset val="100"/>
        <c:noMultiLvlLbl val="0"/>
      </c:cat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19050" cap="flat" cmpd="sng" algn="ctr">
      <a:solidFill>
        <a:schemeClr val="tx1"/>
      </a:solidFill>
      <a:round/>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'Cloud '!$D$9</c:f>
              <c:strCache>
                <c:ptCount val="1"/>
                <c:pt idx="0">
                  <c:v>No. of data points</c:v>
                </c:pt>
              </c:strCache>
            </c:strRef>
          </c:tx>
          <c:spPr>
            <a:solidFill>
              <a:srgbClr val="95EADF"/>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'Cloud '!$E$8:$M$8</c:f>
              <c:strCache>
                <c:ptCount val="9"/>
                <c:pt idx="0">
                  <c:v>2Q21</c:v>
                </c:pt>
                <c:pt idx="1">
                  <c:v>3Q21</c:v>
                </c:pt>
                <c:pt idx="2">
                  <c:v>4Q21</c:v>
                </c:pt>
                <c:pt idx="3">
                  <c:v>1Q22</c:v>
                </c:pt>
                <c:pt idx="4">
                  <c:v>2Q22</c:v>
                </c:pt>
                <c:pt idx="5">
                  <c:v>3Q22</c:v>
                </c:pt>
                <c:pt idx="6">
                  <c:v>4Q22</c:v>
                </c:pt>
                <c:pt idx="7">
                  <c:v>1Q23</c:v>
                </c:pt>
                <c:pt idx="8">
                  <c:v>2Q23</c:v>
                </c:pt>
              </c:strCache>
            </c:strRef>
          </c:cat>
          <c:val>
            <c:numRef>
              <c:f>'Cloud '!$E$9:$M$9</c:f>
              <c:numCache>
                <c:formatCode>General</c:formatCode>
                <c:ptCount val="9"/>
                <c:pt idx="0">
                  <c:v>10</c:v>
                </c:pt>
                <c:pt idx="1">
                  <c:v>10</c:v>
                </c:pt>
                <c:pt idx="2">
                  <c:v>11</c:v>
                </c:pt>
                <c:pt idx="3">
                  <c:v>11</c:v>
                </c:pt>
                <c:pt idx="4">
                  <c:v>12</c:v>
                </c:pt>
                <c:pt idx="5">
                  <c:v>12</c:v>
                </c:pt>
                <c:pt idx="6">
                  <c:v>13</c:v>
                </c:pt>
                <c:pt idx="7">
                  <c:v>14</c:v>
                </c:pt>
                <c:pt idx="8">
                  <c:v>12</c:v>
                </c:pt>
              </c:numCache>
            </c:numRef>
          </c:val>
          <c:extLst>
            <c:ext xmlns:c16="http://schemas.microsoft.com/office/drawing/2014/chart" uri="{C3380CC4-5D6E-409C-BE32-E72D297353CC}">
              <c16:uniqueId val="{00000000-BB5A-4122-ADA3-31A9489E4BA5}"/>
            </c:ext>
          </c:extLst>
        </c:ser>
        <c:dLbls>
          <c:showLegendKey val="0"/>
          <c:showVal val="0"/>
          <c:showCatName val="0"/>
          <c:showSerName val="0"/>
          <c:showPercent val="0"/>
          <c:showBubbleSize val="0"/>
        </c:dLbls>
        <c:gapWidth val="150"/>
        <c:axId val="776111728"/>
        <c:axId val="776122768"/>
      </c:barChart>
      <c:lineChart>
        <c:grouping val="standard"/>
        <c:varyColors val="0"/>
        <c:ser>
          <c:idx val="2"/>
          <c:order val="2"/>
          <c:tx>
            <c:strRef>
              <c:f>'Cloud '!$D$11</c:f>
              <c:strCache>
                <c:ptCount val="1"/>
                <c:pt idx="0">
                  <c:v>Lower Quartile</c:v>
                </c:pt>
              </c:strCache>
            </c:strRef>
          </c:tx>
          <c:spPr>
            <a:ln w="28575" cap="rnd">
              <a:solidFill>
                <a:schemeClr val="accent3"/>
              </a:solidFill>
              <a:round/>
            </a:ln>
            <a:effectLst/>
          </c:spPr>
          <c:marker>
            <c:symbol val="none"/>
          </c:marker>
          <c:cat>
            <c:strRef>
              <c:f>'Cloud '!$E$8:$M$8</c:f>
              <c:strCache>
                <c:ptCount val="9"/>
                <c:pt idx="0">
                  <c:v>2Q21</c:v>
                </c:pt>
                <c:pt idx="1">
                  <c:v>3Q21</c:v>
                </c:pt>
                <c:pt idx="2">
                  <c:v>4Q21</c:v>
                </c:pt>
                <c:pt idx="3">
                  <c:v>1Q22</c:v>
                </c:pt>
                <c:pt idx="4">
                  <c:v>2Q22</c:v>
                </c:pt>
                <c:pt idx="5">
                  <c:v>3Q22</c:v>
                </c:pt>
                <c:pt idx="6">
                  <c:v>4Q22</c:v>
                </c:pt>
                <c:pt idx="7">
                  <c:v>1Q23</c:v>
                </c:pt>
                <c:pt idx="8">
                  <c:v>2Q23</c:v>
                </c:pt>
              </c:strCache>
            </c:strRef>
          </c:cat>
          <c:val>
            <c:numRef>
              <c:f>'Cloud '!$E$11:$M$11</c:f>
              <c:numCache>
                <c:formatCode>0.0%</c:formatCode>
                <c:ptCount val="9"/>
                <c:pt idx="0">
                  <c:v>4.5114263871244453E-2</c:v>
                </c:pt>
                <c:pt idx="1">
                  <c:v>5.0717348452518796E-2</c:v>
                </c:pt>
                <c:pt idx="2">
                  <c:v>4.4239988058557222E-2</c:v>
                </c:pt>
                <c:pt idx="3">
                  <c:v>4.7754834538398017E-2</c:v>
                </c:pt>
                <c:pt idx="4">
                  <c:v>3.5895368346694156E-2</c:v>
                </c:pt>
                <c:pt idx="5">
                  <c:v>3.1843591234592239E-2</c:v>
                </c:pt>
                <c:pt idx="6">
                  <c:v>5.7861265519915994E-2</c:v>
                </c:pt>
                <c:pt idx="7">
                  <c:v>2.0776524275859964E-2</c:v>
                </c:pt>
                <c:pt idx="8">
                  <c:v>3.8715827809577719E-2</c:v>
                </c:pt>
              </c:numCache>
            </c:numRef>
          </c:val>
          <c:smooth val="0"/>
          <c:extLst>
            <c:ext xmlns:c16="http://schemas.microsoft.com/office/drawing/2014/chart" uri="{C3380CC4-5D6E-409C-BE32-E72D297353CC}">
              <c16:uniqueId val="{00000001-BB5A-4122-ADA3-31A9489E4BA5}"/>
            </c:ext>
          </c:extLst>
        </c:ser>
        <c:ser>
          <c:idx val="3"/>
          <c:order val="3"/>
          <c:tx>
            <c:strRef>
              <c:f>'Cloud '!$D$12</c:f>
              <c:strCache>
                <c:ptCount val="1"/>
                <c:pt idx="0">
                  <c:v>Mean</c:v>
                </c:pt>
              </c:strCache>
            </c:strRef>
          </c:tx>
          <c:spPr>
            <a:ln w="28575" cap="rnd">
              <a:solidFill>
                <a:schemeClr val="accent4"/>
              </a:solidFill>
              <a:round/>
            </a:ln>
            <a:effectLst/>
          </c:spPr>
          <c:marker>
            <c:symbol val="none"/>
          </c:marker>
          <c:cat>
            <c:strRef>
              <c:f>'Cloud '!$E$8:$M$8</c:f>
              <c:strCache>
                <c:ptCount val="9"/>
                <c:pt idx="0">
                  <c:v>2Q21</c:v>
                </c:pt>
                <c:pt idx="1">
                  <c:v>3Q21</c:v>
                </c:pt>
                <c:pt idx="2">
                  <c:v>4Q21</c:v>
                </c:pt>
                <c:pt idx="3">
                  <c:v>1Q22</c:v>
                </c:pt>
                <c:pt idx="4">
                  <c:v>2Q22</c:v>
                </c:pt>
                <c:pt idx="5">
                  <c:v>3Q22</c:v>
                </c:pt>
                <c:pt idx="6">
                  <c:v>4Q22</c:v>
                </c:pt>
                <c:pt idx="7">
                  <c:v>1Q23</c:v>
                </c:pt>
                <c:pt idx="8">
                  <c:v>2Q23</c:v>
                </c:pt>
              </c:strCache>
            </c:strRef>
          </c:cat>
          <c:val>
            <c:numRef>
              <c:f>'Cloud '!$E$12:$M$12</c:f>
              <c:numCache>
                <c:formatCode>0.00%</c:formatCode>
                <c:ptCount val="9"/>
                <c:pt idx="0">
                  <c:v>0.1030580528760298</c:v>
                </c:pt>
                <c:pt idx="1">
                  <c:v>9.8990077529267223E-2</c:v>
                </c:pt>
                <c:pt idx="2">
                  <c:v>9.1979362724864622E-2</c:v>
                </c:pt>
                <c:pt idx="3">
                  <c:v>8.3920325668538187E-2</c:v>
                </c:pt>
                <c:pt idx="4">
                  <c:v>8.9172417888501651E-2</c:v>
                </c:pt>
                <c:pt idx="5">
                  <c:v>5.9575738496361698E-2</c:v>
                </c:pt>
                <c:pt idx="6">
                  <c:v>7.4897244801428453E-2</c:v>
                </c:pt>
                <c:pt idx="7">
                  <c:v>4.702675231230783E-2</c:v>
                </c:pt>
                <c:pt idx="8">
                  <c:v>6.2824727406288056E-2</c:v>
                </c:pt>
              </c:numCache>
            </c:numRef>
          </c:val>
          <c:smooth val="0"/>
          <c:extLst>
            <c:ext xmlns:c16="http://schemas.microsoft.com/office/drawing/2014/chart" uri="{C3380CC4-5D6E-409C-BE32-E72D297353CC}">
              <c16:uniqueId val="{00000002-BB5A-4122-ADA3-31A9489E4BA5}"/>
            </c:ext>
          </c:extLst>
        </c:ser>
        <c:ser>
          <c:idx val="4"/>
          <c:order val="4"/>
          <c:tx>
            <c:strRef>
              <c:f>'Cloud '!$D$13</c:f>
              <c:strCache>
                <c:ptCount val="1"/>
                <c:pt idx="0">
                  <c:v>Median</c:v>
                </c:pt>
              </c:strCache>
            </c:strRef>
          </c:tx>
          <c:spPr>
            <a:ln w="28575" cap="rnd">
              <a:solidFill>
                <a:schemeClr val="accent5"/>
              </a:solidFill>
              <a:round/>
            </a:ln>
            <a:effectLst/>
          </c:spPr>
          <c:marker>
            <c:symbol val="none"/>
          </c:marker>
          <c:cat>
            <c:strRef>
              <c:f>'Cloud '!$E$8:$M$8</c:f>
              <c:strCache>
                <c:ptCount val="9"/>
                <c:pt idx="0">
                  <c:v>2Q21</c:v>
                </c:pt>
                <c:pt idx="1">
                  <c:v>3Q21</c:v>
                </c:pt>
                <c:pt idx="2">
                  <c:v>4Q21</c:v>
                </c:pt>
                <c:pt idx="3">
                  <c:v>1Q22</c:v>
                </c:pt>
                <c:pt idx="4">
                  <c:v>2Q22</c:v>
                </c:pt>
                <c:pt idx="5">
                  <c:v>3Q22</c:v>
                </c:pt>
                <c:pt idx="6">
                  <c:v>4Q22</c:v>
                </c:pt>
                <c:pt idx="7">
                  <c:v>1Q23</c:v>
                </c:pt>
                <c:pt idx="8">
                  <c:v>2Q23</c:v>
                </c:pt>
              </c:strCache>
            </c:strRef>
          </c:cat>
          <c:val>
            <c:numRef>
              <c:f>'Cloud '!$E$13:$M$13</c:f>
              <c:numCache>
                <c:formatCode>0.00%</c:formatCode>
                <c:ptCount val="9"/>
                <c:pt idx="0">
                  <c:v>7.0673013078444202E-2</c:v>
                </c:pt>
                <c:pt idx="1">
                  <c:v>8.0404676517963125E-2</c:v>
                </c:pt>
                <c:pt idx="2">
                  <c:v>7.9383550403556713E-2</c:v>
                </c:pt>
                <c:pt idx="3">
                  <c:v>9.7099964570075636E-2</c:v>
                </c:pt>
                <c:pt idx="4">
                  <c:v>6.6301071688498858E-2</c:v>
                </c:pt>
                <c:pt idx="5">
                  <c:v>5.5295369501250247E-2</c:v>
                </c:pt>
                <c:pt idx="6">
                  <c:v>7.6190476190476364E-2</c:v>
                </c:pt>
                <c:pt idx="7">
                  <c:v>5.3108594333957759E-2</c:v>
                </c:pt>
                <c:pt idx="8">
                  <c:v>5.9313389891283208E-2</c:v>
                </c:pt>
              </c:numCache>
            </c:numRef>
          </c:val>
          <c:smooth val="0"/>
          <c:extLst>
            <c:ext xmlns:c16="http://schemas.microsoft.com/office/drawing/2014/chart" uri="{C3380CC4-5D6E-409C-BE32-E72D297353CC}">
              <c16:uniqueId val="{00000003-BB5A-4122-ADA3-31A9489E4BA5}"/>
            </c:ext>
          </c:extLst>
        </c:ser>
        <c:ser>
          <c:idx val="5"/>
          <c:order val="5"/>
          <c:tx>
            <c:strRef>
              <c:f>'Cloud '!$D$14</c:f>
              <c:strCache>
                <c:ptCount val="1"/>
                <c:pt idx="0">
                  <c:v>Upper quartile</c:v>
                </c:pt>
              </c:strCache>
            </c:strRef>
          </c:tx>
          <c:spPr>
            <a:ln w="28575" cap="rnd">
              <a:solidFill>
                <a:schemeClr val="accent6"/>
              </a:solidFill>
              <a:round/>
            </a:ln>
            <a:effectLst/>
          </c:spPr>
          <c:marker>
            <c:symbol val="none"/>
          </c:marker>
          <c:cat>
            <c:strRef>
              <c:f>'Cloud '!$E$8:$M$8</c:f>
              <c:strCache>
                <c:ptCount val="9"/>
                <c:pt idx="0">
                  <c:v>2Q21</c:v>
                </c:pt>
                <c:pt idx="1">
                  <c:v>3Q21</c:v>
                </c:pt>
                <c:pt idx="2">
                  <c:v>4Q21</c:v>
                </c:pt>
                <c:pt idx="3">
                  <c:v>1Q22</c:v>
                </c:pt>
                <c:pt idx="4">
                  <c:v>2Q22</c:v>
                </c:pt>
                <c:pt idx="5">
                  <c:v>3Q22</c:v>
                </c:pt>
                <c:pt idx="6">
                  <c:v>4Q22</c:v>
                </c:pt>
                <c:pt idx="7">
                  <c:v>1Q23</c:v>
                </c:pt>
                <c:pt idx="8">
                  <c:v>2Q23</c:v>
                </c:pt>
              </c:strCache>
            </c:strRef>
          </c:cat>
          <c:val>
            <c:numRef>
              <c:f>'Cloud '!$E$14:$M$14</c:f>
              <c:numCache>
                <c:formatCode>0.0%</c:formatCode>
                <c:ptCount val="9"/>
                <c:pt idx="0">
                  <c:v>0.1051891925148235</c:v>
                </c:pt>
                <c:pt idx="1">
                  <c:v>0.11544599992459431</c:v>
                </c:pt>
                <c:pt idx="2">
                  <c:v>0.11452119745825173</c:v>
                </c:pt>
                <c:pt idx="3">
                  <c:v>0.12202696397745871</c:v>
                </c:pt>
                <c:pt idx="4">
                  <c:v>0.14780404690139853</c:v>
                </c:pt>
                <c:pt idx="5">
                  <c:v>6.9409478984238215E-2</c:v>
                </c:pt>
                <c:pt idx="6">
                  <c:v>8.6518151815181632E-2</c:v>
                </c:pt>
                <c:pt idx="7">
                  <c:v>7.3821844016313143E-2</c:v>
                </c:pt>
                <c:pt idx="8">
                  <c:v>7.6573888091822084E-2</c:v>
                </c:pt>
              </c:numCache>
            </c:numRef>
          </c:val>
          <c:smooth val="0"/>
          <c:extLst>
            <c:ext xmlns:c16="http://schemas.microsoft.com/office/drawing/2014/chart" uri="{C3380CC4-5D6E-409C-BE32-E72D297353CC}">
              <c16:uniqueId val="{00000004-BB5A-4122-ADA3-31A9489E4BA5}"/>
            </c:ext>
          </c:extLst>
        </c:ser>
        <c:dLbls>
          <c:showLegendKey val="0"/>
          <c:showVal val="0"/>
          <c:showCatName val="0"/>
          <c:showSerName val="0"/>
          <c:showPercent val="0"/>
          <c:showBubbleSize val="0"/>
        </c:dLbls>
        <c:marker val="1"/>
        <c:smooth val="0"/>
        <c:axId val="2073527696"/>
        <c:axId val="1971553280"/>
        <c:extLst>
          <c:ext xmlns:c15="http://schemas.microsoft.com/office/drawing/2012/chart" uri="{02D57815-91ED-43cb-92C2-25804820EDAC}">
            <c15:filteredLineSeries>
              <c15:ser>
                <c:idx val="1"/>
                <c:order val="1"/>
                <c:tx>
                  <c:strRef>
                    <c:extLst>
                      <c:ext uri="{02D57815-91ED-43cb-92C2-25804820EDAC}">
                        <c15:formulaRef>
                          <c15:sqref>'Cloud '!$D$10</c15:sqref>
                        </c15:formulaRef>
                      </c:ext>
                    </c:extLst>
                    <c:strCache>
                      <c:ptCount val="1"/>
                      <c:pt idx="0">
                        <c:v>Min</c:v>
                      </c:pt>
                    </c:strCache>
                  </c:strRef>
                </c:tx>
                <c:spPr>
                  <a:ln w="28575" cap="rnd">
                    <a:solidFill>
                      <a:schemeClr val="accent2"/>
                    </a:solidFill>
                    <a:round/>
                  </a:ln>
                  <a:effectLst/>
                </c:spPr>
                <c:marker>
                  <c:symbol val="none"/>
                </c:marker>
                <c:cat>
                  <c:strRef>
                    <c:extLst>
                      <c:ext uri="{02D57815-91ED-43cb-92C2-25804820EDAC}">
                        <c15:formulaRef>
                          <c15:sqref>'Cloud '!$E$8:$M$8</c15:sqref>
                        </c15:formulaRef>
                      </c:ext>
                    </c:extLst>
                    <c:strCache>
                      <c:ptCount val="9"/>
                      <c:pt idx="0">
                        <c:v>2Q21</c:v>
                      </c:pt>
                      <c:pt idx="1">
                        <c:v>3Q21</c:v>
                      </c:pt>
                      <c:pt idx="2">
                        <c:v>4Q21</c:v>
                      </c:pt>
                      <c:pt idx="3">
                        <c:v>1Q22</c:v>
                      </c:pt>
                      <c:pt idx="4">
                        <c:v>2Q22</c:v>
                      </c:pt>
                      <c:pt idx="5">
                        <c:v>3Q22</c:v>
                      </c:pt>
                      <c:pt idx="6">
                        <c:v>4Q22</c:v>
                      </c:pt>
                      <c:pt idx="7">
                        <c:v>1Q23</c:v>
                      </c:pt>
                      <c:pt idx="8">
                        <c:v>2Q23</c:v>
                      </c:pt>
                    </c:strCache>
                  </c:strRef>
                </c:cat>
                <c:val>
                  <c:numRef>
                    <c:extLst>
                      <c:ext uri="{02D57815-91ED-43cb-92C2-25804820EDAC}">
                        <c15:formulaRef>
                          <c15:sqref>'Cloud '!$E$10:$M$10</c15:sqref>
                        </c15:formulaRef>
                      </c:ext>
                    </c:extLst>
                    <c:numCache>
                      <c:formatCode>0.00%</c:formatCode>
                      <c:ptCount val="9"/>
                      <c:pt idx="0">
                        <c:v>1.2366498032602591E-2</c:v>
                      </c:pt>
                      <c:pt idx="1">
                        <c:v>-9.9944475291503521E-3</c:v>
                      </c:pt>
                      <c:pt idx="2">
                        <c:v>2.3275378575434491E-2</c:v>
                      </c:pt>
                      <c:pt idx="3">
                        <c:v>-5.075328265376633E-2</c:v>
                      </c:pt>
                      <c:pt idx="4">
                        <c:v>2.264244837024143E-2</c:v>
                      </c:pt>
                      <c:pt idx="5">
                        <c:v>-1.4598540145985384E-2</c:v>
                      </c:pt>
                      <c:pt idx="6">
                        <c:v>9.8765432098766315E-3</c:v>
                      </c:pt>
                      <c:pt idx="7">
                        <c:v>-2.7586005148607429E-2</c:v>
                      </c:pt>
                      <c:pt idx="8">
                        <c:v>-1.0159160176092086E-2</c:v>
                      </c:pt>
                    </c:numCache>
                  </c:numRef>
                </c:val>
                <c:smooth val="0"/>
                <c:extLst>
                  <c:ext xmlns:c16="http://schemas.microsoft.com/office/drawing/2014/chart" uri="{C3380CC4-5D6E-409C-BE32-E72D297353CC}">
                    <c16:uniqueId val="{00000005-BB5A-4122-ADA3-31A9489E4BA5}"/>
                  </c:ext>
                </c:extLst>
              </c15:ser>
            </c15:filteredLineSeries>
            <c15:filteredLineSeries>
              <c15:ser>
                <c:idx val="6"/>
                <c:order val="6"/>
                <c:tx>
                  <c:strRef>
                    <c:extLst xmlns:c15="http://schemas.microsoft.com/office/drawing/2012/chart">
                      <c:ext xmlns:c15="http://schemas.microsoft.com/office/drawing/2012/chart" uri="{02D57815-91ED-43cb-92C2-25804820EDAC}">
                        <c15:formulaRef>
                          <c15:sqref>'Cloud '!$D$15</c15:sqref>
                        </c15:formulaRef>
                      </c:ext>
                    </c:extLst>
                    <c:strCache>
                      <c:ptCount val="1"/>
                      <c:pt idx="0">
                        <c:v>Max</c:v>
                      </c:pt>
                    </c:strCache>
                  </c:strRef>
                </c:tx>
                <c:spPr>
                  <a:ln w="28575" cap="rnd">
                    <a:solidFill>
                      <a:schemeClr val="accent1">
                        <a:lumMod val="60000"/>
                      </a:schemeClr>
                    </a:solidFill>
                    <a:round/>
                  </a:ln>
                  <a:effectLst/>
                </c:spPr>
                <c:marker>
                  <c:symbol val="none"/>
                </c:marker>
                <c:cat>
                  <c:strRef>
                    <c:extLst xmlns:c15="http://schemas.microsoft.com/office/drawing/2012/chart">
                      <c:ext xmlns:c15="http://schemas.microsoft.com/office/drawing/2012/chart" uri="{02D57815-91ED-43cb-92C2-25804820EDAC}">
                        <c15:formulaRef>
                          <c15:sqref>'Cloud '!$E$8:$M$8</c15:sqref>
                        </c15:formulaRef>
                      </c:ext>
                    </c:extLst>
                    <c:strCache>
                      <c:ptCount val="9"/>
                      <c:pt idx="0">
                        <c:v>2Q21</c:v>
                      </c:pt>
                      <c:pt idx="1">
                        <c:v>3Q21</c:v>
                      </c:pt>
                      <c:pt idx="2">
                        <c:v>4Q21</c:v>
                      </c:pt>
                      <c:pt idx="3">
                        <c:v>1Q22</c:v>
                      </c:pt>
                      <c:pt idx="4">
                        <c:v>2Q22</c:v>
                      </c:pt>
                      <c:pt idx="5">
                        <c:v>3Q22</c:v>
                      </c:pt>
                      <c:pt idx="6">
                        <c:v>4Q22</c:v>
                      </c:pt>
                      <c:pt idx="7">
                        <c:v>1Q23</c:v>
                      </c:pt>
                      <c:pt idx="8">
                        <c:v>2Q23</c:v>
                      </c:pt>
                    </c:strCache>
                  </c:strRef>
                </c:cat>
                <c:val>
                  <c:numRef>
                    <c:extLst xmlns:c15="http://schemas.microsoft.com/office/drawing/2012/chart">
                      <c:ext xmlns:c15="http://schemas.microsoft.com/office/drawing/2012/chart" uri="{02D57815-91ED-43cb-92C2-25804820EDAC}">
                        <c15:formulaRef>
                          <c15:sqref>'Cloud '!$E$15:$M$15</c15:sqref>
                        </c15:formulaRef>
                      </c:ext>
                    </c:extLst>
                    <c:numCache>
                      <c:formatCode>0.00%</c:formatCode>
                      <c:ptCount val="9"/>
                      <c:pt idx="0">
                        <c:v>0.4368848336805804</c:v>
                      </c:pt>
                      <c:pt idx="1">
                        <c:v>0.35000000000000009</c:v>
                      </c:pt>
                      <c:pt idx="2">
                        <c:v>0.2592592592592593</c:v>
                      </c:pt>
                      <c:pt idx="3">
                        <c:v>0.18918069475192967</c:v>
                      </c:pt>
                      <c:pt idx="4">
                        <c:v>0.20771978516177136</c:v>
                      </c:pt>
                      <c:pt idx="5">
                        <c:v>0.211209464635288</c:v>
                      </c:pt>
                      <c:pt idx="6">
                        <c:v>0.19461719546045475</c:v>
                      </c:pt>
                      <c:pt idx="7">
                        <c:v>0.11760790815287891</c:v>
                      </c:pt>
                      <c:pt idx="8">
                        <c:v>0.14071539150981827</c:v>
                      </c:pt>
                    </c:numCache>
                  </c:numRef>
                </c:val>
                <c:smooth val="0"/>
                <c:extLst xmlns:c15="http://schemas.microsoft.com/office/drawing/2012/chart">
                  <c:ext xmlns:c16="http://schemas.microsoft.com/office/drawing/2014/chart" uri="{C3380CC4-5D6E-409C-BE32-E72D297353CC}">
                    <c16:uniqueId val="{00000006-BB5A-4122-ADA3-31A9489E4BA5}"/>
                  </c:ext>
                </c:extLst>
              </c15:ser>
            </c15:filteredLineSeries>
          </c:ext>
        </c:extLst>
      </c:lineChart>
      <c:catAx>
        <c:axId val="2073527696"/>
        <c:scaling>
          <c:orientation val="minMax"/>
        </c:scaling>
        <c:delete val="0"/>
        <c:axPos val="b"/>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71553280"/>
        <c:crosses val="autoZero"/>
        <c:auto val="1"/>
        <c:lblAlgn val="ctr"/>
        <c:lblOffset val="100"/>
        <c:noMultiLvlLbl val="0"/>
      </c:catAx>
      <c:valAx>
        <c:axId val="1971553280"/>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73527696"/>
        <c:crosses val="autoZero"/>
        <c:crossBetween val="between"/>
      </c:valAx>
      <c:valAx>
        <c:axId val="776122768"/>
        <c:scaling>
          <c:orientation val="minMax"/>
        </c:scaling>
        <c:delete val="0"/>
        <c:axPos val="r"/>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76111728"/>
        <c:crosses val="max"/>
        <c:crossBetween val="between"/>
      </c:valAx>
      <c:catAx>
        <c:axId val="776111728"/>
        <c:scaling>
          <c:orientation val="minMax"/>
        </c:scaling>
        <c:delete val="1"/>
        <c:axPos val="b"/>
        <c:numFmt formatCode="General" sourceLinked="1"/>
        <c:majorTickMark val="out"/>
        <c:minorTickMark val="none"/>
        <c:tickLblPos val="nextTo"/>
        <c:crossAx val="776122768"/>
        <c:crosses val="autoZero"/>
        <c:auto val="1"/>
        <c:lblAlgn val="ctr"/>
        <c:lblOffset val="100"/>
        <c:noMultiLvlLbl val="0"/>
      </c:cat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19050" cap="flat" cmpd="sng" algn="ctr">
      <a:solidFill>
        <a:schemeClr val="tx1"/>
      </a:solid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7.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8.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1" type="body"/>
          </p:nvPr>
        </p:nvSpPr>
        <p:spPr>
          <a:xfrm>
            <a:off x="246888" y="3134806"/>
            <a:ext cx="6373368" cy="5698298"/>
          </a:xfrm>
          <a:prstGeom prst="rect">
            <a:avLst/>
          </a:prstGeom>
          <a:noFill/>
          <a:ln>
            <a:noFill/>
          </a:ln>
        </p:spPr>
        <p:txBody>
          <a:bodyPr anchorCtr="0" anchor="t" bIns="0" lIns="0" spcFirstLastPara="1" rIns="0" wrap="square" tIns="0">
            <a:noAutofit/>
          </a:bodyPr>
          <a:lstStyle>
            <a:lvl1pPr indent="-228600" lvl="0" marL="457200" marR="0" rtl="0" algn="l">
              <a:lnSpc>
                <a:spcPct val="9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indent="-304800" lvl="1" marL="914400" marR="0" rtl="0" algn="l">
              <a:lnSpc>
                <a:spcPct val="90000"/>
              </a:lnSpc>
              <a:spcBef>
                <a:spcPts val="6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2pPr>
            <a:lvl3pPr indent="-304800" lvl="2" marL="1371600" marR="0" rtl="0" algn="l">
              <a:lnSpc>
                <a:spcPct val="90000"/>
              </a:lnSpc>
              <a:spcBef>
                <a:spcPts val="6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3pPr>
            <a:lvl4pPr indent="-304800" lvl="3" marL="1828800" marR="0" rtl="0" algn="l">
              <a:lnSpc>
                <a:spcPct val="90000"/>
              </a:lnSpc>
              <a:spcBef>
                <a:spcPts val="6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4pPr>
            <a:lvl5pPr indent="-304800" lvl="4" marL="2286000" marR="0" rtl="0" algn="l">
              <a:lnSpc>
                <a:spcPct val="90000"/>
              </a:lnSpc>
              <a:spcBef>
                <a:spcPts val="6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5pPr>
            <a:lvl6pPr indent="-228600" lvl="5" marL="2743200" marR="0" rtl="0" algn="l">
              <a:lnSpc>
                <a:spcPct val="100000"/>
              </a:lnSpc>
              <a:spcBef>
                <a:spcPts val="60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9pPr>
          </a:lstStyle>
          <a:p/>
        </p:txBody>
      </p:sp>
      <p:sp>
        <p:nvSpPr>
          <p:cNvPr id="4" name="Google Shape;4;n"/>
          <p:cNvSpPr/>
          <p:nvPr>
            <p:ph idx="2" type="sldImg"/>
          </p:nvPr>
        </p:nvSpPr>
        <p:spPr>
          <a:xfrm>
            <a:off x="1333500" y="658368"/>
            <a:ext cx="4191000" cy="235743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 name="Google Shape;5;n"/>
          <p:cNvSpPr txBox="1"/>
          <p:nvPr/>
        </p:nvSpPr>
        <p:spPr>
          <a:xfrm rot="-5400000">
            <a:off x="-840060" y="1686780"/>
            <a:ext cx="2301912" cy="138499"/>
          </a:xfrm>
          <a:prstGeom prst="rect">
            <a:avLst/>
          </a:prstGeom>
          <a:noFill/>
          <a:ln>
            <a:noFill/>
          </a:ln>
        </p:spPr>
        <p:txBody>
          <a:bodyPr anchorCtr="0" anchor="ctr" bIns="0" lIns="0" spcFirstLastPara="1" rIns="0" wrap="square" tIns="0">
            <a:spAutoFit/>
          </a:bodyPr>
          <a:lstStyle/>
          <a:p>
            <a:pPr indent="0" lvl="0" marL="0" marR="0" rtl="0" algn="ctr">
              <a:lnSpc>
                <a:spcPct val="100000"/>
              </a:lnSpc>
              <a:spcBef>
                <a:spcPts val="0"/>
              </a:spcBef>
              <a:spcAft>
                <a:spcPts val="0"/>
              </a:spcAft>
              <a:buClr>
                <a:srgbClr val="000000"/>
              </a:buClr>
              <a:buSzPts val="900"/>
              <a:buFont typeface="Arial"/>
              <a:buNone/>
            </a:pPr>
            <a:r>
              <a:rPr b="0" i="0" lang="en-US" sz="900" u="none" cap="none" strike="noStrike">
                <a:solidFill>
                  <a:srgbClr val="C0C0C0"/>
                </a:solidFill>
                <a:latin typeface="Arial"/>
                <a:ea typeface="Arial"/>
                <a:cs typeface="Arial"/>
                <a:sym typeface="Arial"/>
              </a:rPr>
              <a:t>— NOT FOR EXTERNAL DISTRIBUTION —</a:t>
            </a:r>
            <a:endParaRPr b="0" i="0" sz="1400" u="none" cap="none" strike="noStrike">
              <a:solidFill>
                <a:srgbClr val="000000"/>
              </a:solidFill>
              <a:latin typeface="Arial"/>
              <a:ea typeface="Arial"/>
              <a:cs typeface="Arial"/>
              <a:sym typeface="Arial"/>
            </a:endParaRPr>
          </a:p>
        </p:txBody>
      </p:sp>
      <p:sp>
        <p:nvSpPr>
          <p:cNvPr id="6" name="Google Shape;6;n"/>
          <p:cNvSpPr txBox="1"/>
          <p:nvPr/>
        </p:nvSpPr>
        <p:spPr>
          <a:xfrm rot="5400000">
            <a:off x="5396148" y="1686780"/>
            <a:ext cx="2301912" cy="138499"/>
          </a:xfrm>
          <a:prstGeom prst="rect">
            <a:avLst/>
          </a:prstGeom>
          <a:noFill/>
          <a:ln>
            <a:noFill/>
          </a:ln>
        </p:spPr>
        <p:txBody>
          <a:bodyPr anchorCtr="0" anchor="ctr" bIns="0" lIns="0" spcFirstLastPara="1" rIns="0" wrap="square" tIns="0">
            <a:spAutoFit/>
          </a:bodyPr>
          <a:lstStyle/>
          <a:p>
            <a:pPr indent="0" lvl="0" marL="0" marR="0" rtl="0" algn="ctr">
              <a:lnSpc>
                <a:spcPct val="100000"/>
              </a:lnSpc>
              <a:spcBef>
                <a:spcPts val="0"/>
              </a:spcBef>
              <a:spcAft>
                <a:spcPts val="0"/>
              </a:spcAft>
              <a:buClr>
                <a:srgbClr val="000000"/>
              </a:buClr>
              <a:buSzPts val="900"/>
              <a:buFont typeface="Arial"/>
              <a:buNone/>
            </a:pPr>
            <a:r>
              <a:rPr b="0" i="0" lang="en-US" sz="900" u="none" cap="none" strike="noStrike">
                <a:solidFill>
                  <a:srgbClr val="C0C0C0"/>
                </a:solidFill>
                <a:latin typeface="Arial"/>
                <a:ea typeface="Arial"/>
                <a:cs typeface="Arial"/>
                <a:sym typeface="Arial"/>
              </a:rPr>
              <a:t>— NOT FOR EXTERNAL DISTRIBUTION —</a:t>
            </a:r>
            <a:endParaRPr b="0" i="0" sz="1400" u="none" cap="none" strike="noStrike">
              <a:solidFill>
                <a:srgbClr val="000000"/>
              </a:solidFill>
              <a:latin typeface="Arial"/>
              <a:ea typeface="Arial"/>
              <a:cs typeface="Arial"/>
              <a:sym typeface="Arial"/>
            </a:endParaRPr>
          </a:p>
        </p:txBody>
      </p:sp>
      <p:sp>
        <p:nvSpPr>
          <p:cNvPr id="7" name="Google Shape;7;n"/>
          <p:cNvSpPr txBox="1"/>
          <p:nvPr/>
        </p:nvSpPr>
        <p:spPr>
          <a:xfrm>
            <a:off x="246888" y="8887968"/>
            <a:ext cx="6290183" cy="184666"/>
          </a:xfrm>
          <a:prstGeom prst="rect">
            <a:avLst/>
          </a:prstGeom>
          <a:noFill/>
          <a:ln>
            <a:noFill/>
          </a:ln>
        </p:spPr>
        <p:txBody>
          <a:bodyPr anchorCtr="0" anchor="b" bIns="0" lIns="0" spcFirstLastPara="1" rIns="0" wrap="square" tIns="0">
            <a:spAutoFit/>
          </a:bodyPr>
          <a:lstStyle/>
          <a:p>
            <a:pPr indent="-228600" lvl="0" marL="228600" marR="0" rtl="0" algn="l">
              <a:lnSpc>
                <a:spcPct val="100000"/>
              </a:lnSpc>
              <a:spcBef>
                <a:spcPts val="0"/>
              </a:spcBef>
              <a:spcAft>
                <a:spcPts val="0"/>
              </a:spcAft>
              <a:buClr>
                <a:srgbClr val="000000"/>
              </a:buClr>
              <a:buSzPts val="600"/>
              <a:buFont typeface="Arial"/>
              <a:buNone/>
            </a:pPr>
            <a:fld id="{00000000-1234-1234-1234-123412341234}" type="slidenum">
              <a:rPr b="0" i="0" lang="en-US" sz="600" u="none" cap="none" strike="noStrike">
                <a:solidFill>
                  <a:schemeClr val="dk1"/>
                </a:solidFill>
                <a:latin typeface="Arial"/>
                <a:ea typeface="Arial"/>
                <a:cs typeface="Arial"/>
                <a:sym typeface="Arial"/>
              </a:rPr>
              <a:t>‹#›</a:t>
            </a:fld>
            <a:r>
              <a:rPr b="0" i="0" lang="en-US" sz="600" u="none" cap="none" strike="noStrike">
                <a:solidFill>
                  <a:schemeClr val="dk1"/>
                </a:solidFill>
                <a:latin typeface="Arial"/>
                <a:ea typeface="Arial"/>
                <a:cs typeface="Arial"/>
                <a:sym typeface="Arial"/>
              </a:rPr>
              <a:t>	© 2023 Gartner, Inc. and/or its affiliates. All rights reserved. Gartner is a registered trademark of Gartner, Inc. or its affiliates.</a:t>
            </a:r>
            <a:br>
              <a:rPr b="0" i="0" lang="en-US" sz="600" u="none" cap="none" strike="noStrike">
                <a:solidFill>
                  <a:schemeClr val="dk1"/>
                </a:solidFill>
                <a:latin typeface="Arial"/>
                <a:ea typeface="Arial"/>
                <a:cs typeface="Arial"/>
                <a:sym typeface="Arial"/>
              </a:rPr>
            </a:br>
            <a:r>
              <a:rPr b="1" i="0" lang="en-US" sz="600" u="none" cap="none" strike="noStrike">
                <a:solidFill>
                  <a:schemeClr val="dk1"/>
                </a:solidFill>
                <a:latin typeface="Arial"/>
                <a:ea typeface="Arial"/>
                <a:cs typeface="Arial"/>
                <a:sym typeface="Arial"/>
              </a:rPr>
              <a:t>RESTRICTED</a:t>
            </a:r>
            <a:endParaRPr b="0" i="0" sz="1400" u="none" cap="none" strike="noStrike">
              <a:solidFill>
                <a:srgbClr val="000000"/>
              </a:solidFill>
              <a:latin typeface="Arial"/>
              <a:ea typeface="Arial"/>
              <a:cs typeface="Arial"/>
              <a:sym typeface="Arial"/>
            </a:endParaRPr>
          </a:p>
        </p:txBody>
      </p:sp>
      <p:sp>
        <p:nvSpPr>
          <p:cNvPr id="8" name="Google Shape;8;n"/>
          <p:cNvSpPr txBox="1"/>
          <p:nvPr/>
        </p:nvSpPr>
        <p:spPr>
          <a:xfrm>
            <a:off x="246887" y="128016"/>
            <a:ext cx="6327648" cy="244682"/>
          </a:xfrm>
          <a:prstGeom prst="rect">
            <a:avLst/>
          </a:prstGeom>
          <a:noFill/>
          <a:ln>
            <a:noFill/>
          </a:ln>
        </p:spPr>
        <p:txBody>
          <a:bodyPr anchorCtr="0" anchor="t" bIns="45700" lIns="0" spcFirstLastPara="1" rIns="91425" wrap="square" tIns="45700">
            <a:spAutoFit/>
          </a:bodyPr>
          <a:lstStyle/>
          <a:p>
            <a:pPr indent="0" lvl="0" marL="0" marR="0" rtl="0" algn="l">
              <a:lnSpc>
                <a:spcPct val="90000"/>
              </a:lnSpc>
              <a:spcBef>
                <a:spcPts val="0"/>
              </a:spcBef>
              <a:spcAft>
                <a:spcPts val="0"/>
              </a:spcAft>
              <a:buClr>
                <a:srgbClr val="000000"/>
              </a:buClr>
              <a:buSzPts val="1100"/>
              <a:buFont typeface="Arial"/>
              <a:buNone/>
            </a:pPr>
            <a:r>
              <a:rPr b="1" i="0" lang="en-US" sz="1100" u="none" cap="none" strike="noStrike">
                <a:solidFill>
                  <a:schemeClr val="dk1"/>
                </a:solidFill>
                <a:latin typeface="Arial"/>
                <a:ea typeface="Arial"/>
                <a:cs typeface="Arial"/>
                <a:sym typeface="Arial"/>
              </a:rPr>
              <a:t>Business Metrics for Software Providers, 2Q23</a:t>
            </a:r>
            <a:endParaRPr b="0" i="0" sz="14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p1:notes"/>
          <p:cNvSpPr txBox="1"/>
          <p:nvPr>
            <p:ph idx="1" type="body"/>
          </p:nvPr>
        </p:nvSpPr>
        <p:spPr>
          <a:xfrm>
            <a:off x="246888" y="3134806"/>
            <a:ext cx="6373368" cy="5698298"/>
          </a:xfrm>
          <a:prstGeom prst="rect">
            <a:avLst/>
          </a:prstGeom>
          <a:noFill/>
          <a:ln>
            <a:noFill/>
          </a:ln>
        </p:spPr>
        <p:txBody>
          <a:bodyPr anchorCtr="0" anchor="t" bIns="0" lIns="0" spcFirstLastPara="1" rIns="0" wrap="square" tIns="0">
            <a:noAutofit/>
          </a:bodyPr>
          <a:lstStyle/>
          <a:p>
            <a:pPr indent="0" lvl="0" marL="0" rtl="0" algn="l">
              <a:lnSpc>
                <a:spcPct val="90000"/>
              </a:lnSpc>
              <a:spcBef>
                <a:spcPts val="600"/>
              </a:spcBef>
              <a:spcAft>
                <a:spcPts val="0"/>
              </a:spcAft>
              <a:buSzPts val="1400"/>
              <a:buNone/>
            </a:pPr>
            <a:r>
              <a:t/>
            </a:r>
            <a:endParaRPr/>
          </a:p>
        </p:txBody>
      </p:sp>
      <p:sp>
        <p:nvSpPr>
          <p:cNvPr id="276" name="Google Shape;276;p1:notes"/>
          <p:cNvSpPr/>
          <p:nvPr/>
        </p:nvSpPr>
        <p:spPr>
          <a:xfrm>
            <a:off x="3862389" y="655411"/>
            <a:ext cx="2618422" cy="420582"/>
          </a:xfrm>
          <a:prstGeom prst="rect">
            <a:avLst/>
          </a:prstGeom>
          <a:noFill/>
          <a:ln>
            <a:noFill/>
          </a:ln>
        </p:spPr>
        <p:txBody>
          <a:bodyPr anchorCtr="0" anchor="t" bIns="25375" lIns="65025" spcFirstLastPara="1" rIns="65025" wrap="square" tIns="25375">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Presenter's Name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Presenter's Name</a:t>
            </a:r>
            <a:endParaRPr b="0" i="0" sz="1400" u="none" cap="none" strike="noStrike">
              <a:solidFill>
                <a:srgbClr val="000000"/>
              </a:solidFill>
              <a:latin typeface="Arial"/>
              <a:ea typeface="Arial"/>
              <a:cs typeface="Arial"/>
              <a:sym typeface="Arial"/>
            </a:endParaRPr>
          </a:p>
        </p:txBody>
      </p:sp>
      <p:sp>
        <p:nvSpPr>
          <p:cNvPr id="277" name="Google Shape;277;p1:notes"/>
          <p:cNvSpPr/>
          <p:nvPr>
            <p:ph idx="2" type="sldImg"/>
          </p:nvPr>
        </p:nvSpPr>
        <p:spPr>
          <a:xfrm>
            <a:off x="1333500" y="658813"/>
            <a:ext cx="4191000" cy="235743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p10:notes"/>
          <p:cNvSpPr/>
          <p:nvPr>
            <p:ph idx="2" type="sldImg"/>
          </p:nvPr>
        </p:nvSpPr>
        <p:spPr>
          <a:xfrm>
            <a:off x="1031875" y="712788"/>
            <a:ext cx="4794250" cy="2697162"/>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83" name="Google Shape;383;p10:notes"/>
          <p:cNvSpPr txBox="1"/>
          <p:nvPr>
            <p:ph idx="1" type="body"/>
          </p:nvPr>
        </p:nvSpPr>
        <p:spPr>
          <a:xfrm>
            <a:off x="242371" y="3592535"/>
            <a:ext cx="6373258" cy="523481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dk1"/>
              </a:buClr>
              <a:buSzPts val="1200"/>
              <a:buFont typeface="Arial"/>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p11:notes"/>
          <p:cNvSpPr/>
          <p:nvPr>
            <p:ph idx="2" type="sldImg"/>
          </p:nvPr>
        </p:nvSpPr>
        <p:spPr>
          <a:xfrm>
            <a:off x="1031875" y="712788"/>
            <a:ext cx="4794250" cy="2697162"/>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6" name="Google Shape;396;p11:notes"/>
          <p:cNvSpPr txBox="1"/>
          <p:nvPr>
            <p:ph idx="1" type="body"/>
          </p:nvPr>
        </p:nvSpPr>
        <p:spPr>
          <a:xfrm>
            <a:off x="242371" y="3592535"/>
            <a:ext cx="6373258" cy="523481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dk1"/>
              </a:buClr>
              <a:buSzPts val="1200"/>
              <a:buFont typeface="Arial"/>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p12:notes"/>
          <p:cNvSpPr/>
          <p:nvPr>
            <p:ph idx="2" type="sldImg"/>
          </p:nvPr>
        </p:nvSpPr>
        <p:spPr>
          <a:xfrm>
            <a:off x="1031875" y="712788"/>
            <a:ext cx="4794250" cy="2697162"/>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08" name="Google Shape;408;p12:notes"/>
          <p:cNvSpPr txBox="1"/>
          <p:nvPr>
            <p:ph idx="1" type="body"/>
          </p:nvPr>
        </p:nvSpPr>
        <p:spPr>
          <a:xfrm>
            <a:off x="242371" y="3592535"/>
            <a:ext cx="6373258" cy="523481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dk1"/>
              </a:buClr>
              <a:buSzPts val="1200"/>
              <a:buFont typeface="Arial"/>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p13:notes"/>
          <p:cNvSpPr/>
          <p:nvPr>
            <p:ph idx="2" type="sldImg"/>
          </p:nvPr>
        </p:nvSpPr>
        <p:spPr>
          <a:xfrm>
            <a:off x="1031875" y="712788"/>
            <a:ext cx="4794250" cy="2697162"/>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19" name="Google Shape;419;p13:notes"/>
          <p:cNvSpPr txBox="1"/>
          <p:nvPr>
            <p:ph idx="1" type="body"/>
          </p:nvPr>
        </p:nvSpPr>
        <p:spPr>
          <a:xfrm>
            <a:off x="242371" y="3592535"/>
            <a:ext cx="6373258" cy="523481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dk1"/>
              </a:buClr>
              <a:buSzPts val="1200"/>
              <a:buFont typeface="Arial"/>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p14:notes"/>
          <p:cNvSpPr/>
          <p:nvPr>
            <p:ph idx="2" type="sldImg"/>
          </p:nvPr>
        </p:nvSpPr>
        <p:spPr>
          <a:xfrm>
            <a:off x="1031875" y="712788"/>
            <a:ext cx="4794250" cy="2697162"/>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31" name="Google Shape;431;p14:notes"/>
          <p:cNvSpPr txBox="1"/>
          <p:nvPr>
            <p:ph idx="1" type="body"/>
          </p:nvPr>
        </p:nvSpPr>
        <p:spPr>
          <a:xfrm>
            <a:off x="242371" y="3592535"/>
            <a:ext cx="6373258" cy="523481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dk1"/>
              </a:buClr>
              <a:buSzPts val="1200"/>
              <a:buFont typeface="Arial"/>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p15:notes"/>
          <p:cNvSpPr/>
          <p:nvPr>
            <p:ph idx="2" type="sldImg"/>
          </p:nvPr>
        </p:nvSpPr>
        <p:spPr>
          <a:xfrm>
            <a:off x="1031875" y="712788"/>
            <a:ext cx="4794250" cy="2697162"/>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45" name="Google Shape;445;p15:notes"/>
          <p:cNvSpPr txBox="1"/>
          <p:nvPr>
            <p:ph idx="1" type="body"/>
          </p:nvPr>
        </p:nvSpPr>
        <p:spPr>
          <a:xfrm>
            <a:off x="242371" y="3592535"/>
            <a:ext cx="6373258" cy="523481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dk1"/>
              </a:buClr>
              <a:buSzPts val="1200"/>
              <a:buFont typeface="Arial"/>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5" name="Shape 455"/>
        <p:cNvGrpSpPr/>
        <p:nvPr/>
      </p:nvGrpSpPr>
      <p:grpSpPr>
        <a:xfrm>
          <a:off x="0" y="0"/>
          <a:ext cx="0" cy="0"/>
          <a:chOff x="0" y="0"/>
          <a:chExt cx="0" cy="0"/>
        </a:xfrm>
      </p:grpSpPr>
      <p:sp>
        <p:nvSpPr>
          <p:cNvPr id="456" name="Google Shape;456;p16:notes"/>
          <p:cNvSpPr/>
          <p:nvPr>
            <p:ph idx="2" type="sldImg"/>
          </p:nvPr>
        </p:nvSpPr>
        <p:spPr>
          <a:xfrm>
            <a:off x="1031875" y="712788"/>
            <a:ext cx="4794250" cy="2697162"/>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57" name="Google Shape;457;p16:notes"/>
          <p:cNvSpPr txBox="1"/>
          <p:nvPr>
            <p:ph idx="1" type="body"/>
          </p:nvPr>
        </p:nvSpPr>
        <p:spPr>
          <a:xfrm>
            <a:off x="242371" y="3592535"/>
            <a:ext cx="6373258" cy="523481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dk1"/>
              </a:buClr>
              <a:buSzPts val="1200"/>
              <a:buFont typeface="Arial"/>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6" name="Shape 466"/>
        <p:cNvGrpSpPr/>
        <p:nvPr/>
      </p:nvGrpSpPr>
      <p:grpSpPr>
        <a:xfrm>
          <a:off x="0" y="0"/>
          <a:ext cx="0" cy="0"/>
          <a:chOff x="0" y="0"/>
          <a:chExt cx="0" cy="0"/>
        </a:xfrm>
      </p:grpSpPr>
      <p:sp>
        <p:nvSpPr>
          <p:cNvPr id="467" name="Google Shape;467;p17:notes"/>
          <p:cNvSpPr/>
          <p:nvPr>
            <p:ph idx="2" type="sldImg"/>
          </p:nvPr>
        </p:nvSpPr>
        <p:spPr>
          <a:xfrm>
            <a:off x="1031875" y="712788"/>
            <a:ext cx="4794250" cy="2697162"/>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68" name="Google Shape;468;p17:notes"/>
          <p:cNvSpPr txBox="1"/>
          <p:nvPr>
            <p:ph idx="1" type="body"/>
          </p:nvPr>
        </p:nvSpPr>
        <p:spPr>
          <a:xfrm>
            <a:off x="242371" y="3592535"/>
            <a:ext cx="6373258" cy="523481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dk1"/>
              </a:buClr>
              <a:buSzPts val="1200"/>
              <a:buFont typeface="Arial"/>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8" name="Shape 478"/>
        <p:cNvGrpSpPr/>
        <p:nvPr/>
      </p:nvGrpSpPr>
      <p:grpSpPr>
        <a:xfrm>
          <a:off x="0" y="0"/>
          <a:ext cx="0" cy="0"/>
          <a:chOff x="0" y="0"/>
          <a:chExt cx="0" cy="0"/>
        </a:xfrm>
      </p:grpSpPr>
      <p:sp>
        <p:nvSpPr>
          <p:cNvPr id="479" name="Google Shape;479;p18:notes"/>
          <p:cNvSpPr/>
          <p:nvPr>
            <p:ph idx="2" type="sldImg"/>
          </p:nvPr>
        </p:nvSpPr>
        <p:spPr>
          <a:xfrm>
            <a:off x="1031875" y="712788"/>
            <a:ext cx="4794250" cy="2697162"/>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80" name="Google Shape;480;p18:notes"/>
          <p:cNvSpPr txBox="1"/>
          <p:nvPr>
            <p:ph idx="1" type="body"/>
          </p:nvPr>
        </p:nvSpPr>
        <p:spPr>
          <a:xfrm>
            <a:off x="242371" y="3592535"/>
            <a:ext cx="6373258" cy="523481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dk1"/>
              </a:buClr>
              <a:buSzPts val="1200"/>
              <a:buFont typeface="Arial"/>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9" name="Shape 489"/>
        <p:cNvGrpSpPr/>
        <p:nvPr/>
      </p:nvGrpSpPr>
      <p:grpSpPr>
        <a:xfrm>
          <a:off x="0" y="0"/>
          <a:ext cx="0" cy="0"/>
          <a:chOff x="0" y="0"/>
          <a:chExt cx="0" cy="0"/>
        </a:xfrm>
      </p:grpSpPr>
      <p:sp>
        <p:nvSpPr>
          <p:cNvPr id="490" name="Google Shape;490;p19:notes"/>
          <p:cNvSpPr/>
          <p:nvPr>
            <p:ph idx="2" type="sldImg"/>
          </p:nvPr>
        </p:nvSpPr>
        <p:spPr>
          <a:xfrm>
            <a:off x="1031875" y="712788"/>
            <a:ext cx="4794250" cy="2697162"/>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91" name="Google Shape;491;p19:notes"/>
          <p:cNvSpPr txBox="1"/>
          <p:nvPr>
            <p:ph idx="1" type="body"/>
          </p:nvPr>
        </p:nvSpPr>
        <p:spPr>
          <a:xfrm>
            <a:off x="242371" y="3592535"/>
            <a:ext cx="6373200" cy="52347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dk1"/>
              </a:buClr>
              <a:buSzPts val="1200"/>
              <a:buFont typeface="Arial"/>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p2:notes"/>
          <p:cNvSpPr/>
          <p:nvPr>
            <p:ph idx="2" type="sldImg"/>
          </p:nvPr>
        </p:nvSpPr>
        <p:spPr>
          <a:xfrm>
            <a:off x="1031875" y="712788"/>
            <a:ext cx="4794250" cy="2697162"/>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3" name="Google Shape;283;p2:notes"/>
          <p:cNvSpPr txBox="1"/>
          <p:nvPr>
            <p:ph idx="1" type="body"/>
          </p:nvPr>
        </p:nvSpPr>
        <p:spPr>
          <a:xfrm>
            <a:off x="242371" y="3592535"/>
            <a:ext cx="6373258" cy="523481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dk1"/>
              </a:buClr>
              <a:buSzPts val="1200"/>
              <a:buFont typeface="Arial"/>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1" name="Shape 501"/>
        <p:cNvGrpSpPr/>
        <p:nvPr/>
      </p:nvGrpSpPr>
      <p:grpSpPr>
        <a:xfrm>
          <a:off x="0" y="0"/>
          <a:ext cx="0" cy="0"/>
          <a:chOff x="0" y="0"/>
          <a:chExt cx="0" cy="0"/>
        </a:xfrm>
      </p:grpSpPr>
      <p:sp>
        <p:nvSpPr>
          <p:cNvPr id="502" name="Google Shape;502;p20:notes"/>
          <p:cNvSpPr/>
          <p:nvPr>
            <p:ph idx="2" type="sldImg"/>
          </p:nvPr>
        </p:nvSpPr>
        <p:spPr>
          <a:xfrm>
            <a:off x="1031875" y="712788"/>
            <a:ext cx="4794250" cy="2697162"/>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03" name="Google Shape;503;p20:notes"/>
          <p:cNvSpPr txBox="1"/>
          <p:nvPr>
            <p:ph idx="1" type="body"/>
          </p:nvPr>
        </p:nvSpPr>
        <p:spPr>
          <a:xfrm>
            <a:off x="242371" y="3592535"/>
            <a:ext cx="6373258" cy="523481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dk1"/>
              </a:buClr>
              <a:buSzPts val="1200"/>
              <a:buFont typeface="Arial"/>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2" name="Shape 512"/>
        <p:cNvGrpSpPr/>
        <p:nvPr/>
      </p:nvGrpSpPr>
      <p:grpSpPr>
        <a:xfrm>
          <a:off x="0" y="0"/>
          <a:ext cx="0" cy="0"/>
          <a:chOff x="0" y="0"/>
          <a:chExt cx="0" cy="0"/>
        </a:xfrm>
      </p:grpSpPr>
      <p:sp>
        <p:nvSpPr>
          <p:cNvPr id="513" name="Google Shape;513;p21:notes"/>
          <p:cNvSpPr/>
          <p:nvPr>
            <p:ph idx="2" type="sldImg"/>
          </p:nvPr>
        </p:nvSpPr>
        <p:spPr>
          <a:xfrm>
            <a:off x="1031875" y="712788"/>
            <a:ext cx="4794250" cy="2697162"/>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14" name="Google Shape;514;p21:notes"/>
          <p:cNvSpPr txBox="1"/>
          <p:nvPr>
            <p:ph idx="1" type="body"/>
          </p:nvPr>
        </p:nvSpPr>
        <p:spPr>
          <a:xfrm>
            <a:off x="242371" y="3592535"/>
            <a:ext cx="6373258" cy="523481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dk1"/>
              </a:buClr>
              <a:buSzPts val="1200"/>
              <a:buFont typeface="Arial"/>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3" name="Shape 523"/>
        <p:cNvGrpSpPr/>
        <p:nvPr/>
      </p:nvGrpSpPr>
      <p:grpSpPr>
        <a:xfrm>
          <a:off x="0" y="0"/>
          <a:ext cx="0" cy="0"/>
          <a:chOff x="0" y="0"/>
          <a:chExt cx="0" cy="0"/>
        </a:xfrm>
      </p:grpSpPr>
      <p:sp>
        <p:nvSpPr>
          <p:cNvPr id="524" name="Google Shape;524;p22:notes"/>
          <p:cNvSpPr/>
          <p:nvPr>
            <p:ph idx="2" type="sldImg"/>
          </p:nvPr>
        </p:nvSpPr>
        <p:spPr>
          <a:xfrm>
            <a:off x="1031875" y="712788"/>
            <a:ext cx="4794250" cy="2697162"/>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25" name="Google Shape;525;p22:notes"/>
          <p:cNvSpPr txBox="1"/>
          <p:nvPr>
            <p:ph idx="1" type="body"/>
          </p:nvPr>
        </p:nvSpPr>
        <p:spPr>
          <a:xfrm>
            <a:off x="242371" y="3592535"/>
            <a:ext cx="6373258" cy="523481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dk1"/>
              </a:buClr>
              <a:buSzPts val="1200"/>
              <a:buFont typeface="Arial"/>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4" name="Shape 534"/>
        <p:cNvGrpSpPr/>
        <p:nvPr/>
      </p:nvGrpSpPr>
      <p:grpSpPr>
        <a:xfrm>
          <a:off x="0" y="0"/>
          <a:ext cx="0" cy="0"/>
          <a:chOff x="0" y="0"/>
          <a:chExt cx="0" cy="0"/>
        </a:xfrm>
      </p:grpSpPr>
      <p:sp>
        <p:nvSpPr>
          <p:cNvPr id="535" name="Google Shape;535;p23:notes"/>
          <p:cNvSpPr/>
          <p:nvPr>
            <p:ph idx="2" type="sldImg"/>
          </p:nvPr>
        </p:nvSpPr>
        <p:spPr>
          <a:xfrm>
            <a:off x="1031875" y="712788"/>
            <a:ext cx="4794250" cy="2697162"/>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36" name="Google Shape;536;p23:notes"/>
          <p:cNvSpPr txBox="1"/>
          <p:nvPr>
            <p:ph idx="1" type="body"/>
          </p:nvPr>
        </p:nvSpPr>
        <p:spPr>
          <a:xfrm>
            <a:off x="242371" y="3592535"/>
            <a:ext cx="6373258" cy="523481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dk1"/>
              </a:buClr>
              <a:buSzPts val="1200"/>
              <a:buFont typeface="Arial"/>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5" name="Shape 545"/>
        <p:cNvGrpSpPr/>
        <p:nvPr/>
      </p:nvGrpSpPr>
      <p:grpSpPr>
        <a:xfrm>
          <a:off x="0" y="0"/>
          <a:ext cx="0" cy="0"/>
          <a:chOff x="0" y="0"/>
          <a:chExt cx="0" cy="0"/>
        </a:xfrm>
      </p:grpSpPr>
      <p:sp>
        <p:nvSpPr>
          <p:cNvPr id="546" name="Google Shape;546;p24:notes"/>
          <p:cNvSpPr/>
          <p:nvPr>
            <p:ph idx="2" type="sldImg"/>
          </p:nvPr>
        </p:nvSpPr>
        <p:spPr>
          <a:xfrm>
            <a:off x="1031875" y="712788"/>
            <a:ext cx="4794250" cy="2697162"/>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47" name="Google Shape;547;p24:notes"/>
          <p:cNvSpPr txBox="1"/>
          <p:nvPr>
            <p:ph idx="1" type="body"/>
          </p:nvPr>
        </p:nvSpPr>
        <p:spPr>
          <a:xfrm>
            <a:off x="242371" y="3592535"/>
            <a:ext cx="6373258" cy="523481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dk1"/>
              </a:buClr>
              <a:buSzPts val="1200"/>
              <a:buFont typeface="Arial"/>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6" name="Shape 556"/>
        <p:cNvGrpSpPr/>
        <p:nvPr/>
      </p:nvGrpSpPr>
      <p:grpSpPr>
        <a:xfrm>
          <a:off x="0" y="0"/>
          <a:ext cx="0" cy="0"/>
          <a:chOff x="0" y="0"/>
          <a:chExt cx="0" cy="0"/>
        </a:xfrm>
      </p:grpSpPr>
      <p:sp>
        <p:nvSpPr>
          <p:cNvPr id="557" name="Google Shape;557;p25:notes"/>
          <p:cNvSpPr/>
          <p:nvPr>
            <p:ph idx="2" type="sldImg"/>
          </p:nvPr>
        </p:nvSpPr>
        <p:spPr>
          <a:xfrm>
            <a:off x="1031875" y="712788"/>
            <a:ext cx="4794250" cy="2697162"/>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58" name="Google Shape;558;p25:notes"/>
          <p:cNvSpPr txBox="1"/>
          <p:nvPr>
            <p:ph idx="1" type="body"/>
          </p:nvPr>
        </p:nvSpPr>
        <p:spPr>
          <a:xfrm>
            <a:off x="242371" y="3592535"/>
            <a:ext cx="6373258" cy="523481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dk1"/>
              </a:buClr>
              <a:buSzPts val="1200"/>
              <a:buFont typeface="Arial"/>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1" name="Shape 571"/>
        <p:cNvGrpSpPr/>
        <p:nvPr/>
      </p:nvGrpSpPr>
      <p:grpSpPr>
        <a:xfrm>
          <a:off x="0" y="0"/>
          <a:ext cx="0" cy="0"/>
          <a:chOff x="0" y="0"/>
          <a:chExt cx="0" cy="0"/>
        </a:xfrm>
      </p:grpSpPr>
      <p:sp>
        <p:nvSpPr>
          <p:cNvPr id="572" name="Google Shape;572;p26:notes"/>
          <p:cNvSpPr/>
          <p:nvPr>
            <p:ph idx="2" type="sldImg"/>
          </p:nvPr>
        </p:nvSpPr>
        <p:spPr>
          <a:xfrm>
            <a:off x="1031875" y="712788"/>
            <a:ext cx="4794250" cy="2697162"/>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73" name="Google Shape;573;p26:notes"/>
          <p:cNvSpPr txBox="1"/>
          <p:nvPr>
            <p:ph idx="1" type="body"/>
          </p:nvPr>
        </p:nvSpPr>
        <p:spPr>
          <a:xfrm>
            <a:off x="242371" y="3592535"/>
            <a:ext cx="6373258" cy="5234810"/>
          </a:xfrm>
          <a:prstGeom prst="rect">
            <a:avLst/>
          </a:prstGeom>
          <a:noFill/>
          <a:ln>
            <a:noFill/>
          </a:ln>
        </p:spPr>
        <p:txBody>
          <a:bodyPr anchorCtr="0" anchor="t" bIns="0" lIns="0" spcFirstLastPara="1" rIns="0" wrap="square" tIns="0">
            <a:noAutofit/>
          </a:bodyPr>
          <a:lstStyle/>
          <a:p>
            <a:pPr indent="-228600" lvl="0" marL="457200" marR="0" rtl="0" algn="l">
              <a:lnSpc>
                <a:spcPct val="90000"/>
              </a:lnSpc>
              <a:spcBef>
                <a:spcPts val="0"/>
              </a:spcBef>
              <a:spcAft>
                <a:spcPts val="0"/>
              </a:spcAft>
              <a:buClr>
                <a:schemeClr val="dk1"/>
              </a:buClr>
              <a:buSzPts val="1200"/>
              <a:buFont typeface="Arial"/>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6" name="Shape 576"/>
        <p:cNvGrpSpPr/>
        <p:nvPr/>
      </p:nvGrpSpPr>
      <p:grpSpPr>
        <a:xfrm>
          <a:off x="0" y="0"/>
          <a:ext cx="0" cy="0"/>
          <a:chOff x="0" y="0"/>
          <a:chExt cx="0" cy="0"/>
        </a:xfrm>
      </p:grpSpPr>
      <p:sp>
        <p:nvSpPr>
          <p:cNvPr id="577" name="Google Shape;577;p27:notes"/>
          <p:cNvSpPr/>
          <p:nvPr>
            <p:ph idx="2" type="sldImg"/>
          </p:nvPr>
        </p:nvSpPr>
        <p:spPr>
          <a:xfrm>
            <a:off x="1031875" y="712788"/>
            <a:ext cx="4794250" cy="2697162"/>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78" name="Google Shape;578;p27:notes"/>
          <p:cNvSpPr txBox="1"/>
          <p:nvPr>
            <p:ph idx="1" type="body"/>
          </p:nvPr>
        </p:nvSpPr>
        <p:spPr>
          <a:xfrm>
            <a:off x="242371" y="3592535"/>
            <a:ext cx="6373258" cy="5234810"/>
          </a:xfrm>
          <a:prstGeom prst="rect">
            <a:avLst/>
          </a:prstGeom>
          <a:noFill/>
          <a:ln>
            <a:noFill/>
          </a:ln>
        </p:spPr>
        <p:txBody>
          <a:bodyPr anchorCtr="0" anchor="t" bIns="0" lIns="0" spcFirstLastPara="1" rIns="0" wrap="square" tIns="0">
            <a:noAutofit/>
          </a:bodyPr>
          <a:lstStyle/>
          <a:p>
            <a:pPr indent="-228600" lvl="0" marL="457200" marR="0" rtl="0" algn="l">
              <a:lnSpc>
                <a:spcPct val="90000"/>
              </a:lnSpc>
              <a:spcBef>
                <a:spcPts val="0"/>
              </a:spcBef>
              <a:spcAft>
                <a:spcPts val="0"/>
              </a:spcAft>
              <a:buClr>
                <a:schemeClr val="dk1"/>
              </a:buClr>
              <a:buSzPts val="1200"/>
              <a:buFont typeface="Arial"/>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2" name="Shape 582"/>
        <p:cNvGrpSpPr/>
        <p:nvPr/>
      </p:nvGrpSpPr>
      <p:grpSpPr>
        <a:xfrm>
          <a:off x="0" y="0"/>
          <a:ext cx="0" cy="0"/>
          <a:chOff x="0" y="0"/>
          <a:chExt cx="0" cy="0"/>
        </a:xfrm>
      </p:grpSpPr>
      <p:sp>
        <p:nvSpPr>
          <p:cNvPr id="583" name="Google Shape;583;p28:notes"/>
          <p:cNvSpPr/>
          <p:nvPr>
            <p:ph idx="2" type="sldImg"/>
          </p:nvPr>
        </p:nvSpPr>
        <p:spPr>
          <a:xfrm>
            <a:off x="1031875" y="712788"/>
            <a:ext cx="4794250" cy="2697162"/>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84" name="Google Shape;584;p28:notes"/>
          <p:cNvSpPr txBox="1"/>
          <p:nvPr>
            <p:ph idx="1" type="body"/>
          </p:nvPr>
        </p:nvSpPr>
        <p:spPr>
          <a:xfrm>
            <a:off x="242371" y="3592535"/>
            <a:ext cx="6373258" cy="5234810"/>
          </a:xfrm>
          <a:prstGeom prst="rect">
            <a:avLst/>
          </a:prstGeom>
          <a:noFill/>
          <a:ln>
            <a:noFill/>
          </a:ln>
        </p:spPr>
        <p:txBody>
          <a:bodyPr anchorCtr="0" anchor="t" bIns="0" lIns="0" spcFirstLastPara="1" rIns="0" wrap="square" tIns="0">
            <a:noAutofit/>
          </a:bodyPr>
          <a:lstStyle/>
          <a:p>
            <a:pPr indent="-228600" lvl="0" marL="457200" marR="0" rtl="0" algn="l">
              <a:lnSpc>
                <a:spcPct val="90000"/>
              </a:lnSpc>
              <a:spcBef>
                <a:spcPts val="0"/>
              </a:spcBef>
              <a:spcAft>
                <a:spcPts val="0"/>
              </a:spcAft>
              <a:buClr>
                <a:schemeClr val="dk1"/>
              </a:buClr>
              <a:buSzPts val="1200"/>
              <a:buFont typeface="Arial"/>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p3:notes"/>
          <p:cNvSpPr/>
          <p:nvPr>
            <p:ph idx="2" type="sldImg"/>
          </p:nvPr>
        </p:nvSpPr>
        <p:spPr>
          <a:xfrm>
            <a:off x="1333500" y="658813"/>
            <a:ext cx="4191000" cy="235743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4" name="Google Shape;294;p3:notes"/>
          <p:cNvSpPr txBox="1"/>
          <p:nvPr>
            <p:ph idx="1" type="body"/>
          </p:nvPr>
        </p:nvSpPr>
        <p:spPr>
          <a:xfrm>
            <a:off x="246888" y="3134806"/>
            <a:ext cx="6373368" cy="5698298"/>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SzPts val="14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p4:notes"/>
          <p:cNvSpPr/>
          <p:nvPr>
            <p:ph idx="2" type="sldImg"/>
          </p:nvPr>
        </p:nvSpPr>
        <p:spPr>
          <a:xfrm>
            <a:off x="1333500" y="658813"/>
            <a:ext cx="4191000" cy="235743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5" name="Google Shape;335;p4:notes"/>
          <p:cNvSpPr txBox="1"/>
          <p:nvPr>
            <p:ph idx="1" type="body"/>
          </p:nvPr>
        </p:nvSpPr>
        <p:spPr>
          <a:xfrm>
            <a:off x="246888" y="3134806"/>
            <a:ext cx="6373368" cy="5698298"/>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SzPts val="1400"/>
              <a:buNone/>
            </a:pPr>
            <a:r>
              <a:t/>
            </a:r>
            <a:endParaRPr/>
          </a:p>
          <a:p>
            <a:pPr indent="0" lvl="0" marL="0" rtl="0" algn="l">
              <a:lnSpc>
                <a:spcPct val="90000"/>
              </a:lnSpc>
              <a:spcBef>
                <a:spcPts val="600"/>
              </a:spcBef>
              <a:spcAft>
                <a:spcPts val="0"/>
              </a:spcAft>
              <a:buSzPts val="14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p29:notes"/>
          <p:cNvSpPr txBox="1"/>
          <p:nvPr>
            <p:ph idx="1" type="body"/>
          </p:nvPr>
        </p:nvSpPr>
        <p:spPr>
          <a:xfrm>
            <a:off x="246888" y="3134806"/>
            <a:ext cx="6373368" cy="5698298"/>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342" name="Google Shape;342;p29:notes"/>
          <p:cNvSpPr/>
          <p:nvPr>
            <p:ph idx="2" type="sldImg"/>
          </p:nvPr>
        </p:nvSpPr>
        <p:spPr>
          <a:xfrm>
            <a:off x="1333500" y="658368"/>
            <a:ext cx="4191000" cy="23574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p6:notes"/>
          <p:cNvSpPr/>
          <p:nvPr>
            <p:ph idx="2" type="sldImg"/>
          </p:nvPr>
        </p:nvSpPr>
        <p:spPr>
          <a:xfrm>
            <a:off x="1031875" y="712788"/>
            <a:ext cx="4794250" cy="2697162"/>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8" name="Google Shape;348;p6:notes"/>
          <p:cNvSpPr txBox="1"/>
          <p:nvPr>
            <p:ph idx="1" type="body"/>
          </p:nvPr>
        </p:nvSpPr>
        <p:spPr>
          <a:xfrm>
            <a:off x="242371" y="3592535"/>
            <a:ext cx="6373258" cy="523481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dk1"/>
              </a:buClr>
              <a:buSzPts val="1200"/>
              <a:buFont typeface="Arial"/>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p7:notes"/>
          <p:cNvSpPr/>
          <p:nvPr>
            <p:ph idx="2" type="sldImg"/>
          </p:nvPr>
        </p:nvSpPr>
        <p:spPr>
          <a:xfrm>
            <a:off x="1031875" y="712788"/>
            <a:ext cx="4794250" cy="2697162"/>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5" name="Google Shape;355;p7:notes"/>
          <p:cNvSpPr txBox="1"/>
          <p:nvPr>
            <p:ph idx="1" type="body"/>
          </p:nvPr>
        </p:nvSpPr>
        <p:spPr>
          <a:xfrm>
            <a:off x="242371" y="3592535"/>
            <a:ext cx="6373258" cy="5234810"/>
          </a:xfrm>
          <a:prstGeom prst="rect">
            <a:avLst/>
          </a:prstGeom>
          <a:noFill/>
          <a:ln>
            <a:noFill/>
          </a:ln>
        </p:spPr>
        <p:txBody>
          <a:bodyPr anchorCtr="0" anchor="t" bIns="0" lIns="0" spcFirstLastPara="1" rIns="0" wrap="square" tIns="0">
            <a:noAutofit/>
          </a:bodyPr>
          <a:lstStyle/>
          <a:p>
            <a:pPr indent="-228600" lvl="0" marL="457200" marR="0" rtl="0" algn="l">
              <a:lnSpc>
                <a:spcPct val="90000"/>
              </a:lnSpc>
              <a:spcBef>
                <a:spcPts val="0"/>
              </a:spcBef>
              <a:spcAft>
                <a:spcPts val="0"/>
              </a:spcAft>
              <a:buClr>
                <a:schemeClr val="dk1"/>
              </a:buClr>
              <a:buSzPts val="1200"/>
              <a:buFont typeface="Arial"/>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p8:notes"/>
          <p:cNvSpPr/>
          <p:nvPr>
            <p:ph idx="2" type="sldImg"/>
          </p:nvPr>
        </p:nvSpPr>
        <p:spPr>
          <a:xfrm>
            <a:off x="1031875" y="712788"/>
            <a:ext cx="4794250" cy="2697162"/>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0" name="Google Shape;360;p8:notes"/>
          <p:cNvSpPr txBox="1"/>
          <p:nvPr>
            <p:ph idx="1" type="body"/>
          </p:nvPr>
        </p:nvSpPr>
        <p:spPr>
          <a:xfrm>
            <a:off x="242371" y="3592535"/>
            <a:ext cx="6373258" cy="523481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dk1"/>
              </a:buClr>
              <a:buSzPts val="1200"/>
              <a:buFont typeface="Arial"/>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p9:notes"/>
          <p:cNvSpPr/>
          <p:nvPr>
            <p:ph idx="2" type="sldImg"/>
          </p:nvPr>
        </p:nvSpPr>
        <p:spPr>
          <a:xfrm>
            <a:off x="1031875" y="712788"/>
            <a:ext cx="4794250" cy="2697162"/>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1" name="Google Shape;371;p9:notes"/>
          <p:cNvSpPr txBox="1"/>
          <p:nvPr>
            <p:ph idx="1" type="body"/>
          </p:nvPr>
        </p:nvSpPr>
        <p:spPr>
          <a:xfrm>
            <a:off x="242371" y="3592535"/>
            <a:ext cx="6373258" cy="523481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dk1"/>
              </a:buClr>
              <a:buSzPts val="1200"/>
              <a:buFont typeface="Arial"/>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1.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1.pn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1.pn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1.pn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1.png"/></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5.png"/></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5.png"/></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5.png"/></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5.png"/></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5.png"/></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bg>
      <p:bgPr>
        <a:solidFill>
          <a:schemeClr val="dk2"/>
        </a:solidFill>
      </p:bgPr>
    </p:bg>
    <p:spTree>
      <p:nvGrpSpPr>
        <p:cNvPr id="15" name="Shape 15"/>
        <p:cNvGrpSpPr/>
        <p:nvPr/>
      </p:nvGrpSpPr>
      <p:grpSpPr>
        <a:xfrm>
          <a:off x="0" y="0"/>
          <a:ext cx="0" cy="0"/>
          <a:chOff x="0" y="0"/>
          <a:chExt cx="0" cy="0"/>
        </a:xfrm>
      </p:grpSpPr>
      <p:sp>
        <p:nvSpPr>
          <p:cNvPr id="16" name="Google Shape;16;p31"/>
          <p:cNvSpPr txBox="1"/>
          <p:nvPr>
            <p:ph type="ctrTitle"/>
          </p:nvPr>
        </p:nvSpPr>
        <p:spPr>
          <a:xfrm>
            <a:off x="2167128" y="1815465"/>
            <a:ext cx="4544568" cy="1993392"/>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lt2"/>
              </a:buClr>
              <a:buSzPts val="3600"/>
              <a:buFont typeface="Arial Black"/>
              <a:buNone/>
              <a:defRPr sz="3600"/>
            </a:lvl1pPr>
            <a:lvl2pPr lvl="1" algn="l">
              <a:lnSpc>
                <a:spcPct val="100000"/>
              </a:lnSpc>
              <a:spcBef>
                <a:spcPts val="12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31"/>
          <p:cNvSpPr txBox="1"/>
          <p:nvPr>
            <p:ph idx="1" type="subTitle"/>
          </p:nvPr>
        </p:nvSpPr>
        <p:spPr>
          <a:xfrm>
            <a:off x="2167128" y="3927729"/>
            <a:ext cx="4544568" cy="276999"/>
          </a:xfrm>
          <a:prstGeom prst="rect">
            <a:avLst/>
          </a:prstGeom>
          <a:noFill/>
          <a:ln>
            <a:noFill/>
          </a:ln>
        </p:spPr>
        <p:txBody>
          <a:bodyPr anchorCtr="0" anchor="t" bIns="0" lIns="0" spcFirstLastPara="1" rIns="0" wrap="square" tIns="0">
            <a:spAutoFit/>
          </a:bodyPr>
          <a:lstStyle>
            <a:lvl1pPr lvl="0" marR="0" algn="l">
              <a:lnSpc>
                <a:spcPct val="100000"/>
              </a:lnSpc>
              <a:spcBef>
                <a:spcPts val="0"/>
              </a:spcBef>
              <a:spcAft>
                <a:spcPts val="0"/>
              </a:spcAft>
              <a:buClr>
                <a:schemeClr val="lt1"/>
              </a:buClr>
              <a:buSzPts val="1800"/>
              <a:buFont typeface="Arial"/>
              <a:buNone/>
              <a:defRPr sz="1800"/>
            </a:lvl1pPr>
            <a:lvl2pPr lvl="1" algn="ctr">
              <a:lnSpc>
                <a:spcPct val="90000"/>
              </a:lnSpc>
              <a:spcBef>
                <a:spcPts val="1200"/>
              </a:spcBef>
              <a:spcAft>
                <a:spcPts val="0"/>
              </a:spcAft>
              <a:buClr>
                <a:schemeClr val="lt1"/>
              </a:buClr>
              <a:buSzPts val="2000"/>
              <a:buNone/>
              <a:defRPr sz="2000"/>
            </a:lvl2pPr>
            <a:lvl3pPr lvl="2" algn="ctr">
              <a:lnSpc>
                <a:spcPct val="90000"/>
              </a:lnSpc>
              <a:spcBef>
                <a:spcPts val="1200"/>
              </a:spcBef>
              <a:spcAft>
                <a:spcPts val="0"/>
              </a:spcAft>
              <a:buClr>
                <a:schemeClr val="lt1"/>
              </a:buClr>
              <a:buSzPts val="1800"/>
              <a:buNone/>
              <a:defRPr sz="1800"/>
            </a:lvl3pPr>
            <a:lvl4pPr lvl="3" algn="ctr">
              <a:lnSpc>
                <a:spcPct val="90000"/>
              </a:lnSpc>
              <a:spcBef>
                <a:spcPts val="1200"/>
              </a:spcBef>
              <a:spcAft>
                <a:spcPts val="0"/>
              </a:spcAft>
              <a:buClr>
                <a:schemeClr val="lt1"/>
              </a:buClr>
              <a:buSzPts val="1600"/>
              <a:buNone/>
              <a:defRPr sz="1600"/>
            </a:lvl4pPr>
            <a:lvl5pPr lvl="4" algn="ctr">
              <a:lnSpc>
                <a:spcPct val="90000"/>
              </a:lnSpc>
              <a:spcBef>
                <a:spcPts val="12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p:txBody>
      </p:sp>
      <p:sp>
        <p:nvSpPr>
          <p:cNvPr id="18" name="Google Shape;18;p31"/>
          <p:cNvSpPr txBox="1"/>
          <p:nvPr/>
        </p:nvSpPr>
        <p:spPr>
          <a:xfrm>
            <a:off x="457200" y="6199632"/>
            <a:ext cx="7095744" cy="323165"/>
          </a:xfrm>
          <a:prstGeom prst="rect">
            <a:avLst/>
          </a:prstGeom>
          <a:noFill/>
          <a:ln>
            <a:noFill/>
          </a:ln>
        </p:spPr>
        <p:txBody>
          <a:bodyPr anchorCtr="0" anchor="b" bIns="0" lIns="0" spcFirstLastPara="1" rIns="0" wrap="square" tIns="0">
            <a:spAutoFit/>
          </a:bodyPr>
          <a:lstStyle/>
          <a:p>
            <a:pPr indent="0" lvl="0" marL="0" marR="0" rtl="0" algn="l">
              <a:lnSpc>
                <a:spcPct val="100000"/>
              </a:lnSpc>
              <a:spcBef>
                <a:spcPts val="0"/>
              </a:spcBef>
              <a:spcAft>
                <a:spcPts val="0"/>
              </a:spcAft>
              <a:buClr>
                <a:srgbClr val="000000"/>
              </a:buClr>
              <a:buSzPts val="700"/>
              <a:buFont typeface="Arial"/>
              <a:buNone/>
            </a:pPr>
            <a:r>
              <a:rPr b="0" i="0" lang="en-US" sz="700" u="none" cap="none" strike="noStrike">
                <a:solidFill>
                  <a:schemeClr val="lt1"/>
                </a:solidFill>
                <a:latin typeface="Arial"/>
                <a:ea typeface="Arial"/>
                <a:cs typeface="Arial"/>
                <a:sym typeface="Arial"/>
              </a:rPr>
              <a:t>© 2023 Gartner, Inc. and/or its affiliates. All rights reserved. Gartner is a registered trademark of Gartner, Inc. or its affiliates. This presentation, including all supporting materials, </a:t>
            </a:r>
            <a:br>
              <a:rPr b="0" i="0" lang="en-US" sz="700" u="none" cap="none" strike="noStrike">
                <a:solidFill>
                  <a:schemeClr val="lt1"/>
                </a:solidFill>
                <a:latin typeface="Arial"/>
                <a:ea typeface="Arial"/>
                <a:cs typeface="Arial"/>
                <a:sym typeface="Arial"/>
              </a:rPr>
            </a:br>
            <a:r>
              <a:rPr b="0" i="0" lang="en-US" sz="700" u="none" cap="none" strike="noStrike">
                <a:solidFill>
                  <a:schemeClr val="lt1"/>
                </a:solidFill>
                <a:latin typeface="Arial"/>
                <a:ea typeface="Arial"/>
                <a:cs typeface="Arial"/>
                <a:sym typeface="Arial"/>
              </a:rPr>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b="0" i="0" sz="1400" u="none" cap="none" strike="noStrike">
              <a:solidFill>
                <a:srgbClr val="000000"/>
              </a:solidFill>
              <a:latin typeface="Arial"/>
              <a:ea typeface="Arial"/>
              <a:cs typeface="Arial"/>
              <a:sym typeface="Arial"/>
            </a:endParaRPr>
          </a:p>
        </p:txBody>
      </p:sp>
      <p:sp>
        <p:nvSpPr>
          <p:cNvPr id="19" name="Google Shape;19;p31"/>
          <p:cNvSpPr/>
          <p:nvPr/>
        </p:nvSpPr>
        <p:spPr>
          <a:xfrm>
            <a:off x="1591056" y="1344168"/>
            <a:ext cx="164592" cy="3291840"/>
          </a:xfrm>
          <a:prstGeom prst="rect">
            <a:avLst/>
          </a:prstGeom>
          <a:solidFill>
            <a:schemeClr val="accent4"/>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0" name="Google Shape;20;p31"/>
          <p:cNvSpPr/>
          <p:nvPr/>
        </p:nvSpPr>
        <p:spPr>
          <a:xfrm>
            <a:off x="7059168" y="1344168"/>
            <a:ext cx="164592" cy="3291840"/>
          </a:xfrm>
          <a:prstGeom prst="rect">
            <a:avLst/>
          </a:prstGeom>
          <a:solidFill>
            <a:schemeClr val="accent4"/>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id="21" name="Google Shape;21;p31"/>
          <p:cNvPicPr preferRelativeResize="0"/>
          <p:nvPr/>
        </p:nvPicPr>
        <p:blipFill rotWithShape="1">
          <a:blip r:embed="rId2">
            <a:alphaModFix/>
          </a:blip>
          <a:srcRect b="0" l="0" r="0" t="0"/>
          <a:stretch/>
        </p:blipFill>
        <p:spPr>
          <a:xfrm>
            <a:off x="9686167" y="6056352"/>
            <a:ext cx="2057400" cy="468273"/>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63" name="Shape 63"/>
        <p:cNvGrpSpPr/>
        <p:nvPr/>
      </p:nvGrpSpPr>
      <p:grpSpPr>
        <a:xfrm>
          <a:off x="0" y="0"/>
          <a:ext cx="0" cy="0"/>
          <a:chOff x="0" y="0"/>
          <a:chExt cx="0" cy="0"/>
        </a:xfrm>
      </p:grpSpPr>
      <p:sp>
        <p:nvSpPr>
          <p:cNvPr id="64" name="Google Shape;64;p42"/>
          <p:cNvSpPr txBox="1"/>
          <p:nvPr>
            <p:ph type="title"/>
          </p:nvPr>
        </p:nvSpPr>
        <p:spPr>
          <a:xfrm>
            <a:off x="457200" y="361950"/>
            <a:ext cx="11274552" cy="451231"/>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dk2"/>
              </a:buClr>
              <a:buSzPts val="1800"/>
              <a:buNone/>
              <a:defRPr/>
            </a:lvl1pPr>
            <a:lvl2pPr lvl="1" algn="l">
              <a:lnSpc>
                <a:spcPct val="100000"/>
              </a:lnSpc>
              <a:spcBef>
                <a:spcPts val="12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lumn graphics right">
  <p:cSld name="Two column graphics right">
    <p:spTree>
      <p:nvGrpSpPr>
        <p:cNvPr id="65" name="Shape 65"/>
        <p:cNvGrpSpPr/>
        <p:nvPr/>
      </p:nvGrpSpPr>
      <p:grpSpPr>
        <a:xfrm>
          <a:off x="0" y="0"/>
          <a:ext cx="0" cy="0"/>
          <a:chOff x="0" y="0"/>
          <a:chExt cx="0" cy="0"/>
        </a:xfrm>
      </p:grpSpPr>
      <p:sp>
        <p:nvSpPr>
          <p:cNvPr id="66" name="Google Shape;66;p43"/>
          <p:cNvSpPr txBox="1"/>
          <p:nvPr>
            <p:ph type="title"/>
          </p:nvPr>
        </p:nvSpPr>
        <p:spPr>
          <a:xfrm>
            <a:off x="457200" y="361950"/>
            <a:ext cx="11274552" cy="451231"/>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dk2"/>
              </a:buClr>
              <a:buSzPts val="1800"/>
              <a:buNone/>
              <a:defRPr/>
            </a:lvl1pPr>
            <a:lvl2pPr lvl="1" algn="l">
              <a:lnSpc>
                <a:spcPct val="100000"/>
              </a:lnSpc>
              <a:spcBef>
                <a:spcPts val="12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43"/>
          <p:cNvSpPr txBox="1"/>
          <p:nvPr>
            <p:ph idx="1" type="body"/>
          </p:nvPr>
        </p:nvSpPr>
        <p:spPr>
          <a:xfrm>
            <a:off x="457200" y="1527048"/>
            <a:ext cx="5495544" cy="4462272"/>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200"/>
              </a:spcBef>
              <a:spcAft>
                <a:spcPts val="0"/>
              </a:spcAft>
              <a:buClr>
                <a:schemeClr val="dk1"/>
              </a:buClr>
              <a:buSzPts val="1800"/>
              <a:buChar char="•"/>
              <a:defRPr/>
            </a:lvl1pPr>
            <a:lvl2pPr indent="-342900" lvl="1" marL="914400" algn="l">
              <a:lnSpc>
                <a:spcPct val="90000"/>
              </a:lnSpc>
              <a:spcBef>
                <a:spcPts val="1200"/>
              </a:spcBef>
              <a:spcAft>
                <a:spcPts val="0"/>
              </a:spcAft>
              <a:buClr>
                <a:schemeClr val="dk1"/>
              </a:buClr>
              <a:buSzPts val="1800"/>
              <a:buChar char="–"/>
              <a:defRPr/>
            </a:lvl2pPr>
            <a:lvl3pPr indent="-342900" lvl="2" marL="1371600" algn="l">
              <a:lnSpc>
                <a:spcPct val="90000"/>
              </a:lnSpc>
              <a:spcBef>
                <a:spcPts val="1200"/>
              </a:spcBef>
              <a:spcAft>
                <a:spcPts val="0"/>
              </a:spcAft>
              <a:buClr>
                <a:schemeClr val="dk1"/>
              </a:buClr>
              <a:buSzPts val="1800"/>
              <a:buChar char="•"/>
              <a:defRPr/>
            </a:lvl3pPr>
            <a:lvl4pPr indent="-342900" lvl="3" marL="1828800" algn="l">
              <a:lnSpc>
                <a:spcPct val="90000"/>
              </a:lnSpc>
              <a:spcBef>
                <a:spcPts val="1200"/>
              </a:spcBef>
              <a:spcAft>
                <a:spcPts val="0"/>
              </a:spcAft>
              <a:buClr>
                <a:schemeClr val="dk1"/>
              </a:buClr>
              <a:buSzPts val="1800"/>
              <a:buChar char="–"/>
              <a:defRPr/>
            </a:lvl4pPr>
            <a:lvl5pPr indent="-342900" lvl="4" marL="2286000" algn="l">
              <a:lnSpc>
                <a:spcPct val="90000"/>
              </a:lnSpc>
              <a:spcBef>
                <a:spcPts val="12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 shaded">
  <p:cSld name="Three column shaded">
    <p:spTree>
      <p:nvGrpSpPr>
        <p:cNvPr id="68" name="Shape 68"/>
        <p:cNvGrpSpPr/>
        <p:nvPr/>
      </p:nvGrpSpPr>
      <p:grpSpPr>
        <a:xfrm>
          <a:off x="0" y="0"/>
          <a:ext cx="0" cy="0"/>
          <a:chOff x="0" y="0"/>
          <a:chExt cx="0" cy="0"/>
        </a:xfrm>
      </p:grpSpPr>
      <p:sp>
        <p:nvSpPr>
          <p:cNvPr id="69" name="Google Shape;69;p45"/>
          <p:cNvSpPr txBox="1"/>
          <p:nvPr>
            <p:ph type="title"/>
          </p:nvPr>
        </p:nvSpPr>
        <p:spPr>
          <a:xfrm>
            <a:off x="457200" y="361950"/>
            <a:ext cx="11274552" cy="451231"/>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dk2"/>
              </a:buClr>
              <a:buSzPts val="1800"/>
              <a:buNone/>
              <a:defRPr/>
            </a:lvl1pPr>
            <a:lvl2pPr lvl="1" algn="l">
              <a:lnSpc>
                <a:spcPct val="100000"/>
              </a:lnSpc>
              <a:spcBef>
                <a:spcPts val="12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45"/>
          <p:cNvSpPr txBox="1"/>
          <p:nvPr>
            <p:ph idx="1" type="body"/>
          </p:nvPr>
        </p:nvSpPr>
        <p:spPr>
          <a:xfrm>
            <a:off x="457200" y="1527048"/>
            <a:ext cx="3337560" cy="4462272"/>
          </a:xfrm>
          <a:prstGeom prst="rect">
            <a:avLst/>
          </a:prstGeom>
          <a:solidFill>
            <a:srgbClr val="F4F4F4"/>
          </a:solidFill>
          <a:ln>
            <a:noFill/>
          </a:ln>
        </p:spPr>
        <p:txBody>
          <a:bodyPr anchorCtr="0" anchor="t" bIns="91425" lIns="182875" spcFirstLastPara="1" rIns="91425" wrap="square" tIns="182875">
            <a:noAutofit/>
          </a:bodyPr>
          <a:lstStyle>
            <a:lvl1pPr indent="-355600" lvl="0" marL="457200" algn="l">
              <a:lnSpc>
                <a:spcPct val="90000"/>
              </a:lnSpc>
              <a:spcBef>
                <a:spcPts val="1200"/>
              </a:spcBef>
              <a:spcAft>
                <a:spcPts val="0"/>
              </a:spcAft>
              <a:buClr>
                <a:schemeClr val="dk1"/>
              </a:buClr>
              <a:buSzPts val="2000"/>
              <a:buChar char="•"/>
              <a:defRPr sz="2000"/>
            </a:lvl1pPr>
            <a:lvl2pPr indent="-355600" lvl="1" marL="914400" algn="l">
              <a:lnSpc>
                <a:spcPct val="90000"/>
              </a:lnSpc>
              <a:spcBef>
                <a:spcPts val="1200"/>
              </a:spcBef>
              <a:spcAft>
                <a:spcPts val="0"/>
              </a:spcAft>
              <a:buClr>
                <a:schemeClr val="dk1"/>
              </a:buClr>
              <a:buSzPts val="2000"/>
              <a:buChar char="–"/>
              <a:defRPr sz="2000"/>
            </a:lvl2pPr>
            <a:lvl3pPr indent="-355600" lvl="2" marL="1371600" algn="l">
              <a:lnSpc>
                <a:spcPct val="90000"/>
              </a:lnSpc>
              <a:spcBef>
                <a:spcPts val="1200"/>
              </a:spcBef>
              <a:spcAft>
                <a:spcPts val="0"/>
              </a:spcAft>
              <a:buClr>
                <a:schemeClr val="dk1"/>
              </a:buClr>
              <a:buSzPts val="2000"/>
              <a:buChar char="•"/>
              <a:defRPr sz="2000"/>
            </a:lvl3pPr>
            <a:lvl4pPr indent="-355600" lvl="3" marL="1828800" algn="l">
              <a:lnSpc>
                <a:spcPct val="90000"/>
              </a:lnSpc>
              <a:spcBef>
                <a:spcPts val="1200"/>
              </a:spcBef>
              <a:spcAft>
                <a:spcPts val="0"/>
              </a:spcAft>
              <a:buClr>
                <a:schemeClr val="dk1"/>
              </a:buClr>
              <a:buSzPts val="2000"/>
              <a:buChar char="–"/>
              <a:defRPr sz="2000"/>
            </a:lvl4pPr>
            <a:lvl5pPr indent="-355600" lvl="4" marL="2286000" algn="l">
              <a:lnSpc>
                <a:spcPct val="90000"/>
              </a:lnSpc>
              <a:spcBef>
                <a:spcPts val="1200"/>
              </a:spcBef>
              <a:spcAft>
                <a:spcPts val="0"/>
              </a:spcAft>
              <a:buClr>
                <a:schemeClr val="dk1"/>
              </a:buClr>
              <a:buSzPts val="2000"/>
              <a:buChar char="•"/>
              <a:defRPr sz="20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45"/>
          <p:cNvSpPr txBox="1"/>
          <p:nvPr>
            <p:ph idx="2" type="body"/>
          </p:nvPr>
        </p:nvSpPr>
        <p:spPr>
          <a:xfrm>
            <a:off x="4425696" y="1527048"/>
            <a:ext cx="3337560" cy="4462272"/>
          </a:xfrm>
          <a:prstGeom prst="rect">
            <a:avLst/>
          </a:prstGeom>
          <a:solidFill>
            <a:srgbClr val="F4F4F4"/>
          </a:solidFill>
          <a:ln>
            <a:noFill/>
          </a:ln>
        </p:spPr>
        <p:txBody>
          <a:bodyPr anchorCtr="0" anchor="t" bIns="91425" lIns="182875" spcFirstLastPara="1" rIns="91425" wrap="square" tIns="182875">
            <a:noAutofit/>
          </a:bodyPr>
          <a:lstStyle>
            <a:lvl1pPr indent="-355600" lvl="0" marL="457200" algn="l">
              <a:lnSpc>
                <a:spcPct val="90000"/>
              </a:lnSpc>
              <a:spcBef>
                <a:spcPts val="1200"/>
              </a:spcBef>
              <a:spcAft>
                <a:spcPts val="0"/>
              </a:spcAft>
              <a:buClr>
                <a:schemeClr val="dk1"/>
              </a:buClr>
              <a:buSzPts val="2000"/>
              <a:buChar char="•"/>
              <a:defRPr sz="2000"/>
            </a:lvl1pPr>
            <a:lvl2pPr indent="-355600" lvl="1" marL="914400" algn="l">
              <a:lnSpc>
                <a:spcPct val="90000"/>
              </a:lnSpc>
              <a:spcBef>
                <a:spcPts val="1200"/>
              </a:spcBef>
              <a:spcAft>
                <a:spcPts val="0"/>
              </a:spcAft>
              <a:buClr>
                <a:schemeClr val="dk1"/>
              </a:buClr>
              <a:buSzPts val="2000"/>
              <a:buChar char="–"/>
              <a:defRPr sz="2000"/>
            </a:lvl2pPr>
            <a:lvl3pPr indent="-355600" lvl="2" marL="1371600" algn="l">
              <a:lnSpc>
                <a:spcPct val="90000"/>
              </a:lnSpc>
              <a:spcBef>
                <a:spcPts val="1200"/>
              </a:spcBef>
              <a:spcAft>
                <a:spcPts val="0"/>
              </a:spcAft>
              <a:buClr>
                <a:schemeClr val="dk1"/>
              </a:buClr>
              <a:buSzPts val="2000"/>
              <a:buChar char="•"/>
              <a:defRPr sz="2000"/>
            </a:lvl3pPr>
            <a:lvl4pPr indent="-355600" lvl="3" marL="1828800" algn="l">
              <a:lnSpc>
                <a:spcPct val="90000"/>
              </a:lnSpc>
              <a:spcBef>
                <a:spcPts val="1200"/>
              </a:spcBef>
              <a:spcAft>
                <a:spcPts val="0"/>
              </a:spcAft>
              <a:buClr>
                <a:schemeClr val="dk1"/>
              </a:buClr>
              <a:buSzPts val="2000"/>
              <a:buChar char="–"/>
              <a:defRPr sz="2000"/>
            </a:lvl4pPr>
            <a:lvl5pPr indent="-355600" lvl="4" marL="2286000" algn="l">
              <a:lnSpc>
                <a:spcPct val="90000"/>
              </a:lnSpc>
              <a:spcBef>
                <a:spcPts val="1200"/>
              </a:spcBef>
              <a:spcAft>
                <a:spcPts val="0"/>
              </a:spcAft>
              <a:buClr>
                <a:schemeClr val="dk1"/>
              </a:buClr>
              <a:buSzPts val="2000"/>
              <a:buChar char="•"/>
              <a:defRPr sz="20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2" name="Google Shape;72;p45"/>
          <p:cNvSpPr txBox="1"/>
          <p:nvPr>
            <p:ph idx="3" type="body"/>
          </p:nvPr>
        </p:nvSpPr>
        <p:spPr>
          <a:xfrm>
            <a:off x="8394192" y="1527048"/>
            <a:ext cx="3337560" cy="4462272"/>
          </a:xfrm>
          <a:prstGeom prst="rect">
            <a:avLst/>
          </a:prstGeom>
          <a:solidFill>
            <a:srgbClr val="F4F4F4"/>
          </a:solidFill>
          <a:ln>
            <a:noFill/>
          </a:ln>
        </p:spPr>
        <p:txBody>
          <a:bodyPr anchorCtr="0" anchor="t" bIns="91425" lIns="182875" spcFirstLastPara="1" rIns="91425" wrap="square" tIns="182875">
            <a:noAutofit/>
          </a:bodyPr>
          <a:lstStyle>
            <a:lvl1pPr indent="-355600" lvl="0" marL="457200" algn="l">
              <a:lnSpc>
                <a:spcPct val="90000"/>
              </a:lnSpc>
              <a:spcBef>
                <a:spcPts val="1200"/>
              </a:spcBef>
              <a:spcAft>
                <a:spcPts val="0"/>
              </a:spcAft>
              <a:buClr>
                <a:schemeClr val="dk1"/>
              </a:buClr>
              <a:buSzPts val="2000"/>
              <a:buChar char="•"/>
              <a:defRPr sz="2000"/>
            </a:lvl1pPr>
            <a:lvl2pPr indent="-355600" lvl="1" marL="914400" algn="l">
              <a:lnSpc>
                <a:spcPct val="90000"/>
              </a:lnSpc>
              <a:spcBef>
                <a:spcPts val="1200"/>
              </a:spcBef>
              <a:spcAft>
                <a:spcPts val="0"/>
              </a:spcAft>
              <a:buClr>
                <a:schemeClr val="dk1"/>
              </a:buClr>
              <a:buSzPts val="2000"/>
              <a:buChar char="–"/>
              <a:defRPr sz="2000"/>
            </a:lvl2pPr>
            <a:lvl3pPr indent="-355600" lvl="2" marL="1371600" algn="l">
              <a:lnSpc>
                <a:spcPct val="90000"/>
              </a:lnSpc>
              <a:spcBef>
                <a:spcPts val="1200"/>
              </a:spcBef>
              <a:spcAft>
                <a:spcPts val="0"/>
              </a:spcAft>
              <a:buClr>
                <a:schemeClr val="dk1"/>
              </a:buClr>
              <a:buSzPts val="2000"/>
              <a:buChar char="•"/>
              <a:defRPr sz="2000"/>
            </a:lvl3pPr>
            <a:lvl4pPr indent="-355600" lvl="3" marL="1828800" algn="l">
              <a:lnSpc>
                <a:spcPct val="90000"/>
              </a:lnSpc>
              <a:spcBef>
                <a:spcPts val="1200"/>
              </a:spcBef>
              <a:spcAft>
                <a:spcPts val="0"/>
              </a:spcAft>
              <a:buClr>
                <a:schemeClr val="dk1"/>
              </a:buClr>
              <a:buSzPts val="2000"/>
              <a:buChar char="–"/>
              <a:defRPr sz="2000"/>
            </a:lvl4pPr>
            <a:lvl5pPr indent="-355600" lvl="4" marL="2286000" algn="l">
              <a:lnSpc>
                <a:spcPct val="90000"/>
              </a:lnSpc>
              <a:spcBef>
                <a:spcPts val="1200"/>
              </a:spcBef>
              <a:spcAft>
                <a:spcPts val="0"/>
              </a:spcAft>
              <a:buClr>
                <a:schemeClr val="dk1"/>
              </a:buClr>
              <a:buSzPts val="2000"/>
              <a:buChar char="•"/>
              <a:defRPr sz="20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column">
  <p:cSld name="Four column">
    <p:spTree>
      <p:nvGrpSpPr>
        <p:cNvPr id="73" name="Shape 73"/>
        <p:cNvGrpSpPr/>
        <p:nvPr/>
      </p:nvGrpSpPr>
      <p:grpSpPr>
        <a:xfrm>
          <a:off x="0" y="0"/>
          <a:ext cx="0" cy="0"/>
          <a:chOff x="0" y="0"/>
          <a:chExt cx="0" cy="0"/>
        </a:xfrm>
      </p:grpSpPr>
      <p:sp>
        <p:nvSpPr>
          <p:cNvPr id="74" name="Google Shape;74;p46"/>
          <p:cNvSpPr txBox="1"/>
          <p:nvPr>
            <p:ph type="title"/>
          </p:nvPr>
        </p:nvSpPr>
        <p:spPr>
          <a:xfrm>
            <a:off x="457200" y="361950"/>
            <a:ext cx="11274552" cy="451231"/>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dk2"/>
              </a:buClr>
              <a:buSzPts val="1800"/>
              <a:buNone/>
              <a:defRPr/>
            </a:lvl1pPr>
            <a:lvl2pPr lvl="1" algn="l">
              <a:lnSpc>
                <a:spcPct val="100000"/>
              </a:lnSpc>
              <a:spcBef>
                <a:spcPts val="12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46"/>
          <p:cNvSpPr txBox="1"/>
          <p:nvPr>
            <p:ph idx="1" type="body"/>
          </p:nvPr>
        </p:nvSpPr>
        <p:spPr>
          <a:xfrm>
            <a:off x="457200" y="1527048"/>
            <a:ext cx="2600706" cy="4462272"/>
          </a:xfrm>
          <a:prstGeom prst="rect">
            <a:avLst/>
          </a:prstGeom>
          <a:noFill/>
          <a:ln>
            <a:noFill/>
          </a:ln>
        </p:spPr>
        <p:txBody>
          <a:bodyPr anchorCtr="0" anchor="t" bIns="0" lIns="0" spcFirstLastPara="1" rIns="0" wrap="square" tIns="0">
            <a:noAutofit/>
          </a:bodyPr>
          <a:lstStyle>
            <a:lvl1pPr indent="-355600" lvl="0" marL="457200" algn="l">
              <a:lnSpc>
                <a:spcPct val="90000"/>
              </a:lnSpc>
              <a:spcBef>
                <a:spcPts val="1200"/>
              </a:spcBef>
              <a:spcAft>
                <a:spcPts val="0"/>
              </a:spcAft>
              <a:buClr>
                <a:schemeClr val="dk1"/>
              </a:buClr>
              <a:buSzPts val="2000"/>
              <a:buChar char="•"/>
              <a:defRPr sz="2000"/>
            </a:lvl1pPr>
            <a:lvl2pPr indent="-355600" lvl="1" marL="914400" algn="l">
              <a:lnSpc>
                <a:spcPct val="90000"/>
              </a:lnSpc>
              <a:spcBef>
                <a:spcPts val="1200"/>
              </a:spcBef>
              <a:spcAft>
                <a:spcPts val="0"/>
              </a:spcAft>
              <a:buClr>
                <a:schemeClr val="dk1"/>
              </a:buClr>
              <a:buSzPts val="2000"/>
              <a:buChar char="–"/>
              <a:defRPr sz="2000"/>
            </a:lvl2pPr>
            <a:lvl3pPr indent="-355600" lvl="2" marL="1371600" algn="l">
              <a:lnSpc>
                <a:spcPct val="90000"/>
              </a:lnSpc>
              <a:spcBef>
                <a:spcPts val="1200"/>
              </a:spcBef>
              <a:spcAft>
                <a:spcPts val="0"/>
              </a:spcAft>
              <a:buClr>
                <a:schemeClr val="dk1"/>
              </a:buClr>
              <a:buSzPts val="2000"/>
              <a:buChar char="•"/>
              <a:defRPr sz="2000"/>
            </a:lvl3pPr>
            <a:lvl4pPr indent="-355600" lvl="3" marL="1828800" algn="l">
              <a:lnSpc>
                <a:spcPct val="90000"/>
              </a:lnSpc>
              <a:spcBef>
                <a:spcPts val="1200"/>
              </a:spcBef>
              <a:spcAft>
                <a:spcPts val="0"/>
              </a:spcAft>
              <a:buClr>
                <a:schemeClr val="dk1"/>
              </a:buClr>
              <a:buSzPts val="2000"/>
              <a:buChar char="–"/>
              <a:defRPr sz="2000"/>
            </a:lvl4pPr>
            <a:lvl5pPr indent="-355600" lvl="4" marL="2286000" algn="l">
              <a:lnSpc>
                <a:spcPct val="90000"/>
              </a:lnSpc>
              <a:spcBef>
                <a:spcPts val="1200"/>
              </a:spcBef>
              <a:spcAft>
                <a:spcPts val="0"/>
              </a:spcAft>
              <a:buClr>
                <a:schemeClr val="dk1"/>
              </a:buClr>
              <a:buSzPts val="2000"/>
              <a:buChar char="•"/>
              <a:defRPr sz="20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6" name="Google Shape;76;p46"/>
          <p:cNvSpPr txBox="1"/>
          <p:nvPr>
            <p:ph idx="2" type="body"/>
          </p:nvPr>
        </p:nvSpPr>
        <p:spPr>
          <a:xfrm>
            <a:off x="3348482" y="1527048"/>
            <a:ext cx="2600706" cy="4462272"/>
          </a:xfrm>
          <a:prstGeom prst="rect">
            <a:avLst/>
          </a:prstGeom>
          <a:noFill/>
          <a:ln>
            <a:noFill/>
          </a:ln>
        </p:spPr>
        <p:txBody>
          <a:bodyPr anchorCtr="0" anchor="t" bIns="0" lIns="0" spcFirstLastPara="1" rIns="0" wrap="square" tIns="0">
            <a:noAutofit/>
          </a:bodyPr>
          <a:lstStyle>
            <a:lvl1pPr indent="-355600" lvl="0" marL="457200" algn="l">
              <a:lnSpc>
                <a:spcPct val="90000"/>
              </a:lnSpc>
              <a:spcBef>
                <a:spcPts val="1200"/>
              </a:spcBef>
              <a:spcAft>
                <a:spcPts val="0"/>
              </a:spcAft>
              <a:buClr>
                <a:schemeClr val="dk1"/>
              </a:buClr>
              <a:buSzPts val="2000"/>
              <a:buChar char="•"/>
              <a:defRPr sz="2000"/>
            </a:lvl1pPr>
            <a:lvl2pPr indent="-355600" lvl="1" marL="914400" algn="l">
              <a:lnSpc>
                <a:spcPct val="90000"/>
              </a:lnSpc>
              <a:spcBef>
                <a:spcPts val="1200"/>
              </a:spcBef>
              <a:spcAft>
                <a:spcPts val="0"/>
              </a:spcAft>
              <a:buClr>
                <a:schemeClr val="dk1"/>
              </a:buClr>
              <a:buSzPts val="2000"/>
              <a:buChar char="–"/>
              <a:defRPr sz="2000"/>
            </a:lvl2pPr>
            <a:lvl3pPr indent="-355600" lvl="2" marL="1371600" algn="l">
              <a:lnSpc>
                <a:spcPct val="90000"/>
              </a:lnSpc>
              <a:spcBef>
                <a:spcPts val="1200"/>
              </a:spcBef>
              <a:spcAft>
                <a:spcPts val="0"/>
              </a:spcAft>
              <a:buClr>
                <a:schemeClr val="dk1"/>
              </a:buClr>
              <a:buSzPts val="2000"/>
              <a:buChar char="•"/>
              <a:defRPr sz="2000"/>
            </a:lvl3pPr>
            <a:lvl4pPr indent="-355600" lvl="3" marL="1828800" algn="l">
              <a:lnSpc>
                <a:spcPct val="90000"/>
              </a:lnSpc>
              <a:spcBef>
                <a:spcPts val="1200"/>
              </a:spcBef>
              <a:spcAft>
                <a:spcPts val="0"/>
              </a:spcAft>
              <a:buClr>
                <a:schemeClr val="dk1"/>
              </a:buClr>
              <a:buSzPts val="2000"/>
              <a:buChar char="–"/>
              <a:defRPr sz="2000"/>
            </a:lvl4pPr>
            <a:lvl5pPr indent="-355600" lvl="4" marL="2286000" algn="l">
              <a:lnSpc>
                <a:spcPct val="90000"/>
              </a:lnSpc>
              <a:spcBef>
                <a:spcPts val="1200"/>
              </a:spcBef>
              <a:spcAft>
                <a:spcPts val="0"/>
              </a:spcAft>
              <a:buClr>
                <a:schemeClr val="dk1"/>
              </a:buClr>
              <a:buSzPts val="2000"/>
              <a:buChar char="•"/>
              <a:defRPr sz="20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46"/>
          <p:cNvSpPr txBox="1"/>
          <p:nvPr>
            <p:ph idx="3" type="body"/>
          </p:nvPr>
        </p:nvSpPr>
        <p:spPr>
          <a:xfrm>
            <a:off x="6239764" y="1527048"/>
            <a:ext cx="2600706" cy="4462272"/>
          </a:xfrm>
          <a:prstGeom prst="rect">
            <a:avLst/>
          </a:prstGeom>
          <a:noFill/>
          <a:ln>
            <a:noFill/>
          </a:ln>
        </p:spPr>
        <p:txBody>
          <a:bodyPr anchorCtr="0" anchor="t" bIns="0" lIns="0" spcFirstLastPara="1" rIns="0" wrap="square" tIns="0">
            <a:noAutofit/>
          </a:bodyPr>
          <a:lstStyle>
            <a:lvl1pPr indent="-355600" lvl="0" marL="457200" algn="l">
              <a:lnSpc>
                <a:spcPct val="90000"/>
              </a:lnSpc>
              <a:spcBef>
                <a:spcPts val="1200"/>
              </a:spcBef>
              <a:spcAft>
                <a:spcPts val="0"/>
              </a:spcAft>
              <a:buClr>
                <a:schemeClr val="dk1"/>
              </a:buClr>
              <a:buSzPts val="2000"/>
              <a:buChar char="•"/>
              <a:defRPr sz="2000"/>
            </a:lvl1pPr>
            <a:lvl2pPr indent="-355600" lvl="1" marL="914400" algn="l">
              <a:lnSpc>
                <a:spcPct val="90000"/>
              </a:lnSpc>
              <a:spcBef>
                <a:spcPts val="1200"/>
              </a:spcBef>
              <a:spcAft>
                <a:spcPts val="0"/>
              </a:spcAft>
              <a:buClr>
                <a:schemeClr val="dk1"/>
              </a:buClr>
              <a:buSzPts val="2000"/>
              <a:buChar char="–"/>
              <a:defRPr sz="2000"/>
            </a:lvl2pPr>
            <a:lvl3pPr indent="-355600" lvl="2" marL="1371600" algn="l">
              <a:lnSpc>
                <a:spcPct val="90000"/>
              </a:lnSpc>
              <a:spcBef>
                <a:spcPts val="1200"/>
              </a:spcBef>
              <a:spcAft>
                <a:spcPts val="0"/>
              </a:spcAft>
              <a:buClr>
                <a:schemeClr val="dk1"/>
              </a:buClr>
              <a:buSzPts val="2000"/>
              <a:buChar char="•"/>
              <a:defRPr sz="2000"/>
            </a:lvl3pPr>
            <a:lvl4pPr indent="-355600" lvl="3" marL="1828800" algn="l">
              <a:lnSpc>
                <a:spcPct val="90000"/>
              </a:lnSpc>
              <a:spcBef>
                <a:spcPts val="1200"/>
              </a:spcBef>
              <a:spcAft>
                <a:spcPts val="0"/>
              </a:spcAft>
              <a:buClr>
                <a:schemeClr val="dk1"/>
              </a:buClr>
              <a:buSzPts val="2000"/>
              <a:buChar char="–"/>
              <a:defRPr sz="2000"/>
            </a:lvl4pPr>
            <a:lvl5pPr indent="-355600" lvl="4" marL="2286000" algn="l">
              <a:lnSpc>
                <a:spcPct val="90000"/>
              </a:lnSpc>
              <a:spcBef>
                <a:spcPts val="1200"/>
              </a:spcBef>
              <a:spcAft>
                <a:spcPts val="0"/>
              </a:spcAft>
              <a:buClr>
                <a:schemeClr val="dk1"/>
              </a:buClr>
              <a:buSzPts val="2000"/>
              <a:buChar char="•"/>
              <a:defRPr sz="20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8" name="Google Shape;78;p46"/>
          <p:cNvSpPr txBox="1"/>
          <p:nvPr>
            <p:ph idx="4" type="body"/>
          </p:nvPr>
        </p:nvSpPr>
        <p:spPr>
          <a:xfrm>
            <a:off x="9131046" y="1527048"/>
            <a:ext cx="2600706" cy="4462272"/>
          </a:xfrm>
          <a:prstGeom prst="rect">
            <a:avLst/>
          </a:prstGeom>
          <a:noFill/>
          <a:ln>
            <a:noFill/>
          </a:ln>
        </p:spPr>
        <p:txBody>
          <a:bodyPr anchorCtr="0" anchor="t" bIns="0" lIns="0" spcFirstLastPara="1" rIns="0" wrap="square" tIns="0">
            <a:noAutofit/>
          </a:bodyPr>
          <a:lstStyle>
            <a:lvl1pPr indent="-355600" lvl="0" marL="457200" algn="l">
              <a:lnSpc>
                <a:spcPct val="90000"/>
              </a:lnSpc>
              <a:spcBef>
                <a:spcPts val="1200"/>
              </a:spcBef>
              <a:spcAft>
                <a:spcPts val="0"/>
              </a:spcAft>
              <a:buClr>
                <a:schemeClr val="dk1"/>
              </a:buClr>
              <a:buSzPts val="2000"/>
              <a:buChar char="•"/>
              <a:defRPr sz="2000"/>
            </a:lvl1pPr>
            <a:lvl2pPr indent="-355600" lvl="1" marL="914400" algn="l">
              <a:lnSpc>
                <a:spcPct val="90000"/>
              </a:lnSpc>
              <a:spcBef>
                <a:spcPts val="1200"/>
              </a:spcBef>
              <a:spcAft>
                <a:spcPts val="0"/>
              </a:spcAft>
              <a:buClr>
                <a:schemeClr val="dk1"/>
              </a:buClr>
              <a:buSzPts val="2000"/>
              <a:buChar char="–"/>
              <a:defRPr sz="2000"/>
            </a:lvl2pPr>
            <a:lvl3pPr indent="-355600" lvl="2" marL="1371600" algn="l">
              <a:lnSpc>
                <a:spcPct val="90000"/>
              </a:lnSpc>
              <a:spcBef>
                <a:spcPts val="1200"/>
              </a:spcBef>
              <a:spcAft>
                <a:spcPts val="0"/>
              </a:spcAft>
              <a:buClr>
                <a:schemeClr val="dk1"/>
              </a:buClr>
              <a:buSzPts val="2000"/>
              <a:buChar char="•"/>
              <a:defRPr sz="2000"/>
            </a:lvl3pPr>
            <a:lvl4pPr indent="-355600" lvl="3" marL="1828800" algn="l">
              <a:lnSpc>
                <a:spcPct val="90000"/>
              </a:lnSpc>
              <a:spcBef>
                <a:spcPts val="1200"/>
              </a:spcBef>
              <a:spcAft>
                <a:spcPts val="0"/>
              </a:spcAft>
              <a:buClr>
                <a:schemeClr val="dk1"/>
              </a:buClr>
              <a:buSzPts val="2000"/>
              <a:buChar char="–"/>
              <a:defRPr sz="2000"/>
            </a:lvl4pPr>
            <a:lvl5pPr indent="-355600" lvl="4" marL="2286000" algn="l">
              <a:lnSpc>
                <a:spcPct val="90000"/>
              </a:lnSpc>
              <a:spcBef>
                <a:spcPts val="1200"/>
              </a:spcBef>
              <a:spcAft>
                <a:spcPts val="0"/>
              </a:spcAft>
              <a:buClr>
                <a:schemeClr val="dk1"/>
              </a:buClr>
              <a:buSzPts val="2000"/>
              <a:buChar char="•"/>
              <a:defRPr sz="20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column shaded">
  <p:cSld name="Four column shaded">
    <p:spTree>
      <p:nvGrpSpPr>
        <p:cNvPr id="79" name="Shape 79"/>
        <p:cNvGrpSpPr/>
        <p:nvPr/>
      </p:nvGrpSpPr>
      <p:grpSpPr>
        <a:xfrm>
          <a:off x="0" y="0"/>
          <a:ext cx="0" cy="0"/>
          <a:chOff x="0" y="0"/>
          <a:chExt cx="0" cy="0"/>
        </a:xfrm>
      </p:grpSpPr>
      <p:sp>
        <p:nvSpPr>
          <p:cNvPr id="80" name="Google Shape;80;p47"/>
          <p:cNvSpPr txBox="1"/>
          <p:nvPr>
            <p:ph type="title"/>
          </p:nvPr>
        </p:nvSpPr>
        <p:spPr>
          <a:xfrm>
            <a:off x="457200" y="361950"/>
            <a:ext cx="11274552" cy="451231"/>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dk2"/>
              </a:buClr>
              <a:buSzPts val="1800"/>
              <a:buNone/>
              <a:defRPr/>
            </a:lvl1pPr>
            <a:lvl2pPr lvl="1" algn="l">
              <a:lnSpc>
                <a:spcPct val="100000"/>
              </a:lnSpc>
              <a:spcBef>
                <a:spcPts val="12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47"/>
          <p:cNvSpPr txBox="1"/>
          <p:nvPr>
            <p:ph idx="1" type="body"/>
          </p:nvPr>
        </p:nvSpPr>
        <p:spPr>
          <a:xfrm>
            <a:off x="457200" y="1527048"/>
            <a:ext cx="2600706" cy="4462272"/>
          </a:xfrm>
          <a:prstGeom prst="rect">
            <a:avLst/>
          </a:prstGeom>
          <a:solidFill>
            <a:srgbClr val="F4F4F4"/>
          </a:solidFill>
          <a:ln>
            <a:noFill/>
          </a:ln>
        </p:spPr>
        <p:txBody>
          <a:bodyPr anchorCtr="0" anchor="t" bIns="91425" lIns="91425" spcFirstLastPara="1" rIns="91425" wrap="square" tIns="182875">
            <a:noAutofit/>
          </a:bodyPr>
          <a:lstStyle>
            <a:lvl1pPr indent="-355600" lvl="0" marL="457200" algn="l">
              <a:lnSpc>
                <a:spcPct val="90000"/>
              </a:lnSpc>
              <a:spcBef>
                <a:spcPts val="1200"/>
              </a:spcBef>
              <a:spcAft>
                <a:spcPts val="0"/>
              </a:spcAft>
              <a:buClr>
                <a:schemeClr val="dk1"/>
              </a:buClr>
              <a:buSzPts val="2000"/>
              <a:buChar char="•"/>
              <a:defRPr sz="2000"/>
            </a:lvl1pPr>
            <a:lvl2pPr indent="-355600" lvl="1" marL="914400" algn="l">
              <a:lnSpc>
                <a:spcPct val="90000"/>
              </a:lnSpc>
              <a:spcBef>
                <a:spcPts val="1200"/>
              </a:spcBef>
              <a:spcAft>
                <a:spcPts val="0"/>
              </a:spcAft>
              <a:buClr>
                <a:schemeClr val="dk1"/>
              </a:buClr>
              <a:buSzPts val="2000"/>
              <a:buChar char="–"/>
              <a:defRPr sz="2000"/>
            </a:lvl2pPr>
            <a:lvl3pPr indent="-355600" lvl="2" marL="1371600" algn="l">
              <a:lnSpc>
                <a:spcPct val="90000"/>
              </a:lnSpc>
              <a:spcBef>
                <a:spcPts val="1200"/>
              </a:spcBef>
              <a:spcAft>
                <a:spcPts val="0"/>
              </a:spcAft>
              <a:buClr>
                <a:schemeClr val="dk1"/>
              </a:buClr>
              <a:buSzPts val="2000"/>
              <a:buChar char="•"/>
              <a:defRPr sz="2000"/>
            </a:lvl3pPr>
            <a:lvl4pPr indent="-355600" lvl="3" marL="1828800" algn="l">
              <a:lnSpc>
                <a:spcPct val="90000"/>
              </a:lnSpc>
              <a:spcBef>
                <a:spcPts val="1200"/>
              </a:spcBef>
              <a:spcAft>
                <a:spcPts val="0"/>
              </a:spcAft>
              <a:buClr>
                <a:schemeClr val="dk1"/>
              </a:buClr>
              <a:buSzPts val="2000"/>
              <a:buChar char="–"/>
              <a:defRPr sz="2000"/>
            </a:lvl4pPr>
            <a:lvl5pPr indent="-355600" lvl="4" marL="2286000" algn="l">
              <a:lnSpc>
                <a:spcPct val="90000"/>
              </a:lnSpc>
              <a:spcBef>
                <a:spcPts val="1200"/>
              </a:spcBef>
              <a:spcAft>
                <a:spcPts val="0"/>
              </a:spcAft>
              <a:buClr>
                <a:schemeClr val="dk1"/>
              </a:buClr>
              <a:buSzPts val="2000"/>
              <a:buChar char="•"/>
              <a:defRPr sz="20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2" name="Google Shape;82;p47"/>
          <p:cNvSpPr txBox="1"/>
          <p:nvPr>
            <p:ph idx="2" type="body"/>
          </p:nvPr>
        </p:nvSpPr>
        <p:spPr>
          <a:xfrm>
            <a:off x="3348482" y="1527048"/>
            <a:ext cx="2600706" cy="4462272"/>
          </a:xfrm>
          <a:prstGeom prst="rect">
            <a:avLst/>
          </a:prstGeom>
          <a:solidFill>
            <a:srgbClr val="F4F4F4"/>
          </a:solidFill>
          <a:ln>
            <a:noFill/>
          </a:ln>
        </p:spPr>
        <p:txBody>
          <a:bodyPr anchorCtr="0" anchor="t" bIns="91425" lIns="91425" spcFirstLastPara="1" rIns="91425" wrap="square" tIns="182875">
            <a:noAutofit/>
          </a:bodyPr>
          <a:lstStyle>
            <a:lvl1pPr indent="-355600" lvl="0" marL="457200" algn="l">
              <a:lnSpc>
                <a:spcPct val="90000"/>
              </a:lnSpc>
              <a:spcBef>
                <a:spcPts val="1200"/>
              </a:spcBef>
              <a:spcAft>
                <a:spcPts val="0"/>
              </a:spcAft>
              <a:buClr>
                <a:schemeClr val="dk1"/>
              </a:buClr>
              <a:buSzPts val="2000"/>
              <a:buChar char="•"/>
              <a:defRPr sz="2000"/>
            </a:lvl1pPr>
            <a:lvl2pPr indent="-355600" lvl="1" marL="914400" algn="l">
              <a:lnSpc>
                <a:spcPct val="90000"/>
              </a:lnSpc>
              <a:spcBef>
                <a:spcPts val="1200"/>
              </a:spcBef>
              <a:spcAft>
                <a:spcPts val="0"/>
              </a:spcAft>
              <a:buClr>
                <a:schemeClr val="dk1"/>
              </a:buClr>
              <a:buSzPts val="2000"/>
              <a:buChar char="–"/>
              <a:defRPr sz="2000"/>
            </a:lvl2pPr>
            <a:lvl3pPr indent="-355600" lvl="2" marL="1371600" algn="l">
              <a:lnSpc>
                <a:spcPct val="90000"/>
              </a:lnSpc>
              <a:spcBef>
                <a:spcPts val="1200"/>
              </a:spcBef>
              <a:spcAft>
                <a:spcPts val="0"/>
              </a:spcAft>
              <a:buClr>
                <a:schemeClr val="dk1"/>
              </a:buClr>
              <a:buSzPts val="2000"/>
              <a:buChar char="•"/>
              <a:defRPr sz="2000"/>
            </a:lvl3pPr>
            <a:lvl4pPr indent="-355600" lvl="3" marL="1828800" algn="l">
              <a:lnSpc>
                <a:spcPct val="90000"/>
              </a:lnSpc>
              <a:spcBef>
                <a:spcPts val="1200"/>
              </a:spcBef>
              <a:spcAft>
                <a:spcPts val="0"/>
              </a:spcAft>
              <a:buClr>
                <a:schemeClr val="dk1"/>
              </a:buClr>
              <a:buSzPts val="2000"/>
              <a:buChar char="–"/>
              <a:defRPr sz="2000"/>
            </a:lvl4pPr>
            <a:lvl5pPr indent="-355600" lvl="4" marL="2286000" algn="l">
              <a:lnSpc>
                <a:spcPct val="90000"/>
              </a:lnSpc>
              <a:spcBef>
                <a:spcPts val="1200"/>
              </a:spcBef>
              <a:spcAft>
                <a:spcPts val="0"/>
              </a:spcAft>
              <a:buClr>
                <a:schemeClr val="dk1"/>
              </a:buClr>
              <a:buSzPts val="2000"/>
              <a:buChar char="•"/>
              <a:defRPr sz="20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3" name="Google Shape;83;p47"/>
          <p:cNvSpPr txBox="1"/>
          <p:nvPr>
            <p:ph idx="3" type="body"/>
          </p:nvPr>
        </p:nvSpPr>
        <p:spPr>
          <a:xfrm>
            <a:off x="6239764" y="1527048"/>
            <a:ext cx="2600706" cy="4462272"/>
          </a:xfrm>
          <a:prstGeom prst="rect">
            <a:avLst/>
          </a:prstGeom>
          <a:solidFill>
            <a:srgbClr val="F4F4F4"/>
          </a:solidFill>
          <a:ln>
            <a:noFill/>
          </a:ln>
        </p:spPr>
        <p:txBody>
          <a:bodyPr anchorCtr="0" anchor="t" bIns="91425" lIns="91425" spcFirstLastPara="1" rIns="91425" wrap="square" tIns="182875">
            <a:noAutofit/>
          </a:bodyPr>
          <a:lstStyle>
            <a:lvl1pPr indent="-355600" lvl="0" marL="457200" algn="l">
              <a:lnSpc>
                <a:spcPct val="90000"/>
              </a:lnSpc>
              <a:spcBef>
                <a:spcPts val="1200"/>
              </a:spcBef>
              <a:spcAft>
                <a:spcPts val="0"/>
              </a:spcAft>
              <a:buClr>
                <a:schemeClr val="dk1"/>
              </a:buClr>
              <a:buSzPts val="2000"/>
              <a:buChar char="•"/>
              <a:defRPr sz="2000"/>
            </a:lvl1pPr>
            <a:lvl2pPr indent="-355600" lvl="1" marL="914400" algn="l">
              <a:lnSpc>
                <a:spcPct val="90000"/>
              </a:lnSpc>
              <a:spcBef>
                <a:spcPts val="1200"/>
              </a:spcBef>
              <a:spcAft>
                <a:spcPts val="0"/>
              </a:spcAft>
              <a:buClr>
                <a:schemeClr val="dk1"/>
              </a:buClr>
              <a:buSzPts val="2000"/>
              <a:buChar char="–"/>
              <a:defRPr sz="2000"/>
            </a:lvl2pPr>
            <a:lvl3pPr indent="-355600" lvl="2" marL="1371600" algn="l">
              <a:lnSpc>
                <a:spcPct val="90000"/>
              </a:lnSpc>
              <a:spcBef>
                <a:spcPts val="1200"/>
              </a:spcBef>
              <a:spcAft>
                <a:spcPts val="0"/>
              </a:spcAft>
              <a:buClr>
                <a:schemeClr val="dk1"/>
              </a:buClr>
              <a:buSzPts val="2000"/>
              <a:buChar char="•"/>
              <a:defRPr sz="2000"/>
            </a:lvl3pPr>
            <a:lvl4pPr indent="-355600" lvl="3" marL="1828800" algn="l">
              <a:lnSpc>
                <a:spcPct val="90000"/>
              </a:lnSpc>
              <a:spcBef>
                <a:spcPts val="1200"/>
              </a:spcBef>
              <a:spcAft>
                <a:spcPts val="0"/>
              </a:spcAft>
              <a:buClr>
                <a:schemeClr val="dk1"/>
              </a:buClr>
              <a:buSzPts val="2000"/>
              <a:buChar char="–"/>
              <a:defRPr sz="2000"/>
            </a:lvl4pPr>
            <a:lvl5pPr indent="-355600" lvl="4" marL="2286000" algn="l">
              <a:lnSpc>
                <a:spcPct val="90000"/>
              </a:lnSpc>
              <a:spcBef>
                <a:spcPts val="1200"/>
              </a:spcBef>
              <a:spcAft>
                <a:spcPts val="0"/>
              </a:spcAft>
              <a:buClr>
                <a:schemeClr val="dk1"/>
              </a:buClr>
              <a:buSzPts val="2000"/>
              <a:buChar char="•"/>
              <a:defRPr sz="20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4" name="Google Shape;84;p47"/>
          <p:cNvSpPr txBox="1"/>
          <p:nvPr>
            <p:ph idx="4" type="body"/>
          </p:nvPr>
        </p:nvSpPr>
        <p:spPr>
          <a:xfrm>
            <a:off x="9131046" y="1527048"/>
            <a:ext cx="2600706" cy="4462272"/>
          </a:xfrm>
          <a:prstGeom prst="rect">
            <a:avLst/>
          </a:prstGeom>
          <a:solidFill>
            <a:srgbClr val="F4F4F4"/>
          </a:solidFill>
          <a:ln>
            <a:noFill/>
          </a:ln>
        </p:spPr>
        <p:txBody>
          <a:bodyPr anchorCtr="0" anchor="t" bIns="91425" lIns="91425" spcFirstLastPara="1" rIns="91425" wrap="square" tIns="182875">
            <a:noAutofit/>
          </a:bodyPr>
          <a:lstStyle>
            <a:lvl1pPr indent="-355600" lvl="0" marL="457200" algn="l">
              <a:lnSpc>
                <a:spcPct val="90000"/>
              </a:lnSpc>
              <a:spcBef>
                <a:spcPts val="1200"/>
              </a:spcBef>
              <a:spcAft>
                <a:spcPts val="0"/>
              </a:spcAft>
              <a:buClr>
                <a:schemeClr val="dk1"/>
              </a:buClr>
              <a:buSzPts val="2000"/>
              <a:buChar char="•"/>
              <a:defRPr sz="2000"/>
            </a:lvl1pPr>
            <a:lvl2pPr indent="-355600" lvl="1" marL="914400" algn="l">
              <a:lnSpc>
                <a:spcPct val="90000"/>
              </a:lnSpc>
              <a:spcBef>
                <a:spcPts val="1200"/>
              </a:spcBef>
              <a:spcAft>
                <a:spcPts val="0"/>
              </a:spcAft>
              <a:buClr>
                <a:schemeClr val="dk1"/>
              </a:buClr>
              <a:buSzPts val="2000"/>
              <a:buChar char="–"/>
              <a:defRPr sz="2000"/>
            </a:lvl2pPr>
            <a:lvl3pPr indent="-355600" lvl="2" marL="1371600" algn="l">
              <a:lnSpc>
                <a:spcPct val="90000"/>
              </a:lnSpc>
              <a:spcBef>
                <a:spcPts val="1200"/>
              </a:spcBef>
              <a:spcAft>
                <a:spcPts val="0"/>
              </a:spcAft>
              <a:buClr>
                <a:schemeClr val="dk1"/>
              </a:buClr>
              <a:buSzPts val="2000"/>
              <a:buChar char="•"/>
              <a:defRPr sz="2000"/>
            </a:lvl3pPr>
            <a:lvl4pPr indent="-355600" lvl="3" marL="1828800" algn="l">
              <a:lnSpc>
                <a:spcPct val="90000"/>
              </a:lnSpc>
              <a:spcBef>
                <a:spcPts val="1200"/>
              </a:spcBef>
              <a:spcAft>
                <a:spcPts val="0"/>
              </a:spcAft>
              <a:buClr>
                <a:schemeClr val="dk1"/>
              </a:buClr>
              <a:buSzPts val="2000"/>
              <a:buChar char="–"/>
              <a:defRPr sz="2000"/>
            </a:lvl4pPr>
            <a:lvl5pPr indent="-355600" lvl="4" marL="2286000" algn="l">
              <a:lnSpc>
                <a:spcPct val="90000"/>
              </a:lnSpc>
              <a:spcBef>
                <a:spcPts val="1200"/>
              </a:spcBef>
              <a:spcAft>
                <a:spcPts val="0"/>
              </a:spcAft>
              <a:buClr>
                <a:schemeClr val="dk1"/>
              </a:buClr>
              <a:buSzPts val="2000"/>
              <a:buChar char="•"/>
              <a:defRPr sz="20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vider Slide">
  <p:cSld name="Divider Slide">
    <p:spTree>
      <p:nvGrpSpPr>
        <p:cNvPr id="85" name="Shape 85"/>
        <p:cNvGrpSpPr/>
        <p:nvPr/>
      </p:nvGrpSpPr>
      <p:grpSpPr>
        <a:xfrm>
          <a:off x="0" y="0"/>
          <a:ext cx="0" cy="0"/>
          <a:chOff x="0" y="0"/>
          <a:chExt cx="0" cy="0"/>
        </a:xfrm>
      </p:grpSpPr>
      <p:sp>
        <p:nvSpPr>
          <p:cNvPr id="86" name="Google Shape;86;p48"/>
          <p:cNvSpPr txBox="1"/>
          <p:nvPr>
            <p:ph type="title"/>
          </p:nvPr>
        </p:nvSpPr>
        <p:spPr>
          <a:xfrm>
            <a:off x="2057400" y="1527048"/>
            <a:ext cx="4910328" cy="2935224"/>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Clr>
                <a:schemeClr val="dk2"/>
              </a:buClr>
              <a:buSzPts val="3200"/>
              <a:buFont typeface="Arial Black"/>
              <a:buNone/>
              <a:defRPr sz="3200"/>
            </a:lvl1pPr>
            <a:lvl2pPr lvl="1" algn="l">
              <a:lnSpc>
                <a:spcPct val="100000"/>
              </a:lnSpc>
              <a:spcBef>
                <a:spcPts val="12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7" name="Google Shape;87;p48"/>
          <p:cNvSpPr/>
          <p:nvPr/>
        </p:nvSpPr>
        <p:spPr>
          <a:xfrm>
            <a:off x="0" y="1353312"/>
            <a:ext cx="1755648" cy="3291840"/>
          </a:xfrm>
          <a:prstGeom prst="rect">
            <a:avLst/>
          </a:prstGeom>
          <a:solidFill>
            <a:schemeClr val="accent1"/>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88" name="Google Shape;88;p48"/>
          <p:cNvSpPr/>
          <p:nvPr/>
        </p:nvSpPr>
        <p:spPr>
          <a:xfrm>
            <a:off x="7141464" y="1353312"/>
            <a:ext cx="5047488" cy="3291840"/>
          </a:xfrm>
          <a:prstGeom prst="rect">
            <a:avLst/>
          </a:prstGeom>
          <a:solidFill>
            <a:schemeClr val="accent1"/>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vider W1_Sky">
  <p:cSld name="Divider W1_Sky">
    <p:spTree>
      <p:nvGrpSpPr>
        <p:cNvPr id="89" name="Shape 89"/>
        <p:cNvGrpSpPr/>
        <p:nvPr/>
      </p:nvGrpSpPr>
      <p:grpSpPr>
        <a:xfrm>
          <a:off x="0" y="0"/>
          <a:ext cx="0" cy="0"/>
          <a:chOff x="0" y="0"/>
          <a:chExt cx="0" cy="0"/>
        </a:xfrm>
      </p:grpSpPr>
      <p:sp>
        <p:nvSpPr>
          <p:cNvPr id="90" name="Google Shape;90;p49"/>
          <p:cNvSpPr txBox="1"/>
          <p:nvPr>
            <p:ph type="title"/>
          </p:nvPr>
        </p:nvSpPr>
        <p:spPr>
          <a:xfrm>
            <a:off x="2057400" y="1527048"/>
            <a:ext cx="4910328" cy="2935224"/>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Clr>
                <a:schemeClr val="dk2"/>
              </a:buClr>
              <a:buSzPts val="3200"/>
              <a:buFont typeface="Arial Black"/>
              <a:buNone/>
              <a:defRPr sz="3200"/>
            </a:lvl1pPr>
            <a:lvl2pPr lvl="1" algn="l">
              <a:lnSpc>
                <a:spcPct val="100000"/>
              </a:lnSpc>
              <a:spcBef>
                <a:spcPts val="12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1" name="Google Shape;91;p49"/>
          <p:cNvSpPr/>
          <p:nvPr/>
        </p:nvSpPr>
        <p:spPr>
          <a:xfrm>
            <a:off x="0" y="1353312"/>
            <a:ext cx="1755648" cy="3291840"/>
          </a:xfrm>
          <a:prstGeom prst="rect">
            <a:avLst/>
          </a:prstGeom>
          <a:solidFill>
            <a:schemeClr val="accent4"/>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92" name="Google Shape;92;p49"/>
          <p:cNvSpPr/>
          <p:nvPr/>
        </p:nvSpPr>
        <p:spPr>
          <a:xfrm>
            <a:off x="7141464" y="1353312"/>
            <a:ext cx="5047488" cy="3291840"/>
          </a:xfrm>
          <a:prstGeom prst="rect">
            <a:avLst/>
          </a:prstGeom>
          <a:solidFill>
            <a:schemeClr val="accent4"/>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photo">
  <p:cSld name="Quote with photo">
    <p:spTree>
      <p:nvGrpSpPr>
        <p:cNvPr id="93" name="Shape 93"/>
        <p:cNvGrpSpPr/>
        <p:nvPr/>
      </p:nvGrpSpPr>
      <p:grpSpPr>
        <a:xfrm>
          <a:off x="0" y="0"/>
          <a:ext cx="0" cy="0"/>
          <a:chOff x="0" y="0"/>
          <a:chExt cx="0" cy="0"/>
        </a:xfrm>
      </p:grpSpPr>
      <p:sp>
        <p:nvSpPr>
          <p:cNvPr id="94" name="Google Shape;94;p50"/>
          <p:cNvSpPr txBox="1"/>
          <p:nvPr>
            <p:ph type="title"/>
          </p:nvPr>
        </p:nvSpPr>
        <p:spPr>
          <a:xfrm>
            <a:off x="457199" y="1009268"/>
            <a:ext cx="6060141" cy="4476115"/>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Clr>
                <a:schemeClr val="dk2"/>
              </a:buClr>
              <a:buSzPts val="3200"/>
              <a:buFont typeface="Arial Black"/>
              <a:buNone/>
              <a:defRPr sz="3200"/>
            </a:lvl1pPr>
            <a:lvl2pPr lvl="1" algn="l">
              <a:lnSpc>
                <a:spcPct val="100000"/>
              </a:lnSpc>
              <a:spcBef>
                <a:spcPts val="12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5" name="Google Shape;95;p50"/>
          <p:cNvSpPr txBox="1"/>
          <p:nvPr>
            <p:ph idx="1" type="body"/>
          </p:nvPr>
        </p:nvSpPr>
        <p:spPr>
          <a:xfrm>
            <a:off x="457199" y="5485384"/>
            <a:ext cx="6060141" cy="347472"/>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1200"/>
              </a:spcBef>
              <a:spcAft>
                <a:spcPts val="0"/>
              </a:spcAft>
              <a:buClr>
                <a:schemeClr val="dk1"/>
              </a:buClr>
              <a:buSzPts val="1400"/>
              <a:buNone/>
              <a:defRPr sz="1400">
                <a:solidFill>
                  <a:schemeClr val="dk1"/>
                </a:solidFill>
              </a:defRPr>
            </a:lvl1pPr>
            <a:lvl2pPr indent="-228600" lvl="1" marL="914400" algn="l">
              <a:lnSpc>
                <a:spcPct val="90000"/>
              </a:lnSpc>
              <a:spcBef>
                <a:spcPts val="1200"/>
              </a:spcBef>
              <a:spcAft>
                <a:spcPts val="0"/>
              </a:spcAft>
              <a:buClr>
                <a:srgbClr val="888888"/>
              </a:buClr>
              <a:buSzPts val="2000"/>
              <a:buNone/>
              <a:defRPr sz="2000">
                <a:solidFill>
                  <a:srgbClr val="888888"/>
                </a:solidFill>
              </a:defRPr>
            </a:lvl2pPr>
            <a:lvl3pPr indent="-228600" lvl="2" marL="1371600" algn="l">
              <a:lnSpc>
                <a:spcPct val="90000"/>
              </a:lnSpc>
              <a:spcBef>
                <a:spcPts val="1200"/>
              </a:spcBef>
              <a:spcAft>
                <a:spcPts val="0"/>
              </a:spcAft>
              <a:buClr>
                <a:srgbClr val="888888"/>
              </a:buClr>
              <a:buSzPts val="1800"/>
              <a:buNone/>
              <a:defRPr sz="1800">
                <a:solidFill>
                  <a:srgbClr val="888888"/>
                </a:solidFill>
              </a:defRPr>
            </a:lvl3pPr>
            <a:lvl4pPr indent="-228600" lvl="3" marL="1828800" algn="l">
              <a:lnSpc>
                <a:spcPct val="90000"/>
              </a:lnSpc>
              <a:spcBef>
                <a:spcPts val="1200"/>
              </a:spcBef>
              <a:spcAft>
                <a:spcPts val="0"/>
              </a:spcAft>
              <a:buClr>
                <a:srgbClr val="888888"/>
              </a:buClr>
              <a:buSzPts val="1600"/>
              <a:buNone/>
              <a:defRPr sz="1600">
                <a:solidFill>
                  <a:srgbClr val="888888"/>
                </a:solidFill>
              </a:defRPr>
            </a:lvl4pPr>
            <a:lvl5pPr indent="-228600" lvl="4" marL="2286000" algn="l">
              <a:lnSpc>
                <a:spcPct val="90000"/>
              </a:lnSpc>
              <a:spcBef>
                <a:spcPts val="12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96" name="Google Shape;96;p50"/>
          <p:cNvSpPr/>
          <p:nvPr>
            <p:ph idx="2" type="pic"/>
          </p:nvPr>
        </p:nvSpPr>
        <p:spPr>
          <a:xfrm>
            <a:off x="7040880" y="1346199"/>
            <a:ext cx="4690872" cy="4297680"/>
          </a:xfrm>
          <a:prstGeom prst="rect">
            <a:avLst/>
          </a:prstGeom>
          <a:noFill/>
          <a:ln>
            <a:noFill/>
          </a:ln>
        </p:spPr>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Quote">
    <p:spTree>
      <p:nvGrpSpPr>
        <p:cNvPr id="97" name="Shape 97"/>
        <p:cNvGrpSpPr/>
        <p:nvPr/>
      </p:nvGrpSpPr>
      <p:grpSpPr>
        <a:xfrm>
          <a:off x="0" y="0"/>
          <a:ext cx="0" cy="0"/>
          <a:chOff x="0" y="0"/>
          <a:chExt cx="0" cy="0"/>
        </a:xfrm>
      </p:grpSpPr>
      <p:sp>
        <p:nvSpPr>
          <p:cNvPr id="98" name="Google Shape;98;p51"/>
          <p:cNvSpPr txBox="1"/>
          <p:nvPr>
            <p:ph type="title"/>
          </p:nvPr>
        </p:nvSpPr>
        <p:spPr>
          <a:xfrm>
            <a:off x="457199" y="1009268"/>
            <a:ext cx="8366761" cy="4476115"/>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Clr>
                <a:schemeClr val="dk2"/>
              </a:buClr>
              <a:buSzPts val="3200"/>
              <a:buFont typeface="Arial Black"/>
              <a:buNone/>
              <a:defRPr sz="3200"/>
            </a:lvl1pPr>
            <a:lvl2pPr lvl="1" algn="l">
              <a:lnSpc>
                <a:spcPct val="100000"/>
              </a:lnSpc>
              <a:spcBef>
                <a:spcPts val="12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9" name="Google Shape;99;p51"/>
          <p:cNvSpPr txBox="1"/>
          <p:nvPr>
            <p:ph idx="1" type="body"/>
          </p:nvPr>
        </p:nvSpPr>
        <p:spPr>
          <a:xfrm>
            <a:off x="457199" y="5485384"/>
            <a:ext cx="8366761" cy="347472"/>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1200"/>
              </a:spcBef>
              <a:spcAft>
                <a:spcPts val="0"/>
              </a:spcAft>
              <a:buClr>
                <a:schemeClr val="dk1"/>
              </a:buClr>
              <a:buSzPts val="1400"/>
              <a:buNone/>
              <a:defRPr sz="1400">
                <a:solidFill>
                  <a:schemeClr val="dk1"/>
                </a:solidFill>
              </a:defRPr>
            </a:lvl1pPr>
            <a:lvl2pPr indent="-228600" lvl="1" marL="914400" algn="l">
              <a:lnSpc>
                <a:spcPct val="90000"/>
              </a:lnSpc>
              <a:spcBef>
                <a:spcPts val="1200"/>
              </a:spcBef>
              <a:spcAft>
                <a:spcPts val="0"/>
              </a:spcAft>
              <a:buClr>
                <a:srgbClr val="888888"/>
              </a:buClr>
              <a:buSzPts val="2000"/>
              <a:buNone/>
              <a:defRPr sz="2000">
                <a:solidFill>
                  <a:srgbClr val="888888"/>
                </a:solidFill>
              </a:defRPr>
            </a:lvl2pPr>
            <a:lvl3pPr indent="-228600" lvl="2" marL="1371600" algn="l">
              <a:lnSpc>
                <a:spcPct val="90000"/>
              </a:lnSpc>
              <a:spcBef>
                <a:spcPts val="1200"/>
              </a:spcBef>
              <a:spcAft>
                <a:spcPts val="0"/>
              </a:spcAft>
              <a:buClr>
                <a:srgbClr val="888888"/>
              </a:buClr>
              <a:buSzPts val="1800"/>
              <a:buNone/>
              <a:defRPr sz="1800">
                <a:solidFill>
                  <a:srgbClr val="888888"/>
                </a:solidFill>
              </a:defRPr>
            </a:lvl3pPr>
            <a:lvl4pPr indent="-228600" lvl="3" marL="1828800" algn="l">
              <a:lnSpc>
                <a:spcPct val="90000"/>
              </a:lnSpc>
              <a:spcBef>
                <a:spcPts val="1200"/>
              </a:spcBef>
              <a:spcAft>
                <a:spcPts val="0"/>
              </a:spcAft>
              <a:buClr>
                <a:srgbClr val="888888"/>
              </a:buClr>
              <a:buSzPts val="1600"/>
              <a:buNone/>
              <a:defRPr sz="1600">
                <a:solidFill>
                  <a:srgbClr val="888888"/>
                </a:solidFill>
              </a:defRPr>
            </a:lvl4pPr>
            <a:lvl5pPr indent="-228600" lvl="4" marL="2286000" algn="l">
              <a:lnSpc>
                <a:spcPct val="90000"/>
              </a:lnSpc>
              <a:spcBef>
                <a:spcPts val="12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06" name="Shape 106"/>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1_Title and Content">
    <p:spTree>
      <p:nvGrpSpPr>
        <p:cNvPr id="28" name="Shape 28"/>
        <p:cNvGrpSpPr/>
        <p:nvPr/>
      </p:nvGrpSpPr>
      <p:grpSpPr>
        <a:xfrm>
          <a:off x="0" y="0"/>
          <a:ext cx="0" cy="0"/>
          <a:chOff x="0" y="0"/>
          <a:chExt cx="0" cy="0"/>
        </a:xfrm>
      </p:grpSpPr>
      <p:sp>
        <p:nvSpPr>
          <p:cNvPr id="29" name="Google Shape;29;p33"/>
          <p:cNvSpPr txBox="1"/>
          <p:nvPr>
            <p:ph type="title"/>
          </p:nvPr>
        </p:nvSpPr>
        <p:spPr>
          <a:xfrm>
            <a:off x="457200" y="366713"/>
            <a:ext cx="11276100" cy="443100"/>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dk2"/>
              </a:buClr>
              <a:buSzPts val="3200"/>
              <a:buFont typeface="Arial Black"/>
              <a:buNone/>
              <a:defRPr/>
            </a:lvl1pPr>
            <a:lvl2pPr lvl="1" algn="l">
              <a:lnSpc>
                <a:spcPct val="100000"/>
              </a:lnSpc>
              <a:spcBef>
                <a:spcPts val="12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33"/>
          <p:cNvSpPr txBox="1"/>
          <p:nvPr>
            <p:ph idx="1" type="body"/>
          </p:nvPr>
        </p:nvSpPr>
        <p:spPr>
          <a:xfrm>
            <a:off x="457200" y="1527175"/>
            <a:ext cx="11276100" cy="4461000"/>
          </a:xfrm>
          <a:prstGeom prst="rect">
            <a:avLst/>
          </a:prstGeom>
          <a:noFill/>
          <a:ln>
            <a:noFill/>
          </a:ln>
        </p:spPr>
        <p:txBody>
          <a:bodyPr anchorCtr="0" anchor="t" bIns="0" lIns="0" spcFirstLastPara="1" rIns="0" wrap="square" tIns="0">
            <a:noAutofit/>
          </a:bodyPr>
          <a:lstStyle>
            <a:lvl1pPr indent="-342900" lvl="0" marL="457200" algn="l">
              <a:lnSpc>
                <a:spcPct val="100000"/>
              </a:lnSpc>
              <a:spcBef>
                <a:spcPts val="0"/>
              </a:spcBef>
              <a:spcAft>
                <a:spcPts val="0"/>
              </a:spcAft>
              <a:buClr>
                <a:schemeClr val="dk1"/>
              </a:buClr>
              <a:buSzPts val="1800"/>
              <a:buChar char="•"/>
              <a:defRPr/>
            </a:lvl1pPr>
            <a:lvl2pPr indent="-331469" lvl="1" marL="914400" algn="l">
              <a:lnSpc>
                <a:spcPct val="100000"/>
              </a:lnSpc>
              <a:spcBef>
                <a:spcPts val="1200"/>
              </a:spcBef>
              <a:spcAft>
                <a:spcPts val="0"/>
              </a:spcAft>
              <a:buClr>
                <a:schemeClr val="dk1"/>
              </a:buClr>
              <a:buSzPts val="1620"/>
              <a:buChar char="–"/>
              <a:defRPr/>
            </a:lvl2pPr>
            <a:lvl3pPr indent="-342900" lvl="2" marL="1371600" algn="l">
              <a:lnSpc>
                <a:spcPct val="100000"/>
              </a:lnSpc>
              <a:spcBef>
                <a:spcPts val="1200"/>
              </a:spcBef>
              <a:spcAft>
                <a:spcPts val="0"/>
              </a:spcAft>
              <a:buClr>
                <a:schemeClr val="dk1"/>
              </a:buClr>
              <a:buSzPts val="1800"/>
              <a:buChar char="•"/>
              <a:defRPr/>
            </a:lvl3pPr>
            <a:lvl4pPr indent="-331469" lvl="3" marL="1828800" algn="l">
              <a:lnSpc>
                <a:spcPct val="100000"/>
              </a:lnSpc>
              <a:spcBef>
                <a:spcPts val="1200"/>
              </a:spcBef>
              <a:spcAft>
                <a:spcPts val="0"/>
              </a:spcAft>
              <a:buClr>
                <a:schemeClr val="dk1"/>
              </a:buClr>
              <a:buSzPts val="1620"/>
              <a:buChar char="–"/>
              <a:defRPr/>
            </a:lvl4pPr>
            <a:lvl5pPr indent="-342900" lvl="4" marL="2286000" algn="l">
              <a:lnSpc>
                <a:spcPct val="100000"/>
              </a:lnSpc>
              <a:spcBef>
                <a:spcPts val="1200"/>
              </a:spcBef>
              <a:spcAft>
                <a:spcPts val="0"/>
              </a:spcAft>
              <a:buClr>
                <a:schemeClr val="dk1"/>
              </a:buClr>
              <a:buSzPts val="1800"/>
              <a:buChar char="•"/>
              <a:defRPr/>
            </a:lvl5pPr>
            <a:lvl6pPr indent="-342900" lvl="5" marL="2743200" algn="l">
              <a:lnSpc>
                <a:spcPct val="90000"/>
              </a:lnSpc>
              <a:spcBef>
                <a:spcPts val="12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107" name="Shape 107"/>
        <p:cNvGrpSpPr/>
        <p:nvPr/>
      </p:nvGrpSpPr>
      <p:grpSpPr>
        <a:xfrm>
          <a:off x="0" y="0"/>
          <a:ext cx="0" cy="0"/>
          <a:chOff x="0" y="0"/>
          <a:chExt cx="0" cy="0"/>
        </a:xfrm>
      </p:grpSpPr>
      <p:sp>
        <p:nvSpPr>
          <p:cNvPr id="108" name="Google Shape;108;p54"/>
          <p:cNvSpPr txBox="1"/>
          <p:nvPr>
            <p:ph type="title"/>
          </p:nvPr>
        </p:nvSpPr>
        <p:spPr>
          <a:xfrm>
            <a:off x="457200" y="361950"/>
            <a:ext cx="11274552" cy="451231"/>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lt2"/>
              </a:buClr>
              <a:buSzPts val="1800"/>
              <a:buNone/>
              <a:defRPr/>
            </a:lvl1pPr>
            <a:lvl2pPr lvl="1" algn="l">
              <a:lnSpc>
                <a:spcPct val="100000"/>
              </a:lnSpc>
              <a:spcBef>
                <a:spcPts val="12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109" name="Shape 109"/>
        <p:cNvGrpSpPr/>
        <p:nvPr/>
      </p:nvGrpSpPr>
      <p:grpSpPr>
        <a:xfrm>
          <a:off x="0" y="0"/>
          <a:ext cx="0" cy="0"/>
          <a:chOff x="0" y="0"/>
          <a:chExt cx="0" cy="0"/>
        </a:xfrm>
      </p:grpSpPr>
      <p:sp>
        <p:nvSpPr>
          <p:cNvPr id="110" name="Google Shape;110;p55"/>
          <p:cNvSpPr txBox="1"/>
          <p:nvPr>
            <p:ph type="title"/>
          </p:nvPr>
        </p:nvSpPr>
        <p:spPr>
          <a:xfrm>
            <a:off x="457200" y="361950"/>
            <a:ext cx="11274552" cy="451231"/>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lt2"/>
              </a:buClr>
              <a:buSzPts val="1800"/>
              <a:buNone/>
              <a:defRPr/>
            </a:lvl1pPr>
            <a:lvl2pPr lvl="1" algn="l">
              <a:lnSpc>
                <a:spcPct val="100000"/>
              </a:lnSpc>
              <a:spcBef>
                <a:spcPts val="12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1" name="Google Shape;111;p55"/>
          <p:cNvSpPr txBox="1"/>
          <p:nvPr>
            <p:ph idx="1" type="body"/>
          </p:nvPr>
        </p:nvSpPr>
        <p:spPr>
          <a:xfrm>
            <a:off x="457200" y="1527048"/>
            <a:ext cx="11274552" cy="4462272"/>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200"/>
              </a:spcBef>
              <a:spcAft>
                <a:spcPts val="0"/>
              </a:spcAft>
              <a:buClr>
                <a:schemeClr val="lt1"/>
              </a:buClr>
              <a:buSzPts val="1800"/>
              <a:buChar char="•"/>
              <a:defRPr/>
            </a:lvl1pPr>
            <a:lvl2pPr indent="-342900" lvl="1" marL="914400" algn="l">
              <a:lnSpc>
                <a:spcPct val="90000"/>
              </a:lnSpc>
              <a:spcBef>
                <a:spcPts val="1200"/>
              </a:spcBef>
              <a:spcAft>
                <a:spcPts val="0"/>
              </a:spcAft>
              <a:buClr>
                <a:schemeClr val="lt1"/>
              </a:buClr>
              <a:buSzPts val="1800"/>
              <a:buChar char="–"/>
              <a:defRPr/>
            </a:lvl2pPr>
            <a:lvl3pPr indent="-342900" lvl="2" marL="1371600" algn="l">
              <a:lnSpc>
                <a:spcPct val="90000"/>
              </a:lnSpc>
              <a:spcBef>
                <a:spcPts val="1200"/>
              </a:spcBef>
              <a:spcAft>
                <a:spcPts val="0"/>
              </a:spcAft>
              <a:buClr>
                <a:schemeClr val="lt1"/>
              </a:buClr>
              <a:buSzPts val="1800"/>
              <a:buChar char="•"/>
              <a:defRPr/>
            </a:lvl3pPr>
            <a:lvl4pPr indent="-342900" lvl="3" marL="1828800" algn="l">
              <a:lnSpc>
                <a:spcPct val="90000"/>
              </a:lnSpc>
              <a:spcBef>
                <a:spcPts val="1200"/>
              </a:spcBef>
              <a:spcAft>
                <a:spcPts val="0"/>
              </a:spcAft>
              <a:buClr>
                <a:schemeClr val="lt1"/>
              </a:buClr>
              <a:buSzPts val="1800"/>
              <a:buChar char="–"/>
              <a:defRPr/>
            </a:lvl4pPr>
            <a:lvl5pPr indent="-342900" lvl="4" marL="2286000" algn="l">
              <a:lnSpc>
                <a:spcPct val="90000"/>
              </a:lnSpc>
              <a:spcBef>
                <a:spcPts val="12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lumn graphics right">
  <p:cSld name="Two column graphics right">
    <p:spTree>
      <p:nvGrpSpPr>
        <p:cNvPr id="112" name="Shape 112"/>
        <p:cNvGrpSpPr/>
        <p:nvPr/>
      </p:nvGrpSpPr>
      <p:grpSpPr>
        <a:xfrm>
          <a:off x="0" y="0"/>
          <a:ext cx="0" cy="0"/>
          <a:chOff x="0" y="0"/>
          <a:chExt cx="0" cy="0"/>
        </a:xfrm>
      </p:grpSpPr>
      <p:sp>
        <p:nvSpPr>
          <p:cNvPr id="113" name="Google Shape;113;p56"/>
          <p:cNvSpPr txBox="1"/>
          <p:nvPr>
            <p:ph type="title"/>
          </p:nvPr>
        </p:nvSpPr>
        <p:spPr>
          <a:xfrm>
            <a:off x="457200" y="361950"/>
            <a:ext cx="11274552" cy="451231"/>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lt2"/>
              </a:buClr>
              <a:buSzPts val="1800"/>
              <a:buNone/>
              <a:defRPr/>
            </a:lvl1pPr>
            <a:lvl2pPr lvl="1" algn="l">
              <a:lnSpc>
                <a:spcPct val="100000"/>
              </a:lnSpc>
              <a:spcBef>
                <a:spcPts val="12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4" name="Google Shape;114;p56"/>
          <p:cNvSpPr txBox="1"/>
          <p:nvPr>
            <p:ph idx="1" type="body"/>
          </p:nvPr>
        </p:nvSpPr>
        <p:spPr>
          <a:xfrm>
            <a:off x="457200" y="1527048"/>
            <a:ext cx="5495544" cy="4462272"/>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200"/>
              </a:spcBef>
              <a:spcAft>
                <a:spcPts val="0"/>
              </a:spcAft>
              <a:buClr>
                <a:schemeClr val="lt1"/>
              </a:buClr>
              <a:buSzPts val="1800"/>
              <a:buChar char="•"/>
              <a:defRPr/>
            </a:lvl1pPr>
            <a:lvl2pPr indent="-342900" lvl="1" marL="914400" algn="l">
              <a:lnSpc>
                <a:spcPct val="90000"/>
              </a:lnSpc>
              <a:spcBef>
                <a:spcPts val="1200"/>
              </a:spcBef>
              <a:spcAft>
                <a:spcPts val="0"/>
              </a:spcAft>
              <a:buClr>
                <a:schemeClr val="lt1"/>
              </a:buClr>
              <a:buSzPts val="1800"/>
              <a:buChar char="–"/>
              <a:defRPr/>
            </a:lvl2pPr>
            <a:lvl3pPr indent="-342900" lvl="2" marL="1371600" algn="l">
              <a:lnSpc>
                <a:spcPct val="90000"/>
              </a:lnSpc>
              <a:spcBef>
                <a:spcPts val="1200"/>
              </a:spcBef>
              <a:spcAft>
                <a:spcPts val="0"/>
              </a:spcAft>
              <a:buClr>
                <a:schemeClr val="lt1"/>
              </a:buClr>
              <a:buSzPts val="1800"/>
              <a:buChar char="•"/>
              <a:defRPr/>
            </a:lvl3pPr>
            <a:lvl4pPr indent="-342900" lvl="3" marL="1828800" algn="l">
              <a:lnSpc>
                <a:spcPct val="90000"/>
              </a:lnSpc>
              <a:spcBef>
                <a:spcPts val="1200"/>
              </a:spcBef>
              <a:spcAft>
                <a:spcPts val="0"/>
              </a:spcAft>
              <a:buClr>
                <a:schemeClr val="lt1"/>
              </a:buClr>
              <a:buSzPts val="1800"/>
              <a:buChar char="–"/>
              <a:defRPr/>
            </a:lvl4pPr>
            <a:lvl5pPr indent="-342900" lvl="4" marL="2286000" algn="l">
              <a:lnSpc>
                <a:spcPct val="90000"/>
              </a:lnSpc>
              <a:spcBef>
                <a:spcPts val="12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lumn" type="twoObj">
  <p:cSld name="TWO_OBJECTS">
    <p:spTree>
      <p:nvGrpSpPr>
        <p:cNvPr id="115" name="Shape 115"/>
        <p:cNvGrpSpPr/>
        <p:nvPr/>
      </p:nvGrpSpPr>
      <p:grpSpPr>
        <a:xfrm>
          <a:off x="0" y="0"/>
          <a:ext cx="0" cy="0"/>
          <a:chOff x="0" y="0"/>
          <a:chExt cx="0" cy="0"/>
        </a:xfrm>
      </p:grpSpPr>
      <p:sp>
        <p:nvSpPr>
          <p:cNvPr id="116" name="Google Shape;116;p57"/>
          <p:cNvSpPr txBox="1"/>
          <p:nvPr>
            <p:ph type="title"/>
          </p:nvPr>
        </p:nvSpPr>
        <p:spPr>
          <a:xfrm>
            <a:off x="457200" y="361950"/>
            <a:ext cx="11274552" cy="451231"/>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lt2"/>
              </a:buClr>
              <a:buSzPts val="1800"/>
              <a:buNone/>
              <a:defRPr/>
            </a:lvl1pPr>
            <a:lvl2pPr lvl="1" algn="l">
              <a:lnSpc>
                <a:spcPct val="100000"/>
              </a:lnSpc>
              <a:spcBef>
                <a:spcPts val="12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7" name="Google Shape;117;p57"/>
          <p:cNvSpPr txBox="1"/>
          <p:nvPr>
            <p:ph idx="1" type="body"/>
          </p:nvPr>
        </p:nvSpPr>
        <p:spPr>
          <a:xfrm>
            <a:off x="457200" y="1527048"/>
            <a:ext cx="5495544" cy="4462272"/>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200"/>
              </a:spcBef>
              <a:spcAft>
                <a:spcPts val="0"/>
              </a:spcAft>
              <a:buClr>
                <a:schemeClr val="lt1"/>
              </a:buClr>
              <a:buSzPts val="1800"/>
              <a:buChar char="•"/>
              <a:defRPr/>
            </a:lvl1pPr>
            <a:lvl2pPr indent="-342900" lvl="1" marL="914400" algn="l">
              <a:lnSpc>
                <a:spcPct val="90000"/>
              </a:lnSpc>
              <a:spcBef>
                <a:spcPts val="1200"/>
              </a:spcBef>
              <a:spcAft>
                <a:spcPts val="0"/>
              </a:spcAft>
              <a:buClr>
                <a:schemeClr val="lt1"/>
              </a:buClr>
              <a:buSzPts val="1800"/>
              <a:buChar char="–"/>
              <a:defRPr/>
            </a:lvl2pPr>
            <a:lvl3pPr indent="-342900" lvl="2" marL="1371600" algn="l">
              <a:lnSpc>
                <a:spcPct val="90000"/>
              </a:lnSpc>
              <a:spcBef>
                <a:spcPts val="1200"/>
              </a:spcBef>
              <a:spcAft>
                <a:spcPts val="0"/>
              </a:spcAft>
              <a:buClr>
                <a:schemeClr val="lt1"/>
              </a:buClr>
              <a:buSzPts val="1800"/>
              <a:buChar char="•"/>
              <a:defRPr/>
            </a:lvl3pPr>
            <a:lvl4pPr indent="-342900" lvl="3" marL="1828800" algn="l">
              <a:lnSpc>
                <a:spcPct val="90000"/>
              </a:lnSpc>
              <a:spcBef>
                <a:spcPts val="1200"/>
              </a:spcBef>
              <a:spcAft>
                <a:spcPts val="0"/>
              </a:spcAft>
              <a:buClr>
                <a:schemeClr val="lt1"/>
              </a:buClr>
              <a:buSzPts val="1800"/>
              <a:buChar char="–"/>
              <a:defRPr/>
            </a:lvl4pPr>
            <a:lvl5pPr indent="-342900" lvl="4" marL="2286000" algn="l">
              <a:lnSpc>
                <a:spcPct val="90000"/>
              </a:lnSpc>
              <a:spcBef>
                <a:spcPts val="12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18" name="Google Shape;118;p57"/>
          <p:cNvSpPr txBox="1"/>
          <p:nvPr>
            <p:ph idx="2" type="body"/>
          </p:nvPr>
        </p:nvSpPr>
        <p:spPr>
          <a:xfrm>
            <a:off x="6236208" y="1527048"/>
            <a:ext cx="5495544" cy="4462272"/>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200"/>
              </a:spcBef>
              <a:spcAft>
                <a:spcPts val="0"/>
              </a:spcAft>
              <a:buClr>
                <a:schemeClr val="lt1"/>
              </a:buClr>
              <a:buSzPts val="1800"/>
              <a:buChar char="•"/>
              <a:defRPr/>
            </a:lvl1pPr>
            <a:lvl2pPr indent="-342900" lvl="1" marL="914400" algn="l">
              <a:lnSpc>
                <a:spcPct val="90000"/>
              </a:lnSpc>
              <a:spcBef>
                <a:spcPts val="1200"/>
              </a:spcBef>
              <a:spcAft>
                <a:spcPts val="0"/>
              </a:spcAft>
              <a:buClr>
                <a:schemeClr val="lt1"/>
              </a:buClr>
              <a:buSzPts val="1800"/>
              <a:buChar char="–"/>
              <a:defRPr/>
            </a:lvl2pPr>
            <a:lvl3pPr indent="-342900" lvl="2" marL="1371600" algn="l">
              <a:lnSpc>
                <a:spcPct val="90000"/>
              </a:lnSpc>
              <a:spcBef>
                <a:spcPts val="1200"/>
              </a:spcBef>
              <a:spcAft>
                <a:spcPts val="0"/>
              </a:spcAft>
              <a:buClr>
                <a:schemeClr val="lt1"/>
              </a:buClr>
              <a:buSzPts val="1800"/>
              <a:buChar char="•"/>
              <a:defRPr/>
            </a:lvl3pPr>
            <a:lvl4pPr indent="-342900" lvl="3" marL="1828800" algn="l">
              <a:lnSpc>
                <a:spcPct val="90000"/>
              </a:lnSpc>
              <a:spcBef>
                <a:spcPts val="1200"/>
              </a:spcBef>
              <a:spcAft>
                <a:spcPts val="0"/>
              </a:spcAft>
              <a:buClr>
                <a:schemeClr val="lt1"/>
              </a:buClr>
              <a:buSzPts val="1800"/>
              <a:buChar char="–"/>
              <a:defRPr/>
            </a:lvl4pPr>
            <a:lvl5pPr indent="-342900" lvl="4" marL="2286000" algn="l">
              <a:lnSpc>
                <a:spcPct val="90000"/>
              </a:lnSpc>
              <a:spcBef>
                <a:spcPts val="12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
  <p:cSld name="Three column">
    <p:spTree>
      <p:nvGrpSpPr>
        <p:cNvPr id="119" name="Shape 119"/>
        <p:cNvGrpSpPr/>
        <p:nvPr/>
      </p:nvGrpSpPr>
      <p:grpSpPr>
        <a:xfrm>
          <a:off x="0" y="0"/>
          <a:ext cx="0" cy="0"/>
          <a:chOff x="0" y="0"/>
          <a:chExt cx="0" cy="0"/>
        </a:xfrm>
      </p:grpSpPr>
      <p:sp>
        <p:nvSpPr>
          <p:cNvPr id="120" name="Google Shape;120;p58"/>
          <p:cNvSpPr txBox="1"/>
          <p:nvPr>
            <p:ph type="title"/>
          </p:nvPr>
        </p:nvSpPr>
        <p:spPr>
          <a:xfrm>
            <a:off x="457200" y="361950"/>
            <a:ext cx="11274552" cy="451231"/>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lt2"/>
              </a:buClr>
              <a:buSzPts val="1800"/>
              <a:buNone/>
              <a:defRPr/>
            </a:lvl1pPr>
            <a:lvl2pPr lvl="1" algn="l">
              <a:lnSpc>
                <a:spcPct val="100000"/>
              </a:lnSpc>
              <a:spcBef>
                <a:spcPts val="12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1" name="Google Shape;121;p58"/>
          <p:cNvSpPr txBox="1"/>
          <p:nvPr>
            <p:ph idx="1" type="body"/>
          </p:nvPr>
        </p:nvSpPr>
        <p:spPr>
          <a:xfrm>
            <a:off x="457200" y="1527048"/>
            <a:ext cx="3337560" cy="4462272"/>
          </a:xfrm>
          <a:prstGeom prst="rect">
            <a:avLst/>
          </a:prstGeom>
          <a:noFill/>
          <a:ln>
            <a:noFill/>
          </a:ln>
        </p:spPr>
        <p:txBody>
          <a:bodyPr anchorCtr="0" anchor="t" bIns="0" lIns="0" spcFirstLastPara="1" rIns="0" wrap="square" tIns="0">
            <a:noAutofit/>
          </a:bodyPr>
          <a:lstStyle>
            <a:lvl1pPr indent="-355600" lvl="0" marL="457200" algn="l">
              <a:lnSpc>
                <a:spcPct val="90000"/>
              </a:lnSpc>
              <a:spcBef>
                <a:spcPts val="1200"/>
              </a:spcBef>
              <a:spcAft>
                <a:spcPts val="0"/>
              </a:spcAft>
              <a:buClr>
                <a:schemeClr val="lt1"/>
              </a:buClr>
              <a:buSzPts val="2000"/>
              <a:buChar char="•"/>
              <a:defRPr sz="2000"/>
            </a:lvl1pPr>
            <a:lvl2pPr indent="-355600" lvl="1" marL="914400" algn="l">
              <a:lnSpc>
                <a:spcPct val="90000"/>
              </a:lnSpc>
              <a:spcBef>
                <a:spcPts val="1200"/>
              </a:spcBef>
              <a:spcAft>
                <a:spcPts val="0"/>
              </a:spcAft>
              <a:buClr>
                <a:schemeClr val="lt1"/>
              </a:buClr>
              <a:buSzPts val="2000"/>
              <a:buChar char="–"/>
              <a:defRPr sz="2000"/>
            </a:lvl2pPr>
            <a:lvl3pPr indent="-355600" lvl="2" marL="1371600" algn="l">
              <a:lnSpc>
                <a:spcPct val="90000"/>
              </a:lnSpc>
              <a:spcBef>
                <a:spcPts val="1200"/>
              </a:spcBef>
              <a:spcAft>
                <a:spcPts val="0"/>
              </a:spcAft>
              <a:buClr>
                <a:schemeClr val="lt1"/>
              </a:buClr>
              <a:buSzPts val="2000"/>
              <a:buChar char="•"/>
              <a:defRPr sz="2000"/>
            </a:lvl3pPr>
            <a:lvl4pPr indent="-355600" lvl="3" marL="1828800" algn="l">
              <a:lnSpc>
                <a:spcPct val="90000"/>
              </a:lnSpc>
              <a:spcBef>
                <a:spcPts val="1200"/>
              </a:spcBef>
              <a:spcAft>
                <a:spcPts val="0"/>
              </a:spcAft>
              <a:buClr>
                <a:schemeClr val="lt1"/>
              </a:buClr>
              <a:buSzPts val="2000"/>
              <a:buChar char="–"/>
              <a:defRPr sz="2000"/>
            </a:lvl4pPr>
            <a:lvl5pPr indent="-355600" lvl="4" marL="2286000" algn="l">
              <a:lnSpc>
                <a:spcPct val="90000"/>
              </a:lnSpc>
              <a:spcBef>
                <a:spcPts val="1200"/>
              </a:spcBef>
              <a:spcAft>
                <a:spcPts val="0"/>
              </a:spcAft>
              <a:buClr>
                <a:schemeClr val="lt1"/>
              </a:buClr>
              <a:buSzPts val="2000"/>
              <a:buChar char="•"/>
              <a:defRPr sz="2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22" name="Google Shape;122;p58"/>
          <p:cNvSpPr txBox="1"/>
          <p:nvPr>
            <p:ph idx="2" type="body"/>
          </p:nvPr>
        </p:nvSpPr>
        <p:spPr>
          <a:xfrm>
            <a:off x="4425696" y="1527048"/>
            <a:ext cx="3337560" cy="4462272"/>
          </a:xfrm>
          <a:prstGeom prst="rect">
            <a:avLst/>
          </a:prstGeom>
          <a:noFill/>
          <a:ln>
            <a:noFill/>
          </a:ln>
        </p:spPr>
        <p:txBody>
          <a:bodyPr anchorCtr="0" anchor="t" bIns="0" lIns="0" spcFirstLastPara="1" rIns="0" wrap="square" tIns="0">
            <a:noAutofit/>
          </a:bodyPr>
          <a:lstStyle>
            <a:lvl1pPr indent="-355600" lvl="0" marL="457200" algn="l">
              <a:lnSpc>
                <a:spcPct val="90000"/>
              </a:lnSpc>
              <a:spcBef>
                <a:spcPts val="1200"/>
              </a:spcBef>
              <a:spcAft>
                <a:spcPts val="0"/>
              </a:spcAft>
              <a:buClr>
                <a:schemeClr val="lt1"/>
              </a:buClr>
              <a:buSzPts val="2000"/>
              <a:buChar char="•"/>
              <a:defRPr sz="2000"/>
            </a:lvl1pPr>
            <a:lvl2pPr indent="-355600" lvl="1" marL="914400" algn="l">
              <a:lnSpc>
                <a:spcPct val="90000"/>
              </a:lnSpc>
              <a:spcBef>
                <a:spcPts val="1200"/>
              </a:spcBef>
              <a:spcAft>
                <a:spcPts val="0"/>
              </a:spcAft>
              <a:buClr>
                <a:schemeClr val="lt1"/>
              </a:buClr>
              <a:buSzPts val="2000"/>
              <a:buChar char="–"/>
              <a:defRPr sz="2000"/>
            </a:lvl2pPr>
            <a:lvl3pPr indent="-355600" lvl="2" marL="1371600" algn="l">
              <a:lnSpc>
                <a:spcPct val="90000"/>
              </a:lnSpc>
              <a:spcBef>
                <a:spcPts val="1200"/>
              </a:spcBef>
              <a:spcAft>
                <a:spcPts val="0"/>
              </a:spcAft>
              <a:buClr>
                <a:schemeClr val="lt1"/>
              </a:buClr>
              <a:buSzPts val="2000"/>
              <a:buChar char="•"/>
              <a:defRPr sz="2000"/>
            </a:lvl3pPr>
            <a:lvl4pPr indent="-355600" lvl="3" marL="1828800" algn="l">
              <a:lnSpc>
                <a:spcPct val="90000"/>
              </a:lnSpc>
              <a:spcBef>
                <a:spcPts val="1200"/>
              </a:spcBef>
              <a:spcAft>
                <a:spcPts val="0"/>
              </a:spcAft>
              <a:buClr>
                <a:schemeClr val="lt1"/>
              </a:buClr>
              <a:buSzPts val="2000"/>
              <a:buChar char="–"/>
              <a:defRPr sz="2000"/>
            </a:lvl4pPr>
            <a:lvl5pPr indent="-355600" lvl="4" marL="2286000" algn="l">
              <a:lnSpc>
                <a:spcPct val="90000"/>
              </a:lnSpc>
              <a:spcBef>
                <a:spcPts val="1200"/>
              </a:spcBef>
              <a:spcAft>
                <a:spcPts val="0"/>
              </a:spcAft>
              <a:buClr>
                <a:schemeClr val="lt1"/>
              </a:buClr>
              <a:buSzPts val="2000"/>
              <a:buChar char="•"/>
              <a:defRPr sz="2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23" name="Google Shape;123;p58"/>
          <p:cNvSpPr txBox="1"/>
          <p:nvPr>
            <p:ph idx="3" type="body"/>
          </p:nvPr>
        </p:nvSpPr>
        <p:spPr>
          <a:xfrm>
            <a:off x="8394192" y="1527048"/>
            <a:ext cx="3337560" cy="4462272"/>
          </a:xfrm>
          <a:prstGeom prst="rect">
            <a:avLst/>
          </a:prstGeom>
          <a:noFill/>
          <a:ln>
            <a:noFill/>
          </a:ln>
        </p:spPr>
        <p:txBody>
          <a:bodyPr anchorCtr="0" anchor="t" bIns="0" lIns="0" spcFirstLastPara="1" rIns="0" wrap="square" tIns="0">
            <a:noAutofit/>
          </a:bodyPr>
          <a:lstStyle>
            <a:lvl1pPr indent="-355600" lvl="0" marL="457200" algn="l">
              <a:lnSpc>
                <a:spcPct val="90000"/>
              </a:lnSpc>
              <a:spcBef>
                <a:spcPts val="1200"/>
              </a:spcBef>
              <a:spcAft>
                <a:spcPts val="0"/>
              </a:spcAft>
              <a:buClr>
                <a:schemeClr val="lt1"/>
              </a:buClr>
              <a:buSzPts val="2000"/>
              <a:buChar char="•"/>
              <a:defRPr sz="2000"/>
            </a:lvl1pPr>
            <a:lvl2pPr indent="-355600" lvl="1" marL="914400" algn="l">
              <a:lnSpc>
                <a:spcPct val="90000"/>
              </a:lnSpc>
              <a:spcBef>
                <a:spcPts val="1200"/>
              </a:spcBef>
              <a:spcAft>
                <a:spcPts val="0"/>
              </a:spcAft>
              <a:buClr>
                <a:schemeClr val="lt1"/>
              </a:buClr>
              <a:buSzPts val="2000"/>
              <a:buChar char="–"/>
              <a:defRPr sz="2000"/>
            </a:lvl2pPr>
            <a:lvl3pPr indent="-355600" lvl="2" marL="1371600" algn="l">
              <a:lnSpc>
                <a:spcPct val="90000"/>
              </a:lnSpc>
              <a:spcBef>
                <a:spcPts val="1200"/>
              </a:spcBef>
              <a:spcAft>
                <a:spcPts val="0"/>
              </a:spcAft>
              <a:buClr>
                <a:schemeClr val="lt1"/>
              </a:buClr>
              <a:buSzPts val="2000"/>
              <a:buChar char="•"/>
              <a:defRPr sz="2000"/>
            </a:lvl3pPr>
            <a:lvl4pPr indent="-355600" lvl="3" marL="1828800" algn="l">
              <a:lnSpc>
                <a:spcPct val="90000"/>
              </a:lnSpc>
              <a:spcBef>
                <a:spcPts val="1200"/>
              </a:spcBef>
              <a:spcAft>
                <a:spcPts val="0"/>
              </a:spcAft>
              <a:buClr>
                <a:schemeClr val="lt1"/>
              </a:buClr>
              <a:buSzPts val="2000"/>
              <a:buChar char="–"/>
              <a:defRPr sz="2000"/>
            </a:lvl4pPr>
            <a:lvl5pPr indent="-355600" lvl="4" marL="2286000" algn="l">
              <a:lnSpc>
                <a:spcPct val="90000"/>
              </a:lnSpc>
              <a:spcBef>
                <a:spcPts val="1200"/>
              </a:spcBef>
              <a:spcAft>
                <a:spcPts val="0"/>
              </a:spcAft>
              <a:buClr>
                <a:schemeClr val="lt1"/>
              </a:buClr>
              <a:buSzPts val="2000"/>
              <a:buChar char="•"/>
              <a:defRPr sz="2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 shaded">
  <p:cSld name="Three column shaded">
    <p:spTree>
      <p:nvGrpSpPr>
        <p:cNvPr id="124" name="Shape 124"/>
        <p:cNvGrpSpPr/>
        <p:nvPr/>
      </p:nvGrpSpPr>
      <p:grpSpPr>
        <a:xfrm>
          <a:off x="0" y="0"/>
          <a:ext cx="0" cy="0"/>
          <a:chOff x="0" y="0"/>
          <a:chExt cx="0" cy="0"/>
        </a:xfrm>
      </p:grpSpPr>
      <p:sp>
        <p:nvSpPr>
          <p:cNvPr id="125" name="Google Shape;125;p59"/>
          <p:cNvSpPr txBox="1"/>
          <p:nvPr>
            <p:ph type="title"/>
          </p:nvPr>
        </p:nvSpPr>
        <p:spPr>
          <a:xfrm>
            <a:off x="457200" y="361950"/>
            <a:ext cx="11274552" cy="451231"/>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lt2"/>
              </a:buClr>
              <a:buSzPts val="1800"/>
              <a:buNone/>
              <a:defRPr/>
            </a:lvl1pPr>
            <a:lvl2pPr lvl="1" algn="l">
              <a:lnSpc>
                <a:spcPct val="100000"/>
              </a:lnSpc>
              <a:spcBef>
                <a:spcPts val="12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6" name="Google Shape;126;p59"/>
          <p:cNvSpPr txBox="1"/>
          <p:nvPr>
            <p:ph idx="1" type="body"/>
          </p:nvPr>
        </p:nvSpPr>
        <p:spPr>
          <a:xfrm>
            <a:off x="457200" y="1527048"/>
            <a:ext cx="3337560" cy="4462272"/>
          </a:xfrm>
          <a:prstGeom prst="rect">
            <a:avLst/>
          </a:prstGeom>
          <a:solidFill>
            <a:srgbClr val="355578"/>
          </a:solidFill>
          <a:ln>
            <a:noFill/>
          </a:ln>
        </p:spPr>
        <p:txBody>
          <a:bodyPr anchorCtr="0" anchor="t" bIns="91425" lIns="182875" spcFirstLastPara="1" rIns="91425" wrap="square" tIns="182875">
            <a:noAutofit/>
          </a:bodyPr>
          <a:lstStyle>
            <a:lvl1pPr indent="-355600" lvl="0" marL="457200" algn="l">
              <a:lnSpc>
                <a:spcPct val="90000"/>
              </a:lnSpc>
              <a:spcBef>
                <a:spcPts val="1200"/>
              </a:spcBef>
              <a:spcAft>
                <a:spcPts val="0"/>
              </a:spcAft>
              <a:buClr>
                <a:schemeClr val="lt1"/>
              </a:buClr>
              <a:buSzPts val="2000"/>
              <a:buChar char="•"/>
              <a:defRPr sz="2000"/>
            </a:lvl1pPr>
            <a:lvl2pPr indent="-355600" lvl="1" marL="914400" algn="l">
              <a:lnSpc>
                <a:spcPct val="90000"/>
              </a:lnSpc>
              <a:spcBef>
                <a:spcPts val="1200"/>
              </a:spcBef>
              <a:spcAft>
                <a:spcPts val="0"/>
              </a:spcAft>
              <a:buClr>
                <a:schemeClr val="lt1"/>
              </a:buClr>
              <a:buSzPts val="2000"/>
              <a:buChar char="–"/>
              <a:defRPr sz="2000"/>
            </a:lvl2pPr>
            <a:lvl3pPr indent="-355600" lvl="2" marL="1371600" algn="l">
              <a:lnSpc>
                <a:spcPct val="90000"/>
              </a:lnSpc>
              <a:spcBef>
                <a:spcPts val="1200"/>
              </a:spcBef>
              <a:spcAft>
                <a:spcPts val="0"/>
              </a:spcAft>
              <a:buClr>
                <a:schemeClr val="lt1"/>
              </a:buClr>
              <a:buSzPts val="2000"/>
              <a:buChar char="•"/>
              <a:defRPr sz="2000"/>
            </a:lvl3pPr>
            <a:lvl4pPr indent="-355600" lvl="3" marL="1828800" algn="l">
              <a:lnSpc>
                <a:spcPct val="90000"/>
              </a:lnSpc>
              <a:spcBef>
                <a:spcPts val="1200"/>
              </a:spcBef>
              <a:spcAft>
                <a:spcPts val="0"/>
              </a:spcAft>
              <a:buClr>
                <a:schemeClr val="lt1"/>
              </a:buClr>
              <a:buSzPts val="2000"/>
              <a:buChar char="–"/>
              <a:defRPr sz="2000"/>
            </a:lvl4pPr>
            <a:lvl5pPr indent="-355600" lvl="4" marL="2286000" algn="l">
              <a:lnSpc>
                <a:spcPct val="90000"/>
              </a:lnSpc>
              <a:spcBef>
                <a:spcPts val="1200"/>
              </a:spcBef>
              <a:spcAft>
                <a:spcPts val="0"/>
              </a:spcAft>
              <a:buClr>
                <a:schemeClr val="lt1"/>
              </a:buClr>
              <a:buSzPts val="2000"/>
              <a:buChar char="•"/>
              <a:defRPr sz="2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27" name="Google Shape;127;p59"/>
          <p:cNvSpPr txBox="1"/>
          <p:nvPr>
            <p:ph idx="2" type="body"/>
          </p:nvPr>
        </p:nvSpPr>
        <p:spPr>
          <a:xfrm>
            <a:off x="4425696" y="1527048"/>
            <a:ext cx="3337560" cy="4462272"/>
          </a:xfrm>
          <a:prstGeom prst="rect">
            <a:avLst/>
          </a:prstGeom>
          <a:solidFill>
            <a:srgbClr val="355578"/>
          </a:solidFill>
          <a:ln>
            <a:noFill/>
          </a:ln>
        </p:spPr>
        <p:txBody>
          <a:bodyPr anchorCtr="0" anchor="t" bIns="91425" lIns="182875" spcFirstLastPara="1" rIns="91425" wrap="square" tIns="182875">
            <a:noAutofit/>
          </a:bodyPr>
          <a:lstStyle>
            <a:lvl1pPr indent="-355600" lvl="0" marL="457200" algn="l">
              <a:lnSpc>
                <a:spcPct val="90000"/>
              </a:lnSpc>
              <a:spcBef>
                <a:spcPts val="1200"/>
              </a:spcBef>
              <a:spcAft>
                <a:spcPts val="0"/>
              </a:spcAft>
              <a:buClr>
                <a:schemeClr val="lt1"/>
              </a:buClr>
              <a:buSzPts val="2000"/>
              <a:buChar char="•"/>
              <a:defRPr sz="2000"/>
            </a:lvl1pPr>
            <a:lvl2pPr indent="-355600" lvl="1" marL="914400" algn="l">
              <a:lnSpc>
                <a:spcPct val="90000"/>
              </a:lnSpc>
              <a:spcBef>
                <a:spcPts val="1200"/>
              </a:spcBef>
              <a:spcAft>
                <a:spcPts val="0"/>
              </a:spcAft>
              <a:buClr>
                <a:schemeClr val="lt1"/>
              </a:buClr>
              <a:buSzPts val="2000"/>
              <a:buChar char="–"/>
              <a:defRPr sz="2000"/>
            </a:lvl2pPr>
            <a:lvl3pPr indent="-355600" lvl="2" marL="1371600" algn="l">
              <a:lnSpc>
                <a:spcPct val="90000"/>
              </a:lnSpc>
              <a:spcBef>
                <a:spcPts val="1200"/>
              </a:spcBef>
              <a:spcAft>
                <a:spcPts val="0"/>
              </a:spcAft>
              <a:buClr>
                <a:schemeClr val="lt1"/>
              </a:buClr>
              <a:buSzPts val="2000"/>
              <a:buChar char="•"/>
              <a:defRPr sz="2000"/>
            </a:lvl3pPr>
            <a:lvl4pPr indent="-355600" lvl="3" marL="1828800" algn="l">
              <a:lnSpc>
                <a:spcPct val="90000"/>
              </a:lnSpc>
              <a:spcBef>
                <a:spcPts val="1200"/>
              </a:spcBef>
              <a:spcAft>
                <a:spcPts val="0"/>
              </a:spcAft>
              <a:buClr>
                <a:schemeClr val="lt1"/>
              </a:buClr>
              <a:buSzPts val="2000"/>
              <a:buChar char="–"/>
              <a:defRPr sz="2000"/>
            </a:lvl4pPr>
            <a:lvl5pPr indent="-355600" lvl="4" marL="2286000" algn="l">
              <a:lnSpc>
                <a:spcPct val="90000"/>
              </a:lnSpc>
              <a:spcBef>
                <a:spcPts val="1200"/>
              </a:spcBef>
              <a:spcAft>
                <a:spcPts val="0"/>
              </a:spcAft>
              <a:buClr>
                <a:schemeClr val="lt1"/>
              </a:buClr>
              <a:buSzPts val="2000"/>
              <a:buChar char="•"/>
              <a:defRPr sz="2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28" name="Google Shape;128;p59"/>
          <p:cNvSpPr txBox="1"/>
          <p:nvPr>
            <p:ph idx="3" type="body"/>
          </p:nvPr>
        </p:nvSpPr>
        <p:spPr>
          <a:xfrm>
            <a:off x="8394192" y="1527048"/>
            <a:ext cx="3337560" cy="4462272"/>
          </a:xfrm>
          <a:prstGeom prst="rect">
            <a:avLst/>
          </a:prstGeom>
          <a:solidFill>
            <a:srgbClr val="355578"/>
          </a:solidFill>
          <a:ln>
            <a:noFill/>
          </a:ln>
        </p:spPr>
        <p:txBody>
          <a:bodyPr anchorCtr="0" anchor="t" bIns="91425" lIns="182875" spcFirstLastPara="1" rIns="91425" wrap="square" tIns="182875">
            <a:noAutofit/>
          </a:bodyPr>
          <a:lstStyle>
            <a:lvl1pPr indent="-355600" lvl="0" marL="457200" algn="l">
              <a:lnSpc>
                <a:spcPct val="90000"/>
              </a:lnSpc>
              <a:spcBef>
                <a:spcPts val="1200"/>
              </a:spcBef>
              <a:spcAft>
                <a:spcPts val="0"/>
              </a:spcAft>
              <a:buClr>
                <a:schemeClr val="lt1"/>
              </a:buClr>
              <a:buSzPts val="2000"/>
              <a:buChar char="•"/>
              <a:defRPr sz="2000"/>
            </a:lvl1pPr>
            <a:lvl2pPr indent="-355600" lvl="1" marL="914400" algn="l">
              <a:lnSpc>
                <a:spcPct val="90000"/>
              </a:lnSpc>
              <a:spcBef>
                <a:spcPts val="1200"/>
              </a:spcBef>
              <a:spcAft>
                <a:spcPts val="0"/>
              </a:spcAft>
              <a:buClr>
                <a:schemeClr val="lt1"/>
              </a:buClr>
              <a:buSzPts val="2000"/>
              <a:buChar char="–"/>
              <a:defRPr sz="2000"/>
            </a:lvl2pPr>
            <a:lvl3pPr indent="-355600" lvl="2" marL="1371600" algn="l">
              <a:lnSpc>
                <a:spcPct val="90000"/>
              </a:lnSpc>
              <a:spcBef>
                <a:spcPts val="1200"/>
              </a:spcBef>
              <a:spcAft>
                <a:spcPts val="0"/>
              </a:spcAft>
              <a:buClr>
                <a:schemeClr val="lt1"/>
              </a:buClr>
              <a:buSzPts val="2000"/>
              <a:buChar char="•"/>
              <a:defRPr sz="2000"/>
            </a:lvl3pPr>
            <a:lvl4pPr indent="-355600" lvl="3" marL="1828800" algn="l">
              <a:lnSpc>
                <a:spcPct val="90000"/>
              </a:lnSpc>
              <a:spcBef>
                <a:spcPts val="1200"/>
              </a:spcBef>
              <a:spcAft>
                <a:spcPts val="0"/>
              </a:spcAft>
              <a:buClr>
                <a:schemeClr val="lt1"/>
              </a:buClr>
              <a:buSzPts val="2000"/>
              <a:buChar char="–"/>
              <a:defRPr sz="2000"/>
            </a:lvl4pPr>
            <a:lvl5pPr indent="-355600" lvl="4" marL="2286000" algn="l">
              <a:lnSpc>
                <a:spcPct val="90000"/>
              </a:lnSpc>
              <a:spcBef>
                <a:spcPts val="1200"/>
              </a:spcBef>
              <a:spcAft>
                <a:spcPts val="0"/>
              </a:spcAft>
              <a:buClr>
                <a:schemeClr val="lt1"/>
              </a:buClr>
              <a:buSzPts val="2000"/>
              <a:buChar char="•"/>
              <a:defRPr sz="2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column">
  <p:cSld name="Four column">
    <p:spTree>
      <p:nvGrpSpPr>
        <p:cNvPr id="129" name="Shape 129"/>
        <p:cNvGrpSpPr/>
        <p:nvPr/>
      </p:nvGrpSpPr>
      <p:grpSpPr>
        <a:xfrm>
          <a:off x="0" y="0"/>
          <a:ext cx="0" cy="0"/>
          <a:chOff x="0" y="0"/>
          <a:chExt cx="0" cy="0"/>
        </a:xfrm>
      </p:grpSpPr>
      <p:sp>
        <p:nvSpPr>
          <p:cNvPr id="130" name="Google Shape;130;p60"/>
          <p:cNvSpPr txBox="1"/>
          <p:nvPr>
            <p:ph type="title"/>
          </p:nvPr>
        </p:nvSpPr>
        <p:spPr>
          <a:xfrm>
            <a:off x="457200" y="361950"/>
            <a:ext cx="11274552" cy="451231"/>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lt2"/>
              </a:buClr>
              <a:buSzPts val="1800"/>
              <a:buNone/>
              <a:defRPr/>
            </a:lvl1pPr>
            <a:lvl2pPr lvl="1" algn="l">
              <a:lnSpc>
                <a:spcPct val="100000"/>
              </a:lnSpc>
              <a:spcBef>
                <a:spcPts val="12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1" name="Google Shape;131;p60"/>
          <p:cNvSpPr txBox="1"/>
          <p:nvPr>
            <p:ph idx="1" type="body"/>
          </p:nvPr>
        </p:nvSpPr>
        <p:spPr>
          <a:xfrm>
            <a:off x="457200" y="1527048"/>
            <a:ext cx="2600706" cy="4462272"/>
          </a:xfrm>
          <a:prstGeom prst="rect">
            <a:avLst/>
          </a:prstGeom>
          <a:noFill/>
          <a:ln>
            <a:noFill/>
          </a:ln>
        </p:spPr>
        <p:txBody>
          <a:bodyPr anchorCtr="0" anchor="t" bIns="0" lIns="0" spcFirstLastPara="1" rIns="0" wrap="square" tIns="0">
            <a:noAutofit/>
          </a:bodyPr>
          <a:lstStyle>
            <a:lvl1pPr indent="-355600" lvl="0" marL="457200" algn="l">
              <a:lnSpc>
                <a:spcPct val="90000"/>
              </a:lnSpc>
              <a:spcBef>
                <a:spcPts val="1200"/>
              </a:spcBef>
              <a:spcAft>
                <a:spcPts val="0"/>
              </a:spcAft>
              <a:buClr>
                <a:schemeClr val="lt1"/>
              </a:buClr>
              <a:buSzPts val="2000"/>
              <a:buChar char="•"/>
              <a:defRPr sz="2000"/>
            </a:lvl1pPr>
            <a:lvl2pPr indent="-355600" lvl="1" marL="914400" algn="l">
              <a:lnSpc>
                <a:spcPct val="90000"/>
              </a:lnSpc>
              <a:spcBef>
                <a:spcPts val="1200"/>
              </a:spcBef>
              <a:spcAft>
                <a:spcPts val="0"/>
              </a:spcAft>
              <a:buClr>
                <a:schemeClr val="lt1"/>
              </a:buClr>
              <a:buSzPts val="2000"/>
              <a:buChar char="–"/>
              <a:defRPr sz="2000"/>
            </a:lvl2pPr>
            <a:lvl3pPr indent="-355600" lvl="2" marL="1371600" algn="l">
              <a:lnSpc>
                <a:spcPct val="90000"/>
              </a:lnSpc>
              <a:spcBef>
                <a:spcPts val="1200"/>
              </a:spcBef>
              <a:spcAft>
                <a:spcPts val="0"/>
              </a:spcAft>
              <a:buClr>
                <a:schemeClr val="lt1"/>
              </a:buClr>
              <a:buSzPts val="2000"/>
              <a:buChar char="•"/>
              <a:defRPr sz="2000"/>
            </a:lvl3pPr>
            <a:lvl4pPr indent="-355600" lvl="3" marL="1828800" algn="l">
              <a:lnSpc>
                <a:spcPct val="90000"/>
              </a:lnSpc>
              <a:spcBef>
                <a:spcPts val="1200"/>
              </a:spcBef>
              <a:spcAft>
                <a:spcPts val="0"/>
              </a:spcAft>
              <a:buClr>
                <a:schemeClr val="lt1"/>
              </a:buClr>
              <a:buSzPts val="2000"/>
              <a:buChar char="–"/>
              <a:defRPr sz="2000"/>
            </a:lvl4pPr>
            <a:lvl5pPr indent="-355600" lvl="4" marL="2286000" algn="l">
              <a:lnSpc>
                <a:spcPct val="90000"/>
              </a:lnSpc>
              <a:spcBef>
                <a:spcPts val="1200"/>
              </a:spcBef>
              <a:spcAft>
                <a:spcPts val="0"/>
              </a:spcAft>
              <a:buClr>
                <a:schemeClr val="lt1"/>
              </a:buClr>
              <a:buSzPts val="2000"/>
              <a:buChar char="•"/>
              <a:defRPr sz="2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32" name="Google Shape;132;p60"/>
          <p:cNvSpPr txBox="1"/>
          <p:nvPr>
            <p:ph idx="2" type="body"/>
          </p:nvPr>
        </p:nvSpPr>
        <p:spPr>
          <a:xfrm>
            <a:off x="3348482" y="1527048"/>
            <a:ext cx="2600706" cy="4462272"/>
          </a:xfrm>
          <a:prstGeom prst="rect">
            <a:avLst/>
          </a:prstGeom>
          <a:noFill/>
          <a:ln>
            <a:noFill/>
          </a:ln>
        </p:spPr>
        <p:txBody>
          <a:bodyPr anchorCtr="0" anchor="t" bIns="0" lIns="0" spcFirstLastPara="1" rIns="0" wrap="square" tIns="0">
            <a:noAutofit/>
          </a:bodyPr>
          <a:lstStyle>
            <a:lvl1pPr indent="-355600" lvl="0" marL="457200" algn="l">
              <a:lnSpc>
                <a:spcPct val="90000"/>
              </a:lnSpc>
              <a:spcBef>
                <a:spcPts val="1200"/>
              </a:spcBef>
              <a:spcAft>
                <a:spcPts val="0"/>
              </a:spcAft>
              <a:buClr>
                <a:schemeClr val="lt1"/>
              </a:buClr>
              <a:buSzPts val="2000"/>
              <a:buChar char="•"/>
              <a:defRPr sz="2000"/>
            </a:lvl1pPr>
            <a:lvl2pPr indent="-355600" lvl="1" marL="914400" algn="l">
              <a:lnSpc>
                <a:spcPct val="90000"/>
              </a:lnSpc>
              <a:spcBef>
                <a:spcPts val="1200"/>
              </a:spcBef>
              <a:spcAft>
                <a:spcPts val="0"/>
              </a:spcAft>
              <a:buClr>
                <a:schemeClr val="lt1"/>
              </a:buClr>
              <a:buSzPts val="2000"/>
              <a:buChar char="–"/>
              <a:defRPr sz="2000"/>
            </a:lvl2pPr>
            <a:lvl3pPr indent="-355600" lvl="2" marL="1371600" algn="l">
              <a:lnSpc>
                <a:spcPct val="90000"/>
              </a:lnSpc>
              <a:spcBef>
                <a:spcPts val="1200"/>
              </a:spcBef>
              <a:spcAft>
                <a:spcPts val="0"/>
              </a:spcAft>
              <a:buClr>
                <a:schemeClr val="lt1"/>
              </a:buClr>
              <a:buSzPts val="2000"/>
              <a:buChar char="•"/>
              <a:defRPr sz="2000"/>
            </a:lvl3pPr>
            <a:lvl4pPr indent="-355600" lvl="3" marL="1828800" algn="l">
              <a:lnSpc>
                <a:spcPct val="90000"/>
              </a:lnSpc>
              <a:spcBef>
                <a:spcPts val="1200"/>
              </a:spcBef>
              <a:spcAft>
                <a:spcPts val="0"/>
              </a:spcAft>
              <a:buClr>
                <a:schemeClr val="lt1"/>
              </a:buClr>
              <a:buSzPts val="2000"/>
              <a:buChar char="–"/>
              <a:defRPr sz="2000"/>
            </a:lvl4pPr>
            <a:lvl5pPr indent="-355600" lvl="4" marL="2286000" algn="l">
              <a:lnSpc>
                <a:spcPct val="90000"/>
              </a:lnSpc>
              <a:spcBef>
                <a:spcPts val="1200"/>
              </a:spcBef>
              <a:spcAft>
                <a:spcPts val="0"/>
              </a:spcAft>
              <a:buClr>
                <a:schemeClr val="lt1"/>
              </a:buClr>
              <a:buSzPts val="2000"/>
              <a:buChar char="•"/>
              <a:defRPr sz="2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33" name="Google Shape;133;p60"/>
          <p:cNvSpPr txBox="1"/>
          <p:nvPr>
            <p:ph idx="3" type="body"/>
          </p:nvPr>
        </p:nvSpPr>
        <p:spPr>
          <a:xfrm>
            <a:off x="6239764" y="1527048"/>
            <a:ext cx="2600706" cy="4462272"/>
          </a:xfrm>
          <a:prstGeom prst="rect">
            <a:avLst/>
          </a:prstGeom>
          <a:noFill/>
          <a:ln>
            <a:noFill/>
          </a:ln>
        </p:spPr>
        <p:txBody>
          <a:bodyPr anchorCtr="0" anchor="t" bIns="0" lIns="0" spcFirstLastPara="1" rIns="0" wrap="square" tIns="0">
            <a:noAutofit/>
          </a:bodyPr>
          <a:lstStyle>
            <a:lvl1pPr indent="-355600" lvl="0" marL="457200" algn="l">
              <a:lnSpc>
                <a:spcPct val="90000"/>
              </a:lnSpc>
              <a:spcBef>
                <a:spcPts val="1200"/>
              </a:spcBef>
              <a:spcAft>
                <a:spcPts val="0"/>
              </a:spcAft>
              <a:buClr>
                <a:schemeClr val="lt1"/>
              </a:buClr>
              <a:buSzPts val="2000"/>
              <a:buChar char="•"/>
              <a:defRPr sz="2000"/>
            </a:lvl1pPr>
            <a:lvl2pPr indent="-355600" lvl="1" marL="914400" algn="l">
              <a:lnSpc>
                <a:spcPct val="90000"/>
              </a:lnSpc>
              <a:spcBef>
                <a:spcPts val="1200"/>
              </a:spcBef>
              <a:spcAft>
                <a:spcPts val="0"/>
              </a:spcAft>
              <a:buClr>
                <a:schemeClr val="lt1"/>
              </a:buClr>
              <a:buSzPts val="2000"/>
              <a:buChar char="–"/>
              <a:defRPr sz="2000"/>
            </a:lvl2pPr>
            <a:lvl3pPr indent="-355600" lvl="2" marL="1371600" algn="l">
              <a:lnSpc>
                <a:spcPct val="90000"/>
              </a:lnSpc>
              <a:spcBef>
                <a:spcPts val="1200"/>
              </a:spcBef>
              <a:spcAft>
                <a:spcPts val="0"/>
              </a:spcAft>
              <a:buClr>
                <a:schemeClr val="lt1"/>
              </a:buClr>
              <a:buSzPts val="2000"/>
              <a:buChar char="•"/>
              <a:defRPr sz="2000"/>
            </a:lvl3pPr>
            <a:lvl4pPr indent="-355600" lvl="3" marL="1828800" algn="l">
              <a:lnSpc>
                <a:spcPct val="90000"/>
              </a:lnSpc>
              <a:spcBef>
                <a:spcPts val="1200"/>
              </a:spcBef>
              <a:spcAft>
                <a:spcPts val="0"/>
              </a:spcAft>
              <a:buClr>
                <a:schemeClr val="lt1"/>
              </a:buClr>
              <a:buSzPts val="2000"/>
              <a:buChar char="–"/>
              <a:defRPr sz="2000"/>
            </a:lvl4pPr>
            <a:lvl5pPr indent="-355600" lvl="4" marL="2286000" algn="l">
              <a:lnSpc>
                <a:spcPct val="90000"/>
              </a:lnSpc>
              <a:spcBef>
                <a:spcPts val="1200"/>
              </a:spcBef>
              <a:spcAft>
                <a:spcPts val="0"/>
              </a:spcAft>
              <a:buClr>
                <a:schemeClr val="lt1"/>
              </a:buClr>
              <a:buSzPts val="2000"/>
              <a:buChar char="•"/>
              <a:defRPr sz="2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34" name="Google Shape;134;p60"/>
          <p:cNvSpPr txBox="1"/>
          <p:nvPr>
            <p:ph idx="4" type="body"/>
          </p:nvPr>
        </p:nvSpPr>
        <p:spPr>
          <a:xfrm>
            <a:off x="9131046" y="1527048"/>
            <a:ext cx="2600706" cy="4462272"/>
          </a:xfrm>
          <a:prstGeom prst="rect">
            <a:avLst/>
          </a:prstGeom>
          <a:noFill/>
          <a:ln>
            <a:noFill/>
          </a:ln>
        </p:spPr>
        <p:txBody>
          <a:bodyPr anchorCtr="0" anchor="t" bIns="0" lIns="0" spcFirstLastPara="1" rIns="0" wrap="square" tIns="0">
            <a:noAutofit/>
          </a:bodyPr>
          <a:lstStyle>
            <a:lvl1pPr indent="-355600" lvl="0" marL="457200" algn="l">
              <a:lnSpc>
                <a:spcPct val="90000"/>
              </a:lnSpc>
              <a:spcBef>
                <a:spcPts val="1200"/>
              </a:spcBef>
              <a:spcAft>
                <a:spcPts val="0"/>
              </a:spcAft>
              <a:buClr>
                <a:schemeClr val="lt1"/>
              </a:buClr>
              <a:buSzPts val="2000"/>
              <a:buChar char="•"/>
              <a:defRPr sz="2000"/>
            </a:lvl1pPr>
            <a:lvl2pPr indent="-355600" lvl="1" marL="914400" algn="l">
              <a:lnSpc>
                <a:spcPct val="90000"/>
              </a:lnSpc>
              <a:spcBef>
                <a:spcPts val="1200"/>
              </a:spcBef>
              <a:spcAft>
                <a:spcPts val="0"/>
              </a:spcAft>
              <a:buClr>
                <a:schemeClr val="lt1"/>
              </a:buClr>
              <a:buSzPts val="2000"/>
              <a:buChar char="–"/>
              <a:defRPr sz="2000"/>
            </a:lvl2pPr>
            <a:lvl3pPr indent="-355600" lvl="2" marL="1371600" algn="l">
              <a:lnSpc>
                <a:spcPct val="90000"/>
              </a:lnSpc>
              <a:spcBef>
                <a:spcPts val="1200"/>
              </a:spcBef>
              <a:spcAft>
                <a:spcPts val="0"/>
              </a:spcAft>
              <a:buClr>
                <a:schemeClr val="lt1"/>
              </a:buClr>
              <a:buSzPts val="2000"/>
              <a:buChar char="•"/>
              <a:defRPr sz="2000"/>
            </a:lvl3pPr>
            <a:lvl4pPr indent="-355600" lvl="3" marL="1828800" algn="l">
              <a:lnSpc>
                <a:spcPct val="90000"/>
              </a:lnSpc>
              <a:spcBef>
                <a:spcPts val="1200"/>
              </a:spcBef>
              <a:spcAft>
                <a:spcPts val="0"/>
              </a:spcAft>
              <a:buClr>
                <a:schemeClr val="lt1"/>
              </a:buClr>
              <a:buSzPts val="2000"/>
              <a:buChar char="–"/>
              <a:defRPr sz="2000"/>
            </a:lvl4pPr>
            <a:lvl5pPr indent="-355600" lvl="4" marL="2286000" algn="l">
              <a:lnSpc>
                <a:spcPct val="90000"/>
              </a:lnSpc>
              <a:spcBef>
                <a:spcPts val="1200"/>
              </a:spcBef>
              <a:spcAft>
                <a:spcPts val="0"/>
              </a:spcAft>
              <a:buClr>
                <a:schemeClr val="lt1"/>
              </a:buClr>
              <a:buSzPts val="2000"/>
              <a:buChar char="•"/>
              <a:defRPr sz="2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column shaded">
  <p:cSld name="Four column shaded">
    <p:spTree>
      <p:nvGrpSpPr>
        <p:cNvPr id="135" name="Shape 135"/>
        <p:cNvGrpSpPr/>
        <p:nvPr/>
      </p:nvGrpSpPr>
      <p:grpSpPr>
        <a:xfrm>
          <a:off x="0" y="0"/>
          <a:ext cx="0" cy="0"/>
          <a:chOff x="0" y="0"/>
          <a:chExt cx="0" cy="0"/>
        </a:xfrm>
      </p:grpSpPr>
      <p:sp>
        <p:nvSpPr>
          <p:cNvPr id="136" name="Google Shape;136;p61"/>
          <p:cNvSpPr txBox="1"/>
          <p:nvPr>
            <p:ph type="title"/>
          </p:nvPr>
        </p:nvSpPr>
        <p:spPr>
          <a:xfrm>
            <a:off x="457200" y="361950"/>
            <a:ext cx="11274552" cy="451231"/>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lt2"/>
              </a:buClr>
              <a:buSzPts val="1800"/>
              <a:buNone/>
              <a:defRPr/>
            </a:lvl1pPr>
            <a:lvl2pPr lvl="1" algn="l">
              <a:lnSpc>
                <a:spcPct val="100000"/>
              </a:lnSpc>
              <a:spcBef>
                <a:spcPts val="12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7" name="Google Shape;137;p61"/>
          <p:cNvSpPr txBox="1"/>
          <p:nvPr>
            <p:ph idx="1" type="body"/>
          </p:nvPr>
        </p:nvSpPr>
        <p:spPr>
          <a:xfrm>
            <a:off x="457200" y="1527048"/>
            <a:ext cx="2600706" cy="4462272"/>
          </a:xfrm>
          <a:prstGeom prst="rect">
            <a:avLst/>
          </a:prstGeom>
          <a:solidFill>
            <a:srgbClr val="355578"/>
          </a:solidFill>
          <a:ln>
            <a:noFill/>
          </a:ln>
        </p:spPr>
        <p:txBody>
          <a:bodyPr anchorCtr="0" anchor="t" bIns="91425" lIns="91425" spcFirstLastPara="1" rIns="91425" wrap="square" tIns="182875">
            <a:noAutofit/>
          </a:bodyPr>
          <a:lstStyle>
            <a:lvl1pPr indent="-355600" lvl="0" marL="457200" algn="l">
              <a:lnSpc>
                <a:spcPct val="90000"/>
              </a:lnSpc>
              <a:spcBef>
                <a:spcPts val="1200"/>
              </a:spcBef>
              <a:spcAft>
                <a:spcPts val="0"/>
              </a:spcAft>
              <a:buClr>
                <a:schemeClr val="lt1"/>
              </a:buClr>
              <a:buSzPts val="2000"/>
              <a:buChar char="•"/>
              <a:defRPr sz="2000"/>
            </a:lvl1pPr>
            <a:lvl2pPr indent="-355600" lvl="1" marL="914400" algn="l">
              <a:lnSpc>
                <a:spcPct val="90000"/>
              </a:lnSpc>
              <a:spcBef>
                <a:spcPts val="1200"/>
              </a:spcBef>
              <a:spcAft>
                <a:spcPts val="0"/>
              </a:spcAft>
              <a:buClr>
                <a:schemeClr val="lt1"/>
              </a:buClr>
              <a:buSzPts val="2000"/>
              <a:buChar char="–"/>
              <a:defRPr sz="2000"/>
            </a:lvl2pPr>
            <a:lvl3pPr indent="-355600" lvl="2" marL="1371600" algn="l">
              <a:lnSpc>
                <a:spcPct val="90000"/>
              </a:lnSpc>
              <a:spcBef>
                <a:spcPts val="1200"/>
              </a:spcBef>
              <a:spcAft>
                <a:spcPts val="0"/>
              </a:spcAft>
              <a:buClr>
                <a:schemeClr val="lt1"/>
              </a:buClr>
              <a:buSzPts val="2000"/>
              <a:buChar char="•"/>
              <a:defRPr sz="2000"/>
            </a:lvl3pPr>
            <a:lvl4pPr indent="-355600" lvl="3" marL="1828800" algn="l">
              <a:lnSpc>
                <a:spcPct val="90000"/>
              </a:lnSpc>
              <a:spcBef>
                <a:spcPts val="1200"/>
              </a:spcBef>
              <a:spcAft>
                <a:spcPts val="0"/>
              </a:spcAft>
              <a:buClr>
                <a:schemeClr val="lt1"/>
              </a:buClr>
              <a:buSzPts val="2000"/>
              <a:buChar char="–"/>
              <a:defRPr sz="2000"/>
            </a:lvl4pPr>
            <a:lvl5pPr indent="-355600" lvl="4" marL="2286000" algn="l">
              <a:lnSpc>
                <a:spcPct val="90000"/>
              </a:lnSpc>
              <a:spcBef>
                <a:spcPts val="1200"/>
              </a:spcBef>
              <a:spcAft>
                <a:spcPts val="0"/>
              </a:spcAft>
              <a:buClr>
                <a:schemeClr val="lt1"/>
              </a:buClr>
              <a:buSzPts val="2000"/>
              <a:buChar char="•"/>
              <a:defRPr sz="2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38" name="Google Shape;138;p61"/>
          <p:cNvSpPr txBox="1"/>
          <p:nvPr>
            <p:ph idx="2" type="body"/>
          </p:nvPr>
        </p:nvSpPr>
        <p:spPr>
          <a:xfrm>
            <a:off x="3348482" y="1527048"/>
            <a:ext cx="2600706" cy="4462272"/>
          </a:xfrm>
          <a:prstGeom prst="rect">
            <a:avLst/>
          </a:prstGeom>
          <a:solidFill>
            <a:srgbClr val="355578"/>
          </a:solidFill>
          <a:ln>
            <a:noFill/>
          </a:ln>
        </p:spPr>
        <p:txBody>
          <a:bodyPr anchorCtr="0" anchor="t" bIns="91425" lIns="91425" spcFirstLastPara="1" rIns="91425" wrap="square" tIns="182875">
            <a:noAutofit/>
          </a:bodyPr>
          <a:lstStyle>
            <a:lvl1pPr indent="-355600" lvl="0" marL="457200" algn="l">
              <a:lnSpc>
                <a:spcPct val="90000"/>
              </a:lnSpc>
              <a:spcBef>
                <a:spcPts val="1200"/>
              </a:spcBef>
              <a:spcAft>
                <a:spcPts val="0"/>
              </a:spcAft>
              <a:buClr>
                <a:schemeClr val="lt1"/>
              </a:buClr>
              <a:buSzPts val="2000"/>
              <a:buChar char="•"/>
              <a:defRPr sz="2000"/>
            </a:lvl1pPr>
            <a:lvl2pPr indent="-355600" lvl="1" marL="914400" algn="l">
              <a:lnSpc>
                <a:spcPct val="90000"/>
              </a:lnSpc>
              <a:spcBef>
                <a:spcPts val="1200"/>
              </a:spcBef>
              <a:spcAft>
                <a:spcPts val="0"/>
              </a:spcAft>
              <a:buClr>
                <a:schemeClr val="lt1"/>
              </a:buClr>
              <a:buSzPts val="2000"/>
              <a:buChar char="–"/>
              <a:defRPr sz="2000"/>
            </a:lvl2pPr>
            <a:lvl3pPr indent="-355600" lvl="2" marL="1371600" algn="l">
              <a:lnSpc>
                <a:spcPct val="90000"/>
              </a:lnSpc>
              <a:spcBef>
                <a:spcPts val="1200"/>
              </a:spcBef>
              <a:spcAft>
                <a:spcPts val="0"/>
              </a:spcAft>
              <a:buClr>
                <a:schemeClr val="lt1"/>
              </a:buClr>
              <a:buSzPts val="2000"/>
              <a:buChar char="•"/>
              <a:defRPr sz="2000"/>
            </a:lvl3pPr>
            <a:lvl4pPr indent="-355600" lvl="3" marL="1828800" algn="l">
              <a:lnSpc>
                <a:spcPct val="90000"/>
              </a:lnSpc>
              <a:spcBef>
                <a:spcPts val="1200"/>
              </a:spcBef>
              <a:spcAft>
                <a:spcPts val="0"/>
              </a:spcAft>
              <a:buClr>
                <a:schemeClr val="lt1"/>
              </a:buClr>
              <a:buSzPts val="2000"/>
              <a:buChar char="–"/>
              <a:defRPr sz="2000"/>
            </a:lvl4pPr>
            <a:lvl5pPr indent="-355600" lvl="4" marL="2286000" algn="l">
              <a:lnSpc>
                <a:spcPct val="90000"/>
              </a:lnSpc>
              <a:spcBef>
                <a:spcPts val="1200"/>
              </a:spcBef>
              <a:spcAft>
                <a:spcPts val="0"/>
              </a:spcAft>
              <a:buClr>
                <a:schemeClr val="lt1"/>
              </a:buClr>
              <a:buSzPts val="2000"/>
              <a:buChar char="•"/>
              <a:defRPr sz="2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39" name="Google Shape;139;p61"/>
          <p:cNvSpPr txBox="1"/>
          <p:nvPr>
            <p:ph idx="3" type="body"/>
          </p:nvPr>
        </p:nvSpPr>
        <p:spPr>
          <a:xfrm>
            <a:off x="6239764" y="1527048"/>
            <a:ext cx="2600706" cy="4462272"/>
          </a:xfrm>
          <a:prstGeom prst="rect">
            <a:avLst/>
          </a:prstGeom>
          <a:solidFill>
            <a:srgbClr val="355578"/>
          </a:solidFill>
          <a:ln>
            <a:noFill/>
          </a:ln>
        </p:spPr>
        <p:txBody>
          <a:bodyPr anchorCtr="0" anchor="t" bIns="91425" lIns="91425" spcFirstLastPara="1" rIns="91425" wrap="square" tIns="182875">
            <a:noAutofit/>
          </a:bodyPr>
          <a:lstStyle>
            <a:lvl1pPr indent="-355600" lvl="0" marL="457200" algn="l">
              <a:lnSpc>
                <a:spcPct val="90000"/>
              </a:lnSpc>
              <a:spcBef>
                <a:spcPts val="1200"/>
              </a:spcBef>
              <a:spcAft>
                <a:spcPts val="0"/>
              </a:spcAft>
              <a:buClr>
                <a:schemeClr val="lt1"/>
              </a:buClr>
              <a:buSzPts val="2000"/>
              <a:buChar char="•"/>
              <a:defRPr sz="2000"/>
            </a:lvl1pPr>
            <a:lvl2pPr indent="-355600" lvl="1" marL="914400" algn="l">
              <a:lnSpc>
                <a:spcPct val="90000"/>
              </a:lnSpc>
              <a:spcBef>
                <a:spcPts val="1200"/>
              </a:spcBef>
              <a:spcAft>
                <a:spcPts val="0"/>
              </a:spcAft>
              <a:buClr>
                <a:schemeClr val="lt1"/>
              </a:buClr>
              <a:buSzPts val="2000"/>
              <a:buChar char="–"/>
              <a:defRPr sz="2000"/>
            </a:lvl2pPr>
            <a:lvl3pPr indent="-355600" lvl="2" marL="1371600" algn="l">
              <a:lnSpc>
                <a:spcPct val="90000"/>
              </a:lnSpc>
              <a:spcBef>
                <a:spcPts val="1200"/>
              </a:spcBef>
              <a:spcAft>
                <a:spcPts val="0"/>
              </a:spcAft>
              <a:buClr>
                <a:schemeClr val="lt1"/>
              </a:buClr>
              <a:buSzPts val="2000"/>
              <a:buChar char="•"/>
              <a:defRPr sz="2000"/>
            </a:lvl3pPr>
            <a:lvl4pPr indent="-355600" lvl="3" marL="1828800" algn="l">
              <a:lnSpc>
                <a:spcPct val="90000"/>
              </a:lnSpc>
              <a:spcBef>
                <a:spcPts val="1200"/>
              </a:spcBef>
              <a:spcAft>
                <a:spcPts val="0"/>
              </a:spcAft>
              <a:buClr>
                <a:schemeClr val="lt1"/>
              </a:buClr>
              <a:buSzPts val="2000"/>
              <a:buChar char="–"/>
              <a:defRPr sz="2000"/>
            </a:lvl4pPr>
            <a:lvl5pPr indent="-355600" lvl="4" marL="2286000" algn="l">
              <a:lnSpc>
                <a:spcPct val="90000"/>
              </a:lnSpc>
              <a:spcBef>
                <a:spcPts val="1200"/>
              </a:spcBef>
              <a:spcAft>
                <a:spcPts val="0"/>
              </a:spcAft>
              <a:buClr>
                <a:schemeClr val="lt1"/>
              </a:buClr>
              <a:buSzPts val="2000"/>
              <a:buChar char="•"/>
              <a:defRPr sz="2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40" name="Google Shape;140;p61"/>
          <p:cNvSpPr txBox="1"/>
          <p:nvPr>
            <p:ph idx="4" type="body"/>
          </p:nvPr>
        </p:nvSpPr>
        <p:spPr>
          <a:xfrm>
            <a:off x="9131046" y="1527048"/>
            <a:ext cx="2600706" cy="4462272"/>
          </a:xfrm>
          <a:prstGeom prst="rect">
            <a:avLst/>
          </a:prstGeom>
          <a:solidFill>
            <a:srgbClr val="355578"/>
          </a:solidFill>
          <a:ln>
            <a:noFill/>
          </a:ln>
        </p:spPr>
        <p:txBody>
          <a:bodyPr anchorCtr="0" anchor="t" bIns="91425" lIns="91425" spcFirstLastPara="1" rIns="91425" wrap="square" tIns="182875">
            <a:noAutofit/>
          </a:bodyPr>
          <a:lstStyle>
            <a:lvl1pPr indent="-355600" lvl="0" marL="457200" algn="l">
              <a:lnSpc>
                <a:spcPct val="90000"/>
              </a:lnSpc>
              <a:spcBef>
                <a:spcPts val="1200"/>
              </a:spcBef>
              <a:spcAft>
                <a:spcPts val="0"/>
              </a:spcAft>
              <a:buClr>
                <a:schemeClr val="lt1"/>
              </a:buClr>
              <a:buSzPts val="2000"/>
              <a:buChar char="•"/>
              <a:defRPr sz="2000"/>
            </a:lvl1pPr>
            <a:lvl2pPr indent="-355600" lvl="1" marL="914400" algn="l">
              <a:lnSpc>
                <a:spcPct val="90000"/>
              </a:lnSpc>
              <a:spcBef>
                <a:spcPts val="1200"/>
              </a:spcBef>
              <a:spcAft>
                <a:spcPts val="0"/>
              </a:spcAft>
              <a:buClr>
                <a:schemeClr val="lt1"/>
              </a:buClr>
              <a:buSzPts val="2000"/>
              <a:buChar char="–"/>
              <a:defRPr sz="2000"/>
            </a:lvl2pPr>
            <a:lvl3pPr indent="-355600" lvl="2" marL="1371600" algn="l">
              <a:lnSpc>
                <a:spcPct val="90000"/>
              </a:lnSpc>
              <a:spcBef>
                <a:spcPts val="1200"/>
              </a:spcBef>
              <a:spcAft>
                <a:spcPts val="0"/>
              </a:spcAft>
              <a:buClr>
                <a:schemeClr val="lt1"/>
              </a:buClr>
              <a:buSzPts val="2000"/>
              <a:buChar char="•"/>
              <a:defRPr sz="2000"/>
            </a:lvl3pPr>
            <a:lvl4pPr indent="-355600" lvl="3" marL="1828800" algn="l">
              <a:lnSpc>
                <a:spcPct val="90000"/>
              </a:lnSpc>
              <a:spcBef>
                <a:spcPts val="1200"/>
              </a:spcBef>
              <a:spcAft>
                <a:spcPts val="0"/>
              </a:spcAft>
              <a:buClr>
                <a:schemeClr val="lt1"/>
              </a:buClr>
              <a:buSzPts val="2000"/>
              <a:buChar char="–"/>
              <a:defRPr sz="2000"/>
            </a:lvl4pPr>
            <a:lvl5pPr indent="-355600" lvl="4" marL="2286000" algn="l">
              <a:lnSpc>
                <a:spcPct val="90000"/>
              </a:lnSpc>
              <a:spcBef>
                <a:spcPts val="1200"/>
              </a:spcBef>
              <a:spcAft>
                <a:spcPts val="0"/>
              </a:spcAft>
              <a:buClr>
                <a:schemeClr val="lt1"/>
              </a:buClr>
              <a:buSzPts val="2000"/>
              <a:buChar char="•"/>
              <a:defRPr sz="2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vider B1_Sky">
  <p:cSld name="Divider B1_Sky">
    <p:spTree>
      <p:nvGrpSpPr>
        <p:cNvPr id="141" name="Shape 141"/>
        <p:cNvGrpSpPr/>
        <p:nvPr/>
      </p:nvGrpSpPr>
      <p:grpSpPr>
        <a:xfrm>
          <a:off x="0" y="0"/>
          <a:ext cx="0" cy="0"/>
          <a:chOff x="0" y="0"/>
          <a:chExt cx="0" cy="0"/>
        </a:xfrm>
      </p:grpSpPr>
      <p:sp>
        <p:nvSpPr>
          <p:cNvPr id="142" name="Google Shape;142;p62"/>
          <p:cNvSpPr txBox="1"/>
          <p:nvPr>
            <p:ph type="title"/>
          </p:nvPr>
        </p:nvSpPr>
        <p:spPr>
          <a:xfrm>
            <a:off x="2057400" y="1527048"/>
            <a:ext cx="4910328" cy="2935224"/>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Clr>
                <a:schemeClr val="lt2"/>
              </a:buClr>
              <a:buSzPts val="3200"/>
              <a:buFont typeface="Arial Black"/>
              <a:buNone/>
              <a:defRPr sz="3200"/>
            </a:lvl1pPr>
            <a:lvl2pPr lvl="1" algn="l">
              <a:lnSpc>
                <a:spcPct val="100000"/>
              </a:lnSpc>
              <a:spcBef>
                <a:spcPts val="12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3" name="Google Shape;143;p62"/>
          <p:cNvSpPr/>
          <p:nvPr/>
        </p:nvSpPr>
        <p:spPr>
          <a:xfrm>
            <a:off x="0" y="1353312"/>
            <a:ext cx="1755648" cy="3291840"/>
          </a:xfrm>
          <a:prstGeom prst="rect">
            <a:avLst/>
          </a:prstGeom>
          <a:solidFill>
            <a:schemeClr val="accent4"/>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44" name="Google Shape;144;p62"/>
          <p:cNvSpPr/>
          <p:nvPr/>
        </p:nvSpPr>
        <p:spPr>
          <a:xfrm>
            <a:off x="7141464" y="1353312"/>
            <a:ext cx="5047488" cy="3291840"/>
          </a:xfrm>
          <a:prstGeom prst="rect">
            <a:avLst/>
          </a:prstGeom>
          <a:solidFill>
            <a:schemeClr val="accent4"/>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photo">
  <p:cSld name="Quote with photo">
    <p:spTree>
      <p:nvGrpSpPr>
        <p:cNvPr id="145" name="Shape 145"/>
        <p:cNvGrpSpPr/>
        <p:nvPr/>
      </p:nvGrpSpPr>
      <p:grpSpPr>
        <a:xfrm>
          <a:off x="0" y="0"/>
          <a:ext cx="0" cy="0"/>
          <a:chOff x="0" y="0"/>
          <a:chExt cx="0" cy="0"/>
        </a:xfrm>
      </p:grpSpPr>
      <p:sp>
        <p:nvSpPr>
          <p:cNvPr id="146" name="Google Shape;146;p63"/>
          <p:cNvSpPr txBox="1"/>
          <p:nvPr>
            <p:ph type="title"/>
          </p:nvPr>
        </p:nvSpPr>
        <p:spPr>
          <a:xfrm>
            <a:off x="457199" y="1009268"/>
            <a:ext cx="6060141" cy="4476115"/>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Clr>
                <a:schemeClr val="lt2"/>
              </a:buClr>
              <a:buSzPts val="3200"/>
              <a:buFont typeface="Arial Black"/>
              <a:buNone/>
              <a:defRPr sz="3200"/>
            </a:lvl1pPr>
            <a:lvl2pPr lvl="1" algn="l">
              <a:lnSpc>
                <a:spcPct val="100000"/>
              </a:lnSpc>
              <a:spcBef>
                <a:spcPts val="12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7" name="Google Shape;147;p63"/>
          <p:cNvSpPr txBox="1"/>
          <p:nvPr>
            <p:ph idx="1" type="body"/>
          </p:nvPr>
        </p:nvSpPr>
        <p:spPr>
          <a:xfrm>
            <a:off x="457199" y="5485384"/>
            <a:ext cx="6060141" cy="347472"/>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1200"/>
              </a:spcBef>
              <a:spcAft>
                <a:spcPts val="0"/>
              </a:spcAft>
              <a:buClr>
                <a:schemeClr val="lt1"/>
              </a:buClr>
              <a:buSzPts val="1400"/>
              <a:buNone/>
              <a:defRPr sz="1400">
                <a:solidFill>
                  <a:schemeClr val="lt1"/>
                </a:solidFill>
              </a:defRPr>
            </a:lvl1pPr>
            <a:lvl2pPr indent="-228600" lvl="1" marL="914400" algn="l">
              <a:lnSpc>
                <a:spcPct val="90000"/>
              </a:lnSpc>
              <a:spcBef>
                <a:spcPts val="1200"/>
              </a:spcBef>
              <a:spcAft>
                <a:spcPts val="0"/>
              </a:spcAft>
              <a:buClr>
                <a:schemeClr val="lt1"/>
              </a:buClr>
              <a:buSzPts val="2000"/>
              <a:buNone/>
              <a:defRPr sz="2000">
                <a:solidFill>
                  <a:schemeClr val="lt1"/>
                </a:solidFill>
              </a:defRPr>
            </a:lvl2pPr>
            <a:lvl3pPr indent="-228600" lvl="2" marL="1371600" algn="l">
              <a:lnSpc>
                <a:spcPct val="90000"/>
              </a:lnSpc>
              <a:spcBef>
                <a:spcPts val="1200"/>
              </a:spcBef>
              <a:spcAft>
                <a:spcPts val="0"/>
              </a:spcAft>
              <a:buClr>
                <a:schemeClr val="lt1"/>
              </a:buClr>
              <a:buSzPts val="1800"/>
              <a:buNone/>
              <a:defRPr sz="1800">
                <a:solidFill>
                  <a:schemeClr val="lt1"/>
                </a:solidFill>
              </a:defRPr>
            </a:lvl3pPr>
            <a:lvl4pPr indent="-228600" lvl="3" marL="1828800" algn="l">
              <a:lnSpc>
                <a:spcPct val="90000"/>
              </a:lnSpc>
              <a:spcBef>
                <a:spcPts val="1200"/>
              </a:spcBef>
              <a:spcAft>
                <a:spcPts val="0"/>
              </a:spcAft>
              <a:buClr>
                <a:schemeClr val="lt1"/>
              </a:buClr>
              <a:buSzPts val="1600"/>
              <a:buNone/>
              <a:defRPr sz="1600">
                <a:solidFill>
                  <a:schemeClr val="lt1"/>
                </a:solidFill>
              </a:defRPr>
            </a:lvl4pPr>
            <a:lvl5pPr indent="-228600" lvl="4" marL="2286000" algn="l">
              <a:lnSpc>
                <a:spcPct val="90000"/>
              </a:lnSpc>
              <a:spcBef>
                <a:spcPts val="1200"/>
              </a:spcBef>
              <a:spcAft>
                <a:spcPts val="0"/>
              </a:spcAft>
              <a:buClr>
                <a:schemeClr val="lt1"/>
              </a:buClr>
              <a:buSzPts val="1600"/>
              <a:buNone/>
              <a:defRPr sz="1600">
                <a:solidFill>
                  <a:schemeClr val="lt1"/>
                </a:solidFill>
              </a:defRPr>
            </a:lvl5pPr>
            <a:lvl6pPr indent="-228600" lvl="5" marL="2743200" algn="l">
              <a:lnSpc>
                <a:spcPct val="90000"/>
              </a:lnSpc>
              <a:spcBef>
                <a:spcPts val="500"/>
              </a:spcBef>
              <a:spcAft>
                <a:spcPts val="0"/>
              </a:spcAft>
              <a:buClr>
                <a:schemeClr val="lt1"/>
              </a:buClr>
              <a:buSzPts val="1600"/>
              <a:buNone/>
              <a:defRPr sz="1600">
                <a:solidFill>
                  <a:schemeClr val="lt1"/>
                </a:solidFill>
              </a:defRPr>
            </a:lvl6pPr>
            <a:lvl7pPr indent="-228600" lvl="6" marL="3200400" algn="l">
              <a:lnSpc>
                <a:spcPct val="90000"/>
              </a:lnSpc>
              <a:spcBef>
                <a:spcPts val="500"/>
              </a:spcBef>
              <a:spcAft>
                <a:spcPts val="0"/>
              </a:spcAft>
              <a:buClr>
                <a:schemeClr val="lt1"/>
              </a:buClr>
              <a:buSzPts val="1600"/>
              <a:buNone/>
              <a:defRPr sz="1600">
                <a:solidFill>
                  <a:schemeClr val="lt1"/>
                </a:solidFill>
              </a:defRPr>
            </a:lvl7pPr>
            <a:lvl8pPr indent="-228600" lvl="7" marL="3657600" algn="l">
              <a:lnSpc>
                <a:spcPct val="90000"/>
              </a:lnSpc>
              <a:spcBef>
                <a:spcPts val="500"/>
              </a:spcBef>
              <a:spcAft>
                <a:spcPts val="0"/>
              </a:spcAft>
              <a:buClr>
                <a:schemeClr val="lt1"/>
              </a:buClr>
              <a:buSzPts val="1600"/>
              <a:buNone/>
              <a:defRPr sz="1600">
                <a:solidFill>
                  <a:schemeClr val="lt1"/>
                </a:solidFill>
              </a:defRPr>
            </a:lvl8pPr>
            <a:lvl9pPr indent="-228600" lvl="8" marL="4114800" algn="l">
              <a:lnSpc>
                <a:spcPct val="90000"/>
              </a:lnSpc>
              <a:spcBef>
                <a:spcPts val="500"/>
              </a:spcBef>
              <a:spcAft>
                <a:spcPts val="0"/>
              </a:spcAft>
              <a:buClr>
                <a:schemeClr val="lt1"/>
              </a:buClr>
              <a:buSzPts val="1600"/>
              <a:buNone/>
              <a:defRPr sz="1600">
                <a:solidFill>
                  <a:schemeClr val="lt1"/>
                </a:solidFill>
              </a:defRPr>
            </a:lvl9pPr>
          </a:lstStyle>
          <a:p/>
        </p:txBody>
      </p:sp>
      <p:sp>
        <p:nvSpPr>
          <p:cNvPr id="148" name="Google Shape;148;p63"/>
          <p:cNvSpPr/>
          <p:nvPr>
            <p:ph idx="2" type="pic"/>
          </p:nvPr>
        </p:nvSpPr>
        <p:spPr>
          <a:xfrm>
            <a:off x="7040880" y="1346199"/>
            <a:ext cx="4690872" cy="4297680"/>
          </a:xfrm>
          <a:prstGeom prst="rect">
            <a:avLst/>
          </a:prstGeom>
          <a:noFill/>
          <a:ln>
            <a:noFill/>
          </a:ln>
        </p:spPr>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lumn" type="twoObj">
  <p:cSld name="TWO_OBJECTS">
    <p:spTree>
      <p:nvGrpSpPr>
        <p:cNvPr id="31" name="Shape 31"/>
        <p:cNvGrpSpPr/>
        <p:nvPr/>
      </p:nvGrpSpPr>
      <p:grpSpPr>
        <a:xfrm>
          <a:off x="0" y="0"/>
          <a:ext cx="0" cy="0"/>
          <a:chOff x="0" y="0"/>
          <a:chExt cx="0" cy="0"/>
        </a:xfrm>
      </p:grpSpPr>
      <p:sp>
        <p:nvSpPr>
          <p:cNvPr id="32" name="Google Shape;32;p34"/>
          <p:cNvSpPr txBox="1"/>
          <p:nvPr>
            <p:ph type="title"/>
          </p:nvPr>
        </p:nvSpPr>
        <p:spPr>
          <a:xfrm>
            <a:off x="457200" y="361950"/>
            <a:ext cx="11274552" cy="451231"/>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dk2"/>
              </a:buClr>
              <a:buSzPts val="1800"/>
              <a:buNone/>
              <a:defRPr/>
            </a:lvl1pPr>
            <a:lvl2pPr lvl="1" algn="l">
              <a:lnSpc>
                <a:spcPct val="100000"/>
              </a:lnSpc>
              <a:spcBef>
                <a:spcPts val="12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34"/>
          <p:cNvSpPr txBox="1"/>
          <p:nvPr>
            <p:ph idx="1" type="body"/>
          </p:nvPr>
        </p:nvSpPr>
        <p:spPr>
          <a:xfrm>
            <a:off x="457200" y="1527048"/>
            <a:ext cx="5495544" cy="4462272"/>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200"/>
              </a:spcBef>
              <a:spcAft>
                <a:spcPts val="0"/>
              </a:spcAft>
              <a:buClr>
                <a:schemeClr val="dk1"/>
              </a:buClr>
              <a:buSzPts val="1800"/>
              <a:buChar char="•"/>
              <a:defRPr/>
            </a:lvl1pPr>
            <a:lvl2pPr indent="-342900" lvl="1" marL="914400" algn="l">
              <a:lnSpc>
                <a:spcPct val="90000"/>
              </a:lnSpc>
              <a:spcBef>
                <a:spcPts val="1200"/>
              </a:spcBef>
              <a:spcAft>
                <a:spcPts val="0"/>
              </a:spcAft>
              <a:buClr>
                <a:schemeClr val="dk1"/>
              </a:buClr>
              <a:buSzPts val="1800"/>
              <a:buChar char="–"/>
              <a:defRPr/>
            </a:lvl2pPr>
            <a:lvl3pPr indent="-342900" lvl="2" marL="1371600" algn="l">
              <a:lnSpc>
                <a:spcPct val="90000"/>
              </a:lnSpc>
              <a:spcBef>
                <a:spcPts val="1200"/>
              </a:spcBef>
              <a:spcAft>
                <a:spcPts val="0"/>
              </a:spcAft>
              <a:buClr>
                <a:schemeClr val="dk1"/>
              </a:buClr>
              <a:buSzPts val="1800"/>
              <a:buChar char="•"/>
              <a:defRPr/>
            </a:lvl3pPr>
            <a:lvl4pPr indent="-342900" lvl="3" marL="1828800" algn="l">
              <a:lnSpc>
                <a:spcPct val="90000"/>
              </a:lnSpc>
              <a:spcBef>
                <a:spcPts val="1200"/>
              </a:spcBef>
              <a:spcAft>
                <a:spcPts val="0"/>
              </a:spcAft>
              <a:buClr>
                <a:schemeClr val="dk1"/>
              </a:buClr>
              <a:buSzPts val="1800"/>
              <a:buChar char="–"/>
              <a:defRPr/>
            </a:lvl4pPr>
            <a:lvl5pPr indent="-342900" lvl="4" marL="2286000" algn="l">
              <a:lnSpc>
                <a:spcPct val="90000"/>
              </a:lnSpc>
              <a:spcBef>
                <a:spcPts val="12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4" name="Google Shape;34;p34"/>
          <p:cNvSpPr txBox="1"/>
          <p:nvPr>
            <p:ph idx="2" type="body"/>
          </p:nvPr>
        </p:nvSpPr>
        <p:spPr>
          <a:xfrm>
            <a:off x="6236208" y="1527048"/>
            <a:ext cx="5495544" cy="4462272"/>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200"/>
              </a:spcBef>
              <a:spcAft>
                <a:spcPts val="0"/>
              </a:spcAft>
              <a:buClr>
                <a:schemeClr val="dk1"/>
              </a:buClr>
              <a:buSzPts val="1800"/>
              <a:buChar char="•"/>
              <a:defRPr/>
            </a:lvl1pPr>
            <a:lvl2pPr indent="-342900" lvl="1" marL="914400" algn="l">
              <a:lnSpc>
                <a:spcPct val="90000"/>
              </a:lnSpc>
              <a:spcBef>
                <a:spcPts val="1200"/>
              </a:spcBef>
              <a:spcAft>
                <a:spcPts val="0"/>
              </a:spcAft>
              <a:buClr>
                <a:schemeClr val="dk1"/>
              </a:buClr>
              <a:buSzPts val="1800"/>
              <a:buChar char="–"/>
              <a:defRPr/>
            </a:lvl2pPr>
            <a:lvl3pPr indent="-342900" lvl="2" marL="1371600" algn="l">
              <a:lnSpc>
                <a:spcPct val="90000"/>
              </a:lnSpc>
              <a:spcBef>
                <a:spcPts val="1200"/>
              </a:spcBef>
              <a:spcAft>
                <a:spcPts val="0"/>
              </a:spcAft>
              <a:buClr>
                <a:schemeClr val="dk1"/>
              </a:buClr>
              <a:buSzPts val="1800"/>
              <a:buChar char="•"/>
              <a:defRPr/>
            </a:lvl3pPr>
            <a:lvl4pPr indent="-342900" lvl="3" marL="1828800" algn="l">
              <a:lnSpc>
                <a:spcPct val="90000"/>
              </a:lnSpc>
              <a:spcBef>
                <a:spcPts val="1200"/>
              </a:spcBef>
              <a:spcAft>
                <a:spcPts val="0"/>
              </a:spcAft>
              <a:buClr>
                <a:schemeClr val="dk1"/>
              </a:buClr>
              <a:buSzPts val="1800"/>
              <a:buChar char="–"/>
              <a:defRPr/>
            </a:lvl4pPr>
            <a:lvl5pPr indent="-342900" lvl="4" marL="2286000" algn="l">
              <a:lnSpc>
                <a:spcPct val="90000"/>
              </a:lnSpc>
              <a:spcBef>
                <a:spcPts val="12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Quote">
    <p:spTree>
      <p:nvGrpSpPr>
        <p:cNvPr id="149" name="Shape 149"/>
        <p:cNvGrpSpPr/>
        <p:nvPr/>
      </p:nvGrpSpPr>
      <p:grpSpPr>
        <a:xfrm>
          <a:off x="0" y="0"/>
          <a:ext cx="0" cy="0"/>
          <a:chOff x="0" y="0"/>
          <a:chExt cx="0" cy="0"/>
        </a:xfrm>
      </p:grpSpPr>
      <p:sp>
        <p:nvSpPr>
          <p:cNvPr id="150" name="Google Shape;150;p64"/>
          <p:cNvSpPr txBox="1"/>
          <p:nvPr>
            <p:ph type="title"/>
          </p:nvPr>
        </p:nvSpPr>
        <p:spPr>
          <a:xfrm>
            <a:off x="457199" y="1009268"/>
            <a:ext cx="8366761" cy="4476115"/>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Clr>
                <a:schemeClr val="lt2"/>
              </a:buClr>
              <a:buSzPts val="3200"/>
              <a:buFont typeface="Arial Black"/>
              <a:buNone/>
              <a:defRPr sz="3200"/>
            </a:lvl1pPr>
            <a:lvl2pPr lvl="1" algn="l">
              <a:lnSpc>
                <a:spcPct val="100000"/>
              </a:lnSpc>
              <a:spcBef>
                <a:spcPts val="12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1" name="Google Shape;151;p64"/>
          <p:cNvSpPr txBox="1"/>
          <p:nvPr>
            <p:ph idx="1" type="body"/>
          </p:nvPr>
        </p:nvSpPr>
        <p:spPr>
          <a:xfrm>
            <a:off x="457199" y="5485384"/>
            <a:ext cx="8366761" cy="347472"/>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1200"/>
              </a:spcBef>
              <a:spcAft>
                <a:spcPts val="0"/>
              </a:spcAft>
              <a:buClr>
                <a:schemeClr val="lt1"/>
              </a:buClr>
              <a:buSzPts val="1400"/>
              <a:buNone/>
              <a:defRPr sz="1400">
                <a:solidFill>
                  <a:schemeClr val="lt1"/>
                </a:solidFill>
              </a:defRPr>
            </a:lvl1pPr>
            <a:lvl2pPr indent="-228600" lvl="1" marL="914400" algn="l">
              <a:lnSpc>
                <a:spcPct val="90000"/>
              </a:lnSpc>
              <a:spcBef>
                <a:spcPts val="1200"/>
              </a:spcBef>
              <a:spcAft>
                <a:spcPts val="0"/>
              </a:spcAft>
              <a:buClr>
                <a:schemeClr val="lt1"/>
              </a:buClr>
              <a:buSzPts val="2000"/>
              <a:buNone/>
              <a:defRPr sz="2000">
                <a:solidFill>
                  <a:schemeClr val="lt1"/>
                </a:solidFill>
              </a:defRPr>
            </a:lvl2pPr>
            <a:lvl3pPr indent="-228600" lvl="2" marL="1371600" algn="l">
              <a:lnSpc>
                <a:spcPct val="90000"/>
              </a:lnSpc>
              <a:spcBef>
                <a:spcPts val="1200"/>
              </a:spcBef>
              <a:spcAft>
                <a:spcPts val="0"/>
              </a:spcAft>
              <a:buClr>
                <a:schemeClr val="lt1"/>
              </a:buClr>
              <a:buSzPts val="1800"/>
              <a:buNone/>
              <a:defRPr sz="1800">
                <a:solidFill>
                  <a:schemeClr val="lt1"/>
                </a:solidFill>
              </a:defRPr>
            </a:lvl3pPr>
            <a:lvl4pPr indent="-228600" lvl="3" marL="1828800" algn="l">
              <a:lnSpc>
                <a:spcPct val="90000"/>
              </a:lnSpc>
              <a:spcBef>
                <a:spcPts val="1200"/>
              </a:spcBef>
              <a:spcAft>
                <a:spcPts val="0"/>
              </a:spcAft>
              <a:buClr>
                <a:schemeClr val="lt1"/>
              </a:buClr>
              <a:buSzPts val="1600"/>
              <a:buNone/>
              <a:defRPr sz="1600">
                <a:solidFill>
                  <a:schemeClr val="lt1"/>
                </a:solidFill>
              </a:defRPr>
            </a:lvl4pPr>
            <a:lvl5pPr indent="-228600" lvl="4" marL="2286000" algn="l">
              <a:lnSpc>
                <a:spcPct val="90000"/>
              </a:lnSpc>
              <a:spcBef>
                <a:spcPts val="1200"/>
              </a:spcBef>
              <a:spcAft>
                <a:spcPts val="0"/>
              </a:spcAft>
              <a:buClr>
                <a:schemeClr val="lt1"/>
              </a:buClr>
              <a:buSzPts val="1600"/>
              <a:buNone/>
              <a:defRPr sz="1600">
                <a:solidFill>
                  <a:schemeClr val="lt1"/>
                </a:solidFill>
              </a:defRPr>
            </a:lvl5pPr>
            <a:lvl6pPr indent="-228600" lvl="5" marL="2743200" algn="l">
              <a:lnSpc>
                <a:spcPct val="90000"/>
              </a:lnSpc>
              <a:spcBef>
                <a:spcPts val="500"/>
              </a:spcBef>
              <a:spcAft>
                <a:spcPts val="0"/>
              </a:spcAft>
              <a:buClr>
                <a:schemeClr val="lt1"/>
              </a:buClr>
              <a:buSzPts val="1600"/>
              <a:buNone/>
              <a:defRPr sz="1600">
                <a:solidFill>
                  <a:schemeClr val="lt1"/>
                </a:solidFill>
              </a:defRPr>
            </a:lvl6pPr>
            <a:lvl7pPr indent="-228600" lvl="6" marL="3200400" algn="l">
              <a:lnSpc>
                <a:spcPct val="90000"/>
              </a:lnSpc>
              <a:spcBef>
                <a:spcPts val="500"/>
              </a:spcBef>
              <a:spcAft>
                <a:spcPts val="0"/>
              </a:spcAft>
              <a:buClr>
                <a:schemeClr val="lt1"/>
              </a:buClr>
              <a:buSzPts val="1600"/>
              <a:buNone/>
              <a:defRPr sz="1600">
                <a:solidFill>
                  <a:schemeClr val="lt1"/>
                </a:solidFill>
              </a:defRPr>
            </a:lvl7pPr>
            <a:lvl8pPr indent="-228600" lvl="7" marL="3657600" algn="l">
              <a:lnSpc>
                <a:spcPct val="90000"/>
              </a:lnSpc>
              <a:spcBef>
                <a:spcPts val="500"/>
              </a:spcBef>
              <a:spcAft>
                <a:spcPts val="0"/>
              </a:spcAft>
              <a:buClr>
                <a:schemeClr val="lt1"/>
              </a:buClr>
              <a:buSzPts val="1600"/>
              <a:buNone/>
              <a:defRPr sz="1600">
                <a:solidFill>
                  <a:schemeClr val="lt1"/>
                </a:solidFill>
              </a:defRPr>
            </a:lvl8pPr>
            <a:lvl9pPr indent="-228600" lvl="8" marL="4114800" algn="l">
              <a:lnSpc>
                <a:spcPct val="90000"/>
              </a:lnSpc>
              <a:spcBef>
                <a:spcPts val="500"/>
              </a:spcBef>
              <a:spcAft>
                <a:spcPts val="0"/>
              </a:spcAft>
              <a:buClr>
                <a:schemeClr val="lt1"/>
              </a:buClr>
              <a:buSzPts val="1600"/>
              <a:buNone/>
              <a:defRPr sz="1600">
                <a:solidFill>
                  <a:schemeClr val="lt1"/>
                </a:solidFill>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W1_Steel" showMasterSp="0" type="title">
  <p:cSld name="TITLE">
    <p:bg>
      <p:bgPr>
        <a:solidFill>
          <a:schemeClr val="lt1"/>
        </a:solidFill>
      </p:bgPr>
    </p:bg>
    <p:spTree>
      <p:nvGrpSpPr>
        <p:cNvPr id="158" name="Shape 158"/>
        <p:cNvGrpSpPr/>
        <p:nvPr/>
      </p:nvGrpSpPr>
      <p:grpSpPr>
        <a:xfrm>
          <a:off x="0" y="0"/>
          <a:ext cx="0" cy="0"/>
          <a:chOff x="0" y="0"/>
          <a:chExt cx="0" cy="0"/>
        </a:xfrm>
      </p:grpSpPr>
      <p:sp>
        <p:nvSpPr>
          <p:cNvPr id="159" name="Google Shape;159;p66"/>
          <p:cNvSpPr txBox="1"/>
          <p:nvPr>
            <p:ph type="ctrTitle"/>
          </p:nvPr>
        </p:nvSpPr>
        <p:spPr>
          <a:xfrm>
            <a:off x="2167128" y="1815465"/>
            <a:ext cx="4544568" cy="1993392"/>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2"/>
              </a:buClr>
              <a:buSzPts val="3600"/>
              <a:buFont typeface="Arial Black"/>
              <a:buNone/>
              <a:defRPr sz="3600"/>
            </a:lvl1pPr>
            <a:lvl2pPr lvl="1" algn="l">
              <a:lnSpc>
                <a:spcPct val="100000"/>
              </a:lnSpc>
              <a:spcBef>
                <a:spcPts val="12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0" name="Google Shape;160;p66"/>
          <p:cNvSpPr txBox="1"/>
          <p:nvPr>
            <p:ph idx="1" type="subTitle"/>
          </p:nvPr>
        </p:nvSpPr>
        <p:spPr>
          <a:xfrm>
            <a:off x="2167128" y="3927729"/>
            <a:ext cx="4544568" cy="276999"/>
          </a:xfrm>
          <a:prstGeom prst="rect">
            <a:avLst/>
          </a:prstGeom>
          <a:noFill/>
          <a:ln>
            <a:noFill/>
          </a:ln>
        </p:spPr>
        <p:txBody>
          <a:bodyPr anchorCtr="0" anchor="t" bIns="0" lIns="0" spcFirstLastPara="1" rIns="0" wrap="square" tIns="0">
            <a:spAutoFit/>
          </a:bodyPr>
          <a:lstStyle>
            <a:lvl1pPr lvl="0" marR="0" algn="l">
              <a:lnSpc>
                <a:spcPct val="100000"/>
              </a:lnSpc>
              <a:spcBef>
                <a:spcPts val="0"/>
              </a:spcBef>
              <a:spcAft>
                <a:spcPts val="0"/>
              </a:spcAft>
              <a:buClr>
                <a:schemeClr val="dk1"/>
              </a:buClr>
              <a:buSzPts val="1800"/>
              <a:buFont typeface="Arial"/>
              <a:buNone/>
              <a:defRPr sz="1800"/>
            </a:lvl1pPr>
            <a:lvl2pPr lvl="1" algn="ctr">
              <a:lnSpc>
                <a:spcPct val="90000"/>
              </a:lnSpc>
              <a:spcBef>
                <a:spcPts val="1200"/>
              </a:spcBef>
              <a:spcAft>
                <a:spcPts val="0"/>
              </a:spcAft>
              <a:buClr>
                <a:schemeClr val="dk1"/>
              </a:buClr>
              <a:buSzPts val="2000"/>
              <a:buNone/>
              <a:defRPr sz="2000"/>
            </a:lvl2pPr>
            <a:lvl3pPr lvl="2" algn="ctr">
              <a:lnSpc>
                <a:spcPct val="90000"/>
              </a:lnSpc>
              <a:spcBef>
                <a:spcPts val="1200"/>
              </a:spcBef>
              <a:spcAft>
                <a:spcPts val="0"/>
              </a:spcAft>
              <a:buClr>
                <a:schemeClr val="dk1"/>
              </a:buClr>
              <a:buSzPts val="1800"/>
              <a:buNone/>
              <a:defRPr sz="1800"/>
            </a:lvl3pPr>
            <a:lvl4pPr lvl="3" algn="ctr">
              <a:lnSpc>
                <a:spcPct val="90000"/>
              </a:lnSpc>
              <a:spcBef>
                <a:spcPts val="1200"/>
              </a:spcBef>
              <a:spcAft>
                <a:spcPts val="0"/>
              </a:spcAft>
              <a:buClr>
                <a:schemeClr val="dk1"/>
              </a:buClr>
              <a:buSzPts val="1600"/>
              <a:buNone/>
              <a:defRPr sz="1600"/>
            </a:lvl4pPr>
            <a:lvl5pPr lvl="4" algn="ctr">
              <a:lnSpc>
                <a:spcPct val="90000"/>
              </a:lnSpc>
              <a:spcBef>
                <a:spcPts val="12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61" name="Google Shape;161;p66"/>
          <p:cNvSpPr/>
          <p:nvPr/>
        </p:nvSpPr>
        <p:spPr>
          <a:xfrm>
            <a:off x="1591056" y="1344168"/>
            <a:ext cx="164592" cy="3291840"/>
          </a:xfrm>
          <a:prstGeom prst="rect">
            <a:avLst/>
          </a:prstGeom>
          <a:solidFill>
            <a:srgbClr val="6F7878"/>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62" name="Google Shape;162;p66"/>
          <p:cNvSpPr/>
          <p:nvPr/>
        </p:nvSpPr>
        <p:spPr>
          <a:xfrm>
            <a:off x="7059168" y="1344168"/>
            <a:ext cx="164592" cy="3291840"/>
          </a:xfrm>
          <a:prstGeom prst="rect">
            <a:avLst/>
          </a:prstGeom>
          <a:solidFill>
            <a:srgbClr val="6F7878"/>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63" name="Google Shape;163;p66"/>
          <p:cNvSpPr txBox="1"/>
          <p:nvPr/>
        </p:nvSpPr>
        <p:spPr>
          <a:xfrm>
            <a:off x="457200" y="6199632"/>
            <a:ext cx="7095744" cy="323165"/>
          </a:xfrm>
          <a:prstGeom prst="rect">
            <a:avLst/>
          </a:prstGeom>
          <a:noFill/>
          <a:ln>
            <a:noFill/>
          </a:ln>
        </p:spPr>
        <p:txBody>
          <a:bodyPr anchorCtr="0" anchor="b" bIns="0" lIns="0" spcFirstLastPara="1" rIns="0" wrap="square" tIns="0">
            <a:spAutoFit/>
          </a:bodyPr>
          <a:lstStyle/>
          <a:p>
            <a:pPr indent="0" lvl="0" marL="0" marR="0" rtl="0" algn="l">
              <a:lnSpc>
                <a:spcPct val="100000"/>
              </a:lnSpc>
              <a:spcBef>
                <a:spcPts val="0"/>
              </a:spcBef>
              <a:spcAft>
                <a:spcPts val="0"/>
              </a:spcAft>
              <a:buClr>
                <a:srgbClr val="000000"/>
              </a:buClr>
              <a:buSzPts val="700"/>
              <a:buFont typeface="Arial"/>
              <a:buNone/>
            </a:pPr>
            <a:r>
              <a:rPr b="0" i="0" lang="en-US" sz="700" u="none" cap="none" strike="noStrike">
                <a:solidFill>
                  <a:schemeClr val="dk1"/>
                </a:solidFill>
                <a:latin typeface="Arial"/>
                <a:ea typeface="Arial"/>
                <a:cs typeface="Arial"/>
                <a:sym typeface="Arial"/>
              </a:rPr>
              <a:t>© 2023 Gartner, Inc. and/or its affiliates. All rights reserved. Gartner is a registered trademark of Gartner, Inc. or its affiliates. This presentation, including all supporting materials, </a:t>
            </a:r>
            <a:br>
              <a:rPr b="0" i="0" lang="en-US" sz="700" u="none" cap="none" strike="noStrike">
                <a:solidFill>
                  <a:schemeClr val="dk1"/>
                </a:solidFill>
                <a:latin typeface="Arial"/>
                <a:ea typeface="Arial"/>
                <a:cs typeface="Arial"/>
                <a:sym typeface="Arial"/>
              </a:rPr>
            </a:br>
            <a:r>
              <a:rPr b="0" i="0" lang="en-US" sz="700" u="none" cap="none" strike="noStrike">
                <a:solidFill>
                  <a:schemeClr val="dk1"/>
                </a:solidFill>
                <a:latin typeface="Arial"/>
                <a:ea typeface="Arial"/>
                <a:cs typeface="Arial"/>
                <a:sym typeface="Arial"/>
              </a:rPr>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b="0" i="0" sz="1400" u="none" cap="none" strike="noStrike">
              <a:solidFill>
                <a:srgbClr val="000000"/>
              </a:solidFill>
              <a:latin typeface="Arial"/>
              <a:ea typeface="Arial"/>
              <a:cs typeface="Arial"/>
              <a:sym typeface="Arial"/>
            </a:endParaRPr>
          </a:p>
        </p:txBody>
      </p:sp>
      <p:pic>
        <p:nvPicPr>
          <p:cNvPr id="164" name="Google Shape;164;p66"/>
          <p:cNvPicPr preferRelativeResize="0"/>
          <p:nvPr/>
        </p:nvPicPr>
        <p:blipFill rotWithShape="1">
          <a:blip r:embed="rId2">
            <a:alphaModFix/>
          </a:blip>
          <a:srcRect b="0" l="0" r="0" t="0"/>
          <a:stretch/>
        </p:blipFill>
        <p:spPr>
          <a:xfrm>
            <a:off x="9686167" y="6056352"/>
            <a:ext cx="2057400" cy="468272"/>
          </a:xfrm>
          <a:prstGeom prst="rect">
            <a:avLst/>
          </a:prstGeom>
          <a:noFill/>
          <a:ln>
            <a:noFill/>
          </a:ln>
        </p:spPr>
      </p:pic>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W1_Surf" showMasterSp="0">
  <p:cSld name="Title Slide W1_Surf">
    <p:bg>
      <p:bgPr>
        <a:solidFill>
          <a:schemeClr val="lt1"/>
        </a:solidFill>
      </p:bgPr>
    </p:bg>
    <p:spTree>
      <p:nvGrpSpPr>
        <p:cNvPr id="165" name="Shape 165"/>
        <p:cNvGrpSpPr/>
        <p:nvPr/>
      </p:nvGrpSpPr>
      <p:grpSpPr>
        <a:xfrm>
          <a:off x="0" y="0"/>
          <a:ext cx="0" cy="0"/>
          <a:chOff x="0" y="0"/>
          <a:chExt cx="0" cy="0"/>
        </a:xfrm>
      </p:grpSpPr>
      <p:sp>
        <p:nvSpPr>
          <p:cNvPr id="166" name="Google Shape;166;p67"/>
          <p:cNvSpPr txBox="1"/>
          <p:nvPr>
            <p:ph type="ctrTitle"/>
          </p:nvPr>
        </p:nvSpPr>
        <p:spPr>
          <a:xfrm>
            <a:off x="2167128" y="1815465"/>
            <a:ext cx="4544568" cy="1993392"/>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2"/>
              </a:buClr>
              <a:buSzPts val="3600"/>
              <a:buFont typeface="Arial Black"/>
              <a:buNone/>
              <a:defRPr sz="3600"/>
            </a:lvl1pPr>
            <a:lvl2pPr lvl="1" algn="l">
              <a:lnSpc>
                <a:spcPct val="100000"/>
              </a:lnSpc>
              <a:spcBef>
                <a:spcPts val="12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7" name="Google Shape;167;p67"/>
          <p:cNvSpPr txBox="1"/>
          <p:nvPr>
            <p:ph idx="1" type="subTitle"/>
          </p:nvPr>
        </p:nvSpPr>
        <p:spPr>
          <a:xfrm>
            <a:off x="2167128" y="3927729"/>
            <a:ext cx="4544568" cy="276999"/>
          </a:xfrm>
          <a:prstGeom prst="rect">
            <a:avLst/>
          </a:prstGeom>
          <a:noFill/>
          <a:ln>
            <a:noFill/>
          </a:ln>
        </p:spPr>
        <p:txBody>
          <a:bodyPr anchorCtr="0" anchor="t" bIns="0" lIns="0" spcFirstLastPara="1" rIns="0" wrap="square" tIns="0">
            <a:spAutoFit/>
          </a:bodyPr>
          <a:lstStyle>
            <a:lvl1pPr lvl="0" marR="0" algn="l">
              <a:lnSpc>
                <a:spcPct val="100000"/>
              </a:lnSpc>
              <a:spcBef>
                <a:spcPts val="0"/>
              </a:spcBef>
              <a:spcAft>
                <a:spcPts val="0"/>
              </a:spcAft>
              <a:buClr>
                <a:schemeClr val="dk1"/>
              </a:buClr>
              <a:buSzPts val="1800"/>
              <a:buFont typeface="Arial"/>
              <a:buNone/>
              <a:defRPr sz="1800"/>
            </a:lvl1pPr>
            <a:lvl2pPr lvl="1" algn="ctr">
              <a:lnSpc>
                <a:spcPct val="90000"/>
              </a:lnSpc>
              <a:spcBef>
                <a:spcPts val="1200"/>
              </a:spcBef>
              <a:spcAft>
                <a:spcPts val="0"/>
              </a:spcAft>
              <a:buClr>
                <a:schemeClr val="dk1"/>
              </a:buClr>
              <a:buSzPts val="2000"/>
              <a:buNone/>
              <a:defRPr sz="2000"/>
            </a:lvl2pPr>
            <a:lvl3pPr lvl="2" algn="ctr">
              <a:lnSpc>
                <a:spcPct val="90000"/>
              </a:lnSpc>
              <a:spcBef>
                <a:spcPts val="1200"/>
              </a:spcBef>
              <a:spcAft>
                <a:spcPts val="0"/>
              </a:spcAft>
              <a:buClr>
                <a:schemeClr val="dk1"/>
              </a:buClr>
              <a:buSzPts val="1800"/>
              <a:buNone/>
              <a:defRPr sz="1800"/>
            </a:lvl3pPr>
            <a:lvl4pPr lvl="3" algn="ctr">
              <a:lnSpc>
                <a:spcPct val="90000"/>
              </a:lnSpc>
              <a:spcBef>
                <a:spcPts val="1200"/>
              </a:spcBef>
              <a:spcAft>
                <a:spcPts val="0"/>
              </a:spcAft>
              <a:buClr>
                <a:schemeClr val="dk1"/>
              </a:buClr>
              <a:buSzPts val="1600"/>
              <a:buNone/>
              <a:defRPr sz="1600"/>
            </a:lvl4pPr>
            <a:lvl5pPr lvl="4" algn="ctr">
              <a:lnSpc>
                <a:spcPct val="90000"/>
              </a:lnSpc>
              <a:spcBef>
                <a:spcPts val="12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68" name="Google Shape;168;p67"/>
          <p:cNvSpPr/>
          <p:nvPr/>
        </p:nvSpPr>
        <p:spPr>
          <a:xfrm>
            <a:off x="1591056" y="1344168"/>
            <a:ext cx="164592" cy="3291840"/>
          </a:xfrm>
          <a:prstGeom prst="rect">
            <a:avLst/>
          </a:prstGeom>
          <a:solidFill>
            <a:srgbClr val="06C4B0"/>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69" name="Google Shape;169;p67"/>
          <p:cNvSpPr/>
          <p:nvPr/>
        </p:nvSpPr>
        <p:spPr>
          <a:xfrm>
            <a:off x="7059168" y="1344168"/>
            <a:ext cx="164592" cy="3291840"/>
          </a:xfrm>
          <a:prstGeom prst="rect">
            <a:avLst/>
          </a:prstGeom>
          <a:solidFill>
            <a:srgbClr val="06C4B0"/>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70" name="Google Shape;170;p67"/>
          <p:cNvSpPr txBox="1"/>
          <p:nvPr/>
        </p:nvSpPr>
        <p:spPr>
          <a:xfrm>
            <a:off x="457200" y="6199632"/>
            <a:ext cx="7095744" cy="323165"/>
          </a:xfrm>
          <a:prstGeom prst="rect">
            <a:avLst/>
          </a:prstGeom>
          <a:noFill/>
          <a:ln>
            <a:noFill/>
          </a:ln>
        </p:spPr>
        <p:txBody>
          <a:bodyPr anchorCtr="0" anchor="b" bIns="0" lIns="0" spcFirstLastPara="1" rIns="0" wrap="square" tIns="0">
            <a:spAutoFit/>
          </a:bodyPr>
          <a:lstStyle/>
          <a:p>
            <a:pPr indent="0" lvl="0" marL="0" marR="0" rtl="0" algn="l">
              <a:lnSpc>
                <a:spcPct val="100000"/>
              </a:lnSpc>
              <a:spcBef>
                <a:spcPts val="0"/>
              </a:spcBef>
              <a:spcAft>
                <a:spcPts val="0"/>
              </a:spcAft>
              <a:buClr>
                <a:srgbClr val="000000"/>
              </a:buClr>
              <a:buSzPts val="700"/>
              <a:buFont typeface="Arial"/>
              <a:buNone/>
            </a:pPr>
            <a:r>
              <a:rPr b="0" i="0" lang="en-US" sz="700" u="none" cap="none" strike="noStrike">
                <a:solidFill>
                  <a:schemeClr val="dk1"/>
                </a:solidFill>
                <a:latin typeface="Arial"/>
                <a:ea typeface="Arial"/>
                <a:cs typeface="Arial"/>
                <a:sym typeface="Arial"/>
              </a:rPr>
              <a:t>© 2023 Gartner, Inc. and/or its affiliates. All rights reserved. Gartner is a registered trademark of Gartner, Inc. or its affiliates. This presentation, including all supporting materials, </a:t>
            </a:r>
            <a:br>
              <a:rPr b="0" i="0" lang="en-US" sz="700" u="none" cap="none" strike="noStrike">
                <a:solidFill>
                  <a:schemeClr val="dk1"/>
                </a:solidFill>
                <a:latin typeface="Arial"/>
                <a:ea typeface="Arial"/>
                <a:cs typeface="Arial"/>
                <a:sym typeface="Arial"/>
              </a:rPr>
            </a:br>
            <a:r>
              <a:rPr b="0" i="0" lang="en-US" sz="700" u="none" cap="none" strike="noStrike">
                <a:solidFill>
                  <a:schemeClr val="dk1"/>
                </a:solidFill>
                <a:latin typeface="Arial"/>
                <a:ea typeface="Arial"/>
                <a:cs typeface="Arial"/>
                <a:sym typeface="Arial"/>
              </a:rPr>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b="0" i="0" sz="1400" u="none" cap="none" strike="noStrike">
              <a:solidFill>
                <a:srgbClr val="000000"/>
              </a:solidFill>
              <a:latin typeface="Arial"/>
              <a:ea typeface="Arial"/>
              <a:cs typeface="Arial"/>
              <a:sym typeface="Arial"/>
            </a:endParaRPr>
          </a:p>
        </p:txBody>
      </p:sp>
      <p:pic>
        <p:nvPicPr>
          <p:cNvPr id="171" name="Google Shape;171;p67"/>
          <p:cNvPicPr preferRelativeResize="0"/>
          <p:nvPr/>
        </p:nvPicPr>
        <p:blipFill rotWithShape="1">
          <a:blip r:embed="rId2">
            <a:alphaModFix/>
          </a:blip>
          <a:srcRect b="0" l="0" r="0" t="0"/>
          <a:stretch/>
        </p:blipFill>
        <p:spPr>
          <a:xfrm>
            <a:off x="9686167" y="6056352"/>
            <a:ext cx="2057400" cy="468272"/>
          </a:xfrm>
          <a:prstGeom prst="rect">
            <a:avLst/>
          </a:prstGeom>
          <a:noFill/>
          <a:ln>
            <a:noFill/>
          </a:ln>
        </p:spPr>
      </p:pic>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W1_Tang" showMasterSp="0">
  <p:cSld name="Title Slide W1_Tang">
    <p:bg>
      <p:bgPr>
        <a:solidFill>
          <a:schemeClr val="lt1"/>
        </a:solidFill>
      </p:bgPr>
    </p:bg>
    <p:spTree>
      <p:nvGrpSpPr>
        <p:cNvPr id="172" name="Shape 172"/>
        <p:cNvGrpSpPr/>
        <p:nvPr/>
      </p:nvGrpSpPr>
      <p:grpSpPr>
        <a:xfrm>
          <a:off x="0" y="0"/>
          <a:ext cx="0" cy="0"/>
          <a:chOff x="0" y="0"/>
          <a:chExt cx="0" cy="0"/>
        </a:xfrm>
      </p:grpSpPr>
      <p:sp>
        <p:nvSpPr>
          <p:cNvPr id="173" name="Google Shape;173;p68"/>
          <p:cNvSpPr txBox="1"/>
          <p:nvPr>
            <p:ph type="ctrTitle"/>
          </p:nvPr>
        </p:nvSpPr>
        <p:spPr>
          <a:xfrm>
            <a:off x="2167128" y="1815465"/>
            <a:ext cx="4544568" cy="1993392"/>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2"/>
              </a:buClr>
              <a:buSzPts val="3600"/>
              <a:buFont typeface="Arial Black"/>
              <a:buNone/>
              <a:defRPr sz="3600"/>
            </a:lvl1pPr>
            <a:lvl2pPr lvl="1" algn="l">
              <a:lnSpc>
                <a:spcPct val="100000"/>
              </a:lnSpc>
              <a:spcBef>
                <a:spcPts val="12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4" name="Google Shape;174;p68"/>
          <p:cNvSpPr txBox="1"/>
          <p:nvPr>
            <p:ph idx="1" type="subTitle"/>
          </p:nvPr>
        </p:nvSpPr>
        <p:spPr>
          <a:xfrm>
            <a:off x="2167128" y="3927729"/>
            <a:ext cx="4544568" cy="276999"/>
          </a:xfrm>
          <a:prstGeom prst="rect">
            <a:avLst/>
          </a:prstGeom>
          <a:noFill/>
          <a:ln>
            <a:noFill/>
          </a:ln>
        </p:spPr>
        <p:txBody>
          <a:bodyPr anchorCtr="0" anchor="t" bIns="0" lIns="0" spcFirstLastPara="1" rIns="0" wrap="square" tIns="0">
            <a:spAutoFit/>
          </a:bodyPr>
          <a:lstStyle>
            <a:lvl1pPr lvl="0" marR="0" algn="l">
              <a:lnSpc>
                <a:spcPct val="100000"/>
              </a:lnSpc>
              <a:spcBef>
                <a:spcPts val="0"/>
              </a:spcBef>
              <a:spcAft>
                <a:spcPts val="0"/>
              </a:spcAft>
              <a:buClr>
                <a:schemeClr val="dk1"/>
              </a:buClr>
              <a:buSzPts val="1800"/>
              <a:buFont typeface="Arial"/>
              <a:buNone/>
              <a:defRPr sz="1800"/>
            </a:lvl1pPr>
            <a:lvl2pPr lvl="1" algn="ctr">
              <a:lnSpc>
                <a:spcPct val="90000"/>
              </a:lnSpc>
              <a:spcBef>
                <a:spcPts val="1200"/>
              </a:spcBef>
              <a:spcAft>
                <a:spcPts val="0"/>
              </a:spcAft>
              <a:buClr>
                <a:schemeClr val="dk1"/>
              </a:buClr>
              <a:buSzPts val="2000"/>
              <a:buNone/>
              <a:defRPr sz="2000"/>
            </a:lvl2pPr>
            <a:lvl3pPr lvl="2" algn="ctr">
              <a:lnSpc>
                <a:spcPct val="90000"/>
              </a:lnSpc>
              <a:spcBef>
                <a:spcPts val="1200"/>
              </a:spcBef>
              <a:spcAft>
                <a:spcPts val="0"/>
              </a:spcAft>
              <a:buClr>
                <a:schemeClr val="dk1"/>
              </a:buClr>
              <a:buSzPts val="1800"/>
              <a:buNone/>
              <a:defRPr sz="1800"/>
            </a:lvl3pPr>
            <a:lvl4pPr lvl="3" algn="ctr">
              <a:lnSpc>
                <a:spcPct val="90000"/>
              </a:lnSpc>
              <a:spcBef>
                <a:spcPts val="1200"/>
              </a:spcBef>
              <a:spcAft>
                <a:spcPts val="0"/>
              </a:spcAft>
              <a:buClr>
                <a:schemeClr val="dk1"/>
              </a:buClr>
              <a:buSzPts val="1600"/>
              <a:buNone/>
              <a:defRPr sz="1600"/>
            </a:lvl4pPr>
            <a:lvl5pPr lvl="4" algn="ctr">
              <a:lnSpc>
                <a:spcPct val="90000"/>
              </a:lnSpc>
              <a:spcBef>
                <a:spcPts val="12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75" name="Google Shape;175;p68"/>
          <p:cNvSpPr/>
          <p:nvPr/>
        </p:nvSpPr>
        <p:spPr>
          <a:xfrm>
            <a:off x="1591056" y="1344168"/>
            <a:ext cx="164592" cy="3291840"/>
          </a:xfrm>
          <a:prstGeom prst="rect">
            <a:avLst/>
          </a:prstGeom>
          <a:solidFill>
            <a:srgbClr val="FF540A"/>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76" name="Google Shape;176;p68"/>
          <p:cNvSpPr/>
          <p:nvPr/>
        </p:nvSpPr>
        <p:spPr>
          <a:xfrm>
            <a:off x="7059168" y="1344168"/>
            <a:ext cx="164592" cy="3291840"/>
          </a:xfrm>
          <a:prstGeom prst="rect">
            <a:avLst/>
          </a:prstGeom>
          <a:solidFill>
            <a:srgbClr val="FF540A"/>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77" name="Google Shape;177;p68"/>
          <p:cNvSpPr txBox="1"/>
          <p:nvPr/>
        </p:nvSpPr>
        <p:spPr>
          <a:xfrm>
            <a:off x="457200" y="6199632"/>
            <a:ext cx="7095744" cy="323165"/>
          </a:xfrm>
          <a:prstGeom prst="rect">
            <a:avLst/>
          </a:prstGeom>
          <a:noFill/>
          <a:ln>
            <a:noFill/>
          </a:ln>
        </p:spPr>
        <p:txBody>
          <a:bodyPr anchorCtr="0" anchor="b" bIns="0" lIns="0" spcFirstLastPara="1" rIns="0" wrap="square" tIns="0">
            <a:spAutoFit/>
          </a:bodyPr>
          <a:lstStyle/>
          <a:p>
            <a:pPr indent="0" lvl="0" marL="0" marR="0" rtl="0" algn="l">
              <a:lnSpc>
                <a:spcPct val="100000"/>
              </a:lnSpc>
              <a:spcBef>
                <a:spcPts val="0"/>
              </a:spcBef>
              <a:spcAft>
                <a:spcPts val="0"/>
              </a:spcAft>
              <a:buClr>
                <a:srgbClr val="000000"/>
              </a:buClr>
              <a:buSzPts val="700"/>
              <a:buFont typeface="Arial"/>
              <a:buNone/>
            </a:pPr>
            <a:r>
              <a:rPr b="0" i="0" lang="en-US" sz="700" u="none" cap="none" strike="noStrike">
                <a:solidFill>
                  <a:schemeClr val="dk1"/>
                </a:solidFill>
                <a:latin typeface="Arial"/>
                <a:ea typeface="Arial"/>
                <a:cs typeface="Arial"/>
                <a:sym typeface="Arial"/>
              </a:rPr>
              <a:t>© 2023 Gartner, Inc. and/or its affiliates. All rights reserved. Gartner is a registered trademark of Gartner, Inc. or its affiliates. This presentation, including all supporting materials, </a:t>
            </a:r>
            <a:br>
              <a:rPr b="0" i="0" lang="en-US" sz="700" u="none" cap="none" strike="noStrike">
                <a:solidFill>
                  <a:schemeClr val="dk1"/>
                </a:solidFill>
                <a:latin typeface="Arial"/>
                <a:ea typeface="Arial"/>
                <a:cs typeface="Arial"/>
                <a:sym typeface="Arial"/>
              </a:rPr>
            </a:br>
            <a:r>
              <a:rPr b="0" i="0" lang="en-US" sz="700" u="none" cap="none" strike="noStrike">
                <a:solidFill>
                  <a:schemeClr val="dk1"/>
                </a:solidFill>
                <a:latin typeface="Arial"/>
                <a:ea typeface="Arial"/>
                <a:cs typeface="Arial"/>
                <a:sym typeface="Arial"/>
              </a:rPr>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b="0" i="0" sz="1400" u="none" cap="none" strike="noStrike">
              <a:solidFill>
                <a:srgbClr val="000000"/>
              </a:solidFill>
              <a:latin typeface="Arial"/>
              <a:ea typeface="Arial"/>
              <a:cs typeface="Arial"/>
              <a:sym typeface="Arial"/>
            </a:endParaRPr>
          </a:p>
        </p:txBody>
      </p:sp>
      <p:pic>
        <p:nvPicPr>
          <p:cNvPr id="178" name="Google Shape;178;p68"/>
          <p:cNvPicPr preferRelativeResize="0"/>
          <p:nvPr/>
        </p:nvPicPr>
        <p:blipFill rotWithShape="1">
          <a:blip r:embed="rId2">
            <a:alphaModFix/>
          </a:blip>
          <a:srcRect b="0" l="0" r="0" t="0"/>
          <a:stretch/>
        </p:blipFill>
        <p:spPr>
          <a:xfrm>
            <a:off x="9686167" y="6056352"/>
            <a:ext cx="2057400" cy="468272"/>
          </a:xfrm>
          <a:prstGeom prst="rect">
            <a:avLst/>
          </a:prstGeom>
          <a:noFill/>
          <a:ln>
            <a:noFill/>
          </a:ln>
        </p:spPr>
      </p:pic>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W1_Lemon" showMasterSp="0">
  <p:cSld name="Title Slide W1_Lemon">
    <p:bg>
      <p:bgPr>
        <a:solidFill>
          <a:schemeClr val="lt1"/>
        </a:solidFill>
      </p:bgPr>
    </p:bg>
    <p:spTree>
      <p:nvGrpSpPr>
        <p:cNvPr id="179" name="Shape 179"/>
        <p:cNvGrpSpPr/>
        <p:nvPr/>
      </p:nvGrpSpPr>
      <p:grpSpPr>
        <a:xfrm>
          <a:off x="0" y="0"/>
          <a:ext cx="0" cy="0"/>
          <a:chOff x="0" y="0"/>
          <a:chExt cx="0" cy="0"/>
        </a:xfrm>
      </p:grpSpPr>
      <p:sp>
        <p:nvSpPr>
          <p:cNvPr id="180" name="Google Shape;180;p69"/>
          <p:cNvSpPr txBox="1"/>
          <p:nvPr>
            <p:ph type="ctrTitle"/>
          </p:nvPr>
        </p:nvSpPr>
        <p:spPr>
          <a:xfrm>
            <a:off x="2167128" y="1815465"/>
            <a:ext cx="4544568" cy="1993392"/>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2"/>
              </a:buClr>
              <a:buSzPts val="3600"/>
              <a:buFont typeface="Arial Black"/>
              <a:buNone/>
              <a:defRPr sz="3600"/>
            </a:lvl1pPr>
            <a:lvl2pPr lvl="1" algn="l">
              <a:lnSpc>
                <a:spcPct val="100000"/>
              </a:lnSpc>
              <a:spcBef>
                <a:spcPts val="12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1" name="Google Shape;181;p69"/>
          <p:cNvSpPr txBox="1"/>
          <p:nvPr>
            <p:ph idx="1" type="subTitle"/>
          </p:nvPr>
        </p:nvSpPr>
        <p:spPr>
          <a:xfrm>
            <a:off x="2167128" y="3927729"/>
            <a:ext cx="4544568" cy="276999"/>
          </a:xfrm>
          <a:prstGeom prst="rect">
            <a:avLst/>
          </a:prstGeom>
          <a:noFill/>
          <a:ln>
            <a:noFill/>
          </a:ln>
        </p:spPr>
        <p:txBody>
          <a:bodyPr anchorCtr="0" anchor="t" bIns="0" lIns="0" spcFirstLastPara="1" rIns="0" wrap="square" tIns="0">
            <a:spAutoFit/>
          </a:bodyPr>
          <a:lstStyle>
            <a:lvl1pPr lvl="0" marR="0" algn="l">
              <a:lnSpc>
                <a:spcPct val="100000"/>
              </a:lnSpc>
              <a:spcBef>
                <a:spcPts val="0"/>
              </a:spcBef>
              <a:spcAft>
                <a:spcPts val="0"/>
              </a:spcAft>
              <a:buClr>
                <a:schemeClr val="dk1"/>
              </a:buClr>
              <a:buSzPts val="1800"/>
              <a:buFont typeface="Arial"/>
              <a:buNone/>
              <a:defRPr sz="1800"/>
            </a:lvl1pPr>
            <a:lvl2pPr lvl="1" algn="ctr">
              <a:lnSpc>
                <a:spcPct val="90000"/>
              </a:lnSpc>
              <a:spcBef>
                <a:spcPts val="1200"/>
              </a:spcBef>
              <a:spcAft>
                <a:spcPts val="0"/>
              </a:spcAft>
              <a:buClr>
                <a:schemeClr val="dk1"/>
              </a:buClr>
              <a:buSzPts val="2000"/>
              <a:buNone/>
              <a:defRPr sz="2000"/>
            </a:lvl2pPr>
            <a:lvl3pPr lvl="2" algn="ctr">
              <a:lnSpc>
                <a:spcPct val="90000"/>
              </a:lnSpc>
              <a:spcBef>
                <a:spcPts val="1200"/>
              </a:spcBef>
              <a:spcAft>
                <a:spcPts val="0"/>
              </a:spcAft>
              <a:buClr>
                <a:schemeClr val="dk1"/>
              </a:buClr>
              <a:buSzPts val="1800"/>
              <a:buNone/>
              <a:defRPr sz="1800"/>
            </a:lvl3pPr>
            <a:lvl4pPr lvl="3" algn="ctr">
              <a:lnSpc>
                <a:spcPct val="90000"/>
              </a:lnSpc>
              <a:spcBef>
                <a:spcPts val="1200"/>
              </a:spcBef>
              <a:spcAft>
                <a:spcPts val="0"/>
              </a:spcAft>
              <a:buClr>
                <a:schemeClr val="dk1"/>
              </a:buClr>
              <a:buSzPts val="1600"/>
              <a:buNone/>
              <a:defRPr sz="1600"/>
            </a:lvl4pPr>
            <a:lvl5pPr lvl="4" algn="ctr">
              <a:lnSpc>
                <a:spcPct val="90000"/>
              </a:lnSpc>
              <a:spcBef>
                <a:spcPts val="12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2" name="Google Shape;182;p69"/>
          <p:cNvSpPr/>
          <p:nvPr/>
        </p:nvSpPr>
        <p:spPr>
          <a:xfrm>
            <a:off x="1591056" y="1344168"/>
            <a:ext cx="164592" cy="3291840"/>
          </a:xfrm>
          <a:prstGeom prst="rect">
            <a:avLst/>
          </a:prstGeom>
          <a:solidFill>
            <a:srgbClr val="FEC10D"/>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83" name="Google Shape;183;p69"/>
          <p:cNvSpPr/>
          <p:nvPr/>
        </p:nvSpPr>
        <p:spPr>
          <a:xfrm>
            <a:off x="7059168" y="1344168"/>
            <a:ext cx="164592" cy="3291840"/>
          </a:xfrm>
          <a:prstGeom prst="rect">
            <a:avLst/>
          </a:prstGeom>
          <a:solidFill>
            <a:srgbClr val="FEC10D"/>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84" name="Google Shape;184;p69"/>
          <p:cNvSpPr txBox="1"/>
          <p:nvPr/>
        </p:nvSpPr>
        <p:spPr>
          <a:xfrm>
            <a:off x="457200" y="6199632"/>
            <a:ext cx="7095744" cy="323165"/>
          </a:xfrm>
          <a:prstGeom prst="rect">
            <a:avLst/>
          </a:prstGeom>
          <a:noFill/>
          <a:ln>
            <a:noFill/>
          </a:ln>
        </p:spPr>
        <p:txBody>
          <a:bodyPr anchorCtr="0" anchor="b" bIns="0" lIns="0" spcFirstLastPara="1" rIns="0" wrap="square" tIns="0">
            <a:spAutoFit/>
          </a:bodyPr>
          <a:lstStyle/>
          <a:p>
            <a:pPr indent="0" lvl="0" marL="0" marR="0" rtl="0" algn="l">
              <a:lnSpc>
                <a:spcPct val="100000"/>
              </a:lnSpc>
              <a:spcBef>
                <a:spcPts val="0"/>
              </a:spcBef>
              <a:spcAft>
                <a:spcPts val="0"/>
              </a:spcAft>
              <a:buClr>
                <a:srgbClr val="000000"/>
              </a:buClr>
              <a:buSzPts val="700"/>
              <a:buFont typeface="Arial"/>
              <a:buNone/>
            </a:pPr>
            <a:r>
              <a:rPr b="0" i="0" lang="en-US" sz="700" u="none" cap="none" strike="noStrike">
                <a:solidFill>
                  <a:schemeClr val="dk1"/>
                </a:solidFill>
                <a:latin typeface="Arial"/>
                <a:ea typeface="Arial"/>
                <a:cs typeface="Arial"/>
                <a:sym typeface="Arial"/>
              </a:rPr>
              <a:t>© 2023 Gartner, Inc. and/or its affiliates. All rights reserved. Gartner is a registered trademark of Gartner, Inc. or its affiliates. This presentation, including all supporting materials, </a:t>
            </a:r>
            <a:br>
              <a:rPr b="0" i="0" lang="en-US" sz="700" u="none" cap="none" strike="noStrike">
                <a:solidFill>
                  <a:schemeClr val="dk1"/>
                </a:solidFill>
                <a:latin typeface="Arial"/>
                <a:ea typeface="Arial"/>
                <a:cs typeface="Arial"/>
                <a:sym typeface="Arial"/>
              </a:rPr>
            </a:br>
            <a:r>
              <a:rPr b="0" i="0" lang="en-US" sz="700" u="none" cap="none" strike="noStrike">
                <a:solidFill>
                  <a:schemeClr val="dk1"/>
                </a:solidFill>
                <a:latin typeface="Arial"/>
                <a:ea typeface="Arial"/>
                <a:cs typeface="Arial"/>
                <a:sym typeface="Arial"/>
              </a:rPr>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b="0" i="0" sz="1400" u="none" cap="none" strike="noStrike">
              <a:solidFill>
                <a:srgbClr val="000000"/>
              </a:solidFill>
              <a:latin typeface="Arial"/>
              <a:ea typeface="Arial"/>
              <a:cs typeface="Arial"/>
              <a:sym typeface="Arial"/>
            </a:endParaRPr>
          </a:p>
        </p:txBody>
      </p:sp>
      <p:pic>
        <p:nvPicPr>
          <p:cNvPr id="185" name="Google Shape;185;p69"/>
          <p:cNvPicPr preferRelativeResize="0"/>
          <p:nvPr/>
        </p:nvPicPr>
        <p:blipFill rotWithShape="1">
          <a:blip r:embed="rId2">
            <a:alphaModFix/>
          </a:blip>
          <a:srcRect b="0" l="0" r="0" t="0"/>
          <a:stretch/>
        </p:blipFill>
        <p:spPr>
          <a:xfrm>
            <a:off x="9686167" y="6056352"/>
            <a:ext cx="2057400" cy="468272"/>
          </a:xfrm>
          <a:prstGeom prst="rect">
            <a:avLst/>
          </a:prstGeom>
          <a:noFill/>
          <a:ln>
            <a:noFill/>
          </a:ln>
        </p:spPr>
      </p:pic>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W1_Rose" showMasterSp="0">
  <p:cSld name="Title Slide W1_Rose">
    <p:bg>
      <p:bgPr>
        <a:solidFill>
          <a:schemeClr val="lt1"/>
        </a:solidFill>
      </p:bgPr>
    </p:bg>
    <p:spTree>
      <p:nvGrpSpPr>
        <p:cNvPr id="186" name="Shape 186"/>
        <p:cNvGrpSpPr/>
        <p:nvPr/>
      </p:nvGrpSpPr>
      <p:grpSpPr>
        <a:xfrm>
          <a:off x="0" y="0"/>
          <a:ext cx="0" cy="0"/>
          <a:chOff x="0" y="0"/>
          <a:chExt cx="0" cy="0"/>
        </a:xfrm>
      </p:grpSpPr>
      <p:sp>
        <p:nvSpPr>
          <p:cNvPr id="187" name="Google Shape;187;p70"/>
          <p:cNvSpPr txBox="1"/>
          <p:nvPr>
            <p:ph type="ctrTitle"/>
          </p:nvPr>
        </p:nvSpPr>
        <p:spPr>
          <a:xfrm>
            <a:off x="2167128" y="1815465"/>
            <a:ext cx="4544568" cy="1993392"/>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2"/>
              </a:buClr>
              <a:buSzPts val="3600"/>
              <a:buFont typeface="Arial Black"/>
              <a:buNone/>
              <a:defRPr sz="3600"/>
            </a:lvl1pPr>
            <a:lvl2pPr lvl="1" algn="l">
              <a:lnSpc>
                <a:spcPct val="100000"/>
              </a:lnSpc>
              <a:spcBef>
                <a:spcPts val="12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8" name="Google Shape;188;p70"/>
          <p:cNvSpPr txBox="1"/>
          <p:nvPr>
            <p:ph idx="1" type="subTitle"/>
          </p:nvPr>
        </p:nvSpPr>
        <p:spPr>
          <a:xfrm>
            <a:off x="2167128" y="3927729"/>
            <a:ext cx="4544568" cy="276999"/>
          </a:xfrm>
          <a:prstGeom prst="rect">
            <a:avLst/>
          </a:prstGeom>
          <a:noFill/>
          <a:ln>
            <a:noFill/>
          </a:ln>
        </p:spPr>
        <p:txBody>
          <a:bodyPr anchorCtr="0" anchor="t" bIns="0" lIns="0" spcFirstLastPara="1" rIns="0" wrap="square" tIns="0">
            <a:spAutoFit/>
          </a:bodyPr>
          <a:lstStyle>
            <a:lvl1pPr lvl="0" marR="0" algn="l">
              <a:lnSpc>
                <a:spcPct val="100000"/>
              </a:lnSpc>
              <a:spcBef>
                <a:spcPts val="0"/>
              </a:spcBef>
              <a:spcAft>
                <a:spcPts val="0"/>
              </a:spcAft>
              <a:buClr>
                <a:schemeClr val="dk1"/>
              </a:buClr>
              <a:buSzPts val="1800"/>
              <a:buFont typeface="Arial"/>
              <a:buNone/>
              <a:defRPr sz="1800"/>
            </a:lvl1pPr>
            <a:lvl2pPr lvl="1" algn="ctr">
              <a:lnSpc>
                <a:spcPct val="90000"/>
              </a:lnSpc>
              <a:spcBef>
                <a:spcPts val="1200"/>
              </a:spcBef>
              <a:spcAft>
                <a:spcPts val="0"/>
              </a:spcAft>
              <a:buClr>
                <a:schemeClr val="dk1"/>
              </a:buClr>
              <a:buSzPts val="2000"/>
              <a:buNone/>
              <a:defRPr sz="2000"/>
            </a:lvl2pPr>
            <a:lvl3pPr lvl="2" algn="ctr">
              <a:lnSpc>
                <a:spcPct val="90000"/>
              </a:lnSpc>
              <a:spcBef>
                <a:spcPts val="1200"/>
              </a:spcBef>
              <a:spcAft>
                <a:spcPts val="0"/>
              </a:spcAft>
              <a:buClr>
                <a:schemeClr val="dk1"/>
              </a:buClr>
              <a:buSzPts val="1800"/>
              <a:buNone/>
              <a:defRPr sz="1800"/>
            </a:lvl3pPr>
            <a:lvl4pPr lvl="3" algn="ctr">
              <a:lnSpc>
                <a:spcPct val="90000"/>
              </a:lnSpc>
              <a:spcBef>
                <a:spcPts val="1200"/>
              </a:spcBef>
              <a:spcAft>
                <a:spcPts val="0"/>
              </a:spcAft>
              <a:buClr>
                <a:schemeClr val="dk1"/>
              </a:buClr>
              <a:buSzPts val="1600"/>
              <a:buNone/>
              <a:defRPr sz="1600"/>
            </a:lvl4pPr>
            <a:lvl5pPr lvl="4" algn="ctr">
              <a:lnSpc>
                <a:spcPct val="90000"/>
              </a:lnSpc>
              <a:spcBef>
                <a:spcPts val="12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9" name="Google Shape;189;p70"/>
          <p:cNvSpPr/>
          <p:nvPr/>
        </p:nvSpPr>
        <p:spPr>
          <a:xfrm>
            <a:off x="1591056" y="1344168"/>
            <a:ext cx="164592" cy="3291840"/>
          </a:xfrm>
          <a:prstGeom prst="rect">
            <a:avLst/>
          </a:prstGeom>
          <a:solidFill>
            <a:srgbClr val="E81159"/>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90" name="Google Shape;190;p70"/>
          <p:cNvSpPr/>
          <p:nvPr/>
        </p:nvSpPr>
        <p:spPr>
          <a:xfrm>
            <a:off x="7059168" y="1344168"/>
            <a:ext cx="164592" cy="3291840"/>
          </a:xfrm>
          <a:prstGeom prst="rect">
            <a:avLst/>
          </a:prstGeom>
          <a:solidFill>
            <a:srgbClr val="E81159"/>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91" name="Google Shape;191;p70"/>
          <p:cNvSpPr txBox="1"/>
          <p:nvPr/>
        </p:nvSpPr>
        <p:spPr>
          <a:xfrm>
            <a:off x="457200" y="6199632"/>
            <a:ext cx="7095744" cy="323165"/>
          </a:xfrm>
          <a:prstGeom prst="rect">
            <a:avLst/>
          </a:prstGeom>
          <a:noFill/>
          <a:ln>
            <a:noFill/>
          </a:ln>
        </p:spPr>
        <p:txBody>
          <a:bodyPr anchorCtr="0" anchor="b" bIns="0" lIns="0" spcFirstLastPara="1" rIns="0" wrap="square" tIns="0">
            <a:spAutoFit/>
          </a:bodyPr>
          <a:lstStyle/>
          <a:p>
            <a:pPr indent="0" lvl="0" marL="0" marR="0" rtl="0" algn="l">
              <a:lnSpc>
                <a:spcPct val="100000"/>
              </a:lnSpc>
              <a:spcBef>
                <a:spcPts val="0"/>
              </a:spcBef>
              <a:spcAft>
                <a:spcPts val="0"/>
              </a:spcAft>
              <a:buClr>
                <a:srgbClr val="000000"/>
              </a:buClr>
              <a:buSzPts val="700"/>
              <a:buFont typeface="Arial"/>
              <a:buNone/>
            </a:pPr>
            <a:r>
              <a:rPr b="0" i="0" lang="en-US" sz="700" u="none" cap="none" strike="noStrike">
                <a:solidFill>
                  <a:schemeClr val="dk1"/>
                </a:solidFill>
                <a:latin typeface="Arial"/>
                <a:ea typeface="Arial"/>
                <a:cs typeface="Arial"/>
                <a:sym typeface="Arial"/>
              </a:rPr>
              <a:t>© 2023 Gartner, Inc. and/or its affiliates. All rights reserved. Gartner is a registered trademark of Gartner, Inc. or its affiliates. This presentation, including all supporting materials, </a:t>
            </a:r>
            <a:br>
              <a:rPr b="0" i="0" lang="en-US" sz="700" u="none" cap="none" strike="noStrike">
                <a:solidFill>
                  <a:schemeClr val="dk1"/>
                </a:solidFill>
                <a:latin typeface="Arial"/>
                <a:ea typeface="Arial"/>
                <a:cs typeface="Arial"/>
                <a:sym typeface="Arial"/>
              </a:rPr>
            </a:br>
            <a:r>
              <a:rPr b="0" i="0" lang="en-US" sz="700" u="none" cap="none" strike="noStrike">
                <a:solidFill>
                  <a:schemeClr val="dk1"/>
                </a:solidFill>
                <a:latin typeface="Arial"/>
                <a:ea typeface="Arial"/>
                <a:cs typeface="Arial"/>
                <a:sym typeface="Arial"/>
              </a:rPr>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b="0" i="0" sz="1400" u="none" cap="none" strike="noStrike">
              <a:solidFill>
                <a:srgbClr val="000000"/>
              </a:solidFill>
              <a:latin typeface="Arial"/>
              <a:ea typeface="Arial"/>
              <a:cs typeface="Arial"/>
              <a:sym typeface="Arial"/>
            </a:endParaRPr>
          </a:p>
        </p:txBody>
      </p:sp>
      <p:pic>
        <p:nvPicPr>
          <p:cNvPr id="192" name="Google Shape;192;p70"/>
          <p:cNvPicPr preferRelativeResize="0"/>
          <p:nvPr/>
        </p:nvPicPr>
        <p:blipFill rotWithShape="1">
          <a:blip r:embed="rId2">
            <a:alphaModFix/>
          </a:blip>
          <a:srcRect b="0" l="0" r="0" t="0"/>
          <a:stretch/>
        </p:blipFill>
        <p:spPr>
          <a:xfrm>
            <a:off x="9686167" y="6056352"/>
            <a:ext cx="2057400" cy="468272"/>
          </a:xfrm>
          <a:prstGeom prst="rect">
            <a:avLst/>
          </a:prstGeom>
          <a:noFill/>
          <a:ln>
            <a:noFill/>
          </a:ln>
        </p:spPr>
      </p:pic>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vider W1_Steel">
  <p:cSld name="Divider W1_Steel">
    <p:spTree>
      <p:nvGrpSpPr>
        <p:cNvPr id="193" name="Shape 193"/>
        <p:cNvGrpSpPr/>
        <p:nvPr/>
      </p:nvGrpSpPr>
      <p:grpSpPr>
        <a:xfrm>
          <a:off x="0" y="0"/>
          <a:ext cx="0" cy="0"/>
          <a:chOff x="0" y="0"/>
          <a:chExt cx="0" cy="0"/>
        </a:xfrm>
      </p:grpSpPr>
      <p:sp>
        <p:nvSpPr>
          <p:cNvPr id="194" name="Google Shape;194;p71"/>
          <p:cNvSpPr txBox="1"/>
          <p:nvPr>
            <p:ph type="title"/>
          </p:nvPr>
        </p:nvSpPr>
        <p:spPr>
          <a:xfrm>
            <a:off x="2057400" y="1527048"/>
            <a:ext cx="4910328" cy="2935224"/>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Clr>
                <a:schemeClr val="dk2"/>
              </a:buClr>
              <a:buSzPts val="3200"/>
              <a:buFont typeface="Arial Black"/>
              <a:buNone/>
              <a:defRPr sz="3200"/>
            </a:lvl1pPr>
            <a:lvl2pPr lvl="1" algn="l">
              <a:lnSpc>
                <a:spcPct val="100000"/>
              </a:lnSpc>
              <a:spcBef>
                <a:spcPts val="12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5" name="Google Shape;195;p71"/>
          <p:cNvSpPr/>
          <p:nvPr/>
        </p:nvSpPr>
        <p:spPr>
          <a:xfrm>
            <a:off x="0" y="1353312"/>
            <a:ext cx="1755648" cy="3291840"/>
          </a:xfrm>
          <a:prstGeom prst="rect">
            <a:avLst/>
          </a:prstGeom>
          <a:solidFill>
            <a:schemeClr val="accent2"/>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96" name="Google Shape;196;p71"/>
          <p:cNvSpPr/>
          <p:nvPr/>
        </p:nvSpPr>
        <p:spPr>
          <a:xfrm>
            <a:off x="7141464" y="1353312"/>
            <a:ext cx="5047488" cy="3291840"/>
          </a:xfrm>
          <a:prstGeom prst="rect">
            <a:avLst/>
          </a:prstGeom>
          <a:solidFill>
            <a:schemeClr val="accent2"/>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vider W1_Surf">
  <p:cSld name="Divider W1_Surf">
    <p:spTree>
      <p:nvGrpSpPr>
        <p:cNvPr id="197" name="Shape 197"/>
        <p:cNvGrpSpPr/>
        <p:nvPr/>
      </p:nvGrpSpPr>
      <p:grpSpPr>
        <a:xfrm>
          <a:off x="0" y="0"/>
          <a:ext cx="0" cy="0"/>
          <a:chOff x="0" y="0"/>
          <a:chExt cx="0" cy="0"/>
        </a:xfrm>
      </p:grpSpPr>
      <p:sp>
        <p:nvSpPr>
          <p:cNvPr id="198" name="Google Shape;198;p72"/>
          <p:cNvSpPr txBox="1"/>
          <p:nvPr>
            <p:ph type="title"/>
          </p:nvPr>
        </p:nvSpPr>
        <p:spPr>
          <a:xfrm>
            <a:off x="2057400" y="1527048"/>
            <a:ext cx="4910328" cy="2935224"/>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Clr>
                <a:schemeClr val="dk2"/>
              </a:buClr>
              <a:buSzPts val="3200"/>
              <a:buFont typeface="Arial Black"/>
              <a:buNone/>
              <a:defRPr sz="3200"/>
            </a:lvl1pPr>
            <a:lvl2pPr lvl="1" algn="l">
              <a:lnSpc>
                <a:spcPct val="100000"/>
              </a:lnSpc>
              <a:spcBef>
                <a:spcPts val="12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9" name="Google Shape;199;p72"/>
          <p:cNvSpPr/>
          <p:nvPr/>
        </p:nvSpPr>
        <p:spPr>
          <a:xfrm>
            <a:off x="0" y="1353312"/>
            <a:ext cx="1755648" cy="3291840"/>
          </a:xfrm>
          <a:prstGeom prst="rect">
            <a:avLst/>
          </a:prstGeom>
          <a:solidFill>
            <a:srgbClr val="06C4B0"/>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00" name="Google Shape;200;p72"/>
          <p:cNvSpPr/>
          <p:nvPr/>
        </p:nvSpPr>
        <p:spPr>
          <a:xfrm>
            <a:off x="7141464" y="1353312"/>
            <a:ext cx="5047488" cy="3291840"/>
          </a:xfrm>
          <a:prstGeom prst="rect">
            <a:avLst/>
          </a:prstGeom>
          <a:solidFill>
            <a:srgbClr val="06C4B0"/>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vider W1_Tang">
  <p:cSld name="Divider W1_Tang">
    <p:spTree>
      <p:nvGrpSpPr>
        <p:cNvPr id="201" name="Shape 201"/>
        <p:cNvGrpSpPr/>
        <p:nvPr/>
      </p:nvGrpSpPr>
      <p:grpSpPr>
        <a:xfrm>
          <a:off x="0" y="0"/>
          <a:ext cx="0" cy="0"/>
          <a:chOff x="0" y="0"/>
          <a:chExt cx="0" cy="0"/>
        </a:xfrm>
      </p:grpSpPr>
      <p:sp>
        <p:nvSpPr>
          <p:cNvPr id="202" name="Google Shape;202;p73"/>
          <p:cNvSpPr txBox="1"/>
          <p:nvPr>
            <p:ph type="title"/>
          </p:nvPr>
        </p:nvSpPr>
        <p:spPr>
          <a:xfrm>
            <a:off x="2057400" y="1527048"/>
            <a:ext cx="4910328" cy="2935224"/>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Clr>
                <a:schemeClr val="dk2"/>
              </a:buClr>
              <a:buSzPts val="3200"/>
              <a:buFont typeface="Arial Black"/>
              <a:buNone/>
              <a:defRPr sz="3200"/>
            </a:lvl1pPr>
            <a:lvl2pPr lvl="1" algn="l">
              <a:lnSpc>
                <a:spcPct val="100000"/>
              </a:lnSpc>
              <a:spcBef>
                <a:spcPts val="12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3" name="Google Shape;203;p73"/>
          <p:cNvSpPr/>
          <p:nvPr/>
        </p:nvSpPr>
        <p:spPr>
          <a:xfrm>
            <a:off x="0" y="1353312"/>
            <a:ext cx="1755648" cy="3291840"/>
          </a:xfrm>
          <a:prstGeom prst="rect">
            <a:avLst/>
          </a:prstGeom>
          <a:solidFill>
            <a:schemeClr val="accent5"/>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04" name="Google Shape;204;p73"/>
          <p:cNvSpPr/>
          <p:nvPr/>
        </p:nvSpPr>
        <p:spPr>
          <a:xfrm>
            <a:off x="7141464" y="1353312"/>
            <a:ext cx="5047488" cy="3291840"/>
          </a:xfrm>
          <a:prstGeom prst="rect">
            <a:avLst/>
          </a:prstGeom>
          <a:solidFill>
            <a:schemeClr val="accent5"/>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vider W1_Lemon">
  <p:cSld name="Divider W1_Lemon">
    <p:spTree>
      <p:nvGrpSpPr>
        <p:cNvPr id="205" name="Shape 205"/>
        <p:cNvGrpSpPr/>
        <p:nvPr/>
      </p:nvGrpSpPr>
      <p:grpSpPr>
        <a:xfrm>
          <a:off x="0" y="0"/>
          <a:ext cx="0" cy="0"/>
          <a:chOff x="0" y="0"/>
          <a:chExt cx="0" cy="0"/>
        </a:xfrm>
      </p:grpSpPr>
      <p:sp>
        <p:nvSpPr>
          <p:cNvPr id="206" name="Google Shape;206;p74"/>
          <p:cNvSpPr txBox="1"/>
          <p:nvPr>
            <p:ph type="title"/>
          </p:nvPr>
        </p:nvSpPr>
        <p:spPr>
          <a:xfrm>
            <a:off x="2057400" y="1527048"/>
            <a:ext cx="4910328" cy="2935224"/>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Clr>
                <a:schemeClr val="dk2"/>
              </a:buClr>
              <a:buSzPts val="3200"/>
              <a:buFont typeface="Arial Black"/>
              <a:buNone/>
              <a:defRPr sz="3200"/>
            </a:lvl1pPr>
            <a:lvl2pPr lvl="1" algn="l">
              <a:lnSpc>
                <a:spcPct val="100000"/>
              </a:lnSpc>
              <a:spcBef>
                <a:spcPts val="12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7" name="Google Shape;207;p74"/>
          <p:cNvSpPr/>
          <p:nvPr/>
        </p:nvSpPr>
        <p:spPr>
          <a:xfrm>
            <a:off x="0" y="1353312"/>
            <a:ext cx="1755648" cy="3291840"/>
          </a:xfrm>
          <a:prstGeom prst="rect">
            <a:avLst/>
          </a:prstGeom>
          <a:solidFill>
            <a:schemeClr val="accent6"/>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08" name="Google Shape;208;p74"/>
          <p:cNvSpPr/>
          <p:nvPr/>
        </p:nvSpPr>
        <p:spPr>
          <a:xfrm>
            <a:off x="7141464" y="1353312"/>
            <a:ext cx="5047488" cy="3291840"/>
          </a:xfrm>
          <a:prstGeom prst="rect">
            <a:avLst/>
          </a:prstGeom>
          <a:solidFill>
            <a:schemeClr val="accent6"/>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36"/>
          <p:cNvSpPr txBox="1"/>
          <p:nvPr>
            <p:ph type="title"/>
          </p:nvPr>
        </p:nvSpPr>
        <p:spPr>
          <a:xfrm>
            <a:off x="457200" y="366713"/>
            <a:ext cx="11276100" cy="443100"/>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dk2"/>
              </a:buClr>
              <a:buSzPts val="1800"/>
              <a:buFont typeface="Arial Black"/>
              <a:buNone/>
              <a:defRPr/>
            </a:lvl1pPr>
            <a:lvl2pPr lvl="1" algn="l">
              <a:lnSpc>
                <a:spcPct val="100000"/>
              </a:lnSpc>
              <a:spcBef>
                <a:spcPts val="12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vider W1_Rose">
  <p:cSld name="Divider W1_Rose">
    <p:spTree>
      <p:nvGrpSpPr>
        <p:cNvPr id="209" name="Shape 209"/>
        <p:cNvGrpSpPr/>
        <p:nvPr/>
      </p:nvGrpSpPr>
      <p:grpSpPr>
        <a:xfrm>
          <a:off x="0" y="0"/>
          <a:ext cx="0" cy="0"/>
          <a:chOff x="0" y="0"/>
          <a:chExt cx="0" cy="0"/>
        </a:xfrm>
      </p:grpSpPr>
      <p:sp>
        <p:nvSpPr>
          <p:cNvPr id="210" name="Google Shape;210;p75"/>
          <p:cNvSpPr txBox="1"/>
          <p:nvPr>
            <p:ph type="title"/>
          </p:nvPr>
        </p:nvSpPr>
        <p:spPr>
          <a:xfrm>
            <a:off x="2057400" y="1527048"/>
            <a:ext cx="4910328" cy="2935224"/>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Clr>
                <a:schemeClr val="dk2"/>
              </a:buClr>
              <a:buSzPts val="3200"/>
              <a:buFont typeface="Arial Black"/>
              <a:buNone/>
              <a:defRPr sz="3200"/>
            </a:lvl1pPr>
            <a:lvl2pPr lvl="1" algn="l">
              <a:lnSpc>
                <a:spcPct val="100000"/>
              </a:lnSpc>
              <a:spcBef>
                <a:spcPts val="12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1" name="Google Shape;211;p75"/>
          <p:cNvSpPr/>
          <p:nvPr/>
        </p:nvSpPr>
        <p:spPr>
          <a:xfrm>
            <a:off x="0" y="1353312"/>
            <a:ext cx="1755648" cy="3291840"/>
          </a:xfrm>
          <a:prstGeom prst="rect">
            <a:avLst/>
          </a:prstGeom>
          <a:solidFill>
            <a:srgbClr val="E81159"/>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12" name="Google Shape;212;p75"/>
          <p:cNvSpPr/>
          <p:nvPr/>
        </p:nvSpPr>
        <p:spPr>
          <a:xfrm>
            <a:off x="7141464" y="1353312"/>
            <a:ext cx="5047488" cy="3291840"/>
          </a:xfrm>
          <a:prstGeom prst="rect">
            <a:avLst/>
          </a:prstGeom>
          <a:solidFill>
            <a:srgbClr val="E81159"/>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B1_Steel" showMasterSp="0" type="title">
  <p:cSld name="TITLE">
    <p:bg>
      <p:bgPr>
        <a:solidFill>
          <a:schemeClr val="dk2"/>
        </a:solidFill>
      </p:bgPr>
    </p:bg>
    <p:spTree>
      <p:nvGrpSpPr>
        <p:cNvPr id="219" name="Shape 219"/>
        <p:cNvGrpSpPr/>
        <p:nvPr/>
      </p:nvGrpSpPr>
      <p:grpSpPr>
        <a:xfrm>
          <a:off x="0" y="0"/>
          <a:ext cx="0" cy="0"/>
          <a:chOff x="0" y="0"/>
          <a:chExt cx="0" cy="0"/>
        </a:xfrm>
      </p:grpSpPr>
      <p:sp>
        <p:nvSpPr>
          <p:cNvPr id="220" name="Google Shape;220;p77"/>
          <p:cNvSpPr txBox="1"/>
          <p:nvPr>
            <p:ph type="ctrTitle"/>
          </p:nvPr>
        </p:nvSpPr>
        <p:spPr>
          <a:xfrm>
            <a:off x="2167128" y="1815465"/>
            <a:ext cx="4544568" cy="1993392"/>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lt2"/>
              </a:buClr>
              <a:buSzPts val="3600"/>
              <a:buFont typeface="Arial Black"/>
              <a:buNone/>
              <a:defRPr sz="3600"/>
            </a:lvl1pPr>
            <a:lvl2pPr lvl="1" algn="l">
              <a:lnSpc>
                <a:spcPct val="100000"/>
              </a:lnSpc>
              <a:spcBef>
                <a:spcPts val="12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1" name="Google Shape;221;p77"/>
          <p:cNvSpPr txBox="1"/>
          <p:nvPr>
            <p:ph idx="1" type="subTitle"/>
          </p:nvPr>
        </p:nvSpPr>
        <p:spPr>
          <a:xfrm>
            <a:off x="2167128" y="3927729"/>
            <a:ext cx="4544568" cy="276999"/>
          </a:xfrm>
          <a:prstGeom prst="rect">
            <a:avLst/>
          </a:prstGeom>
          <a:noFill/>
          <a:ln>
            <a:noFill/>
          </a:ln>
        </p:spPr>
        <p:txBody>
          <a:bodyPr anchorCtr="0" anchor="t" bIns="0" lIns="0" spcFirstLastPara="1" rIns="0" wrap="square" tIns="0">
            <a:spAutoFit/>
          </a:bodyPr>
          <a:lstStyle>
            <a:lvl1pPr lvl="0" marR="0" algn="l">
              <a:lnSpc>
                <a:spcPct val="100000"/>
              </a:lnSpc>
              <a:spcBef>
                <a:spcPts val="0"/>
              </a:spcBef>
              <a:spcAft>
                <a:spcPts val="0"/>
              </a:spcAft>
              <a:buClr>
                <a:schemeClr val="lt1"/>
              </a:buClr>
              <a:buSzPts val="1800"/>
              <a:buFont typeface="Arial"/>
              <a:buNone/>
              <a:defRPr sz="1800"/>
            </a:lvl1pPr>
            <a:lvl2pPr lvl="1" algn="ctr">
              <a:lnSpc>
                <a:spcPct val="90000"/>
              </a:lnSpc>
              <a:spcBef>
                <a:spcPts val="1200"/>
              </a:spcBef>
              <a:spcAft>
                <a:spcPts val="0"/>
              </a:spcAft>
              <a:buClr>
                <a:schemeClr val="lt1"/>
              </a:buClr>
              <a:buSzPts val="2000"/>
              <a:buNone/>
              <a:defRPr sz="2000"/>
            </a:lvl2pPr>
            <a:lvl3pPr lvl="2" algn="ctr">
              <a:lnSpc>
                <a:spcPct val="90000"/>
              </a:lnSpc>
              <a:spcBef>
                <a:spcPts val="1200"/>
              </a:spcBef>
              <a:spcAft>
                <a:spcPts val="0"/>
              </a:spcAft>
              <a:buClr>
                <a:schemeClr val="lt1"/>
              </a:buClr>
              <a:buSzPts val="1800"/>
              <a:buNone/>
              <a:defRPr sz="1800"/>
            </a:lvl3pPr>
            <a:lvl4pPr lvl="3" algn="ctr">
              <a:lnSpc>
                <a:spcPct val="90000"/>
              </a:lnSpc>
              <a:spcBef>
                <a:spcPts val="1200"/>
              </a:spcBef>
              <a:spcAft>
                <a:spcPts val="0"/>
              </a:spcAft>
              <a:buClr>
                <a:schemeClr val="lt1"/>
              </a:buClr>
              <a:buSzPts val="1600"/>
              <a:buNone/>
              <a:defRPr sz="1600"/>
            </a:lvl4pPr>
            <a:lvl5pPr lvl="4" algn="ctr">
              <a:lnSpc>
                <a:spcPct val="90000"/>
              </a:lnSpc>
              <a:spcBef>
                <a:spcPts val="12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p:txBody>
      </p:sp>
      <p:sp>
        <p:nvSpPr>
          <p:cNvPr id="222" name="Google Shape;222;p77"/>
          <p:cNvSpPr/>
          <p:nvPr/>
        </p:nvSpPr>
        <p:spPr>
          <a:xfrm>
            <a:off x="1591056" y="1344168"/>
            <a:ext cx="164592" cy="3291840"/>
          </a:xfrm>
          <a:prstGeom prst="rect">
            <a:avLst/>
          </a:prstGeom>
          <a:solidFill>
            <a:srgbClr val="6F7878"/>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23" name="Google Shape;223;p77"/>
          <p:cNvSpPr/>
          <p:nvPr/>
        </p:nvSpPr>
        <p:spPr>
          <a:xfrm>
            <a:off x="7059168" y="1344168"/>
            <a:ext cx="164592" cy="3291840"/>
          </a:xfrm>
          <a:prstGeom prst="rect">
            <a:avLst/>
          </a:prstGeom>
          <a:solidFill>
            <a:srgbClr val="6F7878"/>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24" name="Google Shape;224;p77"/>
          <p:cNvSpPr txBox="1"/>
          <p:nvPr/>
        </p:nvSpPr>
        <p:spPr>
          <a:xfrm>
            <a:off x="457200" y="6199632"/>
            <a:ext cx="7095744" cy="323165"/>
          </a:xfrm>
          <a:prstGeom prst="rect">
            <a:avLst/>
          </a:prstGeom>
          <a:noFill/>
          <a:ln>
            <a:noFill/>
          </a:ln>
        </p:spPr>
        <p:txBody>
          <a:bodyPr anchorCtr="0" anchor="b" bIns="0" lIns="0" spcFirstLastPara="1" rIns="0" wrap="square" tIns="0">
            <a:spAutoFit/>
          </a:bodyPr>
          <a:lstStyle/>
          <a:p>
            <a:pPr indent="0" lvl="0" marL="0" marR="0" rtl="0" algn="l">
              <a:lnSpc>
                <a:spcPct val="100000"/>
              </a:lnSpc>
              <a:spcBef>
                <a:spcPts val="0"/>
              </a:spcBef>
              <a:spcAft>
                <a:spcPts val="0"/>
              </a:spcAft>
              <a:buClr>
                <a:srgbClr val="000000"/>
              </a:buClr>
              <a:buSzPts val="700"/>
              <a:buFont typeface="Arial"/>
              <a:buNone/>
            </a:pPr>
            <a:r>
              <a:rPr b="0" i="0" lang="en-US" sz="700" u="none" cap="none" strike="noStrike">
                <a:solidFill>
                  <a:schemeClr val="lt1"/>
                </a:solidFill>
                <a:latin typeface="Arial"/>
                <a:ea typeface="Arial"/>
                <a:cs typeface="Arial"/>
                <a:sym typeface="Arial"/>
              </a:rPr>
              <a:t>© 2023 Gartner, Inc. and/or its affiliates. All rights reserved. Gartner is a registered trademark of Gartner, Inc. or its affiliates. This presentation, including all supporting materials, </a:t>
            </a:r>
            <a:br>
              <a:rPr b="0" i="0" lang="en-US" sz="700" u="none" cap="none" strike="noStrike">
                <a:solidFill>
                  <a:schemeClr val="lt1"/>
                </a:solidFill>
                <a:latin typeface="Arial"/>
                <a:ea typeface="Arial"/>
                <a:cs typeface="Arial"/>
                <a:sym typeface="Arial"/>
              </a:rPr>
            </a:br>
            <a:r>
              <a:rPr b="0" i="0" lang="en-US" sz="700" u="none" cap="none" strike="noStrike">
                <a:solidFill>
                  <a:schemeClr val="lt1"/>
                </a:solidFill>
                <a:latin typeface="Arial"/>
                <a:ea typeface="Arial"/>
                <a:cs typeface="Arial"/>
                <a:sym typeface="Arial"/>
              </a:rPr>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b="0" i="0" sz="1400" u="none" cap="none" strike="noStrike">
              <a:solidFill>
                <a:srgbClr val="000000"/>
              </a:solidFill>
              <a:latin typeface="Arial"/>
              <a:ea typeface="Arial"/>
              <a:cs typeface="Arial"/>
              <a:sym typeface="Arial"/>
            </a:endParaRPr>
          </a:p>
        </p:txBody>
      </p:sp>
      <p:pic>
        <p:nvPicPr>
          <p:cNvPr id="225" name="Google Shape;225;p77"/>
          <p:cNvPicPr preferRelativeResize="0"/>
          <p:nvPr/>
        </p:nvPicPr>
        <p:blipFill rotWithShape="1">
          <a:blip r:embed="rId2">
            <a:alphaModFix/>
          </a:blip>
          <a:srcRect b="0" l="0" r="0" t="0"/>
          <a:stretch/>
        </p:blipFill>
        <p:spPr>
          <a:xfrm>
            <a:off x="9686167" y="6056352"/>
            <a:ext cx="2057400" cy="468273"/>
          </a:xfrm>
          <a:prstGeom prst="rect">
            <a:avLst/>
          </a:prstGeom>
          <a:noFill/>
          <a:ln>
            <a:noFill/>
          </a:ln>
        </p:spPr>
      </p:pic>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B1_Surf" showMasterSp="0">
  <p:cSld name="Title Slide B1_Surf">
    <p:bg>
      <p:bgPr>
        <a:solidFill>
          <a:schemeClr val="dk2"/>
        </a:solidFill>
      </p:bgPr>
    </p:bg>
    <p:spTree>
      <p:nvGrpSpPr>
        <p:cNvPr id="226" name="Shape 226"/>
        <p:cNvGrpSpPr/>
        <p:nvPr/>
      </p:nvGrpSpPr>
      <p:grpSpPr>
        <a:xfrm>
          <a:off x="0" y="0"/>
          <a:ext cx="0" cy="0"/>
          <a:chOff x="0" y="0"/>
          <a:chExt cx="0" cy="0"/>
        </a:xfrm>
      </p:grpSpPr>
      <p:sp>
        <p:nvSpPr>
          <p:cNvPr id="227" name="Google Shape;227;p78"/>
          <p:cNvSpPr txBox="1"/>
          <p:nvPr>
            <p:ph type="ctrTitle"/>
          </p:nvPr>
        </p:nvSpPr>
        <p:spPr>
          <a:xfrm>
            <a:off x="2167128" y="1815465"/>
            <a:ext cx="4544568" cy="1993392"/>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lt2"/>
              </a:buClr>
              <a:buSzPts val="3600"/>
              <a:buFont typeface="Arial Black"/>
              <a:buNone/>
              <a:defRPr sz="3600"/>
            </a:lvl1pPr>
            <a:lvl2pPr lvl="1" algn="l">
              <a:lnSpc>
                <a:spcPct val="100000"/>
              </a:lnSpc>
              <a:spcBef>
                <a:spcPts val="12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8" name="Google Shape;228;p78"/>
          <p:cNvSpPr txBox="1"/>
          <p:nvPr>
            <p:ph idx="1" type="subTitle"/>
          </p:nvPr>
        </p:nvSpPr>
        <p:spPr>
          <a:xfrm>
            <a:off x="2167128" y="3927729"/>
            <a:ext cx="4544568" cy="276999"/>
          </a:xfrm>
          <a:prstGeom prst="rect">
            <a:avLst/>
          </a:prstGeom>
          <a:noFill/>
          <a:ln>
            <a:noFill/>
          </a:ln>
        </p:spPr>
        <p:txBody>
          <a:bodyPr anchorCtr="0" anchor="t" bIns="0" lIns="0" spcFirstLastPara="1" rIns="0" wrap="square" tIns="0">
            <a:spAutoFit/>
          </a:bodyPr>
          <a:lstStyle>
            <a:lvl1pPr lvl="0" marR="0" algn="l">
              <a:lnSpc>
                <a:spcPct val="100000"/>
              </a:lnSpc>
              <a:spcBef>
                <a:spcPts val="0"/>
              </a:spcBef>
              <a:spcAft>
                <a:spcPts val="0"/>
              </a:spcAft>
              <a:buClr>
                <a:schemeClr val="lt1"/>
              </a:buClr>
              <a:buSzPts val="1800"/>
              <a:buFont typeface="Arial"/>
              <a:buNone/>
              <a:defRPr sz="1800"/>
            </a:lvl1pPr>
            <a:lvl2pPr lvl="1" algn="ctr">
              <a:lnSpc>
                <a:spcPct val="90000"/>
              </a:lnSpc>
              <a:spcBef>
                <a:spcPts val="1200"/>
              </a:spcBef>
              <a:spcAft>
                <a:spcPts val="0"/>
              </a:spcAft>
              <a:buClr>
                <a:schemeClr val="lt1"/>
              </a:buClr>
              <a:buSzPts val="2000"/>
              <a:buNone/>
              <a:defRPr sz="2000"/>
            </a:lvl2pPr>
            <a:lvl3pPr lvl="2" algn="ctr">
              <a:lnSpc>
                <a:spcPct val="90000"/>
              </a:lnSpc>
              <a:spcBef>
                <a:spcPts val="1200"/>
              </a:spcBef>
              <a:spcAft>
                <a:spcPts val="0"/>
              </a:spcAft>
              <a:buClr>
                <a:schemeClr val="lt1"/>
              </a:buClr>
              <a:buSzPts val="1800"/>
              <a:buNone/>
              <a:defRPr sz="1800"/>
            </a:lvl3pPr>
            <a:lvl4pPr lvl="3" algn="ctr">
              <a:lnSpc>
                <a:spcPct val="90000"/>
              </a:lnSpc>
              <a:spcBef>
                <a:spcPts val="1200"/>
              </a:spcBef>
              <a:spcAft>
                <a:spcPts val="0"/>
              </a:spcAft>
              <a:buClr>
                <a:schemeClr val="lt1"/>
              </a:buClr>
              <a:buSzPts val="1600"/>
              <a:buNone/>
              <a:defRPr sz="1600"/>
            </a:lvl4pPr>
            <a:lvl5pPr lvl="4" algn="ctr">
              <a:lnSpc>
                <a:spcPct val="90000"/>
              </a:lnSpc>
              <a:spcBef>
                <a:spcPts val="12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p:txBody>
      </p:sp>
      <p:sp>
        <p:nvSpPr>
          <p:cNvPr id="229" name="Google Shape;229;p78"/>
          <p:cNvSpPr/>
          <p:nvPr/>
        </p:nvSpPr>
        <p:spPr>
          <a:xfrm>
            <a:off x="1591056" y="1344168"/>
            <a:ext cx="164592" cy="3291840"/>
          </a:xfrm>
          <a:prstGeom prst="rect">
            <a:avLst/>
          </a:prstGeom>
          <a:solidFill>
            <a:srgbClr val="06C4B0"/>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30" name="Google Shape;230;p78"/>
          <p:cNvSpPr/>
          <p:nvPr/>
        </p:nvSpPr>
        <p:spPr>
          <a:xfrm>
            <a:off x="7059168" y="1344168"/>
            <a:ext cx="164592" cy="3291840"/>
          </a:xfrm>
          <a:prstGeom prst="rect">
            <a:avLst/>
          </a:prstGeom>
          <a:solidFill>
            <a:srgbClr val="06C4B0"/>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31" name="Google Shape;231;p78"/>
          <p:cNvSpPr txBox="1"/>
          <p:nvPr/>
        </p:nvSpPr>
        <p:spPr>
          <a:xfrm>
            <a:off x="457200" y="6199632"/>
            <a:ext cx="7095744" cy="323165"/>
          </a:xfrm>
          <a:prstGeom prst="rect">
            <a:avLst/>
          </a:prstGeom>
          <a:noFill/>
          <a:ln>
            <a:noFill/>
          </a:ln>
        </p:spPr>
        <p:txBody>
          <a:bodyPr anchorCtr="0" anchor="b" bIns="0" lIns="0" spcFirstLastPara="1" rIns="0" wrap="square" tIns="0">
            <a:spAutoFit/>
          </a:bodyPr>
          <a:lstStyle/>
          <a:p>
            <a:pPr indent="0" lvl="0" marL="0" marR="0" rtl="0" algn="l">
              <a:lnSpc>
                <a:spcPct val="100000"/>
              </a:lnSpc>
              <a:spcBef>
                <a:spcPts val="0"/>
              </a:spcBef>
              <a:spcAft>
                <a:spcPts val="0"/>
              </a:spcAft>
              <a:buClr>
                <a:srgbClr val="000000"/>
              </a:buClr>
              <a:buSzPts val="700"/>
              <a:buFont typeface="Arial"/>
              <a:buNone/>
            </a:pPr>
            <a:r>
              <a:rPr b="0" i="0" lang="en-US" sz="700" u="none" cap="none" strike="noStrike">
                <a:solidFill>
                  <a:schemeClr val="lt1"/>
                </a:solidFill>
                <a:latin typeface="Arial"/>
                <a:ea typeface="Arial"/>
                <a:cs typeface="Arial"/>
                <a:sym typeface="Arial"/>
              </a:rPr>
              <a:t>© 2023 Gartner, Inc. and/or its affiliates. All rights reserved. Gartner is a registered trademark of Gartner, Inc. or its affiliates. This presentation, including all supporting materials, </a:t>
            </a:r>
            <a:br>
              <a:rPr b="0" i="0" lang="en-US" sz="700" u="none" cap="none" strike="noStrike">
                <a:solidFill>
                  <a:schemeClr val="lt1"/>
                </a:solidFill>
                <a:latin typeface="Arial"/>
                <a:ea typeface="Arial"/>
                <a:cs typeface="Arial"/>
                <a:sym typeface="Arial"/>
              </a:rPr>
            </a:br>
            <a:r>
              <a:rPr b="0" i="0" lang="en-US" sz="700" u="none" cap="none" strike="noStrike">
                <a:solidFill>
                  <a:schemeClr val="lt1"/>
                </a:solidFill>
                <a:latin typeface="Arial"/>
                <a:ea typeface="Arial"/>
                <a:cs typeface="Arial"/>
                <a:sym typeface="Arial"/>
              </a:rPr>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b="0" i="0" sz="1400" u="none" cap="none" strike="noStrike">
              <a:solidFill>
                <a:srgbClr val="000000"/>
              </a:solidFill>
              <a:latin typeface="Arial"/>
              <a:ea typeface="Arial"/>
              <a:cs typeface="Arial"/>
              <a:sym typeface="Arial"/>
            </a:endParaRPr>
          </a:p>
        </p:txBody>
      </p:sp>
      <p:pic>
        <p:nvPicPr>
          <p:cNvPr id="232" name="Google Shape;232;p78"/>
          <p:cNvPicPr preferRelativeResize="0"/>
          <p:nvPr/>
        </p:nvPicPr>
        <p:blipFill rotWithShape="1">
          <a:blip r:embed="rId2">
            <a:alphaModFix/>
          </a:blip>
          <a:srcRect b="0" l="0" r="0" t="0"/>
          <a:stretch/>
        </p:blipFill>
        <p:spPr>
          <a:xfrm>
            <a:off x="9686167" y="6056352"/>
            <a:ext cx="2057400" cy="468273"/>
          </a:xfrm>
          <a:prstGeom prst="rect">
            <a:avLst/>
          </a:prstGeom>
          <a:noFill/>
          <a:ln>
            <a:noFill/>
          </a:ln>
        </p:spPr>
      </p:pic>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B1_Tang" showMasterSp="0">
  <p:cSld name="Title Slide B1_Tang">
    <p:bg>
      <p:bgPr>
        <a:solidFill>
          <a:schemeClr val="dk2"/>
        </a:solidFill>
      </p:bgPr>
    </p:bg>
    <p:spTree>
      <p:nvGrpSpPr>
        <p:cNvPr id="233" name="Shape 233"/>
        <p:cNvGrpSpPr/>
        <p:nvPr/>
      </p:nvGrpSpPr>
      <p:grpSpPr>
        <a:xfrm>
          <a:off x="0" y="0"/>
          <a:ext cx="0" cy="0"/>
          <a:chOff x="0" y="0"/>
          <a:chExt cx="0" cy="0"/>
        </a:xfrm>
      </p:grpSpPr>
      <p:sp>
        <p:nvSpPr>
          <p:cNvPr id="234" name="Google Shape;234;p79"/>
          <p:cNvSpPr txBox="1"/>
          <p:nvPr>
            <p:ph type="ctrTitle"/>
          </p:nvPr>
        </p:nvSpPr>
        <p:spPr>
          <a:xfrm>
            <a:off x="2167128" y="1815465"/>
            <a:ext cx="4544568" cy="1993392"/>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lt2"/>
              </a:buClr>
              <a:buSzPts val="3600"/>
              <a:buFont typeface="Arial Black"/>
              <a:buNone/>
              <a:defRPr sz="3600"/>
            </a:lvl1pPr>
            <a:lvl2pPr lvl="1" algn="l">
              <a:lnSpc>
                <a:spcPct val="100000"/>
              </a:lnSpc>
              <a:spcBef>
                <a:spcPts val="12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5" name="Google Shape;235;p79"/>
          <p:cNvSpPr txBox="1"/>
          <p:nvPr>
            <p:ph idx="1" type="subTitle"/>
          </p:nvPr>
        </p:nvSpPr>
        <p:spPr>
          <a:xfrm>
            <a:off x="2167128" y="3927729"/>
            <a:ext cx="4544568" cy="276999"/>
          </a:xfrm>
          <a:prstGeom prst="rect">
            <a:avLst/>
          </a:prstGeom>
          <a:noFill/>
          <a:ln>
            <a:noFill/>
          </a:ln>
        </p:spPr>
        <p:txBody>
          <a:bodyPr anchorCtr="0" anchor="t" bIns="0" lIns="0" spcFirstLastPara="1" rIns="0" wrap="square" tIns="0">
            <a:spAutoFit/>
          </a:bodyPr>
          <a:lstStyle>
            <a:lvl1pPr lvl="0" marR="0" algn="l">
              <a:lnSpc>
                <a:spcPct val="100000"/>
              </a:lnSpc>
              <a:spcBef>
                <a:spcPts val="0"/>
              </a:spcBef>
              <a:spcAft>
                <a:spcPts val="0"/>
              </a:spcAft>
              <a:buClr>
                <a:schemeClr val="lt1"/>
              </a:buClr>
              <a:buSzPts val="1800"/>
              <a:buFont typeface="Arial"/>
              <a:buNone/>
              <a:defRPr sz="1800"/>
            </a:lvl1pPr>
            <a:lvl2pPr lvl="1" algn="ctr">
              <a:lnSpc>
                <a:spcPct val="90000"/>
              </a:lnSpc>
              <a:spcBef>
                <a:spcPts val="1200"/>
              </a:spcBef>
              <a:spcAft>
                <a:spcPts val="0"/>
              </a:spcAft>
              <a:buClr>
                <a:schemeClr val="lt1"/>
              </a:buClr>
              <a:buSzPts val="2000"/>
              <a:buNone/>
              <a:defRPr sz="2000"/>
            </a:lvl2pPr>
            <a:lvl3pPr lvl="2" algn="ctr">
              <a:lnSpc>
                <a:spcPct val="90000"/>
              </a:lnSpc>
              <a:spcBef>
                <a:spcPts val="1200"/>
              </a:spcBef>
              <a:spcAft>
                <a:spcPts val="0"/>
              </a:spcAft>
              <a:buClr>
                <a:schemeClr val="lt1"/>
              </a:buClr>
              <a:buSzPts val="1800"/>
              <a:buNone/>
              <a:defRPr sz="1800"/>
            </a:lvl3pPr>
            <a:lvl4pPr lvl="3" algn="ctr">
              <a:lnSpc>
                <a:spcPct val="90000"/>
              </a:lnSpc>
              <a:spcBef>
                <a:spcPts val="1200"/>
              </a:spcBef>
              <a:spcAft>
                <a:spcPts val="0"/>
              </a:spcAft>
              <a:buClr>
                <a:schemeClr val="lt1"/>
              </a:buClr>
              <a:buSzPts val="1600"/>
              <a:buNone/>
              <a:defRPr sz="1600"/>
            </a:lvl4pPr>
            <a:lvl5pPr lvl="4" algn="ctr">
              <a:lnSpc>
                <a:spcPct val="90000"/>
              </a:lnSpc>
              <a:spcBef>
                <a:spcPts val="12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p:txBody>
      </p:sp>
      <p:sp>
        <p:nvSpPr>
          <p:cNvPr id="236" name="Google Shape;236;p79"/>
          <p:cNvSpPr/>
          <p:nvPr/>
        </p:nvSpPr>
        <p:spPr>
          <a:xfrm>
            <a:off x="1591056" y="1344168"/>
            <a:ext cx="164592" cy="3291840"/>
          </a:xfrm>
          <a:prstGeom prst="rect">
            <a:avLst/>
          </a:prstGeom>
          <a:solidFill>
            <a:srgbClr val="FF540A"/>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37" name="Google Shape;237;p79"/>
          <p:cNvSpPr/>
          <p:nvPr/>
        </p:nvSpPr>
        <p:spPr>
          <a:xfrm>
            <a:off x="7059168" y="1344168"/>
            <a:ext cx="164592" cy="3291840"/>
          </a:xfrm>
          <a:prstGeom prst="rect">
            <a:avLst/>
          </a:prstGeom>
          <a:solidFill>
            <a:srgbClr val="FF540A"/>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38" name="Google Shape;238;p79"/>
          <p:cNvSpPr txBox="1"/>
          <p:nvPr/>
        </p:nvSpPr>
        <p:spPr>
          <a:xfrm>
            <a:off x="457200" y="6199632"/>
            <a:ext cx="7095744" cy="323165"/>
          </a:xfrm>
          <a:prstGeom prst="rect">
            <a:avLst/>
          </a:prstGeom>
          <a:noFill/>
          <a:ln>
            <a:noFill/>
          </a:ln>
        </p:spPr>
        <p:txBody>
          <a:bodyPr anchorCtr="0" anchor="b" bIns="0" lIns="0" spcFirstLastPara="1" rIns="0" wrap="square" tIns="0">
            <a:spAutoFit/>
          </a:bodyPr>
          <a:lstStyle/>
          <a:p>
            <a:pPr indent="0" lvl="0" marL="0" marR="0" rtl="0" algn="l">
              <a:lnSpc>
                <a:spcPct val="100000"/>
              </a:lnSpc>
              <a:spcBef>
                <a:spcPts val="0"/>
              </a:spcBef>
              <a:spcAft>
                <a:spcPts val="0"/>
              </a:spcAft>
              <a:buClr>
                <a:srgbClr val="000000"/>
              </a:buClr>
              <a:buSzPts val="700"/>
              <a:buFont typeface="Arial"/>
              <a:buNone/>
            </a:pPr>
            <a:r>
              <a:rPr b="0" i="0" lang="en-US" sz="700" u="none" cap="none" strike="noStrike">
                <a:solidFill>
                  <a:schemeClr val="lt1"/>
                </a:solidFill>
                <a:latin typeface="Arial"/>
                <a:ea typeface="Arial"/>
                <a:cs typeface="Arial"/>
                <a:sym typeface="Arial"/>
              </a:rPr>
              <a:t>© 2023 Gartner, Inc. and/or its affiliates. All rights reserved. Gartner is a registered trademark of Gartner, Inc. or its affiliates. This presentation, including all supporting materials, </a:t>
            </a:r>
            <a:br>
              <a:rPr b="0" i="0" lang="en-US" sz="700" u="none" cap="none" strike="noStrike">
                <a:solidFill>
                  <a:schemeClr val="lt1"/>
                </a:solidFill>
                <a:latin typeface="Arial"/>
                <a:ea typeface="Arial"/>
                <a:cs typeface="Arial"/>
                <a:sym typeface="Arial"/>
              </a:rPr>
            </a:br>
            <a:r>
              <a:rPr b="0" i="0" lang="en-US" sz="700" u="none" cap="none" strike="noStrike">
                <a:solidFill>
                  <a:schemeClr val="lt1"/>
                </a:solidFill>
                <a:latin typeface="Arial"/>
                <a:ea typeface="Arial"/>
                <a:cs typeface="Arial"/>
                <a:sym typeface="Arial"/>
              </a:rPr>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b="0" i="0" sz="1400" u="none" cap="none" strike="noStrike">
              <a:solidFill>
                <a:srgbClr val="000000"/>
              </a:solidFill>
              <a:latin typeface="Arial"/>
              <a:ea typeface="Arial"/>
              <a:cs typeface="Arial"/>
              <a:sym typeface="Arial"/>
            </a:endParaRPr>
          </a:p>
        </p:txBody>
      </p:sp>
      <p:pic>
        <p:nvPicPr>
          <p:cNvPr id="239" name="Google Shape;239;p79"/>
          <p:cNvPicPr preferRelativeResize="0"/>
          <p:nvPr/>
        </p:nvPicPr>
        <p:blipFill rotWithShape="1">
          <a:blip r:embed="rId2">
            <a:alphaModFix/>
          </a:blip>
          <a:srcRect b="0" l="0" r="0" t="0"/>
          <a:stretch/>
        </p:blipFill>
        <p:spPr>
          <a:xfrm>
            <a:off x="9686167" y="6056352"/>
            <a:ext cx="2057400" cy="468273"/>
          </a:xfrm>
          <a:prstGeom prst="rect">
            <a:avLst/>
          </a:prstGeom>
          <a:noFill/>
          <a:ln>
            <a:noFill/>
          </a:ln>
        </p:spPr>
      </p:pic>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B1_Lemon" showMasterSp="0">
  <p:cSld name="Title Slide B1_Lemon">
    <p:bg>
      <p:bgPr>
        <a:solidFill>
          <a:schemeClr val="dk2"/>
        </a:solidFill>
      </p:bgPr>
    </p:bg>
    <p:spTree>
      <p:nvGrpSpPr>
        <p:cNvPr id="240" name="Shape 240"/>
        <p:cNvGrpSpPr/>
        <p:nvPr/>
      </p:nvGrpSpPr>
      <p:grpSpPr>
        <a:xfrm>
          <a:off x="0" y="0"/>
          <a:ext cx="0" cy="0"/>
          <a:chOff x="0" y="0"/>
          <a:chExt cx="0" cy="0"/>
        </a:xfrm>
      </p:grpSpPr>
      <p:sp>
        <p:nvSpPr>
          <p:cNvPr id="241" name="Google Shape;241;p80"/>
          <p:cNvSpPr txBox="1"/>
          <p:nvPr>
            <p:ph type="ctrTitle"/>
          </p:nvPr>
        </p:nvSpPr>
        <p:spPr>
          <a:xfrm>
            <a:off x="2167128" y="1815465"/>
            <a:ext cx="4544568" cy="1993392"/>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lt2"/>
              </a:buClr>
              <a:buSzPts val="3600"/>
              <a:buFont typeface="Arial Black"/>
              <a:buNone/>
              <a:defRPr sz="3600"/>
            </a:lvl1pPr>
            <a:lvl2pPr lvl="1" algn="l">
              <a:lnSpc>
                <a:spcPct val="100000"/>
              </a:lnSpc>
              <a:spcBef>
                <a:spcPts val="12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2" name="Google Shape;242;p80"/>
          <p:cNvSpPr txBox="1"/>
          <p:nvPr>
            <p:ph idx="1" type="subTitle"/>
          </p:nvPr>
        </p:nvSpPr>
        <p:spPr>
          <a:xfrm>
            <a:off x="2167128" y="3927729"/>
            <a:ext cx="4544568" cy="276999"/>
          </a:xfrm>
          <a:prstGeom prst="rect">
            <a:avLst/>
          </a:prstGeom>
          <a:noFill/>
          <a:ln>
            <a:noFill/>
          </a:ln>
        </p:spPr>
        <p:txBody>
          <a:bodyPr anchorCtr="0" anchor="t" bIns="0" lIns="0" spcFirstLastPara="1" rIns="0" wrap="square" tIns="0">
            <a:spAutoFit/>
          </a:bodyPr>
          <a:lstStyle>
            <a:lvl1pPr lvl="0" marR="0" algn="l">
              <a:lnSpc>
                <a:spcPct val="100000"/>
              </a:lnSpc>
              <a:spcBef>
                <a:spcPts val="0"/>
              </a:spcBef>
              <a:spcAft>
                <a:spcPts val="0"/>
              </a:spcAft>
              <a:buClr>
                <a:schemeClr val="lt1"/>
              </a:buClr>
              <a:buSzPts val="1800"/>
              <a:buFont typeface="Arial"/>
              <a:buNone/>
              <a:defRPr sz="1800"/>
            </a:lvl1pPr>
            <a:lvl2pPr lvl="1" algn="ctr">
              <a:lnSpc>
                <a:spcPct val="90000"/>
              </a:lnSpc>
              <a:spcBef>
                <a:spcPts val="1200"/>
              </a:spcBef>
              <a:spcAft>
                <a:spcPts val="0"/>
              </a:spcAft>
              <a:buClr>
                <a:schemeClr val="lt1"/>
              </a:buClr>
              <a:buSzPts val="2000"/>
              <a:buNone/>
              <a:defRPr sz="2000"/>
            </a:lvl2pPr>
            <a:lvl3pPr lvl="2" algn="ctr">
              <a:lnSpc>
                <a:spcPct val="90000"/>
              </a:lnSpc>
              <a:spcBef>
                <a:spcPts val="1200"/>
              </a:spcBef>
              <a:spcAft>
                <a:spcPts val="0"/>
              </a:spcAft>
              <a:buClr>
                <a:schemeClr val="lt1"/>
              </a:buClr>
              <a:buSzPts val="1800"/>
              <a:buNone/>
              <a:defRPr sz="1800"/>
            </a:lvl3pPr>
            <a:lvl4pPr lvl="3" algn="ctr">
              <a:lnSpc>
                <a:spcPct val="90000"/>
              </a:lnSpc>
              <a:spcBef>
                <a:spcPts val="1200"/>
              </a:spcBef>
              <a:spcAft>
                <a:spcPts val="0"/>
              </a:spcAft>
              <a:buClr>
                <a:schemeClr val="lt1"/>
              </a:buClr>
              <a:buSzPts val="1600"/>
              <a:buNone/>
              <a:defRPr sz="1600"/>
            </a:lvl4pPr>
            <a:lvl5pPr lvl="4" algn="ctr">
              <a:lnSpc>
                <a:spcPct val="90000"/>
              </a:lnSpc>
              <a:spcBef>
                <a:spcPts val="12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p:txBody>
      </p:sp>
      <p:sp>
        <p:nvSpPr>
          <p:cNvPr id="243" name="Google Shape;243;p80"/>
          <p:cNvSpPr/>
          <p:nvPr/>
        </p:nvSpPr>
        <p:spPr>
          <a:xfrm>
            <a:off x="1591056" y="1344168"/>
            <a:ext cx="164592" cy="3291840"/>
          </a:xfrm>
          <a:prstGeom prst="rect">
            <a:avLst/>
          </a:prstGeom>
          <a:solidFill>
            <a:srgbClr val="FEC10D"/>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44" name="Google Shape;244;p80"/>
          <p:cNvSpPr/>
          <p:nvPr/>
        </p:nvSpPr>
        <p:spPr>
          <a:xfrm>
            <a:off x="7059168" y="1344168"/>
            <a:ext cx="164592" cy="3291840"/>
          </a:xfrm>
          <a:prstGeom prst="rect">
            <a:avLst/>
          </a:prstGeom>
          <a:solidFill>
            <a:srgbClr val="FEC10D"/>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45" name="Google Shape;245;p80"/>
          <p:cNvSpPr txBox="1"/>
          <p:nvPr/>
        </p:nvSpPr>
        <p:spPr>
          <a:xfrm>
            <a:off x="457200" y="6199632"/>
            <a:ext cx="7095744" cy="323165"/>
          </a:xfrm>
          <a:prstGeom prst="rect">
            <a:avLst/>
          </a:prstGeom>
          <a:noFill/>
          <a:ln>
            <a:noFill/>
          </a:ln>
        </p:spPr>
        <p:txBody>
          <a:bodyPr anchorCtr="0" anchor="b" bIns="0" lIns="0" spcFirstLastPara="1" rIns="0" wrap="square" tIns="0">
            <a:spAutoFit/>
          </a:bodyPr>
          <a:lstStyle/>
          <a:p>
            <a:pPr indent="0" lvl="0" marL="0" marR="0" rtl="0" algn="l">
              <a:lnSpc>
                <a:spcPct val="100000"/>
              </a:lnSpc>
              <a:spcBef>
                <a:spcPts val="0"/>
              </a:spcBef>
              <a:spcAft>
                <a:spcPts val="0"/>
              </a:spcAft>
              <a:buClr>
                <a:srgbClr val="000000"/>
              </a:buClr>
              <a:buSzPts val="700"/>
              <a:buFont typeface="Arial"/>
              <a:buNone/>
            </a:pPr>
            <a:r>
              <a:rPr b="0" i="0" lang="en-US" sz="700" u="none" cap="none" strike="noStrike">
                <a:solidFill>
                  <a:schemeClr val="lt1"/>
                </a:solidFill>
                <a:latin typeface="Arial"/>
                <a:ea typeface="Arial"/>
                <a:cs typeface="Arial"/>
                <a:sym typeface="Arial"/>
              </a:rPr>
              <a:t>© 2023 Gartner, Inc. and/or its affiliates. All rights reserved. Gartner is a registered trademark of Gartner, Inc. or its affiliates. This presentation, including all supporting materials, </a:t>
            </a:r>
            <a:br>
              <a:rPr b="0" i="0" lang="en-US" sz="700" u="none" cap="none" strike="noStrike">
                <a:solidFill>
                  <a:schemeClr val="lt1"/>
                </a:solidFill>
                <a:latin typeface="Arial"/>
                <a:ea typeface="Arial"/>
                <a:cs typeface="Arial"/>
                <a:sym typeface="Arial"/>
              </a:rPr>
            </a:br>
            <a:r>
              <a:rPr b="0" i="0" lang="en-US" sz="700" u="none" cap="none" strike="noStrike">
                <a:solidFill>
                  <a:schemeClr val="lt1"/>
                </a:solidFill>
                <a:latin typeface="Arial"/>
                <a:ea typeface="Arial"/>
                <a:cs typeface="Arial"/>
                <a:sym typeface="Arial"/>
              </a:rPr>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b="0" i="0" sz="1400" u="none" cap="none" strike="noStrike">
              <a:solidFill>
                <a:srgbClr val="000000"/>
              </a:solidFill>
              <a:latin typeface="Arial"/>
              <a:ea typeface="Arial"/>
              <a:cs typeface="Arial"/>
              <a:sym typeface="Arial"/>
            </a:endParaRPr>
          </a:p>
        </p:txBody>
      </p:sp>
      <p:pic>
        <p:nvPicPr>
          <p:cNvPr id="246" name="Google Shape;246;p80"/>
          <p:cNvPicPr preferRelativeResize="0"/>
          <p:nvPr/>
        </p:nvPicPr>
        <p:blipFill rotWithShape="1">
          <a:blip r:embed="rId2">
            <a:alphaModFix/>
          </a:blip>
          <a:srcRect b="0" l="0" r="0" t="0"/>
          <a:stretch/>
        </p:blipFill>
        <p:spPr>
          <a:xfrm>
            <a:off x="9686167" y="6056352"/>
            <a:ext cx="2057400" cy="468273"/>
          </a:xfrm>
          <a:prstGeom prst="rect">
            <a:avLst/>
          </a:prstGeom>
          <a:noFill/>
          <a:ln>
            <a:noFill/>
          </a:ln>
        </p:spPr>
      </p:pic>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B1_Rose" showMasterSp="0">
  <p:cSld name="Title Slide B1_Rose">
    <p:bg>
      <p:bgPr>
        <a:solidFill>
          <a:schemeClr val="dk2"/>
        </a:solidFill>
      </p:bgPr>
    </p:bg>
    <p:spTree>
      <p:nvGrpSpPr>
        <p:cNvPr id="247" name="Shape 247"/>
        <p:cNvGrpSpPr/>
        <p:nvPr/>
      </p:nvGrpSpPr>
      <p:grpSpPr>
        <a:xfrm>
          <a:off x="0" y="0"/>
          <a:ext cx="0" cy="0"/>
          <a:chOff x="0" y="0"/>
          <a:chExt cx="0" cy="0"/>
        </a:xfrm>
      </p:grpSpPr>
      <p:sp>
        <p:nvSpPr>
          <p:cNvPr id="248" name="Google Shape;248;p81"/>
          <p:cNvSpPr txBox="1"/>
          <p:nvPr>
            <p:ph type="ctrTitle"/>
          </p:nvPr>
        </p:nvSpPr>
        <p:spPr>
          <a:xfrm>
            <a:off x="2167128" y="1815465"/>
            <a:ext cx="4544568" cy="1993392"/>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lt2"/>
              </a:buClr>
              <a:buSzPts val="3600"/>
              <a:buFont typeface="Arial Black"/>
              <a:buNone/>
              <a:defRPr sz="3600"/>
            </a:lvl1pPr>
            <a:lvl2pPr lvl="1" algn="l">
              <a:lnSpc>
                <a:spcPct val="100000"/>
              </a:lnSpc>
              <a:spcBef>
                <a:spcPts val="12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9" name="Google Shape;249;p81"/>
          <p:cNvSpPr txBox="1"/>
          <p:nvPr>
            <p:ph idx="1" type="subTitle"/>
          </p:nvPr>
        </p:nvSpPr>
        <p:spPr>
          <a:xfrm>
            <a:off x="2167128" y="3927729"/>
            <a:ext cx="4544568" cy="276999"/>
          </a:xfrm>
          <a:prstGeom prst="rect">
            <a:avLst/>
          </a:prstGeom>
          <a:noFill/>
          <a:ln>
            <a:noFill/>
          </a:ln>
        </p:spPr>
        <p:txBody>
          <a:bodyPr anchorCtr="0" anchor="t" bIns="0" lIns="0" spcFirstLastPara="1" rIns="0" wrap="square" tIns="0">
            <a:spAutoFit/>
          </a:bodyPr>
          <a:lstStyle>
            <a:lvl1pPr lvl="0" marR="0" algn="l">
              <a:lnSpc>
                <a:spcPct val="100000"/>
              </a:lnSpc>
              <a:spcBef>
                <a:spcPts val="0"/>
              </a:spcBef>
              <a:spcAft>
                <a:spcPts val="0"/>
              </a:spcAft>
              <a:buClr>
                <a:schemeClr val="lt1"/>
              </a:buClr>
              <a:buSzPts val="1800"/>
              <a:buFont typeface="Arial"/>
              <a:buNone/>
              <a:defRPr sz="1800"/>
            </a:lvl1pPr>
            <a:lvl2pPr lvl="1" algn="ctr">
              <a:lnSpc>
                <a:spcPct val="90000"/>
              </a:lnSpc>
              <a:spcBef>
                <a:spcPts val="1200"/>
              </a:spcBef>
              <a:spcAft>
                <a:spcPts val="0"/>
              </a:spcAft>
              <a:buClr>
                <a:schemeClr val="lt1"/>
              </a:buClr>
              <a:buSzPts val="2000"/>
              <a:buNone/>
              <a:defRPr sz="2000"/>
            </a:lvl2pPr>
            <a:lvl3pPr lvl="2" algn="ctr">
              <a:lnSpc>
                <a:spcPct val="90000"/>
              </a:lnSpc>
              <a:spcBef>
                <a:spcPts val="1200"/>
              </a:spcBef>
              <a:spcAft>
                <a:spcPts val="0"/>
              </a:spcAft>
              <a:buClr>
                <a:schemeClr val="lt1"/>
              </a:buClr>
              <a:buSzPts val="1800"/>
              <a:buNone/>
              <a:defRPr sz="1800"/>
            </a:lvl3pPr>
            <a:lvl4pPr lvl="3" algn="ctr">
              <a:lnSpc>
                <a:spcPct val="90000"/>
              </a:lnSpc>
              <a:spcBef>
                <a:spcPts val="1200"/>
              </a:spcBef>
              <a:spcAft>
                <a:spcPts val="0"/>
              </a:spcAft>
              <a:buClr>
                <a:schemeClr val="lt1"/>
              </a:buClr>
              <a:buSzPts val="1600"/>
              <a:buNone/>
              <a:defRPr sz="1600"/>
            </a:lvl4pPr>
            <a:lvl5pPr lvl="4" algn="ctr">
              <a:lnSpc>
                <a:spcPct val="90000"/>
              </a:lnSpc>
              <a:spcBef>
                <a:spcPts val="12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p:txBody>
      </p:sp>
      <p:sp>
        <p:nvSpPr>
          <p:cNvPr id="250" name="Google Shape;250;p81"/>
          <p:cNvSpPr/>
          <p:nvPr/>
        </p:nvSpPr>
        <p:spPr>
          <a:xfrm>
            <a:off x="1591056" y="1344168"/>
            <a:ext cx="164592" cy="3291840"/>
          </a:xfrm>
          <a:prstGeom prst="rect">
            <a:avLst/>
          </a:prstGeom>
          <a:solidFill>
            <a:srgbClr val="E81159"/>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51" name="Google Shape;251;p81"/>
          <p:cNvSpPr/>
          <p:nvPr/>
        </p:nvSpPr>
        <p:spPr>
          <a:xfrm>
            <a:off x="7059168" y="1344168"/>
            <a:ext cx="164592" cy="3291840"/>
          </a:xfrm>
          <a:prstGeom prst="rect">
            <a:avLst/>
          </a:prstGeom>
          <a:solidFill>
            <a:srgbClr val="E81159"/>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52" name="Google Shape;252;p81"/>
          <p:cNvSpPr txBox="1"/>
          <p:nvPr/>
        </p:nvSpPr>
        <p:spPr>
          <a:xfrm>
            <a:off x="457200" y="6199632"/>
            <a:ext cx="7095744" cy="323165"/>
          </a:xfrm>
          <a:prstGeom prst="rect">
            <a:avLst/>
          </a:prstGeom>
          <a:noFill/>
          <a:ln>
            <a:noFill/>
          </a:ln>
        </p:spPr>
        <p:txBody>
          <a:bodyPr anchorCtr="0" anchor="b" bIns="0" lIns="0" spcFirstLastPara="1" rIns="0" wrap="square" tIns="0">
            <a:spAutoFit/>
          </a:bodyPr>
          <a:lstStyle/>
          <a:p>
            <a:pPr indent="0" lvl="0" marL="0" marR="0" rtl="0" algn="l">
              <a:lnSpc>
                <a:spcPct val="100000"/>
              </a:lnSpc>
              <a:spcBef>
                <a:spcPts val="0"/>
              </a:spcBef>
              <a:spcAft>
                <a:spcPts val="0"/>
              </a:spcAft>
              <a:buClr>
                <a:srgbClr val="000000"/>
              </a:buClr>
              <a:buSzPts val="700"/>
              <a:buFont typeface="Arial"/>
              <a:buNone/>
            </a:pPr>
            <a:r>
              <a:rPr b="0" i="0" lang="en-US" sz="700" u="none" cap="none" strike="noStrike">
                <a:solidFill>
                  <a:schemeClr val="lt1"/>
                </a:solidFill>
                <a:latin typeface="Arial"/>
                <a:ea typeface="Arial"/>
                <a:cs typeface="Arial"/>
                <a:sym typeface="Arial"/>
              </a:rPr>
              <a:t>© 2023 Gartner, Inc. and/or its affiliates. All rights reserved. Gartner is a registered trademark of Gartner, Inc. or its affiliates. This presentation, including all supporting materials, </a:t>
            </a:r>
            <a:br>
              <a:rPr b="0" i="0" lang="en-US" sz="700" u="none" cap="none" strike="noStrike">
                <a:solidFill>
                  <a:schemeClr val="lt1"/>
                </a:solidFill>
                <a:latin typeface="Arial"/>
                <a:ea typeface="Arial"/>
                <a:cs typeface="Arial"/>
                <a:sym typeface="Arial"/>
              </a:rPr>
            </a:br>
            <a:r>
              <a:rPr b="0" i="0" lang="en-US" sz="700" u="none" cap="none" strike="noStrike">
                <a:solidFill>
                  <a:schemeClr val="lt1"/>
                </a:solidFill>
                <a:latin typeface="Arial"/>
                <a:ea typeface="Arial"/>
                <a:cs typeface="Arial"/>
                <a:sym typeface="Arial"/>
              </a:rPr>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b="0" i="0" sz="1400" u="none" cap="none" strike="noStrike">
              <a:solidFill>
                <a:srgbClr val="000000"/>
              </a:solidFill>
              <a:latin typeface="Arial"/>
              <a:ea typeface="Arial"/>
              <a:cs typeface="Arial"/>
              <a:sym typeface="Arial"/>
            </a:endParaRPr>
          </a:p>
        </p:txBody>
      </p:sp>
      <p:pic>
        <p:nvPicPr>
          <p:cNvPr id="253" name="Google Shape;253;p81"/>
          <p:cNvPicPr preferRelativeResize="0"/>
          <p:nvPr/>
        </p:nvPicPr>
        <p:blipFill rotWithShape="1">
          <a:blip r:embed="rId2">
            <a:alphaModFix/>
          </a:blip>
          <a:srcRect b="0" l="0" r="0" t="0"/>
          <a:stretch/>
        </p:blipFill>
        <p:spPr>
          <a:xfrm>
            <a:off x="9686167" y="6056352"/>
            <a:ext cx="2057400" cy="468273"/>
          </a:xfrm>
          <a:prstGeom prst="rect">
            <a:avLst/>
          </a:prstGeom>
          <a:noFill/>
          <a:ln>
            <a:noFill/>
          </a:ln>
        </p:spPr>
      </p:pic>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vider B1_Steel">
  <p:cSld name="Divider B1_Steel">
    <p:spTree>
      <p:nvGrpSpPr>
        <p:cNvPr id="254" name="Shape 254"/>
        <p:cNvGrpSpPr/>
        <p:nvPr/>
      </p:nvGrpSpPr>
      <p:grpSpPr>
        <a:xfrm>
          <a:off x="0" y="0"/>
          <a:ext cx="0" cy="0"/>
          <a:chOff x="0" y="0"/>
          <a:chExt cx="0" cy="0"/>
        </a:xfrm>
      </p:grpSpPr>
      <p:sp>
        <p:nvSpPr>
          <p:cNvPr id="255" name="Google Shape;255;p82"/>
          <p:cNvSpPr txBox="1"/>
          <p:nvPr>
            <p:ph type="title"/>
          </p:nvPr>
        </p:nvSpPr>
        <p:spPr>
          <a:xfrm>
            <a:off x="2057400" y="1527048"/>
            <a:ext cx="4910328" cy="2935224"/>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Clr>
                <a:schemeClr val="lt2"/>
              </a:buClr>
              <a:buSzPts val="3200"/>
              <a:buFont typeface="Arial Black"/>
              <a:buNone/>
              <a:defRPr sz="3200"/>
            </a:lvl1pPr>
            <a:lvl2pPr lvl="1" algn="l">
              <a:lnSpc>
                <a:spcPct val="100000"/>
              </a:lnSpc>
              <a:spcBef>
                <a:spcPts val="12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6" name="Google Shape;256;p82"/>
          <p:cNvSpPr/>
          <p:nvPr/>
        </p:nvSpPr>
        <p:spPr>
          <a:xfrm>
            <a:off x="0" y="1353312"/>
            <a:ext cx="1755648" cy="3291840"/>
          </a:xfrm>
          <a:prstGeom prst="rect">
            <a:avLst/>
          </a:prstGeom>
          <a:solidFill>
            <a:schemeClr val="accent2"/>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57" name="Google Shape;257;p82"/>
          <p:cNvSpPr/>
          <p:nvPr/>
        </p:nvSpPr>
        <p:spPr>
          <a:xfrm>
            <a:off x="7141464" y="1353312"/>
            <a:ext cx="5047488" cy="3291840"/>
          </a:xfrm>
          <a:prstGeom prst="rect">
            <a:avLst/>
          </a:prstGeom>
          <a:solidFill>
            <a:schemeClr val="accent2"/>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vider B1_Surf">
  <p:cSld name="Divider B1_Surf">
    <p:spTree>
      <p:nvGrpSpPr>
        <p:cNvPr id="258" name="Shape 258"/>
        <p:cNvGrpSpPr/>
        <p:nvPr/>
      </p:nvGrpSpPr>
      <p:grpSpPr>
        <a:xfrm>
          <a:off x="0" y="0"/>
          <a:ext cx="0" cy="0"/>
          <a:chOff x="0" y="0"/>
          <a:chExt cx="0" cy="0"/>
        </a:xfrm>
      </p:grpSpPr>
      <p:sp>
        <p:nvSpPr>
          <p:cNvPr id="259" name="Google Shape;259;p83"/>
          <p:cNvSpPr txBox="1"/>
          <p:nvPr>
            <p:ph type="title"/>
          </p:nvPr>
        </p:nvSpPr>
        <p:spPr>
          <a:xfrm>
            <a:off x="2057400" y="1527048"/>
            <a:ext cx="4910328" cy="2935224"/>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Clr>
                <a:schemeClr val="lt2"/>
              </a:buClr>
              <a:buSzPts val="3200"/>
              <a:buFont typeface="Arial Black"/>
              <a:buNone/>
              <a:defRPr sz="3200"/>
            </a:lvl1pPr>
            <a:lvl2pPr lvl="1" algn="l">
              <a:lnSpc>
                <a:spcPct val="100000"/>
              </a:lnSpc>
              <a:spcBef>
                <a:spcPts val="12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0" name="Google Shape;260;p83"/>
          <p:cNvSpPr/>
          <p:nvPr/>
        </p:nvSpPr>
        <p:spPr>
          <a:xfrm>
            <a:off x="0" y="1353312"/>
            <a:ext cx="1755648" cy="3291840"/>
          </a:xfrm>
          <a:prstGeom prst="rect">
            <a:avLst/>
          </a:prstGeom>
          <a:solidFill>
            <a:srgbClr val="06C4B0"/>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61" name="Google Shape;261;p83"/>
          <p:cNvSpPr/>
          <p:nvPr/>
        </p:nvSpPr>
        <p:spPr>
          <a:xfrm>
            <a:off x="7141464" y="1353312"/>
            <a:ext cx="5047488" cy="3291840"/>
          </a:xfrm>
          <a:prstGeom prst="rect">
            <a:avLst/>
          </a:prstGeom>
          <a:solidFill>
            <a:srgbClr val="06C4B0"/>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vider B1_Tang">
  <p:cSld name="Divider B1_Tang">
    <p:spTree>
      <p:nvGrpSpPr>
        <p:cNvPr id="262" name="Shape 262"/>
        <p:cNvGrpSpPr/>
        <p:nvPr/>
      </p:nvGrpSpPr>
      <p:grpSpPr>
        <a:xfrm>
          <a:off x="0" y="0"/>
          <a:ext cx="0" cy="0"/>
          <a:chOff x="0" y="0"/>
          <a:chExt cx="0" cy="0"/>
        </a:xfrm>
      </p:grpSpPr>
      <p:sp>
        <p:nvSpPr>
          <p:cNvPr id="263" name="Google Shape;263;p84"/>
          <p:cNvSpPr txBox="1"/>
          <p:nvPr>
            <p:ph type="title"/>
          </p:nvPr>
        </p:nvSpPr>
        <p:spPr>
          <a:xfrm>
            <a:off x="2057400" y="1527048"/>
            <a:ext cx="4910328" cy="2935224"/>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Clr>
                <a:schemeClr val="lt2"/>
              </a:buClr>
              <a:buSzPts val="3200"/>
              <a:buFont typeface="Arial Black"/>
              <a:buNone/>
              <a:defRPr sz="3200"/>
            </a:lvl1pPr>
            <a:lvl2pPr lvl="1" algn="l">
              <a:lnSpc>
                <a:spcPct val="100000"/>
              </a:lnSpc>
              <a:spcBef>
                <a:spcPts val="12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4" name="Google Shape;264;p84"/>
          <p:cNvSpPr/>
          <p:nvPr/>
        </p:nvSpPr>
        <p:spPr>
          <a:xfrm>
            <a:off x="0" y="1353312"/>
            <a:ext cx="1755648" cy="3291840"/>
          </a:xfrm>
          <a:prstGeom prst="rect">
            <a:avLst/>
          </a:prstGeom>
          <a:solidFill>
            <a:schemeClr val="accent5"/>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65" name="Google Shape;265;p84"/>
          <p:cNvSpPr/>
          <p:nvPr/>
        </p:nvSpPr>
        <p:spPr>
          <a:xfrm>
            <a:off x="7141464" y="1353312"/>
            <a:ext cx="5047488" cy="3291840"/>
          </a:xfrm>
          <a:prstGeom prst="rect">
            <a:avLst/>
          </a:prstGeom>
          <a:solidFill>
            <a:schemeClr val="accent5"/>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vider B1_Lemon">
  <p:cSld name="Divider B1_Lemon">
    <p:spTree>
      <p:nvGrpSpPr>
        <p:cNvPr id="266" name="Shape 266"/>
        <p:cNvGrpSpPr/>
        <p:nvPr/>
      </p:nvGrpSpPr>
      <p:grpSpPr>
        <a:xfrm>
          <a:off x="0" y="0"/>
          <a:ext cx="0" cy="0"/>
          <a:chOff x="0" y="0"/>
          <a:chExt cx="0" cy="0"/>
        </a:xfrm>
      </p:grpSpPr>
      <p:sp>
        <p:nvSpPr>
          <p:cNvPr id="267" name="Google Shape;267;p85"/>
          <p:cNvSpPr txBox="1"/>
          <p:nvPr>
            <p:ph type="title"/>
          </p:nvPr>
        </p:nvSpPr>
        <p:spPr>
          <a:xfrm>
            <a:off x="2057400" y="1527048"/>
            <a:ext cx="4910328" cy="2935224"/>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Clr>
                <a:schemeClr val="lt2"/>
              </a:buClr>
              <a:buSzPts val="3200"/>
              <a:buFont typeface="Arial Black"/>
              <a:buNone/>
              <a:defRPr sz="3200"/>
            </a:lvl1pPr>
            <a:lvl2pPr lvl="1" algn="l">
              <a:lnSpc>
                <a:spcPct val="100000"/>
              </a:lnSpc>
              <a:spcBef>
                <a:spcPts val="12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8" name="Google Shape;268;p85"/>
          <p:cNvSpPr/>
          <p:nvPr/>
        </p:nvSpPr>
        <p:spPr>
          <a:xfrm>
            <a:off x="0" y="1353312"/>
            <a:ext cx="1755648" cy="3291840"/>
          </a:xfrm>
          <a:prstGeom prst="rect">
            <a:avLst/>
          </a:prstGeom>
          <a:solidFill>
            <a:schemeClr val="accent6"/>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69" name="Google Shape;269;p85"/>
          <p:cNvSpPr/>
          <p:nvPr/>
        </p:nvSpPr>
        <p:spPr>
          <a:xfrm>
            <a:off x="7141464" y="1353312"/>
            <a:ext cx="5047488" cy="3291840"/>
          </a:xfrm>
          <a:prstGeom prst="rect">
            <a:avLst/>
          </a:prstGeom>
          <a:solidFill>
            <a:schemeClr val="accent6"/>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vider B1_Sky">
  <p:cSld name="Divider B1_Sky">
    <p:spTree>
      <p:nvGrpSpPr>
        <p:cNvPr id="37" name="Shape 37"/>
        <p:cNvGrpSpPr/>
        <p:nvPr/>
      </p:nvGrpSpPr>
      <p:grpSpPr>
        <a:xfrm>
          <a:off x="0" y="0"/>
          <a:ext cx="0" cy="0"/>
          <a:chOff x="0" y="0"/>
          <a:chExt cx="0" cy="0"/>
        </a:xfrm>
      </p:grpSpPr>
      <p:sp>
        <p:nvSpPr>
          <p:cNvPr id="38" name="Google Shape;38;p37"/>
          <p:cNvSpPr/>
          <p:nvPr/>
        </p:nvSpPr>
        <p:spPr>
          <a:xfrm>
            <a:off x="7140899" y="1354039"/>
            <a:ext cx="5051100" cy="3286926"/>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9" name="Google Shape;39;p37"/>
          <p:cNvSpPr/>
          <p:nvPr/>
        </p:nvSpPr>
        <p:spPr>
          <a:xfrm>
            <a:off x="-2" y="1354039"/>
            <a:ext cx="1753954" cy="3286926"/>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0" name="Google Shape;40;p37"/>
          <p:cNvSpPr txBox="1"/>
          <p:nvPr>
            <p:ph type="title"/>
          </p:nvPr>
        </p:nvSpPr>
        <p:spPr>
          <a:xfrm>
            <a:off x="2057400" y="1527048"/>
            <a:ext cx="4910328" cy="2935224"/>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Clr>
                <a:schemeClr val="lt2"/>
              </a:buClr>
              <a:buSzPts val="3200"/>
              <a:buFont typeface="Arial Black"/>
              <a:buNone/>
              <a:defRPr sz="3200"/>
            </a:lvl1pPr>
            <a:lvl2pPr lvl="1" algn="l">
              <a:lnSpc>
                <a:spcPct val="100000"/>
              </a:lnSpc>
              <a:spcBef>
                <a:spcPts val="12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vider B1_Rose">
  <p:cSld name="Divider B1_Rose">
    <p:spTree>
      <p:nvGrpSpPr>
        <p:cNvPr id="270" name="Shape 270"/>
        <p:cNvGrpSpPr/>
        <p:nvPr/>
      </p:nvGrpSpPr>
      <p:grpSpPr>
        <a:xfrm>
          <a:off x="0" y="0"/>
          <a:ext cx="0" cy="0"/>
          <a:chOff x="0" y="0"/>
          <a:chExt cx="0" cy="0"/>
        </a:xfrm>
      </p:grpSpPr>
      <p:sp>
        <p:nvSpPr>
          <p:cNvPr id="271" name="Google Shape;271;p86"/>
          <p:cNvSpPr txBox="1"/>
          <p:nvPr>
            <p:ph type="title"/>
          </p:nvPr>
        </p:nvSpPr>
        <p:spPr>
          <a:xfrm>
            <a:off x="2057400" y="1527048"/>
            <a:ext cx="4910328" cy="2935224"/>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Clr>
                <a:schemeClr val="lt2"/>
              </a:buClr>
              <a:buSzPts val="3200"/>
              <a:buFont typeface="Arial Black"/>
              <a:buNone/>
              <a:defRPr sz="3200"/>
            </a:lvl1pPr>
            <a:lvl2pPr lvl="1" algn="l">
              <a:lnSpc>
                <a:spcPct val="100000"/>
              </a:lnSpc>
              <a:spcBef>
                <a:spcPts val="12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2" name="Google Shape;272;p86"/>
          <p:cNvSpPr/>
          <p:nvPr/>
        </p:nvSpPr>
        <p:spPr>
          <a:xfrm>
            <a:off x="0" y="1353312"/>
            <a:ext cx="1755648" cy="3291840"/>
          </a:xfrm>
          <a:prstGeom prst="rect">
            <a:avLst/>
          </a:prstGeom>
          <a:solidFill>
            <a:srgbClr val="E81159"/>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73" name="Google Shape;273;p86"/>
          <p:cNvSpPr/>
          <p:nvPr/>
        </p:nvSpPr>
        <p:spPr>
          <a:xfrm>
            <a:off x="7141464" y="1353312"/>
            <a:ext cx="5047488" cy="3291840"/>
          </a:xfrm>
          <a:prstGeom prst="rect">
            <a:avLst/>
          </a:prstGeom>
          <a:solidFill>
            <a:srgbClr val="E81159"/>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p:cSld name="1_Title Slide">
    <p:bg>
      <p:bgPr>
        <a:solidFill>
          <a:schemeClr val="dk2"/>
        </a:solidFill>
      </p:bgPr>
    </p:bg>
    <p:spTree>
      <p:nvGrpSpPr>
        <p:cNvPr id="41" name="Shape 41"/>
        <p:cNvGrpSpPr/>
        <p:nvPr/>
      </p:nvGrpSpPr>
      <p:grpSpPr>
        <a:xfrm>
          <a:off x="0" y="0"/>
          <a:ext cx="0" cy="0"/>
          <a:chOff x="0" y="0"/>
          <a:chExt cx="0" cy="0"/>
        </a:xfrm>
      </p:grpSpPr>
      <p:sp>
        <p:nvSpPr>
          <p:cNvPr id="42" name="Google Shape;42;p38"/>
          <p:cNvSpPr txBox="1"/>
          <p:nvPr>
            <p:ph idx="1" type="body"/>
          </p:nvPr>
        </p:nvSpPr>
        <p:spPr>
          <a:xfrm>
            <a:off x="2166861" y="3804785"/>
            <a:ext cx="4545024" cy="553998"/>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Clr>
                <a:schemeClr val="lt1"/>
              </a:buClr>
              <a:buSzPts val="1800"/>
              <a:buNone/>
              <a:defRPr sz="1800"/>
            </a:lvl1pPr>
            <a:lvl2pPr indent="-228600" lvl="1" marL="914400" algn="l">
              <a:lnSpc>
                <a:spcPct val="100000"/>
              </a:lnSpc>
              <a:spcBef>
                <a:spcPts val="0"/>
              </a:spcBef>
              <a:spcAft>
                <a:spcPts val="0"/>
              </a:spcAft>
              <a:buClr>
                <a:schemeClr val="lt1"/>
              </a:buClr>
              <a:buSzPts val="2160"/>
              <a:buNone/>
              <a:defRPr/>
            </a:lvl2pPr>
            <a:lvl3pPr indent="-228600" lvl="2" marL="1371600" algn="l">
              <a:lnSpc>
                <a:spcPct val="100000"/>
              </a:lnSpc>
              <a:spcBef>
                <a:spcPts val="1200"/>
              </a:spcBef>
              <a:spcAft>
                <a:spcPts val="0"/>
              </a:spcAft>
              <a:buClr>
                <a:schemeClr val="lt1"/>
              </a:buClr>
              <a:buSzPts val="2400"/>
              <a:buNone/>
              <a:defRPr/>
            </a:lvl3pPr>
            <a:lvl4pPr indent="-228600" lvl="3" marL="1828800" algn="l">
              <a:lnSpc>
                <a:spcPct val="100000"/>
              </a:lnSpc>
              <a:spcBef>
                <a:spcPts val="1200"/>
              </a:spcBef>
              <a:spcAft>
                <a:spcPts val="0"/>
              </a:spcAft>
              <a:buClr>
                <a:schemeClr val="lt1"/>
              </a:buClr>
              <a:buSzPts val="2160"/>
              <a:buNone/>
              <a:defRPr/>
            </a:lvl4pPr>
            <a:lvl5pPr indent="-228600" lvl="4" marL="2286000" algn="l">
              <a:lnSpc>
                <a:spcPct val="100000"/>
              </a:lnSpc>
              <a:spcBef>
                <a:spcPts val="1200"/>
              </a:spcBef>
              <a:spcAft>
                <a:spcPts val="0"/>
              </a:spcAft>
              <a:buClr>
                <a:schemeClr val="lt1"/>
              </a:buClr>
              <a:buSzPts val="2400"/>
              <a:buNone/>
              <a:defRPr/>
            </a:lvl5pPr>
            <a:lvl6pPr indent="-342900" lvl="5" marL="2743200" algn="l">
              <a:lnSpc>
                <a:spcPct val="90000"/>
              </a:lnSpc>
              <a:spcBef>
                <a:spcPts val="12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43" name="Google Shape;43;p38"/>
          <p:cNvSpPr txBox="1"/>
          <p:nvPr>
            <p:ph type="ctrTitle"/>
          </p:nvPr>
        </p:nvSpPr>
        <p:spPr>
          <a:xfrm>
            <a:off x="2166861" y="1687986"/>
            <a:ext cx="4545024" cy="1994392"/>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lt2"/>
              </a:buClr>
              <a:buSzPts val="3600"/>
              <a:buFont typeface="Arial Black"/>
              <a:buNone/>
              <a:defRPr sz="3600"/>
            </a:lvl1pPr>
            <a:lvl2pPr lvl="1" algn="l">
              <a:lnSpc>
                <a:spcPct val="100000"/>
              </a:lnSpc>
              <a:spcBef>
                <a:spcPts val="12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38"/>
          <p:cNvSpPr/>
          <p:nvPr/>
        </p:nvSpPr>
        <p:spPr>
          <a:xfrm>
            <a:off x="7058822" y="1343025"/>
            <a:ext cx="160433" cy="3291840"/>
          </a:xfrm>
          <a:prstGeom prst="rect">
            <a:avLst/>
          </a:prstGeom>
          <a:solidFill>
            <a:srgbClr val="009AD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5" name="Google Shape;45;p38"/>
          <p:cNvSpPr/>
          <p:nvPr/>
        </p:nvSpPr>
        <p:spPr>
          <a:xfrm>
            <a:off x="1588464" y="1343025"/>
            <a:ext cx="160433" cy="3291840"/>
          </a:xfrm>
          <a:prstGeom prst="rect">
            <a:avLst/>
          </a:prstGeom>
          <a:solidFill>
            <a:srgbClr val="009AD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chemeClr val="dk1"/>
              </a:solidFill>
              <a:latin typeface="Arial"/>
              <a:ea typeface="Arial"/>
              <a:cs typeface="Arial"/>
              <a:sym typeface="Arial"/>
            </a:endParaRPr>
          </a:p>
        </p:txBody>
      </p:sp>
      <p:pic>
        <p:nvPicPr>
          <p:cNvPr id="46" name="Google Shape;46;p38"/>
          <p:cNvPicPr preferRelativeResize="0"/>
          <p:nvPr/>
        </p:nvPicPr>
        <p:blipFill rotWithShape="1">
          <a:blip r:embed="rId2">
            <a:alphaModFix/>
          </a:blip>
          <a:srcRect b="0" l="0" r="0" t="0"/>
          <a:stretch/>
        </p:blipFill>
        <p:spPr>
          <a:xfrm>
            <a:off x="9686167" y="6055538"/>
            <a:ext cx="2057400" cy="469087"/>
          </a:xfrm>
          <a:prstGeom prst="rect">
            <a:avLst/>
          </a:prstGeom>
          <a:noFill/>
          <a:ln>
            <a:noFill/>
          </a:ln>
        </p:spPr>
      </p:pic>
      <p:sp>
        <p:nvSpPr>
          <p:cNvPr id="47" name="Google Shape;47;p38"/>
          <p:cNvSpPr txBox="1"/>
          <p:nvPr/>
        </p:nvSpPr>
        <p:spPr>
          <a:xfrm>
            <a:off x="460256" y="6201460"/>
            <a:ext cx="7098135" cy="32316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700"/>
              <a:buFont typeface="Arial"/>
              <a:buNone/>
            </a:pPr>
            <a:r>
              <a:rPr b="0" i="0" lang="en-US" sz="700" u="none" cap="none" strike="noStrike">
                <a:solidFill>
                  <a:schemeClr val="lt1"/>
                </a:solidFill>
                <a:latin typeface="Arial"/>
                <a:ea typeface="Arial"/>
                <a:cs typeface="Arial"/>
                <a:sym typeface="Arial"/>
              </a:rPr>
              <a:t>© 2023 Gartner, Inc. and/or its affiliates. All rights reserved. Gartner is a registered trademark of Gartner, Inc. or its affiliates. This presentation, including all supporting materials, </a:t>
            </a:r>
            <a:br>
              <a:rPr b="0" i="0" lang="en-US" sz="700" u="none" cap="none" strike="noStrike">
                <a:solidFill>
                  <a:schemeClr val="lt1"/>
                </a:solidFill>
                <a:latin typeface="Arial"/>
                <a:ea typeface="Arial"/>
                <a:cs typeface="Arial"/>
                <a:sym typeface="Arial"/>
              </a:rPr>
            </a:br>
            <a:r>
              <a:rPr b="0" i="0" lang="en-US" sz="700" u="none" cap="none" strike="noStrike">
                <a:solidFill>
                  <a:schemeClr val="lt1"/>
                </a:solidFill>
                <a:latin typeface="Arial"/>
                <a:ea typeface="Arial"/>
                <a:cs typeface="Arial"/>
                <a:sym typeface="Arial"/>
              </a:rPr>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b="0" i="0" sz="700" u="none" cap="none" strike="noStrike">
              <a:solidFill>
                <a:schemeClr val="lt1"/>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showMasterSp="0" type="title">
  <p:cSld name="TITLE">
    <p:bg>
      <p:bgPr>
        <a:solidFill>
          <a:schemeClr val="lt1"/>
        </a:solidFill>
      </p:bgPr>
    </p:bg>
    <p:spTree>
      <p:nvGrpSpPr>
        <p:cNvPr id="48" name="Shape 48"/>
        <p:cNvGrpSpPr/>
        <p:nvPr/>
      </p:nvGrpSpPr>
      <p:grpSpPr>
        <a:xfrm>
          <a:off x="0" y="0"/>
          <a:ext cx="0" cy="0"/>
          <a:chOff x="0" y="0"/>
          <a:chExt cx="0" cy="0"/>
        </a:xfrm>
      </p:grpSpPr>
      <p:sp>
        <p:nvSpPr>
          <p:cNvPr id="49" name="Google Shape;49;p39"/>
          <p:cNvSpPr txBox="1"/>
          <p:nvPr>
            <p:ph type="ctrTitle"/>
          </p:nvPr>
        </p:nvSpPr>
        <p:spPr>
          <a:xfrm>
            <a:off x="2167128" y="1815465"/>
            <a:ext cx="4544568" cy="1993392"/>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2"/>
              </a:buClr>
              <a:buSzPts val="3600"/>
              <a:buFont typeface="Arial Black"/>
              <a:buNone/>
              <a:defRPr sz="3600"/>
            </a:lvl1pPr>
            <a:lvl2pPr lvl="1" algn="l">
              <a:lnSpc>
                <a:spcPct val="100000"/>
              </a:lnSpc>
              <a:spcBef>
                <a:spcPts val="12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39"/>
          <p:cNvSpPr txBox="1"/>
          <p:nvPr>
            <p:ph idx="1" type="subTitle"/>
          </p:nvPr>
        </p:nvSpPr>
        <p:spPr>
          <a:xfrm>
            <a:off x="2167128" y="3927729"/>
            <a:ext cx="4544568" cy="276999"/>
          </a:xfrm>
          <a:prstGeom prst="rect">
            <a:avLst/>
          </a:prstGeom>
          <a:noFill/>
          <a:ln>
            <a:noFill/>
          </a:ln>
        </p:spPr>
        <p:txBody>
          <a:bodyPr anchorCtr="0" anchor="t" bIns="0" lIns="0" spcFirstLastPara="1" rIns="0" wrap="square" tIns="0">
            <a:spAutoFit/>
          </a:bodyPr>
          <a:lstStyle>
            <a:lvl1pPr lvl="0" marR="0" algn="l">
              <a:lnSpc>
                <a:spcPct val="100000"/>
              </a:lnSpc>
              <a:spcBef>
                <a:spcPts val="0"/>
              </a:spcBef>
              <a:spcAft>
                <a:spcPts val="0"/>
              </a:spcAft>
              <a:buClr>
                <a:schemeClr val="dk1"/>
              </a:buClr>
              <a:buSzPts val="1800"/>
              <a:buFont typeface="Arial"/>
              <a:buNone/>
              <a:defRPr sz="1800"/>
            </a:lvl1pPr>
            <a:lvl2pPr lvl="1" algn="ctr">
              <a:lnSpc>
                <a:spcPct val="90000"/>
              </a:lnSpc>
              <a:spcBef>
                <a:spcPts val="1200"/>
              </a:spcBef>
              <a:spcAft>
                <a:spcPts val="0"/>
              </a:spcAft>
              <a:buClr>
                <a:schemeClr val="dk1"/>
              </a:buClr>
              <a:buSzPts val="2000"/>
              <a:buNone/>
              <a:defRPr sz="2000"/>
            </a:lvl2pPr>
            <a:lvl3pPr lvl="2" algn="ctr">
              <a:lnSpc>
                <a:spcPct val="90000"/>
              </a:lnSpc>
              <a:spcBef>
                <a:spcPts val="1200"/>
              </a:spcBef>
              <a:spcAft>
                <a:spcPts val="0"/>
              </a:spcAft>
              <a:buClr>
                <a:schemeClr val="dk1"/>
              </a:buClr>
              <a:buSzPts val="1800"/>
              <a:buNone/>
              <a:defRPr sz="1800"/>
            </a:lvl3pPr>
            <a:lvl4pPr lvl="3" algn="ctr">
              <a:lnSpc>
                <a:spcPct val="90000"/>
              </a:lnSpc>
              <a:spcBef>
                <a:spcPts val="1200"/>
              </a:spcBef>
              <a:spcAft>
                <a:spcPts val="0"/>
              </a:spcAft>
              <a:buClr>
                <a:schemeClr val="dk1"/>
              </a:buClr>
              <a:buSzPts val="1600"/>
              <a:buNone/>
              <a:defRPr sz="1600"/>
            </a:lvl4pPr>
            <a:lvl5pPr lvl="4" algn="ctr">
              <a:lnSpc>
                <a:spcPct val="90000"/>
              </a:lnSpc>
              <a:spcBef>
                <a:spcPts val="12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51" name="Google Shape;51;p39"/>
          <p:cNvSpPr txBox="1"/>
          <p:nvPr/>
        </p:nvSpPr>
        <p:spPr>
          <a:xfrm>
            <a:off x="457200" y="6199632"/>
            <a:ext cx="7095744" cy="323165"/>
          </a:xfrm>
          <a:prstGeom prst="rect">
            <a:avLst/>
          </a:prstGeom>
          <a:noFill/>
          <a:ln>
            <a:noFill/>
          </a:ln>
        </p:spPr>
        <p:txBody>
          <a:bodyPr anchorCtr="0" anchor="b" bIns="0" lIns="0" spcFirstLastPara="1" rIns="0" wrap="square" tIns="0">
            <a:spAutoFit/>
          </a:bodyPr>
          <a:lstStyle/>
          <a:p>
            <a:pPr indent="0" lvl="0" marL="0" marR="0" rtl="0" algn="l">
              <a:lnSpc>
                <a:spcPct val="100000"/>
              </a:lnSpc>
              <a:spcBef>
                <a:spcPts val="0"/>
              </a:spcBef>
              <a:spcAft>
                <a:spcPts val="0"/>
              </a:spcAft>
              <a:buClr>
                <a:srgbClr val="000000"/>
              </a:buClr>
              <a:buSzPts val="700"/>
              <a:buFont typeface="Arial"/>
              <a:buNone/>
            </a:pPr>
            <a:r>
              <a:rPr b="0" i="0" lang="en-US" sz="700" u="none" cap="none" strike="noStrike">
                <a:solidFill>
                  <a:schemeClr val="dk1"/>
                </a:solidFill>
                <a:latin typeface="Arial"/>
                <a:ea typeface="Arial"/>
                <a:cs typeface="Arial"/>
                <a:sym typeface="Arial"/>
              </a:rPr>
              <a:t>© 2023 Gartner, Inc. and/or its affiliates. All rights reserved. Gartner is a registered trademark of Gartner, Inc. or its affiliates. This presentation, including all supporting materials, </a:t>
            </a:r>
            <a:br>
              <a:rPr b="0" i="0" lang="en-US" sz="700" u="none" cap="none" strike="noStrike">
                <a:solidFill>
                  <a:schemeClr val="dk1"/>
                </a:solidFill>
                <a:latin typeface="Arial"/>
                <a:ea typeface="Arial"/>
                <a:cs typeface="Arial"/>
                <a:sym typeface="Arial"/>
              </a:rPr>
            </a:br>
            <a:r>
              <a:rPr b="0" i="0" lang="en-US" sz="700" u="none" cap="none" strike="noStrike">
                <a:solidFill>
                  <a:schemeClr val="dk1"/>
                </a:solidFill>
                <a:latin typeface="Arial"/>
                <a:ea typeface="Arial"/>
                <a:cs typeface="Arial"/>
                <a:sym typeface="Arial"/>
              </a:rPr>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b="0" i="0" sz="1400" u="none" cap="none" strike="noStrike">
              <a:solidFill>
                <a:srgbClr val="000000"/>
              </a:solidFill>
              <a:latin typeface="Arial"/>
              <a:ea typeface="Arial"/>
              <a:cs typeface="Arial"/>
              <a:sym typeface="Arial"/>
            </a:endParaRPr>
          </a:p>
        </p:txBody>
      </p:sp>
      <p:sp>
        <p:nvSpPr>
          <p:cNvPr id="52" name="Google Shape;52;p39"/>
          <p:cNvSpPr/>
          <p:nvPr/>
        </p:nvSpPr>
        <p:spPr>
          <a:xfrm>
            <a:off x="1591056" y="1344168"/>
            <a:ext cx="164592" cy="3291840"/>
          </a:xfrm>
          <a:prstGeom prst="rect">
            <a:avLst/>
          </a:prstGeom>
          <a:solidFill>
            <a:schemeClr val="accent4"/>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53" name="Google Shape;53;p39"/>
          <p:cNvSpPr/>
          <p:nvPr/>
        </p:nvSpPr>
        <p:spPr>
          <a:xfrm>
            <a:off x="7059168" y="1344168"/>
            <a:ext cx="164592" cy="3291840"/>
          </a:xfrm>
          <a:prstGeom prst="rect">
            <a:avLst/>
          </a:prstGeom>
          <a:solidFill>
            <a:schemeClr val="accent4"/>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id="54" name="Google Shape;54;p39"/>
          <p:cNvPicPr preferRelativeResize="0"/>
          <p:nvPr/>
        </p:nvPicPr>
        <p:blipFill rotWithShape="1">
          <a:blip r:embed="rId2">
            <a:alphaModFix/>
          </a:blip>
          <a:srcRect b="0" l="0" r="0" t="0"/>
          <a:stretch/>
        </p:blipFill>
        <p:spPr>
          <a:xfrm>
            <a:off x="9686167" y="6056352"/>
            <a:ext cx="2057400" cy="468272"/>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p:cSld name="Title Slide">
    <p:bg>
      <p:bgPr>
        <a:solidFill>
          <a:schemeClr val="dk2"/>
        </a:solidFill>
      </p:bgPr>
    </p:bg>
    <p:spTree>
      <p:nvGrpSpPr>
        <p:cNvPr id="55" name="Shape 55"/>
        <p:cNvGrpSpPr/>
        <p:nvPr/>
      </p:nvGrpSpPr>
      <p:grpSpPr>
        <a:xfrm>
          <a:off x="0" y="0"/>
          <a:ext cx="0" cy="0"/>
          <a:chOff x="0" y="0"/>
          <a:chExt cx="0" cy="0"/>
        </a:xfrm>
      </p:grpSpPr>
      <p:sp>
        <p:nvSpPr>
          <p:cNvPr id="56" name="Google Shape;56;p40"/>
          <p:cNvSpPr txBox="1"/>
          <p:nvPr>
            <p:ph type="ctrTitle"/>
          </p:nvPr>
        </p:nvSpPr>
        <p:spPr>
          <a:xfrm>
            <a:off x="2167128" y="1815465"/>
            <a:ext cx="4544568" cy="1993392"/>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lt2"/>
              </a:buClr>
              <a:buSzPts val="3600"/>
              <a:buFont typeface="Arial Black"/>
              <a:buNone/>
              <a:defRPr sz="3600"/>
            </a:lvl1pPr>
            <a:lvl2pPr lvl="1" algn="l">
              <a:lnSpc>
                <a:spcPct val="100000"/>
              </a:lnSpc>
              <a:spcBef>
                <a:spcPts val="12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40"/>
          <p:cNvSpPr txBox="1"/>
          <p:nvPr>
            <p:ph idx="1" type="subTitle"/>
          </p:nvPr>
        </p:nvSpPr>
        <p:spPr>
          <a:xfrm>
            <a:off x="2167128" y="3927729"/>
            <a:ext cx="4544568" cy="276999"/>
          </a:xfrm>
          <a:prstGeom prst="rect">
            <a:avLst/>
          </a:prstGeom>
          <a:noFill/>
          <a:ln>
            <a:noFill/>
          </a:ln>
        </p:spPr>
        <p:txBody>
          <a:bodyPr anchorCtr="0" anchor="t" bIns="0" lIns="0" spcFirstLastPara="1" rIns="0" wrap="square" tIns="0">
            <a:spAutoFit/>
          </a:bodyPr>
          <a:lstStyle>
            <a:lvl1pPr lvl="0" marR="0" algn="l">
              <a:lnSpc>
                <a:spcPct val="100000"/>
              </a:lnSpc>
              <a:spcBef>
                <a:spcPts val="0"/>
              </a:spcBef>
              <a:spcAft>
                <a:spcPts val="0"/>
              </a:spcAft>
              <a:buClr>
                <a:schemeClr val="lt1"/>
              </a:buClr>
              <a:buSzPts val="1800"/>
              <a:buFont typeface="Arial"/>
              <a:buNone/>
              <a:defRPr sz="1800"/>
            </a:lvl1pPr>
            <a:lvl2pPr lvl="1" algn="ctr">
              <a:lnSpc>
                <a:spcPct val="90000"/>
              </a:lnSpc>
              <a:spcBef>
                <a:spcPts val="1200"/>
              </a:spcBef>
              <a:spcAft>
                <a:spcPts val="0"/>
              </a:spcAft>
              <a:buClr>
                <a:schemeClr val="lt1"/>
              </a:buClr>
              <a:buSzPts val="2000"/>
              <a:buNone/>
              <a:defRPr sz="2000"/>
            </a:lvl2pPr>
            <a:lvl3pPr lvl="2" algn="ctr">
              <a:lnSpc>
                <a:spcPct val="90000"/>
              </a:lnSpc>
              <a:spcBef>
                <a:spcPts val="1200"/>
              </a:spcBef>
              <a:spcAft>
                <a:spcPts val="0"/>
              </a:spcAft>
              <a:buClr>
                <a:schemeClr val="lt1"/>
              </a:buClr>
              <a:buSzPts val="1800"/>
              <a:buNone/>
              <a:defRPr sz="1800"/>
            </a:lvl3pPr>
            <a:lvl4pPr lvl="3" algn="ctr">
              <a:lnSpc>
                <a:spcPct val="90000"/>
              </a:lnSpc>
              <a:spcBef>
                <a:spcPts val="1200"/>
              </a:spcBef>
              <a:spcAft>
                <a:spcPts val="0"/>
              </a:spcAft>
              <a:buClr>
                <a:schemeClr val="lt1"/>
              </a:buClr>
              <a:buSzPts val="1600"/>
              <a:buNone/>
              <a:defRPr sz="1600"/>
            </a:lvl4pPr>
            <a:lvl5pPr lvl="4" algn="ctr">
              <a:lnSpc>
                <a:spcPct val="90000"/>
              </a:lnSpc>
              <a:spcBef>
                <a:spcPts val="12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p:txBody>
      </p:sp>
      <p:sp>
        <p:nvSpPr>
          <p:cNvPr id="58" name="Google Shape;58;p40"/>
          <p:cNvSpPr txBox="1"/>
          <p:nvPr/>
        </p:nvSpPr>
        <p:spPr>
          <a:xfrm>
            <a:off x="457200" y="6199632"/>
            <a:ext cx="7095744" cy="323165"/>
          </a:xfrm>
          <a:prstGeom prst="rect">
            <a:avLst/>
          </a:prstGeom>
          <a:noFill/>
          <a:ln>
            <a:noFill/>
          </a:ln>
        </p:spPr>
        <p:txBody>
          <a:bodyPr anchorCtr="0" anchor="b" bIns="0" lIns="0" spcFirstLastPara="1" rIns="0" wrap="square" tIns="0">
            <a:spAutoFit/>
          </a:bodyPr>
          <a:lstStyle/>
          <a:p>
            <a:pPr indent="0" lvl="0" marL="0" marR="0" rtl="0" algn="l">
              <a:lnSpc>
                <a:spcPct val="100000"/>
              </a:lnSpc>
              <a:spcBef>
                <a:spcPts val="0"/>
              </a:spcBef>
              <a:spcAft>
                <a:spcPts val="0"/>
              </a:spcAft>
              <a:buClr>
                <a:srgbClr val="000000"/>
              </a:buClr>
              <a:buSzPts val="700"/>
              <a:buFont typeface="Arial"/>
              <a:buNone/>
            </a:pPr>
            <a:r>
              <a:rPr b="0" i="0" lang="en-US" sz="700" u="none" cap="none" strike="noStrike">
                <a:solidFill>
                  <a:schemeClr val="lt1"/>
                </a:solidFill>
                <a:latin typeface="Arial"/>
                <a:ea typeface="Arial"/>
                <a:cs typeface="Arial"/>
                <a:sym typeface="Arial"/>
              </a:rPr>
              <a:t>© 2023 Gartner, Inc. and/or its affiliates. All rights reserved. Gartner is a registered trademark of Gartner, Inc. or its affiliates. This presentation, including all supporting materials, </a:t>
            </a:r>
            <a:br>
              <a:rPr b="0" i="0" lang="en-US" sz="700" u="none" cap="none" strike="noStrike">
                <a:solidFill>
                  <a:schemeClr val="lt1"/>
                </a:solidFill>
                <a:latin typeface="Arial"/>
                <a:ea typeface="Arial"/>
                <a:cs typeface="Arial"/>
                <a:sym typeface="Arial"/>
              </a:rPr>
            </a:br>
            <a:r>
              <a:rPr b="0" i="0" lang="en-US" sz="700" u="none" cap="none" strike="noStrike">
                <a:solidFill>
                  <a:schemeClr val="lt1"/>
                </a:solidFill>
                <a:latin typeface="Arial"/>
                <a:ea typeface="Arial"/>
                <a:cs typeface="Arial"/>
                <a:sym typeface="Arial"/>
              </a:rPr>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b="0" i="0" sz="1400" u="none" cap="none" strike="noStrike">
              <a:solidFill>
                <a:srgbClr val="000000"/>
              </a:solidFill>
              <a:latin typeface="Arial"/>
              <a:ea typeface="Arial"/>
              <a:cs typeface="Arial"/>
              <a:sym typeface="Arial"/>
            </a:endParaRPr>
          </a:p>
        </p:txBody>
      </p:sp>
      <p:sp>
        <p:nvSpPr>
          <p:cNvPr id="59" name="Google Shape;59;p40"/>
          <p:cNvSpPr/>
          <p:nvPr/>
        </p:nvSpPr>
        <p:spPr>
          <a:xfrm>
            <a:off x="1591056" y="1344168"/>
            <a:ext cx="164592" cy="3291840"/>
          </a:xfrm>
          <a:prstGeom prst="rect">
            <a:avLst/>
          </a:prstGeom>
          <a:solidFill>
            <a:schemeClr val="accent4"/>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60" name="Google Shape;60;p40"/>
          <p:cNvSpPr/>
          <p:nvPr/>
        </p:nvSpPr>
        <p:spPr>
          <a:xfrm>
            <a:off x="7059168" y="1344168"/>
            <a:ext cx="164592" cy="3291840"/>
          </a:xfrm>
          <a:prstGeom prst="rect">
            <a:avLst/>
          </a:prstGeom>
          <a:solidFill>
            <a:schemeClr val="accent4"/>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id="61" name="Google Shape;61;p40"/>
          <p:cNvPicPr preferRelativeResize="0"/>
          <p:nvPr/>
        </p:nvPicPr>
        <p:blipFill rotWithShape="1">
          <a:blip r:embed="rId2">
            <a:alphaModFix/>
          </a:blip>
          <a:srcRect b="0" l="0" r="0" t="0"/>
          <a:stretch/>
        </p:blipFill>
        <p:spPr>
          <a:xfrm>
            <a:off x="9686167" y="6056352"/>
            <a:ext cx="2057400" cy="468273"/>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2" name="Shape 62"/>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theme" Target="../theme/theme6.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image" Target="../media/image1.png"/><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theme" Target="../theme/theme2.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28.xml"/><Relationship Id="rId10" Type="http://schemas.openxmlformats.org/officeDocument/2006/relationships/slideLayout" Target="../slideLayouts/slideLayout27.xml"/><Relationship Id="rId13" Type="http://schemas.openxmlformats.org/officeDocument/2006/relationships/slideLayout" Target="../slideLayouts/slideLayout30.xml"/><Relationship Id="rId12" Type="http://schemas.openxmlformats.org/officeDocument/2006/relationships/slideLayout" Target="../slideLayouts/slideLayout29.xml"/><Relationship Id="rId1" Type="http://schemas.openxmlformats.org/officeDocument/2006/relationships/image" Target="../media/image5.png"/><Relationship Id="rId2" Type="http://schemas.openxmlformats.org/officeDocument/2006/relationships/slideLayout" Target="../slideLayouts/slideLayout19.xml"/><Relationship Id="rId3" Type="http://schemas.openxmlformats.org/officeDocument/2006/relationships/slideLayout" Target="../slideLayouts/slideLayout20.xml"/><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theme" Target="../theme/theme1.xml"/><Relationship Id="rId5" Type="http://schemas.openxmlformats.org/officeDocument/2006/relationships/slideLayout" Target="../slideLayouts/slideLayout22.xml"/><Relationship Id="rId6" Type="http://schemas.openxmlformats.org/officeDocument/2006/relationships/slideLayout" Target="../slideLayouts/slideLayout23.xml"/><Relationship Id="rId7" Type="http://schemas.openxmlformats.org/officeDocument/2006/relationships/slideLayout" Target="../slideLayouts/slideLayout24.xml"/><Relationship Id="rId8" Type="http://schemas.openxmlformats.org/officeDocument/2006/relationships/slideLayout" Target="../slideLayouts/slideLayout25.xml"/></Relationships>
</file>

<file path=ppt/slideMasters/_rels/slideMaster4.xml.rels><?xml version="1.0" encoding="UTF-8" standalone="yes"?><Relationships xmlns="http://schemas.openxmlformats.org/package/2006/relationships"><Relationship Id="rId11" Type="http://schemas.openxmlformats.org/officeDocument/2006/relationships/slideLayout" Target="../slideLayouts/slideLayout40.xml"/><Relationship Id="rId10" Type="http://schemas.openxmlformats.org/officeDocument/2006/relationships/slideLayout" Target="../slideLayouts/slideLayout39.xml"/><Relationship Id="rId12" Type="http://schemas.openxmlformats.org/officeDocument/2006/relationships/theme" Target="../theme/theme5.xml"/><Relationship Id="rId1" Type="http://schemas.openxmlformats.org/officeDocument/2006/relationships/image" Target="../media/image1.png"/><Relationship Id="rId2" Type="http://schemas.openxmlformats.org/officeDocument/2006/relationships/slideLayout" Target="../slideLayouts/slideLayout31.xml"/><Relationship Id="rId3" Type="http://schemas.openxmlformats.org/officeDocument/2006/relationships/slideLayout" Target="../slideLayouts/slideLayout32.xml"/><Relationship Id="rId4" Type="http://schemas.openxmlformats.org/officeDocument/2006/relationships/slideLayout" Target="../slideLayouts/slideLayout33.xml"/><Relationship Id="rId9" Type="http://schemas.openxmlformats.org/officeDocument/2006/relationships/slideLayout" Target="../slideLayouts/slideLayout38.xml"/><Relationship Id="rId5" Type="http://schemas.openxmlformats.org/officeDocument/2006/relationships/slideLayout" Target="../slideLayouts/slideLayout34.xml"/><Relationship Id="rId6" Type="http://schemas.openxmlformats.org/officeDocument/2006/relationships/slideLayout" Target="../slideLayouts/slideLayout35.xml"/><Relationship Id="rId7" Type="http://schemas.openxmlformats.org/officeDocument/2006/relationships/slideLayout" Target="../slideLayouts/slideLayout36.xml"/><Relationship Id="rId8" Type="http://schemas.openxmlformats.org/officeDocument/2006/relationships/slideLayout" Target="../slideLayouts/slideLayout37.xml"/></Relationships>
</file>

<file path=ppt/slideMasters/_rels/slideMaster5.xml.rels><?xml version="1.0" encoding="UTF-8" standalone="yes"?><Relationships xmlns="http://schemas.openxmlformats.org/package/2006/relationships"><Relationship Id="rId11" Type="http://schemas.openxmlformats.org/officeDocument/2006/relationships/slideLayout" Target="../slideLayouts/slideLayout50.xml"/><Relationship Id="rId10" Type="http://schemas.openxmlformats.org/officeDocument/2006/relationships/slideLayout" Target="../slideLayouts/slideLayout49.xml"/><Relationship Id="rId12" Type="http://schemas.openxmlformats.org/officeDocument/2006/relationships/theme" Target="../theme/theme4.xml"/><Relationship Id="rId1" Type="http://schemas.openxmlformats.org/officeDocument/2006/relationships/image" Target="../media/image5.png"/><Relationship Id="rId2" Type="http://schemas.openxmlformats.org/officeDocument/2006/relationships/slideLayout" Target="../slideLayouts/slideLayout41.xml"/><Relationship Id="rId3" Type="http://schemas.openxmlformats.org/officeDocument/2006/relationships/slideLayout" Target="../slideLayouts/slideLayout42.xml"/><Relationship Id="rId4" Type="http://schemas.openxmlformats.org/officeDocument/2006/relationships/slideLayout" Target="../slideLayouts/slideLayout43.xml"/><Relationship Id="rId9" Type="http://schemas.openxmlformats.org/officeDocument/2006/relationships/slideLayout" Target="../slideLayouts/slideLayout48.xml"/><Relationship Id="rId5" Type="http://schemas.openxmlformats.org/officeDocument/2006/relationships/slideLayout" Target="../slideLayouts/slideLayout44.xml"/><Relationship Id="rId6" Type="http://schemas.openxmlformats.org/officeDocument/2006/relationships/slideLayout" Target="../slideLayouts/slideLayout45.xml"/><Relationship Id="rId7" Type="http://schemas.openxmlformats.org/officeDocument/2006/relationships/slideLayout" Target="../slideLayouts/slideLayout46.xml"/><Relationship Id="rId8" Type="http://schemas.openxmlformats.org/officeDocument/2006/relationships/slideLayout" Target="../slideLayouts/slideLayout4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9" name="Shape 9"/>
        <p:cNvGrpSpPr/>
        <p:nvPr/>
      </p:nvGrpSpPr>
      <p:grpSpPr>
        <a:xfrm>
          <a:off x="0" y="0"/>
          <a:ext cx="0" cy="0"/>
          <a:chOff x="0" y="0"/>
          <a:chExt cx="0" cy="0"/>
        </a:xfrm>
      </p:grpSpPr>
      <p:sp>
        <p:nvSpPr>
          <p:cNvPr id="10" name="Google Shape;10;p30"/>
          <p:cNvSpPr txBox="1"/>
          <p:nvPr>
            <p:ph type="title"/>
          </p:nvPr>
        </p:nvSpPr>
        <p:spPr>
          <a:xfrm>
            <a:off x="457200" y="361950"/>
            <a:ext cx="11274552" cy="451231"/>
          </a:xfrm>
          <a:prstGeom prst="rect">
            <a:avLst/>
          </a:prstGeom>
          <a:noFill/>
          <a:ln>
            <a:noFill/>
          </a:ln>
        </p:spPr>
        <p:txBody>
          <a:bodyPr anchorCtr="0" anchor="t" bIns="0" lIns="0" spcFirstLastPara="1" rIns="0" wrap="square" tIns="0">
            <a:noAutofit/>
          </a:bodyPr>
          <a:lstStyle>
            <a:lvl1pPr lvl="0" marR="0" rtl="0" algn="l">
              <a:lnSpc>
                <a:spcPct val="90000"/>
              </a:lnSpc>
              <a:spcBef>
                <a:spcPts val="0"/>
              </a:spcBef>
              <a:spcAft>
                <a:spcPts val="0"/>
              </a:spcAft>
              <a:buClr>
                <a:schemeClr val="lt2"/>
              </a:buClr>
              <a:buSzPts val="3200"/>
              <a:buFont typeface="Arial Black"/>
              <a:buNone/>
              <a:defRPr b="0" i="0" sz="3200" u="none" cap="none" strike="noStrike">
                <a:solidFill>
                  <a:schemeClr val="lt2"/>
                </a:solidFill>
                <a:latin typeface="Arial Black"/>
                <a:ea typeface="Arial Black"/>
                <a:cs typeface="Arial Black"/>
                <a:sym typeface="Arial Black"/>
              </a:defRPr>
            </a:lvl1pPr>
            <a:lvl2pPr lvl="1" marR="0" rtl="0" algn="l">
              <a:lnSpc>
                <a:spcPct val="100000"/>
              </a:lnSpc>
              <a:spcBef>
                <a:spcPts val="120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30"/>
          <p:cNvSpPr txBox="1"/>
          <p:nvPr>
            <p:ph idx="1" type="body"/>
          </p:nvPr>
        </p:nvSpPr>
        <p:spPr>
          <a:xfrm>
            <a:off x="457200" y="1527048"/>
            <a:ext cx="11274552" cy="4462272"/>
          </a:xfrm>
          <a:prstGeom prst="rect">
            <a:avLst/>
          </a:prstGeom>
          <a:noFill/>
          <a:ln>
            <a:noFill/>
          </a:ln>
        </p:spPr>
        <p:txBody>
          <a:bodyPr anchorCtr="0" anchor="t" bIns="0" lIns="0" spcFirstLastPara="1" rIns="0" wrap="square" tIns="0">
            <a:noAutofit/>
          </a:bodyPr>
          <a:lstStyle>
            <a:lvl1pPr indent="-381000" lvl="0" marL="457200" marR="0" rtl="0" algn="l">
              <a:lnSpc>
                <a:spcPct val="90000"/>
              </a:lnSpc>
              <a:spcBef>
                <a:spcPts val="1200"/>
              </a:spcBef>
              <a:spcAft>
                <a:spcPts val="0"/>
              </a:spcAft>
              <a:buClr>
                <a:schemeClr val="lt1"/>
              </a:buClr>
              <a:buSzPts val="2400"/>
              <a:buFont typeface="Arial"/>
              <a:buChar char="•"/>
              <a:defRPr b="0" i="0" sz="2400" u="none" cap="none" strike="noStrike">
                <a:solidFill>
                  <a:schemeClr val="lt1"/>
                </a:solidFill>
                <a:latin typeface="Arial"/>
                <a:ea typeface="Arial"/>
                <a:cs typeface="Arial"/>
                <a:sym typeface="Arial"/>
              </a:defRPr>
            </a:lvl1pPr>
            <a:lvl2pPr indent="-381000" lvl="1" marL="914400" marR="0" rtl="0" algn="l">
              <a:lnSpc>
                <a:spcPct val="90000"/>
              </a:lnSpc>
              <a:spcBef>
                <a:spcPts val="1200"/>
              </a:spcBef>
              <a:spcAft>
                <a:spcPts val="0"/>
              </a:spcAft>
              <a:buClr>
                <a:schemeClr val="lt1"/>
              </a:buClr>
              <a:buSzPts val="2400"/>
              <a:buFont typeface="Arial"/>
              <a:buChar char="–"/>
              <a:defRPr b="0" i="0" sz="2400" u="none" cap="none" strike="noStrike">
                <a:solidFill>
                  <a:schemeClr val="lt1"/>
                </a:solidFill>
                <a:latin typeface="Arial"/>
                <a:ea typeface="Arial"/>
                <a:cs typeface="Arial"/>
                <a:sym typeface="Arial"/>
              </a:defRPr>
            </a:lvl2pPr>
            <a:lvl3pPr indent="-381000" lvl="2" marL="1371600" marR="0" rtl="0" algn="l">
              <a:lnSpc>
                <a:spcPct val="90000"/>
              </a:lnSpc>
              <a:spcBef>
                <a:spcPts val="1200"/>
              </a:spcBef>
              <a:spcAft>
                <a:spcPts val="0"/>
              </a:spcAft>
              <a:buClr>
                <a:schemeClr val="lt1"/>
              </a:buClr>
              <a:buSzPts val="2400"/>
              <a:buFont typeface="Arial"/>
              <a:buChar char="•"/>
              <a:defRPr b="0" i="0" sz="2400" u="none" cap="none" strike="noStrike">
                <a:solidFill>
                  <a:schemeClr val="lt1"/>
                </a:solidFill>
                <a:latin typeface="Arial"/>
                <a:ea typeface="Arial"/>
                <a:cs typeface="Arial"/>
                <a:sym typeface="Arial"/>
              </a:defRPr>
            </a:lvl3pPr>
            <a:lvl4pPr indent="-381000" lvl="3" marL="1828800" marR="0" rtl="0" algn="l">
              <a:lnSpc>
                <a:spcPct val="90000"/>
              </a:lnSpc>
              <a:spcBef>
                <a:spcPts val="1200"/>
              </a:spcBef>
              <a:spcAft>
                <a:spcPts val="0"/>
              </a:spcAft>
              <a:buClr>
                <a:schemeClr val="lt1"/>
              </a:buClr>
              <a:buSzPts val="2400"/>
              <a:buFont typeface="Arial"/>
              <a:buChar char="–"/>
              <a:defRPr b="0" i="0" sz="2400" u="none" cap="none" strike="noStrike">
                <a:solidFill>
                  <a:schemeClr val="lt1"/>
                </a:solidFill>
                <a:latin typeface="Arial"/>
                <a:ea typeface="Arial"/>
                <a:cs typeface="Arial"/>
                <a:sym typeface="Arial"/>
              </a:defRPr>
            </a:lvl4pPr>
            <a:lvl5pPr indent="-381000" lvl="4" marL="2286000" marR="0" rtl="0" algn="l">
              <a:lnSpc>
                <a:spcPct val="90000"/>
              </a:lnSpc>
              <a:spcBef>
                <a:spcPts val="1200"/>
              </a:spcBef>
              <a:spcAft>
                <a:spcPts val="0"/>
              </a:spcAft>
              <a:buClr>
                <a:schemeClr val="lt1"/>
              </a:buClr>
              <a:buSzPts val="2400"/>
              <a:buFont typeface="Arial"/>
              <a:buChar char="•"/>
              <a:defRPr b="0" i="0" sz="2400" u="none" cap="none" strike="noStrike">
                <a:solidFill>
                  <a:schemeClr val="lt1"/>
                </a:solidFill>
                <a:latin typeface="Arial"/>
                <a:ea typeface="Arial"/>
                <a:cs typeface="Arial"/>
                <a:sym typeface="Arial"/>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9pPr>
          </a:lstStyle>
          <a:p/>
        </p:txBody>
      </p:sp>
      <p:sp>
        <p:nvSpPr>
          <p:cNvPr id="12" name="Google Shape;12;p30"/>
          <p:cNvSpPr txBox="1"/>
          <p:nvPr/>
        </p:nvSpPr>
        <p:spPr>
          <a:xfrm>
            <a:off x="694944" y="6302222"/>
            <a:ext cx="2313432" cy="107722"/>
          </a:xfrm>
          <a:prstGeom prst="rect">
            <a:avLst/>
          </a:prstGeom>
          <a:noFill/>
          <a:ln>
            <a:noFill/>
          </a:ln>
        </p:spPr>
        <p:txBody>
          <a:bodyPr anchorCtr="0" anchor="b" bIns="0" lIns="0" spcFirstLastPara="1" rIns="0" wrap="square" tIns="0">
            <a:spAutoFit/>
          </a:bodyPr>
          <a:lstStyle/>
          <a:p>
            <a:pPr indent="0" lvl="0" marL="0" marR="0" rtl="0" algn="l">
              <a:lnSpc>
                <a:spcPct val="100000"/>
              </a:lnSpc>
              <a:spcBef>
                <a:spcPts val="0"/>
              </a:spcBef>
              <a:spcAft>
                <a:spcPts val="0"/>
              </a:spcAft>
              <a:buClr>
                <a:srgbClr val="000000"/>
              </a:buClr>
              <a:buSzPts val="700"/>
              <a:buFont typeface="Arial"/>
              <a:buNone/>
            </a:pPr>
            <a:r>
              <a:rPr b="1" i="0" lang="en-US" sz="700" u="none" cap="none" strike="noStrike">
                <a:solidFill>
                  <a:schemeClr val="lt1"/>
                </a:solidFill>
                <a:latin typeface="Arial"/>
                <a:ea typeface="Arial"/>
                <a:cs typeface="Arial"/>
                <a:sym typeface="Arial"/>
              </a:rPr>
              <a:t>RESTRICTED DISTRIBUTION</a:t>
            </a:r>
            <a:endParaRPr b="0" i="0" sz="1400" u="none" cap="none" strike="noStrike">
              <a:solidFill>
                <a:srgbClr val="000000"/>
              </a:solidFill>
              <a:latin typeface="Arial"/>
              <a:ea typeface="Arial"/>
              <a:cs typeface="Arial"/>
              <a:sym typeface="Arial"/>
            </a:endParaRPr>
          </a:p>
        </p:txBody>
      </p:sp>
      <p:sp>
        <p:nvSpPr>
          <p:cNvPr id="13" name="Google Shape;13;p30"/>
          <p:cNvSpPr txBox="1"/>
          <p:nvPr/>
        </p:nvSpPr>
        <p:spPr>
          <a:xfrm>
            <a:off x="457200" y="6393216"/>
            <a:ext cx="7306056" cy="153888"/>
          </a:xfrm>
          <a:prstGeom prst="rect">
            <a:avLst/>
          </a:prstGeom>
          <a:noFill/>
          <a:ln>
            <a:noFill/>
          </a:ln>
        </p:spPr>
        <p:txBody>
          <a:bodyPr anchorCtr="0" anchor="b" bIns="0" lIns="0" spcFirstLastPara="1" rIns="0" wrap="square" tIns="0">
            <a:spAutoFit/>
          </a:bodyPr>
          <a:lstStyle/>
          <a:p>
            <a:pPr indent="-228600" lvl="0" marL="228600" marR="0" rtl="0" algn="l">
              <a:lnSpc>
                <a:spcPct val="100000"/>
              </a:lnSpc>
              <a:spcBef>
                <a:spcPts val="0"/>
              </a:spcBef>
              <a:spcAft>
                <a:spcPts val="0"/>
              </a:spcAft>
              <a:buClr>
                <a:srgbClr val="000000"/>
              </a:buClr>
              <a:buSzPts val="1000"/>
              <a:buFont typeface="Arial"/>
              <a:buNone/>
            </a:pPr>
            <a:fld id="{00000000-1234-1234-1234-123412341234}" type="slidenum">
              <a:rPr b="0" i="0" lang="en-US" sz="1000" u="none" cap="none" strike="noStrike">
                <a:solidFill>
                  <a:schemeClr val="lt1"/>
                </a:solidFill>
                <a:latin typeface="Arial"/>
                <a:ea typeface="Arial"/>
                <a:cs typeface="Arial"/>
                <a:sym typeface="Arial"/>
              </a:rPr>
              <a:t>‹#›</a:t>
            </a:fld>
            <a:r>
              <a:rPr b="0" i="0" lang="en-US" sz="700" u="none" cap="none" strike="noStrike">
                <a:solidFill>
                  <a:schemeClr val="lt1"/>
                </a:solidFill>
                <a:latin typeface="Arial"/>
                <a:ea typeface="Arial"/>
                <a:cs typeface="Arial"/>
                <a:sym typeface="Arial"/>
              </a:rPr>
              <a:t>	© 2023 Gartner, Inc. and/or its affiliates. All rights reserved.				</a:t>
            </a:r>
            <a:endParaRPr b="0" i="0" sz="1400" u="none" cap="none" strike="noStrike">
              <a:solidFill>
                <a:srgbClr val="000000"/>
              </a:solidFill>
              <a:latin typeface="Arial"/>
              <a:ea typeface="Arial"/>
              <a:cs typeface="Arial"/>
              <a:sym typeface="Arial"/>
            </a:endParaRPr>
          </a:p>
        </p:txBody>
      </p:sp>
      <p:pic>
        <p:nvPicPr>
          <p:cNvPr id="14" name="Google Shape;14;p30"/>
          <p:cNvPicPr preferRelativeResize="0"/>
          <p:nvPr/>
        </p:nvPicPr>
        <p:blipFill rotWithShape="1">
          <a:blip r:embed="rId1">
            <a:alphaModFix/>
          </a:blip>
          <a:srcRect b="0" l="0" r="0" t="0"/>
          <a:stretch/>
        </p:blipFill>
        <p:spPr>
          <a:xfrm>
            <a:off x="10453052" y="6242938"/>
            <a:ext cx="1280160" cy="29137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2160">
          <p15:clr>
            <a:srgbClr val="A4A3A4"/>
          </p15:clr>
        </p15:guide>
        <p15:guide id="2" pos="3840">
          <p15:clr>
            <a:srgbClr val="A4A3A4"/>
          </p15:clr>
        </p15:guide>
        <p15:guide id="3" orient="horz" pos="228">
          <p15:clr>
            <a:srgbClr val="5ACBF0"/>
          </p15:clr>
        </p15:guide>
        <p15:guide id="4" orient="horz" pos="537">
          <p15:clr>
            <a:srgbClr val="FDE53C"/>
          </p15:clr>
        </p15:guide>
        <p15:guide id="5" orient="horz" pos="848">
          <p15:clr>
            <a:srgbClr val="FDE53C"/>
          </p15:clr>
        </p15:guide>
        <p15:guide id="6" orient="horz" pos="960">
          <p15:clr>
            <a:srgbClr val="5ACBF0"/>
          </p15:clr>
        </p15:guide>
        <p15:guide id="7" orient="horz" pos="3773">
          <p15:clr>
            <a:srgbClr val="FBAE40"/>
          </p15:clr>
        </p15:guide>
        <p15:guide id="8" orient="horz" pos="4001">
          <p15:clr>
            <a:srgbClr val="5ACBF0"/>
          </p15:clr>
        </p15:guide>
        <p15:guide id="9" orient="horz" pos="4113">
          <p15:clr>
            <a:srgbClr val="5ACBF0"/>
          </p15:clr>
        </p15:guide>
        <p15:guide id="10" pos="288">
          <p15:clr>
            <a:srgbClr val="5ACBF0"/>
          </p15:clr>
        </p15:guide>
        <p15:guide id="11" pos="3756">
          <p15:clr>
            <a:srgbClr val="5ACBF0"/>
          </p15:clr>
        </p15:guide>
        <p15:guide id="12" pos="3927">
          <p15:clr>
            <a:srgbClr val="5ACBF0"/>
          </p15:clr>
        </p15:guide>
        <p15:guide id="13" pos="7394">
          <p15:clr>
            <a:srgbClr val="5ACBF0"/>
          </p15:clr>
        </p15:guide>
        <p15:guide id="14" orient="horz" pos="3969">
          <p15:clr>
            <a:srgbClr val="9FCC3B"/>
          </p15:clr>
        </p15:guide>
      </p15:sldGuideLst>
    </p:ext>
  </p:extLst>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2" name="Shape 22"/>
        <p:cNvGrpSpPr/>
        <p:nvPr/>
      </p:nvGrpSpPr>
      <p:grpSpPr>
        <a:xfrm>
          <a:off x="0" y="0"/>
          <a:ext cx="0" cy="0"/>
          <a:chOff x="0" y="0"/>
          <a:chExt cx="0" cy="0"/>
        </a:xfrm>
      </p:grpSpPr>
      <p:sp>
        <p:nvSpPr>
          <p:cNvPr id="23" name="Google Shape;23;p32"/>
          <p:cNvSpPr txBox="1"/>
          <p:nvPr>
            <p:ph type="title"/>
          </p:nvPr>
        </p:nvSpPr>
        <p:spPr>
          <a:xfrm>
            <a:off x="457200" y="361950"/>
            <a:ext cx="11274552" cy="451231"/>
          </a:xfrm>
          <a:prstGeom prst="rect">
            <a:avLst/>
          </a:prstGeom>
          <a:noFill/>
          <a:ln>
            <a:noFill/>
          </a:ln>
        </p:spPr>
        <p:txBody>
          <a:bodyPr anchorCtr="0" anchor="t" bIns="0" lIns="0" spcFirstLastPara="1" rIns="0" wrap="square" tIns="0">
            <a:noAutofit/>
          </a:bodyPr>
          <a:lstStyle>
            <a:lvl1pPr lvl="0" marR="0" rtl="0" algn="l">
              <a:lnSpc>
                <a:spcPct val="90000"/>
              </a:lnSpc>
              <a:spcBef>
                <a:spcPts val="0"/>
              </a:spcBef>
              <a:spcAft>
                <a:spcPts val="0"/>
              </a:spcAft>
              <a:buClr>
                <a:schemeClr val="dk2"/>
              </a:buClr>
              <a:buSzPts val="3200"/>
              <a:buFont typeface="Arial Black"/>
              <a:buNone/>
              <a:defRPr b="0" i="0" sz="3200" u="none" cap="none" strike="noStrike">
                <a:solidFill>
                  <a:schemeClr val="dk2"/>
                </a:solidFill>
                <a:latin typeface="Arial Black"/>
                <a:ea typeface="Arial Black"/>
                <a:cs typeface="Arial Black"/>
                <a:sym typeface="Arial Black"/>
              </a:defRPr>
            </a:lvl1pPr>
            <a:lvl2pPr lvl="1" marR="0" rtl="0" algn="l">
              <a:lnSpc>
                <a:spcPct val="100000"/>
              </a:lnSpc>
              <a:spcBef>
                <a:spcPts val="120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24" name="Google Shape;24;p32"/>
          <p:cNvSpPr txBox="1"/>
          <p:nvPr>
            <p:ph idx="1" type="body"/>
          </p:nvPr>
        </p:nvSpPr>
        <p:spPr>
          <a:xfrm>
            <a:off x="457200" y="1527048"/>
            <a:ext cx="11274552" cy="4462272"/>
          </a:xfrm>
          <a:prstGeom prst="rect">
            <a:avLst/>
          </a:prstGeom>
          <a:noFill/>
          <a:ln>
            <a:noFill/>
          </a:ln>
        </p:spPr>
        <p:txBody>
          <a:bodyPr anchorCtr="0" anchor="t" bIns="0" lIns="0" spcFirstLastPara="1" rIns="0" wrap="square" tIns="0">
            <a:noAutofit/>
          </a:bodyPr>
          <a:lstStyle>
            <a:lvl1pPr indent="-381000" lvl="0" marL="457200" marR="0" rtl="0" algn="l">
              <a:lnSpc>
                <a:spcPct val="90000"/>
              </a:lnSpc>
              <a:spcBef>
                <a:spcPts val="12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1pPr>
            <a:lvl2pPr indent="-381000" lvl="1" marL="914400" marR="0" rtl="0" algn="l">
              <a:lnSpc>
                <a:spcPct val="90000"/>
              </a:lnSpc>
              <a:spcBef>
                <a:spcPts val="12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81000" lvl="2" marL="1371600" marR="0" rtl="0" algn="l">
              <a:lnSpc>
                <a:spcPct val="90000"/>
              </a:lnSpc>
              <a:spcBef>
                <a:spcPts val="12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81000" lvl="3" marL="1828800" marR="0" rtl="0" algn="l">
              <a:lnSpc>
                <a:spcPct val="90000"/>
              </a:lnSpc>
              <a:spcBef>
                <a:spcPts val="12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4pPr>
            <a:lvl5pPr indent="-381000" lvl="4" marL="2286000" marR="0" rtl="0" algn="l">
              <a:lnSpc>
                <a:spcPct val="90000"/>
              </a:lnSpc>
              <a:spcBef>
                <a:spcPts val="12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25" name="Google Shape;25;p32"/>
          <p:cNvSpPr txBox="1"/>
          <p:nvPr/>
        </p:nvSpPr>
        <p:spPr>
          <a:xfrm>
            <a:off x="694944" y="6302222"/>
            <a:ext cx="2313432" cy="107722"/>
          </a:xfrm>
          <a:prstGeom prst="rect">
            <a:avLst/>
          </a:prstGeom>
          <a:noFill/>
          <a:ln>
            <a:noFill/>
          </a:ln>
        </p:spPr>
        <p:txBody>
          <a:bodyPr anchorCtr="0" anchor="b" bIns="0" lIns="0" spcFirstLastPara="1" rIns="0" wrap="square" tIns="0">
            <a:spAutoFit/>
          </a:bodyPr>
          <a:lstStyle/>
          <a:p>
            <a:pPr indent="0" lvl="0" marL="0" marR="0" rtl="0" algn="l">
              <a:lnSpc>
                <a:spcPct val="100000"/>
              </a:lnSpc>
              <a:spcBef>
                <a:spcPts val="0"/>
              </a:spcBef>
              <a:spcAft>
                <a:spcPts val="0"/>
              </a:spcAft>
              <a:buClr>
                <a:srgbClr val="000000"/>
              </a:buClr>
              <a:buSzPts val="700"/>
              <a:buFont typeface="Arial"/>
              <a:buNone/>
            </a:pPr>
            <a:r>
              <a:rPr b="1" i="0" lang="en-US" sz="700" u="none" cap="none" strike="noStrike">
                <a:solidFill>
                  <a:schemeClr val="dk1"/>
                </a:solidFill>
                <a:latin typeface="Arial"/>
                <a:ea typeface="Arial"/>
                <a:cs typeface="Arial"/>
                <a:sym typeface="Arial"/>
              </a:rPr>
              <a:t>RESTRICTED DISTRIBUTION</a:t>
            </a:r>
            <a:endParaRPr b="0" i="0" sz="1400" u="none" cap="none" strike="noStrike">
              <a:solidFill>
                <a:srgbClr val="000000"/>
              </a:solidFill>
              <a:latin typeface="Arial"/>
              <a:ea typeface="Arial"/>
              <a:cs typeface="Arial"/>
              <a:sym typeface="Arial"/>
            </a:endParaRPr>
          </a:p>
        </p:txBody>
      </p:sp>
      <p:sp>
        <p:nvSpPr>
          <p:cNvPr id="26" name="Google Shape;26;p32"/>
          <p:cNvSpPr txBox="1"/>
          <p:nvPr/>
        </p:nvSpPr>
        <p:spPr>
          <a:xfrm>
            <a:off x="457200" y="6393216"/>
            <a:ext cx="7306056" cy="153888"/>
          </a:xfrm>
          <a:prstGeom prst="rect">
            <a:avLst/>
          </a:prstGeom>
          <a:noFill/>
          <a:ln>
            <a:noFill/>
          </a:ln>
        </p:spPr>
        <p:txBody>
          <a:bodyPr anchorCtr="0" anchor="b" bIns="0" lIns="0" spcFirstLastPara="1" rIns="0" wrap="square" tIns="0">
            <a:spAutoFit/>
          </a:bodyPr>
          <a:lstStyle/>
          <a:p>
            <a:pPr indent="-228600" lvl="0" marL="228600" marR="0" rtl="0" algn="l">
              <a:lnSpc>
                <a:spcPct val="100000"/>
              </a:lnSpc>
              <a:spcBef>
                <a:spcPts val="0"/>
              </a:spcBef>
              <a:spcAft>
                <a:spcPts val="0"/>
              </a:spcAft>
              <a:buClr>
                <a:srgbClr val="000000"/>
              </a:buClr>
              <a:buSzPts val="1000"/>
              <a:buFont typeface="Arial"/>
              <a:buNone/>
            </a:pPr>
            <a:fld id="{00000000-1234-1234-1234-123412341234}" type="slidenum">
              <a:rPr b="0" i="0" lang="en-US" sz="1000" u="none" cap="none" strike="noStrike">
                <a:solidFill>
                  <a:schemeClr val="dk1"/>
                </a:solidFill>
                <a:latin typeface="Arial"/>
                <a:ea typeface="Arial"/>
                <a:cs typeface="Arial"/>
                <a:sym typeface="Arial"/>
              </a:rPr>
              <a:t>‹#›</a:t>
            </a:fld>
            <a:r>
              <a:rPr b="0" i="0" lang="en-US" sz="700" u="none" cap="none" strike="noStrike">
                <a:solidFill>
                  <a:schemeClr val="dk1"/>
                </a:solidFill>
                <a:latin typeface="Arial"/>
                <a:ea typeface="Arial"/>
                <a:cs typeface="Arial"/>
                <a:sym typeface="Arial"/>
              </a:rPr>
              <a:t>	© 2023 Gartner, Inc. and/or its affiliates. All rights reserved.				</a:t>
            </a:r>
            <a:endParaRPr b="0" i="0" sz="1400" u="none" cap="none" strike="noStrike">
              <a:solidFill>
                <a:srgbClr val="000000"/>
              </a:solidFill>
              <a:latin typeface="Arial"/>
              <a:ea typeface="Arial"/>
              <a:cs typeface="Arial"/>
              <a:sym typeface="Arial"/>
            </a:endParaRPr>
          </a:p>
        </p:txBody>
      </p:sp>
      <p:pic>
        <p:nvPicPr>
          <p:cNvPr id="27" name="Google Shape;27;p32"/>
          <p:cNvPicPr preferRelativeResize="0"/>
          <p:nvPr/>
        </p:nvPicPr>
        <p:blipFill rotWithShape="1">
          <a:blip r:embed="rId1">
            <a:alphaModFix/>
          </a:blip>
          <a:srcRect b="0" l="0" r="0" t="0"/>
          <a:stretch/>
        </p:blipFill>
        <p:spPr>
          <a:xfrm>
            <a:off x="10453052" y="6242938"/>
            <a:ext cx="1280160" cy="29137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 id="2147483664" r:id="rId15"/>
    <p:sldLayoutId id="2147483665" r:id="rId16"/>
    <p:sldLayoutId id="2147483666" r:id="rId17"/>
    <p:sldLayoutId id="2147483667"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2160">
          <p15:clr>
            <a:srgbClr val="A4A3A4"/>
          </p15:clr>
        </p15:guide>
        <p15:guide id="2" pos="3840">
          <p15:clr>
            <a:srgbClr val="A4A3A4"/>
          </p15:clr>
        </p15:guide>
        <p15:guide id="3" orient="horz" pos="228">
          <p15:clr>
            <a:srgbClr val="5ACBF0"/>
          </p15:clr>
        </p15:guide>
        <p15:guide id="4" orient="horz" pos="537">
          <p15:clr>
            <a:srgbClr val="FDE53C"/>
          </p15:clr>
        </p15:guide>
        <p15:guide id="5" orient="horz" pos="848">
          <p15:clr>
            <a:srgbClr val="FDE53C"/>
          </p15:clr>
        </p15:guide>
        <p15:guide id="6" orient="horz" pos="960">
          <p15:clr>
            <a:srgbClr val="5ACBF0"/>
          </p15:clr>
        </p15:guide>
        <p15:guide id="7" orient="horz" pos="3773">
          <p15:clr>
            <a:srgbClr val="FBAE40"/>
          </p15:clr>
        </p15:guide>
        <p15:guide id="8" orient="horz" pos="4001">
          <p15:clr>
            <a:srgbClr val="5ACBF0"/>
          </p15:clr>
        </p15:guide>
        <p15:guide id="9" orient="horz" pos="4113">
          <p15:clr>
            <a:srgbClr val="5ACBF0"/>
          </p15:clr>
        </p15:guide>
        <p15:guide id="10" pos="288">
          <p15:clr>
            <a:srgbClr val="5ACBF0"/>
          </p15:clr>
        </p15:guide>
        <p15:guide id="11" pos="3756">
          <p15:clr>
            <a:srgbClr val="5ACBF0"/>
          </p15:clr>
        </p15:guide>
        <p15:guide id="12" pos="3927">
          <p15:clr>
            <a:srgbClr val="5ACBF0"/>
          </p15:clr>
        </p15:guide>
        <p15:guide id="13" pos="7394">
          <p15:clr>
            <a:srgbClr val="5ACBF0"/>
          </p15:clr>
        </p15:guide>
        <p15:guide id="14" orient="horz" pos="3969">
          <p15:clr>
            <a:srgbClr val="9FCC3B"/>
          </p15:clr>
        </p15:guide>
      </p15:sldGuideLst>
    </p:ext>
  </p:extLst>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100" name="Shape 100"/>
        <p:cNvGrpSpPr/>
        <p:nvPr/>
      </p:nvGrpSpPr>
      <p:grpSpPr>
        <a:xfrm>
          <a:off x="0" y="0"/>
          <a:ext cx="0" cy="0"/>
          <a:chOff x="0" y="0"/>
          <a:chExt cx="0" cy="0"/>
        </a:xfrm>
      </p:grpSpPr>
      <p:sp>
        <p:nvSpPr>
          <p:cNvPr id="101" name="Google Shape;101;p52"/>
          <p:cNvSpPr txBox="1"/>
          <p:nvPr>
            <p:ph type="title"/>
          </p:nvPr>
        </p:nvSpPr>
        <p:spPr>
          <a:xfrm>
            <a:off x="457200" y="361950"/>
            <a:ext cx="11274552" cy="451231"/>
          </a:xfrm>
          <a:prstGeom prst="rect">
            <a:avLst/>
          </a:prstGeom>
          <a:noFill/>
          <a:ln>
            <a:noFill/>
          </a:ln>
        </p:spPr>
        <p:txBody>
          <a:bodyPr anchorCtr="0" anchor="t" bIns="0" lIns="0" spcFirstLastPara="1" rIns="0" wrap="square" tIns="0">
            <a:noAutofit/>
          </a:bodyPr>
          <a:lstStyle>
            <a:lvl1pPr lvl="0" marR="0" rtl="0" algn="l">
              <a:lnSpc>
                <a:spcPct val="90000"/>
              </a:lnSpc>
              <a:spcBef>
                <a:spcPts val="0"/>
              </a:spcBef>
              <a:spcAft>
                <a:spcPts val="0"/>
              </a:spcAft>
              <a:buClr>
                <a:schemeClr val="lt2"/>
              </a:buClr>
              <a:buSzPts val="3200"/>
              <a:buFont typeface="Arial Black"/>
              <a:buNone/>
              <a:defRPr b="0" i="0" sz="3200" u="none" cap="none" strike="noStrike">
                <a:solidFill>
                  <a:schemeClr val="lt2"/>
                </a:solidFill>
                <a:latin typeface="Arial Black"/>
                <a:ea typeface="Arial Black"/>
                <a:cs typeface="Arial Black"/>
                <a:sym typeface="Arial Black"/>
              </a:defRPr>
            </a:lvl1pPr>
            <a:lvl2pPr lvl="1" marR="0" rtl="0" algn="l">
              <a:lnSpc>
                <a:spcPct val="100000"/>
              </a:lnSpc>
              <a:spcBef>
                <a:spcPts val="120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02" name="Google Shape;102;p52"/>
          <p:cNvSpPr txBox="1"/>
          <p:nvPr>
            <p:ph idx="1" type="body"/>
          </p:nvPr>
        </p:nvSpPr>
        <p:spPr>
          <a:xfrm>
            <a:off x="457200" y="1527048"/>
            <a:ext cx="11274552" cy="4462272"/>
          </a:xfrm>
          <a:prstGeom prst="rect">
            <a:avLst/>
          </a:prstGeom>
          <a:noFill/>
          <a:ln>
            <a:noFill/>
          </a:ln>
        </p:spPr>
        <p:txBody>
          <a:bodyPr anchorCtr="0" anchor="t" bIns="0" lIns="0" spcFirstLastPara="1" rIns="0" wrap="square" tIns="0">
            <a:noAutofit/>
          </a:bodyPr>
          <a:lstStyle>
            <a:lvl1pPr indent="-381000" lvl="0" marL="457200" marR="0" rtl="0" algn="l">
              <a:lnSpc>
                <a:spcPct val="90000"/>
              </a:lnSpc>
              <a:spcBef>
                <a:spcPts val="1200"/>
              </a:spcBef>
              <a:spcAft>
                <a:spcPts val="0"/>
              </a:spcAft>
              <a:buClr>
                <a:schemeClr val="lt1"/>
              </a:buClr>
              <a:buSzPts val="2400"/>
              <a:buFont typeface="Arial"/>
              <a:buChar char="•"/>
              <a:defRPr b="0" i="0" sz="2400" u="none" cap="none" strike="noStrike">
                <a:solidFill>
                  <a:schemeClr val="lt1"/>
                </a:solidFill>
                <a:latin typeface="Arial"/>
                <a:ea typeface="Arial"/>
                <a:cs typeface="Arial"/>
                <a:sym typeface="Arial"/>
              </a:defRPr>
            </a:lvl1pPr>
            <a:lvl2pPr indent="-381000" lvl="1" marL="914400" marR="0" rtl="0" algn="l">
              <a:lnSpc>
                <a:spcPct val="90000"/>
              </a:lnSpc>
              <a:spcBef>
                <a:spcPts val="1200"/>
              </a:spcBef>
              <a:spcAft>
                <a:spcPts val="0"/>
              </a:spcAft>
              <a:buClr>
                <a:schemeClr val="lt1"/>
              </a:buClr>
              <a:buSzPts val="2400"/>
              <a:buFont typeface="Arial"/>
              <a:buChar char="–"/>
              <a:defRPr b="0" i="0" sz="2400" u="none" cap="none" strike="noStrike">
                <a:solidFill>
                  <a:schemeClr val="lt1"/>
                </a:solidFill>
                <a:latin typeface="Arial"/>
                <a:ea typeface="Arial"/>
                <a:cs typeface="Arial"/>
                <a:sym typeface="Arial"/>
              </a:defRPr>
            </a:lvl2pPr>
            <a:lvl3pPr indent="-381000" lvl="2" marL="1371600" marR="0" rtl="0" algn="l">
              <a:lnSpc>
                <a:spcPct val="90000"/>
              </a:lnSpc>
              <a:spcBef>
                <a:spcPts val="1200"/>
              </a:spcBef>
              <a:spcAft>
                <a:spcPts val="0"/>
              </a:spcAft>
              <a:buClr>
                <a:schemeClr val="lt1"/>
              </a:buClr>
              <a:buSzPts val="2400"/>
              <a:buFont typeface="Arial"/>
              <a:buChar char="•"/>
              <a:defRPr b="0" i="0" sz="2400" u="none" cap="none" strike="noStrike">
                <a:solidFill>
                  <a:schemeClr val="lt1"/>
                </a:solidFill>
                <a:latin typeface="Arial"/>
                <a:ea typeface="Arial"/>
                <a:cs typeface="Arial"/>
                <a:sym typeface="Arial"/>
              </a:defRPr>
            </a:lvl3pPr>
            <a:lvl4pPr indent="-381000" lvl="3" marL="1828800" marR="0" rtl="0" algn="l">
              <a:lnSpc>
                <a:spcPct val="90000"/>
              </a:lnSpc>
              <a:spcBef>
                <a:spcPts val="1200"/>
              </a:spcBef>
              <a:spcAft>
                <a:spcPts val="0"/>
              </a:spcAft>
              <a:buClr>
                <a:schemeClr val="lt1"/>
              </a:buClr>
              <a:buSzPts val="2400"/>
              <a:buFont typeface="Arial"/>
              <a:buChar char="–"/>
              <a:defRPr b="0" i="0" sz="2400" u="none" cap="none" strike="noStrike">
                <a:solidFill>
                  <a:schemeClr val="lt1"/>
                </a:solidFill>
                <a:latin typeface="Arial"/>
                <a:ea typeface="Arial"/>
                <a:cs typeface="Arial"/>
                <a:sym typeface="Arial"/>
              </a:defRPr>
            </a:lvl4pPr>
            <a:lvl5pPr indent="-381000" lvl="4" marL="2286000" marR="0" rtl="0" algn="l">
              <a:lnSpc>
                <a:spcPct val="90000"/>
              </a:lnSpc>
              <a:spcBef>
                <a:spcPts val="1200"/>
              </a:spcBef>
              <a:spcAft>
                <a:spcPts val="0"/>
              </a:spcAft>
              <a:buClr>
                <a:schemeClr val="lt1"/>
              </a:buClr>
              <a:buSzPts val="2400"/>
              <a:buFont typeface="Arial"/>
              <a:buChar char="•"/>
              <a:defRPr b="0" i="0" sz="2400" u="none" cap="none" strike="noStrike">
                <a:solidFill>
                  <a:schemeClr val="lt1"/>
                </a:solidFill>
                <a:latin typeface="Arial"/>
                <a:ea typeface="Arial"/>
                <a:cs typeface="Arial"/>
                <a:sym typeface="Arial"/>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9pPr>
          </a:lstStyle>
          <a:p/>
        </p:txBody>
      </p:sp>
      <p:sp>
        <p:nvSpPr>
          <p:cNvPr id="103" name="Google Shape;103;p52"/>
          <p:cNvSpPr txBox="1"/>
          <p:nvPr/>
        </p:nvSpPr>
        <p:spPr>
          <a:xfrm>
            <a:off x="694944" y="6312994"/>
            <a:ext cx="2313432" cy="96950"/>
          </a:xfrm>
          <a:prstGeom prst="rect">
            <a:avLst/>
          </a:prstGeom>
          <a:noFill/>
          <a:ln>
            <a:noFill/>
          </a:ln>
        </p:spPr>
        <p:txBody>
          <a:bodyPr anchorCtr="0" anchor="b" bIns="0" lIns="0" spcFirstLastPara="1" rIns="0" wrap="square" tIns="0">
            <a:spAutoFit/>
          </a:bodyPr>
          <a:lstStyle/>
          <a:p>
            <a:pPr indent="0" lvl="0" marL="0" marR="0" rtl="0" algn="l">
              <a:lnSpc>
                <a:spcPct val="100000"/>
              </a:lnSpc>
              <a:spcBef>
                <a:spcPts val="0"/>
              </a:spcBef>
              <a:spcAft>
                <a:spcPts val="0"/>
              </a:spcAft>
              <a:buClr>
                <a:srgbClr val="000000"/>
              </a:buClr>
              <a:buSzPts val="700"/>
              <a:buFont typeface="Arial"/>
              <a:buNone/>
            </a:pPr>
            <a:r>
              <a:rPr b="1" i="0" lang="en-US" sz="700" u="none" cap="none" strike="noStrike">
                <a:solidFill>
                  <a:schemeClr val="lt1"/>
                </a:solidFill>
                <a:latin typeface="Arial"/>
                <a:ea typeface="Arial"/>
                <a:cs typeface="Arial"/>
                <a:sym typeface="Arial"/>
              </a:rPr>
              <a:t>RESTRICTED DISTRIBUTION</a:t>
            </a:r>
            <a:endParaRPr b="0" i="0" sz="1400" u="none" cap="none" strike="noStrike">
              <a:solidFill>
                <a:srgbClr val="000000"/>
              </a:solidFill>
              <a:latin typeface="Arial"/>
              <a:ea typeface="Arial"/>
              <a:cs typeface="Arial"/>
              <a:sym typeface="Arial"/>
            </a:endParaRPr>
          </a:p>
        </p:txBody>
      </p:sp>
      <p:sp>
        <p:nvSpPr>
          <p:cNvPr id="104" name="Google Shape;104;p52"/>
          <p:cNvSpPr txBox="1"/>
          <p:nvPr/>
        </p:nvSpPr>
        <p:spPr>
          <a:xfrm>
            <a:off x="457200" y="6393216"/>
            <a:ext cx="7306056" cy="153888"/>
          </a:xfrm>
          <a:prstGeom prst="rect">
            <a:avLst/>
          </a:prstGeom>
          <a:noFill/>
          <a:ln>
            <a:noFill/>
          </a:ln>
        </p:spPr>
        <p:txBody>
          <a:bodyPr anchorCtr="0" anchor="b" bIns="0" lIns="0" spcFirstLastPara="1" rIns="0" wrap="square" tIns="0">
            <a:spAutoFit/>
          </a:bodyPr>
          <a:lstStyle/>
          <a:p>
            <a:pPr indent="-228600" lvl="0" marL="228600" marR="0" rtl="0" algn="l">
              <a:lnSpc>
                <a:spcPct val="100000"/>
              </a:lnSpc>
              <a:spcBef>
                <a:spcPts val="0"/>
              </a:spcBef>
              <a:spcAft>
                <a:spcPts val="0"/>
              </a:spcAft>
              <a:buClr>
                <a:srgbClr val="000000"/>
              </a:buClr>
              <a:buSzPts val="1000"/>
              <a:buFont typeface="Arial"/>
              <a:buNone/>
            </a:pPr>
            <a:fld id="{00000000-1234-1234-1234-123412341234}" type="slidenum">
              <a:rPr b="0" i="0" lang="en-US" sz="1000" u="none" cap="none" strike="noStrike">
                <a:solidFill>
                  <a:schemeClr val="lt1"/>
                </a:solidFill>
                <a:latin typeface="Arial"/>
                <a:ea typeface="Arial"/>
                <a:cs typeface="Arial"/>
                <a:sym typeface="Arial"/>
              </a:rPr>
              <a:t>‹#›</a:t>
            </a:fld>
            <a:r>
              <a:rPr b="0" i="0" lang="en-US" sz="700" u="none" cap="none" strike="noStrike">
                <a:solidFill>
                  <a:schemeClr val="lt1"/>
                </a:solidFill>
                <a:latin typeface="Arial"/>
                <a:ea typeface="Arial"/>
                <a:cs typeface="Arial"/>
                <a:sym typeface="Arial"/>
              </a:rPr>
              <a:t>	© 2023 Gartner, Inc. and/or its affiliates. All rights reserved.				</a:t>
            </a:r>
            <a:endParaRPr b="0" i="0" sz="1400" u="none" cap="none" strike="noStrike">
              <a:solidFill>
                <a:srgbClr val="000000"/>
              </a:solidFill>
              <a:latin typeface="Arial"/>
              <a:ea typeface="Arial"/>
              <a:cs typeface="Arial"/>
              <a:sym typeface="Arial"/>
            </a:endParaRPr>
          </a:p>
        </p:txBody>
      </p:sp>
      <p:pic>
        <p:nvPicPr>
          <p:cNvPr id="105" name="Google Shape;105;p52"/>
          <p:cNvPicPr preferRelativeResize="0"/>
          <p:nvPr/>
        </p:nvPicPr>
        <p:blipFill rotWithShape="1">
          <a:blip r:embed="rId1">
            <a:alphaModFix/>
          </a:blip>
          <a:srcRect b="0" l="0" r="0" t="0"/>
          <a:stretch/>
        </p:blipFill>
        <p:spPr>
          <a:xfrm>
            <a:off x="10453051" y="6242938"/>
            <a:ext cx="1280161" cy="29137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 id="2147483679" r:id="rId12"/>
    <p:sldLayoutId id="214748368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2160">
          <p15:clr>
            <a:srgbClr val="A4A3A4"/>
          </p15:clr>
        </p15:guide>
        <p15:guide id="2" pos="3840">
          <p15:clr>
            <a:srgbClr val="A4A3A4"/>
          </p15:clr>
        </p15:guide>
        <p15:guide id="3" orient="horz" pos="228">
          <p15:clr>
            <a:srgbClr val="5ACBF0"/>
          </p15:clr>
        </p15:guide>
        <p15:guide id="4" orient="horz" pos="537">
          <p15:clr>
            <a:srgbClr val="FDE53C"/>
          </p15:clr>
        </p15:guide>
        <p15:guide id="5" orient="horz" pos="848">
          <p15:clr>
            <a:srgbClr val="FDE53C"/>
          </p15:clr>
        </p15:guide>
        <p15:guide id="6" orient="horz" pos="960">
          <p15:clr>
            <a:srgbClr val="5ACBF0"/>
          </p15:clr>
        </p15:guide>
        <p15:guide id="7" orient="horz" pos="3773">
          <p15:clr>
            <a:srgbClr val="FBAE40"/>
          </p15:clr>
        </p15:guide>
        <p15:guide id="8" orient="horz" pos="4001">
          <p15:clr>
            <a:srgbClr val="5ACBF0"/>
          </p15:clr>
        </p15:guide>
        <p15:guide id="9" orient="horz" pos="4113">
          <p15:clr>
            <a:srgbClr val="5ACBF0"/>
          </p15:clr>
        </p15:guide>
        <p15:guide id="10" pos="288">
          <p15:clr>
            <a:srgbClr val="5ACBF0"/>
          </p15:clr>
        </p15:guide>
        <p15:guide id="11" pos="3756">
          <p15:clr>
            <a:srgbClr val="5ACBF0"/>
          </p15:clr>
        </p15:guide>
        <p15:guide id="12" pos="3927">
          <p15:clr>
            <a:srgbClr val="5ACBF0"/>
          </p15:clr>
        </p15:guide>
        <p15:guide id="13" pos="7394">
          <p15:clr>
            <a:srgbClr val="5ACBF0"/>
          </p15:clr>
        </p15:guide>
        <p15:guide id="14" orient="horz" pos="3969">
          <p15:clr>
            <a:srgbClr val="9FCC3B"/>
          </p15:clr>
        </p15:guide>
      </p15:sldGuideLst>
    </p:ext>
  </p:extLst>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2" name="Shape 152"/>
        <p:cNvGrpSpPr/>
        <p:nvPr/>
      </p:nvGrpSpPr>
      <p:grpSpPr>
        <a:xfrm>
          <a:off x="0" y="0"/>
          <a:ext cx="0" cy="0"/>
          <a:chOff x="0" y="0"/>
          <a:chExt cx="0" cy="0"/>
        </a:xfrm>
      </p:grpSpPr>
      <p:sp>
        <p:nvSpPr>
          <p:cNvPr id="153" name="Google Shape;153;p65"/>
          <p:cNvSpPr txBox="1"/>
          <p:nvPr>
            <p:ph type="title"/>
          </p:nvPr>
        </p:nvSpPr>
        <p:spPr>
          <a:xfrm>
            <a:off x="457200" y="361950"/>
            <a:ext cx="11274552" cy="451231"/>
          </a:xfrm>
          <a:prstGeom prst="rect">
            <a:avLst/>
          </a:prstGeom>
          <a:noFill/>
          <a:ln>
            <a:noFill/>
          </a:ln>
        </p:spPr>
        <p:txBody>
          <a:bodyPr anchorCtr="0" anchor="t" bIns="0" lIns="0" spcFirstLastPara="1" rIns="0" wrap="square" tIns="0">
            <a:noAutofit/>
          </a:bodyPr>
          <a:lstStyle>
            <a:lvl1pPr lvl="0" marR="0" rtl="0" algn="l">
              <a:lnSpc>
                <a:spcPct val="90000"/>
              </a:lnSpc>
              <a:spcBef>
                <a:spcPts val="0"/>
              </a:spcBef>
              <a:spcAft>
                <a:spcPts val="0"/>
              </a:spcAft>
              <a:buClr>
                <a:schemeClr val="dk2"/>
              </a:buClr>
              <a:buSzPts val="3200"/>
              <a:buFont typeface="Arial Black"/>
              <a:buNone/>
              <a:defRPr b="0" i="0" sz="3200" u="none" cap="none" strike="noStrike">
                <a:solidFill>
                  <a:schemeClr val="dk2"/>
                </a:solidFill>
                <a:latin typeface="Arial Black"/>
                <a:ea typeface="Arial Black"/>
                <a:cs typeface="Arial Black"/>
                <a:sym typeface="Arial Black"/>
              </a:defRPr>
            </a:lvl1pPr>
            <a:lvl2pPr lvl="1" marR="0" rtl="0" algn="l">
              <a:lnSpc>
                <a:spcPct val="100000"/>
              </a:lnSpc>
              <a:spcBef>
                <a:spcPts val="120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54" name="Google Shape;154;p65"/>
          <p:cNvSpPr txBox="1"/>
          <p:nvPr>
            <p:ph idx="1" type="body"/>
          </p:nvPr>
        </p:nvSpPr>
        <p:spPr>
          <a:xfrm>
            <a:off x="457200" y="1527048"/>
            <a:ext cx="11274552" cy="4462272"/>
          </a:xfrm>
          <a:prstGeom prst="rect">
            <a:avLst/>
          </a:prstGeom>
          <a:noFill/>
          <a:ln>
            <a:noFill/>
          </a:ln>
        </p:spPr>
        <p:txBody>
          <a:bodyPr anchorCtr="0" anchor="t" bIns="0" lIns="0" spcFirstLastPara="1" rIns="0" wrap="square" tIns="0">
            <a:noAutofit/>
          </a:bodyPr>
          <a:lstStyle>
            <a:lvl1pPr indent="-381000" lvl="0" marL="457200" marR="0" rtl="0" algn="l">
              <a:lnSpc>
                <a:spcPct val="90000"/>
              </a:lnSpc>
              <a:spcBef>
                <a:spcPts val="12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1pPr>
            <a:lvl2pPr indent="-381000" lvl="1" marL="914400" marR="0" rtl="0" algn="l">
              <a:lnSpc>
                <a:spcPct val="90000"/>
              </a:lnSpc>
              <a:spcBef>
                <a:spcPts val="12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81000" lvl="2" marL="1371600" marR="0" rtl="0" algn="l">
              <a:lnSpc>
                <a:spcPct val="90000"/>
              </a:lnSpc>
              <a:spcBef>
                <a:spcPts val="12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81000" lvl="3" marL="1828800" marR="0" rtl="0" algn="l">
              <a:lnSpc>
                <a:spcPct val="90000"/>
              </a:lnSpc>
              <a:spcBef>
                <a:spcPts val="12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4pPr>
            <a:lvl5pPr indent="-381000" lvl="4" marL="2286000" marR="0" rtl="0" algn="l">
              <a:lnSpc>
                <a:spcPct val="90000"/>
              </a:lnSpc>
              <a:spcBef>
                <a:spcPts val="12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55" name="Google Shape;155;p65"/>
          <p:cNvSpPr txBox="1"/>
          <p:nvPr/>
        </p:nvSpPr>
        <p:spPr>
          <a:xfrm>
            <a:off x="694944" y="6312994"/>
            <a:ext cx="2313432" cy="96950"/>
          </a:xfrm>
          <a:prstGeom prst="rect">
            <a:avLst/>
          </a:prstGeom>
          <a:noFill/>
          <a:ln>
            <a:noFill/>
          </a:ln>
        </p:spPr>
        <p:txBody>
          <a:bodyPr anchorCtr="0" anchor="b" bIns="0" lIns="0" spcFirstLastPara="1" rIns="0" wrap="square" tIns="0">
            <a:spAutoFit/>
          </a:bodyPr>
          <a:lstStyle/>
          <a:p>
            <a:pPr indent="0" lvl="0" marL="0" marR="0" rtl="0" algn="l">
              <a:lnSpc>
                <a:spcPct val="100000"/>
              </a:lnSpc>
              <a:spcBef>
                <a:spcPts val="0"/>
              </a:spcBef>
              <a:spcAft>
                <a:spcPts val="0"/>
              </a:spcAft>
              <a:buClr>
                <a:srgbClr val="000000"/>
              </a:buClr>
              <a:buSzPts val="700"/>
              <a:buFont typeface="Arial"/>
              <a:buNone/>
            </a:pPr>
            <a:r>
              <a:rPr b="1" i="0" lang="en-US" sz="700" u="none" cap="none" strike="noStrike">
                <a:solidFill>
                  <a:schemeClr val="dk1"/>
                </a:solidFill>
                <a:latin typeface="Arial"/>
                <a:ea typeface="Arial"/>
                <a:cs typeface="Arial"/>
                <a:sym typeface="Arial"/>
              </a:rPr>
              <a:t>RESTRICTED DISTRIBUTION</a:t>
            </a:r>
            <a:endParaRPr b="0" i="0" sz="1400" u="none" cap="none" strike="noStrike">
              <a:solidFill>
                <a:srgbClr val="000000"/>
              </a:solidFill>
              <a:latin typeface="Arial"/>
              <a:ea typeface="Arial"/>
              <a:cs typeface="Arial"/>
              <a:sym typeface="Arial"/>
            </a:endParaRPr>
          </a:p>
        </p:txBody>
      </p:sp>
      <p:sp>
        <p:nvSpPr>
          <p:cNvPr id="156" name="Google Shape;156;p65"/>
          <p:cNvSpPr txBox="1"/>
          <p:nvPr/>
        </p:nvSpPr>
        <p:spPr>
          <a:xfrm>
            <a:off x="457200" y="6393216"/>
            <a:ext cx="7306056" cy="153888"/>
          </a:xfrm>
          <a:prstGeom prst="rect">
            <a:avLst/>
          </a:prstGeom>
          <a:noFill/>
          <a:ln>
            <a:noFill/>
          </a:ln>
        </p:spPr>
        <p:txBody>
          <a:bodyPr anchorCtr="0" anchor="b" bIns="0" lIns="0" spcFirstLastPara="1" rIns="0" wrap="square" tIns="0">
            <a:spAutoFit/>
          </a:bodyPr>
          <a:lstStyle/>
          <a:p>
            <a:pPr indent="-228600" lvl="0" marL="228600" marR="0" rtl="0" algn="l">
              <a:lnSpc>
                <a:spcPct val="100000"/>
              </a:lnSpc>
              <a:spcBef>
                <a:spcPts val="0"/>
              </a:spcBef>
              <a:spcAft>
                <a:spcPts val="0"/>
              </a:spcAft>
              <a:buClr>
                <a:srgbClr val="000000"/>
              </a:buClr>
              <a:buSzPts val="1000"/>
              <a:buFont typeface="Arial"/>
              <a:buNone/>
            </a:pPr>
            <a:fld id="{00000000-1234-1234-1234-123412341234}" type="slidenum">
              <a:rPr b="0" i="0" lang="en-US" sz="1000" u="none" cap="none" strike="noStrike">
                <a:solidFill>
                  <a:schemeClr val="dk1"/>
                </a:solidFill>
                <a:latin typeface="Arial"/>
                <a:ea typeface="Arial"/>
                <a:cs typeface="Arial"/>
                <a:sym typeface="Arial"/>
              </a:rPr>
              <a:t>‹#›</a:t>
            </a:fld>
            <a:r>
              <a:rPr b="0" i="0" lang="en-US" sz="700" u="none" cap="none" strike="noStrike">
                <a:solidFill>
                  <a:schemeClr val="dk1"/>
                </a:solidFill>
                <a:latin typeface="Arial"/>
                <a:ea typeface="Arial"/>
                <a:cs typeface="Arial"/>
                <a:sym typeface="Arial"/>
              </a:rPr>
              <a:t>	© 2023 Gartner, Inc. and/or its affiliates. All rights reserved.				</a:t>
            </a:r>
            <a:endParaRPr b="0" i="0" sz="1400" u="none" cap="none" strike="noStrike">
              <a:solidFill>
                <a:srgbClr val="000000"/>
              </a:solidFill>
              <a:latin typeface="Arial"/>
              <a:ea typeface="Arial"/>
              <a:cs typeface="Arial"/>
              <a:sym typeface="Arial"/>
            </a:endParaRPr>
          </a:p>
        </p:txBody>
      </p:sp>
      <p:pic>
        <p:nvPicPr>
          <p:cNvPr id="157" name="Google Shape;157;p65"/>
          <p:cNvPicPr preferRelativeResize="0"/>
          <p:nvPr/>
        </p:nvPicPr>
        <p:blipFill rotWithShape="1">
          <a:blip r:embed="rId1">
            <a:alphaModFix/>
          </a:blip>
          <a:srcRect b="0" l="0" r="0" t="0"/>
          <a:stretch/>
        </p:blipFill>
        <p:spPr>
          <a:xfrm>
            <a:off x="10453052" y="6242938"/>
            <a:ext cx="1280160" cy="29137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2160">
          <p15:clr>
            <a:srgbClr val="A4A3A4"/>
          </p15:clr>
        </p15:guide>
        <p15:guide id="2" pos="3840">
          <p15:clr>
            <a:srgbClr val="A4A3A4"/>
          </p15:clr>
        </p15:guide>
        <p15:guide id="3" orient="horz" pos="228">
          <p15:clr>
            <a:srgbClr val="5ACBF0"/>
          </p15:clr>
        </p15:guide>
        <p15:guide id="4" orient="horz" pos="537">
          <p15:clr>
            <a:srgbClr val="FDE53C"/>
          </p15:clr>
        </p15:guide>
        <p15:guide id="5" orient="horz" pos="848">
          <p15:clr>
            <a:srgbClr val="FDE53C"/>
          </p15:clr>
        </p15:guide>
        <p15:guide id="6" orient="horz" pos="960">
          <p15:clr>
            <a:srgbClr val="5ACBF0"/>
          </p15:clr>
        </p15:guide>
        <p15:guide id="7" orient="horz" pos="3773">
          <p15:clr>
            <a:srgbClr val="FBAE40"/>
          </p15:clr>
        </p15:guide>
        <p15:guide id="8" orient="horz" pos="4001">
          <p15:clr>
            <a:srgbClr val="5ACBF0"/>
          </p15:clr>
        </p15:guide>
        <p15:guide id="9" orient="horz" pos="4113">
          <p15:clr>
            <a:srgbClr val="5ACBF0"/>
          </p15:clr>
        </p15:guide>
        <p15:guide id="10" pos="288">
          <p15:clr>
            <a:srgbClr val="5ACBF0"/>
          </p15:clr>
        </p15:guide>
        <p15:guide id="11" pos="3756">
          <p15:clr>
            <a:srgbClr val="5ACBF0"/>
          </p15:clr>
        </p15:guide>
        <p15:guide id="12" pos="3927">
          <p15:clr>
            <a:srgbClr val="5ACBF0"/>
          </p15:clr>
        </p15:guide>
        <p15:guide id="13" pos="7394">
          <p15:clr>
            <a:srgbClr val="5ACBF0"/>
          </p15:clr>
        </p15:guide>
        <p15:guide id="14" orient="horz" pos="3969">
          <p15:clr>
            <a:srgbClr val="9FCC3B"/>
          </p15:clr>
        </p15:guide>
      </p15:sldGuideLst>
    </p:ext>
  </p:extLst>
</p:sldMaster>
</file>

<file path=ppt/slideMasters/slideMaster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213" name="Shape 213"/>
        <p:cNvGrpSpPr/>
        <p:nvPr/>
      </p:nvGrpSpPr>
      <p:grpSpPr>
        <a:xfrm>
          <a:off x="0" y="0"/>
          <a:ext cx="0" cy="0"/>
          <a:chOff x="0" y="0"/>
          <a:chExt cx="0" cy="0"/>
        </a:xfrm>
      </p:grpSpPr>
      <p:sp>
        <p:nvSpPr>
          <p:cNvPr id="214" name="Google Shape;214;p76"/>
          <p:cNvSpPr txBox="1"/>
          <p:nvPr>
            <p:ph type="title"/>
          </p:nvPr>
        </p:nvSpPr>
        <p:spPr>
          <a:xfrm>
            <a:off x="457200" y="361950"/>
            <a:ext cx="11274552" cy="451231"/>
          </a:xfrm>
          <a:prstGeom prst="rect">
            <a:avLst/>
          </a:prstGeom>
          <a:noFill/>
          <a:ln>
            <a:noFill/>
          </a:ln>
        </p:spPr>
        <p:txBody>
          <a:bodyPr anchorCtr="0" anchor="t" bIns="0" lIns="0" spcFirstLastPara="1" rIns="0" wrap="square" tIns="0">
            <a:noAutofit/>
          </a:bodyPr>
          <a:lstStyle>
            <a:lvl1pPr lvl="0" marR="0" rtl="0" algn="l">
              <a:lnSpc>
                <a:spcPct val="90000"/>
              </a:lnSpc>
              <a:spcBef>
                <a:spcPts val="0"/>
              </a:spcBef>
              <a:spcAft>
                <a:spcPts val="0"/>
              </a:spcAft>
              <a:buClr>
                <a:schemeClr val="lt2"/>
              </a:buClr>
              <a:buSzPts val="3200"/>
              <a:buFont typeface="Arial Black"/>
              <a:buNone/>
              <a:defRPr b="0" i="0" sz="3200" u="none" cap="none" strike="noStrike">
                <a:solidFill>
                  <a:schemeClr val="lt2"/>
                </a:solidFill>
                <a:latin typeface="Arial Black"/>
                <a:ea typeface="Arial Black"/>
                <a:cs typeface="Arial Black"/>
                <a:sym typeface="Arial Black"/>
              </a:defRPr>
            </a:lvl1pPr>
            <a:lvl2pPr lvl="1" marR="0" rtl="0" algn="l">
              <a:lnSpc>
                <a:spcPct val="100000"/>
              </a:lnSpc>
              <a:spcBef>
                <a:spcPts val="120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215" name="Google Shape;215;p76"/>
          <p:cNvSpPr txBox="1"/>
          <p:nvPr>
            <p:ph idx="1" type="body"/>
          </p:nvPr>
        </p:nvSpPr>
        <p:spPr>
          <a:xfrm>
            <a:off x="457200" y="1527048"/>
            <a:ext cx="11274552" cy="4462272"/>
          </a:xfrm>
          <a:prstGeom prst="rect">
            <a:avLst/>
          </a:prstGeom>
          <a:noFill/>
          <a:ln>
            <a:noFill/>
          </a:ln>
        </p:spPr>
        <p:txBody>
          <a:bodyPr anchorCtr="0" anchor="t" bIns="0" lIns="0" spcFirstLastPara="1" rIns="0" wrap="square" tIns="0">
            <a:noAutofit/>
          </a:bodyPr>
          <a:lstStyle>
            <a:lvl1pPr indent="-381000" lvl="0" marL="457200" marR="0" rtl="0" algn="l">
              <a:lnSpc>
                <a:spcPct val="90000"/>
              </a:lnSpc>
              <a:spcBef>
                <a:spcPts val="1200"/>
              </a:spcBef>
              <a:spcAft>
                <a:spcPts val="0"/>
              </a:spcAft>
              <a:buClr>
                <a:schemeClr val="lt1"/>
              </a:buClr>
              <a:buSzPts val="2400"/>
              <a:buFont typeface="Arial"/>
              <a:buChar char="•"/>
              <a:defRPr b="0" i="0" sz="2400" u="none" cap="none" strike="noStrike">
                <a:solidFill>
                  <a:schemeClr val="lt1"/>
                </a:solidFill>
                <a:latin typeface="Arial"/>
                <a:ea typeface="Arial"/>
                <a:cs typeface="Arial"/>
                <a:sym typeface="Arial"/>
              </a:defRPr>
            </a:lvl1pPr>
            <a:lvl2pPr indent="-381000" lvl="1" marL="914400" marR="0" rtl="0" algn="l">
              <a:lnSpc>
                <a:spcPct val="90000"/>
              </a:lnSpc>
              <a:spcBef>
                <a:spcPts val="1200"/>
              </a:spcBef>
              <a:spcAft>
                <a:spcPts val="0"/>
              </a:spcAft>
              <a:buClr>
                <a:schemeClr val="lt1"/>
              </a:buClr>
              <a:buSzPts val="2400"/>
              <a:buFont typeface="Arial"/>
              <a:buChar char="–"/>
              <a:defRPr b="0" i="0" sz="2400" u="none" cap="none" strike="noStrike">
                <a:solidFill>
                  <a:schemeClr val="lt1"/>
                </a:solidFill>
                <a:latin typeface="Arial"/>
                <a:ea typeface="Arial"/>
                <a:cs typeface="Arial"/>
                <a:sym typeface="Arial"/>
              </a:defRPr>
            </a:lvl2pPr>
            <a:lvl3pPr indent="-381000" lvl="2" marL="1371600" marR="0" rtl="0" algn="l">
              <a:lnSpc>
                <a:spcPct val="90000"/>
              </a:lnSpc>
              <a:spcBef>
                <a:spcPts val="1200"/>
              </a:spcBef>
              <a:spcAft>
                <a:spcPts val="0"/>
              </a:spcAft>
              <a:buClr>
                <a:schemeClr val="lt1"/>
              </a:buClr>
              <a:buSzPts val="2400"/>
              <a:buFont typeface="Arial"/>
              <a:buChar char="•"/>
              <a:defRPr b="0" i="0" sz="2400" u="none" cap="none" strike="noStrike">
                <a:solidFill>
                  <a:schemeClr val="lt1"/>
                </a:solidFill>
                <a:latin typeface="Arial"/>
                <a:ea typeface="Arial"/>
                <a:cs typeface="Arial"/>
                <a:sym typeface="Arial"/>
              </a:defRPr>
            </a:lvl3pPr>
            <a:lvl4pPr indent="-381000" lvl="3" marL="1828800" marR="0" rtl="0" algn="l">
              <a:lnSpc>
                <a:spcPct val="90000"/>
              </a:lnSpc>
              <a:spcBef>
                <a:spcPts val="1200"/>
              </a:spcBef>
              <a:spcAft>
                <a:spcPts val="0"/>
              </a:spcAft>
              <a:buClr>
                <a:schemeClr val="lt1"/>
              </a:buClr>
              <a:buSzPts val="2400"/>
              <a:buFont typeface="Arial"/>
              <a:buChar char="–"/>
              <a:defRPr b="0" i="0" sz="2400" u="none" cap="none" strike="noStrike">
                <a:solidFill>
                  <a:schemeClr val="lt1"/>
                </a:solidFill>
                <a:latin typeface="Arial"/>
                <a:ea typeface="Arial"/>
                <a:cs typeface="Arial"/>
                <a:sym typeface="Arial"/>
              </a:defRPr>
            </a:lvl4pPr>
            <a:lvl5pPr indent="-381000" lvl="4" marL="2286000" marR="0" rtl="0" algn="l">
              <a:lnSpc>
                <a:spcPct val="90000"/>
              </a:lnSpc>
              <a:spcBef>
                <a:spcPts val="1200"/>
              </a:spcBef>
              <a:spcAft>
                <a:spcPts val="0"/>
              </a:spcAft>
              <a:buClr>
                <a:schemeClr val="lt1"/>
              </a:buClr>
              <a:buSzPts val="2400"/>
              <a:buFont typeface="Arial"/>
              <a:buChar char="•"/>
              <a:defRPr b="0" i="0" sz="2400" u="none" cap="none" strike="noStrike">
                <a:solidFill>
                  <a:schemeClr val="lt1"/>
                </a:solidFill>
                <a:latin typeface="Arial"/>
                <a:ea typeface="Arial"/>
                <a:cs typeface="Arial"/>
                <a:sym typeface="Arial"/>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9pPr>
          </a:lstStyle>
          <a:p/>
        </p:txBody>
      </p:sp>
      <p:sp>
        <p:nvSpPr>
          <p:cNvPr id="216" name="Google Shape;216;p76"/>
          <p:cNvSpPr txBox="1"/>
          <p:nvPr/>
        </p:nvSpPr>
        <p:spPr>
          <a:xfrm>
            <a:off x="694944" y="6312994"/>
            <a:ext cx="2313432" cy="96950"/>
          </a:xfrm>
          <a:prstGeom prst="rect">
            <a:avLst/>
          </a:prstGeom>
          <a:noFill/>
          <a:ln>
            <a:noFill/>
          </a:ln>
        </p:spPr>
        <p:txBody>
          <a:bodyPr anchorCtr="0" anchor="b" bIns="0" lIns="0" spcFirstLastPara="1" rIns="0" wrap="square" tIns="0">
            <a:spAutoFit/>
          </a:bodyPr>
          <a:lstStyle/>
          <a:p>
            <a:pPr indent="0" lvl="0" marL="0" marR="0" rtl="0" algn="l">
              <a:lnSpc>
                <a:spcPct val="100000"/>
              </a:lnSpc>
              <a:spcBef>
                <a:spcPts val="0"/>
              </a:spcBef>
              <a:spcAft>
                <a:spcPts val="0"/>
              </a:spcAft>
              <a:buClr>
                <a:srgbClr val="000000"/>
              </a:buClr>
              <a:buSzPts val="700"/>
              <a:buFont typeface="Arial"/>
              <a:buNone/>
            </a:pPr>
            <a:r>
              <a:rPr b="1" i="0" lang="en-US" sz="700" u="none" cap="none" strike="noStrike">
                <a:solidFill>
                  <a:schemeClr val="lt1"/>
                </a:solidFill>
                <a:latin typeface="Arial"/>
                <a:ea typeface="Arial"/>
                <a:cs typeface="Arial"/>
                <a:sym typeface="Arial"/>
              </a:rPr>
              <a:t>RESTRICTED DISTRIBUTION</a:t>
            </a:r>
            <a:endParaRPr b="0" i="0" sz="1400" u="none" cap="none" strike="noStrike">
              <a:solidFill>
                <a:srgbClr val="000000"/>
              </a:solidFill>
              <a:latin typeface="Arial"/>
              <a:ea typeface="Arial"/>
              <a:cs typeface="Arial"/>
              <a:sym typeface="Arial"/>
            </a:endParaRPr>
          </a:p>
        </p:txBody>
      </p:sp>
      <p:sp>
        <p:nvSpPr>
          <p:cNvPr id="217" name="Google Shape;217;p76"/>
          <p:cNvSpPr txBox="1"/>
          <p:nvPr/>
        </p:nvSpPr>
        <p:spPr>
          <a:xfrm>
            <a:off x="457200" y="6393216"/>
            <a:ext cx="7306056" cy="153888"/>
          </a:xfrm>
          <a:prstGeom prst="rect">
            <a:avLst/>
          </a:prstGeom>
          <a:noFill/>
          <a:ln>
            <a:noFill/>
          </a:ln>
        </p:spPr>
        <p:txBody>
          <a:bodyPr anchorCtr="0" anchor="b" bIns="0" lIns="0" spcFirstLastPara="1" rIns="0" wrap="square" tIns="0">
            <a:spAutoFit/>
          </a:bodyPr>
          <a:lstStyle/>
          <a:p>
            <a:pPr indent="-228600" lvl="0" marL="228600" marR="0" rtl="0" algn="l">
              <a:lnSpc>
                <a:spcPct val="100000"/>
              </a:lnSpc>
              <a:spcBef>
                <a:spcPts val="0"/>
              </a:spcBef>
              <a:spcAft>
                <a:spcPts val="0"/>
              </a:spcAft>
              <a:buClr>
                <a:srgbClr val="000000"/>
              </a:buClr>
              <a:buSzPts val="1000"/>
              <a:buFont typeface="Arial"/>
              <a:buNone/>
            </a:pPr>
            <a:fld id="{00000000-1234-1234-1234-123412341234}" type="slidenum">
              <a:rPr b="0" i="0" lang="en-US" sz="1000" u="none" cap="none" strike="noStrike">
                <a:solidFill>
                  <a:schemeClr val="lt1"/>
                </a:solidFill>
                <a:latin typeface="Arial"/>
                <a:ea typeface="Arial"/>
                <a:cs typeface="Arial"/>
                <a:sym typeface="Arial"/>
              </a:rPr>
              <a:t>‹#›</a:t>
            </a:fld>
            <a:r>
              <a:rPr b="0" i="0" lang="en-US" sz="700" u="none" cap="none" strike="noStrike">
                <a:solidFill>
                  <a:schemeClr val="lt1"/>
                </a:solidFill>
                <a:latin typeface="Arial"/>
                <a:ea typeface="Arial"/>
                <a:cs typeface="Arial"/>
                <a:sym typeface="Arial"/>
              </a:rPr>
              <a:t>	© 2023 Gartner, Inc. and/or its affiliates. All rights reserved.				</a:t>
            </a:r>
            <a:endParaRPr b="0" i="0" sz="1400" u="none" cap="none" strike="noStrike">
              <a:solidFill>
                <a:srgbClr val="000000"/>
              </a:solidFill>
              <a:latin typeface="Arial"/>
              <a:ea typeface="Arial"/>
              <a:cs typeface="Arial"/>
              <a:sym typeface="Arial"/>
            </a:endParaRPr>
          </a:p>
        </p:txBody>
      </p:sp>
      <p:pic>
        <p:nvPicPr>
          <p:cNvPr id="218" name="Google Shape;218;p76"/>
          <p:cNvPicPr preferRelativeResize="0"/>
          <p:nvPr/>
        </p:nvPicPr>
        <p:blipFill rotWithShape="1">
          <a:blip r:embed="rId1">
            <a:alphaModFix/>
          </a:blip>
          <a:srcRect b="0" l="0" r="0" t="0"/>
          <a:stretch/>
        </p:blipFill>
        <p:spPr>
          <a:xfrm>
            <a:off x="10453051" y="6242938"/>
            <a:ext cx="1280161" cy="29137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93"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 id="2147483702"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2160">
          <p15:clr>
            <a:srgbClr val="A4A3A4"/>
          </p15:clr>
        </p15:guide>
        <p15:guide id="2" pos="3840">
          <p15:clr>
            <a:srgbClr val="A4A3A4"/>
          </p15:clr>
        </p15:guide>
        <p15:guide id="3" orient="horz" pos="228">
          <p15:clr>
            <a:srgbClr val="5ACBF0"/>
          </p15:clr>
        </p15:guide>
        <p15:guide id="4" orient="horz" pos="537">
          <p15:clr>
            <a:srgbClr val="FDE53C"/>
          </p15:clr>
        </p15:guide>
        <p15:guide id="5" orient="horz" pos="848">
          <p15:clr>
            <a:srgbClr val="FDE53C"/>
          </p15:clr>
        </p15:guide>
        <p15:guide id="6" orient="horz" pos="960">
          <p15:clr>
            <a:srgbClr val="5ACBF0"/>
          </p15:clr>
        </p15:guide>
        <p15:guide id="7" orient="horz" pos="3773">
          <p15:clr>
            <a:srgbClr val="FBAE40"/>
          </p15:clr>
        </p15:guide>
        <p15:guide id="8" orient="horz" pos="4001">
          <p15:clr>
            <a:srgbClr val="5ACBF0"/>
          </p15:clr>
        </p15:guide>
        <p15:guide id="9" orient="horz" pos="4113">
          <p15:clr>
            <a:srgbClr val="5ACBF0"/>
          </p15:clr>
        </p15:guide>
        <p15:guide id="10" pos="288">
          <p15:clr>
            <a:srgbClr val="5ACBF0"/>
          </p15:clr>
        </p15:guide>
        <p15:guide id="11" pos="3756">
          <p15:clr>
            <a:srgbClr val="5ACBF0"/>
          </p15:clr>
        </p15:guide>
        <p15:guide id="12" pos="3927">
          <p15:clr>
            <a:srgbClr val="5ACBF0"/>
          </p15:clr>
        </p15:guide>
        <p15:guide id="13" pos="7394">
          <p15:clr>
            <a:srgbClr val="5ACBF0"/>
          </p15:clr>
        </p15:guide>
        <p15:guide id="14" orient="horz" pos="3969">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chart" Target="../charts/chart3.xml"/><Relationship Id="rId4" Type="http://schemas.openxmlformats.org/officeDocument/2006/relationships/image" Target="../media/image2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chart" Target="../charts/chart4.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chart" Target="../charts/chart5.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chart" Target="../charts/chart6.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chart" Target="../charts/chart7.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chart" Target="../charts/chart8.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chart" Target="../charts/chart9.xml"/><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chart" Target="../charts/chart10.xml"/><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chart" Target="../charts/chart11.xml"/><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chart" Target="../charts/chart12.xml"/><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chart" Target="../charts/chart13.xml"/><Relationship Id="rId4" Type="http://schemas.openxmlformats.org/officeDocument/2006/relationships/image" Target="../media/image2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chart" Target="../charts/chart14.xml"/><Relationship Id="rId4" Type="http://schemas.openxmlformats.org/officeDocument/2006/relationships/image" Target="../media/image1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 Id="rId3" Type="http://schemas.openxmlformats.org/officeDocument/2006/relationships/chart" Target="../charts/chart15.xml"/><Relationship Id="rId4" Type="http://schemas.openxmlformats.org/officeDocument/2006/relationships/image" Target="../media/image1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 Id="rId3" Type="http://schemas.openxmlformats.org/officeDocument/2006/relationships/chart" Target="../charts/chart16.xml"/><Relationship Id="rId4" Type="http://schemas.openxmlformats.org/officeDocument/2006/relationships/image" Target="../media/image1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 Id="rId3" Type="http://schemas.openxmlformats.org/officeDocument/2006/relationships/chart" Target="../charts/chart17.xml"/><Relationship Id="rId4" Type="http://schemas.openxmlformats.org/officeDocument/2006/relationships/image" Target="../media/image1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 Id="rId3" Type="http://schemas.openxmlformats.org/officeDocument/2006/relationships/chart" Target="../charts/chart18.xml"/><Relationship Id="rId4" Type="http://schemas.openxmlformats.org/officeDocument/2006/relationships/image" Target="../media/image1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hyperlink" Target="https://www.gartner.com/document/code/788928"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20.png"/><Relationship Id="rId4" Type="http://schemas.openxmlformats.org/officeDocument/2006/relationships/chart" Target="../charts/char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chart" Target="../charts/chart2.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1"/>
          <p:cNvSpPr txBox="1"/>
          <p:nvPr>
            <p:ph type="ctrTitle"/>
          </p:nvPr>
        </p:nvSpPr>
        <p:spPr>
          <a:xfrm>
            <a:off x="2167128" y="1815465"/>
            <a:ext cx="4544568" cy="1993392"/>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chemeClr val="lt1"/>
              </a:buClr>
              <a:buSzPts val="3600"/>
              <a:buFont typeface="Arial Black"/>
              <a:buNone/>
            </a:pPr>
            <a:r>
              <a:rPr lang="en-US">
                <a:solidFill>
                  <a:schemeClr val="lt1"/>
                </a:solidFill>
              </a:rPr>
              <a:t>Business Metrics for Software Providers, 2Q23</a:t>
            </a:r>
            <a:endParaRPr/>
          </a:p>
        </p:txBody>
      </p:sp>
      <p:sp>
        <p:nvSpPr>
          <p:cNvPr id="280" name="Google Shape;280;p1"/>
          <p:cNvSpPr txBox="1"/>
          <p:nvPr>
            <p:ph idx="1" type="subTitle"/>
          </p:nvPr>
        </p:nvSpPr>
        <p:spPr>
          <a:xfrm>
            <a:off x="2167128" y="3927729"/>
            <a:ext cx="4544568" cy="1107996"/>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lt1"/>
              </a:buClr>
              <a:buSzPts val="1800"/>
              <a:buFont typeface="Arial"/>
              <a:buNone/>
            </a:pPr>
            <a:r>
              <a:rPr lang="en-US" sz="1800"/>
              <a:t>Neha Gupta, Mudit Sharma, Rahul Yadav, Harshita Chibber, Kanchi Bindal, Umang Dwivedi, Akshita Joshi, Nimit Bali</a:t>
            </a:r>
            <a:endParaRPr/>
          </a:p>
          <a:p>
            <a:pPr indent="0" lvl="0" marL="0" marR="0" rtl="0" algn="l">
              <a:lnSpc>
                <a:spcPct val="100000"/>
              </a:lnSpc>
              <a:spcBef>
                <a:spcPts val="0"/>
              </a:spcBef>
              <a:spcAft>
                <a:spcPts val="0"/>
              </a:spcAft>
              <a:buClr>
                <a:schemeClr val="lt1"/>
              </a:buClr>
              <a:buSzPts val="1800"/>
              <a:buFont typeface="Arial"/>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graphicFrame>
        <p:nvGraphicFramePr>
          <p:cNvPr id="385" name="Google Shape;385;p10"/>
          <p:cNvGraphicFramePr/>
          <p:nvPr/>
        </p:nvGraphicFramePr>
        <p:xfrm>
          <a:off x="183600" y="2252332"/>
          <a:ext cx="11804400" cy="3168000"/>
        </p:xfrm>
        <a:graphic>
          <a:graphicData uri="http://schemas.openxmlformats.org/drawingml/2006/chart">
            <c:chart r:id="rId3"/>
          </a:graphicData>
        </a:graphic>
      </p:graphicFrame>
      <p:sp>
        <p:nvSpPr>
          <p:cNvPr id="386" name="Google Shape;386;p10"/>
          <p:cNvSpPr txBox="1"/>
          <p:nvPr>
            <p:ph type="title"/>
          </p:nvPr>
        </p:nvSpPr>
        <p:spPr>
          <a:xfrm>
            <a:off x="293138" y="360342"/>
            <a:ext cx="11276013" cy="443198"/>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SzPts val="3200"/>
              <a:buFont typeface="Arial Black"/>
              <a:buNone/>
            </a:pPr>
            <a:r>
              <a:rPr lang="en-US"/>
              <a:t>Revenue Guidance* in U.S. Dollars</a:t>
            </a:r>
            <a:endParaRPr/>
          </a:p>
        </p:txBody>
      </p:sp>
      <p:cxnSp>
        <p:nvCxnSpPr>
          <p:cNvPr id="387" name="Google Shape;387;p10"/>
          <p:cNvCxnSpPr/>
          <p:nvPr/>
        </p:nvCxnSpPr>
        <p:spPr>
          <a:xfrm>
            <a:off x="293138" y="852096"/>
            <a:ext cx="11704320" cy="0"/>
          </a:xfrm>
          <a:prstGeom prst="straightConnector1">
            <a:avLst/>
          </a:prstGeom>
          <a:noFill/>
          <a:ln cap="flat" cmpd="sng" w="28575">
            <a:solidFill>
              <a:schemeClr val="accent2"/>
            </a:solidFill>
            <a:prstDash val="solid"/>
            <a:miter lim="800000"/>
            <a:headEnd len="sm" w="sm" type="none"/>
            <a:tailEnd len="sm" w="sm" type="none"/>
          </a:ln>
        </p:spPr>
      </p:cxnSp>
      <p:sp>
        <p:nvSpPr>
          <p:cNvPr id="388" name="Google Shape;388;p10"/>
          <p:cNvSpPr txBox="1"/>
          <p:nvPr/>
        </p:nvSpPr>
        <p:spPr>
          <a:xfrm>
            <a:off x="108955" y="5372838"/>
            <a:ext cx="3426107" cy="23079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Source: Vendors’ Financial Reports</a:t>
            </a:r>
            <a:endParaRPr b="0" i="0" sz="1400" u="none" cap="none" strike="noStrike">
              <a:solidFill>
                <a:srgbClr val="000000"/>
              </a:solidFill>
              <a:latin typeface="Arial"/>
              <a:ea typeface="Arial"/>
              <a:cs typeface="Arial"/>
              <a:sym typeface="Arial"/>
            </a:endParaRPr>
          </a:p>
        </p:txBody>
      </p:sp>
      <p:cxnSp>
        <p:nvCxnSpPr>
          <p:cNvPr id="389" name="Google Shape;389;p10"/>
          <p:cNvCxnSpPr/>
          <p:nvPr/>
        </p:nvCxnSpPr>
        <p:spPr>
          <a:xfrm>
            <a:off x="10434640" y="4343400"/>
            <a:ext cx="0" cy="101600"/>
          </a:xfrm>
          <a:prstGeom prst="straightConnector1">
            <a:avLst/>
          </a:prstGeom>
          <a:noFill/>
          <a:ln cap="flat" cmpd="sng" w="9525">
            <a:solidFill>
              <a:srgbClr val="595959"/>
            </a:solidFill>
            <a:prstDash val="solid"/>
            <a:round/>
            <a:headEnd len="sm" w="sm" type="none"/>
            <a:tailEnd len="sm" w="sm" type="none"/>
          </a:ln>
        </p:spPr>
      </p:cxnSp>
      <p:sp>
        <p:nvSpPr>
          <p:cNvPr id="390" name="Google Shape;390;p10"/>
          <p:cNvSpPr/>
          <p:nvPr/>
        </p:nvSpPr>
        <p:spPr>
          <a:xfrm>
            <a:off x="11073282" y="287790"/>
            <a:ext cx="924176" cy="443198"/>
          </a:xfrm>
          <a:prstGeom prst="rect">
            <a:avLst/>
          </a:prstGeom>
          <a:solidFill>
            <a:srgbClr val="002060"/>
          </a:solidFill>
          <a:ln cap="flat" cmpd="sng" w="25400">
            <a:solidFill>
              <a:srgbClr val="001D3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lt1"/>
                </a:solidFill>
                <a:latin typeface="Arial"/>
                <a:ea typeface="Arial"/>
                <a:cs typeface="Arial"/>
                <a:sym typeface="Arial"/>
              </a:rPr>
              <a:t>Growth</a:t>
            </a:r>
            <a:endParaRPr b="0" i="0" sz="1400" u="none" cap="none" strike="noStrike">
              <a:solidFill>
                <a:srgbClr val="000000"/>
              </a:solidFill>
              <a:latin typeface="Arial"/>
              <a:ea typeface="Arial"/>
              <a:cs typeface="Arial"/>
              <a:sym typeface="Arial"/>
            </a:endParaRPr>
          </a:p>
        </p:txBody>
      </p:sp>
      <p:sp>
        <p:nvSpPr>
          <p:cNvPr id="391" name="Google Shape;391;p10"/>
          <p:cNvSpPr txBox="1"/>
          <p:nvPr/>
        </p:nvSpPr>
        <p:spPr>
          <a:xfrm>
            <a:off x="183600" y="6049478"/>
            <a:ext cx="9716784" cy="23079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a:t>
            </a:r>
            <a:r>
              <a:rPr b="0" i="0" lang="en-US" sz="900" u="none" cap="none" strike="noStrike">
                <a:solidFill>
                  <a:schemeClr val="dk1"/>
                </a:solidFill>
                <a:latin typeface="Arial"/>
                <a:ea typeface="Arial"/>
                <a:cs typeface="Arial"/>
                <a:sym typeface="Arial"/>
              </a:rPr>
              <a:t>Full Year Revenue Growth Guidance</a:t>
            </a:r>
            <a:r>
              <a:rPr b="1" i="0" lang="en-US" sz="900" u="none" cap="none" strike="noStrike">
                <a:solidFill>
                  <a:schemeClr val="dk1"/>
                </a:solidFill>
                <a:latin typeface="Arial"/>
                <a:ea typeface="Arial"/>
                <a:cs typeface="Arial"/>
                <a:sym typeface="Arial"/>
              </a:rPr>
              <a:t>;</a:t>
            </a:r>
            <a:r>
              <a:rPr b="0" i="0" lang="en-US" sz="900" u="none" cap="none" strike="noStrike">
                <a:solidFill>
                  <a:schemeClr val="dk1"/>
                </a:solidFill>
                <a:latin typeface="Arial"/>
                <a:ea typeface="Arial"/>
                <a:cs typeface="Arial"/>
                <a:sym typeface="Arial"/>
              </a:rPr>
              <a:t> </a:t>
            </a:r>
            <a:r>
              <a:rPr b="0" i="0" lang="en-US" sz="900" u="none" cap="none" strike="noStrike">
                <a:solidFill>
                  <a:srgbClr val="000000"/>
                </a:solidFill>
                <a:latin typeface="Arial"/>
                <a:ea typeface="Arial"/>
                <a:cs typeface="Arial"/>
                <a:sym typeface="Arial"/>
              </a:rPr>
              <a:t>4Q represents the quarter in which the vendors change the </a:t>
            </a:r>
            <a:r>
              <a:rPr b="0" i="1" lang="en-US" sz="900" u="none" cap="none" strike="noStrike">
                <a:solidFill>
                  <a:srgbClr val="000000"/>
                </a:solidFill>
                <a:latin typeface="Arial"/>
                <a:ea typeface="Arial"/>
                <a:cs typeface="Arial"/>
                <a:sym typeface="Arial"/>
              </a:rPr>
              <a:t>year </a:t>
            </a:r>
            <a:r>
              <a:rPr b="0" i="0" lang="en-US" sz="900" u="none" cap="none" strike="noStrike">
                <a:solidFill>
                  <a:srgbClr val="000000"/>
                </a:solidFill>
                <a:latin typeface="Arial"/>
                <a:ea typeface="Arial"/>
                <a:cs typeface="Arial"/>
                <a:sym typeface="Arial"/>
              </a:rPr>
              <a:t>of guidance</a:t>
            </a:r>
            <a:endParaRPr b="0" i="0" sz="1400" u="none" cap="none" strike="noStrike">
              <a:solidFill>
                <a:srgbClr val="000000"/>
              </a:solidFill>
              <a:latin typeface="Arial"/>
              <a:ea typeface="Arial"/>
              <a:cs typeface="Arial"/>
              <a:sym typeface="Arial"/>
            </a:endParaRPr>
          </a:p>
        </p:txBody>
      </p:sp>
      <p:sp>
        <p:nvSpPr>
          <p:cNvPr id="392" name="Google Shape;392;p10"/>
          <p:cNvSpPr txBox="1"/>
          <p:nvPr/>
        </p:nvSpPr>
        <p:spPr>
          <a:xfrm>
            <a:off x="108955" y="5548121"/>
            <a:ext cx="11526318" cy="47701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50"/>
              <a:buFont typeface="Arial"/>
              <a:buNone/>
            </a:pPr>
            <a:r>
              <a:rPr b="0" i="0" lang="en-US" sz="1250" u="none" cap="none" strike="noStrike">
                <a:solidFill>
                  <a:srgbClr val="000000"/>
                </a:solidFill>
                <a:latin typeface="Arial"/>
                <a:ea typeface="Arial"/>
                <a:cs typeface="Arial"/>
                <a:sym typeface="Arial"/>
              </a:rPr>
              <a:t>The average revenue growth guidance for 2023 has not changed significantly in 2Q23 since 1Q23. To see the growth rate without the foreign exchange (FX) impact, please refer to the next slide.</a:t>
            </a:r>
            <a:endParaRPr b="0" i="0" sz="1400" u="none" cap="none" strike="noStrike">
              <a:solidFill>
                <a:srgbClr val="000000"/>
              </a:solidFill>
              <a:latin typeface="Arial"/>
              <a:ea typeface="Arial"/>
              <a:cs typeface="Arial"/>
              <a:sym typeface="Arial"/>
            </a:endParaRPr>
          </a:p>
        </p:txBody>
      </p:sp>
      <p:pic>
        <p:nvPicPr>
          <p:cNvPr id="393" name="Google Shape;393;p10"/>
          <p:cNvPicPr preferRelativeResize="0"/>
          <p:nvPr/>
        </p:nvPicPr>
        <p:blipFill rotWithShape="1">
          <a:blip r:embed="rId4">
            <a:alphaModFix/>
          </a:blip>
          <a:srcRect b="0" l="0" r="0" t="0"/>
          <a:stretch/>
        </p:blipFill>
        <p:spPr>
          <a:xfrm>
            <a:off x="183600" y="1103625"/>
            <a:ext cx="11804400" cy="897178"/>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graphicFrame>
        <p:nvGraphicFramePr>
          <p:cNvPr id="398" name="Google Shape;398;p11"/>
          <p:cNvGraphicFramePr/>
          <p:nvPr/>
        </p:nvGraphicFramePr>
        <p:xfrm>
          <a:off x="194400" y="2257200"/>
          <a:ext cx="11803058" cy="3168000"/>
        </p:xfrm>
        <a:graphic>
          <a:graphicData uri="http://schemas.openxmlformats.org/drawingml/2006/chart">
            <c:chart r:id="rId3"/>
          </a:graphicData>
        </a:graphic>
      </p:graphicFrame>
      <p:sp>
        <p:nvSpPr>
          <p:cNvPr id="399" name="Google Shape;399;p11"/>
          <p:cNvSpPr txBox="1"/>
          <p:nvPr>
            <p:ph type="title"/>
          </p:nvPr>
        </p:nvSpPr>
        <p:spPr>
          <a:xfrm>
            <a:off x="293138" y="360342"/>
            <a:ext cx="11276013" cy="443198"/>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SzPts val="3200"/>
              <a:buFont typeface="Arial Black"/>
              <a:buNone/>
            </a:pPr>
            <a:r>
              <a:rPr lang="en-US"/>
              <a:t>Revenue Guidance* in Constant Currency</a:t>
            </a:r>
            <a:endParaRPr/>
          </a:p>
        </p:txBody>
      </p:sp>
      <p:cxnSp>
        <p:nvCxnSpPr>
          <p:cNvPr id="400" name="Google Shape;400;p11"/>
          <p:cNvCxnSpPr/>
          <p:nvPr/>
        </p:nvCxnSpPr>
        <p:spPr>
          <a:xfrm>
            <a:off x="293138" y="852096"/>
            <a:ext cx="11704320" cy="0"/>
          </a:xfrm>
          <a:prstGeom prst="straightConnector1">
            <a:avLst/>
          </a:prstGeom>
          <a:noFill/>
          <a:ln cap="flat" cmpd="sng" w="28575">
            <a:solidFill>
              <a:schemeClr val="accent2"/>
            </a:solidFill>
            <a:prstDash val="solid"/>
            <a:miter lim="800000"/>
            <a:headEnd len="sm" w="sm" type="none"/>
            <a:tailEnd len="sm" w="sm" type="none"/>
          </a:ln>
        </p:spPr>
      </p:cxnSp>
      <p:sp>
        <p:nvSpPr>
          <p:cNvPr id="401" name="Google Shape;401;p11"/>
          <p:cNvSpPr/>
          <p:nvPr/>
        </p:nvSpPr>
        <p:spPr>
          <a:xfrm>
            <a:off x="11073282" y="287790"/>
            <a:ext cx="924176" cy="443198"/>
          </a:xfrm>
          <a:prstGeom prst="rect">
            <a:avLst/>
          </a:prstGeom>
          <a:solidFill>
            <a:srgbClr val="002060"/>
          </a:solidFill>
          <a:ln cap="flat" cmpd="sng" w="25400">
            <a:solidFill>
              <a:srgbClr val="001D3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lt1"/>
                </a:solidFill>
                <a:latin typeface="Arial"/>
                <a:ea typeface="Arial"/>
                <a:cs typeface="Arial"/>
                <a:sym typeface="Arial"/>
              </a:rPr>
              <a:t>Growth</a:t>
            </a:r>
            <a:endParaRPr b="0" i="0" sz="1400" u="none" cap="none" strike="noStrike">
              <a:solidFill>
                <a:srgbClr val="000000"/>
              </a:solidFill>
              <a:latin typeface="Arial"/>
              <a:ea typeface="Arial"/>
              <a:cs typeface="Arial"/>
              <a:sym typeface="Arial"/>
            </a:endParaRPr>
          </a:p>
        </p:txBody>
      </p:sp>
      <p:sp>
        <p:nvSpPr>
          <p:cNvPr id="402" name="Google Shape;402;p11"/>
          <p:cNvSpPr txBox="1"/>
          <p:nvPr/>
        </p:nvSpPr>
        <p:spPr>
          <a:xfrm>
            <a:off x="108956" y="5547600"/>
            <a:ext cx="9716784" cy="28465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50"/>
              <a:buFont typeface="Arial"/>
              <a:buNone/>
            </a:pPr>
            <a:r>
              <a:rPr b="0" i="0" lang="en-US" sz="1250" u="none" cap="none" strike="noStrike">
                <a:solidFill>
                  <a:srgbClr val="000000"/>
                </a:solidFill>
                <a:latin typeface="Arial"/>
                <a:ea typeface="Arial"/>
                <a:cs typeface="Arial"/>
                <a:sym typeface="Arial"/>
              </a:rPr>
              <a:t>The average revenue growth guidance in CC for 2023 is averaging at 14%.</a:t>
            </a:r>
            <a:endParaRPr b="0" i="0" sz="1400" u="none" cap="none" strike="noStrike">
              <a:solidFill>
                <a:srgbClr val="000000"/>
              </a:solidFill>
              <a:latin typeface="Arial"/>
              <a:ea typeface="Arial"/>
              <a:cs typeface="Arial"/>
              <a:sym typeface="Arial"/>
            </a:endParaRPr>
          </a:p>
        </p:txBody>
      </p:sp>
      <p:sp>
        <p:nvSpPr>
          <p:cNvPr id="403" name="Google Shape;403;p11"/>
          <p:cNvSpPr txBox="1"/>
          <p:nvPr/>
        </p:nvSpPr>
        <p:spPr>
          <a:xfrm>
            <a:off x="108955" y="5372838"/>
            <a:ext cx="3426107" cy="23079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Source: Vendors’ Financial Reports</a:t>
            </a:r>
            <a:endParaRPr b="0" i="0" sz="1400" u="none" cap="none" strike="noStrike">
              <a:solidFill>
                <a:srgbClr val="000000"/>
              </a:solidFill>
              <a:latin typeface="Arial"/>
              <a:ea typeface="Arial"/>
              <a:cs typeface="Arial"/>
              <a:sym typeface="Arial"/>
            </a:endParaRPr>
          </a:p>
        </p:txBody>
      </p:sp>
      <p:sp>
        <p:nvSpPr>
          <p:cNvPr id="404" name="Google Shape;404;p11"/>
          <p:cNvSpPr txBox="1"/>
          <p:nvPr/>
        </p:nvSpPr>
        <p:spPr>
          <a:xfrm>
            <a:off x="183600" y="6049478"/>
            <a:ext cx="9716784" cy="23079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a:t>
            </a:r>
            <a:r>
              <a:rPr b="0" i="0" lang="en-US" sz="900" u="none" cap="none" strike="noStrike">
                <a:solidFill>
                  <a:schemeClr val="dk1"/>
                </a:solidFill>
                <a:latin typeface="Arial"/>
                <a:ea typeface="Arial"/>
                <a:cs typeface="Arial"/>
                <a:sym typeface="Arial"/>
              </a:rPr>
              <a:t>Full Year Revenue Growth Guidance</a:t>
            </a:r>
            <a:r>
              <a:rPr b="1" i="0" lang="en-US" sz="900" u="none" cap="none" strike="noStrike">
                <a:solidFill>
                  <a:schemeClr val="dk1"/>
                </a:solidFill>
                <a:latin typeface="Arial"/>
                <a:ea typeface="Arial"/>
                <a:cs typeface="Arial"/>
                <a:sym typeface="Arial"/>
              </a:rPr>
              <a:t>;</a:t>
            </a:r>
            <a:r>
              <a:rPr b="0" i="0" lang="en-US" sz="900" u="none" cap="none" strike="noStrike">
                <a:solidFill>
                  <a:schemeClr val="dk1"/>
                </a:solidFill>
                <a:latin typeface="Arial"/>
                <a:ea typeface="Arial"/>
                <a:cs typeface="Arial"/>
                <a:sym typeface="Arial"/>
              </a:rPr>
              <a:t> </a:t>
            </a:r>
            <a:r>
              <a:rPr b="0" i="0" lang="en-US" sz="900" u="none" cap="none" strike="noStrike">
                <a:solidFill>
                  <a:srgbClr val="000000"/>
                </a:solidFill>
                <a:latin typeface="Arial"/>
                <a:ea typeface="Arial"/>
                <a:cs typeface="Arial"/>
                <a:sym typeface="Arial"/>
              </a:rPr>
              <a:t>4Q represents the quarter in which the vendors change the </a:t>
            </a:r>
            <a:r>
              <a:rPr b="0" i="1" lang="en-US" sz="900" u="none" cap="none" strike="noStrike">
                <a:solidFill>
                  <a:srgbClr val="000000"/>
                </a:solidFill>
                <a:latin typeface="Arial"/>
                <a:ea typeface="Arial"/>
                <a:cs typeface="Arial"/>
                <a:sym typeface="Arial"/>
              </a:rPr>
              <a:t>year </a:t>
            </a:r>
            <a:r>
              <a:rPr b="0" i="0" lang="en-US" sz="900" u="none" cap="none" strike="noStrike">
                <a:solidFill>
                  <a:srgbClr val="000000"/>
                </a:solidFill>
                <a:latin typeface="Arial"/>
                <a:ea typeface="Arial"/>
                <a:cs typeface="Arial"/>
                <a:sym typeface="Arial"/>
              </a:rPr>
              <a:t>of guidance</a:t>
            </a:r>
            <a:endParaRPr b="0" i="0" sz="1400" u="none" cap="none" strike="noStrike">
              <a:solidFill>
                <a:srgbClr val="000000"/>
              </a:solidFill>
              <a:latin typeface="Arial"/>
              <a:ea typeface="Arial"/>
              <a:cs typeface="Arial"/>
              <a:sym typeface="Arial"/>
            </a:endParaRPr>
          </a:p>
        </p:txBody>
      </p:sp>
      <p:pic>
        <p:nvPicPr>
          <p:cNvPr id="405" name="Google Shape;405;p11"/>
          <p:cNvPicPr preferRelativeResize="0"/>
          <p:nvPr/>
        </p:nvPicPr>
        <p:blipFill rotWithShape="1">
          <a:blip r:embed="rId4">
            <a:alphaModFix/>
          </a:blip>
          <a:srcRect b="0" l="0" r="0" t="0"/>
          <a:stretch/>
        </p:blipFill>
        <p:spPr>
          <a:xfrm>
            <a:off x="194400" y="1184038"/>
            <a:ext cx="11804400" cy="89786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graphicFrame>
        <p:nvGraphicFramePr>
          <p:cNvPr id="410" name="Google Shape;410;p12"/>
          <p:cNvGraphicFramePr/>
          <p:nvPr/>
        </p:nvGraphicFramePr>
        <p:xfrm>
          <a:off x="187757" y="2257200"/>
          <a:ext cx="11804400" cy="3168000"/>
        </p:xfrm>
        <a:graphic>
          <a:graphicData uri="http://schemas.openxmlformats.org/drawingml/2006/chart">
            <c:chart r:id="rId3"/>
          </a:graphicData>
        </a:graphic>
      </p:graphicFrame>
      <p:sp>
        <p:nvSpPr>
          <p:cNvPr id="411" name="Google Shape;411;p12"/>
          <p:cNvSpPr txBox="1"/>
          <p:nvPr>
            <p:ph type="title"/>
          </p:nvPr>
        </p:nvSpPr>
        <p:spPr>
          <a:xfrm>
            <a:off x="299923" y="340955"/>
            <a:ext cx="11276100" cy="4431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dk2"/>
              </a:buClr>
              <a:buSzPts val="3200"/>
              <a:buFont typeface="Arial Black"/>
              <a:buNone/>
            </a:pPr>
            <a:r>
              <a:rPr lang="en-US" sz="3100"/>
              <a:t>Annual Recurring Revenue Growth in U.S. Dollars</a:t>
            </a:r>
            <a:endParaRPr sz="3300"/>
          </a:p>
        </p:txBody>
      </p:sp>
      <p:cxnSp>
        <p:nvCxnSpPr>
          <p:cNvPr id="412" name="Google Shape;412;p12"/>
          <p:cNvCxnSpPr/>
          <p:nvPr/>
        </p:nvCxnSpPr>
        <p:spPr>
          <a:xfrm>
            <a:off x="299923" y="850205"/>
            <a:ext cx="11704200" cy="0"/>
          </a:xfrm>
          <a:prstGeom prst="straightConnector1">
            <a:avLst/>
          </a:prstGeom>
          <a:noFill/>
          <a:ln cap="flat" cmpd="sng" w="28575">
            <a:solidFill>
              <a:schemeClr val="accent2"/>
            </a:solidFill>
            <a:prstDash val="solid"/>
            <a:miter lim="800000"/>
            <a:headEnd len="sm" w="sm" type="none"/>
            <a:tailEnd len="sm" w="sm" type="none"/>
          </a:ln>
        </p:spPr>
      </p:cxnSp>
      <p:sp>
        <p:nvSpPr>
          <p:cNvPr id="413" name="Google Shape;413;p12"/>
          <p:cNvSpPr/>
          <p:nvPr/>
        </p:nvSpPr>
        <p:spPr>
          <a:xfrm>
            <a:off x="11073282" y="287790"/>
            <a:ext cx="924176" cy="443198"/>
          </a:xfrm>
          <a:prstGeom prst="rect">
            <a:avLst/>
          </a:prstGeom>
          <a:solidFill>
            <a:srgbClr val="002060"/>
          </a:solidFill>
          <a:ln cap="flat" cmpd="sng" w="25400">
            <a:solidFill>
              <a:srgbClr val="001D3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lt1"/>
                </a:solidFill>
                <a:latin typeface="Arial"/>
                <a:ea typeface="Arial"/>
                <a:cs typeface="Arial"/>
                <a:sym typeface="Arial"/>
              </a:rPr>
              <a:t>Revenue Mix</a:t>
            </a:r>
            <a:endParaRPr b="0" i="0" sz="1400" u="none" cap="none" strike="noStrike">
              <a:solidFill>
                <a:srgbClr val="000000"/>
              </a:solidFill>
              <a:latin typeface="Arial"/>
              <a:ea typeface="Arial"/>
              <a:cs typeface="Arial"/>
              <a:sym typeface="Arial"/>
            </a:endParaRPr>
          </a:p>
        </p:txBody>
      </p:sp>
      <p:sp>
        <p:nvSpPr>
          <p:cNvPr id="414" name="Google Shape;414;p12"/>
          <p:cNvSpPr txBox="1"/>
          <p:nvPr/>
        </p:nvSpPr>
        <p:spPr>
          <a:xfrm>
            <a:off x="108000" y="5547600"/>
            <a:ext cx="10780145" cy="47701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50"/>
              <a:buFont typeface="Arial"/>
              <a:buNone/>
            </a:pPr>
            <a:r>
              <a:rPr b="0" i="0" lang="en-US" sz="1250" u="none" cap="none" strike="noStrike">
                <a:solidFill>
                  <a:srgbClr val="000000"/>
                </a:solidFill>
                <a:latin typeface="Arial"/>
                <a:ea typeface="Arial"/>
                <a:cs typeface="Arial"/>
                <a:sym typeface="Arial"/>
              </a:rPr>
              <a:t>Average ARR growth rate in 2Q23 is slightly low at 3.8% as compared to 1Q23. To see the growth rate without the FX impact please refer to the next slide.</a:t>
            </a:r>
            <a:endParaRPr b="0" i="0" sz="1250" u="none" cap="none" strike="noStrike">
              <a:solidFill>
                <a:schemeClr val="dk1"/>
              </a:solidFill>
              <a:latin typeface="Arial"/>
              <a:ea typeface="Arial"/>
              <a:cs typeface="Arial"/>
              <a:sym typeface="Arial"/>
            </a:endParaRPr>
          </a:p>
        </p:txBody>
      </p:sp>
      <p:sp>
        <p:nvSpPr>
          <p:cNvPr id="415" name="Google Shape;415;p12"/>
          <p:cNvSpPr txBox="1"/>
          <p:nvPr/>
        </p:nvSpPr>
        <p:spPr>
          <a:xfrm>
            <a:off x="108955" y="5372838"/>
            <a:ext cx="3426107" cy="23079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Source: Vendors’ Financial Reports</a:t>
            </a:r>
            <a:endParaRPr b="0" i="0" sz="1400" u="none" cap="none" strike="noStrike">
              <a:solidFill>
                <a:srgbClr val="000000"/>
              </a:solidFill>
              <a:latin typeface="Arial"/>
              <a:ea typeface="Arial"/>
              <a:cs typeface="Arial"/>
              <a:sym typeface="Arial"/>
            </a:endParaRPr>
          </a:p>
        </p:txBody>
      </p:sp>
      <p:pic>
        <p:nvPicPr>
          <p:cNvPr id="416" name="Google Shape;416;p12"/>
          <p:cNvPicPr preferRelativeResize="0"/>
          <p:nvPr/>
        </p:nvPicPr>
        <p:blipFill rotWithShape="1">
          <a:blip r:embed="rId4">
            <a:alphaModFix/>
          </a:blip>
          <a:srcRect b="0" l="0" r="0" t="0"/>
          <a:stretch/>
        </p:blipFill>
        <p:spPr>
          <a:xfrm>
            <a:off x="187757" y="1101109"/>
            <a:ext cx="11804400" cy="90518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graphicFrame>
        <p:nvGraphicFramePr>
          <p:cNvPr id="421" name="Google Shape;421;p13"/>
          <p:cNvGraphicFramePr/>
          <p:nvPr/>
        </p:nvGraphicFramePr>
        <p:xfrm>
          <a:off x="194399" y="2204837"/>
          <a:ext cx="11804400" cy="3167999"/>
        </p:xfrm>
        <a:graphic>
          <a:graphicData uri="http://schemas.openxmlformats.org/drawingml/2006/chart">
            <c:chart r:id="rId3"/>
          </a:graphicData>
        </a:graphic>
      </p:graphicFrame>
      <p:sp>
        <p:nvSpPr>
          <p:cNvPr id="422" name="Google Shape;422;p13"/>
          <p:cNvSpPr txBox="1"/>
          <p:nvPr>
            <p:ph type="title"/>
          </p:nvPr>
        </p:nvSpPr>
        <p:spPr>
          <a:xfrm>
            <a:off x="299923" y="340955"/>
            <a:ext cx="11276013" cy="443198"/>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dk2"/>
              </a:buClr>
              <a:buSzPts val="3200"/>
              <a:buFont typeface="Arial Black"/>
              <a:buNone/>
            </a:pPr>
            <a:r>
              <a:rPr lang="en-US" sz="2600"/>
              <a:t>Annual Recurring Revenue Growth in Constant Currency</a:t>
            </a:r>
            <a:endParaRPr/>
          </a:p>
        </p:txBody>
      </p:sp>
      <p:cxnSp>
        <p:nvCxnSpPr>
          <p:cNvPr id="423" name="Google Shape;423;p13"/>
          <p:cNvCxnSpPr/>
          <p:nvPr/>
        </p:nvCxnSpPr>
        <p:spPr>
          <a:xfrm>
            <a:off x="299923" y="850205"/>
            <a:ext cx="11704320" cy="0"/>
          </a:xfrm>
          <a:prstGeom prst="straightConnector1">
            <a:avLst/>
          </a:prstGeom>
          <a:noFill/>
          <a:ln cap="flat" cmpd="sng" w="28575">
            <a:solidFill>
              <a:schemeClr val="accent2"/>
            </a:solidFill>
            <a:prstDash val="solid"/>
            <a:miter lim="800000"/>
            <a:headEnd len="sm" w="sm" type="none"/>
            <a:tailEnd len="sm" w="sm" type="none"/>
          </a:ln>
        </p:spPr>
      </p:cxnSp>
      <p:sp>
        <p:nvSpPr>
          <p:cNvPr id="424" name="Google Shape;424;p13"/>
          <p:cNvSpPr/>
          <p:nvPr/>
        </p:nvSpPr>
        <p:spPr>
          <a:xfrm>
            <a:off x="11080067" y="274903"/>
            <a:ext cx="924176" cy="443198"/>
          </a:xfrm>
          <a:prstGeom prst="rect">
            <a:avLst/>
          </a:prstGeom>
          <a:solidFill>
            <a:srgbClr val="002060"/>
          </a:solidFill>
          <a:ln cap="flat" cmpd="sng" w="25400">
            <a:solidFill>
              <a:srgbClr val="001D3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lt1"/>
                </a:solidFill>
                <a:latin typeface="Arial"/>
                <a:ea typeface="Arial"/>
                <a:cs typeface="Arial"/>
                <a:sym typeface="Arial"/>
              </a:rPr>
              <a:t>Revenue Mix</a:t>
            </a:r>
            <a:endParaRPr b="0" i="0" sz="1400" u="none" cap="none" strike="noStrike">
              <a:solidFill>
                <a:srgbClr val="000000"/>
              </a:solidFill>
              <a:latin typeface="Arial"/>
              <a:ea typeface="Arial"/>
              <a:cs typeface="Arial"/>
              <a:sym typeface="Arial"/>
            </a:endParaRPr>
          </a:p>
        </p:txBody>
      </p:sp>
      <p:sp>
        <p:nvSpPr>
          <p:cNvPr id="425" name="Google Shape;425;p13"/>
          <p:cNvSpPr/>
          <p:nvPr/>
        </p:nvSpPr>
        <p:spPr>
          <a:xfrm>
            <a:off x="11073282" y="287790"/>
            <a:ext cx="924176" cy="443198"/>
          </a:xfrm>
          <a:prstGeom prst="rect">
            <a:avLst/>
          </a:prstGeom>
          <a:solidFill>
            <a:srgbClr val="002060"/>
          </a:solidFill>
          <a:ln cap="flat" cmpd="sng" w="25400">
            <a:solidFill>
              <a:srgbClr val="001D3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lt1"/>
                </a:solidFill>
                <a:latin typeface="Arial"/>
                <a:ea typeface="Arial"/>
                <a:cs typeface="Arial"/>
                <a:sym typeface="Arial"/>
              </a:rPr>
              <a:t>Revenue Mix</a:t>
            </a:r>
            <a:endParaRPr b="0" i="0" sz="1400" u="none" cap="none" strike="noStrike">
              <a:solidFill>
                <a:srgbClr val="000000"/>
              </a:solidFill>
              <a:latin typeface="Arial"/>
              <a:ea typeface="Arial"/>
              <a:cs typeface="Arial"/>
              <a:sym typeface="Arial"/>
            </a:endParaRPr>
          </a:p>
        </p:txBody>
      </p:sp>
      <p:sp>
        <p:nvSpPr>
          <p:cNvPr id="426" name="Google Shape;426;p13"/>
          <p:cNvSpPr txBox="1"/>
          <p:nvPr/>
        </p:nvSpPr>
        <p:spPr>
          <a:xfrm>
            <a:off x="108000" y="5547600"/>
            <a:ext cx="10780145" cy="28465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50"/>
              <a:buFont typeface="Arial"/>
              <a:buNone/>
            </a:pPr>
            <a:r>
              <a:rPr b="0" i="0" lang="en-US" sz="1250" u="none" cap="none" strike="noStrike">
                <a:solidFill>
                  <a:srgbClr val="000000"/>
                </a:solidFill>
                <a:latin typeface="Arial"/>
                <a:ea typeface="Arial"/>
                <a:cs typeface="Arial"/>
                <a:sym typeface="Arial"/>
              </a:rPr>
              <a:t>Average ARR growth rate in CC in 2Q23 is low at 3.2% compared to 4.3% in 2Q22, suggesting a tougher spending environment.</a:t>
            </a:r>
            <a:endParaRPr b="0" i="0" sz="1400" u="none" cap="none" strike="noStrike">
              <a:solidFill>
                <a:srgbClr val="000000"/>
              </a:solidFill>
              <a:latin typeface="Arial"/>
              <a:ea typeface="Arial"/>
              <a:cs typeface="Arial"/>
              <a:sym typeface="Arial"/>
            </a:endParaRPr>
          </a:p>
        </p:txBody>
      </p:sp>
      <p:sp>
        <p:nvSpPr>
          <p:cNvPr id="427" name="Google Shape;427;p13"/>
          <p:cNvSpPr txBox="1"/>
          <p:nvPr/>
        </p:nvSpPr>
        <p:spPr>
          <a:xfrm>
            <a:off x="108955" y="5372838"/>
            <a:ext cx="3426107" cy="23079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Source: Vendors’ Financial Reports</a:t>
            </a:r>
            <a:endParaRPr b="0" i="0" sz="1400" u="none" cap="none" strike="noStrike">
              <a:solidFill>
                <a:srgbClr val="000000"/>
              </a:solidFill>
              <a:latin typeface="Arial"/>
              <a:ea typeface="Arial"/>
              <a:cs typeface="Arial"/>
              <a:sym typeface="Arial"/>
            </a:endParaRPr>
          </a:p>
        </p:txBody>
      </p:sp>
      <p:pic>
        <p:nvPicPr>
          <p:cNvPr id="428" name="Google Shape;428;p13"/>
          <p:cNvPicPr preferRelativeResize="0"/>
          <p:nvPr/>
        </p:nvPicPr>
        <p:blipFill rotWithShape="1">
          <a:blip r:embed="rId4">
            <a:alphaModFix/>
          </a:blip>
          <a:srcRect b="0" l="0" r="0" t="0"/>
          <a:stretch/>
        </p:blipFill>
        <p:spPr>
          <a:xfrm>
            <a:off x="193201" y="1117460"/>
            <a:ext cx="11804400" cy="9144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graphicFrame>
        <p:nvGraphicFramePr>
          <p:cNvPr id="433" name="Google Shape;433;p14"/>
          <p:cNvGraphicFramePr/>
          <p:nvPr/>
        </p:nvGraphicFramePr>
        <p:xfrm>
          <a:off x="193199" y="2241562"/>
          <a:ext cx="11804257" cy="3168000"/>
        </p:xfrm>
        <a:graphic>
          <a:graphicData uri="http://schemas.openxmlformats.org/drawingml/2006/chart">
            <c:chart r:id="rId3"/>
          </a:graphicData>
        </a:graphic>
      </p:graphicFrame>
      <p:sp>
        <p:nvSpPr>
          <p:cNvPr id="434" name="Google Shape;434;p14"/>
          <p:cNvSpPr txBox="1"/>
          <p:nvPr>
            <p:ph type="title"/>
          </p:nvPr>
        </p:nvSpPr>
        <p:spPr>
          <a:xfrm>
            <a:off x="293138" y="357141"/>
            <a:ext cx="11276013" cy="443198"/>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dk2"/>
              </a:buClr>
              <a:buSzPts val="3200"/>
              <a:buFont typeface="Arial Black"/>
              <a:buNone/>
            </a:pPr>
            <a:r>
              <a:rPr lang="en-US"/>
              <a:t>License Revenue Growth in U.S. Dollars</a:t>
            </a:r>
            <a:endParaRPr/>
          </a:p>
        </p:txBody>
      </p:sp>
      <p:cxnSp>
        <p:nvCxnSpPr>
          <p:cNvPr id="435" name="Google Shape;435;p14"/>
          <p:cNvCxnSpPr/>
          <p:nvPr/>
        </p:nvCxnSpPr>
        <p:spPr>
          <a:xfrm>
            <a:off x="293138" y="852096"/>
            <a:ext cx="11704320" cy="0"/>
          </a:xfrm>
          <a:prstGeom prst="straightConnector1">
            <a:avLst/>
          </a:prstGeom>
          <a:noFill/>
          <a:ln cap="flat" cmpd="sng" w="28575">
            <a:solidFill>
              <a:schemeClr val="accent2"/>
            </a:solidFill>
            <a:prstDash val="solid"/>
            <a:miter lim="800000"/>
            <a:headEnd len="sm" w="sm" type="none"/>
            <a:tailEnd len="sm" w="sm" type="none"/>
          </a:ln>
        </p:spPr>
      </p:cxnSp>
      <p:sp>
        <p:nvSpPr>
          <p:cNvPr id="436" name="Google Shape;436;p14"/>
          <p:cNvSpPr txBox="1"/>
          <p:nvPr/>
        </p:nvSpPr>
        <p:spPr>
          <a:xfrm>
            <a:off x="1848471" y="4299538"/>
            <a:ext cx="635000" cy="2063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chemeClr val="lt1"/>
                </a:solidFill>
                <a:latin typeface="Arial"/>
                <a:ea typeface="Arial"/>
                <a:cs typeface="Arial"/>
                <a:sym typeface="Arial"/>
              </a:rPr>
              <a:t>-20.9%</a:t>
            </a:r>
            <a:endParaRPr b="0" i="0" sz="1400" u="none" cap="none" strike="noStrike">
              <a:solidFill>
                <a:srgbClr val="000000"/>
              </a:solidFill>
              <a:latin typeface="Arial"/>
              <a:ea typeface="Arial"/>
              <a:cs typeface="Arial"/>
              <a:sym typeface="Arial"/>
            </a:endParaRPr>
          </a:p>
        </p:txBody>
      </p:sp>
      <p:sp>
        <p:nvSpPr>
          <p:cNvPr id="437" name="Google Shape;437;p14"/>
          <p:cNvSpPr/>
          <p:nvPr/>
        </p:nvSpPr>
        <p:spPr>
          <a:xfrm>
            <a:off x="11073282" y="300667"/>
            <a:ext cx="924176" cy="443198"/>
          </a:xfrm>
          <a:prstGeom prst="rect">
            <a:avLst/>
          </a:prstGeom>
          <a:solidFill>
            <a:schemeClr val="accent1"/>
          </a:solidFill>
          <a:ln cap="flat" cmpd="sng" w="25400">
            <a:solidFill>
              <a:srgbClr val="001D3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lt1"/>
                </a:solidFill>
                <a:latin typeface="Arial"/>
                <a:ea typeface="Arial"/>
                <a:cs typeface="Arial"/>
                <a:sym typeface="Arial"/>
              </a:rPr>
              <a:t>Revenue Mix</a:t>
            </a:r>
            <a:endParaRPr b="0" i="0" sz="1400" u="none" cap="none" strike="noStrike">
              <a:solidFill>
                <a:srgbClr val="000000"/>
              </a:solidFill>
              <a:latin typeface="Arial"/>
              <a:ea typeface="Arial"/>
              <a:cs typeface="Arial"/>
              <a:sym typeface="Arial"/>
            </a:endParaRPr>
          </a:p>
        </p:txBody>
      </p:sp>
      <p:sp>
        <p:nvSpPr>
          <p:cNvPr id="438" name="Google Shape;438;p14"/>
          <p:cNvSpPr txBox="1"/>
          <p:nvPr/>
        </p:nvSpPr>
        <p:spPr>
          <a:xfrm>
            <a:off x="1848471" y="4068706"/>
            <a:ext cx="490692" cy="2308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chemeClr val="lt1"/>
                </a:solidFill>
                <a:latin typeface="Arial"/>
                <a:ea typeface="Arial"/>
                <a:cs typeface="Arial"/>
                <a:sym typeface="Arial"/>
              </a:rPr>
              <a:t>-11%</a:t>
            </a:r>
            <a:endParaRPr b="0" i="0" sz="1400" u="none" cap="none" strike="noStrike">
              <a:solidFill>
                <a:srgbClr val="000000"/>
              </a:solidFill>
              <a:latin typeface="Arial"/>
              <a:ea typeface="Arial"/>
              <a:cs typeface="Arial"/>
              <a:sym typeface="Arial"/>
            </a:endParaRPr>
          </a:p>
        </p:txBody>
      </p:sp>
      <p:sp>
        <p:nvSpPr>
          <p:cNvPr id="439" name="Google Shape;439;p14"/>
          <p:cNvSpPr/>
          <p:nvPr/>
        </p:nvSpPr>
        <p:spPr>
          <a:xfrm>
            <a:off x="11073282" y="287790"/>
            <a:ext cx="924176" cy="443198"/>
          </a:xfrm>
          <a:prstGeom prst="rect">
            <a:avLst/>
          </a:prstGeom>
          <a:solidFill>
            <a:srgbClr val="002060"/>
          </a:solidFill>
          <a:ln cap="flat" cmpd="sng" w="25400">
            <a:solidFill>
              <a:srgbClr val="001D3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lt1"/>
                </a:solidFill>
                <a:latin typeface="Arial"/>
                <a:ea typeface="Arial"/>
                <a:cs typeface="Arial"/>
                <a:sym typeface="Arial"/>
              </a:rPr>
              <a:t>Revenue Mix</a:t>
            </a:r>
            <a:endParaRPr b="0" i="0" sz="1400" u="none" cap="none" strike="noStrike">
              <a:solidFill>
                <a:srgbClr val="000000"/>
              </a:solidFill>
              <a:latin typeface="Arial"/>
              <a:ea typeface="Arial"/>
              <a:cs typeface="Arial"/>
              <a:sym typeface="Arial"/>
            </a:endParaRPr>
          </a:p>
        </p:txBody>
      </p:sp>
      <p:sp>
        <p:nvSpPr>
          <p:cNvPr id="440" name="Google Shape;440;p14"/>
          <p:cNvSpPr txBox="1"/>
          <p:nvPr/>
        </p:nvSpPr>
        <p:spPr>
          <a:xfrm>
            <a:off x="108000" y="5547600"/>
            <a:ext cx="10780145" cy="47701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50"/>
              <a:buFont typeface="Arial"/>
              <a:buNone/>
            </a:pPr>
            <a:r>
              <a:rPr b="0" i="0" lang="en-US" sz="1250" u="none" cap="none" strike="noStrike">
                <a:solidFill>
                  <a:srgbClr val="000000"/>
                </a:solidFill>
                <a:latin typeface="Arial"/>
                <a:ea typeface="Arial"/>
                <a:cs typeface="Arial"/>
                <a:sym typeface="Arial"/>
              </a:rPr>
              <a:t>Average license revenue growth rate in 2Q23 is negative at −10.0% but better as compared to 1Q23. This is usually the case due to the cyclic nature of growth. To see the growth rate without the FX impact, please refer to the next slide.</a:t>
            </a:r>
            <a:endParaRPr b="0" i="0" sz="1250" u="none" cap="none" strike="noStrike">
              <a:solidFill>
                <a:schemeClr val="dk1"/>
              </a:solidFill>
              <a:latin typeface="Arial"/>
              <a:ea typeface="Arial"/>
              <a:cs typeface="Arial"/>
              <a:sym typeface="Arial"/>
            </a:endParaRPr>
          </a:p>
        </p:txBody>
      </p:sp>
      <p:sp>
        <p:nvSpPr>
          <p:cNvPr id="441" name="Google Shape;441;p14"/>
          <p:cNvSpPr txBox="1"/>
          <p:nvPr/>
        </p:nvSpPr>
        <p:spPr>
          <a:xfrm>
            <a:off x="108955" y="5372838"/>
            <a:ext cx="3426107" cy="23079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Source: Vendors’ Financial Reports</a:t>
            </a:r>
            <a:endParaRPr b="0" i="0" sz="1400" u="none" cap="none" strike="noStrike">
              <a:solidFill>
                <a:srgbClr val="000000"/>
              </a:solidFill>
              <a:latin typeface="Arial"/>
              <a:ea typeface="Arial"/>
              <a:cs typeface="Arial"/>
              <a:sym typeface="Arial"/>
            </a:endParaRPr>
          </a:p>
        </p:txBody>
      </p:sp>
      <p:pic>
        <p:nvPicPr>
          <p:cNvPr id="442" name="Google Shape;442;p14"/>
          <p:cNvPicPr preferRelativeResize="0"/>
          <p:nvPr/>
        </p:nvPicPr>
        <p:blipFill rotWithShape="1">
          <a:blip r:embed="rId4">
            <a:alphaModFix/>
          </a:blip>
          <a:srcRect b="0" l="0" r="0" t="0"/>
          <a:stretch/>
        </p:blipFill>
        <p:spPr>
          <a:xfrm>
            <a:off x="176074" y="1129403"/>
            <a:ext cx="11804400" cy="9144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6" name="Shape 446"/>
        <p:cNvGrpSpPr/>
        <p:nvPr/>
      </p:nvGrpSpPr>
      <p:grpSpPr>
        <a:xfrm>
          <a:off x="0" y="0"/>
          <a:ext cx="0" cy="0"/>
          <a:chOff x="0" y="0"/>
          <a:chExt cx="0" cy="0"/>
        </a:xfrm>
      </p:grpSpPr>
      <p:graphicFrame>
        <p:nvGraphicFramePr>
          <p:cNvPr id="447" name="Google Shape;447;p15"/>
          <p:cNvGraphicFramePr/>
          <p:nvPr/>
        </p:nvGraphicFramePr>
        <p:xfrm>
          <a:off x="194400" y="2220228"/>
          <a:ext cx="11804400" cy="3168000"/>
        </p:xfrm>
        <a:graphic>
          <a:graphicData uri="http://schemas.openxmlformats.org/drawingml/2006/chart">
            <c:chart r:id="rId3"/>
          </a:graphicData>
        </a:graphic>
      </p:graphicFrame>
      <p:cxnSp>
        <p:nvCxnSpPr>
          <p:cNvPr id="448" name="Google Shape;448;p15"/>
          <p:cNvCxnSpPr/>
          <p:nvPr/>
        </p:nvCxnSpPr>
        <p:spPr>
          <a:xfrm>
            <a:off x="293138" y="852096"/>
            <a:ext cx="11704320" cy="0"/>
          </a:xfrm>
          <a:prstGeom prst="straightConnector1">
            <a:avLst/>
          </a:prstGeom>
          <a:noFill/>
          <a:ln cap="flat" cmpd="sng" w="28575">
            <a:solidFill>
              <a:schemeClr val="accent2"/>
            </a:solidFill>
            <a:prstDash val="solid"/>
            <a:miter lim="800000"/>
            <a:headEnd len="sm" w="sm" type="none"/>
            <a:tailEnd len="sm" w="sm" type="none"/>
          </a:ln>
        </p:spPr>
      </p:cxnSp>
      <p:sp>
        <p:nvSpPr>
          <p:cNvPr id="449" name="Google Shape;449;p15"/>
          <p:cNvSpPr/>
          <p:nvPr/>
        </p:nvSpPr>
        <p:spPr>
          <a:xfrm>
            <a:off x="11073282" y="279503"/>
            <a:ext cx="924176" cy="443198"/>
          </a:xfrm>
          <a:prstGeom prst="rect">
            <a:avLst/>
          </a:prstGeom>
          <a:solidFill>
            <a:schemeClr val="accent1"/>
          </a:solidFill>
          <a:ln cap="flat" cmpd="sng" w="25400">
            <a:solidFill>
              <a:srgbClr val="001D3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lt1"/>
                </a:solidFill>
                <a:latin typeface="Arial"/>
                <a:ea typeface="Arial"/>
                <a:cs typeface="Arial"/>
                <a:sym typeface="Arial"/>
              </a:rPr>
              <a:t>Revenue Mix</a:t>
            </a:r>
            <a:endParaRPr b="0" i="0" sz="1400" u="none" cap="none" strike="noStrike">
              <a:solidFill>
                <a:srgbClr val="000000"/>
              </a:solidFill>
              <a:latin typeface="Arial"/>
              <a:ea typeface="Arial"/>
              <a:cs typeface="Arial"/>
              <a:sym typeface="Arial"/>
            </a:endParaRPr>
          </a:p>
        </p:txBody>
      </p:sp>
      <p:sp>
        <p:nvSpPr>
          <p:cNvPr id="450" name="Google Shape;450;p15"/>
          <p:cNvSpPr txBox="1"/>
          <p:nvPr/>
        </p:nvSpPr>
        <p:spPr>
          <a:xfrm>
            <a:off x="293138" y="357141"/>
            <a:ext cx="11276013" cy="443198"/>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chemeClr val="dk2"/>
              </a:buClr>
              <a:buSzPts val="3200"/>
              <a:buFont typeface="Arial Black"/>
              <a:buNone/>
            </a:pPr>
            <a:r>
              <a:rPr b="0" i="0" lang="en-US" sz="3200" u="none" cap="none" strike="noStrike">
                <a:solidFill>
                  <a:schemeClr val="dk2"/>
                </a:solidFill>
                <a:latin typeface="Arial Black"/>
                <a:ea typeface="Arial Black"/>
                <a:cs typeface="Arial Black"/>
                <a:sym typeface="Arial Black"/>
              </a:rPr>
              <a:t>License Revenue Growth in Constant Currency</a:t>
            </a:r>
            <a:endParaRPr b="0" i="0" sz="1400" u="none" cap="none" strike="noStrike">
              <a:solidFill>
                <a:srgbClr val="000000"/>
              </a:solidFill>
              <a:latin typeface="Arial"/>
              <a:ea typeface="Arial"/>
              <a:cs typeface="Arial"/>
              <a:sym typeface="Arial"/>
            </a:endParaRPr>
          </a:p>
        </p:txBody>
      </p:sp>
      <p:sp>
        <p:nvSpPr>
          <p:cNvPr id="451" name="Google Shape;451;p15"/>
          <p:cNvSpPr/>
          <p:nvPr/>
        </p:nvSpPr>
        <p:spPr>
          <a:xfrm>
            <a:off x="11073282" y="287790"/>
            <a:ext cx="924176" cy="443198"/>
          </a:xfrm>
          <a:prstGeom prst="rect">
            <a:avLst/>
          </a:prstGeom>
          <a:solidFill>
            <a:srgbClr val="002060"/>
          </a:solidFill>
          <a:ln cap="flat" cmpd="sng" w="25400">
            <a:solidFill>
              <a:srgbClr val="001D3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lt1"/>
                </a:solidFill>
                <a:latin typeface="Arial"/>
                <a:ea typeface="Arial"/>
                <a:cs typeface="Arial"/>
                <a:sym typeface="Arial"/>
              </a:rPr>
              <a:t>Revenue Mix</a:t>
            </a:r>
            <a:endParaRPr b="0" i="0" sz="1400" u="none" cap="none" strike="noStrike">
              <a:solidFill>
                <a:srgbClr val="000000"/>
              </a:solidFill>
              <a:latin typeface="Arial"/>
              <a:ea typeface="Arial"/>
              <a:cs typeface="Arial"/>
              <a:sym typeface="Arial"/>
            </a:endParaRPr>
          </a:p>
        </p:txBody>
      </p:sp>
      <p:sp>
        <p:nvSpPr>
          <p:cNvPr id="452" name="Google Shape;452;p15"/>
          <p:cNvSpPr txBox="1"/>
          <p:nvPr/>
        </p:nvSpPr>
        <p:spPr>
          <a:xfrm>
            <a:off x="108000" y="5547600"/>
            <a:ext cx="10780145" cy="28465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50"/>
              <a:buFont typeface="Arial"/>
              <a:buNone/>
            </a:pPr>
            <a:r>
              <a:rPr b="0" i="0" lang="en-US" sz="1250" u="none" cap="none" strike="noStrike">
                <a:solidFill>
                  <a:srgbClr val="000000"/>
                </a:solidFill>
                <a:latin typeface="Arial"/>
                <a:ea typeface="Arial"/>
                <a:cs typeface="Arial"/>
                <a:sym typeface="Arial"/>
              </a:rPr>
              <a:t>Average license revenue growth rate in CC in 2Q23 is negative at −10.0%, much lower compared to −3.8% in 2Q22.</a:t>
            </a:r>
            <a:endParaRPr b="0" i="0" sz="1400" u="none" cap="none" strike="noStrike">
              <a:solidFill>
                <a:srgbClr val="000000"/>
              </a:solidFill>
              <a:latin typeface="Arial"/>
              <a:ea typeface="Arial"/>
              <a:cs typeface="Arial"/>
              <a:sym typeface="Arial"/>
            </a:endParaRPr>
          </a:p>
        </p:txBody>
      </p:sp>
      <p:sp>
        <p:nvSpPr>
          <p:cNvPr id="453" name="Google Shape;453;p15"/>
          <p:cNvSpPr txBox="1"/>
          <p:nvPr/>
        </p:nvSpPr>
        <p:spPr>
          <a:xfrm>
            <a:off x="108955" y="5372838"/>
            <a:ext cx="3426107" cy="23079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Source: Vendors’ Financial Reports</a:t>
            </a:r>
            <a:endParaRPr b="0" i="0" sz="1400" u="none" cap="none" strike="noStrike">
              <a:solidFill>
                <a:srgbClr val="000000"/>
              </a:solidFill>
              <a:latin typeface="Arial"/>
              <a:ea typeface="Arial"/>
              <a:cs typeface="Arial"/>
              <a:sym typeface="Arial"/>
            </a:endParaRPr>
          </a:p>
        </p:txBody>
      </p:sp>
      <p:pic>
        <p:nvPicPr>
          <p:cNvPr id="454" name="Google Shape;454;p15"/>
          <p:cNvPicPr preferRelativeResize="0"/>
          <p:nvPr/>
        </p:nvPicPr>
        <p:blipFill rotWithShape="1">
          <a:blip r:embed="rId4">
            <a:alphaModFix/>
          </a:blip>
          <a:srcRect b="0" l="0" r="0" t="0"/>
          <a:stretch/>
        </p:blipFill>
        <p:spPr>
          <a:xfrm>
            <a:off x="194400" y="1171688"/>
            <a:ext cx="11803058" cy="9144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8" name="Shape 458"/>
        <p:cNvGrpSpPr/>
        <p:nvPr/>
      </p:nvGrpSpPr>
      <p:grpSpPr>
        <a:xfrm>
          <a:off x="0" y="0"/>
          <a:ext cx="0" cy="0"/>
          <a:chOff x="0" y="0"/>
          <a:chExt cx="0" cy="0"/>
        </a:xfrm>
      </p:grpSpPr>
      <p:graphicFrame>
        <p:nvGraphicFramePr>
          <p:cNvPr id="459" name="Google Shape;459;p16"/>
          <p:cNvGraphicFramePr/>
          <p:nvPr/>
        </p:nvGraphicFramePr>
        <p:xfrm>
          <a:off x="183599" y="2257200"/>
          <a:ext cx="11804400" cy="3168000"/>
        </p:xfrm>
        <a:graphic>
          <a:graphicData uri="http://schemas.openxmlformats.org/drawingml/2006/chart">
            <c:chart r:id="rId3"/>
          </a:graphicData>
        </a:graphic>
      </p:graphicFrame>
      <p:cxnSp>
        <p:nvCxnSpPr>
          <p:cNvPr id="460" name="Google Shape;460;p16"/>
          <p:cNvCxnSpPr/>
          <p:nvPr/>
        </p:nvCxnSpPr>
        <p:spPr>
          <a:xfrm>
            <a:off x="293138" y="852096"/>
            <a:ext cx="11704320" cy="0"/>
          </a:xfrm>
          <a:prstGeom prst="straightConnector1">
            <a:avLst/>
          </a:prstGeom>
          <a:noFill/>
          <a:ln cap="flat" cmpd="sng" w="28575">
            <a:solidFill>
              <a:schemeClr val="accent2"/>
            </a:solidFill>
            <a:prstDash val="solid"/>
            <a:miter lim="800000"/>
            <a:headEnd len="sm" w="sm" type="none"/>
            <a:tailEnd len="sm" w="sm" type="none"/>
          </a:ln>
        </p:spPr>
      </p:cxnSp>
      <p:sp>
        <p:nvSpPr>
          <p:cNvPr id="461" name="Google Shape;461;p16"/>
          <p:cNvSpPr txBox="1"/>
          <p:nvPr/>
        </p:nvSpPr>
        <p:spPr>
          <a:xfrm>
            <a:off x="293138" y="357141"/>
            <a:ext cx="11276013" cy="443198"/>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chemeClr val="dk2"/>
              </a:buClr>
              <a:buSzPts val="3200"/>
              <a:buFont typeface="Arial Black"/>
              <a:buNone/>
            </a:pPr>
            <a:r>
              <a:rPr b="0" i="0" lang="en-US" sz="3200" u="none" cap="none" strike="noStrike">
                <a:solidFill>
                  <a:schemeClr val="dk2"/>
                </a:solidFill>
                <a:latin typeface="Arial Black"/>
                <a:ea typeface="Arial Black"/>
                <a:cs typeface="Arial Black"/>
                <a:sym typeface="Arial Black"/>
              </a:rPr>
              <a:t>Cloud Revenue Growth in U.S. Dollars</a:t>
            </a:r>
            <a:endParaRPr b="0" i="0" sz="1400" u="none" cap="none" strike="noStrike">
              <a:solidFill>
                <a:srgbClr val="000000"/>
              </a:solidFill>
              <a:latin typeface="Arial"/>
              <a:ea typeface="Arial"/>
              <a:cs typeface="Arial"/>
              <a:sym typeface="Arial"/>
            </a:endParaRPr>
          </a:p>
        </p:txBody>
      </p:sp>
      <p:sp>
        <p:nvSpPr>
          <p:cNvPr id="462" name="Google Shape;462;p16"/>
          <p:cNvSpPr/>
          <p:nvPr/>
        </p:nvSpPr>
        <p:spPr>
          <a:xfrm>
            <a:off x="11073282" y="287790"/>
            <a:ext cx="924176" cy="443198"/>
          </a:xfrm>
          <a:prstGeom prst="rect">
            <a:avLst/>
          </a:prstGeom>
          <a:solidFill>
            <a:srgbClr val="002060"/>
          </a:solidFill>
          <a:ln cap="flat" cmpd="sng" w="25400">
            <a:solidFill>
              <a:srgbClr val="001D3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lt1"/>
                </a:solidFill>
                <a:latin typeface="Arial"/>
                <a:ea typeface="Arial"/>
                <a:cs typeface="Arial"/>
                <a:sym typeface="Arial"/>
              </a:rPr>
              <a:t>Revenue Mix</a:t>
            </a:r>
            <a:endParaRPr b="0" i="0" sz="1400" u="none" cap="none" strike="noStrike">
              <a:solidFill>
                <a:srgbClr val="000000"/>
              </a:solidFill>
              <a:latin typeface="Arial"/>
              <a:ea typeface="Arial"/>
              <a:cs typeface="Arial"/>
              <a:sym typeface="Arial"/>
            </a:endParaRPr>
          </a:p>
        </p:txBody>
      </p:sp>
      <p:sp>
        <p:nvSpPr>
          <p:cNvPr id="463" name="Google Shape;463;p16"/>
          <p:cNvSpPr txBox="1"/>
          <p:nvPr/>
        </p:nvSpPr>
        <p:spPr>
          <a:xfrm>
            <a:off x="108000" y="5547600"/>
            <a:ext cx="10780145" cy="47701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250" u="none" cap="none" strike="noStrike">
                <a:solidFill>
                  <a:srgbClr val="000000"/>
                </a:solidFill>
                <a:latin typeface="Arial"/>
                <a:ea typeface="Arial"/>
                <a:cs typeface="Arial"/>
                <a:sym typeface="Arial"/>
              </a:rPr>
              <a:t>Average cloud revenue growth rate in 2Q23 at 5.9% is improving as compared to 1Q23 driven by </a:t>
            </a:r>
            <a:r>
              <a:rPr b="0" i="0" lang="en-US" sz="1250" u="none" cap="none" strike="noStrike">
                <a:solidFill>
                  <a:schemeClr val="dk1"/>
                </a:solidFill>
                <a:highlight>
                  <a:srgbClr val="FFFFFF"/>
                </a:highlight>
                <a:latin typeface="Arial"/>
                <a:ea typeface="Arial"/>
                <a:cs typeface="Arial"/>
                <a:sym typeface="Arial"/>
              </a:rPr>
              <a:t>organizations’ need to respond to new business and social dynamics.</a:t>
            </a:r>
            <a:r>
              <a:rPr b="0" i="0" lang="en-US" sz="1250" u="none" cap="none" strike="noStrike">
                <a:solidFill>
                  <a:srgbClr val="000000"/>
                </a:solidFill>
                <a:latin typeface="Arial"/>
                <a:ea typeface="Arial"/>
                <a:cs typeface="Arial"/>
                <a:sym typeface="Arial"/>
              </a:rPr>
              <a:t> To see the growth rate without the FX impact, please refer to the next slide.</a:t>
            </a:r>
            <a:endParaRPr b="0" i="0" sz="1400" u="none" cap="none" strike="noStrike">
              <a:solidFill>
                <a:srgbClr val="000000"/>
              </a:solidFill>
              <a:latin typeface="Arial"/>
              <a:ea typeface="Arial"/>
              <a:cs typeface="Arial"/>
              <a:sym typeface="Arial"/>
            </a:endParaRPr>
          </a:p>
        </p:txBody>
      </p:sp>
      <p:sp>
        <p:nvSpPr>
          <p:cNvPr id="464" name="Google Shape;464;p16"/>
          <p:cNvSpPr txBox="1"/>
          <p:nvPr/>
        </p:nvSpPr>
        <p:spPr>
          <a:xfrm>
            <a:off x="108955" y="5372838"/>
            <a:ext cx="3426107" cy="23079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Source: Vendors’ Financial Reports</a:t>
            </a:r>
            <a:endParaRPr b="0" i="0" sz="1400" u="none" cap="none" strike="noStrike">
              <a:solidFill>
                <a:srgbClr val="000000"/>
              </a:solidFill>
              <a:latin typeface="Arial"/>
              <a:ea typeface="Arial"/>
              <a:cs typeface="Arial"/>
              <a:sym typeface="Arial"/>
            </a:endParaRPr>
          </a:p>
        </p:txBody>
      </p:sp>
      <p:pic>
        <p:nvPicPr>
          <p:cNvPr id="465" name="Google Shape;465;p16"/>
          <p:cNvPicPr preferRelativeResize="0"/>
          <p:nvPr/>
        </p:nvPicPr>
        <p:blipFill rotWithShape="1">
          <a:blip r:embed="rId4">
            <a:alphaModFix/>
          </a:blip>
          <a:srcRect b="0" l="0" r="0" t="0"/>
          <a:stretch/>
        </p:blipFill>
        <p:spPr>
          <a:xfrm>
            <a:off x="183599" y="1106059"/>
            <a:ext cx="11804400" cy="9144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9" name="Shape 469"/>
        <p:cNvGrpSpPr/>
        <p:nvPr/>
      </p:nvGrpSpPr>
      <p:grpSpPr>
        <a:xfrm>
          <a:off x="0" y="0"/>
          <a:ext cx="0" cy="0"/>
          <a:chOff x="0" y="0"/>
          <a:chExt cx="0" cy="0"/>
        </a:xfrm>
      </p:grpSpPr>
      <p:graphicFrame>
        <p:nvGraphicFramePr>
          <p:cNvPr id="470" name="Google Shape;470;p17"/>
          <p:cNvGraphicFramePr/>
          <p:nvPr/>
        </p:nvGraphicFramePr>
        <p:xfrm>
          <a:off x="194400" y="2255678"/>
          <a:ext cx="11803058" cy="3167998"/>
        </p:xfrm>
        <a:graphic>
          <a:graphicData uri="http://schemas.openxmlformats.org/drawingml/2006/chart">
            <c:chart r:id="rId3"/>
          </a:graphicData>
        </a:graphic>
      </p:graphicFrame>
      <p:sp>
        <p:nvSpPr>
          <p:cNvPr id="471" name="Google Shape;471;p17"/>
          <p:cNvSpPr txBox="1"/>
          <p:nvPr>
            <p:ph type="title"/>
          </p:nvPr>
        </p:nvSpPr>
        <p:spPr>
          <a:xfrm>
            <a:off x="293138" y="357141"/>
            <a:ext cx="11276013" cy="443198"/>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dk2"/>
              </a:buClr>
              <a:buSzPts val="3200"/>
              <a:buFont typeface="Arial Black"/>
              <a:buNone/>
            </a:pPr>
            <a:r>
              <a:rPr lang="en-US"/>
              <a:t>Cloud Revenue Growth in Constant Currency</a:t>
            </a:r>
            <a:endParaRPr/>
          </a:p>
        </p:txBody>
      </p:sp>
      <p:cxnSp>
        <p:nvCxnSpPr>
          <p:cNvPr id="472" name="Google Shape;472;p17"/>
          <p:cNvCxnSpPr/>
          <p:nvPr/>
        </p:nvCxnSpPr>
        <p:spPr>
          <a:xfrm>
            <a:off x="293138" y="852096"/>
            <a:ext cx="11704320" cy="0"/>
          </a:xfrm>
          <a:prstGeom prst="straightConnector1">
            <a:avLst/>
          </a:prstGeom>
          <a:noFill/>
          <a:ln cap="flat" cmpd="sng" w="28575">
            <a:solidFill>
              <a:schemeClr val="accent2"/>
            </a:solidFill>
            <a:prstDash val="solid"/>
            <a:miter lim="800000"/>
            <a:headEnd len="sm" w="sm" type="none"/>
            <a:tailEnd len="sm" w="sm" type="none"/>
          </a:ln>
        </p:spPr>
      </p:cxnSp>
      <p:sp>
        <p:nvSpPr>
          <p:cNvPr id="473" name="Google Shape;473;p17"/>
          <p:cNvSpPr/>
          <p:nvPr/>
        </p:nvSpPr>
        <p:spPr>
          <a:xfrm>
            <a:off x="11073282" y="284836"/>
            <a:ext cx="924176" cy="443198"/>
          </a:xfrm>
          <a:prstGeom prst="rect">
            <a:avLst/>
          </a:prstGeom>
          <a:solidFill>
            <a:srgbClr val="002060"/>
          </a:solidFill>
          <a:ln cap="flat" cmpd="sng" w="25400">
            <a:solidFill>
              <a:srgbClr val="001D3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lt1"/>
                </a:solidFill>
                <a:latin typeface="Arial"/>
                <a:ea typeface="Arial"/>
                <a:cs typeface="Arial"/>
                <a:sym typeface="Arial"/>
              </a:rPr>
              <a:t>Revenue Mix</a:t>
            </a:r>
            <a:endParaRPr b="0" i="0" sz="1400" u="none" cap="none" strike="noStrike">
              <a:solidFill>
                <a:srgbClr val="000000"/>
              </a:solidFill>
              <a:latin typeface="Arial"/>
              <a:ea typeface="Arial"/>
              <a:cs typeface="Arial"/>
              <a:sym typeface="Arial"/>
            </a:endParaRPr>
          </a:p>
        </p:txBody>
      </p:sp>
      <p:sp>
        <p:nvSpPr>
          <p:cNvPr id="474" name="Google Shape;474;p17"/>
          <p:cNvSpPr/>
          <p:nvPr/>
        </p:nvSpPr>
        <p:spPr>
          <a:xfrm>
            <a:off x="11073282" y="287790"/>
            <a:ext cx="924176" cy="443198"/>
          </a:xfrm>
          <a:prstGeom prst="rect">
            <a:avLst/>
          </a:prstGeom>
          <a:solidFill>
            <a:srgbClr val="002060"/>
          </a:solidFill>
          <a:ln cap="flat" cmpd="sng" w="25400">
            <a:solidFill>
              <a:srgbClr val="001D3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lt1"/>
                </a:solidFill>
                <a:latin typeface="Arial"/>
                <a:ea typeface="Arial"/>
                <a:cs typeface="Arial"/>
                <a:sym typeface="Arial"/>
              </a:rPr>
              <a:t>Revenue Mix</a:t>
            </a:r>
            <a:endParaRPr b="0" i="0" sz="1400" u="none" cap="none" strike="noStrike">
              <a:solidFill>
                <a:srgbClr val="000000"/>
              </a:solidFill>
              <a:latin typeface="Arial"/>
              <a:ea typeface="Arial"/>
              <a:cs typeface="Arial"/>
              <a:sym typeface="Arial"/>
            </a:endParaRPr>
          </a:p>
        </p:txBody>
      </p:sp>
      <p:sp>
        <p:nvSpPr>
          <p:cNvPr id="475" name="Google Shape;475;p17"/>
          <p:cNvSpPr txBox="1"/>
          <p:nvPr/>
        </p:nvSpPr>
        <p:spPr>
          <a:xfrm>
            <a:off x="108000" y="5547600"/>
            <a:ext cx="10780145" cy="47701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50"/>
              <a:buFont typeface="Arial"/>
              <a:buNone/>
            </a:pPr>
            <a:r>
              <a:rPr b="0" i="0" lang="en-US" sz="1250" u="none" cap="none" strike="noStrike">
                <a:solidFill>
                  <a:srgbClr val="000000"/>
                </a:solidFill>
                <a:latin typeface="Arial"/>
                <a:ea typeface="Arial"/>
                <a:cs typeface="Arial"/>
                <a:sym typeface="Arial"/>
              </a:rPr>
              <a:t>Average cloud revenue growth rate in CC in 2Q23 is strong at 5.5% (compared to 2.9% total revenue growth in 2Q23), even as its lower than 7.7% in 2Q22. This indicates the focus of organizations on cloud, even in a tough spending environment.</a:t>
            </a:r>
            <a:endParaRPr b="0" i="0" sz="1400" u="none" cap="none" strike="noStrike">
              <a:solidFill>
                <a:srgbClr val="000000"/>
              </a:solidFill>
              <a:latin typeface="Arial"/>
              <a:ea typeface="Arial"/>
              <a:cs typeface="Arial"/>
              <a:sym typeface="Arial"/>
            </a:endParaRPr>
          </a:p>
        </p:txBody>
      </p:sp>
      <p:sp>
        <p:nvSpPr>
          <p:cNvPr id="476" name="Google Shape;476;p17"/>
          <p:cNvSpPr txBox="1"/>
          <p:nvPr/>
        </p:nvSpPr>
        <p:spPr>
          <a:xfrm>
            <a:off x="108955" y="5372838"/>
            <a:ext cx="3426107" cy="23079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Source: Vendors’ Financial Reports</a:t>
            </a:r>
            <a:endParaRPr b="0" i="0" sz="1400" u="none" cap="none" strike="noStrike">
              <a:solidFill>
                <a:srgbClr val="000000"/>
              </a:solidFill>
              <a:latin typeface="Arial"/>
              <a:ea typeface="Arial"/>
              <a:cs typeface="Arial"/>
              <a:sym typeface="Arial"/>
            </a:endParaRPr>
          </a:p>
        </p:txBody>
      </p:sp>
      <p:pic>
        <p:nvPicPr>
          <p:cNvPr id="477" name="Google Shape;477;p17"/>
          <p:cNvPicPr preferRelativeResize="0"/>
          <p:nvPr/>
        </p:nvPicPr>
        <p:blipFill rotWithShape="1">
          <a:blip r:embed="rId4">
            <a:alphaModFix/>
          </a:blip>
          <a:srcRect b="0" l="0" r="0" t="0"/>
          <a:stretch/>
        </p:blipFill>
        <p:spPr>
          <a:xfrm>
            <a:off x="194400" y="1154416"/>
            <a:ext cx="11803058" cy="91298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1" name="Shape 481"/>
        <p:cNvGrpSpPr/>
        <p:nvPr/>
      </p:nvGrpSpPr>
      <p:grpSpPr>
        <a:xfrm>
          <a:off x="0" y="0"/>
          <a:ext cx="0" cy="0"/>
          <a:chOff x="0" y="0"/>
          <a:chExt cx="0" cy="0"/>
        </a:xfrm>
      </p:grpSpPr>
      <p:graphicFrame>
        <p:nvGraphicFramePr>
          <p:cNvPr id="482" name="Google Shape;482;p18"/>
          <p:cNvGraphicFramePr/>
          <p:nvPr/>
        </p:nvGraphicFramePr>
        <p:xfrm>
          <a:off x="194400" y="2204838"/>
          <a:ext cx="11803057" cy="3168000"/>
        </p:xfrm>
        <a:graphic>
          <a:graphicData uri="http://schemas.openxmlformats.org/drawingml/2006/chart">
            <c:chart r:id="rId3"/>
          </a:graphicData>
        </a:graphic>
      </p:graphicFrame>
      <p:sp>
        <p:nvSpPr>
          <p:cNvPr id="483" name="Google Shape;483;p18"/>
          <p:cNvSpPr txBox="1"/>
          <p:nvPr>
            <p:ph type="title"/>
          </p:nvPr>
        </p:nvSpPr>
        <p:spPr>
          <a:xfrm>
            <a:off x="293138" y="360342"/>
            <a:ext cx="11276013" cy="443198"/>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SzPts val="3200"/>
              <a:buFont typeface="Arial Black"/>
              <a:buNone/>
            </a:pPr>
            <a:r>
              <a:rPr lang="en-US"/>
              <a:t>Customer Growth</a:t>
            </a:r>
            <a:endParaRPr/>
          </a:p>
        </p:txBody>
      </p:sp>
      <p:cxnSp>
        <p:nvCxnSpPr>
          <p:cNvPr id="484" name="Google Shape;484;p18"/>
          <p:cNvCxnSpPr/>
          <p:nvPr/>
        </p:nvCxnSpPr>
        <p:spPr>
          <a:xfrm>
            <a:off x="293138" y="852096"/>
            <a:ext cx="11704320" cy="0"/>
          </a:xfrm>
          <a:prstGeom prst="straightConnector1">
            <a:avLst/>
          </a:prstGeom>
          <a:noFill/>
          <a:ln cap="flat" cmpd="sng" w="28575">
            <a:solidFill>
              <a:schemeClr val="accent2"/>
            </a:solidFill>
            <a:prstDash val="solid"/>
            <a:miter lim="800000"/>
            <a:headEnd len="sm" w="sm" type="none"/>
            <a:tailEnd len="sm" w="sm" type="none"/>
          </a:ln>
        </p:spPr>
      </p:cxnSp>
      <p:sp>
        <p:nvSpPr>
          <p:cNvPr id="485" name="Google Shape;485;p18"/>
          <p:cNvSpPr/>
          <p:nvPr/>
        </p:nvSpPr>
        <p:spPr>
          <a:xfrm>
            <a:off x="11013396" y="281502"/>
            <a:ext cx="984062" cy="443198"/>
          </a:xfrm>
          <a:prstGeom prst="rect">
            <a:avLst/>
          </a:prstGeom>
          <a:solidFill>
            <a:srgbClr val="002060"/>
          </a:solidFill>
          <a:ln cap="flat" cmpd="sng" w="25400">
            <a:solidFill>
              <a:srgbClr val="001D3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FFFFFF"/>
                </a:solidFill>
                <a:latin typeface="Arial"/>
                <a:ea typeface="Arial"/>
                <a:cs typeface="Arial"/>
                <a:sym typeface="Arial"/>
              </a:rPr>
              <a:t>Customer</a:t>
            </a:r>
            <a:endParaRPr b="0" i="0" sz="1400" u="none" cap="none" strike="noStrike">
              <a:solidFill>
                <a:srgbClr val="000000"/>
              </a:solidFill>
              <a:latin typeface="Arial"/>
              <a:ea typeface="Arial"/>
              <a:cs typeface="Arial"/>
              <a:sym typeface="Arial"/>
            </a:endParaRPr>
          </a:p>
        </p:txBody>
      </p:sp>
      <p:sp>
        <p:nvSpPr>
          <p:cNvPr id="486" name="Google Shape;486;p18"/>
          <p:cNvSpPr txBox="1"/>
          <p:nvPr/>
        </p:nvSpPr>
        <p:spPr>
          <a:xfrm>
            <a:off x="108000" y="5547600"/>
            <a:ext cx="10780145" cy="28465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250" u="none" cap="none" strike="noStrike">
                <a:solidFill>
                  <a:srgbClr val="000000"/>
                </a:solidFill>
                <a:latin typeface="Arial"/>
                <a:ea typeface="Arial"/>
                <a:cs typeface="Arial"/>
                <a:sym typeface="Arial"/>
              </a:rPr>
              <a:t>Average customer growth rate slowed down again in 2Q23 at 0.1% after a rise in 1Q23.</a:t>
            </a:r>
            <a:endParaRPr b="0" i="0" sz="1400" u="none" cap="none" strike="noStrike">
              <a:solidFill>
                <a:srgbClr val="000000"/>
              </a:solidFill>
              <a:latin typeface="Arial"/>
              <a:ea typeface="Arial"/>
              <a:cs typeface="Arial"/>
              <a:sym typeface="Arial"/>
            </a:endParaRPr>
          </a:p>
        </p:txBody>
      </p:sp>
      <p:sp>
        <p:nvSpPr>
          <p:cNvPr id="487" name="Google Shape;487;p18"/>
          <p:cNvSpPr txBox="1"/>
          <p:nvPr/>
        </p:nvSpPr>
        <p:spPr>
          <a:xfrm>
            <a:off x="108955" y="5372838"/>
            <a:ext cx="3426107" cy="23079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Source: Vendors’ Financial Reports</a:t>
            </a:r>
            <a:endParaRPr b="0" i="0" sz="1400" u="none" cap="none" strike="noStrike">
              <a:solidFill>
                <a:srgbClr val="000000"/>
              </a:solidFill>
              <a:latin typeface="Arial"/>
              <a:ea typeface="Arial"/>
              <a:cs typeface="Arial"/>
              <a:sym typeface="Arial"/>
            </a:endParaRPr>
          </a:p>
        </p:txBody>
      </p:sp>
      <p:pic>
        <p:nvPicPr>
          <p:cNvPr id="488" name="Google Shape;488;p18"/>
          <p:cNvPicPr preferRelativeResize="0"/>
          <p:nvPr/>
        </p:nvPicPr>
        <p:blipFill rotWithShape="1">
          <a:blip r:embed="rId4">
            <a:alphaModFix/>
          </a:blip>
          <a:srcRect b="0" l="0" r="0" t="0"/>
          <a:stretch/>
        </p:blipFill>
        <p:spPr>
          <a:xfrm>
            <a:off x="194400" y="1116877"/>
            <a:ext cx="11803057" cy="91319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2" name="Shape 492"/>
        <p:cNvGrpSpPr/>
        <p:nvPr/>
      </p:nvGrpSpPr>
      <p:grpSpPr>
        <a:xfrm>
          <a:off x="0" y="0"/>
          <a:ext cx="0" cy="0"/>
          <a:chOff x="0" y="0"/>
          <a:chExt cx="0" cy="0"/>
        </a:xfrm>
      </p:grpSpPr>
      <p:graphicFrame>
        <p:nvGraphicFramePr>
          <p:cNvPr id="493" name="Google Shape;493;p19"/>
          <p:cNvGraphicFramePr/>
          <p:nvPr/>
        </p:nvGraphicFramePr>
        <p:xfrm>
          <a:off x="183600" y="2208293"/>
          <a:ext cx="11804400" cy="3166507"/>
        </p:xfrm>
        <a:graphic>
          <a:graphicData uri="http://schemas.openxmlformats.org/drawingml/2006/chart">
            <c:chart r:id="rId3"/>
          </a:graphicData>
        </a:graphic>
      </p:graphicFrame>
      <p:cxnSp>
        <p:nvCxnSpPr>
          <p:cNvPr id="494" name="Google Shape;494;p19"/>
          <p:cNvCxnSpPr/>
          <p:nvPr/>
        </p:nvCxnSpPr>
        <p:spPr>
          <a:xfrm>
            <a:off x="293138" y="852096"/>
            <a:ext cx="11704200" cy="0"/>
          </a:xfrm>
          <a:prstGeom prst="straightConnector1">
            <a:avLst/>
          </a:prstGeom>
          <a:noFill/>
          <a:ln cap="flat" cmpd="sng" w="28575">
            <a:solidFill>
              <a:schemeClr val="accent2"/>
            </a:solidFill>
            <a:prstDash val="solid"/>
            <a:miter lim="800000"/>
            <a:headEnd len="sm" w="sm" type="none"/>
            <a:tailEnd len="sm" w="sm" type="none"/>
          </a:ln>
        </p:spPr>
      </p:cxnSp>
      <p:sp>
        <p:nvSpPr>
          <p:cNvPr id="495" name="Google Shape;495;p19"/>
          <p:cNvSpPr txBox="1"/>
          <p:nvPr/>
        </p:nvSpPr>
        <p:spPr>
          <a:xfrm>
            <a:off x="1751863" y="4508179"/>
            <a:ext cx="635100" cy="206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FFFFFF"/>
                </a:solidFill>
                <a:latin typeface="Arial"/>
                <a:ea typeface="Arial"/>
                <a:cs typeface="Arial"/>
                <a:sym typeface="Arial"/>
              </a:rPr>
              <a:t>10.2%</a:t>
            </a:r>
            <a:endParaRPr b="0" i="0" sz="1400" u="none" cap="none" strike="noStrike">
              <a:solidFill>
                <a:srgbClr val="000000"/>
              </a:solidFill>
              <a:latin typeface="Arial"/>
              <a:ea typeface="Arial"/>
              <a:cs typeface="Arial"/>
              <a:sym typeface="Arial"/>
            </a:endParaRPr>
          </a:p>
        </p:txBody>
      </p:sp>
      <p:sp>
        <p:nvSpPr>
          <p:cNvPr id="496" name="Google Shape;496;p19"/>
          <p:cNvSpPr txBox="1"/>
          <p:nvPr/>
        </p:nvSpPr>
        <p:spPr>
          <a:xfrm>
            <a:off x="293138" y="357141"/>
            <a:ext cx="11276013" cy="443198"/>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chemeClr val="dk2"/>
              </a:buClr>
              <a:buSzPts val="3200"/>
              <a:buFont typeface="Arial Black"/>
              <a:buNone/>
            </a:pPr>
            <a:r>
              <a:rPr b="0" i="0" lang="en-US" sz="3200" u="none" cap="none" strike="noStrike">
                <a:solidFill>
                  <a:schemeClr val="dk2"/>
                </a:solidFill>
                <a:latin typeface="Arial Black"/>
                <a:ea typeface="Arial Black"/>
                <a:cs typeface="Arial Black"/>
                <a:sym typeface="Arial Black"/>
              </a:rPr>
              <a:t>Employee Headcount Growth</a:t>
            </a:r>
            <a:endParaRPr b="0" i="0" sz="1400" u="none" cap="none" strike="noStrike">
              <a:solidFill>
                <a:srgbClr val="000000"/>
              </a:solidFill>
              <a:latin typeface="Arial"/>
              <a:ea typeface="Arial"/>
              <a:cs typeface="Arial"/>
              <a:sym typeface="Arial"/>
            </a:endParaRPr>
          </a:p>
        </p:txBody>
      </p:sp>
      <p:sp>
        <p:nvSpPr>
          <p:cNvPr id="497" name="Google Shape;497;p19"/>
          <p:cNvSpPr/>
          <p:nvPr/>
        </p:nvSpPr>
        <p:spPr>
          <a:xfrm>
            <a:off x="11013396" y="281502"/>
            <a:ext cx="984062" cy="443198"/>
          </a:xfrm>
          <a:prstGeom prst="rect">
            <a:avLst/>
          </a:prstGeom>
          <a:solidFill>
            <a:srgbClr val="002060"/>
          </a:solidFill>
          <a:ln cap="flat" cmpd="sng" w="25400">
            <a:solidFill>
              <a:srgbClr val="001D3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FFFFFF"/>
                </a:solidFill>
                <a:latin typeface="Arial"/>
                <a:ea typeface="Arial"/>
                <a:cs typeface="Arial"/>
                <a:sym typeface="Arial"/>
              </a:rPr>
              <a:t>Talent</a:t>
            </a:r>
            <a:endParaRPr b="0" i="0" sz="1400" u="none" cap="none" strike="noStrike">
              <a:solidFill>
                <a:srgbClr val="000000"/>
              </a:solidFill>
              <a:latin typeface="Arial"/>
              <a:ea typeface="Arial"/>
              <a:cs typeface="Arial"/>
              <a:sym typeface="Arial"/>
            </a:endParaRPr>
          </a:p>
        </p:txBody>
      </p:sp>
      <p:sp>
        <p:nvSpPr>
          <p:cNvPr id="498" name="Google Shape;498;p19"/>
          <p:cNvSpPr txBox="1"/>
          <p:nvPr/>
        </p:nvSpPr>
        <p:spPr>
          <a:xfrm>
            <a:off x="108000" y="5547600"/>
            <a:ext cx="10780145" cy="28465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250" u="none" cap="none" strike="noStrike">
                <a:solidFill>
                  <a:srgbClr val="000000"/>
                </a:solidFill>
                <a:latin typeface="Arial"/>
                <a:ea typeface="Arial"/>
                <a:cs typeface="Arial"/>
                <a:sym typeface="Arial"/>
              </a:rPr>
              <a:t>Average employee growth rate stands negative at −1.3% in 2Q23, down by 4.8% on a YoY basis. </a:t>
            </a:r>
            <a:endParaRPr b="0" i="0" sz="1400" u="none" cap="none" strike="noStrike">
              <a:solidFill>
                <a:srgbClr val="000000"/>
              </a:solidFill>
              <a:latin typeface="Arial"/>
              <a:ea typeface="Arial"/>
              <a:cs typeface="Arial"/>
              <a:sym typeface="Arial"/>
            </a:endParaRPr>
          </a:p>
        </p:txBody>
      </p:sp>
      <p:sp>
        <p:nvSpPr>
          <p:cNvPr id="499" name="Google Shape;499;p19"/>
          <p:cNvSpPr txBox="1"/>
          <p:nvPr/>
        </p:nvSpPr>
        <p:spPr>
          <a:xfrm>
            <a:off x="108000" y="5374800"/>
            <a:ext cx="3789765" cy="23079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Source: S&amp;P Capital IQ (August 2023)</a:t>
            </a:r>
            <a:endParaRPr b="0" i="0" sz="1400" u="none" cap="none" strike="sngStrike">
              <a:solidFill>
                <a:srgbClr val="000000"/>
              </a:solidFill>
              <a:latin typeface="Arial"/>
              <a:ea typeface="Arial"/>
              <a:cs typeface="Arial"/>
              <a:sym typeface="Arial"/>
            </a:endParaRPr>
          </a:p>
        </p:txBody>
      </p:sp>
      <p:pic>
        <p:nvPicPr>
          <p:cNvPr id="500" name="Google Shape;500;p19"/>
          <p:cNvPicPr preferRelativeResize="0"/>
          <p:nvPr/>
        </p:nvPicPr>
        <p:blipFill rotWithShape="1">
          <a:blip r:embed="rId4">
            <a:alphaModFix/>
          </a:blip>
          <a:srcRect b="0" l="0" r="0" t="0"/>
          <a:stretch/>
        </p:blipFill>
        <p:spPr>
          <a:xfrm>
            <a:off x="183600" y="1065054"/>
            <a:ext cx="11804400" cy="9144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grpSp>
        <p:nvGrpSpPr>
          <p:cNvPr id="285" name="Google Shape;285;p2"/>
          <p:cNvGrpSpPr/>
          <p:nvPr/>
        </p:nvGrpSpPr>
        <p:grpSpPr>
          <a:xfrm>
            <a:off x="387734" y="404268"/>
            <a:ext cx="5114541" cy="2687955"/>
            <a:chOff x="0" y="0"/>
            <a:chExt cx="5112647" cy="2828919"/>
          </a:xfrm>
        </p:grpSpPr>
        <p:sp>
          <p:nvSpPr>
            <p:cNvPr id="286" name="Google Shape;286;p2"/>
            <p:cNvSpPr/>
            <p:nvPr/>
          </p:nvSpPr>
          <p:spPr>
            <a:xfrm>
              <a:off x="4977684" y="59682"/>
              <a:ext cx="134963" cy="2769237"/>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87" name="Google Shape;287;p2"/>
            <p:cNvSpPr/>
            <p:nvPr/>
          </p:nvSpPr>
          <p:spPr>
            <a:xfrm>
              <a:off x="0" y="0"/>
              <a:ext cx="134963" cy="2769237"/>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grpSp>
      <p:sp>
        <p:nvSpPr>
          <p:cNvPr id="288" name="Google Shape;288;p2"/>
          <p:cNvSpPr/>
          <p:nvPr/>
        </p:nvSpPr>
        <p:spPr>
          <a:xfrm>
            <a:off x="590163" y="838775"/>
            <a:ext cx="4709625" cy="13849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0" i="0" lang="en-US" sz="2800" u="none" cap="none" strike="noStrike">
                <a:solidFill>
                  <a:srgbClr val="002856"/>
                </a:solidFill>
                <a:latin typeface="Arial Black"/>
                <a:ea typeface="Arial Black"/>
                <a:cs typeface="Arial Black"/>
                <a:sym typeface="Arial Black"/>
              </a:rPr>
              <a:t>Business Metrics for Software Providers, 2Q23</a:t>
            </a:r>
            <a:endParaRPr b="0" i="0" sz="1400" u="none" cap="none" strike="noStrike">
              <a:solidFill>
                <a:srgbClr val="000000"/>
              </a:solidFill>
              <a:latin typeface="Arial"/>
              <a:ea typeface="Arial"/>
              <a:cs typeface="Arial"/>
              <a:sym typeface="Arial"/>
            </a:endParaRPr>
          </a:p>
        </p:txBody>
      </p:sp>
      <p:sp>
        <p:nvSpPr>
          <p:cNvPr id="289" name="Google Shape;289;p2"/>
          <p:cNvSpPr/>
          <p:nvPr/>
        </p:nvSpPr>
        <p:spPr>
          <a:xfrm>
            <a:off x="699468" y="556962"/>
            <a:ext cx="5305425" cy="275094"/>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a:ea typeface="Arial"/>
                <a:cs typeface="Arial"/>
                <a:sym typeface="Arial"/>
              </a:rPr>
              <a:t>Gartner Technology Market Essentials</a:t>
            </a:r>
            <a:endParaRPr b="0" i="0" sz="1400" u="none" cap="none" strike="noStrike">
              <a:solidFill>
                <a:srgbClr val="000000"/>
              </a:solidFill>
              <a:latin typeface="Arial"/>
              <a:ea typeface="Arial"/>
              <a:cs typeface="Arial"/>
              <a:sym typeface="Arial"/>
            </a:endParaRPr>
          </a:p>
        </p:txBody>
      </p:sp>
      <p:sp>
        <p:nvSpPr>
          <p:cNvPr id="290" name="Google Shape;290;p2"/>
          <p:cNvSpPr/>
          <p:nvPr/>
        </p:nvSpPr>
        <p:spPr>
          <a:xfrm>
            <a:off x="308628" y="3200193"/>
            <a:ext cx="11808328" cy="267761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400" u="none" cap="none" strike="noStrike">
                <a:solidFill>
                  <a:schemeClr val="accent1"/>
                </a:solidFill>
                <a:latin typeface="Arial"/>
                <a:ea typeface="Arial"/>
                <a:cs typeface="Arial"/>
                <a:sym typeface="Arial"/>
              </a:rPr>
              <a:t>Gartner has researched the financial reports of 51 publicly owned software vendors to create these comparative metrics</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1400" u="none" cap="none" strike="noStrike">
              <a:solidFill>
                <a:schemeClr val="accent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400" u="none" cap="none" strike="noStrike">
                <a:solidFill>
                  <a:schemeClr val="accent1"/>
                </a:solidFill>
                <a:latin typeface="Arial"/>
                <a:ea typeface="Arial"/>
                <a:cs typeface="Arial"/>
                <a:sym typeface="Arial"/>
              </a:rPr>
              <a:t>This research aims to answer three questions:</a:t>
            </a:r>
            <a:endParaRPr/>
          </a:p>
          <a:p>
            <a:pPr indent="0" lvl="0" marL="0" marR="0" rtl="0" algn="l">
              <a:lnSpc>
                <a:spcPct val="100000"/>
              </a:lnSpc>
              <a:spcBef>
                <a:spcPts val="0"/>
              </a:spcBef>
              <a:spcAft>
                <a:spcPts val="0"/>
              </a:spcAft>
              <a:buClr>
                <a:srgbClr val="000000"/>
              </a:buClr>
              <a:buSzPts val="1600"/>
              <a:buFont typeface="Arial"/>
              <a:buNone/>
            </a:pPr>
            <a:br>
              <a:rPr b="0" i="0" lang="en-US" sz="1400" u="none" cap="none" strike="noStrike">
                <a:solidFill>
                  <a:schemeClr val="accent1"/>
                </a:solidFill>
                <a:latin typeface="Arial"/>
                <a:ea typeface="Arial"/>
                <a:cs typeface="Arial"/>
                <a:sym typeface="Arial"/>
              </a:rPr>
            </a:br>
            <a:r>
              <a:rPr b="0" i="0" lang="en-US" sz="1400" u="none" cap="none" strike="noStrike">
                <a:solidFill>
                  <a:schemeClr val="accent1"/>
                </a:solidFill>
                <a:latin typeface="Arial"/>
                <a:ea typeface="Arial"/>
                <a:cs typeface="Arial"/>
                <a:sym typeface="Arial"/>
              </a:rPr>
              <a:t>1. What is the typical range of values reported for the metrics? How does my company’s performance compare to the market average?</a:t>
            </a:r>
            <a:br>
              <a:rPr b="0" i="0" lang="en-US" sz="1400" u="none" cap="none" strike="noStrike">
                <a:solidFill>
                  <a:schemeClr val="accent1"/>
                </a:solidFill>
                <a:latin typeface="Arial"/>
                <a:ea typeface="Arial"/>
                <a:cs typeface="Arial"/>
                <a:sym typeface="Arial"/>
              </a:rPr>
            </a:br>
            <a:endParaRPr b="0" i="0" sz="1400" u="none" cap="none" strike="noStrike">
              <a:solidFill>
                <a:schemeClr val="accent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400" u="none" cap="none" strike="noStrike">
                <a:solidFill>
                  <a:schemeClr val="accent1"/>
                </a:solidFill>
                <a:latin typeface="Arial"/>
                <a:ea typeface="Arial"/>
                <a:cs typeface="Arial"/>
                <a:sym typeface="Arial"/>
              </a:rPr>
              <a:t>2. How did the key metrics trend between 1Q21 and 2Q23? Is my company’s long-run trend of key metrics in line with market trends?</a:t>
            </a:r>
            <a:br>
              <a:rPr b="0" i="0" lang="en-US" sz="1400" u="none" cap="none" strike="noStrike">
                <a:solidFill>
                  <a:schemeClr val="accent1"/>
                </a:solidFill>
                <a:latin typeface="Arial"/>
                <a:ea typeface="Arial"/>
                <a:cs typeface="Arial"/>
                <a:sym typeface="Arial"/>
              </a:rPr>
            </a:br>
            <a:endParaRPr b="0" i="0" sz="1400" u="none" cap="none" strike="noStrike">
              <a:solidFill>
                <a:schemeClr val="accent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400" u="none" cap="none" strike="noStrike">
                <a:solidFill>
                  <a:schemeClr val="accent1"/>
                </a:solidFill>
                <a:latin typeface="Arial"/>
                <a:ea typeface="Arial"/>
                <a:cs typeface="Arial"/>
                <a:sym typeface="Arial"/>
              </a:rPr>
              <a:t>3. How did performance change between 1Q23 and 2Q23; and between 2Q22 and 2Q23?</a:t>
            </a:r>
            <a:r>
              <a:rPr b="0" i="0" lang="en-US" sz="1400" u="none" cap="none" strike="noStrike">
                <a:solidFill>
                  <a:schemeClr val="accent1"/>
                </a:solidFill>
                <a:latin typeface="Arial"/>
                <a:ea typeface="Arial"/>
                <a:cs typeface="Arial"/>
                <a:sym typeface="Arial"/>
                <a:extLst>
                  <a:ext uri="http://customooxmlschemas.google.com/">
                    <go:slidesCustomData xmlns:go="http://customooxmlschemas.google.com/" textRoundtripDataId="0"/>
                  </a:ext>
                </a:extLst>
              </a:rPr>
              <a:t> Are the changes in my company's key metrics similar to the market's average changes?</a:t>
            </a:r>
            <a:br>
              <a:rPr b="0" i="0" lang="en-US" sz="1400" u="none" cap="none" strike="noStrike">
                <a:solidFill>
                  <a:schemeClr val="accent1"/>
                </a:solidFill>
                <a:latin typeface="Arial"/>
                <a:ea typeface="Arial"/>
                <a:cs typeface="Arial"/>
                <a:sym typeface="Arial"/>
                <a:extLst>
                  <a:ext uri="http://customooxmlschemas.google.com/">
                    <go:slidesCustomData xmlns:go="http://customooxmlschemas.google.com/" textRoundtripDataId="0"/>
                  </a:ext>
                </a:extLst>
              </a:rPr>
            </a:br>
            <a:br>
              <a:rPr b="0" i="0" lang="en-US" sz="1400" u="none" cap="none" strike="noStrike">
                <a:solidFill>
                  <a:schemeClr val="accent1"/>
                </a:solidFill>
                <a:latin typeface="Arial"/>
                <a:ea typeface="Arial"/>
                <a:cs typeface="Arial"/>
                <a:sym typeface="Arial"/>
              </a:rPr>
            </a:br>
            <a:endParaRPr b="0" i="0" sz="1400" u="none" cap="none" strike="noStrike">
              <a:solidFill>
                <a:schemeClr val="accent1"/>
              </a:solidFill>
              <a:latin typeface="Arial"/>
              <a:ea typeface="Arial"/>
              <a:cs typeface="Arial"/>
              <a:sym typeface="Arial"/>
            </a:endParaRPr>
          </a:p>
        </p:txBody>
      </p:sp>
      <p:sp>
        <p:nvSpPr>
          <p:cNvPr id="291" name="Google Shape;291;p2"/>
          <p:cNvSpPr/>
          <p:nvPr/>
        </p:nvSpPr>
        <p:spPr>
          <a:xfrm>
            <a:off x="308628" y="5629183"/>
            <a:ext cx="11166522" cy="584775"/>
          </a:xfrm>
          <a:prstGeom prst="rect">
            <a:avLst/>
          </a:prstGeom>
          <a:solidFill>
            <a:srgbClr val="FFFFFF"/>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800"/>
              <a:buFont typeface="Arial"/>
              <a:buNone/>
            </a:pPr>
            <a:r>
              <a:rPr b="0" i="0" lang="en-US" sz="800" u="none" cap="none" strike="noStrike">
                <a:solidFill>
                  <a:schemeClr val="dk1"/>
                </a:solidFill>
                <a:latin typeface="Arial"/>
                <a:ea typeface="Arial"/>
                <a:cs typeface="Arial"/>
                <a:sym typeface="Arial"/>
              </a:rPr>
              <a:t>The items in this Gartner research are for internal noncommercial use by the licensed Gartner client. The materials it contains may not be repackaged or resold. Gartner makes no representations or warranties as to the suitability of the contents for any particular purpose, and disclaims all liabilities for any damages, whether direct, consequential, incidental or special, arising out of the use of or inability to use this material or the information provided herein.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800"/>
              <a:buFont typeface="Arial"/>
              <a:buNone/>
            </a:pPr>
            <a:r>
              <a:t/>
            </a:r>
            <a:endParaRPr b="0" i="0" sz="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800"/>
              <a:buFont typeface="Arial"/>
              <a:buNone/>
            </a:pPr>
            <a:r>
              <a:rPr b="0" i="0" lang="en-US" sz="800" u="none" cap="none" strike="noStrike">
                <a:solidFill>
                  <a:schemeClr val="dk1"/>
                </a:solidFill>
                <a:latin typeface="Arial"/>
                <a:ea typeface="Arial"/>
                <a:cs typeface="Arial"/>
                <a:sym typeface="Arial"/>
              </a:rPr>
              <a:t>The instructions, intent and objective of this spreadsheet are contained in the source document. Please refer to that document for details.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4" name="Shape 504"/>
        <p:cNvGrpSpPr/>
        <p:nvPr/>
      </p:nvGrpSpPr>
      <p:grpSpPr>
        <a:xfrm>
          <a:off x="0" y="0"/>
          <a:ext cx="0" cy="0"/>
          <a:chOff x="0" y="0"/>
          <a:chExt cx="0" cy="0"/>
        </a:xfrm>
      </p:grpSpPr>
      <p:graphicFrame>
        <p:nvGraphicFramePr>
          <p:cNvPr id="505" name="Google Shape;505;p20"/>
          <p:cNvGraphicFramePr/>
          <p:nvPr/>
        </p:nvGraphicFramePr>
        <p:xfrm>
          <a:off x="194400" y="2254418"/>
          <a:ext cx="11803058" cy="3167993"/>
        </p:xfrm>
        <a:graphic>
          <a:graphicData uri="http://schemas.openxmlformats.org/drawingml/2006/chart">
            <c:chart r:id="rId3"/>
          </a:graphicData>
        </a:graphic>
      </p:graphicFrame>
      <p:cxnSp>
        <p:nvCxnSpPr>
          <p:cNvPr id="506" name="Google Shape;506;p20"/>
          <p:cNvCxnSpPr/>
          <p:nvPr/>
        </p:nvCxnSpPr>
        <p:spPr>
          <a:xfrm>
            <a:off x="293138" y="852096"/>
            <a:ext cx="11704320" cy="0"/>
          </a:xfrm>
          <a:prstGeom prst="straightConnector1">
            <a:avLst/>
          </a:prstGeom>
          <a:noFill/>
          <a:ln cap="flat" cmpd="sng" w="28575">
            <a:solidFill>
              <a:schemeClr val="accent2"/>
            </a:solidFill>
            <a:prstDash val="solid"/>
            <a:miter lim="800000"/>
            <a:headEnd len="sm" w="sm" type="none"/>
            <a:tailEnd len="sm" w="sm" type="none"/>
          </a:ln>
        </p:spPr>
      </p:cxnSp>
      <p:sp>
        <p:nvSpPr>
          <p:cNvPr id="507" name="Google Shape;507;p20"/>
          <p:cNvSpPr txBox="1"/>
          <p:nvPr/>
        </p:nvSpPr>
        <p:spPr>
          <a:xfrm>
            <a:off x="293138" y="357141"/>
            <a:ext cx="11276013" cy="443198"/>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chemeClr val="dk2"/>
              </a:buClr>
              <a:buSzPts val="3200"/>
              <a:buFont typeface="Arial Black"/>
              <a:buNone/>
            </a:pPr>
            <a:r>
              <a:rPr b="0" i="0" lang="en-US" sz="3200" u="none" cap="none" strike="noStrike">
                <a:solidFill>
                  <a:schemeClr val="dk2"/>
                </a:solidFill>
                <a:latin typeface="Arial Black"/>
                <a:ea typeface="Arial Black"/>
                <a:cs typeface="Arial Black"/>
                <a:sym typeface="Arial Black"/>
              </a:rPr>
              <a:t>COGS as a Percentage of Revenue</a:t>
            </a:r>
            <a:endParaRPr b="0" i="0" sz="1400" u="none" cap="none" strike="noStrike">
              <a:solidFill>
                <a:srgbClr val="000000"/>
              </a:solidFill>
              <a:latin typeface="Arial"/>
              <a:ea typeface="Arial"/>
              <a:cs typeface="Arial"/>
              <a:sym typeface="Arial"/>
            </a:endParaRPr>
          </a:p>
        </p:txBody>
      </p:sp>
      <p:sp>
        <p:nvSpPr>
          <p:cNvPr id="508" name="Google Shape;508;p20"/>
          <p:cNvSpPr/>
          <p:nvPr/>
        </p:nvSpPr>
        <p:spPr>
          <a:xfrm>
            <a:off x="11013396" y="281502"/>
            <a:ext cx="984062" cy="443198"/>
          </a:xfrm>
          <a:prstGeom prst="rect">
            <a:avLst/>
          </a:prstGeom>
          <a:solidFill>
            <a:srgbClr val="002060"/>
          </a:solidFill>
          <a:ln cap="flat" cmpd="sng" w="25400">
            <a:solidFill>
              <a:srgbClr val="001D3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FFFFFF"/>
                </a:solidFill>
                <a:latin typeface="Arial"/>
                <a:ea typeface="Arial"/>
                <a:cs typeface="Arial"/>
                <a:sym typeface="Arial"/>
              </a:rPr>
              <a:t>Cost</a:t>
            </a:r>
            <a:endParaRPr b="0" i="0" sz="1400" u="none" cap="none" strike="noStrike">
              <a:solidFill>
                <a:srgbClr val="000000"/>
              </a:solidFill>
              <a:latin typeface="Arial"/>
              <a:ea typeface="Arial"/>
              <a:cs typeface="Arial"/>
              <a:sym typeface="Arial"/>
            </a:endParaRPr>
          </a:p>
        </p:txBody>
      </p:sp>
      <p:sp>
        <p:nvSpPr>
          <p:cNvPr id="509" name="Google Shape;509;p20"/>
          <p:cNvSpPr txBox="1"/>
          <p:nvPr/>
        </p:nvSpPr>
        <p:spPr>
          <a:xfrm>
            <a:off x="108000" y="5547600"/>
            <a:ext cx="10780145" cy="47701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250" u="none" cap="none" strike="noStrike">
                <a:solidFill>
                  <a:srgbClr val="000000"/>
                </a:solidFill>
                <a:latin typeface="Arial"/>
                <a:ea typeface="Arial"/>
                <a:cs typeface="Arial"/>
                <a:sym typeface="Arial"/>
              </a:rPr>
              <a:t>Average COGS to revenue ratio increased slightly in 2Q23 after a nominal dip of one percentage point in 1Q23, as revenue growth took a hit in 2Q23. Overall, the ratio remains stable. </a:t>
            </a:r>
            <a:endParaRPr b="0" i="0" sz="1400" u="none" cap="none" strike="noStrike">
              <a:solidFill>
                <a:srgbClr val="000000"/>
              </a:solidFill>
              <a:latin typeface="Arial"/>
              <a:ea typeface="Arial"/>
              <a:cs typeface="Arial"/>
              <a:sym typeface="Arial"/>
            </a:endParaRPr>
          </a:p>
        </p:txBody>
      </p:sp>
      <p:sp>
        <p:nvSpPr>
          <p:cNvPr id="510" name="Google Shape;510;p20"/>
          <p:cNvSpPr txBox="1"/>
          <p:nvPr/>
        </p:nvSpPr>
        <p:spPr>
          <a:xfrm>
            <a:off x="108000" y="5374800"/>
            <a:ext cx="3789765" cy="23079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Source: S&amp;P Capital IQ (August 2023)</a:t>
            </a:r>
            <a:endParaRPr b="0" i="0" sz="1400" u="none" cap="none" strike="sngStrike">
              <a:solidFill>
                <a:srgbClr val="000000"/>
              </a:solidFill>
              <a:latin typeface="Arial"/>
              <a:ea typeface="Arial"/>
              <a:cs typeface="Arial"/>
              <a:sym typeface="Arial"/>
            </a:endParaRPr>
          </a:p>
        </p:txBody>
      </p:sp>
      <p:pic>
        <p:nvPicPr>
          <p:cNvPr id="511" name="Google Shape;511;p20"/>
          <p:cNvPicPr preferRelativeResize="0"/>
          <p:nvPr/>
        </p:nvPicPr>
        <p:blipFill rotWithShape="1">
          <a:blip r:embed="rId4">
            <a:alphaModFix/>
          </a:blip>
          <a:srcRect b="0" l="0" r="0" t="0"/>
          <a:stretch/>
        </p:blipFill>
        <p:spPr>
          <a:xfrm>
            <a:off x="194400" y="1126653"/>
            <a:ext cx="11803058" cy="9144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5" name="Shape 515"/>
        <p:cNvGrpSpPr/>
        <p:nvPr/>
      </p:nvGrpSpPr>
      <p:grpSpPr>
        <a:xfrm>
          <a:off x="0" y="0"/>
          <a:ext cx="0" cy="0"/>
          <a:chOff x="0" y="0"/>
          <a:chExt cx="0" cy="0"/>
        </a:xfrm>
      </p:grpSpPr>
      <p:graphicFrame>
        <p:nvGraphicFramePr>
          <p:cNvPr id="516" name="Google Shape;516;p21"/>
          <p:cNvGraphicFramePr/>
          <p:nvPr/>
        </p:nvGraphicFramePr>
        <p:xfrm>
          <a:off x="183600" y="2244074"/>
          <a:ext cx="11804400" cy="3168008"/>
        </p:xfrm>
        <a:graphic>
          <a:graphicData uri="http://schemas.openxmlformats.org/drawingml/2006/chart">
            <c:chart r:id="rId3"/>
          </a:graphicData>
        </a:graphic>
      </p:graphicFrame>
      <p:cxnSp>
        <p:nvCxnSpPr>
          <p:cNvPr id="517" name="Google Shape;517;p21"/>
          <p:cNvCxnSpPr/>
          <p:nvPr/>
        </p:nvCxnSpPr>
        <p:spPr>
          <a:xfrm>
            <a:off x="249213" y="1000921"/>
            <a:ext cx="11704200" cy="0"/>
          </a:xfrm>
          <a:prstGeom prst="straightConnector1">
            <a:avLst/>
          </a:prstGeom>
          <a:noFill/>
          <a:ln cap="flat" cmpd="sng" w="28575">
            <a:solidFill>
              <a:schemeClr val="accent2"/>
            </a:solidFill>
            <a:prstDash val="solid"/>
            <a:miter lim="800000"/>
            <a:headEnd len="sm" w="sm" type="none"/>
            <a:tailEnd len="sm" w="sm" type="none"/>
          </a:ln>
        </p:spPr>
      </p:cxnSp>
      <p:sp>
        <p:nvSpPr>
          <p:cNvPr id="518" name="Google Shape;518;p21"/>
          <p:cNvSpPr txBox="1"/>
          <p:nvPr>
            <p:ph type="title"/>
          </p:nvPr>
        </p:nvSpPr>
        <p:spPr>
          <a:xfrm>
            <a:off x="289844" y="55196"/>
            <a:ext cx="10426102" cy="896882"/>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SzPts val="3200"/>
              <a:buFont typeface="Arial Black"/>
              <a:buNone/>
            </a:pPr>
            <a:r>
              <a:rPr lang="en-US"/>
              <a:t>Sales and Marketing Costs as a Percentage of Revenue</a:t>
            </a:r>
            <a:endParaRPr/>
          </a:p>
        </p:txBody>
      </p:sp>
      <p:sp>
        <p:nvSpPr>
          <p:cNvPr id="519" name="Google Shape;519;p21"/>
          <p:cNvSpPr/>
          <p:nvPr/>
        </p:nvSpPr>
        <p:spPr>
          <a:xfrm>
            <a:off x="11013396" y="281502"/>
            <a:ext cx="984062" cy="443198"/>
          </a:xfrm>
          <a:prstGeom prst="rect">
            <a:avLst/>
          </a:prstGeom>
          <a:solidFill>
            <a:srgbClr val="002060"/>
          </a:solidFill>
          <a:ln cap="flat" cmpd="sng" w="25400">
            <a:solidFill>
              <a:srgbClr val="001D3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FFFFFF"/>
                </a:solidFill>
                <a:latin typeface="Arial"/>
                <a:ea typeface="Arial"/>
                <a:cs typeface="Arial"/>
                <a:sym typeface="Arial"/>
              </a:rPr>
              <a:t>Cost</a:t>
            </a:r>
            <a:endParaRPr b="0" i="0" sz="1400" u="none" cap="none" strike="noStrike">
              <a:solidFill>
                <a:srgbClr val="000000"/>
              </a:solidFill>
              <a:latin typeface="Arial"/>
              <a:ea typeface="Arial"/>
              <a:cs typeface="Arial"/>
              <a:sym typeface="Arial"/>
            </a:endParaRPr>
          </a:p>
        </p:txBody>
      </p:sp>
      <p:sp>
        <p:nvSpPr>
          <p:cNvPr id="520" name="Google Shape;520;p21"/>
          <p:cNvSpPr txBox="1"/>
          <p:nvPr/>
        </p:nvSpPr>
        <p:spPr>
          <a:xfrm>
            <a:off x="108000" y="5547600"/>
            <a:ext cx="10780145" cy="47701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250" u="none" cap="none" strike="noStrike">
                <a:solidFill>
                  <a:srgbClr val="000000"/>
                </a:solidFill>
                <a:latin typeface="Arial"/>
                <a:ea typeface="Arial"/>
                <a:cs typeface="Arial"/>
                <a:sym typeface="Arial"/>
              </a:rPr>
              <a:t>Median sales and marketing to revenue ratio of 2Q23 remains at a healthy rate of ~35% (even as it is around four percentage points down, as compared to 2Q22) suggesting that the organizations are maintaining their spend on marketing and customer acquisition.</a:t>
            </a:r>
            <a:endParaRPr b="0" i="0" sz="1400" u="none" cap="none" strike="noStrike">
              <a:solidFill>
                <a:srgbClr val="000000"/>
              </a:solidFill>
              <a:latin typeface="Arial"/>
              <a:ea typeface="Arial"/>
              <a:cs typeface="Arial"/>
              <a:sym typeface="Arial"/>
            </a:endParaRPr>
          </a:p>
        </p:txBody>
      </p:sp>
      <p:sp>
        <p:nvSpPr>
          <p:cNvPr id="521" name="Google Shape;521;p21"/>
          <p:cNvSpPr txBox="1"/>
          <p:nvPr/>
        </p:nvSpPr>
        <p:spPr>
          <a:xfrm>
            <a:off x="108000" y="5374800"/>
            <a:ext cx="3789765" cy="23079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Source: S&amp;P Capital IQ (August 2023)</a:t>
            </a:r>
            <a:endParaRPr b="0" i="0" sz="1400" u="none" cap="none" strike="sngStrike">
              <a:solidFill>
                <a:srgbClr val="000000"/>
              </a:solidFill>
              <a:latin typeface="Arial"/>
              <a:ea typeface="Arial"/>
              <a:cs typeface="Arial"/>
              <a:sym typeface="Arial"/>
            </a:endParaRPr>
          </a:p>
        </p:txBody>
      </p:sp>
      <p:pic>
        <p:nvPicPr>
          <p:cNvPr id="522" name="Google Shape;522;p21"/>
          <p:cNvPicPr preferRelativeResize="0"/>
          <p:nvPr/>
        </p:nvPicPr>
        <p:blipFill rotWithShape="1">
          <a:blip r:embed="rId4">
            <a:alphaModFix/>
          </a:blip>
          <a:srcRect b="0" l="0" r="0" t="0"/>
          <a:stretch/>
        </p:blipFill>
        <p:spPr>
          <a:xfrm>
            <a:off x="183600" y="1173722"/>
            <a:ext cx="11804400" cy="9144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6" name="Shape 526"/>
        <p:cNvGrpSpPr/>
        <p:nvPr/>
      </p:nvGrpSpPr>
      <p:grpSpPr>
        <a:xfrm>
          <a:off x="0" y="0"/>
          <a:ext cx="0" cy="0"/>
          <a:chOff x="0" y="0"/>
          <a:chExt cx="0" cy="0"/>
        </a:xfrm>
      </p:grpSpPr>
      <p:graphicFrame>
        <p:nvGraphicFramePr>
          <p:cNvPr id="527" name="Google Shape;527;p22"/>
          <p:cNvGraphicFramePr/>
          <p:nvPr/>
        </p:nvGraphicFramePr>
        <p:xfrm>
          <a:off x="183599" y="2236604"/>
          <a:ext cx="11804400" cy="3168000"/>
        </p:xfrm>
        <a:graphic>
          <a:graphicData uri="http://schemas.openxmlformats.org/drawingml/2006/chart">
            <c:chart r:id="rId3"/>
          </a:graphicData>
        </a:graphic>
      </p:graphicFrame>
      <p:cxnSp>
        <p:nvCxnSpPr>
          <p:cNvPr id="528" name="Google Shape;528;p22"/>
          <p:cNvCxnSpPr/>
          <p:nvPr/>
        </p:nvCxnSpPr>
        <p:spPr>
          <a:xfrm>
            <a:off x="293138" y="852096"/>
            <a:ext cx="11704320" cy="0"/>
          </a:xfrm>
          <a:prstGeom prst="straightConnector1">
            <a:avLst/>
          </a:prstGeom>
          <a:noFill/>
          <a:ln cap="flat" cmpd="sng" w="28575">
            <a:solidFill>
              <a:schemeClr val="accent2"/>
            </a:solidFill>
            <a:prstDash val="solid"/>
            <a:miter lim="800000"/>
            <a:headEnd len="sm" w="sm" type="none"/>
            <a:tailEnd len="sm" w="sm" type="none"/>
          </a:ln>
        </p:spPr>
      </p:cxnSp>
      <p:sp>
        <p:nvSpPr>
          <p:cNvPr id="529" name="Google Shape;529;p22"/>
          <p:cNvSpPr txBox="1"/>
          <p:nvPr/>
        </p:nvSpPr>
        <p:spPr>
          <a:xfrm>
            <a:off x="293138" y="348344"/>
            <a:ext cx="11276013" cy="443198"/>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chemeClr val="dk2"/>
              </a:buClr>
              <a:buSzPts val="3200"/>
              <a:buFont typeface="Arial Black"/>
              <a:buNone/>
            </a:pPr>
            <a:r>
              <a:rPr b="0" i="0" lang="en-US" sz="3200" u="none" cap="none" strike="noStrike">
                <a:solidFill>
                  <a:schemeClr val="dk2"/>
                </a:solidFill>
                <a:latin typeface="Arial Black"/>
                <a:ea typeface="Arial Black"/>
                <a:cs typeface="Arial Black"/>
                <a:sym typeface="Arial Black"/>
              </a:rPr>
              <a:t>R&amp;D Costs as a Percentage of Revenue</a:t>
            </a:r>
            <a:endParaRPr b="0" i="0" sz="1400" u="none" cap="none" strike="noStrike">
              <a:solidFill>
                <a:srgbClr val="000000"/>
              </a:solidFill>
              <a:latin typeface="Arial"/>
              <a:ea typeface="Arial"/>
              <a:cs typeface="Arial"/>
              <a:sym typeface="Arial"/>
            </a:endParaRPr>
          </a:p>
        </p:txBody>
      </p:sp>
      <p:sp>
        <p:nvSpPr>
          <p:cNvPr id="530" name="Google Shape;530;p22"/>
          <p:cNvSpPr/>
          <p:nvPr/>
        </p:nvSpPr>
        <p:spPr>
          <a:xfrm>
            <a:off x="11013396" y="281502"/>
            <a:ext cx="984062" cy="443198"/>
          </a:xfrm>
          <a:prstGeom prst="rect">
            <a:avLst/>
          </a:prstGeom>
          <a:solidFill>
            <a:srgbClr val="002060"/>
          </a:solidFill>
          <a:ln cap="flat" cmpd="sng" w="25400">
            <a:solidFill>
              <a:srgbClr val="001D3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FFFFFF"/>
                </a:solidFill>
                <a:latin typeface="Arial"/>
                <a:ea typeface="Arial"/>
                <a:cs typeface="Arial"/>
                <a:sym typeface="Arial"/>
              </a:rPr>
              <a:t>Cost</a:t>
            </a:r>
            <a:endParaRPr b="0" i="0" sz="1400" u="none" cap="none" strike="noStrike">
              <a:solidFill>
                <a:srgbClr val="000000"/>
              </a:solidFill>
              <a:latin typeface="Arial"/>
              <a:ea typeface="Arial"/>
              <a:cs typeface="Arial"/>
              <a:sym typeface="Arial"/>
            </a:endParaRPr>
          </a:p>
        </p:txBody>
      </p:sp>
      <p:sp>
        <p:nvSpPr>
          <p:cNvPr id="531" name="Google Shape;531;p22"/>
          <p:cNvSpPr txBox="1"/>
          <p:nvPr/>
        </p:nvSpPr>
        <p:spPr>
          <a:xfrm>
            <a:off x="108000" y="5547600"/>
            <a:ext cx="10780145" cy="28465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50"/>
              <a:buFont typeface="Arial"/>
              <a:buNone/>
            </a:pPr>
            <a:r>
              <a:rPr b="0" i="0" lang="en-US" sz="1250" u="none" cap="none" strike="noStrike">
                <a:solidFill>
                  <a:srgbClr val="000000"/>
                </a:solidFill>
                <a:latin typeface="Arial"/>
                <a:ea typeface="Arial"/>
                <a:cs typeface="Arial"/>
                <a:sym typeface="Arial"/>
              </a:rPr>
              <a:t>Average R&amp;D to revenue ratio remains steady at ~24%, suggesting the continued focus on R</a:t>
            </a:r>
            <a:r>
              <a:rPr b="0" i="0" lang="en-US" sz="1250" u="none" cap="none" strike="noStrike">
                <a:solidFill>
                  <a:schemeClr val="dk1"/>
                </a:solidFill>
                <a:highlight>
                  <a:srgbClr val="FFFFFF"/>
                </a:highlight>
                <a:latin typeface="Arial"/>
                <a:ea typeface="Arial"/>
                <a:cs typeface="Arial"/>
                <a:sym typeface="Arial"/>
              </a:rPr>
              <a:t>&amp;D activity to drive innovation and modernization.</a:t>
            </a:r>
            <a:endParaRPr b="0" i="0" sz="1400" u="none" cap="none" strike="noStrike">
              <a:solidFill>
                <a:srgbClr val="000000"/>
              </a:solidFill>
              <a:latin typeface="Arial"/>
              <a:ea typeface="Arial"/>
              <a:cs typeface="Arial"/>
              <a:sym typeface="Arial"/>
            </a:endParaRPr>
          </a:p>
        </p:txBody>
      </p:sp>
      <p:sp>
        <p:nvSpPr>
          <p:cNvPr id="532" name="Google Shape;532;p22"/>
          <p:cNvSpPr txBox="1"/>
          <p:nvPr/>
        </p:nvSpPr>
        <p:spPr>
          <a:xfrm>
            <a:off x="108000" y="5374800"/>
            <a:ext cx="3789765" cy="23079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Source: S&amp;P Capital IQ (August 2023)</a:t>
            </a:r>
            <a:endParaRPr b="0" i="0" sz="1400" u="none" cap="none" strike="sngStrike">
              <a:solidFill>
                <a:srgbClr val="000000"/>
              </a:solidFill>
              <a:latin typeface="Arial"/>
              <a:ea typeface="Arial"/>
              <a:cs typeface="Arial"/>
              <a:sym typeface="Arial"/>
            </a:endParaRPr>
          </a:p>
        </p:txBody>
      </p:sp>
      <p:pic>
        <p:nvPicPr>
          <p:cNvPr id="533" name="Google Shape;533;p22"/>
          <p:cNvPicPr preferRelativeResize="0"/>
          <p:nvPr/>
        </p:nvPicPr>
        <p:blipFill rotWithShape="1">
          <a:blip r:embed="rId4">
            <a:alphaModFix/>
          </a:blip>
          <a:srcRect b="0" l="0" r="0" t="0"/>
          <a:stretch/>
        </p:blipFill>
        <p:spPr>
          <a:xfrm>
            <a:off x="183599" y="1126966"/>
            <a:ext cx="11804400" cy="913799"/>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7" name="Shape 537"/>
        <p:cNvGrpSpPr/>
        <p:nvPr/>
      </p:nvGrpSpPr>
      <p:grpSpPr>
        <a:xfrm>
          <a:off x="0" y="0"/>
          <a:ext cx="0" cy="0"/>
          <a:chOff x="0" y="0"/>
          <a:chExt cx="0" cy="0"/>
        </a:xfrm>
      </p:grpSpPr>
      <p:graphicFrame>
        <p:nvGraphicFramePr>
          <p:cNvPr id="538" name="Google Shape;538;p23"/>
          <p:cNvGraphicFramePr/>
          <p:nvPr/>
        </p:nvGraphicFramePr>
        <p:xfrm>
          <a:off x="183600" y="2257198"/>
          <a:ext cx="11804400" cy="3167995"/>
        </p:xfrm>
        <a:graphic>
          <a:graphicData uri="http://schemas.openxmlformats.org/drawingml/2006/chart">
            <c:chart r:id="rId3"/>
          </a:graphicData>
        </a:graphic>
      </p:graphicFrame>
      <p:sp>
        <p:nvSpPr>
          <p:cNvPr id="539" name="Google Shape;539;p23"/>
          <p:cNvSpPr txBox="1"/>
          <p:nvPr>
            <p:ph type="title"/>
          </p:nvPr>
        </p:nvSpPr>
        <p:spPr>
          <a:xfrm>
            <a:off x="293138" y="348344"/>
            <a:ext cx="11276013" cy="443198"/>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SzPts val="3200"/>
              <a:buFont typeface="Arial Black"/>
              <a:buNone/>
            </a:pPr>
            <a:r>
              <a:rPr lang="en-US"/>
              <a:t>Gross Margin</a:t>
            </a:r>
            <a:endParaRPr/>
          </a:p>
        </p:txBody>
      </p:sp>
      <p:cxnSp>
        <p:nvCxnSpPr>
          <p:cNvPr id="540" name="Google Shape;540;p23"/>
          <p:cNvCxnSpPr/>
          <p:nvPr/>
        </p:nvCxnSpPr>
        <p:spPr>
          <a:xfrm>
            <a:off x="293138" y="852096"/>
            <a:ext cx="11704320" cy="0"/>
          </a:xfrm>
          <a:prstGeom prst="straightConnector1">
            <a:avLst/>
          </a:prstGeom>
          <a:noFill/>
          <a:ln cap="flat" cmpd="sng" w="28575">
            <a:solidFill>
              <a:schemeClr val="accent2"/>
            </a:solidFill>
            <a:prstDash val="solid"/>
            <a:miter lim="800000"/>
            <a:headEnd len="sm" w="sm" type="none"/>
            <a:tailEnd len="sm" w="sm" type="none"/>
          </a:ln>
        </p:spPr>
      </p:cxnSp>
      <p:sp>
        <p:nvSpPr>
          <p:cNvPr id="541" name="Google Shape;541;p23"/>
          <p:cNvSpPr txBox="1"/>
          <p:nvPr/>
        </p:nvSpPr>
        <p:spPr>
          <a:xfrm>
            <a:off x="108000" y="5547600"/>
            <a:ext cx="10925100" cy="28465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50"/>
              <a:buFont typeface="Arial"/>
              <a:buNone/>
            </a:pPr>
            <a:r>
              <a:rPr b="0" i="0" lang="en-US" sz="1250" u="none" cap="none" strike="noStrike">
                <a:solidFill>
                  <a:srgbClr val="000000"/>
                </a:solidFill>
                <a:latin typeface="Arial"/>
                <a:ea typeface="Arial"/>
                <a:cs typeface="Arial"/>
                <a:sym typeface="Arial"/>
              </a:rPr>
              <a:t>The average gross margin remains steady both on a </a:t>
            </a:r>
            <a:r>
              <a:rPr b="0" i="0" lang="en-US" sz="1250" u="none" cap="none" strike="noStrike">
                <a:solidFill>
                  <a:schemeClr val="dk1"/>
                </a:solidFill>
                <a:latin typeface="Arial"/>
                <a:ea typeface="Arial"/>
                <a:cs typeface="Arial"/>
                <a:sym typeface="Arial"/>
              </a:rPr>
              <a:t>YoY basis and QoQ basis.</a:t>
            </a:r>
            <a:endParaRPr b="0" i="0" sz="1250" u="none" cap="none" strike="noStrike">
              <a:solidFill>
                <a:srgbClr val="000000"/>
              </a:solidFill>
              <a:latin typeface="Arial"/>
              <a:ea typeface="Arial"/>
              <a:cs typeface="Arial"/>
              <a:sym typeface="Arial"/>
            </a:endParaRPr>
          </a:p>
        </p:txBody>
      </p:sp>
      <p:sp>
        <p:nvSpPr>
          <p:cNvPr id="542" name="Google Shape;542;p23"/>
          <p:cNvSpPr/>
          <p:nvPr/>
        </p:nvSpPr>
        <p:spPr>
          <a:xfrm>
            <a:off x="10921429" y="281502"/>
            <a:ext cx="1076029" cy="443198"/>
          </a:xfrm>
          <a:prstGeom prst="rect">
            <a:avLst/>
          </a:prstGeom>
          <a:solidFill>
            <a:srgbClr val="002060"/>
          </a:solidFill>
          <a:ln cap="flat" cmpd="sng" w="25400">
            <a:solidFill>
              <a:srgbClr val="001D3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FFFFFF"/>
                </a:solidFill>
                <a:latin typeface="Arial"/>
                <a:ea typeface="Arial"/>
                <a:cs typeface="Arial"/>
                <a:sym typeface="Arial"/>
              </a:rPr>
              <a:t>Profitability</a:t>
            </a:r>
            <a:endParaRPr b="0" i="0" sz="1400" u="none" cap="none" strike="noStrike">
              <a:solidFill>
                <a:srgbClr val="000000"/>
              </a:solidFill>
              <a:latin typeface="Arial"/>
              <a:ea typeface="Arial"/>
              <a:cs typeface="Arial"/>
              <a:sym typeface="Arial"/>
            </a:endParaRPr>
          </a:p>
        </p:txBody>
      </p:sp>
      <p:sp>
        <p:nvSpPr>
          <p:cNvPr id="543" name="Google Shape;543;p23"/>
          <p:cNvSpPr txBox="1"/>
          <p:nvPr/>
        </p:nvSpPr>
        <p:spPr>
          <a:xfrm>
            <a:off x="108000" y="5374800"/>
            <a:ext cx="3789765" cy="23079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Source: S&amp;P Capital IQ (August 2023)</a:t>
            </a:r>
            <a:endParaRPr b="0" i="0" sz="1400" u="none" cap="none" strike="sngStrike">
              <a:solidFill>
                <a:srgbClr val="000000"/>
              </a:solidFill>
              <a:latin typeface="Arial"/>
              <a:ea typeface="Arial"/>
              <a:cs typeface="Arial"/>
              <a:sym typeface="Arial"/>
            </a:endParaRPr>
          </a:p>
        </p:txBody>
      </p:sp>
      <p:pic>
        <p:nvPicPr>
          <p:cNvPr id="544" name="Google Shape;544;p23"/>
          <p:cNvPicPr preferRelativeResize="0"/>
          <p:nvPr/>
        </p:nvPicPr>
        <p:blipFill rotWithShape="1">
          <a:blip r:embed="rId4">
            <a:alphaModFix/>
          </a:blip>
          <a:srcRect b="0" l="0" r="0" t="0"/>
          <a:stretch/>
        </p:blipFill>
        <p:spPr>
          <a:xfrm>
            <a:off x="183600" y="1102792"/>
            <a:ext cx="11804400" cy="9144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8" name="Shape 548"/>
        <p:cNvGrpSpPr/>
        <p:nvPr/>
      </p:nvGrpSpPr>
      <p:grpSpPr>
        <a:xfrm>
          <a:off x="0" y="0"/>
          <a:ext cx="0" cy="0"/>
          <a:chOff x="0" y="0"/>
          <a:chExt cx="0" cy="0"/>
        </a:xfrm>
      </p:grpSpPr>
      <p:graphicFrame>
        <p:nvGraphicFramePr>
          <p:cNvPr id="549" name="Google Shape;549;p24"/>
          <p:cNvGraphicFramePr/>
          <p:nvPr/>
        </p:nvGraphicFramePr>
        <p:xfrm>
          <a:off x="193200" y="2274414"/>
          <a:ext cx="11804258" cy="3168000"/>
        </p:xfrm>
        <a:graphic>
          <a:graphicData uri="http://schemas.openxmlformats.org/drawingml/2006/chart">
            <c:chart r:id="rId3"/>
          </a:graphicData>
        </a:graphic>
      </p:graphicFrame>
      <p:cxnSp>
        <p:nvCxnSpPr>
          <p:cNvPr id="550" name="Google Shape;550;p24"/>
          <p:cNvCxnSpPr/>
          <p:nvPr/>
        </p:nvCxnSpPr>
        <p:spPr>
          <a:xfrm>
            <a:off x="293138" y="852096"/>
            <a:ext cx="11704320" cy="0"/>
          </a:xfrm>
          <a:prstGeom prst="straightConnector1">
            <a:avLst/>
          </a:prstGeom>
          <a:noFill/>
          <a:ln cap="flat" cmpd="sng" w="28575">
            <a:solidFill>
              <a:schemeClr val="accent2"/>
            </a:solidFill>
            <a:prstDash val="solid"/>
            <a:miter lim="800000"/>
            <a:headEnd len="sm" w="sm" type="none"/>
            <a:tailEnd len="sm" w="sm" type="none"/>
          </a:ln>
        </p:spPr>
      </p:cxnSp>
      <p:sp>
        <p:nvSpPr>
          <p:cNvPr id="551" name="Google Shape;551;p24"/>
          <p:cNvSpPr txBox="1"/>
          <p:nvPr/>
        </p:nvSpPr>
        <p:spPr>
          <a:xfrm>
            <a:off x="293138" y="357141"/>
            <a:ext cx="11276013" cy="443198"/>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chemeClr val="dk2"/>
              </a:buClr>
              <a:buSzPts val="3200"/>
              <a:buFont typeface="Arial Black"/>
              <a:buNone/>
            </a:pPr>
            <a:r>
              <a:rPr b="0" i="0" lang="en-US" sz="3200" u="none" cap="none" strike="noStrike">
                <a:solidFill>
                  <a:schemeClr val="dk2"/>
                </a:solidFill>
                <a:latin typeface="Arial Black"/>
                <a:ea typeface="Arial Black"/>
                <a:cs typeface="Arial Black"/>
                <a:sym typeface="Arial Black"/>
              </a:rPr>
              <a:t>Operating Margin</a:t>
            </a:r>
            <a:endParaRPr b="0" i="0" sz="1400" u="none" cap="none" strike="noStrike">
              <a:solidFill>
                <a:srgbClr val="000000"/>
              </a:solidFill>
              <a:latin typeface="Arial"/>
              <a:ea typeface="Arial"/>
              <a:cs typeface="Arial"/>
              <a:sym typeface="Arial"/>
            </a:endParaRPr>
          </a:p>
        </p:txBody>
      </p:sp>
      <p:sp>
        <p:nvSpPr>
          <p:cNvPr id="552" name="Google Shape;552;p24"/>
          <p:cNvSpPr/>
          <p:nvPr/>
        </p:nvSpPr>
        <p:spPr>
          <a:xfrm>
            <a:off x="10921429" y="281502"/>
            <a:ext cx="1076029" cy="443198"/>
          </a:xfrm>
          <a:prstGeom prst="rect">
            <a:avLst/>
          </a:prstGeom>
          <a:solidFill>
            <a:srgbClr val="002060"/>
          </a:solidFill>
          <a:ln cap="flat" cmpd="sng" w="25400">
            <a:solidFill>
              <a:srgbClr val="001D3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FFFFFF"/>
                </a:solidFill>
                <a:latin typeface="Arial"/>
                <a:ea typeface="Arial"/>
                <a:cs typeface="Arial"/>
                <a:sym typeface="Arial"/>
              </a:rPr>
              <a:t>Profitability</a:t>
            </a:r>
            <a:endParaRPr b="0" i="0" sz="1400" u="none" cap="none" strike="noStrike">
              <a:solidFill>
                <a:srgbClr val="000000"/>
              </a:solidFill>
              <a:latin typeface="Arial"/>
              <a:ea typeface="Arial"/>
              <a:cs typeface="Arial"/>
              <a:sym typeface="Arial"/>
            </a:endParaRPr>
          </a:p>
        </p:txBody>
      </p:sp>
      <p:sp>
        <p:nvSpPr>
          <p:cNvPr id="553" name="Google Shape;553;p24"/>
          <p:cNvSpPr txBox="1"/>
          <p:nvPr/>
        </p:nvSpPr>
        <p:spPr>
          <a:xfrm>
            <a:off x="108000" y="5547600"/>
            <a:ext cx="10925196" cy="28465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50"/>
              <a:buFont typeface="Arial"/>
              <a:buNone/>
            </a:pPr>
            <a:r>
              <a:rPr b="0" i="0" lang="en-US" sz="1250" u="none" cap="none" strike="noStrike">
                <a:solidFill>
                  <a:srgbClr val="000000"/>
                </a:solidFill>
                <a:latin typeface="Arial"/>
                <a:ea typeface="Arial"/>
                <a:cs typeface="Arial"/>
                <a:sym typeface="Arial"/>
              </a:rPr>
              <a:t>The average operating margins slightly improved to −6% in 2Q23 after declining significantly in 1Q23.</a:t>
            </a:r>
            <a:endParaRPr/>
          </a:p>
        </p:txBody>
      </p:sp>
      <p:sp>
        <p:nvSpPr>
          <p:cNvPr id="554" name="Google Shape;554;p24"/>
          <p:cNvSpPr txBox="1"/>
          <p:nvPr/>
        </p:nvSpPr>
        <p:spPr>
          <a:xfrm>
            <a:off x="108000" y="5408668"/>
            <a:ext cx="3789765" cy="23079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Source: S&amp;P Capital IQ (August 2023)</a:t>
            </a:r>
            <a:endParaRPr b="0" i="0" sz="1400" u="none" cap="none" strike="sngStrike">
              <a:solidFill>
                <a:srgbClr val="000000"/>
              </a:solidFill>
              <a:latin typeface="Arial"/>
              <a:ea typeface="Arial"/>
              <a:cs typeface="Arial"/>
              <a:sym typeface="Arial"/>
            </a:endParaRPr>
          </a:p>
        </p:txBody>
      </p:sp>
      <p:pic>
        <p:nvPicPr>
          <p:cNvPr id="555" name="Google Shape;555;p24"/>
          <p:cNvPicPr preferRelativeResize="0"/>
          <p:nvPr/>
        </p:nvPicPr>
        <p:blipFill rotWithShape="1">
          <a:blip r:embed="rId4">
            <a:alphaModFix/>
          </a:blip>
          <a:srcRect b="0" l="0" r="0" t="0"/>
          <a:stretch/>
        </p:blipFill>
        <p:spPr>
          <a:xfrm>
            <a:off x="193200" y="1180012"/>
            <a:ext cx="11804258" cy="9144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9" name="Shape 559"/>
        <p:cNvGrpSpPr/>
        <p:nvPr/>
      </p:nvGrpSpPr>
      <p:grpSpPr>
        <a:xfrm>
          <a:off x="0" y="0"/>
          <a:ext cx="0" cy="0"/>
          <a:chOff x="0" y="0"/>
          <a:chExt cx="0" cy="0"/>
        </a:xfrm>
      </p:grpSpPr>
      <p:graphicFrame>
        <p:nvGraphicFramePr>
          <p:cNvPr id="560" name="Google Shape;560;p25"/>
          <p:cNvGraphicFramePr/>
          <p:nvPr/>
        </p:nvGraphicFramePr>
        <p:xfrm>
          <a:off x="193199" y="2257199"/>
          <a:ext cx="11805602" cy="3167997"/>
        </p:xfrm>
        <a:graphic>
          <a:graphicData uri="http://schemas.openxmlformats.org/drawingml/2006/chart">
            <c:chart r:id="rId3"/>
          </a:graphicData>
        </a:graphic>
      </p:graphicFrame>
      <p:sp>
        <p:nvSpPr>
          <p:cNvPr id="561" name="Google Shape;561;p25"/>
          <p:cNvSpPr txBox="1"/>
          <p:nvPr>
            <p:ph type="title"/>
          </p:nvPr>
        </p:nvSpPr>
        <p:spPr>
          <a:xfrm>
            <a:off x="293138" y="357141"/>
            <a:ext cx="11276013" cy="443198"/>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SzPts val="3200"/>
              <a:buFont typeface="Arial Black"/>
              <a:buNone/>
            </a:pPr>
            <a:r>
              <a:rPr lang="en-US"/>
              <a:t>Net Margin</a:t>
            </a:r>
            <a:endParaRPr/>
          </a:p>
        </p:txBody>
      </p:sp>
      <p:cxnSp>
        <p:nvCxnSpPr>
          <p:cNvPr id="562" name="Google Shape;562;p25"/>
          <p:cNvCxnSpPr/>
          <p:nvPr/>
        </p:nvCxnSpPr>
        <p:spPr>
          <a:xfrm>
            <a:off x="289201" y="838880"/>
            <a:ext cx="11704320" cy="0"/>
          </a:xfrm>
          <a:prstGeom prst="straightConnector1">
            <a:avLst/>
          </a:prstGeom>
          <a:noFill/>
          <a:ln cap="flat" cmpd="sng" w="28575">
            <a:solidFill>
              <a:schemeClr val="accent2"/>
            </a:solidFill>
            <a:prstDash val="solid"/>
            <a:miter lim="800000"/>
            <a:headEnd len="sm" w="sm" type="none"/>
            <a:tailEnd len="sm" w="sm" type="none"/>
          </a:ln>
        </p:spPr>
      </p:cxnSp>
      <p:sp>
        <p:nvSpPr>
          <p:cNvPr id="563" name="Google Shape;563;p25"/>
          <p:cNvSpPr txBox="1"/>
          <p:nvPr/>
        </p:nvSpPr>
        <p:spPr>
          <a:xfrm>
            <a:off x="10489296" y="3032608"/>
            <a:ext cx="490692" cy="2308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chemeClr val="lt1"/>
                </a:solidFill>
                <a:latin typeface="Arial"/>
                <a:ea typeface="Arial"/>
                <a:cs typeface="Arial"/>
                <a:sym typeface="Arial"/>
              </a:rPr>
              <a:t>2.6%</a:t>
            </a:r>
            <a:endParaRPr b="0" i="0" sz="1400" u="none" cap="none" strike="noStrike">
              <a:solidFill>
                <a:srgbClr val="000000"/>
              </a:solidFill>
              <a:latin typeface="Arial"/>
              <a:ea typeface="Arial"/>
              <a:cs typeface="Arial"/>
              <a:sym typeface="Arial"/>
            </a:endParaRPr>
          </a:p>
        </p:txBody>
      </p:sp>
      <p:sp>
        <p:nvSpPr>
          <p:cNvPr id="564" name="Google Shape;564;p25"/>
          <p:cNvSpPr txBox="1"/>
          <p:nvPr/>
        </p:nvSpPr>
        <p:spPr>
          <a:xfrm>
            <a:off x="1763028" y="2963941"/>
            <a:ext cx="634987" cy="20637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chemeClr val="lt1"/>
                </a:solidFill>
                <a:latin typeface="Arial"/>
                <a:ea typeface="Arial"/>
                <a:cs typeface="Arial"/>
                <a:sym typeface="Arial"/>
              </a:rPr>
              <a:t>4.4%</a:t>
            </a:r>
            <a:endParaRPr b="0" i="0" sz="1400" u="none" cap="none" strike="noStrike">
              <a:solidFill>
                <a:srgbClr val="000000"/>
              </a:solidFill>
              <a:latin typeface="Arial"/>
              <a:ea typeface="Arial"/>
              <a:cs typeface="Arial"/>
              <a:sym typeface="Arial"/>
            </a:endParaRPr>
          </a:p>
        </p:txBody>
      </p:sp>
      <p:sp>
        <p:nvSpPr>
          <p:cNvPr id="565" name="Google Shape;565;p25"/>
          <p:cNvSpPr txBox="1"/>
          <p:nvPr/>
        </p:nvSpPr>
        <p:spPr>
          <a:xfrm>
            <a:off x="3920598" y="3010259"/>
            <a:ext cx="634987" cy="20637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chemeClr val="lt1"/>
                </a:solidFill>
                <a:latin typeface="Arial"/>
                <a:ea typeface="Arial"/>
                <a:cs typeface="Arial"/>
                <a:sym typeface="Arial"/>
              </a:rPr>
              <a:t>2.6%</a:t>
            </a:r>
            <a:endParaRPr b="0" i="0" sz="1400" u="none" cap="none" strike="noStrike">
              <a:solidFill>
                <a:srgbClr val="000000"/>
              </a:solidFill>
              <a:latin typeface="Arial"/>
              <a:ea typeface="Arial"/>
              <a:cs typeface="Arial"/>
              <a:sym typeface="Arial"/>
            </a:endParaRPr>
          </a:p>
        </p:txBody>
      </p:sp>
      <p:sp>
        <p:nvSpPr>
          <p:cNvPr id="566" name="Google Shape;566;p25"/>
          <p:cNvSpPr txBox="1"/>
          <p:nvPr/>
        </p:nvSpPr>
        <p:spPr>
          <a:xfrm>
            <a:off x="10247915" y="3471970"/>
            <a:ext cx="685781" cy="200034"/>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900"/>
              <a:buFont typeface="Arial"/>
              <a:buNone/>
            </a:pPr>
            <a:r>
              <a:rPr b="0" i="0" lang="en-US" sz="900" u="none" cap="none" strike="noStrike">
                <a:solidFill>
                  <a:schemeClr val="lt1"/>
                </a:solidFill>
                <a:latin typeface="Arial"/>
                <a:ea typeface="Arial"/>
                <a:cs typeface="Arial"/>
                <a:sym typeface="Arial"/>
              </a:rPr>
              <a:t>-13.9%</a:t>
            </a:r>
            <a:endParaRPr b="0" i="0" sz="1400" u="none" cap="none" strike="noStrike">
              <a:solidFill>
                <a:srgbClr val="000000"/>
              </a:solidFill>
              <a:latin typeface="Arial"/>
              <a:ea typeface="Arial"/>
              <a:cs typeface="Arial"/>
              <a:sym typeface="Arial"/>
            </a:endParaRPr>
          </a:p>
        </p:txBody>
      </p:sp>
      <p:sp>
        <p:nvSpPr>
          <p:cNvPr id="567" name="Google Shape;567;p25"/>
          <p:cNvSpPr/>
          <p:nvPr/>
        </p:nvSpPr>
        <p:spPr>
          <a:xfrm>
            <a:off x="10921429" y="281502"/>
            <a:ext cx="1076029" cy="443198"/>
          </a:xfrm>
          <a:prstGeom prst="rect">
            <a:avLst/>
          </a:prstGeom>
          <a:solidFill>
            <a:srgbClr val="002060"/>
          </a:solidFill>
          <a:ln cap="flat" cmpd="sng" w="25400">
            <a:solidFill>
              <a:srgbClr val="001D3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FFFFFF"/>
                </a:solidFill>
                <a:latin typeface="Arial"/>
                <a:ea typeface="Arial"/>
                <a:cs typeface="Arial"/>
                <a:sym typeface="Arial"/>
              </a:rPr>
              <a:t>Profitability</a:t>
            </a:r>
            <a:endParaRPr b="0" i="0" sz="1400" u="none" cap="none" strike="noStrike">
              <a:solidFill>
                <a:srgbClr val="000000"/>
              </a:solidFill>
              <a:latin typeface="Arial"/>
              <a:ea typeface="Arial"/>
              <a:cs typeface="Arial"/>
              <a:sym typeface="Arial"/>
            </a:endParaRPr>
          </a:p>
        </p:txBody>
      </p:sp>
      <p:sp>
        <p:nvSpPr>
          <p:cNvPr id="568" name="Google Shape;568;p25"/>
          <p:cNvSpPr txBox="1"/>
          <p:nvPr/>
        </p:nvSpPr>
        <p:spPr>
          <a:xfrm>
            <a:off x="108000" y="5547600"/>
            <a:ext cx="10925196" cy="28465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50"/>
              <a:buFont typeface="Arial"/>
              <a:buNone/>
            </a:pPr>
            <a:r>
              <a:rPr b="0" i="0" lang="en-US" sz="1250" u="none" cap="none" strike="noStrike">
                <a:solidFill>
                  <a:srgbClr val="000000"/>
                </a:solidFill>
                <a:latin typeface="Arial"/>
                <a:ea typeface="Arial"/>
                <a:cs typeface="Arial"/>
                <a:sym typeface="Arial"/>
              </a:rPr>
              <a:t>The average net margins remained low at −8% in 2Q23.</a:t>
            </a:r>
            <a:endParaRPr/>
          </a:p>
        </p:txBody>
      </p:sp>
      <p:sp>
        <p:nvSpPr>
          <p:cNvPr id="569" name="Google Shape;569;p25"/>
          <p:cNvSpPr txBox="1"/>
          <p:nvPr/>
        </p:nvSpPr>
        <p:spPr>
          <a:xfrm>
            <a:off x="108000" y="5374800"/>
            <a:ext cx="3789765" cy="23079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Source: S&amp;P Capital IQ (August 2023)</a:t>
            </a:r>
            <a:endParaRPr b="0" i="0" sz="1400" u="none" cap="none" strike="sngStrike">
              <a:solidFill>
                <a:srgbClr val="000000"/>
              </a:solidFill>
              <a:latin typeface="Arial"/>
              <a:ea typeface="Arial"/>
              <a:cs typeface="Arial"/>
              <a:sym typeface="Arial"/>
            </a:endParaRPr>
          </a:p>
        </p:txBody>
      </p:sp>
      <p:pic>
        <p:nvPicPr>
          <p:cNvPr id="570" name="Google Shape;570;p25"/>
          <p:cNvPicPr preferRelativeResize="0"/>
          <p:nvPr/>
        </p:nvPicPr>
        <p:blipFill rotWithShape="1">
          <a:blip r:embed="rId4">
            <a:alphaModFix/>
          </a:blip>
          <a:srcRect b="0" l="0" r="0" t="0"/>
          <a:stretch/>
        </p:blipFill>
        <p:spPr>
          <a:xfrm>
            <a:off x="193199" y="1168956"/>
            <a:ext cx="11804400" cy="9144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4" name="Shape 574"/>
        <p:cNvGrpSpPr/>
        <p:nvPr/>
      </p:nvGrpSpPr>
      <p:grpSpPr>
        <a:xfrm>
          <a:off x="0" y="0"/>
          <a:ext cx="0" cy="0"/>
          <a:chOff x="0" y="0"/>
          <a:chExt cx="0" cy="0"/>
        </a:xfrm>
      </p:grpSpPr>
      <p:sp>
        <p:nvSpPr>
          <p:cNvPr id="575" name="Google Shape;575;p26"/>
          <p:cNvSpPr txBox="1"/>
          <p:nvPr>
            <p:ph type="ctrTitle"/>
          </p:nvPr>
        </p:nvSpPr>
        <p:spPr>
          <a:xfrm>
            <a:off x="2038845" y="1550825"/>
            <a:ext cx="5071015" cy="287830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SzPts val="3200"/>
              <a:buNone/>
            </a:pPr>
            <a:r>
              <a:rPr lang="en-US" sz="3200">
                <a:solidFill>
                  <a:schemeClr val="lt1"/>
                </a:solidFill>
              </a:rPr>
              <a:t>Methodology</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9" name="Shape 579"/>
        <p:cNvGrpSpPr/>
        <p:nvPr/>
      </p:nvGrpSpPr>
      <p:grpSpPr>
        <a:xfrm>
          <a:off x="0" y="0"/>
          <a:ext cx="0" cy="0"/>
          <a:chOff x="0" y="0"/>
          <a:chExt cx="0" cy="0"/>
        </a:xfrm>
      </p:grpSpPr>
      <p:sp>
        <p:nvSpPr>
          <p:cNvPr id="580" name="Google Shape;580;p27"/>
          <p:cNvSpPr txBox="1"/>
          <p:nvPr>
            <p:ph type="title"/>
          </p:nvPr>
        </p:nvSpPr>
        <p:spPr>
          <a:xfrm>
            <a:off x="457200" y="366713"/>
            <a:ext cx="11276013" cy="443198"/>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SzPts val="3200"/>
              <a:buNone/>
            </a:pPr>
            <a:r>
              <a:rPr lang="en-US"/>
              <a:t>Methodology</a:t>
            </a:r>
            <a:endParaRPr/>
          </a:p>
        </p:txBody>
      </p:sp>
      <p:sp>
        <p:nvSpPr>
          <p:cNvPr id="581" name="Google Shape;581;p27"/>
          <p:cNvSpPr txBox="1"/>
          <p:nvPr>
            <p:ph idx="1" type="body"/>
          </p:nvPr>
        </p:nvSpPr>
        <p:spPr>
          <a:xfrm>
            <a:off x="457200" y="1058887"/>
            <a:ext cx="11052928" cy="5237410"/>
          </a:xfrm>
          <a:prstGeom prst="rect">
            <a:avLst/>
          </a:prstGeom>
          <a:noFill/>
          <a:ln>
            <a:noFill/>
          </a:ln>
        </p:spPr>
        <p:txBody>
          <a:bodyPr anchorCtr="0" anchor="t" bIns="0" lIns="0" spcFirstLastPara="1" rIns="0" wrap="square" tIns="0">
            <a:noAutofit/>
          </a:bodyPr>
          <a:lstStyle/>
          <a:p>
            <a:pPr indent="-381000" lvl="0" marL="457200" rtl="0" algn="l">
              <a:lnSpc>
                <a:spcPct val="100000"/>
              </a:lnSpc>
              <a:spcBef>
                <a:spcPts val="0"/>
              </a:spcBef>
              <a:spcAft>
                <a:spcPts val="0"/>
              </a:spcAft>
              <a:buSzPts val="2400"/>
              <a:buChar char="•"/>
            </a:pPr>
            <a:r>
              <a:rPr lang="en-US" sz="1200"/>
              <a:t>For this publication, we have collected information from two sources:</a:t>
            </a:r>
            <a:endParaRPr/>
          </a:p>
          <a:p>
            <a:pPr indent="-365760" lvl="1" marL="914400" rtl="0" algn="l">
              <a:lnSpc>
                <a:spcPct val="100000"/>
              </a:lnSpc>
              <a:spcBef>
                <a:spcPts val="1200"/>
              </a:spcBef>
              <a:spcAft>
                <a:spcPts val="0"/>
              </a:spcAft>
              <a:buSzPts val="2160"/>
              <a:buChar char="–"/>
            </a:pPr>
            <a:r>
              <a:rPr lang="en-US" sz="1200"/>
              <a:t>S&amp;P Capital IQ: Sourced data for core financial metrics (total revenue, COGS, operating income, gross income, employee headcount, net income, sales and marketing expense, R&amp;D expense) for all 54 vendors from S&amp;P Capital IQ (August 2023).</a:t>
            </a:r>
            <a:endParaRPr/>
          </a:p>
          <a:p>
            <a:pPr indent="-365760" lvl="1" marL="914400" rtl="0" algn="l">
              <a:lnSpc>
                <a:spcPct val="100000"/>
              </a:lnSpc>
              <a:spcBef>
                <a:spcPts val="1200"/>
              </a:spcBef>
              <a:spcAft>
                <a:spcPts val="0"/>
              </a:spcAft>
              <a:buSzPts val="2160"/>
              <a:buChar char="–"/>
            </a:pPr>
            <a:r>
              <a:rPr lang="en-US" sz="1200"/>
              <a:t>Vendors’ financial filings and presentations: V</a:t>
            </a:r>
            <a:r>
              <a:rPr b="0" i="0" lang="en-US" sz="1200" u="none" strike="noStrike">
                <a:solidFill>
                  <a:srgbClr val="000000"/>
                </a:solidFill>
                <a:latin typeface="Arial"/>
                <a:ea typeface="Arial"/>
                <a:cs typeface="Arial"/>
                <a:sym typeface="Arial"/>
              </a:rPr>
              <a:t>alues of metrics that have been directly </a:t>
            </a:r>
            <a:r>
              <a:rPr lang="en-US" sz="1200">
                <a:solidFill>
                  <a:srgbClr val="000000"/>
                </a:solidFill>
              </a:rPr>
              <a:t>sourced</a:t>
            </a:r>
            <a:r>
              <a:rPr b="0" i="0" lang="en-US" sz="1200" u="none" strike="noStrike">
                <a:solidFill>
                  <a:srgbClr val="000000"/>
                </a:solidFill>
                <a:latin typeface="Arial"/>
                <a:ea typeface="Arial"/>
                <a:cs typeface="Arial"/>
                <a:sym typeface="Arial"/>
              </a:rPr>
              <a:t> from the vendors’ financial reports are presented “as reported” by the vendor. For example, if a company reported “</a:t>
            </a:r>
            <a:r>
              <a:rPr lang="en-US" sz="1200">
                <a:solidFill>
                  <a:srgbClr val="000000"/>
                </a:solidFill>
              </a:rPr>
              <a:t>an</a:t>
            </a:r>
            <a:r>
              <a:rPr b="0" i="0" lang="en-US" sz="1200" u="none" strike="noStrike">
                <a:solidFill>
                  <a:srgbClr val="000000"/>
                </a:solidFill>
                <a:latin typeface="Arial"/>
                <a:ea typeface="Arial"/>
                <a:cs typeface="Arial"/>
                <a:sym typeface="Arial"/>
              </a:rPr>
              <a:t>nual recurring revenue,” we collected this number at face value. This research did not attempt to establish standard definitions of the metrics or to recalculate the metrics for each company.</a:t>
            </a:r>
            <a:endParaRPr sz="1200"/>
          </a:p>
          <a:p>
            <a:pPr indent="0" lvl="1" marL="548640" rtl="0" algn="l">
              <a:lnSpc>
                <a:spcPct val="100000"/>
              </a:lnSpc>
              <a:spcBef>
                <a:spcPts val="600"/>
              </a:spcBef>
              <a:spcAft>
                <a:spcPts val="0"/>
              </a:spcAft>
              <a:buSzPts val="2160"/>
              <a:buNone/>
            </a:pPr>
            <a:r>
              <a:t/>
            </a:r>
            <a:endParaRPr sz="1200"/>
          </a:p>
          <a:p>
            <a:pPr indent="-381000" lvl="0" marL="457200" rtl="0" algn="l">
              <a:lnSpc>
                <a:spcPct val="100000"/>
              </a:lnSpc>
              <a:spcBef>
                <a:spcPts val="0"/>
              </a:spcBef>
              <a:spcAft>
                <a:spcPts val="0"/>
              </a:spcAft>
              <a:buSzPts val="2400"/>
              <a:buFont typeface="Arial"/>
              <a:buChar char="•"/>
            </a:pPr>
            <a:r>
              <a:rPr lang="en-US" sz="1200"/>
              <a:t>The vendors profiled in the study have been included based on the following criteria:</a:t>
            </a:r>
            <a:endParaRPr/>
          </a:p>
          <a:p>
            <a:pPr indent="-365760" lvl="1" marL="914400" rtl="0" algn="l">
              <a:lnSpc>
                <a:spcPct val="100000"/>
              </a:lnSpc>
              <a:spcBef>
                <a:spcPts val="1200"/>
              </a:spcBef>
              <a:spcAft>
                <a:spcPts val="0"/>
              </a:spcAft>
              <a:buSzPts val="2160"/>
              <a:buFont typeface="Arial"/>
              <a:buChar char="–"/>
            </a:pPr>
            <a:r>
              <a:rPr lang="en-US" sz="1200"/>
              <a:t>All vendors were part of our </a:t>
            </a:r>
            <a:r>
              <a:rPr lang="en-US" sz="1200" u="sng">
                <a:solidFill>
                  <a:schemeClr val="hlink"/>
                </a:solidFill>
                <a:hlinkClick r:id="rId3"/>
              </a:rPr>
              <a:t>Market Share: All Software Markets, Worldwide, 2022</a:t>
            </a:r>
            <a:r>
              <a:rPr lang="en-US" sz="1200"/>
              <a:t>.</a:t>
            </a:r>
            <a:endParaRPr/>
          </a:p>
          <a:p>
            <a:pPr indent="-365760" lvl="1" marL="914400" rtl="0" algn="l">
              <a:lnSpc>
                <a:spcPct val="100000"/>
              </a:lnSpc>
              <a:spcBef>
                <a:spcPts val="1200"/>
              </a:spcBef>
              <a:spcAft>
                <a:spcPts val="0"/>
              </a:spcAft>
              <a:buSzPts val="2160"/>
              <a:buFont typeface="Arial"/>
              <a:buChar char="–"/>
            </a:pPr>
            <a:r>
              <a:rPr lang="en-US" sz="1200"/>
              <a:t>Public vendors that report their 2Q earnings before the second week of the second month of the following quarter.</a:t>
            </a:r>
            <a:endParaRPr/>
          </a:p>
          <a:p>
            <a:pPr indent="-365760" lvl="1" marL="914400" rtl="0" algn="l">
              <a:lnSpc>
                <a:spcPct val="100000"/>
              </a:lnSpc>
              <a:spcBef>
                <a:spcPts val="1200"/>
              </a:spcBef>
              <a:spcAft>
                <a:spcPts val="0"/>
              </a:spcAft>
              <a:buSzPts val="2160"/>
              <a:buFont typeface="Arial"/>
              <a:buChar char="–"/>
            </a:pPr>
            <a:r>
              <a:rPr lang="en-US" sz="1200"/>
              <a:t>Software revenue of the vendor accounts for more than 65% of its total revenue as per Gartner estimates (based on the vendor revenue profile).</a:t>
            </a:r>
            <a:endParaRPr/>
          </a:p>
          <a:p>
            <a:pPr indent="-228600" lvl="0" marL="457200" rtl="0" algn="l">
              <a:lnSpc>
                <a:spcPct val="100000"/>
              </a:lnSpc>
              <a:spcBef>
                <a:spcPts val="0"/>
              </a:spcBef>
              <a:spcAft>
                <a:spcPts val="0"/>
              </a:spcAft>
              <a:buSzPts val="2400"/>
              <a:buFont typeface="Arial"/>
              <a:buNone/>
            </a:pPr>
            <a:r>
              <a:t/>
            </a:r>
            <a:endParaRPr sz="1200"/>
          </a:p>
          <a:p>
            <a:pPr indent="-381000" lvl="0" marL="457200" rtl="0" algn="l">
              <a:lnSpc>
                <a:spcPct val="100000"/>
              </a:lnSpc>
              <a:spcBef>
                <a:spcPts val="0"/>
              </a:spcBef>
              <a:spcAft>
                <a:spcPts val="0"/>
              </a:spcAft>
              <a:buSzPts val="2400"/>
              <a:buFont typeface="Arial"/>
              <a:buChar char="•"/>
            </a:pPr>
            <a:r>
              <a:rPr lang="en-US" sz="1200"/>
              <a:t>For this publication, the calendar quarters considered are as follows:</a:t>
            </a:r>
            <a:endParaRPr/>
          </a:p>
          <a:p>
            <a:pPr indent="-365760" lvl="1" marL="914400" rtl="0" algn="l">
              <a:lnSpc>
                <a:spcPct val="100000"/>
              </a:lnSpc>
              <a:spcBef>
                <a:spcPts val="1200"/>
              </a:spcBef>
              <a:spcAft>
                <a:spcPts val="0"/>
              </a:spcAft>
              <a:buSzPts val="2160"/>
              <a:buFont typeface="Arial"/>
              <a:buChar char="–"/>
            </a:pPr>
            <a:r>
              <a:rPr lang="en-US" sz="1200"/>
              <a:t>First calendar quarter: Quarter ending in February, March or April.</a:t>
            </a:r>
            <a:endParaRPr/>
          </a:p>
          <a:p>
            <a:pPr indent="-365760" lvl="1" marL="914400" rtl="0" algn="l">
              <a:lnSpc>
                <a:spcPct val="100000"/>
              </a:lnSpc>
              <a:spcBef>
                <a:spcPts val="1200"/>
              </a:spcBef>
              <a:spcAft>
                <a:spcPts val="0"/>
              </a:spcAft>
              <a:buSzPts val="2160"/>
              <a:buFont typeface="Arial"/>
              <a:buChar char="–"/>
            </a:pPr>
            <a:r>
              <a:rPr lang="en-US" sz="1200"/>
              <a:t>Second calendar quarter: Quarter ending in May, June or July.</a:t>
            </a:r>
            <a:endParaRPr/>
          </a:p>
          <a:p>
            <a:pPr indent="-365760" lvl="1" marL="914400" rtl="0" algn="l">
              <a:lnSpc>
                <a:spcPct val="100000"/>
              </a:lnSpc>
              <a:spcBef>
                <a:spcPts val="1200"/>
              </a:spcBef>
              <a:spcAft>
                <a:spcPts val="0"/>
              </a:spcAft>
              <a:buSzPts val="2160"/>
              <a:buFont typeface="Arial"/>
              <a:buChar char="–"/>
            </a:pPr>
            <a:r>
              <a:rPr lang="en-US" sz="1200"/>
              <a:t>Third calendar quarter: Quarter ending in August, September or October.</a:t>
            </a:r>
            <a:endParaRPr/>
          </a:p>
          <a:p>
            <a:pPr indent="-365760" lvl="1" marL="914400" rtl="0" algn="l">
              <a:lnSpc>
                <a:spcPct val="100000"/>
              </a:lnSpc>
              <a:spcBef>
                <a:spcPts val="1200"/>
              </a:spcBef>
              <a:spcAft>
                <a:spcPts val="0"/>
              </a:spcAft>
              <a:buSzPts val="2160"/>
              <a:buFont typeface="Arial"/>
              <a:buChar char="–"/>
            </a:pPr>
            <a:r>
              <a:rPr lang="en-US" sz="1200"/>
              <a:t>Fourth calendar quarter: Quarter ending in November, December or January.</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5" name="Shape 585"/>
        <p:cNvGrpSpPr/>
        <p:nvPr/>
      </p:nvGrpSpPr>
      <p:grpSpPr>
        <a:xfrm>
          <a:off x="0" y="0"/>
          <a:ext cx="0" cy="0"/>
          <a:chOff x="0" y="0"/>
          <a:chExt cx="0" cy="0"/>
        </a:xfrm>
      </p:grpSpPr>
      <p:sp>
        <p:nvSpPr>
          <p:cNvPr id="586" name="Google Shape;586;p28"/>
          <p:cNvSpPr txBox="1"/>
          <p:nvPr>
            <p:ph type="title"/>
          </p:nvPr>
        </p:nvSpPr>
        <p:spPr>
          <a:xfrm>
            <a:off x="457200" y="366713"/>
            <a:ext cx="11276013" cy="443198"/>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SzPts val="3200"/>
              <a:buNone/>
            </a:pPr>
            <a:r>
              <a:rPr lang="en-US"/>
              <a:t>Interpretation of the Charts</a:t>
            </a:r>
            <a:endParaRPr/>
          </a:p>
        </p:txBody>
      </p:sp>
      <p:sp>
        <p:nvSpPr>
          <p:cNvPr id="587" name="Google Shape;587;p28"/>
          <p:cNvSpPr txBox="1"/>
          <p:nvPr>
            <p:ph idx="1" type="body"/>
          </p:nvPr>
        </p:nvSpPr>
        <p:spPr>
          <a:xfrm>
            <a:off x="457200" y="1058887"/>
            <a:ext cx="11274552" cy="5237410"/>
          </a:xfrm>
          <a:prstGeom prst="rect">
            <a:avLst/>
          </a:prstGeom>
          <a:noFill/>
          <a:ln>
            <a:noFill/>
          </a:ln>
        </p:spPr>
        <p:txBody>
          <a:bodyPr anchorCtr="0" anchor="t" bIns="0" lIns="0" spcFirstLastPara="1" rIns="0" wrap="square" tIns="0">
            <a:noAutofit/>
          </a:bodyPr>
          <a:lstStyle/>
          <a:p>
            <a:pPr indent="-171450" lvl="0" marL="262890" rtl="0" algn="l">
              <a:lnSpc>
                <a:spcPct val="100000"/>
              </a:lnSpc>
              <a:spcBef>
                <a:spcPts val="1200"/>
              </a:spcBef>
              <a:spcAft>
                <a:spcPts val="0"/>
              </a:spcAft>
              <a:buSzPts val="2160"/>
              <a:buChar char="•"/>
            </a:pPr>
            <a:r>
              <a:rPr b="0" i="0" lang="en-US" sz="1200" u="none" strike="noStrike">
                <a:solidFill>
                  <a:schemeClr val="dk1"/>
                </a:solidFill>
                <a:latin typeface="Arial"/>
                <a:ea typeface="Arial"/>
                <a:cs typeface="Arial"/>
                <a:sym typeface="Arial"/>
              </a:rPr>
              <a:t>The spread</a:t>
            </a:r>
            <a:r>
              <a:rPr b="0" i="0" lang="en-US" sz="1200">
                <a:solidFill>
                  <a:schemeClr val="dk1"/>
                </a:solidFill>
                <a:latin typeface="Arial"/>
                <a:ea typeface="Arial"/>
                <a:cs typeface="Arial"/>
                <a:sym typeface="Arial"/>
              </a:rPr>
              <a:t> of the dataset includes the range (maximum and </a:t>
            </a:r>
            <a:r>
              <a:rPr lang="en-US" sz="1200">
                <a:solidFill>
                  <a:schemeClr val="dk1"/>
                </a:solidFill>
                <a:latin typeface="Arial"/>
                <a:ea typeface="Arial"/>
                <a:cs typeface="Arial"/>
                <a:sym typeface="Arial"/>
              </a:rPr>
              <a:t>minimum value) </a:t>
            </a:r>
            <a:r>
              <a:rPr b="0" i="0" lang="en-US" sz="1200">
                <a:solidFill>
                  <a:schemeClr val="dk1"/>
                </a:solidFill>
                <a:latin typeface="Arial"/>
                <a:ea typeface="Arial"/>
                <a:cs typeface="Arial"/>
                <a:sym typeface="Arial"/>
              </a:rPr>
              <a:t>and the </a:t>
            </a:r>
            <a:r>
              <a:rPr b="0" i="0" lang="en-US" sz="1200" u="none" strike="noStrike">
                <a:solidFill>
                  <a:schemeClr val="dk1"/>
                </a:solidFill>
                <a:latin typeface="Arial"/>
                <a:ea typeface="Arial"/>
                <a:cs typeface="Arial"/>
                <a:sym typeface="Arial"/>
              </a:rPr>
              <a:t>interquartile range</a:t>
            </a:r>
            <a:r>
              <a:rPr b="0" i="0" lang="en-US" sz="1200">
                <a:solidFill>
                  <a:schemeClr val="dk1"/>
                </a:solidFill>
                <a:latin typeface="Arial"/>
                <a:ea typeface="Arial"/>
                <a:cs typeface="Arial"/>
                <a:sym typeface="Arial"/>
              </a:rPr>
              <a:t> (third quartile minus first quartile). The measure of </a:t>
            </a:r>
            <a:r>
              <a:rPr b="0" i="1" lang="en-US" sz="1200">
                <a:solidFill>
                  <a:schemeClr val="dk1"/>
                </a:solidFill>
                <a:latin typeface="Arial"/>
                <a:ea typeface="Arial"/>
                <a:cs typeface="Arial"/>
                <a:sym typeface="Arial"/>
              </a:rPr>
              <a:t>center </a:t>
            </a:r>
            <a:r>
              <a:rPr b="0" lang="en-US" sz="1200">
                <a:solidFill>
                  <a:schemeClr val="dk1"/>
                </a:solidFill>
                <a:latin typeface="Arial"/>
                <a:ea typeface="Arial"/>
                <a:cs typeface="Arial"/>
                <a:sym typeface="Arial"/>
              </a:rPr>
              <a:t>selected</a:t>
            </a:r>
            <a:r>
              <a:rPr lang="en-US" sz="1200">
                <a:solidFill>
                  <a:schemeClr val="dk1"/>
                </a:solidFill>
                <a:latin typeface="Arial"/>
                <a:ea typeface="Arial"/>
                <a:cs typeface="Arial"/>
                <a:sym typeface="Arial"/>
              </a:rPr>
              <a:t> for this publication </a:t>
            </a:r>
            <a:r>
              <a:rPr b="0" i="0" lang="en-US" sz="1200">
                <a:solidFill>
                  <a:schemeClr val="dk1"/>
                </a:solidFill>
                <a:latin typeface="Arial"/>
                <a:ea typeface="Arial"/>
                <a:cs typeface="Arial"/>
                <a:sym typeface="Arial"/>
              </a:rPr>
              <a:t>is the </a:t>
            </a:r>
            <a:r>
              <a:rPr b="0" i="0" lang="en-US" sz="1200" u="none" strike="noStrike">
                <a:solidFill>
                  <a:schemeClr val="dk1"/>
                </a:solidFill>
                <a:latin typeface="Arial"/>
                <a:ea typeface="Arial"/>
                <a:cs typeface="Arial"/>
                <a:sym typeface="Arial"/>
              </a:rPr>
              <a:t>median </a:t>
            </a:r>
            <a:r>
              <a:rPr b="0" i="0" lang="en-US" sz="1200">
                <a:solidFill>
                  <a:schemeClr val="dk1"/>
                </a:solidFill>
                <a:latin typeface="Arial"/>
                <a:ea typeface="Arial"/>
                <a:cs typeface="Arial"/>
                <a:sym typeface="Arial"/>
              </a:rPr>
              <a:t>(the middle of a dataset).</a:t>
            </a:r>
            <a:endParaRPr sz="1200"/>
          </a:p>
          <a:p>
            <a:pPr indent="-228600" lvl="1" marL="914400" rtl="0" algn="l">
              <a:lnSpc>
                <a:spcPct val="100000"/>
              </a:lnSpc>
              <a:spcBef>
                <a:spcPts val="1200"/>
              </a:spcBef>
              <a:spcAft>
                <a:spcPts val="0"/>
              </a:spcAft>
              <a:buSzPts val="2160"/>
              <a:buNone/>
            </a:pPr>
            <a:r>
              <a:t/>
            </a:r>
            <a:endParaRPr sz="1200">
              <a:solidFill>
                <a:schemeClr val="dk1"/>
              </a:solidFill>
              <a:latin typeface="Arial"/>
              <a:ea typeface="Arial"/>
              <a:cs typeface="Arial"/>
              <a:sym typeface="Arial"/>
            </a:endParaRPr>
          </a:p>
          <a:p>
            <a:pPr indent="-381000" lvl="0" marL="457200" rtl="0" algn="l">
              <a:lnSpc>
                <a:spcPct val="100000"/>
              </a:lnSpc>
              <a:spcBef>
                <a:spcPts val="0"/>
              </a:spcBef>
              <a:spcAft>
                <a:spcPts val="0"/>
              </a:spcAft>
              <a:buSzPts val="2400"/>
              <a:buChar char="•"/>
            </a:pPr>
            <a:r>
              <a:rPr b="0" i="0" lang="en-US" sz="1200">
                <a:solidFill>
                  <a:schemeClr val="dk1"/>
                </a:solidFill>
                <a:latin typeface="Arial"/>
                <a:ea typeface="Arial"/>
                <a:cs typeface="Arial"/>
                <a:sym typeface="Arial"/>
              </a:rPr>
              <a:t>The “</a:t>
            </a:r>
            <a:r>
              <a:rPr b="0" i="0" lang="en-US" sz="1200" u="none" strike="noStrike">
                <a:solidFill>
                  <a:schemeClr val="dk1"/>
                </a:solidFill>
                <a:latin typeface="Arial"/>
                <a:ea typeface="Arial"/>
                <a:cs typeface="Arial"/>
                <a:sym typeface="Arial"/>
              </a:rPr>
              <a:t>five number summary”</a:t>
            </a:r>
            <a:r>
              <a:rPr b="0" i="0" lang="en-US" sz="1200">
                <a:solidFill>
                  <a:schemeClr val="dk1"/>
                </a:solidFill>
                <a:latin typeface="Arial"/>
                <a:ea typeface="Arial"/>
                <a:cs typeface="Arial"/>
                <a:sym typeface="Arial"/>
              </a:rPr>
              <a:t> in the chart includes. </a:t>
            </a:r>
            <a:endParaRPr sz="1200"/>
          </a:p>
          <a:p>
            <a:pPr indent="-365760" lvl="1" marL="914400" rtl="0" algn="l">
              <a:lnSpc>
                <a:spcPct val="100000"/>
              </a:lnSpc>
              <a:spcBef>
                <a:spcPts val="1200"/>
              </a:spcBef>
              <a:spcAft>
                <a:spcPts val="0"/>
              </a:spcAft>
              <a:buSzPts val="2160"/>
              <a:buChar char="–"/>
            </a:pPr>
            <a:r>
              <a:rPr b="1" i="0" lang="en-US" sz="1200">
                <a:solidFill>
                  <a:schemeClr val="dk1"/>
                </a:solidFill>
                <a:latin typeface="Arial"/>
                <a:ea typeface="Arial"/>
                <a:cs typeface="Arial"/>
                <a:sym typeface="Arial"/>
              </a:rPr>
              <a:t>The minimum value:</a:t>
            </a:r>
            <a:r>
              <a:rPr b="0" i="0" lang="en-US" sz="1200">
                <a:solidFill>
                  <a:schemeClr val="dk1"/>
                </a:solidFill>
                <a:latin typeface="Arial"/>
                <a:ea typeface="Arial"/>
                <a:cs typeface="Arial"/>
                <a:sym typeface="Arial"/>
              </a:rPr>
              <a:t> The smallest </a:t>
            </a:r>
            <a:r>
              <a:rPr lang="en-US" sz="1200">
                <a:solidFill>
                  <a:schemeClr val="dk1"/>
                </a:solidFill>
                <a:latin typeface="Arial"/>
                <a:ea typeface="Arial"/>
                <a:cs typeface="Arial"/>
                <a:sym typeface="Arial"/>
              </a:rPr>
              <a:t>number in the dataset. </a:t>
            </a:r>
            <a:endParaRPr sz="1200"/>
          </a:p>
          <a:p>
            <a:pPr indent="-365760" lvl="1" marL="914400" rtl="0" algn="l">
              <a:lnSpc>
                <a:spcPct val="100000"/>
              </a:lnSpc>
              <a:spcBef>
                <a:spcPts val="1200"/>
              </a:spcBef>
              <a:spcAft>
                <a:spcPts val="0"/>
              </a:spcAft>
              <a:buSzPts val="2160"/>
              <a:buChar char="–"/>
            </a:pPr>
            <a:r>
              <a:rPr b="1" lang="en-US" sz="1200">
                <a:solidFill>
                  <a:schemeClr val="dk1"/>
                </a:solidFill>
                <a:latin typeface="Arial"/>
                <a:ea typeface="Arial"/>
                <a:cs typeface="Arial"/>
                <a:sym typeface="Arial"/>
              </a:rPr>
              <a:t>First quartile:</a:t>
            </a:r>
            <a:r>
              <a:rPr lang="en-US" sz="1200">
                <a:solidFill>
                  <a:schemeClr val="dk1"/>
                </a:solidFill>
                <a:latin typeface="Arial"/>
                <a:ea typeface="Arial"/>
                <a:cs typeface="Arial"/>
                <a:sym typeface="Arial"/>
              </a:rPr>
              <a:t> Represents the 25% point in the dataset. About 25% of the data values are less than, or equal to, the first quartile; and about 75% of the data values are more than, or equal to, in the first quartile.</a:t>
            </a:r>
            <a:endParaRPr sz="1200"/>
          </a:p>
          <a:p>
            <a:pPr indent="-365760" lvl="1" marL="914400" rtl="0" algn="l">
              <a:lnSpc>
                <a:spcPct val="100000"/>
              </a:lnSpc>
              <a:spcBef>
                <a:spcPts val="1200"/>
              </a:spcBef>
              <a:spcAft>
                <a:spcPts val="0"/>
              </a:spcAft>
              <a:buSzPts val="2160"/>
              <a:buChar char="–"/>
            </a:pPr>
            <a:r>
              <a:rPr b="1" i="0" lang="en-US" sz="1200">
                <a:solidFill>
                  <a:schemeClr val="dk1"/>
                </a:solidFill>
                <a:latin typeface="Arial"/>
                <a:ea typeface="Arial"/>
                <a:cs typeface="Arial"/>
                <a:sym typeface="Arial"/>
              </a:rPr>
              <a:t>The median:</a:t>
            </a:r>
            <a:r>
              <a:rPr b="0" i="0" lang="en-US" sz="1200">
                <a:solidFill>
                  <a:schemeClr val="dk1"/>
                </a:solidFill>
                <a:latin typeface="Arial"/>
                <a:ea typeface="Arial"/>
                <a:cs typeface="Arial"/>
                <a:sym typeface="Arial"/>
              </a:rPr>
              <a:t> </a:t>
            </a:r>
            <a:r>
              <a:rPr lang="en-US" sz="1200">
                <a:solidFill>
                  <a:schemeClr val="dk1"/>
                </a:solidFill>
                <a:latin typeface="Arial"/>
                <a:ea typeface="Arial"/>
                <a:cs typeface="Arial"/>
                <a:sym typeface="Arial"/>
              </a:rPr>
              <a:t>Denotes the midway point of a dataset</a:t>
            </a:r>
            <a:r>
              <a:rPr b="0" i="0" lang="en-US" sz="1200">
                <a:solidFill>
                  <a:schemeClr val="dk1"/>
                </a:solidFill>
                <a:latin typeface="Arial"/>
                <a:ea typeface="Arial"/>
                <a:cs typeface="Arial"/>
                <a:sym typeface="Arial"/>
              </a:rPr>
              <a:t>.</a:t>
            </a:r>
            <a:endParaRPr sz="1200"/>
          </a:p>
          <a:p>
            <a:pPr indent="-365760" lvl="1" marL="914400" rtl="0" algn="l">
              <a:lnSpc>
                <a:spcPct val="100000"/>
              </a:lnSpc>
              <a:spcBef>
                <a:spcPts val="1200"/>
              </a:spcBef>
              <a:spcAft>
                <a:spcPts val="0"/>
              </a:spcAft>
              <a:buSzPts val="2160"/>
              <a:buChar char="–"/>
            </a:pPr>
            <a:r>
              <a:rPr b="1" lang="en-US" sz="1200">
                <a:solidFill>
                  <a:schemeClr val="dk1"/>
                </a:solidFill>
                <a:latin typeface="Arial"/>
                <a:ea typeface="Arial"/>
                <a:cs typeface="Arial"/>
                <a:sym typeface="Arial"/>
              </a:rPr>
              <a:t>Third quartile:</a:t>
            </a:r>
            <a:r>
              <a:rPr lang="en-US" sz="1200">
                <a:solidFill>
                  <a:schemeClr val="dk1"/>
                </a:solidFill>
                <a:latin typeface="Arial"/>
                <a:ea typeface="Arial"/>
                <a:cs typeface="Arial"/>
                <a:sym typeface="Arial"/>
              </a:rPr>
              <a:t> Represents the 75% point in the dataset. About 75% of the data values are less than, or equal to, the third quartile; and about 25% of the data values are more than, or equal to, in the third quartile.</a:t>
            </a:r>
            <a:endParaRPr sz="1200"/>
          </a:p>
          <a:p>
            <a:pPr indent="-365760" lvl="1" marL="914400" rtl="0" algn="l">
              <a:lnSpc>
                <a:spcPct val="100000"/>
              </a:lnSpc>
              <a:spcBef>
                <a:spcPts val="1200"/>
              </a:spcBef>
              <a:spcAft>
                <a:spcPts val="0"/>
              </a:spcAft>
              <a:buSzPts val="2160"/>
              <a:buChar char="–"/>
            </a:pPr>
            <a:r>
              <a:rPr b="1" i="0" lang="en-US" sz="1200">
                <a:solidFill>
                  <a:schemeClr val="dk1"/>
                </a:solidFill>
                <a:latin typeface="Arial"/>
                <a:ea typeface="Arial"/>
                <a:cs typeface="Arial"/>
                <a:sym typeface="Arial"/>
              </a:rPr>
              <a:t>The maximum:</a:t>
            </a:r>
            <a:r>
              <a:rPr b="0" i="0" lang="en-US" sz="1200">
                <a:solidFill>
                  <a:schemeClr val="dk1"/>
                </a:solidFill>
                <a:latin typeface="Arial"/>
                <a:ea typeface="Arial"/>
                <a:cs typeface="Arial"/>
                <a:sym typeface="Arial"/>
              </a:rPr>
              <a:t> The largest </a:t>
            </a:r>
            <a:r>
              <a:rPr lang="en-US" sz="1200">
                <a:solidFill>
                  <a:schemeClr val="dk1"/>
                </a:solidFill>
                <a:latin typeface="Arial"/>
                <a:ea typeface="Arial"/>
                <a:cs typeface="Arial"/>
                <a:sym typeface="Arial"/>
              </a:rPr>
              <a:t>number in the dataset. </a:t>
            </a:r>
            <a:endParaRPr sz="1200"/>
          </a:p>
          <a:p>
            <a:pPr indent="0" lvl="0" marL="76200" rtl="0" algn="l">
              <a:lnSpc>
                <a:spcPct val="100000"/>
              </a:lnSpc>
              <a:spcBef>
                <a:spcPts val="0"/>
              </a:spcBef>
              <a:spcAft>
                <a:spcPts val="0"/>
              </a:spcAft>
              <a:buSzPts val="2400"/>
              <a:buNone/>
            </a:pPr>
            <a:r>
              <a:t/>
            </a:r>
            <a:endParaRPr sz="1200">
              <a:solidFill>
                <a:schemeClr val="dk1"/>
              </a:solidFill>
              <a:latin typeface="Arial"/>
              <a:ea typeface="Arial"/>
              <a:cs typeface="Arial"/>
              <a:sym typeface="Arial"/>
            </a:endParaRPr>
          </a:p>
          <a:p>
            <a:pPr indent="0" lvl="0" marL="76200" rtl="0" algn="l">
              <a:lnSpc>
                <a:spcPct val="100000"/>
              </a:lnSpc>
              <a:spcBef>
                <a:spcPts val="0"/>
              </a:spcBef>
              <a:spcAft>
                <a:spcPts val="0"/>
              </a:spcAft>
              <a:buSzPts val="2400"/>
              <a:buNone/>
            </a:pPr>
            <a:r>
              <a:rPr lang="en-US" sz="1200"/>
              <a:t>	</a:t>
            </a:r>
            <a:br>
              <a:rPr lang="en-US" sz="1200">
                <a:solidFill>
                  <a:schemeClr val="dk1"/>
                </a:solidFill>
                <a:latin typeface="Arial"/>
                <a:ea typeface="Arial"/>
                <a:cs typeface="Arial"/>
                <a:sym typeface="Arial"/>
              </a:rPr>
            </a:br>
            <a:r>
              <a:rPr lang="en-US" sz="1200">
                <a:solidFill>
                  <a:schemeClr val="dk1"/>
                </a:solidFill>
                <a:latin typeface="Arial"/>
                <a:ea typeface="Arial"/>
                <a:cs typeface="Arial"/>
                <a:sym typeface="Arial"/>
              </a:rPr>
              <a:t>Note that </a:t>
            </a:r>
            <a:r>
              <a:rPr i="0" lang="en-US" sz="1200">
                <a:solidFill>
                  <a:schemeClr val="dk1"/>
                </a:solidFill>
                <a:latin typeface="Arial"/>
                <a:ea typeface="Arial"/>
                <a:cs typeface="Arial"/>
                <a:sym typeface="Arial"/>
              </a:rPr>
              <a:t>if the dataset has </a:t>
            </a:r>
            <a:r>
              <a:rPr i="0" lang="en-US" sz="1200" u="none" strike="noStrike">
                <a:solidFill>
                  <a:schemeClr val="dk1"/>
                </a:solidFill>
                <a:latin typeface="Arial"/>
                <a:ea typeface="Arial"/>
                <a:cs typeface="Arial"/>
                <a:sym typeface="Arial"/>
              </a:rPr>
              <a:t>outliers </a:t>
            </a:r>
            <a:r>
              <a:rPr i="0" lang="en-US" sz="1200">
                <a:solidFill>
                  <a:schemeClr val="dk1"/>
                </a:solidFill>
                <a:latin typeface="Arial"/>
                <a:ea typeface="Arial"/>
                <a:cs typeface="Arial"/>
                <a:sym typeface="Arial"/>
              </a:rPr>
              <a:t>(values that are very high or very low and fall far outside the other values of the dataset), the mean value will be very different from the median value. As most datasets we analyze are skewed, we have used median for comparison purposes in our analysis. </a:t>
            </a:r>
            <a:endParaRPr sz="1200">
              <a:solidFill>
                <a:schemeClr val="dk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3"/>
          <p:cNvSpPr txBox="1"/>
          <p:nvPr>
            <p:ph type="title"/>
          </p:nvPr>
        </p:nvSpPr>
        <p:spPr>
          <a:xfrm>
            <a:off x="457199" y="443952"/>
            <a:ext cx="11274552" cy="451231"/>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chemeClr val="dk2"/>
              </a:buClr>
              <a:buSzPts val="3200"/>
              <a:buFont typeface="Arial Black"/>
              <a:buNone/>
            </a:pPr>
            <a:r>
              <a:rPr b="0" i="0" lang="en-US" sz="3200" u="none" cap="none" strike="noStrike">
                <a:solidFill>
                  <a:schemeClr val="dk2"/>
                </a:solidFill>
                <a:latin typeface="Arial Black"/>
                <a:ea typeface="Arial Black"/>
                <a:cs typeface="Arial Black"/>
                <a:sym typeface="Arial Black"/>
              </a:rPr>
              <a:t>Software Providers Business Metrics Summary </a:t>
            </a:r>
            <a:endParaRPr b="0" i="0" sz="3200" u="none" cap="none" strike="noStrike">
              <a:solidFill>
                <a:srgbClr val="000000"/>
              </a:solidFill>
              <a:latin typeface="Arial"/>
              <a:ea typeface="Arial"/>
              <a:cs typeface="Arial"/>
              <a:sym typeface="Arial"/>
            </a:endParaRPr>
          </a:p>
        </p:txBody>
      </p:sp>
      <p:graphicFrame>
        <p:nvGraphicFramePr>
          <p:cNvPr id="297" name="Google Shape;297;p3"/>
          <p:cNvGraphicFramePr/>
          <p:nvPr/>
        </p:nvGraphicFramePr>
        <p:xfrm>
          <a:off x="457200" y="1237966"/>
          <a:ext cx="3000000" cy="3000000"/>
        </p:xfrm>
        <a:graphic>
          <a:graphicData uri="http://schemas.openxmlformats.org/drawingml/2006/table">
            <a:tbl>
              <a:tblPr bandRow="1" firstRow="1">
                <a:noFill/>
                <a:tableStyleId>{AB09906E-D50F-473B-948D-A6E71D5E74D8}</a:tableStyleId>
              </a:tblPr>
              <a:tblGrid>
                <a:gridCol w="3575775"/>
                <a:gridCol w="3753850"/>
                <a:gridCol w="3944925"/>
              </a:tblGrid>
              <a:tr h="252425">
                <a:tc>
                  <a:txBody>
                    <a:bodyPr/>
                    <a:lstStyle/>
                    <a:p>
                      <a:pPr indent="0" lvl="0" marL="0" marR="0" rtl="0" algn="l">
                        <a:lnSpc>
                          <a:spcPct val="100000"/>
                        </a:lnSpc>
                        <a:spcBef>
                          <a:spcPts val="0"/>
                        </a:spcBef>
                        <a:spcAft>
                          <a:spcPts val="0"/>
                        </a:spcAft>
                        <a:buClr>
                          <a:srgbClr val="000000"/>
                        </a:buClr>
                        <a:buSzPts val="1100"/>
                        <a:buFont typeface="Arial"/>
                        <a:buNone/>
                      </a:pPr>
                      <a:r>
                        <a:rPr lang="en-US" sz="1100" u="none" cap="none" strike="noStrike"/>
                        <a:t>Metric </a:t>
                      </a:r>
                      <a:endParaRPr sz="1100" u="none" cap="none" strike="noStrike"/>
                    </a:p>
                  </a:txBody>
                  <a:tcPr marT="45725" marB="45725" marR="91450" marL="914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rPr lang="en-US" sz="1100" u="none" cap="none" strike="noStrike"/>
                        <a:t>Quarter-Over-Quarter</a:t>
                      </a:r>
                      <a:endParaRPr sz="1100" u="none" cap="none" strike="noStrike"/>
                    </a:p>
                  </a:txBody>
                  <a:tcPr marT="45725" marB="45725" marR="91450" marL="914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rPr lang="en-US" sz="1100" u="none" cap="none" strike="noStrike"/>
                        <a:t>Year-Over-Year</a:t>
                      </a:r>
                      <a:endParaRPr sz="1100" u="none" cap="none" strike="noStrike"/>
                    </a:p>
                  </a:txBody>
                  <a:tcPr marT="45725" marB="45725" marR="91450" marL="914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61925">
                <a:tc>
                  <a:txBody>
                    <a:bodyPr/>
                    <a:lstStyle/>
                    <a:p>
                      <a:pPr indent="0" lvl="0" marL="91440" marR="0" rtl="0" algn="l">
                        <a:lnSpc>
                          <a:spcPct val="100000"/>
                        </a:lnSpc>
                        <a:spcBef>
                          <a:spcPts val="0"/>
                        </a:spcBef>
                        <a:spcAft>
                          <a:spcPts val="0"/>
                        </a:spcAft>
                        <a:buClr>
                          <a:srgbClr val="000000"/>
                        </a:buClr>
                        <a:buSzPts val="1100"/>
                        <a:buFont typeface="Arial"/>
                        <a:buNone/>
                      </a:pPr>
                      <a:r>
                        <a:rPr b="1" lang="en-US" sz="1100" u="none" cap="none" strike="noStrike">
                          <a:solidFill>
                            <a:srgbClr val="000000"/>
                          </a:solidFill>
                        </a:rPr>
                        <a:t> </a:t>
                      </a:r>
                      <a:r>
                        <a:rPr b="1" i="0" lang="en-US" sz="1100" u="none" cap="none" strike="noStrike">
                          <a:solidFill>
                            <a:srgbClr val="000000"/>
                          </a:solidFill>
                          <a:latin typeface="Arial"/>
                          <a:ea typeface="Arial"/>
                          <a:cs typeface="Arial"/>
                          <a:sym typeface="Arial"/>
                        </a:rPr>
                        <a:t>Total revenue growth</a:t>
                      </a:r>
                      <a:endParaRPr sz="1400" u="none" cap="none" strike="noStrike"/>
                    </a:p>
                  </a:txBody>
                  <a:tcPr marT="0" marB="0" marR="0" marL="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91440" marR="0" rtl="0" algn="l">
                        <a:lnSpc>
                          <a:spcPct val="100000"/>
                        </a:lnSpc>
                        <a:spcBef>
                          <a:spcPts val="0"/>
                        </a:spcBef>
                        <a:spcAft>
                          <a:spcPts val="0"/>
                        </a:spcAft>
                        <a:buClr>
                          <a:srgbClr val="000000"/>
                        </a:buClr>
                        <a:buSzPts val="1100"/>
                        <a:buFont typeface="Arial"/>
                        <a:buNone/>
                      </a:pPr>
                      <a:r>
                        <a:rPr b="0" i="0" lang="en-US" sz="1100" u="none" cap="none" strike="noStrike">
                          <a:solidFill>
                            <a:srgbClr val="000000"/>
                          </a:solidFill>
                          <a:latin typeface="Arial"/>
                          <a:ea typeface="Arial"/>
                          <a:cs typeface="Arial"/>
                          <a:sym typeface="Arial"/>
                        </a:rPr>
                        <a:t>Up to 2.9% from 1.2% </a:t>
                      </a:r>
                      <a:endParaRPr b="0" i="0" sz="1100" u="none" cap="none" strike="noStrike">
                        <a:solidFill>
                          <a:srgbClr val="000000"/>
                        </a:solidFill>
                        <a:latin typeface="Arial"/>
                        <a:ea typeface="Arial"/>
                        <a:cs typeface="Arial"/>
                        <a:sym typeface="Arial"/>
                      </a:endParaRPr>
                    </a:p>
                  </a:txBody>
                  <a:tcPr marT="0" marB="0" marR="0" marL="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91440" marR="0" rtl="0" algn="l">
                        <a:lnSpc>
                          <a:spcPct val="100000"/>
                        </a:lnSpc>
                        <a:spcBef>
                          <a:spcPts val="0"/>
                        </a:spcBef>
                        <a:spcAft>
                          <a:spcPts val="0"/>
                        </a:spcAft>
                        <a:buClr>
                          <a:srgbClr val="000000"/>
                        </a:buClr>
                        <a:buSzPts val="1100"/>
                        <a:buFont typeface="Arial"/>
                        <a:buNone/>
                      </a:pPr>
                      <a:r>
                        <a:rPr b="0" i="0" lang="en-US" sz="1100" u="none" cap="none" strike="noStrike">
                          <a:solidFill>
                            <a:srgbClr val="000000"/>
                          </a:solidFill>
                          <a:latin typeface="Arial"/>
                          <a:ea typeface="Arial"/>
                          <a:cs typeface="Arial"/>
                          <a:sym typeface="Arial"/>
                        </a:rPr>
                        <a:t>Down to 2.9% from 3.1% </a:t>
                      </a:r>
                      <a:endParaRPr sz="1400" u="none" cap="none" strike="noStrike"/>
                    </a:p>
                  </a:txBody>
                  <a:tcPr marT="0" marB="0" marR="0" marL="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61925">
                <a:tc>
                  <a:txBody>
                    <a:bodyPr/>
                    <a:lstStyle/>
                    <a:p>
                      <a:pPr indent="0" lvl="0" marL="91440" marR="0" rtl="0" algn="l">
                        <a:lnSpc>
                          <a:spcPct val="100000"/>
                        </a:lnSpc>
                        <a:spcBef>
                          <a:spcPts val="0"/>
                        </a:spcBef>
                        <a:spcAft>
                          <a:spcPts val="0"/>
                        </a:spcAft>
                        <a:buClr>
                          <a:srgbClr val="000000"/>
                        </a:buClr>
                        <a:buSzPts val="1100"/>
                        <a:buFont typeface="Arial"/>
                        <a:buNone/>
                      </a:pPr>
                      <a:r>
                        <a:rPr b="1" lang="en-US" sz="1100" u="none" cap="none" strike="noStrike">
                          <a:solidFill>
                            <a:srgbClr val="000000"/>
                          </a:solidFill>
                        </a:rPr>
                        <a:t> </a:t>
                      </a:r>
                      <a:r>
                        <a:rPr b="1" i="0" lang="en-US" sz="1100" u="none" cap="none" strike="noStrike">
                          <a:solidFill>
                            <a:srgbClr val="000000"/>
                          </a:solidFill>
                          <a:latin typeface="Arial"/>
                          <a:ea typeface="Arial"/>
                          <a:cs typeface="Arial"/>
                          <a:sym typeface="Arial"/>
                        </a:rPr>
                        <a:t>Revenue guidance growth</a:t>
                      </a:r>
                      <a:endParaRPr sz="1400" u="none" cap="none" strike="noStrike"/>
                    </a:p>
                  </a:txBody>
                  <a:tcPr marT="0" marB="0" marR="0" marL="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91440" marR="0" rtl="0" algn="l">
                        <a:lnSpc>
                          <a:spcPct val="100000"/>
                        </a:lnSpc>
                        <a:spcBef>
                          <a:spcPts val="0"/>
                        </a:spcBef>
                        <a:spcAft>
                          <a:spcPts val="0"/>
                        </a:spcAft>
                        <a:buClr>
                          <a:srgbClr val="000000"/>
                        </a:buClr>
                        <a:buSzPts val="1100"/>
                        <a:buFont typeface="Arial"/>
                        <a:buNone/>
                      </a:pPr>
                      <a:r>
                        <a:rPr b="0" i="0" lang="en-US" sz="1100" u="none" cap="none" strike="noStrike">
                          <a:solidFill>
                            <a:srgbClr val="000000"/>
                          </a:solidFill>
                          <a:latin typeface="Arial"/>
                          <a:ea typeface="Arial"/>
                          <a:cs typeface="Arial"/>
                          <a:sym typeface="Arial"/>
                        </a:rPr>
                        <a:t>Up to 0.3% from 0.2%</a:t>
                      </a:r>
                      <a:endParaRPr b="0" i="0" sz="1100" u="none" cap="none" strike="noStrike">
                        <a:solidFill>
                          <a:srgbClr val="000000"/>
                        </a:solidFill>
                        <a:latin typeface="Arial"/>
                        <a:ea typeface="Arial"/>
                        <a:cs typeface="Arial"/>
                        <a:sym typeface="Arial"/>
                      </a:endParaRPr>
                    </a:p>
                  </a:txBody>
                  <a:tcPr marT="0" marB="0" marR="0" marL="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91440" marR="0" rtl="0" algn="l">
                        <a:lnSpc>
                          <a:spcPct val="100000"/>
                        </a:lnSpc>
                        <a:spcBef>
                          <a:spcPts val="0"/>
                        </a:spcBef>
                        <a:spcAft>
                          <a:spcPts val="0"/>
                        </a:spcAft>
                        <a:buClr>
                          <a:srgbClr val="000000"/>
                        </a:buClr>
                        <a:buSzPts val="1100"/>
                        <a:buFont typeface="Arial"/>
                        <a:buNone/>
                      </a:pPr>
                      <a:r>
                        <a:rPr b="0" i="0" lang="en-US" sz="1100" u="none" cap="none" strike="noStrike">
                          <a:solidFill>
                            <a:srgbClr val="000000"/>
                          </a:solidFill>
                          <a:latin typeface="Arial"/>
                          <a:ea typeface="Arial"/>
                          <a:cs typeface="Arial"/>
                          <a:sym typeface="Arial"/>
                        </a:rPr>
                        <a:t>Up to 0.3% from 0.0% </a:t>
                      </a:r>
                      <a:endParaRPr b="0" i="0" sz="1100" u="none" cap="none" strike="noStrike">
                        <a:solidFill>
                          <a:srgbClr val="000000"/>
                        </a:solidFill>
                        <a:latin typeface="Arial"/>
                        <a:ea typeface="Arial"/>
                        <a:cs typeface="Arial"/>
                        <a:sym typeface="Arial"/>
                      </a:endParaRPr>
                    </a:p>
                  </a:txBody>
                  <a:tcPr marT="0" marB="0" marR="0" marL="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03725">
                <a:tc>
                  <a:txBody>
                    <a:bodyPr/>
                    <a:lstStyle/>
                    <a:p>
                      <a:pPr indent="0" lvl="0" marL="91440" marR="0" rtl="0" algn="l">
                        <a:lnSpc>
                          <a:spcPct val="100000"/>
                        </a:lnSpc>
                        <a:spcBef>
                          <a:spcPts val="0"/>
                        </a:spcBef>
                        <a:spcAft>
                          <a:spcPts val="0"/>
                        </a:spcAft>
                        <a:buClr>
                          <a:srgbClr val="000000"/>
                        </a:buClr>
                        <a:buSzPts val="1100"/>
                        <a:buFont typeface="Arial"/>
                        <a:buNone/>
                      </a:pPr>
                      <a:r>
                        <a:rPr b="1" lang="en-US" sz="1100" u="none" cap="none" strike="noStrike">
                          <a:solidFill>
                            <a:srgbClr val="000000"/>
                          </a:solidFill>
                        </a:rPr>
                        <a:t> </a:t>
                      </a:r>
                      <a:r>
                        <a:rPr b="1" i="0" lang="en-US" sz="1100" u="none" cap="none" strike="noStrike">
                          <a:solidFill>
                            <a:srgbClr val="000000"/>
                          </a:solidFill>
                          <a:latin typeface="Arial"/>
                          <a:ea typeface="Arial"/>
                          <a:cs typeface="Arial"/>
                          <a:sym typeface="Arial"/>
                        </a:rPr>
                        <a:t>Annual recurring revenue (ARR) growth</a:t>
                      </a:r>
                      <a:endParaRPr sz="1400" u="none" cap="none" strike="noStrike"/>
                    </a:p>
                  </a:txBody>
                  <a:tcPr marT="0" marB="0" marR="0" marL="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91440" marR="0" rtl="0" algn="l">
                        <a:lnSpc>
                          <a:spcPct val="100000"/>
                        </a:lnSpc>
                        <a:spcBef>
                          <a:spcPts val="0"/>
                        </a:spcBef>
                        <a:spcAft>
                          <a:spcPts val="0"/>
                        </a:spcAft>
                        <a:buClr>
                          <a:srgbClr val="000000"/>
                        </a:buClr>
                        <a:buSzPts val="1100"/>
                        <a:buFont typeface="Arial"/>
                        <a:buNone/>
                      </a:pPr>
                      <a:r>
                        <a:rPr b="0" i="0" lang="en-US" sz="1100" u="none" cap="none" strike="noStrike">
                          <a:solidFill>
                            <a:srgbClr val="000000"/>
                          </a:solidFill>
                          <a:latin typeface="Arial"/>
                          <a:ea typeface="Arial"/>
                          <a:cs typeface="Arial"/>
                          <a:sym typeface="Arial"/>
                        </a:rPr>
                        <a:t>Unchanged at 3.2%</a:t>
                      </a:r>
                      <a:endParaRPr b="0" i="0" sz="1100" u="none" cap="none" strike="noStrike">
                        <a:solidFill>
                          <a:srgbClr val="000000"/>
                        </a:solidFill>
                        <a:latin typeface="Arial"/>
                        <a:ea typeface="Arial"/>
                        <a:cs typeface="Arial"/>
                        <a:sym typeface="Arial"/>
                      </a:endParaRPr>
                    </a:p>
                  </a:txBody>
                  <a:tcPr marT="0" marB="0" marR="0" marL="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91440" marR="0" rtl="0" algn="l">
                        <a:lnSpc>
                          <a:spcPct val="100000"/>
                        </a:lnSpc>
                        <a:spcBef>
                          <a:spcPts val="0"/>
                        </a:spcBef>
                        <a:spcAft>
                          <a:spcPts val="0"/>
                        </a:spcAft>
                        <a:buClr>
                          <a:srgbClr val="000000"/>
                        </a:buClr>
                        <a:buSzPts val="1100"/>
                        <a:buFont typeface="Arial"/>
                        <a:buNone/>
                      </a:pPr>
                      <a:r>
                        <a:rPr b="0" i="0" lang="en-US" sz="1100" u="none" cap="none" strike="noStrike">
                          <a:solidFill>
                            <a:srgbClr val="000000"/>
                          </a:solidFill>
                          <a:latin typeface="Arial"/>
                          <a:ea typeface="Arial"/>
                          <a:cs typeface="Arial"/>
                          <a:sym typeface="Arial"/>
                        </a:rPr>
                        <a:t>Down to 3.2% from 4.3% </a:t>
                      </a:r>
                      <a:endParaRPr b="0" i="0" sz="1100" u="none" cap="none" strike="noStrike">
                        <a:solidFill>
                          <a:srgbClr val="000000"/>
                        </a:solidFill>
                        <a:latin typeface="Arial"/>
                        <a:ea typeface="Arial"/>
                        <a:cs typeface="Arial"/>
                        <a:sym typeface="Arial"/>
                      </a:endParaRPr>
                    </a:p>
                  </a:txBody>
                  <a:tcPr marT="0" marB="0" marR="0" marL="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71250">
                <a:tc>
                  <a:txBody>
                    <a:bodyPr/>
                    <a:lstStyle/>
                    <a:p>
                      <a:pPr indent="0" lvl="0" marL="91440" marR="0" rtl="0" algn="l">
                        <a:lnSpc>
                          <a:spcPct val="100000"/>
                        </a:lnSpc>
                        <a:spcBef>
                          <a:spcPts val="0"/>
                        </a:spcBef>
                        <a:spcAft>
                          <a:spcPts val="0"/>
                        </a:spcAft>
                        <a:buClr>
                          <a:srgbClr val="000000"/>
                        </a:buClr>
                        <a:buSzPts val="1100"/>
                        <a:buFont typeface="Arial"/>
                        <a:buNone/>
                      </a:pPr>
                      <a:r>
                        <a:rPr b="1" lang="en-US" sz="1100" u="none" cap="none" strike="noStrike">
                          <a:solidFill>
                            <a:srgbClr val="000000"/>
                          </a:solidFill>
                        </a:rPr>
                        <a:t> </a:t>
                      </a:r>
                      <a:r>
                        <a:rPr b="1" i="0" lang="en-US" sz="1100" u="none" cap="none" strike="noStrike">
                          <a:solidFill>
                            <a:srgbClr val="000000"/>
                          </a:solidFill>
                          <a:latin typeface="Arial"/>
                          <a:ea typeface="Arial"/>
                          <a:cs typeface="Arial"/>
                          <a:sym typeface="Arial"/>
                        </a:rPr>
                        <a:t>License revenue growth</a:t>
                      </a:r>
                      <a:endParaRPr sz="1400" u="none" cap="none" strike="noStrike"/>
                    </a:p>
                  </a:txBody>
                  <a:tcPr marT="0" marB="0" marR="0" marL="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91440" marR="0" rtl="0" algn="l">
                        <a:lnSpc>
                          <a:spcPct val="100000"/>
                        </a:lnSpc>
                        <a:spcBef>
                          <a:spcPts val="0"/>
                        </a:spcBef>
                        <a:spcAft>
                          <a:spcPts val="0"/>
                        </a:spcAft>
                        <a:buClr>
                          <a:srgbClr val="000000"/>
                        </a:buClr>
                        <a:buSzPts val="1100"/>
                        <a:buFont typeface="Arial"/>
                        <a:buNone/>
                      </a:pPr>
                      <a:r>
                        <a:rPr b="0" i="0" lang="en-US" sz="1100" u="none" cap="none" strike="noStrike">
                          <a:solidFill>
                            <a:srgbClr val="000000"/>
                          </a:solidFill>
                          <a:latin typeface="Arial"/>
                          <a:ea typeface="Arial"/>
                          <a:cs typeface="Arial"/>
                          <a:sym typeface="Arial"/>
                        </a:rPr>
                        <a:t>Up to −10% from −16.7% </a:t>
                      </a:r>
                      <a:endParaRPr b="0" i="0" sz="1100" u="none" cap="none" strike="noStrike">
                        <a:solidFill>
                          <a:srgbClr val="000000"/>
                        </a:solidFill>
                        <a:latin typeface="Arial"/>
                        <a:ea typeface="Arial"/>
                        <a:cs typeface="Arial"/>
                        <a:sym typeface="Arial"/>
                      </a:endParaRPr>
                    </a:p>
                  </a:txBody>
                  <a:tcPr marT="0" marB="0" marR="0" marL="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91440" marR="0" rtl="0" algn="l">
                        <a:lnSpc>
                          <a:spcPct val="100000"/>
                        </a:lnSpc>
                        <a:spcBef>
                          <a:spcPts val="0"/>
                        </a:spcBef>
                        <a:spcAft>
                          <a:spcPts val="0"/>
                        </a:spcAft>
                        <a:buClr>
                          <a:srgbClr val="000000"/>
                        </a:buClr>
                        <a:buSzPts val="1100"/>
                        <a:buFont typeface="Arial"/>
                        <a:buNone/>
                      </a:pPr>
                      <a:r>
                        <a:rPr b="0" i="0" lang="en-US" sz="1100" u="none" cap="none" strike="noStrike">
                          <a:solidFill>
                            <a:srgbClr val="000000"/>
                          </a:solidFill>
                          <a:latin typeface="Arial"/>
                          <a:ea typeface="Arial"/>
                          <a:cs typeface="Arial"/>
                          <a:sym typeface="Arial"/>
                        </a:rPr>
                        <a:t>Down to −10% from −3.8% </a:t>
                      </a:r>
                      <a:endParaRPr b="0" i="0" sz="1100" u="none" cap="none" strike="noStrike">
                        <a:solidFill>
                          <a:srgbClr val="000000"/>
                        </a:solidFill>
                        <a:latin typeface="Arial"/>
                        <a:ea typeface="Arial"/>
                        <a:cs typeface="Arial"/>
                        <a:sym typeface="Arial"/>
                      </a:endParaRPr>
                    </a:p>
                  </a:txBody>
                  <a:tcPr marT="0" marB="0" marR="0" marL="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78575">
                <a:tc>
                  <a:txBody>
                    <a:bodyPr/>
                    <a:lstStyle/>
                    <a:p>
                      <a:pPr indent="0" lvl="0" marL="91440" marR="0" rtl="0" algn="l">
                        <a:lnSpc>
                          <a:spcPct val="100000"/>
                        </a:lnSpc>
                        <a:spcBef>
                          <a:spcPts val="0"/>
                        </a:spcBef>
                        <a:spcAft>
                          <a:spcPts val="0"/>
                        </a:spcAft>
                        <a:buClr>
                          <a:srgbClr val="000000"/>
                        </a:buClr>
                        <a:buSzPts val="1100"/>
                        <a:buFont typeface="Arial"/>
                        <a:buNone/>
                      </a:pPr>
                      <a:r>
                        <a:rPr b="1" lang="en-US" sz="1100" u="none" cap="none" strike="noStrike">
                          <a:solidFill>
                            <a:srgbClr val="000000"/>
                          </a:solidFill>
                        </a:rPr>
                        <a:t> </a:t>
                      </a:r>
                      <a:r>
                        <a:rPr b="1" i="0" lang="en-US" sz="1100" u="none" cap="none" strike="noStrike">
                          <a:solidFill>
                            <a:srgbClr val="000000"/>
                          </a:solidFill>
                          <a:latin typeface="Arial"/>
                          <a:ea typeface="Arial"/>
                          <a:cs typeface="Arial"/>
                          <a:sym typeface="Arial"/>
                        </a:rPr>
                        <a:t>Cloud revenue growth</a:t>
                      </a:r>
                      <a:endParaRPr sz="1400" u="none" cap="none" strike="noStrike"/>
                    </a:p>
                  </a:txBody>
                  <a:tcPr marT="0" marB="0" marR="0" marL="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91440" marR="0" rtl="0" algn="l">
                        <a:lnSpc>
                          <a:spcPct val="100000"/>
                        </a:lnSpc>
                        <a:spcBef>
                          <a:spcPts val="0"/>
                        </a:spcBef>
                        <a:spcAft>
                          <a:spcPts val="0"/>
                        </a:spcAft>
                        <a:buClr>
                          <a:srgbClr val="000000"/>
                        </a:buClr>
                        <a:buSzPts val="1100"/>
                        <a:buFont typeface="Arial"/>
                        <a:buNone/>
                      </a:pPr>
                      <a:r>
                        <a:rPr b="0" i="0" lang="en-US" sz="1100" u="none" cap="none" strike="noStrike">
                          <a:solidFill>
                            <a:srgbClr val="000000"/>
                          </a:solidFill>
                          <a:latin typeface="Arial"/>
                          <a:ea typeface="Arial"/>
                          <a:cs typeface="Arial"/>
                          <a:sym typeface="Arial"/>
                        </a:rPr>
                        <a:t>Up to 5.5% from 5.3% </a:t>
                      </a:r>
                      <a:endParaRPr b="0" i="0" sz="1100" u="none" cap="none" strike="noStrike">
                        <a:solidFill>
                          <a:srgbClr val="000000"/>
                        </a:solidFill>
                        <a:latin typeface="Arial"/>
                        <a:ea typeface="Arial"/>
                        <a:cs typeface="Arial"/>
                        <a:sym typeface="Arial"/>
                      </a:endParaRPr>
                    </a:p>
                  </a:txBody>
                  <a:tcPr marT="0" marB="0" marR="0" marL="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91440" marR="0" rtl="0" algn="l">
                        <a:lnSpc>
                          <a:spcPct val="100000"/>
                        </a:lnSpc>
                        <a:spcBef>
                          <a:spcPts val="0"/>
                        </a:spcBef>
                        <a:spcAft>
                          <a:spcPts val="0"/>
                        </a:spcAft>
                        <a:buClr>
                          <a:srgbClr val="000000"/>
                        </a:buClr>
                        <a:buSzPts val="1100"/>
                        <a:buFont typeface="Arial"/>
                        <a:buNone/>
                      </a:pPr>
                      <a:r>
                        <a:rPr b="0" i="0" lang="en-US" sz="1100" u="none" cap="none" strike="noStrike">
                          <a:solidFill>
                            <a:srgbClr val="000000"/>
                          </a:solidFill>
                          <a:latin typeface="Arial"/>
                          <a:ea typeface="Arial"/>
                          <a:cs typeface="Arial"/>
                          <a:sym typeface="Arial"/>
                        </a:rPr>
                        <a:t>Down to 5.5% from 7.7% </a:t>
                      </a:r>
                      <a:endParaRPr b="0" i="0" sz="1100" u="none" cap="none" strike="noStrike">
                        <a:solidFill>
                          <a:srgbClr val="000000"/>
                        </a:solidFill>
                        <a:latin typeface="Arial"/>
                        <a:ea typeface="Arial"/>
                        <a:cs typeface="Arial"/>
                        <a:sym typeface="Arial"/>
                      </a:endParaRPr>
                    </a:p>
                  </a:txBody>
                  <a:tcPr marT="0" marB="0" marR="0" marL="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61925">
                <a:tc>
                  <a:txBody>
                    <a:bodyPr/>
                    <a:lstStyle/>
                    <a:p>
                      <a:pPr indent="0" lvl="0" marL="91440" marR="0" rtl="0" algn="l">
                        <a:lnSpc>
                          <a:spcPct val="100000"/>
                        </a:lnSpc>
                        <a:spcBef>
                          <a:spcPts val="0"/>
                        </a:spcBef>
                        <a:spcAft>
                          <a:spcPts val="0"/>
                        </a:spcAft>
                        <a:buClr>
                          <a:srgbClr val="000000"/>
                        </a:buClr>
                        <a:buSzPts val="1100"/>
                        <a:buFont typeface="Arial"/>
                        <a:buNone/>
                      </a:pPr>
                      <a:r>
                        <a:rPr b="1" lang="en-US" sz="1100" u="none" cap="none" strike="noStrike">
                          <a:solidFill>
                            <a:srgbClr val="000000"/>
                          </a:solidFill>
                        </a:rPr>
                        <a:t> </a:t>
                      </a:r>
                      <a:r>
                        <a:rPr b="1" i="0" lang="en-US" sz="1100" u="none" cap="none" strike="noStrike">
                          <a:solidFill>
                            <a:srgbClr val="000000"/>
                          </a:solidFill>
                          <a:latin typeface="Arial"/>
                          <a:ea typeface="Arial"/>
                          <a:cs typeface="Arial"/>
                          <a:sym typeface="Arial"/>
                        </a:rPr>
                        <a:t>Customers growth</a:t>
                      </a:r>
                      <a:endParaRPr sz="1400" u="none" cap="none" strike="noStrike"/>
                    </a:p>
                  </a:txBody>
                  <a:tcPr marT="0" marB="0" marR="0" marL="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91440" marR="0" rtl="0" algn="l">
                        <a:lnSpc>
                          <a:spcPct val="100000"/>
                        </a:lnSpc>
                        <a:spcBef>
                          <a:spcPts val="0"/>
                        </a:spcBef>
                        <a:spcAft>
                          <a:spcPts val="0"/>
                        </a:spcAft>
                        <a:buClr>
                          <a:srgbClr val="000000"/>
                        </a:buClr>
                        <a:buSzPts val="1100"/>
                        <a:buFont typeface="Arial"/>
                        <a:buNone/>
                      </a:pPr>
                      <a:r>
                        <a:rPr b="0" i="0" lang="en-US" sz="1100" u="none" cap="none" strike="noStrike">
                          <a:solidFill>
                            <a:srgbClr val="000000"/>
                          </a:solidFill>
                          <a:latin typeface="Arial"/>
                          <a:ea typeface="Arial"/>
                          <a:cs typeface="Arial"/>
                          <a:sym typeface="Arial"/>
                        </a:rPr>
                        <a:t>Down to 0.1% from 2.3% </a:t>
                      </a:r>
                      <a:endParaRPr b="0" i="0" sz="1100" u="none" cap="none" strike="noStrike">
                        <a:solidFill>
                          <a:srgbClr val="000000"/>
                        </a:solidFill>
                        <a:latin typeface="Arial"/>
                        <a:ea typeface="Arial"/>
                        <a:cs typeface="Arial"/>
                        <a:sym typeface="Arial"/>
                      </a:endParaRPr>
                    </a:p>
                  </a:txBody>
                  <a:tcPr marT="0" marB="0" marR="0" marL="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91440" marR="0" rtl="0" algn="l">
                        <a:lnSpc>
                          <a:spcPct val="100000"/>
                        </a:lnSpc>
                        <a:spcBef>
                          <a:spcPts val="0"/>
                        </a:spcBef>
                        <a:spcAft>
                          <a:spcPts val="0"/>
                        </a:spcAft>
                        <a:buClr>
                          <a:srgbClr val="000000"/>
                        </a:buClr>
                        <a:buSzPts val="1100"/>
                        <a:buFont typeface="Arial"/>
                        <a:buNone/>
                      </a:pPr>
                      <a:r>
                        <a:rPr b="0" i="0" lang="en-US" sz="1100" u="none" cap="none" strike="noStrike">
                          <a:solidFill>
                            <a:srgbClr val="000000"/>
                          </a:solidFill>
                          <a:latin typeface="Arial"/>
                          <a:ea typeface="Arial"/>
                          <a:cs typeface="Arial"/>
                          <a:sym typeface="Arial"/>
                        </a:rPr>
                        <a:t>Down to 0.1% from 2.1% </a:t>
                      </a:r>
                      <a:endParaRPr b="0" i="0" sz="1100" u="none" cap="none" strike="noStrike">
                        <a:solidFill>
                          <a:srgbClr val="000000"/>
                        </a:solidFill>
                        <a:latin typeface="Arial"/>
                        <a:ea typeface="Arial"/>
                        <a:cs typeface="Arial"/>
                        <a:sym typeface="Arial"/>
                      </a:endParaRPr>
                    </a:p>
                  </a:txBody>
                  <a:tcPr marT="0" marB="0" marR="0" marL="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73200">
                <a:tc>
                  <a:txBody>
                    <a:bodyPr/>
                    <a:lstStyle/>
                    <a:p>
                      <a:pPr indent="0" lvl="0" marL="91440" marR="0" rtl="0" algn="l">
                        <a:lnSpc>
                          <a:spcPct val="100000"/>
                        </a:lnSpc>
                        <a:spcBef>
                          <a:spcPts val="0"/>
                        </a:spcBef>
                        <a:spcAft>
                          <a:spcPts val="0"/>
                        </a:spcAft>
                        <a:buClr>
                          <a:srgbClr val="000000"/>
                        </a:buClr>
                        <a:buSzPts val="1100"/>
                        <a:buFont typeface="Arial"/>
                        <a:buNone/>
                      </a:pPr>
                      <a:r>
                        <a:rPr b="1" lang="en-US" sz="1100" u="none" cap="none" strike="noStrike">
                          <a:solidFill>
                            <a:srgbClr val="000000"/>
                          </a:solidFill>
                        </a:rPr>
                        <a:t> </a:t>
                      </a:r>
                      <a:r>
                        <a:rPr b="1" i="0" lang="en-US" sz="1100" u="none" cap="none" strike="noStrike">
                          <a:solidFill>
                            <a:srgbClr val="000000"/>
                          </a:solidFill>
                          <a:latin typeface="Arial"/>
                          <a:ea typeface="Arial"/>
                          <a:cs typeface="Arial"/>
                          <a:sym typeface="Arial"/>
                        </a:rPr>
                        <a:t>Employee headcount growth</a:t>
                      </a:r>
                      <a:endParaRPr sz="1400" u="none" cap="none" strike="noStrike"/>
                    </a:p>
                  </a:txBody>
                  <a:tcPr marT="0" marB="0" marR="0" marL="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91440" marR="0" rtl="0" algn="l">
                        <a:lnSpc>
                          <a:spcPct val="100000"/>
                        </a:lnSpc>
                        <a:spcBef>
                          <a:spcPts val="0"/>
                        </a:spcBef>
                        <a:spcAft>
                          <a:spcPts val="0"/>
                        </a:spcAft>
                        <a:buClr>
                          <a:srgbClr val="000000"/>
                        </a:buClr>
                        <a:buSzPts val="1100"/>
                        <a:buFont typeface="Arial"/>
                        <a:buNone/>
                      </a:pPr>
                      <a:r>
                        <a:rPr b="0" i="0" lang="en-US" sz="1100" u="none" cap="none" strike="noStrike">
                          <a:solidFill>
                            <a:srgbClr val="000000"/>
                          </a:solidFill>
                          <a:latin typeface="Arial"/>
                          <a:ea typeface="Arial"/>
                          <a:cs typeface="Arial"/>
                          <a:sym typeface="Arial"/>
                        </a:rPr>
                        <a:t>Up to −1.3% from −1.9% </a:t>
                      </a:r>
                      <a:endParaRPr b="0" i="0" sz="1100" u="none" cap="none" strike="noStrike">
                        <a:solidFill>
                          <a:srgbClr val="000000"/>
                        </a:solidFill>
                        <a:latin typeface="Arial"/>
                        <a:ea typeface="Arial"/>
                        <a:cs typeface="Arial"/>
                        <a:sym typeface="Arial"/>
                      </a:endParaRPr>
                    </a:p>
                  </a:txBody>
                  <a:tcPr marT="0" marB="0" marR="0" marL="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91440" marR="0" rtl="0" algn="l">
                        <a:lnSpc>
                          <a:spcPct val="100000"/>
                        </a:lnSpc>
                        <a:spcBef>
                          <a:spcPts val="0"/>
                        </a:spcBef>
                        <a:spcAft>
                          <a:spcPts val="0"/>
                        </a:spcAft>
                        <a:buClr>
                          <a:srgbClr val="000000"/>
                        </a:buClr>
                        <a:buSzPts val="1100"/>
                        <a:buFont typeface="Arial"/>
                        <a:buNone/>
                      </a:pPr>
                      <a:r>
                        <a:rPr b="0" i="0" lang="en-US" sz="1100" u="none" cap="none" strike="noStrike">
                          <a:solidFill>
                            <a:srgbClr val="000000"/>
                          </a:solidFill>
                          <a:latin typeface="Arial"/>
                          <a:ea typeface="Arial"/>
                          <a:cs typeface="Arial"/>
                          <a:sym typeface="Arial"/>
                        </a:rPr>
                        <a:t>Down to −1.3% from 3.5% </a:t>
                      </a:r>
                      <a:endParaRPr b="0" i="0" sz="1100" u="none" cap="none" strike="noStrike">
                        <a:solidFill>
                          <a:srgbClr val="000000"/>
                        </a:solidFill>
                        <a:latin typeface="Arial"/>
                        <a:ea typeface="Arial"/>
                        <a:cs typeface="Arial"/>
                        <a:sym typeface="Arial"/>
                      </a:endParaRPr>
                    </a:p>
                  </a:txBody>
                  <a:tcPr marT="0" marB="0" marR="0" marL="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graphicFrame>
        <p:nvGraphicFramePr>
          <p:cNvPr id="298" name="Google Shape;298;p3"/>
          <p:cNvGraphicFramePr/>
          <p:nvPr/>
        </p:nvGraphicFramePr>
        <p:xfrm>
          <a:off x="457200" y="3758208"/>
          <a:ext cx="3000000" cy="3000000"/>
        </p:xfrm>
        <a:graphic>
          <a:graphicData uri="http://schemas.openxmlformats.org/drawingml/2006/table">
            <a:tbl>
              <a:tblPr bandRow="1" firstRow="1">
                <a:noFill/>
                <a:tableStyleId>{AB09906E-D50F-473B-948D-A6E71D5E74D8}</a:tableStyleId>
              </a:tblPr>
              <a:tblGrid>
                <a:gridCol w="3566150"/>
                <a:gridCol w="3763475"/>
                <a:gridCol w="3944925"/>
              </a:tblGrid>
              <a:tr h="252425">
                <a:tc>
                  <a:txBody>
                    <a:bodyPr/>
                    <a:lstStyle/>
                    <a:p>
                      <a:pPr indent="0" lvl="0" marL="0" marR="0" rtl="0" algn="l">
                        <a:lnSpc>
                          <a:spcPct val="100000"/>
                        </a:lnSpc>
                        <a:spcBef>
                          <a:spcPts val="0"/>
                        </a:spcBef>
                        <a:spcAft>
                          <a:spcPts val="0"/>
                        </a:spcAft>
                        <a:buClr>
                          <a:srgbClr val="000000"/>
                        </a:buClr>
                        <a:buSzPts val="1100"/>
                        <a:buFont typeface="Arial"/>
                        <a:buNone/>
                      </a:pPr>
                      <a:r>
                        <a:rPr lang="en-US" sz="1100" u="none" cap="none" strike="noStrike"/>
                        <a:t>Metric</a:t>
                      </a:r>
                      <a:endParaRPr sz="11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rPr lang="en-US" sz="1100" u="none" cap="none" strike="noStrike"/>
                        <a:t>2Q23 Versus 1Q23</a:t>
                      </a:r>
                      <a:endParaRPr sz="11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rPr lang="en-US" sz="1100" u="none" cap="none" strike="noStrike"/>
                        <a:t>2Q23 Versus 2Q22</a:t>
                      </a:r>
                      <a:endParaRPr sz="11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61925">
                <a:tc>
                  <a:txBody>
                    <a:bodyPr/>
                    <a:lstStyle/>
                    <a:p>
                      <a:pPr indent="0" lvl="0" marL="91440" marR="0" rtl="0" algn="l">
                        <a:lnSpc>
                          <a:spcPct val="100000"/>
                        </a:lnSpc>
                        <a:spcBef>
                          <a:spcPts val="0"/>
                        </a:spcBef>
                        <a:spcAft>
                          <a:spcPts val="0"/>
                        </a:spcAft>
                        <a:buClr>
                          <a:srgbClr val="000000"/>
                        </a:buClr>
                        <a:buSzPts val="1100"/>
                        <a:buFont typeface="Arial"/>
                        <a:buNone/>
                      </a:pPr>
                      <a:r>
                        <a:rPr b="1" i="0" lang="en-US" sz="1100" u="none" cap="none" strike="noStrike">
                          <a:solidFill>
                            <a:srgbClr val="000000"/>
                          </a:solidFill>
                          <a:latin typeface="Arial"/>
                          <a:ea typeface="Arial"/>
                          <a:cs typeface="Arial"/>
                          <a:sym typeface="Arial"/>
                        </a:rPr>
                        <a:t>COGS as a percentage of revenue</a:t>
                      </a:r>
                      <a:endParaRPr sz="1400" u="none" cap="none" strike="noStrike"/>
                    </a:p>
                  </a:txBody>
                  <a:tcPr marT="0" marB="0" marR="0" marL="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2700">
                      <a:solidFill>
                        <a:schemeClr val="dk1"/>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91440" marR="0" rtl="0" algn="l">
                        <a:lnSpc>
                          <a:spcPct val="100000"/>
                        </a:lnSpc>
                        <a:spcBef>
                          <a:spcPts val="0"/>
                        </a:spcBef>
                        <a:spcAft>
                          <a:spcPts val="0"/>
                        </a:spcAft>
                        <a:buClr>
                          <a:srgbClr val="000000"/>
                        </a:buClr>
                        <a:buSzPts val="1100"/>
                        <a:buFont typeface="Arial"/>
                        <a:buNone/>
                      </a:pPr>
                      <a:r>
                        <a:rPr lang="en-US" sz="1100" u="none" cap="none" strike="noStrike"/>
                        <a:t>24.3</a:t>
                      </a:r>
                      <a:r>
                        <a:rPr b="0" i="0" lang="en-US" sz="1100" u="none" cap="none" strike="noStrike">
                          <a:solidFill>
                            <a:srgbClr val="000000"/>
                          </a:solidFill>
                          <a:latin typeface="Arial"/>
                          <a:ea typeface="Arial"/>
                          <a:cs typeface="Arial"/>
                          <a:sym typeface="Arial"/>
                        </a:rPr>
                        <a:t>% versus </a:t>
                      </a:r>
                      <a:r>
                        <a:rPr lang="en-US" sz="1100" u="none" cap="none" strike="noStrike">
                          <a:solidFill>
                            <a:srgbClr val="000000"/>
                          </a:solidFill>
                        </a:rPr>
                        <a:t>23.9</a:t>
                      </a:r>
                      <a:r>
                        <a:rPr b="0" i="0" lang="en-US" sz="1100" u="none" cap="none" strike="noStrike">
                          <a:solidFill>
                            <a:srgbClr val="000000"/>
                          </a:solidFill>
                          <a:latin typeface="Arial"/>
                          <a:ea typeface="Arial"/>
                          <a:cs typeface="Arial"/>
                          <a:sym typeface="Arial"/>
                        </a:rPr>
                        <a:t>%</a:t>
                      </a:r>
                      <a:endParaRPr b="0" i="0" sz="1100" u="none" cap="none" strike="noStrike">
                        <a:solidFill>
                          <a:srgbClr val="000000"/>
                        </a:solidFill>
                        <a:latin typeface="Arial"/>
                        <a:ea typeface="Arial"/>
                        <a:cs typeface="Arial"/>
                        <a:sym typeface="Arial"/>
                      </a:endParaRPr>
                    </a:p>
                  </a:txBody>
                  <a:tcPr marT="0" marB="0" marR="0" marL="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2700">
                      <a:solidFill>
                        <a:schemeClr val="dk1"/>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91440" marR="0" rtl="0" algn="l">
                        <a:lnSpc>
                          <a:spcPct val="100000"/>
                        </a:lnSpc>
                        <a:spcBef>
                          <a:spcPts val="0"/>
                        </a:spcBef>
                        <a:spcAft>
                          <a:spcPts val="0"/>
                        </a:spcAft>
                        <a:buClr>
                          <a:srgbClr val="000000"/>
                        </a:buClr>
                        <a:buSzPts val="1100"/>
                        <a:buFont typeface="Arial"/>
                        <a:buNone/>
                      </a:pPr>
                      <a:r>
                        <a:rPr b="0" i="0" lang="en-US" sz="1100" u="none" cap="none" strike="noStrike">
                          <a:solidFill>
                            <a:srgbClr val="000000"/>
                          </a:solidFill>
                          <a:latin typeface="Arial"/>
                          <a:ea typeface="Arial"/>
                          <a:cs typeface="Arial"/>
                          <a:sym typeface="Arial"/>
                        </a:rPr>
                        <a:t>24.</a:t>
                      </a:r>
                      <a:r>
                        <a:rPr lang="en-US" sz="1100" u="none" cap="none" strike="noStrike">
                          <a:solidFill>
                            <a:srgbClr val="000000"/>
                          </a:solidFill>
                        </a:rPr>
                        <a:t>3</a:t>
                      </a:r>
                      <a:r>
                        <a:rPr b="0" i="0" lang="en-US" sz="1100" u="none" cap="none" strike="noStrike">
                          <a:solidFill>
                            <a:srgbClr val="000000"/>
                          </a:solidFill>
                          <a:latin typeface="Arial"/>
                          <a:ea typeface="Arial"/>
                          <a:cs typeface="Arial"/>
                          <a:sym typeface="Arial"/>
                        </a:rPr>
                        <a:t>% versus 24.</a:t>
                      </a:r>
                      <a:r>
                        <a:rPr lang="en-US" sz="1100" u="none" cap="none" strike="noStrike">
                          <a:solidFill>
                            <a:srgbClr val="000000"/>
                          </a:solidFill>
                        </a:rPr>
                        <a:t>7</a:t>
                      </a:r>
                      <a:r>
                        <a:rPr b="0" i="0" lang="en-US" sz="1100" u="none" cap="none" strike="noStrike">
                          <a:solidFill>
                            <a:srgbClr val="000000"/>
                          </a:solidFill>
                          <a:latin typeface="Arial"/>
                          <a:ea typeface="Arial"/>
                          <a:cs typeface="Arial"/>
                          <a:sym typeface="Arial"/>
                        </a:rPr>
                        <a:t>%</a:t>
                      </a:r>
                      <a:endParaRPr sz="1400" u="none" cap="none" strike="noStrike"/>
                    </a:p>
                  </a:txBody>
                  <a:tcPr marT="0" marB="0" marR="0" marL="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2700">
                      <a:solidFill>
                        <a:schemeClr val="dk1"/>
                      </a:solidFill>
                      <a:prstDash val="solid"/>
                      <a:round/>
                      <a:headEnd len="sm" w="sm" type="none"/>
                      <a:tailEnd len="sm" w="sm" type="none"/>
                    </a:lnT>
                    <a:lnB cap="flat" cmpd="sng" w="9525">
                      <a:solidFill>
                        <a:srgbClr val="000000"/>
                      </a:solidFill>
                      <a:prstDash val="solid"/>
                      <a:round/>
                      <a:headEnd len="sm" w="sm" type="none"/>
                      <a:tailEnd len="sm" w="sm" type="none"/>
                    </a:lnB>
                  </a:tcPr>
                </a:tc>
              </a:tr>
              <a:tr h="261925">
                <a:tc>
                  <a:txBody>
                    <a:bodyPr/>
                    <a:lstStyle/>
                    <a:p>
                      <a:pPr indent="0" lvl="0" marL="91440" marR="0" rtl="0" algn="l">
                        <a:lnSpc>
                          <a:spcPct val="100000"/>
                        </a:lnSpc>
                        <a:spcBef>
                          <a:spcPts val="0"/>
                        </a:spcBef>
                        <a:spcAft>
                          <a:spcPts val="0"/>
                        </a:spcAft>
                        <a:buClr>
                          <a:srgbClr val="000000"/>
                        </a:buClr>
                        <a:buSzPts val="1100"/>
                        <a:buFont typeface="Arial"/>
                        <a:buNone/>
                      </a:pPr>
                      <a:r>
                        <a:rPr b="1" i="0" lang="en-US" sz="1100" u="none" cap="none" strike="noStrike">
                          <a:solidFill>
                            <a:srgbClr val="000000"/>
                          </a:solidFill>
                          <a:latin typeface="Arial"/>
                          <a:ea typeface="Arial"/>
                          <a:cs typeface="Arial"/>
                          <a:sym typeface="Arial"/>
                        </a:rPr>
                        <a:t>Sales and marketing costs as a percentage o</a:t>
                      </a:r>
                      <a:r>
                        <a:rPr b="1" lang="en-US" sz="1100" u="none" cap="none" strike="noStrike">
                          <a:solidFill>
                            <a:srgbClr val="000000"/>
                          </a:solidFill>
                        </a:rPr>
                        <a:t>f                                                                                                                                                                                                                                                                                                                                                                                                                                                                                                                                                                                                                                                                                                                                                                                                                                                                                                                                                                                                       </a:t>
                      </a:r>
                      <a:r>
                        <a:rPr b="1" i="0" lang="en-US" sz="1100" u="none" cap="none" strike="noStrike">
                          <a:solidFill>
                            <a:srgbClr val="000000"/>
                          </a:solidFill>
                          <a:latin typeface="Arial"/>
                          <a:ea typeface="Arial"/>
                          <a:cs typeface="Arial"/>
                          <a:sym typeface="Arial"/>
                        </a:rPr>
                        <a:t>revenue</a:t>
                      </a:r>
                      <a:endParaRPr sz="1400" u="none" cap="none" strike="noStrike"/>
                    </a:p>
                  </a:txBody>
                  <a:tcPr marT="0" marB="0" marR="0" marL="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91440" marR="0" rtl="0" algn="l">
                        <a:lnSpc>
                          <a:spcPct val="100000"/>
                        </a:lnSpc>
                        <a:spcBef>
                          <a:spcPts val="0"/>
                        </a:spcBef>
                        <a:spcAft>
                          <a:spcPts val="0"/>
                        </a:spcAft>
                        <a:buClr>
                          <a:srgbClr val="000000"/>
                        </a:buClr>
                        <a:buSzPts val="1100"/>
                        <a:buFont typeface="Arial"/>
                        <a:buNone/>
                      </a:pPr>
                      <a:r>
                        <a:rPr b="0" i="0" lang="en-US" sz="1100" u="none" cap="none" strike="noStrike">
                          <a:solidFill>
                            <a:srgbClr val="000000"/>
                          </a:solidFill>
                          <a:latin typeface="Arial"/>
                          <a:ea typeface="Arial"/>
                          <a:cs typeface="Arial"/>
                          <a:sym typeface="Arial"/>
                        </a:rPr>
                        <a:t>3</a:t>
                      </a:r>
                      <a:r>
                        <a:rPr lang="en-US" sz="1100" u="none" cap="none" strike="noStrike">
                          <a:solidFill>
                            <a:srgbClr val="000000"/>
                          </a:solidFill>
                        </a:rPr>
                        <a:t>4</a:t>
                      </a:r>
                      <a:r>
                        <a:rPr b="0" i="0" lang="en-US" sz="1100" u="none" cap="none" strike="noStrike">
                          <a:solidFill>
                            <a:srgbClr val="000000"/>
                          </a:solidFill>
                          <a:latin typeface="Arial"/>
                          <a:ea typeface="Arial"/>
                          <a:cs typeface="Arial"/>
                          <a:sym typeface="Arial"/>
                        </a:rPr>
                        <a:t>.</a:t>
                      </a:r>
                      <a:r>
                        <a:rPr lang="en-US" sz="1100" u="none" cap="none" strike="noStrike">
                          <a:solidFill>
                            <a:srgbClr val="000000"/>
                          </a:solidFill>
                        </a:rPr>
                        <a:t>5</a:t>
                      </a:r>
                      <a:r>
                        <a:rPr b="0" i="0" lang="en-US" sz="1100" u="none" cap="none" strike="noStrike">
                          <a:solidFill>
                            <a:srgbClr val="000000"/>
                          </a:solidFill>
                          <a:latin typeface="Arial"/>
                          <a:ea typeface="Arial"/>
                          <a:cs typeface="Arial"/>
                          <a:sym typeface="Arial"/>
                        </a:rPr>
                        <a:t>% versus 3</a:t>
                      </a:r>
                      <a:r>
                        <a:rPr lang="en-US" sz="1100" u="none" cap="none" strike="noStrike">
                          <a:solidFill>
                            <a:srgbClr val="000000"/>
                          </a:solidFill>
                        </a:rPr>
                        <a:t>5</a:t>
                      </a:r>
                      <a:r>
                        <a:rPr b="0" i="0" lang="en-US" sz="1100" u="none" cap="none" strike="noStrike">
                          <a:solidFill>
                            <a:srgbClr val="000000"/>
                          </a:solidFill>
                          <a:latin typeface="Arial"/>
                          <a:ea typeface="Arial"/>
                          <a:cs typeface="Arial"/>
                          <a:sym typeface="Arial"/>
                        </a:rPr>
                        <a:t>.</a:t>
                      </a:r>
                      <a:r>
                        <a:rPr lang="en-US" sz="1100" u="none" cap="none" strike="noStrike">
                          <a:solidFill>
                            <a:srgbClr val="000000"/>
                          </a:solidFill>
                        </a:rPr>
                        <a:t>4</a:t>
                      </a:r>
                      <a:r>
                        <a:rPr b="0" i="0" lang="en-US" sz="1100" u="none" cap="none" strike="noStrike">
                          <a:solidFill>
                            <a:srgbClr val="000000"/>
                          </a:solidFill>
                          <a:latin typeface="Arial"/>
                          <a:ea typeface="Arial"/>
                          <a:cs typeface="Arial"/>
                          <a:sym typeface="Arial"/>
                        </a:rPr>
                        <a:t>%</a:t>
                      </a:r>
                      <a:endParaRPr b="0" i="0" sz="1100" u="none" cap="none" strike="noStrike">
                        <a:solidFill>
                          <a:srgbClr val="000000"/>
                        </a:solidFill>
                        <a:latin typeface="Arial"/>
                        <a:ea typeface="Arial"/>
                        <a:cs typeface="Arial"/>
                        <a:sym typeface="Arial"/>
                      </a:endParaRPr>
                    </a:p>
                  </a:txBody>
                  <a:tcPr marT="0" marB="0" marR="0" marL="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91440" marR="0" rtl="0" algn="l">
                        <a:lnSpc>
                          <a:spcPct val="100000"/>
                        </a:lnSpc>
                        <a:spcBef>
                          <a:spcPts val="0"/>
                        </a:spcBef>
                        <a:spcAft>
                          <a:spcPts val="0"/>
                        </a:spcAft>
                        <a:buClr>
                          <a:srgbClr val="000000"/>
                        </a:buClr>
                        <a:buSzPts val="1100"/>
                        <a:buFont typeface="Arial"/>
                        <a:buNone/>
                      </a:pPr>
                      <a:r>
                        <a:rPr b="0" i="0" lang="en-US" sz="1100" u="none" cap="none" strike="noStrike">
                          <a:solidFill>
                            <a:srgbClr val="000000"/>
                          </a:solidFill>
                          <a:latin typeface="Arial"/>
                          <a:ea typeface="Arial"/>
                          <a:cs typeface="Arial"/>
                          <a:sym typeface="Arial"/>
                        </a:rPr>
                        <a:t>3</a:t>
                      </a:r>
                      <a:r>
                        <a:rPr lang="en-US" sz="1100" u="none" cap="none" strike="noStrike">
                          <a:solidFill>
                            <a:srgbClr val="000000"/>
                          </a:solidFill>
                        </a:rPr>
                        <a:t>4</a:t>
                      </a:r>
                      <a:r>
                        <a:rPr b="0" i="0" lang="en-US" sz="1100" u="none" cap="none" strike="noStrike">
                          <a:solidFill>
                            <a:srgbClr val="000000"/>
                          </a:solidFill>
                          <a:latin typeface="Arial"/>
                          <a:ea typeface="Arial"/>
                          <a:cs typeface="Arial"/>
                          <a:sym typeface="Arial"/>
                        </a:rPr>
                        <a:t>.</a:t>
                      </a:r>
                      <a:r>
                        <a:rPr lang="en-US" sz="1100" u="none" cap="none" strike="noStrike">
                          <a:solidFill>
                            <a:srgbClr val="000000"/>
                          </a:solidFill>
                        </a:rPr>
                        <a:t>5</a:t>
                      </a:r>
                      <a:r>
                        <a:rPr b="0" i="0" lang="en-US" sz="1100" u="none" cap="none" strike="noStrike">
                          <a:solidFill>
                            <a:srgbClr val="000000"/>
                          </a:solidFill>
                          <a:latin typeface="Arial"/>
                          <a:ea typeface="Arial"/>
                          <a:cs typeface="Arial"/>
                          <a:sym typeface="Arial"/>
                        </a:rPr>
                        <a:t>% versus 3</a:t>
                      </a:r>
                      <a:r>
                        <a:rPr lang="en-US" sz="1100" u="none" cap="none" strike="noStrike">
                          <a:solidFill>
                            <a:srgbClr val="000000"/>
                          </a:solidFill>
                        </a:rPr>
                        <a:t>8</a:t>
                      </a:r>
                      <a:r>
                        <a:rPr b="0" i="0" lang="en-US" sz="1100" u="none" cap="none" strike="noStrike">
                          <a:solidFill>
                            <a:srgbClr val="000000"/>
                          </a:solidFill>
                          <a:latin typeface="Arial"/>
                          <a:ea typeface="Arial"/>
                          <a:cs typeface="Arial"/>
                          <a:sym typeface="Arial"/>
                        </a:rPr>
                        <a:t>.</a:t>
                      </a:r>
                      <a:r>
                        <a:rPr lang="en-US" sz="1100" u="none" cap="none" strike="noStrike">
                          <a:solidFill>
                            <a:srgbClr val="000000"/>
                          </a:solidFill>
                        </a:rPr>
                        <a:t>6</a:t>
                      </a:r>
                      <a:r>
                        <a:rPr b="0" i="0" lang="en-US" sz="1100" u="none" cap="none" strike="noStrike">
                          <a:solidFill>
                            <a:srgbClr val="000000"/>
                          </a:solidFill>
                          <a:latin typeface="Arial"/>
                          <a:ea typeface="Arial"/>
                          <a:cs typeface="Arial"/>
                          <a:sym typeface="Arial"/>
                        </a:rPr>
                        <a:t>%</a:t>
                      </a:r>
                      <a:endParaRPr b="0" i="0" sz="1100" u="none" cap="none" strike="noStrike">
                        <a:solidFill>
                          <a:srgbClr val="000000"/>
                        </a:solidFill>
                        <a:latin typeface="Arial"/>
                        <a:ea typeface="Arial"/>
                        <a:cs typeface="Arial"/>
                        <a:sym typeface="Arial"/>
                      </a:endParaRPr>
                    </a:p>
                  </a:txBody>
                  <a:tcPr marT="0" marB="0" marR="0" marL="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03725">
                <a:tc>
                  <a:txBody>
                    <a:bodyPr/>
                    <a:lstStyle/>
                    <a:p>
                      <a:pPr indent="0" lvl="0" marL="91440" marR="0" rtl="0" algn="l">
                        <a:lnSpc>
                          <a:spcPct val="100000"/>
                        </a:lnSpc>
                        <a:spcBef>
                          <a:spcPts val="0"/>
                        </a:spcBef>
                        <a:spcAft>
                          <a:spcPts val="0"/>
                        </a:spcAft>
                        <a:buClr>
                          <a:srgbClr val="000000"/>
                        </a:buClr>
                        <a:buSzPts val="1100"/>
                        <a:buFont typeface="Arial"/>
                        <a:buNone/>
                      </a:pPr>
                      <a:r>
                        <a:rPr b="1" i="0" lang="en-US" sz="1100" u="none" cap="none" strike="noStrike">
                          <a:solidFill>
                            <a:srgbClr val="000000"/>
                          </a:solidFill>
                          <a:latin typeface="Arial"/>
                          <a:ea typeface="Arial"/>
                          <a:cs typeface="Arial"/>
                          <a:sym typeface="Arial"/>
                          <a:extLst>
                            <a:ext uri="http://customooxmlschemas.google.com/">
                              <go:slidesCustomData xmlns:go="http://customooxmlschemas.google.com/" textRoundtripDataId="1"/>
                            </a:ext>
                          </a:extLst>
                        </a:rPr>
                        <a:t>R&amp;D costs as a percentage of revenue</a:t>
                      </a:r>
                      <a:endParaRPr sz="1400" u="none" cap="none" strike="noStrike"/>
                    </a:p>
                  </a:txBody>
                  <a:tcPr marT="0" marB="0" marR="0" marL="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91440" marR="0" rtl="0" algn="l">
                        <a:lnSpc>
                          <a:spcPct val="100000"/>
                        </a:lnSpc>
                        <a:spcBef>
                          <a:spcPts val="0"/>
                        </a:spcBef>
                        <a:spcAft>
                          <a:spcPts val="0"/>
                        </a:spcAft>
                        <a:buClr>
                          <a:srgbClr val="000000"/>
                        </a:buClr>
                        <a:buSzPts val="1100"/>
                        <a:buFont typeface="Arial"/>
                        <a:buNone/>
                      </a:pPr>
                      <a:r>
                        <a:rPr b="0" i="0" lang="en-US" sz="1100" u="none" cap="none" strike="noStrike">
                          <a:solidFill>
                            <a:srgbClr val="000000"/>
                          </a:solidFill>
                          <a:latin typeface="Arial"/>
                          <a:ea typeface="Arial"/>
                          <a:cs typeface="Arial"/>
                          <a:sym typeface="Arial"/>
                        </a:rPr>
                        <a:t>23.</a:t>
                      </a:r>
                      <a:r>
                        <a:rPr lang="en-US" sz="1100" u="none" cap="none" strike="noStrike">
                          <a:solidFill>
                            <a:srgbClr val="000000"/>
                          </a:solidFill>
                        </a:rPr>
                        <a:t>6</a:t>
                      </a:r>
                      <a:r>
                        <a:rPr b="0" i="0" lang="en-US" sz="1100" u="none" cap="none" strike="noStrike">
                          <a:solidFill>
                            <a:srgbClr val="000000"/>
                          </a:solidFill>
                          <a:latin typeface="Arial"/>
                          <a:ea typeface="Arial"/>
                          <a:cs typeface="Arial"/>
                          <a:sym typeface="Arial"/>
                        </a:rPr>
                        <a:t>% versus 23.</a:t>
                      </a:r>
                      <a:r>
                        <a:rPr lang="en-US" sz="1100" u="none" cap="none" strike="noStrike">
                          <a:solidFill>
                            <a:srgbClr val="000000"/>
                          </a:solidFill>
                        </a:rPr>
                        <a:t>7</a:t>
                      </a:r>
                      <a:r>
                        <a:rPr b="0" i="0" lang="en-US" sz="1100" u="none" cap="none" strike="noStrike">
                          <a:solidFill>
                            <a:srgbClr val="000000"/>
                          </a:solidFill>
                          <a:latin typeface="Arial"/>
                          <a:ea typeface="Arial"/>
                          <a:cs typeface="Arial"/>
                          <a:sym typeface="Arial"/>
                        </a:rPr>
                        <a:t>%</a:t>
                      </a:r>
                      <a:endParaRPr b="0" i="0" sz="1100" u="none" cap="none" strike="noStrike">
                        <a:solidFill>
                          <a:srgbClr val="000000"/>
                        </a:solidFill>
                        <a:latin typeface="Arial"/>
                        <a:ea typeface="Arial"/>
                        <a:cs typeface="Arial"/>
                        <a:sym typeface="Arial"/>
                      </a:endParaRPr>
                    </a:p>
                  </a:txBody>
                  <a:tcPr marT="0" marB="0" marR="0" marL="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91440" marR="0" rtl="0" algn="l">
                        <a:lnSpc>
                          <a:spcPct val="100000"/>
                        </a:lnSpc>
                        <a:spcBef>
                          <a:spcPts val="0"/>
                        </a:spcBef>
                        <a:spcAft>
                          <a:spcPts val="0"/>
                        </a:spcAft>
                        <a:buClr>
                          <a:srgbClr val="000000"/>
                        </a:buClr>
                        <a:buSzPts val="1100"/>
                        <a:buFont typeface="Arial"/>
                        <a:buNone/>
                      </a:pPr>
                      <a:r>
                        <a:rPr lang="en-US" sz="1100" u="none" cap="none" strike="noStrike"/>
                        <a:t>23.6</a:t>
                      </a:r>
                      <a:r>
                        <a:rPr b="0" i="0" lang="en-US" sz="1100" u="none" cap="none" strike="noStrike">
                          <a:solidFill>
                            <a:srgbClr val="000000"/>
                          </a:solidFill>
                          <a:latin typeface="Arial"/>
                          <a:ea typeface="Arial"/>
                          <a:cs typeface="Arial"/>
                          <a:sym typeface="Arial"/>
                        </a:rPr>
                        <a:t>% versus </a:t>
                      </a:r>
                      <a:r>
                        <a:rPr lang="en-US" sz="1100" u="none" cap="none" strike="noStrike">
                          <a:solidFill>
                            <a:srgbClr val="000000"/>
                          </a:solidFill>
                        </a:rPr>
                        <a:t>25.7</a:t>
                      </a:r>
                      <a:r>
                        <a:rPr b="0" i="0" lang="en-US" sz="1100" u="none" cap="none" strike="noStrike">
                          <a:solidFill>
                            <a:srgbClr val="000000"/>
                          </a:solidFill>
                          <a:latin typeface="Arial"/>
                          <a:ea typeface="Arial"/>
                          <a:cs typeface="Arial"/>
                          <a:sym typeface="Arial"/>
                        </a:rPr>
                        <a:t>%</a:t>
                      </a:r>
                      <a:endParaRPr b="0" i="0" sz="1100" u="none" cap="none" strike="noStrike">
                        <a:solidFill>
                          <a:srgbClr val="000000"/>
                        </a:solidFill>
                        <a:latin typeface="Arial"/>
                        <a:ea typeface="Arial"/>
                        <a:cs typeface="Arial"/>
                        <a:sym typeface="Arial"/>
                      </a:endParaRPr>
                    </a:p>
                  </a:txBody>
                  <a:tcPr marT="0" marB="0" marR="0" marL="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71250">
                <a:tc>
                  <a:txBody>
                    <a:bodyPr/>
                    <a:lstStyle/>
                    <a:p>
                      <a:pPr indent="0" lvl="0" marL="91440" marR="0" rtl="0" algn="l">
                        <a:lnSpc>
                          <a:spcPct val="100000"/>
                        </a:lnSpc>
                        <a:spcBef>
                          <a:spcPts val="0"/>
                        </a:spcBef>
                        <a:spcAft>
                          <a:spcPts val="0"/>
                        </a:spcAft>
                        <a:buClr>
                          <a:srgbClr val="000000"/>
                        </a:buClr>
                        <a:buSzPts val="1100"/>
                        <a:buFont typeface="Arial"/>
                        <a:buNone/>
                      </a:pPr>
                      <a:r>
                        <a:rPr b="1" i="0" lang="en-US" sz="1100" u="none" cap="none" strike="noStrike">
                          <a:solidFill>
                            <a:srgbClr val="000000"/>
                          </a:solidFill>
                          <a:latin typeface="Arial"/>
                          <a:ea typeface="Arial"/>
                          <a:cs typeface="Arial"/>
                          <a:sym typeface="Arial"/>
                        </a:rPr>
                        <a:t>Gross margin</a:t>
                      </a:r>
                      <a:endParaRPr sz="1400" u="none" cap="none" strike="noStrike"/>
                    </a:p>
                  </a:txBody>
                  <a:tcPr marT="0" marB="0" marR="0" marL="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91440" marR="0" rtl="0" algn="l">
                        <a:lnSpc>
                          <a:spcPct val="100000"/>
                        </a:lnSpc>
                        <a:spcBef>
                          <a:spcPts val="0"/>
                        </a:spcBef>
                        <a:spcAft>
                          <a:spcPts val="0"/>
                        </a:spcAft>
                        <a:buClr>
                          <a:srgbClr val="000000"/>
                        </a:buClr>
                        <a:buSzPts val="1100"/>
                        <a:buFont typeface="Arial"/>
                        <a:buNone/>
                      </a:pPr>
                      <a:r>
                        <a:rPr b="0" i="0" lang="en-US" sz="1100" u="none" cap="none" strike="noStrike">
                          <a:solidFill>
                            <a:srgbClr val="000000"/>
                          </a:solidFill>
                          <a:latin typeface="Arial"/>
                          <a:ea typeface="Arial"/>
                          <a:cs typeface="Arial"/>
                          <a:sym typeface="Arial"/>
                        </a:rPr>
                        <a:t>75.7% versus 75.7%</a:t>
                      </a:r>
                      <a:endParaRPr b="0" i="0" sz="1100" u="none" cap="none" strike="noStrike">
                        <a:solidFill>
                          <a:srgbClr val="000000"/>
                        </a:solidFill>
                        <a:latin typeface="Arial"/>
                        <a:ea typeface="Arial"/>
                        <a:cs typeface="Arial"/>
                        <a:sym typeface="Arial"/>
                      </a:endParaRPr>
                    </a:p>
                  </a:txBody>
                  <a:tcPr marT="0" marB="0" marR="0" marL="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91440" marR="0" rtl="0" algn="l">
                        <a:lnSpc>
                          <a:spcPct val="100000"/>
                        </a:lnSpc>
                        <a:spcBef>
                          <a:spcPts val="0"/>
                        </a:spcBef>
                        <a:spcAft>
                          <a:spcPts val="0"/>
                        </a:spcAft>
                        <a:buClr>
                          <a:srgbClr val="000000"/>
                        </a:buClr>
                        <a:buSzPts val="1100"/>
                        <a:buFont typeface="Arial"/>
                        <a:buNone/>
                      </a:pPr>
                      <a:r>
                        <a:rPr b="0" i="0" lang="en-US" sz="1100" u="none" cap="none" strike="noStrike">
                          <a:solidFill>
                            <a:srgbClr val="000000"/>
                          </a:solidFill>
                          <a:latin typeface="Arial"/>
                          <a:ea typeface="Arial"/>
                          <a:cs typeface="Arial"/>
                          <a:sym typeface="Arial"/>
                        </a:rPr>
                        <a:t>7</a:t>
                      </a:r>
                      <a:r>
                        <a:rPr lang="en-US" sz="1100" u="none" cap="none" strike="noStrike">
                          <a:solidFill>
                            <a:srgbClr val="000000"/>
                          </a:solidFill>
                        </a:rPr>
                        <a:t>5.7</a:t>
                      </a:r>
                      <a:r>
                        <a:rPr b="0" i="0" lang="en-US" sz="1100" u="none" cap="none" strike="noStrike">
                          <a:solidFill>
                            <a:srgbClr val="000000"/>
                          </a:solidFill>
                          <a:latin typeface="Arial"/>
                          <a:ea typeface="Arial"/>
                          <a:cs typeface="Arial"/>
                          <a:sym typeface="Arial"/>
                        </a:rPr>
                        <a:t>% versus 7</a:t>
                      </a:r>
                      <a:r>
                        <a:rPr lang="en-US" sz="1100" u="none" cap="none" strike="noStrike">
                          <a:solidFill>
                            <a:srgbClr val="000000"/>
                          </a:solidFill>
                        </a:rPr>
                        <a:t>4</a:t>
                      </a:r>
                      <a:r>
                        <a:rPr b="0" i="0" lang="en-US" sz="1100" u="none" cap="none" strike="noStrike">
                          <a:solidFill>
                            <a:srgbClr val="000000"/>
                          </a:solidFill>
                          <a:latin typeface="Arial"/>
                          <a:ea typeface="Arial"/>
                          <a:cs typeface="Arial"/>
                          <a:sym typeface="Arial"/>
                        </a:rPr>
                        <a:t>.</a:t>
                      </a:r>
                      <a:r>
                        <a:rPr lang="en-US" sz="1100" u="none" cap="none" strike="noStrike">
                          <a:solidFill>
                            <a:srgbClr val="000000"/>
                          </a:solidFill>
                        </a:rPr>
                        <a:t>9</a:t>
                      </a:r>
                      <a:r>
                        <a:rPr b="0" i="0" lang="en-US" sz="1100" u="none" cap="none" strike="noStrike">
                          <a:solidFill>
                            <a:srgbClr val="000000"/>
                          </a:solidFill>
                          <a:latin typeface="Arial"/>
                          <a:ea typeface="Arial"/>
                          <a:cs typeface="Arial"/>
                          <a:sym typeface="Arial"/>
                        </a:rPr>
                        <a:t>%</a:t>
                      </a:r>
                      <a:endParaRPr b="0" i="0" sz="1100" u="none" cap="none" strike="noStrike">
                        <a:solidFill>
                          <a:srgbClr val="000000"/>
                        </a:solidFill>
                        <a:latin typeface="Arial"/>
                        <a:ea typeface="Arial"/>
                        <a:cs typeface="Arial"/>
                        <a:sym typeface="Arial"/>
                      </a:endParaRPr>
                    </a:p>
                  </a:txBody>
                  <a:tcPr marT="0" marB="0" marR="0" marL="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78575">
                <a:tc>
                  <a:txBody>
                    <a:bodyPr/>
                    <a:lstStyle/>
                    <a:p>
                      <a:pPr indent="0" lvl="0" marL="91440" marR="0" rtl="0" algn="l">
                        <a:lnSpc>
                          <a:spcPct val="100000"/>
                        </a:lnSpc>
                        <a:spcBef>
                          <a:spcPts val="0"/>
                        </a:spcBef>
                        <a:spcAft>
                          <a:spcPts val="0"/>
                        </a:spcAft>
                        <a:buClr>
                          <a:srgbClr val="000000"/>
                        </a:buClr>
                        <a:buSzPts val="1100"/>
                        <a:buFont typeface="Arial"/>
                        <a:buNone/>
                      </a:pPr>
                      <a:r>
                        <a:rPr b="1" i="0" lang="en-US" sz="1100" u="none" cap="none" strike="noStrike">
                          <a:solidFill>
                            <a:srgbClr val="000000"/>
                          </a:solidFill>
                          <a:latin typeface="Arial"/>
                          <a:ea typeface="Arial"/>
                          <a:cs typeface="Arial"/>
                          <a:sym typeface="Arial"/>
                        </a:rPr>
                        <a:t>Operating margin</a:t>
                      </a:r>
                      <a:endParaRPr b="1" i="0" sz="1100" u="none" cap="none" strike="noStrike">
                        <a:solidFill>
                          <a:srgbClr val="000000"/>
                        </a:solidFill>
                        <a:latin typeface="Arial"/>
                        <a:ea typeface="Arial"/>
                        <a:cs typeface="Arial"/>
                        <a:sym typeface="Arial"/>
                      </a:endParaRPr>
                    </a:p>
                  </a:txBody>
                  <a:tcPr marT="0" marB="0" marR="0" marL="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91440" marR="0" rtl="0" algn="l">
                        <a:lnSpc>
                          <a:spcPct val="100000"/>
                        </a:lnSpc>
                        <a:spcBef>
                          <a:spcPts val="0"/>
                        </a:spcBef>
                        <a:spcAft>
                          <a:spcPts val="0"/>
                        </a:spcAft>
                        <a:buClr>
                          <a:srgbClr val="000000"/>
                        </a:buClr>
                        <a:buSzPts val="1100"/>
                        <a:buFont typeface="Arial"/>
                        <a:buNone/>
                      </a:pPr>
                      <a:r>
                        <a:rPr b="0" i="0" lang="en-US" sz="1100" u="none" cap="none" strike="noStrike">
                          <a:solidFill>
                            <a:srgbClr val="000000"/>
                          </a:solidFill>
                          <a:latin typeface="Arial"/>
                          <a:ea typeface="Arial"/>
                          <a:cs typeface="Arial"/>
                          <a:sym typeface="Arial"/>
                        </a:rPr>
                        <a:t>−6.</a:t>
                      </a:r>
                      <a:r>
                        <a:rPr lang="en-US" sz="1100" u="none" cap="none" strike="noStrike">
                          <a:solidFill>
                            <a:srgbClr val="000000"/>
                          </a:solidFill>
                        </a:rPr>
                        <a:t>0</a:t>
                      </a:r>
                      <a:r>
                        <a:rPr b="0" i="0" lang="en-US" sz="1100" u="none" cap="none" strike="noStrike">
                          <a:solidFill>
                            <a:srgbClr val="000000"/>
                          </a:solidFill>
                          <a:latin typeface="Arial"/>
                          <a:ea typeface="Arial"/>
                          <a:cs typeface="Arial"/>
                          <a:sym typeface="Arial"/>
                        </a:rPr>
                        <a:t>% versus −6.7%</a:t>
                      </a:r>
                      <a:endParaRPr b="0" i="0" sz="1100" u="none" cap="none" strike="noStrike">
                        <a:solidFill>
                          <a:srgbClr val="000000"/>
                        </a:solidFill>
                        <a:latin typeface="Arial"/>
                        <a:ea typeface="Arial"/>
                        <a:cs typeface="Arial"/>
                        <a:sym typeface="Arial"/>
                      </a:endParaRPr>
                    </a:p>
                  </a:txBody>
                  <a:tcPr marT="0" marB="0" marR="0" marL="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91440" marR="0" rtl="0" algn="l">
                        <a:lnSpc>
                          <a:spcPct val="100000"/>
                        </a:lnSpc>
                        <a:spcBef>
                          <a:spcPts val="0"/>
                        </a:spcBef>
                        <a:spcAft>
                          <a:spcPts val="0"/>
                        </a:spcAft>
                        <a:buClr>
                          <a:srgbClr val="000000"/>
                        </a:buClr>
                        <a:buSzPts val="1100"/>
                        <a:buFont typeface="Arial"/>
                        <a:buNone/>
                      </a:pPr>
                      <a:r>
                        <a:rPr b="0" i="0" lang="en-US" sz="1100" u="none" cap="none" strike="noStrike">
                          <a:solidFill>
                            <a:srgbClr val="000000"/>
                          </a:solidFill>
                          <a:latin typeface="Arial"/>
                          <a:ea typeface="Arial"/>
                          <a:cs typeface="Arial"/>
                          <a:sym typeface="Arial"/>
                        </a:rPr>
                        <a:t>−</a:t>
                      </a:r>
                      <a:r>
                        <a:rPr lang="en-US" sz="1100" u="none" cap="none" strike="noStrike">
                          <a:solidFill>
                            <a:srgbClr val="000000"/>
                          </a:solidFill>
                        </a:rPr>
                        <a:t>6.0</a:t>
                      </a:r>
                      <a:r>
                        <a:rPr b="0" i="0" lang="en-US" sz="1100" u="none" cap="none" strike="noStrike">
                          <a:solidFill>
                            <a:srgbClr val="000000"/>
                          </a:solidFill>
                          <a:latin typeface="Arial"/>
                          <a:ea typeface="Arial"/>
                          <a:cs typeface="Arial"/>
                          <a:sym typeface="Arial"/>
                        </a:rPr>
                        <a:t>% versus −</a:t>
                      </a:r>
                      <a:r>
                        <a:rPr lang="en-US" sz="1100" u="none" cap="none" strike="noStrike">
                          <a:solidFill>
                            <a:srgbClr val="000000"/>
                          </a:solidFill>
                        </a:rPr>
                        <a:t>7.4</a:t>
                      </a:r>
                      <a:r>
                        <a:rPr b="0" i="0" lang="en-US" sz="1100" u="none" cap="none" strike="noStrike">
                          <a:solidFill>
                            <a:srgbClr val="000000"/>
                          </a:solidFill>
                          <a:latin typeface="Arial"/>
                          <a:ea typeface="Arial"/>
                          <a:cs typeface="Arial"/>
                          <a:sym typeface="Arial"/>
                        </a:rPr>
                        <a:t>%</a:t>
                      </a:r>
                      <a:endParaRPr b="0" i="0" sz="1100" u="none" cap="none" strike="noStrike">
                        <a:solidFill>
                          <a:srgbClr val="000000"/>
                        </a:solidFill>
                        <a:latin typeface="Arial"/>
                        <a:ea typeface="Arial"/>
                        <a:cs typeface="Arial"/>
                        <a:sym typeface="Arial"/>
                      </a:endParaRPr>
                    </a:p>
                  </a:txBody>
                  <a:tcPr marT="0" marB="0" marR="0" marL="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61925">
                <a:tc>
                  <a:txBody>
                    <a:bodyPr/>
                    <a:lstStyle/>
                    <a:p>
                      <a:pPr indent="0" lvl="0" marL="91440" marR="0" rtl="0" algn="l">
                        <a:lnSpc>
                          <a:spcPct val="100000"/>
                        </a:lnSpc>
                        <a:spcBef>
                          <a:spcPts val="0"/>
                        </a:spcBef>
                        <a:spcAft>
                          <a:spcPts val="0"/>
                        </a:spcAft>
                        <a:buClr>
                          <a:srgbClr val="000000"/>
                        </a:buClr>
                        <a:buSzPts val="1100"/>
                        <a:buFont typeface="Arial"/>
                        <a:buNone/>
                      </a:pPr>
                      <a:r>
                        <a:rPr b="1" i="0" lang="en-US" sz="1100" u="none" cap="none" strike="noStrike">
                          <a:solidFill>
                            <a:srgbClr val="000000"/>
                          </a:solidFill>
                          <a:latin typeface="Arial"/>
                          <a:ea typeface="Arial"/>
                          <a:cs typeface="Arial"/>
                          <a:sym typeface="Arial"/>
                        </a:rPr>
                        <a:t>Net margin</a:t>
                      </a:r>
                      <a:endParaRPr sz="1400" u="none" cap="none" strike="noStrike"/>
                    </a:p>
                  </a:txBody>
                  <a:tcPr marT="0" marB="0" marR="0" marL="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25400">
                      <a:solidFill>
                        <a:schemeClr val="dk1"/>
                      </a:solidFill>
                      <a:prstDash val="solid"/>
                      <a:round/>
                      <a:headEnd len="sm" w="sm" type="none"/>
                      <a:tailEnd len="sm" w="sm" type="none"/>
                    </a:lnB>
                  </a:tcPr>
                </a:tc>
                <a:tc>
                  <a:txBody>
                    <a:bodyPr/>
                    <a:lstStyle/>
                    <a:p>
                      <a:pPr indent="0" lvl="0" marL="91440" marR="0" rtl="0" algn="l">
                        <a:lnSpc>
                          <a:spcPct val="100000"/>
                        </a:lnSpc>
                        <a:spcBef>
                          <a:spcPts val="0"/>
                        </a:spcBef>
                        <a:spcAft>
                          <a:spcPts val="0"/>
                        </a:spcAft>
                        <a:buClr>
                          <a:srgbClr val="000000"/>
                        </a:buClr>
                        <a:buSzPts val="1100"/>
                        <a:buFont typeface="Arial"/>
                        <a:buNone/>
                      </a:pPr>
                      <a:r>
                        <a:rPr b="0" i="0" lang="en-US" sz="1100" u="none" cap="none" strike="noStrike">
                          <a:solidFill>
                            <a:srgbClr val="000000"/>
                          </a:solidFill>
                          <a:latin typeface="Arial"/>
                          <a:ea typeface="Arial"/>
                          <a:cs typeface="Arial"/>
                          <a:sym typeface="Arial"/>
                        </a:rPr>
                        <a:t>−</a:t>
                      </a:r>
                      <a:r>
                        <a:rPr lang="en-US" sz="1100" u="none" cap="none" strike="noStrike">
                          <a:solidFill>
                            <a:srgbClr val="000000"/>
                          </a:solidFill>
                        </a:rPr>
                        <a:t>8.0</a:t>
                      </a:r>
                      <a:r>
                        <a:rPr b="0" i="0" lang="en-US" sz="1100" u="none" cap="none" strike="noStrike">
                          <a:solidFill>
                            <a:srgbClr val="000000"/>
                          </a:solidFill>
                          <a:latin typeface="Arial"/>
                          <a:ea typeface="Arial"/>
                          <a:cs typeface="Arial"/>
                          <a:sym typeface="Arial"/>
                        </a:rPr>
                        <a:t>% versus −</a:t>
                      </a:r>
                      <a:r>
                        <a:rPr lang="en-US" sz="1100" u="none" cap="none" strike="noStrike">
                          <a:solidFill>
                            <a:srgbClr val="000000"/>
                          </a:solidFill>
                        </a:rPr>
                        <a:t>7.6</a:t>
                      </a:r>
                      <a:r>
                        <a:rPr b="0" i="0" lang="en-US" sz="1100" u="none" cap="none" strike="noStrike">
                          <a:solidFill>
                            <a:srgbClr val="000000"/>
                          </a:solidFill>
                          <a:latin typeface="Arial"/>
                          <a:ea typeface="Arial"/>
                          <a:cs typeface="Arial"/>
                          <a:sym typeface="Arial"/>
                        </a:rPr>
                        <a:t>%</a:t>
                      </a:r>
                      <a:endParaRPr b="0" i="0" sz="1100" u="none" cap="none" strike="noStrike">
                        <a:solidFill>
                          <a:srgbClr val="000000"/>
                        </a:solidFill>
                        <a:latin typeface="Arial"/>
                        <a:ea typeface="Arial"/>
                        <a:cs typeface="Arial"/>
                        <a:sym typeface="Arial"/>
                      </a:endParaRPr>
                    </a:p>
                  </a:txBody>
                  <a:tcPr marT="0" marB="0" marR="0" marL="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25400">
                      <a:solidFill>
                        <a:schemeClr val="dk1"/>
                      </a:solidFill>
                      <a:prstDash val="solid"/>
                      <a:round/>
                      <a:headEnd len="sm" w="sm" type="none"/>
                      <a:tailEnd len="sm" w="sm" type="none"/>
                    </a:lnB>
                  </a:tcPr>
                </a:tc>
                <a:tc>
                  <a:txBody>
                    <a:bodyPr/>
                    <a:lstStyle/>
                    <a:p>
                      <a:pPr indent="0" lvl="0" marL="91440" marR="0" rtl="0" algn="l">
                        <a:lnSpc>
                          <a:spcPct val="100000"/>
                        </a:lnSpc>
                        <a:spcBef>
                          <a:spcPts val="0"/>
                        </a:spcBef>
                        <a:spcAft>
                          <a:spcPts val="0"/>
                        </a:spcAft>
                        <a:buClr>
                          <a:srgbClr val="000000"/>
                        </a:buClr>
                        <a:buSzPts val="1100"/>
                        <a:buFont typeface="Arial"/>
                        <a:buNone/>
                      </a:pPr>
                      <a:r>
                        <a:rPr b="0" i="0" lang="en-US" sz="1100" u="none" cap="none" strike="noStrike">
                          <a:solidFill>
                            <a:srgbClr val="000000"/>
                          </a:solidFill>
                          <a:latin typeface="Arial"/>
                          <a:ea typeface="Arial"/>
                          <a:cs typeface="Arial"/>
                          <a:sym typeface="Arial"/>
                        </a:rPr>
                        <a:t>−</a:t>
                      </a:r>
                      <a:r>
                        <a:rPr lang="en-US" sz="1100" u="none" cap="none" strike="noStrike">
                          <a:solidFill>
                            <a:srgbClr val="000000"/>
                          </a:solidFill>
                        </a:rPr>
                        <a:t>8.0</a:t>
                      </a:r>
                      <a:r>
                        <a:rPr b="0" i="0" lang="en-US" sz="1100" u="none" cap="none" strike="noStrike">
                          <a:solidFill>
                            <a:srgbClr val="000000"/>
                          </a:solidFill>
                          <a:latin typeface="Arial"/>
                          <a:ea typeface="Arial"/>
                          <a:cs typeface="Arial"/>
                          <a:sym typeface="Arial"/>
                        </a:rPr>
                        <a:t>% versus −</a:t>
                      </a:r>
                      <a:r>
                        <a:rPr lang="en-US" sz="1100" u="none" cap="none" strike="noStrike">
                          <a:solidFill>
                            <a:srgbClr val="000000"/>
                          </a:solidFill>
                        </a:rPr>
                        <a:t>13.4</a:t>
                      </a:r>
                      <a:r>
                        <a:rPr b="0" i="0" lang="en-US" sz="1100" u="none" cap="none" strike="noStrike">
                          <a:solidFill>
                            <a:srgbClr val="000000"/>
                          </a:solidFill>
                          <a:latin typeface="Arial"/>
                          <a:ea typeface="Arial"/>
                          <a:cs typeface="Arial"/>
                          <a:sym typeface="Arial"/>
                        </a:rPr>
                        <a:t>%</a:t>
                      </a:r>
                      <a:endParaRPr b="0" i="0" sz="1100" u="none" cap="none" strike="noStrike">
                        <a:solidFill>
                          <a:srgbClr val="000000"/>
                        </a:solidFill>
                        <a:latin typeface="Arial"/>
                        <a:ea typeface="Arial"/>
                        <a:cs typeface="Arial"/>
                        <a:sym typeface="Arial"/>
                      </a:endParaRPr>
                    </a:p>
                  </a:txBody>
                  <a:tcPr marT="0" marB="0" marR="0" marL="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25400">
                      <a:solidFill>
                        <a:schemeClr val="dk1"/>
                      </a:solidFill>
                      <a:prstDash val="solid"/>
                      <a:round/>
                      <a:headEnd len="sm" w="sm" type="none"/>
                      <a:tailEnd len="sm" w="sm" type="none"/>
                    </a:lnB>
                  </a:tcPr>
                </a:tc>
              </a:tr>
            </a:tbl>
          </a:graphicData>
        </a:graphic>
      </p:graphicFrame>
      <p:sp>
        <p:nvSpPr>
          <p:cNvPr id="299" name="Google Shape;299;p3"/>
          <p:cNvSpPr/>
          <p:nvPr/>
        </p:nvSpPr>
        <p:spPr>
          <a:xfrm rot="10800000">
            <a:off x="10488085" y="2105036"/>
            <a:ext cx="114300" cy="123825"/>
          </a:xfrm>
          <a:prstGeom prst="triangle">
            <a:avLst>
              <a:gd fmla="val 50000" name="adj"/>
            </a:avLst>
          </a:prstGeom>
          <a:solidFill>
            <a:schemeClr val="accent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00" name="Google Shape;300;p3"/>
          <p:cNvSpPr/>
          <p:nvPr/>
        </p:nvSpPr>
        <p:spPr>
          <a:xfrm rot="10800000">
            <a:off x="10488085" y="2680273"/>
            <a:ext cx="114300" cy="123825"/>
          </a:xfrm>
          <a:prstGeom prst="triangle">
            <a:avLst>
              <a:gd fmla="val 50000" name="adj"/>
            </a:avLst>
          </a:prstGeom>
          <a:solidFill>
            <a:schemeClr val="accent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01" name="Google Shape;301;p3"/>
          <p:cNvSpPr/>
          <p:nvPr/>
        </p:nvSpPr>
        <p:spPr>
          <a:xfrm rot="10800000">
            <a:off x="10488085" y="3203224"/>
            <a:ext cx="114300" cy="123825"/>
          </a:xfrm>
          <a:prstGeom prst="triangle">
            <a:avLst>
              <a:gd fmla="val 50000" name="adj"/>
            </a:avLst>
          </a:prstGeom>
          <a:solidFill>
            <a:schemeClr val="accent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02" name="Google Shape;302;p3"/>
          <p:cNvSpPr/>
          <p:nvPr/>
        </p:nvSpPr>
        <p:spPr>
          <a:xfrm>
            <a:off x="10488085" y="5285433"/>
            <a:ext cx="114300" cy="123900"/>
          </a:xfrm>
          <a:prstGeom prst="triangle">
            <a:avLst>
              <a:gd fmla="val 50000" name="adj"/>
            </a:avLst>
          </a:prstGeom>
          <a:solidFill>
            <a:srgbClr val="92D05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03" name="Google Shape;303;p3"/>
          <p:cNvSpPr/>
          <p:nvPr/>
        </p:nvSpPr>
        <p:spPr>
          <a:xfrm>
            <a:off x="6642378" y="2671097"/>
            <a:ext cx="317253" cy="123826"/>
          </a:xfrm>
          <a:prstGeom prst="leftRightArrow">
            <a:avLst>
              <a:gd fmla="val 50000" name="adj1"/>
              <a:gd fmla="val 50000" name="adj2"/>
            </a:avLst>
          </a:prstGeom>
          <a:solidFill>
            <a:srgbClr val="F5AB2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04" name="Google Shape;304;p3"/>
          <p:cNvSpPr/>
          <p:nvPr/>
        </p:nvSpPr>
        <p:spPr>
          <a:xfrm>
            <a:off x="10386608" y="1822523"/>
            <a:ext cx="317253" cy="123826"/>
          </a:xfrm>
          <a:prstGeom prst="leftRightArrow">
            <a:avLst>
              <a:gd fmla="val 50000" name="adj1"/>
              <a:gd fmla="val 50000" name="adj2"/>
            </a:avLst>
          </a:prstGeom>
          <a:solidFill>
            <a:srgbClr val="F5AB2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05" name="Google Shape;305;p3"/>
          <p:cNvSpPr txBox="1"/>
          <p:nvPr/>
        </p:nvSpPr>
        <p:spPr>
          <a:xfrm>
            <a:off x="366838" y="5869474"/>
            <a:ext cx="11455273" cy="50779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Note: The summary above compares of the average (median) for 2Q23 versus 1Q23 (QoQ) and 2Q23 versus 2Q22 (YoY) for the metrics in constant currency.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          Profitability metrics are expressed as margins for that quarter. </a:t>
            </a:r>
            <a:endParaRPr/>
          </a:p>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rgbClr val="000000"/>
              </a:solidFill>
              <a:latin typeface="Arial"/>
              <a:ea typeface="Arial"/>
              <a:cs typeface="Arial"/>
              <a:sym typeface="Arial"/>
            </a:endParaRPr>
          </a:p>
        </p:txBody>
      </p:sp>
      <p:pic>
        <p:nvPicPr>
          <p:cNvPr id="306" name="Google Shape;306;p3"/>
          <p:cNvPicPr preferRelativeResize="0"/>
          <p:nvPr/>
        </p:nvPicPr>
        <p:blipFill rotWithShape="1">
          <a:blip r:embed="rId3">
            <a:alphaModFix/>
          </a:blip>
          <a:srcRect b="0" l="0" r="0" t="0"/>
          <a:stretch/>
        </p:blipFill>
        <p:spPr>
          <a:xfrm>
            <a:off x="3387227" y="6387014"/>
            <a:ext cx="5213900" cy="247650"/>
          </a:xfrm>
          <a:prstGeom prst="rect">
            <a:avLst/>
          </a:prstGeom>
          <a:noFill/>
          <a:ln>
            <a:noFill/>
          </a:ln>
        </p:spPr>
      </p:pic>
      <p:sp>
        <p:nvSpPr>
          <p:cNvPr id="307" name="Google Shape;307;p3"/>
          <p:cNvSpPr txBox="1"/>
          <p:nvPr/>
        </p:nvSpPr>
        <p:spPr>
          <a:xfrm>
            <a:off x="4983160" y="6406501"/>
            <a:ext cx="2823000" cy="230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Neutral Signal ( &lt;=1 percentage point change)</a:t>
            </a:r>
            <a:endParaRPr b="0" i="0" sz="1400" u="none" cap="none" strike="noStrike">
              <a:solidFill>
                <a:srgbClr val="000000"/>
              </a:solidFill>
              <a:latin typeface="Arial"/>
              <a:ea typeface="Arial"/>
              <a:cs typeface="Arial"/>
              <a:sym typeface="Arial"/>
            </a:endParaRPr>
          </a:p>
        </p:txBody>
      </p:sp>
      <p:sp>
        <p:nvSpPr>
          <p:cNvPr id="308" name="Google Shape;308;p3"/>
          <p:cNvSpPr txBox="1"/>
          <p:nvPr/>
        </p:nvSpPr>
        <p:spPr>
          <a:xfrm>
            <a:off x="3692915" y="6406511"/>
            <a:ext cx="966066" cy="23079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Positive Signal</a:t>
            </a:r>
            <a:endParaRPr b="0" i="0" sz="1400" u="none" cap="none" strike="noStrike">
              <a:solidFill>
                <a:srgbClr val="000000"/>
              </a:solidFill>
              <a:latin typeface="Arial"/>
              <a:ea typeface="Arial"/>
              <a:cs typeface="Arial"/>
              <a:sym typeface="Arial"/>
            </a:endParaRPr>
          </a:p>
        </p:txBody>
      </p:sp>
      <p:sp>
        <p:nvSpPr>
          <p:cNvPr id="309" name="Google Shape;309;p3"/>
          <p:cNvSpPr txBox="1"/>
          <p:nvPr/>
        </p:nvSpPr>
        <p:spPr>
          <a:xfrm>
            <a:off x="7642300" y="6406511"/>
            <a:ext cx="1104901" cy="23079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Negative Signal</a:t>
            </a:r>
            <a:endParaRPr b="0" i="0" sz="1400" u="none" cap="none" strike="noStrike">
              <a:solidFill>
                <a:srgbClr val="000000"/>
              </a:solidFill>
              <a:latin typeface="Arial"/>
              <a:ea typeface="Arial"/>
              <a:cs typeface="Arial"/>
              <a:sym typeface="Arial"/>
            </a:endParaRPr>
          </a:p>
        </p:txBody>
      </p:sp>
      <p:sp>
        <p:nvSpPr>
          <p:cNvPr id="310" name="Google Shape;310;p3"/>
          <p:cNvSpPr/>
          <p:nvPr/>
        </p:nvSpPr>
        <p:spPr>
          <a:xfrm>
            <a:off x="3539512" y="6455287"/>
            <a:ext cx="114300" cy="123825"/>
          </a:xfrm>
          <a:prstGeom prst="triangle">
            <a:avLst>
              <a:gd fmla="val 50000" name="adj"/>
            </a:avLst>
          </a:prstGeom>
          <a:solidFill>
            <a:srgbClr val="92D05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11" name="Google Shape;311;p3"/>
          <p:cNvSpPr/>
          <p:nvPr/>
        </p:nvSpPr>
        <p:spPr>
          <a:xfrm>
            <a:off x="4707671" y="6461269"/>
            <a:ext cx="317253" cy="123826"/>
          </a:xfrm>
          <a:prstGeom prst="leftRightArrow">
            <a:avLst>
              <a:gd fmla="val 50000" name="adj1"/>
              <a:gd fmla="val 50000" name="adj2"/>
            </a:avLst>
          </a:prstGeom>
          <a:solidFill>
            <a:srgbClr val="F5AB2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12" name="Google Shape;312;p3"/>
          <p:cNvSpPr/>
          <p:nvPr/>
        </p:nvSpPr>
        <p:spPr>
          <a:xfrm rot="10800000">
            <a:off x="7569764" y="6455287"/>
            <a:ext cx="114300" cy="123825"/>
          </a:xfrm>
          <a:prstGeom prst="triangle">
            <a:avLst>
              <a:gd fmla="val 50000" name="adj"/>
            </a:avLst>
          </a:prstGeom>
          <a:solidFill>
            <a:schemeClr val="accent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13" name="Google Shape;313;p3"/>
          <p:cNvSpPr/>
          <p:nvPr/>
        </p:nvSpPr>
        <p:spPr>
          <a:xfrm>
            <a:off x="6743854" y="1550160"/>
            <a:ext cx="114300" cy="123825"/>
          </a:xfrm>
          <a:prstGeom prst="triangle">
            <a:avLst>
              <a:gd fmla="val 50000" name="adj"/>
            </a:avLst>
          </a:prstGeom>
          <a:solidFill>
            <a:srgbClr val="92D05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14" name="Google Shape;314;p3"/>
          <p:cNvSpPr/>
          <p:nvPr/>
        </p:nvSpPr>
        <p:spPr>
          <a:xfrm>
            <a:off x="10386606" y="1563688"/>
            <a:ext cx="317253" cy="123826"/>
          </a:xfrm>
          <a:prstGeom prst="leftRightArrow">
            <a:avLst>
              <a:gd fmla="val 50000" name="adj1"/>
              <a:gd fmla="val 50000" name="adj2"/>
            </a:avLst>
          </a:prstGeom>
          <a:solidFill>
            <a:srgbClr val="F5AB2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15" name="Google Shape;315;p3"/>
          <p:cNvSpPr/>
          <p:nvPr/>
        </p:nvSpPr>
        <p:spPr>
          <a:xfrm>
            <a:off x="6642378" y="1821328"/>
            <a:ext cx="317253" cy="123826"/>
          </a:xfrm>
          <a:prstGeom prst="leftRightArrow">
            <a:avLst>
              <a:gd fmla="val 50000" name="adj1"/>
              <a:gd fmla="val 50000" name="adj2"/>
            </a:avLst>
          </a:prstGeom>
          <a:solidFill>
            <a:srgbClr val="F5AB2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16" name="Google Shape;316;p3"/>
          <p:cNvSpPr/>
          <p:nvPr/>
        </p:nvSpPr>
        <p:spPr>
          <a:xfrm>
            <a:off x="6646404" y="2106863"/>
            <a:ext cx="317253" cy="123826"/>
          </a:xfrm>
          <a:prstGeom prst="leftRightArrow">
            <a:avLst>
              <a:gd fmla="val 50000" name="adj1"/>
              <a:gd fmla="val 50000" name="adj2"/>
            </a:avLst>
          </a:prstGeom>
          <a:solidFill>
            <a:srgbClr val="F5AB2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17" name="Google Shape;317;p3"/>
          <p:cNvSpPr/>
          <p:nvPr/>
        </p:nvSpPr>
        <p:spPr>
          <a:xfrm>
            <a:off x="6737606" y="2390372"/>
            <a:ext cx="114300" cy="123825"/>
          </a:xfrm>
          <a:prstGeom prst="triangle">
            <a:avLst>
              <a:gd fmla="val 50000" name="adj"/>
            </a:avLst>
          </a:prstGeom>
          <a:solidFill>
            <a:srgbClr val="92D05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18" name="Google Shape;318;p3"/>
          <p:cNvSpPr/>
          <p:nvPr/>
        </p:nvSpPr>
        <p:spPr>
          <a:xfrm rot="10800000">
            <a:off x="10488082" y="2399950"/>
            <a:ext cx="114300" cy="123825"/>
          </a:xfrm>
          <a:prstGeom prst="triangle">
            <a:avLst>
              <a:gd fmla="val 50000" name="adj"/>
            </a:avLst>
          </a:prstGeom>
          <a:solidFill>
            <a:schemeClr val="accent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19" name="Google Shape;319;p3"/>
          <p:cNvSpPr/>
          <p:nvPr/>
        </p:nvSpPr>
        <p:spPr>
          <a:xfrm rot="10800000">
            <a:off x="6735793" y="2936413"/>
            <a:ext cx="114300" cy="123825"/>
          </a:xfrm>
          <a:prstGeom prst="triangle">
            <a:avLst>
              <a:gd fmla="val 50000" name="adj"/>
            </a:avLst>
          </a:prstGeom>
          <a:solidFill>
            <a:schemeClr val="accent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20" name="Google Shape;320;p3"/>
          <p:cNvSpPr/>
          <p:nvPr/>
        </p:nvSpPr>
        <p:spPr>
          <a:xfrm rot="10800000">
            <a:off x="10488082" y="2935395"/>
            <a:ext cx="114300" cy="123825"/>
          </a:xfrm>
          <a:prstGeom prst="triangle">
            <a:avLst>
              <a:gd fmla="val 50000" name="adj"/>
            </a:avLst>
          </a:prstGeom>
          <a:solidFill>
            <a:schemeClr val="accent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21" name="Google Shape;321;p3"/>
          <p:cNvSpPr/>
          <p:nvPr/>
        </p:nvSpPr>
        <p:spPr>
          <a:xfrm>
            <a:off x="6642377" y="3203223"/>
            <a:ext cx="317253" cy="123826"/>
          </a:xfrm>
          <a:prstGeom prst="leftRightArrow">
            <a:avLst>
              <a:gd fmla="val 50000" name="adj1"/>
              <a:gd fmla="val 50000" name="adj2"/>
            </a:avLst>
          </a:prstGeom>
          <a:solidFill>
            <a:srgbClr val="F5AB2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22" name="Google Shape;322;p3"/>
          <p:cNvSpPr/>
          <p:nvPr/>
        </p:nvSpPr>
        <p:spPr>
          <a:xfrm>
            <a:off x="6654671" y="4084756"/>
            <a:ext cx="317253" cy="123826"/>
          </a:xfrm>
          <a:prstGeom prst="leftRightArrow">
            <a:avLst>
              <a:gd fmla="val 50000" name="adj1"/>
              <a:gd fmla="val 50000" name="adj2"/>
            </a:avLst>
          </a:prstGeom>
          <a:solidFill>
            <a:srgbClr val="F5AB2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23" name="Google Shape;323;p3"/>
          <p:cNvSpPr/>
          <p:nvPr/>
        </p:nvSpPr>
        <p:spPr>
          <a:xfrm>
            <a:off x="10386606" y="4088475"/>
            <a:ext cx="317253" cy="123826"/>
          </a:xfrm>
          <a:prstGeom prst="leftRightArrow">
            <a:avLst>
              <a:gd fmla="val 50000" name="adj1"/>
              <a:gd fmla="val 50000" name="adj2"/>
            </a:avLst>
          </a:prstGeom>
          <a:solidFill>
            <a:srgbClr val="F5AB2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24" name="Google Shape;324;p3"/>
          <p:cNvSpPr/>
          <p:nvPr/>
        </p:nvSpPr>
        <p:spPr>
          <a:xfrm>
            <a:off x="6642377" y="4380141"/>
            <a:ext cx="317253" cy="123826"/>
          </a:xfrm>
          <a:prstGeom prst="leftRightArrow">
            <a:avLst>
              <a:gd fmla="val 50000" name="adj1"/>
              <a:gd fmla="val 50000" name="adj2"/>
            </a:avLst>
          </a:prstGeom>
          <a:solidFill>
            <a:srgbClr val="F5AB2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25" name="Google Shape;325;p3"/>
          <p:cNvSpPr/>
          <p:nvPr/>
        </p:nvSpPr>
        <p:spPr>
          <a:xfrm rot="10800000">
            <a:off x="10488082" y="4392764"/>
            <a:ext cx="114300" cy="123900"/>
          </a:xfrm>
          <a:prstGeom prst="triangle">
            <a:avLst>
              <a:gd fmla="val 50000" name="adj"/>
            </a:avLst>
          </a:prstGeom>
          <a:solidFill>
            <a:srgbClr val="92D05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26" name="Google Shape;326;p3"/>
          <p:cNvSpPr/>
          <p:nvPr/>
        </p:nvSpPr>
        <p:spPr>
          <a:xfrm>
            <a:off x="6642376" y="4728807"/>
            <a:ext cx="317253" cy="123826"/>
          </a:xfrm>
          <a:prstGeom prst="leftRightArrow">
            <a:avLst>
              <a:gd fmla="val 50000" name="adj1"/>
              <a:gd fmla="val 50000" name="adj2"/>
            </a:avLst>
          </a:prstGeom>
          <a:solidFill>
            <a:srgbClr val="F5AB2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27" name="Google Shape;327;p3"/>
          <p:cNvSpPr/>
          <p:nvPr/>
        </p:nvSpPr>
        <p:spPr>
          <a:xfrm rot="10800000">
            <a:off x="10488082" y="4697806"/>
            <a:ext cx="114300" cy="123825"/>
          </a:xfrm>
          <a:prstGeom prst="triangle">
            <a:avLst>
              <a:gd fmla="val 50000" name="adj"/>
            </a:avLst>
          </a:prstGeom>
          <a:solidFill>
            <a:srgbClr val="92D05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28" name="Google Shape;328;p3"/>
          <p:cNvSpPr/>
          <p:nvPr/>
        </p:nvSpPr>
        <p:spPr>
          <a:xfrm>
            <a:off x="6642375" y="4980385"/>
            <a:ext cx="317253" cy="123826"/>
          </a:xfrm>
          <a:prstGeom prst="leftRightArrow">
            <a:avLst>
              <a:gd fmla="val 50000" name="adj1"/>
              <a:gd fmla="val 50000" name="adj2"/>
            </a:avLst>
          </a:prstGeom>
          <a:solidFill>
            <a:srgbClr val="F5AB2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29" name="Google Shape;329;p3"/>
          <p:cNvSpPr/>
          <p:nvPr/>
        </p:nvSpPr>
        <p:spPr>
          <a:xfrm>
            <a:off x="10390630" y="4983352"/>
            <a:ext cx="317253" cy="123826"/>
          </a:xfrm>
          <a:prstGeom prst="leftRightArrow">
            <a:avLst>
              <a:gd fmla="val 50000" name="adj1"/>
              <a:gd fmla="val 50000" name="adj2"/>
            </a:avLst>
          </a:prstGeom>
          <a:solidFill>
            <a:srgbClr val="F5AB2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30" name="Google Shape;330;p3"/>
          <p:cNvSpPr/>
          <p:nvPr/>
        </p:nvSpPr>
        <p:spPr>
          <a:xfrm>
            <a:off x="6642374" y="5267138"/>
            <a:ext cx="317253" cy="123826"/>
          </a:xfrm>
          <a:prstGeom prst="leftRightArrow">
            <a:avLst>
              <a:gd fmla="val 50000" name="adj1"/>
              <a:gd fmla="val 50000" name="adj2"/>
            </a:avLst>
          </a:prstGeom>
          <a:solidFill>
            <a:srgbClr val="F5AB2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31" name="Google Shape;331;p3"/>
          <p:cNvSpPr/>
          <p:nvPr/>
        </p:nvSpPr>
        <p:spPr>
          <a:xfrm>
            <a:off x="6642373" y="5536982"/>
            <a:ext cx="317253" cy="123826"/>
          </a:xfrm>
          <a:prstGeom prst="leftRightArrow">
            <a:avLst>
              <a:gd fmla="val 50000" name="adj1"/>
              <a:gd fmla="val 50000" name="adj2"/>
            </a:avLst>
          </a:prstGeom>
          <a:solidFill>
            <a:srgbClr val="F5AB2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32" name="Google Shape;332;p3"/>
          <p:cNvSpPr/>
          <p:nvPr/>
        </p:nvSpPr>
        <p:spPr>
          <a:xfrm>
            <a:off x="10488082" y="5525601"/>
            <a:ext cx="114300" cy="123825"/>
          </a:xfrm>
          <a:prstGeom prst="triangle">
            <a:avLst>
              <a:gd fmla="val 50000" name="adj"/>
            </a:avLst>
          </a:prstGeom>
          <a:solidFill>
            <a:srgbClr val="92D05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4"/>
          <p:cNvSpPr txBox="1"/>
          <p:nvPr>
            <p:ph type="title"/>
          </p:nvPr>
        </p:nvSpPr>
        <p:spPr>
          <a:xfrm>
            <a:off x="423498" y="255348"/>
            <a:ext cx="11274552" cy="830997"/>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dk2"/>
              </a:buClr>
              <a:buSzPts val="3200"/>
              <a:buFont typeface="Arial Black"/>
              <a:buNone/>
            </a:pPr>
            <a:r>
              <a:rPr lang="en-US"/>
              <a:t>Key Findings: Software Providers Business Metrics Signals, 2Q23</a:t>
            </a:r>
            <a:endParaRPr>
              <a:solidFill>
                <a:schemeClr val="dk2"/>
              </a:solidFill>
            </a:endParaRPr>
          </a:p>
        </p:txBody>
      </p:sp>
      <p:sp>
        <p:nvSpPr>
          <p:cNvPr id="338" name="Google Shape;338;p4"/>
          <p:cNvSpPr txBox="1"/>
          <p:nvPr/>
        </p:nvSpPr>
        <p:spPr>
          <a:xfrm>
            <a:off x="423498" y="1196460"/>
            <a:ext cx="11203500" cy="4955162"/>
          </a:xfrm>
          <a:prstGeom prst="rect">
            <a:avLst/>
          </a:prstGeom>
          <a:noFill/>
          <a:ln>
            <a:noFill/>
          </a:ln>
        </p:spPr>
        <p:txBody>
          <a:bodyPr anchorCtr="0" anchor="t" bIns="45700" lIns="91425" spcFirstLastPara="1" rIns="91425" wrap="square" tIns="45700">
            <a:spAutoFit/>
          </a:bodyPr>
          <a:lstStyle/>
          <a:p>
            <a:pPr indent="-285750" lvl="0" marL="285750" marR="0" rtl="0" algn="just">
              <a:lnSpc>
                <a:spcPct val="100000"/>
              </a:lnSpc>
              <a:spcBef>
                <a:spcPts val="0"/>
              </a:spcBef>
              <a:spcAft>
                <a:spcPts val="0"/>
              </a:spcAft>
              <a:buClr>
                <a:srgbClr val="000000"/>
              </a:buClr>
              <a:buSzPts val="1500"/>
              <a:buFont typeface="Arial"/>
              <a:buChar char="•"/>
            </a:pPr>
            <a:r>
              <a:rPr b="0" i="0" lang="en-US" sz="1500" u="none" cap="none" strike="noStrike">
                <a:solidFill>
                  <a:schemeClr val="dk1"/>
                </a:solidFill>
                <a:highlight>
                  <a:srgbClr val="FFFFFF"/>
                </a:highlight>
                <a:latin typeface="Arial"/>
                <a:ea typeface="Arial"/>
                <a:cs typeface="Arial"/>
                <a:sym typeface="Arial"/>
                <a:extLst>
                  <a:ext uri="http://customooxmlschemas.google.com/">
                    <go:slidesCustomData xmlns:go="http://customooxmlschemas.google.com/" textRoundtripDataId="2"/>
                  </a:ext>
                </a:extLst>
              </a:rPr>
              <a:t>The average total revenue growth rate </a:t>
            </a:r>
            <a:r>
              <a:rPr b="0" i="0" lang="en-US" sz="1500" u="none" cap="none" strike="noStrike">
                <a:solidFill>
                  <a:schemeClr val="dk1"/>
                </a:solidFill>
                <a:highlight>
                  <a:srgbClr val="FFFFFF"/>
                </a:highlight>
                <a:latin typeface="Arial"/>
                <a:ea typeface="Arial"/>
                <a:cs typeface="Arial"/>
                <a:sym typeface="Arial"/>
              </a:rPr>
              <a:t>of software providers studied was 2.9% for 2Q23, which is almost unchanged on a year-over-year (YoY) basis (3.1% in 2Q22) indicating that spending on software by enterprises continues to be prioritized over more capital-intensive IT spending on data center, hardware and so on.</a:t>
            </a:r>
            <a:endParaRPr b="0" i="0" sz="1400" u="none" cap="none" strike="noStrike">
              <a:solidFill>
                <a:srgbClr val="000000"/>
              </a:solidFill>
              <a:latin typeface="Arial"/>
              <a:ea typeface="Arial"/>
              <a:cs typeface="Arial"/>
              <a:sym typeface="Arial"/>
            </a:endParaRPr>
          </a:p>
          <a:p>
            <a:pPr indent="-190500" lvl="0" marL="285750" marR="0" rtl="0" algn="just">
              <a:lnSpc>
                <a:spcPct val="100000"/>
              </a:lnSpc>
              <a:spcBef>
                <a:spcPts val="0"/>
              </a:spcBef>
              <a:spcAft>
                <a:spcPts val="0"/>
              </a:spcAft>
              <a:buClr>
                <a:srgbClr val="000000"/>
              </a:buClr>
              <a:buSzPts val="1500"/>
              <a:buFont typeface="Arial"/>
              <a:buNone/>
            </a:pPr>
            <a:r>
              <a:t/>
            </a:r>
            <a:endParaRPr b="0" i="0" sz="1500" u="none" cap="none" strike="noStrike">
              <a:solidFill>
                <a:schemeClr val="dk1"/>
              </a:solidFill>
              <a:highlight>
                <a:srgbClr val="FFFFFF"/>
              </a:highlight>
              <a:latin typeface="Arial"/>
              <a:ea typeface="Arial"/>
              <a:cs typeface="Arial"/>
              <a:sym typeface="Arial"/>
            </a:endParaRPr>
          </a:p>
          <a:p>
            <a:pPr indent="-285750" lvl="0" marL="285750" marR="0" rtl="0" algn="just">
              <a:lnSpc>
                <a:spcPct val="100000"/>
              </a:lnSpc>
              <a:spcBef>
                <a:spcPts val="0"/>
              </a:spcBef>
              <a:spcAft>
                <a:spcPts val="0"/>
              </a:spcAft>
              <a:buClr>
                <a:srgbClr val="000000"/>
              </a:buClr>
              <a:buSzPts val="1500"/>
              <a:buFont typeface="Arial"/>
              <a:buChar char="•"/>
            </a:pPr>
            <a:r>
              <a:rPr b="0" i="0" lang="en-US" sz="1500" u="none" cap="none" strike="noStrike">
                <a:solidFill>
                  <a:schemeClr val="dk1"/>
                </a:solidFill>
                <a:highlight>
                  <a:srgbClr val="FFFFFF"/>
                </a:highlight>
                <a:latin typeface="Arial"/>
                <a:ea typeface="Arial"/>
                <a:cs typeface="Arial"/>
                <a:sym typeface="Arial"/>
              </a:rPr>
              <a:t>However, a dip in employee headcount on a YoY (</a:t>
            </a:r>
            <a:r>
              <a:rPr b="0" i="0" lang="en-US" sz="1600" u="none" cap="none" strike="noStrike">
                <a:solidFill>
                  <a:srgbClr val="000000"/>
                </a:solidFill>
                <a:latin typeface="Arial"/>
                <a:ea typeface="Arial"/>
                <a:cs typeface="Arial"/>
                <a:sym typeface="Arial"/>
              </a:rPr>
              <a:t>−</a:t>
            </a:r>
            <a:r>
              <a:rPr b="0" i="0" lang="en-US" sz="1500" u="none" cap="none" strike="noStrike">
                <a:solidFill>
                  <a:schemeClr val="dk1"/>
                </a:solidFill>
                <a:highlight>
                  <a:srgbClr val="FFFFFF"/>
                </a:highlight>
                <a:latin typeface="Arial"/>
                <a:ea typeface="Arial"/>
                <a:cs typeface="Arial"/>
                <a:sym typeface="Arial"/>
              </a:rPr>
              <a:t>1.3%) indicates that software providers are cautious of the uncertainty caused by the turbulent economic environment which is potentially resulting in delayed decisions from software buyers. A negligible YoY customer growth is suggestive of these buying delays.</a:t>
            </a:r>
            <a:endParaRPr b="0" i="0" sz="1400" u="none" cap="none" strike="noStrike">
              <a:solidFill>
                <a:srgbClr val="000000"/>
              </a:solidFill>
              <a:latin typeface="Arial"/>
              <a:ea typeface="Arial"/>
              <a:cs typeface="Arial"/>
              <a:sym typeface="Arial"/>
            </a:endParaRPr>
          </a:p>
          <a:p>
            <a:pPr indent="-190500" lvl="0" marL="285750" marR="0" rtl="0" algn="just">
              <a:lnSpc>
                <a:spcPct val="100000"/>
              </a:lnSpc>
              <a:spcBef>
                <a:spcPts val="0"/>
              </a:spcBef>
              <a:spcAft>
                <a:spcPts val="0"/>
              </a:spcAft>
              <a:buClr>
                <a:srgbClr val="000000"/>
              </a:buClr>
              <a:buSzPts val="1500"/>
              <a:buFont typeface="Arial"/>
              <a:buNone/>
            </a:pPr>
            <a:r>
              <a:t/>
            </a:r>
            <a:endParaRPr b="0" i="0" sz="1500" u="none" cap="none" strike="noStrike">
              <a:solidFill>
                <a:schemeClr val="dk1"/>
              </a:solidFill>
              <a:highlight>
                <a:srgbClr val="FFFFFF"/>
              </a:highlight>
              <a:latin typeface="Arial"/>
              <a:ea typeface="Arial"/>
              <a:cs typeface="Arial"/>
              <a:sym typeface="Arial"/>
            </a:endParaRPr>
          </a:p>
          <a:p>
            <a:pPr indent="-285750" lvl="0" marL="285750" marR="0" rtl="0" algn="just">
              <a:lnSpc>
                <a:spcPct val="100000"/>
              </a:lnSpc>
              <a:spcBef>
                <a:spcPts val="0"/>
              </a:spcBef>
              <a:spcAft>
                <a:spcPts val="0"/>
              </a:spcAft>
              <a:buClr>
                <a:srgbClr val="000000"/>
              </a:buClr>
              <a:buSzPts val="1500"/>
              <a:buFont typeface="Arial"/>
              <a:buChar char="•"/>
            </a:pPr>
            <a:r>
              <a:rPr b="0" i="0" lang="en-US" sz="1500" u="none" cap="none" strike="noStrike">
                <a:solidFill>
                  <a:schemeClr val="dk1"/>
                </a:solidFill>
                <a:highlight>
                  <a:srgbClr val="FFFFFF"/>
                </a:highlight>
                <a:latin typeface="Arial"/>
                <a:ea typeface="Arial"/>
                <a:cs typeface="Arial"/>
                <a:sym typeface="Arial"/>
              </a:rPr>
              <a:t>Amid this, however, the expected revenue growth for the full year 2023 remains strong as indicated by average revenue guidance. For 4Q23 (the quarter in which the vendors change the year of guidance), the average revenue growth guidance stood strong at 14% and there has been little movement in this average in 1Q23 or 2Q23. Investments in digitalization, automation, data and analytics, and data science are priorities that will drive spending on software and cloud. </a:t>
            </a:r>
            <a:endParaRPr b="0" i="0" sz="1400" u="none" cap="none" strike="noStrike">
              <a:solidFill>
                <a:srgbClr val="000000"/>
              </a:solidFill>
              <a:latin typeface="Arial"/>
              <a:ea typeface="Arial"/>
              <a:cs typeface="Arial"/>
              <a:sym typeface="Arial"/>
            </a:endParaRPr>
          </a:p>
          <a:p>
            <a:pPr indent="-190500" lvl="0" marL="285750" marR="0" rtl="0" algn="just">
              <a:lnSpc>
                <a:spcPct val="100000"/>
              </a:lnSpc>
              <a:spcBef>
                <a:spcPts val="0"/>
              </a:spcBef>
              <a:spcAft>
                <a:spcPts val="0"/>
              </a:spcAft>
              <a:buClr>
                <a:srgbClr val="000000"/>
              </a:buClr>
              <a:buSzPts val="1500"/>
              <a:buFont typeface="Arial"/>
              <a:buNone/>
            </a:pPr>
            <a:r>
              <a:t/>
            </a:r>
            <a:endParaRPr b="0" i="0" sz="1500" u="none" cap="none" strike="noStrike">
              <a:solidFill>
                <a:schemeClr val="dk1"/>
              </a:solidFill>
              <a:highlight>
                <a:srgbClr val="FFFFFF"/>
              </a:highlight>
              <a:latin typeface="Arial"/>
              <a:ea typeface="Arial"/>
              <a:cs typeface="Arial"/>
              <a:sym typeface="Arial"/>
            </a:endParaRPr>
          </a:p>
          <a:p>
            <a:pPr indent="-285750" lvl="0" marL="285750" marR="0" rtl="0" algn="just">
              <a:lnSpc>
                <a:spcPct val="100000"/>
              </a:lnSpc>
              <a:spcBef>
                <a:spcPts val="0"/>
              </a:spcBef>
              <a:spcAft>
                <a:spcPts val="0"/>
              </a:spcAft>
              <a:buClr>
                <a:srgbClr val="000000"/>
              </a:buClr>
              <a:buSzPts val="1500"/>
              <a:buFont typeface="Arial"/>
              <a:buChar char="•"/>
            </a:pPr>
            <a:r>
              <a:rPr b="0" i="0" lang="en-US" sz="1500" u="none" cap="none" strike="noStrike">
                <a:solidFill>
                  <a:schemeClr val="dk1"/>
                </a:solidFill>
                <a:highlight>
                  <a:srgbClr val="FFFFFF"/>
                </a:highlight>
                <a:latin typeface="Arial"/>
                <a:ea typeface="Arial"/>
                <a:cs typeface="Arial"/>
                <a:sym typeface="Arial"/>
              </a:rPr>
              <a:t>A large part of the growth in software continues to be driven by cloud, as is evident by the higher average cloud revenue growth rate of 5.5% for 2Q23. However, the YoY 2Q23 growth rate is noticeably lower than YoY 2Q22 growth rate of 7.7%, indicating that the prevailing business uncertainty may be forcing buyers to re-evaluate the timing and priority of cloud-first initiatives.</a:t>
            </a:r>
            <a:endParaRPr b="0" i="0" sz="1400" u="none" cap="none" strike="noStrike">
              <a:solidFill>
                <a:srgbClr val="000000"/>
              </a:solidFill>
              <a:latin typeface="Arial"/>
              <a:ea typeface="Arial"/>
              <a:cs typeface="Arial"/>
              <a:sym typeface="Arial"/>
            </a:endParaRPr>
          </a:p>
          <a:p>
            <a:pPr indent="-190500" lvl="0" marL="285750" marR="0" rtl="0" algn="just">
              <a:lnSpc>
                <a:spcPct val="100000"/>
              </a:lnSpc>
              <a:spcBef>
                <a:spcPts val="0"/>
              </a:spcBef>
              <a:spcAft>
                <a:spcPts val="0"/>
              </a:spcAft>
              <a:buClr>
                <a:schemeClr val="dk1"/>
              </a:buClr>
              <a:buSzPts val="1500"/>
              <a:buFont typeface="Arial"/>
              <a:buNone/>
            </a:pPr>
            <a:r>
              <a:t/>
            </a:r>
            <a:endParaRPr b="0" i="0" sz="1500" u="none" cap="none" strike="noStrike">
              <a:solidFill>
                <a:schemeClr val="dk1"/>
              </a:solidFill>
              <a:highlight>
                <a:srgbClr val="FFFFFF"/>
              </a:highlight>
              <a:latin typeface="Arial"/>
              <a:ea typeface="Arial"/>
              <a:cs typeface="Arial"/>
              <a:sym typeface="Arial"/>
            </a:endParaRPr>
          </a:p>
          <a:p>
            <a:pPr indent="-285750" lvl="0" marL="285750" marR="0" rtl="0" algn="just">
              <a:lnSpc>
                <a:spcPct val="100000"/>
              </a:lnSpc>
              <a:spcBef>
                <a:spcPts val="0"/>
              </a:spcBef>
              <a:spcAft>
                <a:spcPts val="0"/>
              </a:spcAft>
              <a:buClr>
                <a:schemeClr val="dk1"/>
              </a:buClr>
              <a:buSzPts val="1500"/>
              <a:buFont typeface="Arial"/>
              <a:buChar char="•"/>
            </a:pPr>
            <a:r>
              <a:rPr b="0" i="0" lang="en-US" sz="1500" u="none" cap="none" strike="noStrike">
                <a:solidFill>
                  <a:schemeClr val="dk1"/>
                </a:solidFill>
                <a:highlight>
                  <a:srgbClr val="FFFFFF"/>
                </a:highlight>
                <a:latin typeface="Arial"/>
                <a:ea typeface="Arial"/>
                <a:cs typeface="Arial"/>
                <a:sym typeface="Arial"/>
                <a:extLst>
                  <a:ext uri="http://customooxmlschemas.google.com/">
                    <go:slidesCustomData xmlns:go="http://customooxmlschemas.google.com/" textRoundtripDataId="3"/>
                  </a:ext>
                </a:extLst>
              </a:rPr>
              <a:t>The cost of goods sold (COGS) to revenue ratio and gross margins are stable. Operating profit is slightly down, and net margin is considerably up. </a:t>
            </a:r>
            <a:r>
              <a:rPr b="0" i="0" lang="en-US" sz="1500" u="none" cap="none" strike="noStrike">
                <a:solidFill>
                  <a:schemeClr val="dk1"/>
                </a:solidFill>
                <a:highlight>
                  <a:srgbClr val="FFFFFF"/>
                </a:highlight>
                <a:latin typeface="Arial"/>
                <a:ea typeface="Arial"/>
                <a:cs typeface="Arial"/>
                <a:sym typeface="Arial"/>
                <a:extLst>
                  <a:ext uri="http://customooxmlschemas.google.com/">
                    <go:slidesCustomData xmlns:go="http://customooxmlschemas.google.com/" textRoundtripDataId="4"/>
                  </a:ext>
                </a:extLst>
              </a:rPr>
              <a:t>However, care should be taken while reading too much into these ratios, as uncertainty remains around interest rates, inflation currency fluctuations, talent availability and so on.</a:t>
            </a:r>
            <a:endParaRPr b="0" i="0" sz="1400" u="none" cap="none" strike="noStrike">
              <a:solidFill>
                <a:srgbClr val="000000"/>
              </a:solidFill>
              <a:latin typeface="Arial"/>
              <a:ea typeface="Arial"/>
              <a:cs typeface="Arial"/>
              <a:sym typeface="Arial"/>
            </a:endParaRPr>
          </a:p>
        </p:txBody>
      </p:sp>
      <p:sp>
        <p:nvSpPr>
          <p:cNvPr id="339" name="Google Shape;339;p4"/>
          <p:cNvSpPr txBox="1"/>
          <p:nvPr/>
        </p:nvSpPr>
        <p:spPr>
          <a:xfrm>
            <a:off x="367200" y="6071268"/>
            <a:ext cx="11455200" cy="21540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800"/>
              <a:buFont typeface="Arial"/>
              <a:buNone/>
            </a:pPr>
            <a:r>
              <a:rPr b="0" i="0" lang="en-US" sz="800" u="none" cap="none" strike="noStrike">
                <a:solidFill>
                  <a:srgbClr val="000000"/>
                </a:solidFill>
                <a:latin typeface="Arial"/>
                <a:ea typeface="Arial"/>
                <a:cs typeface="Arial"/>
                <a:sym typeface="Arial"/>
              </a:rPr>
              <a:t>Note: Average value used is </a:t>
            </a:r>
            <a:r>
              <a:rPr b="0" i="1" lang="en-US" sz="800" u="none" cap="none" strike="noStrike">
                <a:solidFill>
                  <a:srgbClr val="000000"/>
                </a:solidFill>
                <a:latin typeface="Arial"/>
                <a:ea typeface="Arial"/>
                <a:cs typeface="Arial"/>
                <a:sym typeface="Arial"/>
              </a:rPr>
              <a:t>Median </a:t>
            </a:r>
            <a:r>
              <a:rPr b="0" i="0" lang="en-US" sz="800" u="none" cap="none" strike="noStrike">
                <a:solidFill>
                  <a:srgbClr val="000000"/>
                </a:solidFill>
                <a:latin typeface="Arial"/>
                <a:ea typeface="Arial"/>
                <a:cs typeface="Arial"/>
                <a:sym typeface="Arial"/>
              </a:rPr>
              <a:t>for analysis purposes throughout the report</a:t>
            </a:r>
            <a:endParaRPr b="0" i="0" sz="800" u="none" cap="none" strike="noStrike">
              <a:solidFill>
                <a:schemeClr val="dk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29"/>
          <p:cNvSpPr txBox="1"/>
          <p:nvPr>
            <p:ph type="title"/>
          </p:nvPr>
        </p:nvSpPr>
        <p:spPr>
          <a:xfrm>
            <a:off x="457200" y="366713"/>
            <a:ext cx="11276100" cy="4431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dk2"/>
              </a:buClr>
              <a:buSzPts val="1800"/>
              <a:buFont typeface="Arial Black"/>
              <a:buNone/>
            </a:pPr>
            <a:r>
              <a:rPr lang="en-US"/>
              <a:t>51 Public Software Providers Analyzed</a:t>
            </a:r>
            <a:endParaRPr/>
          </a:p>
        </p:txBody>
      </p:sp>
      <p:graphicFrame>
        <p:nvGraphicFramePr>
          <p:cNvPr id="345" name="Google Shape;345;p29"/>
          <p:cNvGraphicFramePr/>
          <p:nvPr/>
        </p:nvGraphicFramePr>
        <p:xfrm>
          <a:off x="444103" y="1327436"/>
          <a:ext cx="3000000" cy="3000000"/>
        </p:xfrm>
        <a:graphic>
          <a:graphicData uri="http://schemas.openxmlformats.org/drawingml/2006/table">
            <a:tbl>
              <a:tblPr bandRow="1" firstRow="1">
                <a:noFill/>
                <a:tableStyleId>{AB09906E-D50F-473B-948D-A6E71D5E74D8}</a:tableStyleId>
              </a:tblPr>
              <a:tblGrid>
                <a:gridCol w="1865150"/>
                <a:gridCol w="2360925"/>
                <a:gridCol w="3688075"/>
                <a:gridCol w="3389625"/>
              </a:tblGrid>
              <a:tr h="370850">
                <a:tc gridSpan="2">
                  <a:txBody>
                    <a:bodyPr/>
                    <a:lstStyle/>
                    <a:p>
                      <a:pPr indent="0" lvl="0" marL="0" marR="0" rtl="0" algn="ctr">
                        <a:lnSpc>
                          <a:spcPct val="100000"/>
                        </a:lnSpc>
                        <a:spcBef>
                          <a:spcPts val="0"/>
                        </a:spcBef>
                        <a:spcAft>
                          <a:spcPts val="0"/>
                        </a:spcAft>
                        <a:buNone/>
                      </a:pPr>
                      <a:r>
                        <a:rPr lang="en-US" sz="1200" u="none" cap="none" strike="noStrike"/>
                        <a:t>Vendors With 2022 Revenue &lt;$500 Million</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hMerge="1"/>
                <a:tc>
                  <a:txBody>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rgbClr val="FFFFFF"/>
                          </a:solidFill>
                          <a:latin typeface="Arial"/>
                          <a:ea typeface="Arial"/>
                          <a:cs typeface="Arial"/>
                          <a:sym typeface="Arial"/>
                        </a:rPr>
                        <a:t>Vendors With 2022 Revenue $500-$1,000 Million</a:t>
                      </a:r>
                      <a:endParaRPr b="0" i="0" sz="3600" u="none" cap="none" strike="noStrike">
                        <a:latin typeface="Arial"/>
                        <a:ea typeface="Arial"/>
                        <a:cs typeface="Arial"/>
                        <a:sym typeface="Arial"/>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200" u="none" cap="none" strike="noStrike"/>
                        <a:t>Vendors With 2022 Revenue &gt;$1,000 Million</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70850">
                <a:tc>
                  <a:txBody>
                    <a:bodyPr/>
                    <a:lstStyle/>
                    <a:p>
                      <a:pPr indent="-171450" lvl="0" marL="171450" marR="0" rtl="0" algn="l">
                        <a:lnSpc>
                          <a:spcPct val="150000"/>
                        </a:lnSpc>
                        <a:spcBef>
                          <a:spcPts val="0"/>
                        </a:spcBef>
                        <a:spcAft>
                          <a:spcPts val="0"/>
                        </a:spcAft>
                        <a:buClr>
                          <a:srgbClr val="000000"/>
                        </a:buClr>
                        <a:buSzPts val="1100"/>
                        <a:buFont typeface="Arial"/>
                        <a:buChar char="•"/>
                      </a:pPr>
                      <a:r>
                        <a:rPr lang="en-US" sz="1100" u="none" cap="none" strike="noStrike"/>
                        <a:t>Appian</a:t>
                      </a:r>
                      <a:endParaRPr/>
                    </a:p>
                    <a:p>
                      <a:pPr indent="-171450" lvl="0" marL="171450" marR="0" rtl="0" algn="l">
                        <a:lnSpc>
                          <a:spcPct val="150000"/>
                        </a:lnSpc>
                        <a:spcBef>
                          <a:spcPts val="0"/>
                        </a:spcBef>
                        <a:spcAft>
                          <a:spcPts val="0"/>
                        </a:spcAft>
                        <a:buClr>
                          <a:srgbClr val="000000"/>
                        </a:buClr>
                        <a:buSzPts val="1100"/>
                        <a:buFont typeface="Arial"/>
                        <a:buChar char="•"/>
                      </a:pPr>
                      <a:r>
                        <a:rPr lang="en-US" sz="1100" u="none" cap="none" strike="noStrike"/>
                        <a:t>ATOSS</a:t>
                      </a:r>
                      <a:endParaRPr sz="1100" u="none" cap="none" strike="noStrike"/>
                    </a:p>
                    <a:p>
                      <a:pPr indent="-171450" lvl="0" marL="171450" marR="0" rtl="0" algn="l">
                        <a:lnSpc>
                          <a:spcPct val="150000"/>
                        </a:lnSpc>
                        <a:spcBef>
                          <a:spcPts val="0"/>
                        </a:spcBef>
                        <a:spcAft>
                          <a:spcPts val="0"/>
                        </a:spcAft>
                        <a:buClr>
                          <a:srgbClr val="000000"/>
                        </a:buClr>
                        <a:buSzPts val="1100"/>
                        <a:buFont typeface="Arial"/>
                        <a:buChar char="•"/>
                      </a:pPr>
                      <a:r>
                        <a:rPr lang="en-US" sz="1100" u="none" cap="none" strike="noStrike"/>
                        <a:t>Axway</a:t>
                      </a:r>
                      <a:endParaRPr sz="1100" u="none" cap="none" strike="noStrike"/>
                    </a:p>
                    <a:p>
                      <a:pPr indent="-171450" lvl="0" marL="171450" marR="0" rtl="0" algn="l">
                        <a:lnSpc>
                          <a:spcPct val="150000"/>
                        </a:lnSpc>
                        <a:spcBef>
                          <a:spcPts val="0"/>
                        </a:spcBef>
                        <a:spcAft>
                          <a:spcPts val="0"/>
                        </a:spcAft>
                        <a:buClr>
                          <a:srgbClr val="000000"/>
                        </a:buClr>
                        <a:buSzPts val="1100"/>
                        <a:buFont typeface="Arial"/>
                        <a:buChar char="•"/>
                      </a:pPr>
                      <a:r>
                        <a:rPr lang="en-US" sz="1100" u="none" cap="none" strike="noStrike"/>
                        <a:t>BigCommerce</a:t>
                      </a:r>
                      <a:endParaRPr/>
                    </a:p>
                    <a:p>
                      <a:pPr indent="-171450" lvl="0" marL="171450" marR="0" rtl="0" algn="l">
                        <a:lnSpc>
                          <a:spcPct val="150000"/>
                        </a:lnSpc>
                        <a:spcBef>
                          <a:spcPts val="0"/>
                        </a:spcBef>
                        <a:spcAft>
                          <a:spcPts val="0"/>
                        </a:spcAft>
                        <a:buClr>
                          <a:srgbClr val="000000"/>
                        </a:buClr>
                        <a:buSzPts val="1100"/>
                        <a:buFont typeface="Arial"/>
                        <a:buChar char="•"/>
                      </a:pPr>
                      <a:r>
                        <a:rPr lang="en-US" sz="1100" u="none" cap="none" strike="noStrike"/>
                        <a:t>eGain</a:t>
                      </a:r>
                      <a:endParaRPr sz="1100" u="none" cap="none" strike="noStrike"/>
                    </a:p>
                    <a:p>
                      <a:pPr indent="-171450" lvl="0" marL="171450" marR="0" rtl="0" algn="l">
                        <a:lnSpc>
                          <a:spcPct val="150000"/>
                        </a:lnSpc>
                        <a:spcBef>
                          <a:spcPts val="0"/>
                        </a:spcBef>
                        <a:spcAft>
                          <a:spcPts val="0"/>
                        </a:spcAft>
                        <a:buClr>
                          <a:srgbClr val="000000"/>
                        </a:buClr>
                        <a:buSzPts val="1100"/>
                        <a:buFont typeface="Arial"/>
                        <a:buChar char="•"/>
                      </a:pPr>
                      <a:r>
                        <a:rPr lang="en-US" sz="1100" u="none" cap="none" strike="noStrike"/>
                        <a:t>Expensify</a:t>
                      </a:r>
                      <a:endParaRPr/>
                    </a:p>
                    <a:p>
                      <a:pPr indent="-171450" lvl="0" marL="171450" marR="0" rtl="0" algn="l">
                        <a:lnSpc>
                          <a:spcPct val="150000"/>
                        </a:lnSpc>
                        <a:spcBef>
                          <a:spcPts val="0"/>
                        </a:spcBef>
                        <a:spcAft>
                          <a:spcPts val="0"/>
                        </a:spcAft>
                        <a:buClr>
                          <a:srgbClr val="000000"/>
                        </a:buClr>
                        <a:buSzPts val="1100"/>
                        <a:buFont typeface="Arial"/>
                        <a:buChar char="•"/>
                      </a:pPr>
                      <a:r>
                        <a:rPr lang="en-US" sz="1100" u="none" cap="none" strike="noStrike"/>
                        <a:t>ForgeRock</a:t>
                      </a:r>
                      <a:endParaRPr/>
                    </a:p>
                    <a:p>
                      <a:pPr indent="-171450" lvl="0" marL="171450" marR="0" rtl="0" algn="l">
                        <a:lnSpc>
                          <a:spcPct val="150000"/>
                        </a:lnSpc>
                        <a:spcBef>
                          <a:spcPts val="0"/>
                        </a:spcBef>
                        <a:spcAft>
                          <a:spcPts val="0"/>
                        </a:spcAft>
                        <a:buClr>
                          <a:srgbClr val="000000"/>
                        </a:buClr>
                        <a:buSzPts val="1100"/>
                        <a:buFont typeface="Arial"/>
                        <a:buChar char="•"/>
                      </a:pPr>
                      <a:r>
                        <a:rPr lang="en-US" sz="1100" u="none" cap="none" strike="noStrike"/>
                        <a:t>Freshworks</a:t>
                      </a:r>
                      <a:endParaRPr sz="1100" u="none" cap="none" strike="noStrike"/>
                    </a:p>
                    <a:p>
                      <a:pPr indent="-171450" lvl="0" marL="171450" marR="0" rtl="0" algn="l">
                        <a:lnSpc>
                          <a:spcPct val="150000"/>
                        </a:lnSpc>
                        <a:spcBef>
                          <a:spcPts val="0"/>
                        </a:spcBef>
                        <a:spcAft>
                          <a:spcPts val="0"/>
                        </a:spcAft>
                        <a:buClr>
                          <a:srgbClr val="000000"/>
                        </a:buClr>
                        <a:buSzPts val="1100"/>
                        <a:buFont typeface="Arial"/>
                        <a:buChar char="•"/>
                      </a:pPr>
                      <a:r>
                        <a:rPr lang="en-US" sz="1100" u="none" cap="none" strike="noStrike"/>
                        <a:t>F-Secure</a:t>
                      </a:r>
                      <a:endParaRPr/>
                    </a:p>
                    <a:p>
                      <a:pPr indent="-171450" lvl="0" marL="171450" marR="0" rtl="0" algn="l">
                        <a:lnSpc>
                          <a:spcPct val="150000"/>
                        </a:lnSpc>
                        <a:spcBef>
                          <a:spcPts val="0"/>
                        </a:spcBef>
                        <a:spcAft>
                          <a:spcPts val="0"/>
                        </a:spcAft>
                        <a:buClr>
                          <a:srgbClr val="000000"/>
                        </a:buClr>
                        <a:buSzPts val="1100"/>
                        <a:buFont typeface="Arial"/>
                        <a:buChar char="•"/>
                      </a:pPr>
                      <a:r>
                        <a:rPr lang="en-US" sz="1100" u="none" cap="none" strike="noStrike"/>
                        <a:t>Jfrog</a:t>
                      </a:r>
                      <a:endParaRPr sz="1100" u="none" cap="none" strike="noStrike"/>
                    </a:p>
                    <a:p>
                      <a:pPr indent="-171450" lvl="0" marL="171450" marR="0" rtl="0" algn="l">
                        <a:lnSpc>
                          <a:spcPct val="150000"/>
                        </a:lnSpc>
                        <a:spcBef>
                          <a:spcPts val="0"/>
                        </a:spcBef>
                        <a:spcAft>
                          <a:spcPts val="0"/>
                        </a:spcAft>
                        <a:buClr>
                          <a:srgbClr val="000000"/>
                        </a:buClr>
                        <a:buSzPts val="1100"/>
                        <a:buFont typeface="Arial"/>
                        <a:buChar char="•"/>
                      </a:pPr>
                      <a:r>
                        <a:rPr lang="en-US" sz="1100" u="none" cap="none" strike="noStrike"/>
                        <a:t>Kaltura</a:t>
                      </a:r>
                      <a:endParaRPr/>
                    </a:p>
                    <a:p>
                      <a:pPr indent="0" lvl="0" marL="0" marR="0" rtl="0" algn="l">
                        <a:lnSpc>
                          <a:spcPct val="150000"/>
                        </a:lnSpc>
                        <a:spcBef>
                          <a:spcPts val="0"/>
                        </a:spcBef>
                        <a:spcAft>
                          <a:spcPts val="0"/>
                        </a:spcAft>
                        <a:buClr>
                          <a:srgbClr val="000000"/>
                        </a:buClr>
                        <a:buSzPts val="1100"/>
                        <a:buFont typeface="Arial"/>
                        <a:buNone/>
                      </a:pPr>
                      <a:r>
                        <a:t/>
                      </a:r>
                      <a:endParaRPr sz="1100" u="none" cap="none" strike="noStrike"/>
                    </a:p>
                  </a:txBody>
                  <a:tcPr marT="45725" marB="45725" marR="91450" marL="91450">
                    <a:lnL cap="flat" cmpd="sng" w="12700">
                      <a:solidFill>
                        <a:schemeClr val="dk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171450" lvl="0" marL="171450" marR="0" rtl="0" algn="l">
                        <a:lnSpc>
                          <a:spcPct val="150000"/>
                        </a:lnSpc>
                        <a:spcBef>
                          <a:spcPts val="0"/>
                        </a:spcBef>
                        <a:spcAft>
                          <a:spcPts val="0"/>
                        </a:spcAft>
                        <a:buClr>
                          <a:srgbClr val="000000"/>
                        </a:buClr>
                        <a:buSzPts val="1100"/>
                        <a:buFont typeface="Arial"/>
                        <a:buChar char="•"/>
                      </a:pPr>
                      <a:r>
                        <a:rPr lang="en-US" sz="1100" u="none" cap="none" strike="noStrike"/>
                        <a:t>Kinaxis</a:t>
                      </a:r>
                      <a:endParaRPr/>
                    </a:p>
                    <a:p>
                      <a:pPr indent="-171450" lvl="0" marL="171450" marR="0" rtl="0" algn="l">
                        <a:lnSpc>
                          <a:spcPct val="150000"/>
                        </a:lnSpc>
                        <a:spcBef>
                          <a:spcPts val="0"/>
                        </a:spcBef>
                        <a:spcAft>
                          <a:spcPts val="0"/>
                        </a:spcAft>
                        <a:buClr>
                          <a:srgbClr val="000000"/>
                        </a:buClr>
                        <a:buSzPts val="1100"/>
                        <a:buFont typeface="Arial"/>
                        <a:buChar char="•"/>
                      </a:pPr>
                      <a:r>
                        <a:rPr lang="en-US" sz="1100" u="none" cap="none" strike="noStrike"/>
                        <a:t>MariaDB</a:t>
                      </a:r>
                      <a:endParaRPr/>
                    </a:p>
                    <a:p>
                      <a:pPr indent="-171450" lvl="0" marL="171450" marR="0" rtl="0" algn="l">
                        <a:lnSpc>
                          <a:spcPct val="150000"/>
                        </a:lnSpc>
                        <a:spcBef>
                          <a:spcPts val="0"/>
                        </a:spcBef>
                        <a:spcAft>
                          <a:spcPts val="0"/>
                        </a:spcAft>
                        <a:buClr>
                          <a:srgbClr val="000000"/>
                        </a:buClr>
                        <a:buSzPts val="1100"/>
                        <a:buFont typeface="Arial"/>
                        <a:buChar char="•"/>
                      </a:pPr>
                      <a:r>
                        <a:rPr lang="en-US" sz="1100" u="none" cap="none" strike="noStrike"/>
                        <a:t>MicroStrategy</a:t>
                      </a:r>
                      <a:endParaRPr/>
                    </a:p>
                    <a:p>
                      <a:pPr indent="-171450" lvl="0" marL="171450" marR="0" rtl="0" algn="l">
                        <a:lnSpc>
                          <a:spcPct val="150000"/>
                        </a:lnSpc>
                        <a:spcBef>
                          <a:spcPts val="0"/>
                        </a:spcBef>
                        <a:spcAft>
                          <a:spcPts val="0"/>
                        </a:spcAft>
                        <a:buClr>
                          <a:srgbClr val="000000"/>
                        </a:buClr>
                        <a:buSzPts val="1100"/>
                        <a:buFont typeface="Arial"/>
                        <a:buChar char="•"/>
                      </a:pPr>
                      <a:r>
                        <a:rPr lang="en-US" sz="1100" u="none" cap="none" strike="noStrike"/>
                        <a:t>PROS</a:t>
                      </a:r>
                      <a:endParaRPr/>
                    </a:p>
                    <a:p>
                      <a:pPr indent="-171450" lvl="0" marL="171450" marR="0" rtl="0" algn="l">
                        <a:lnSpc>
                          <a:spcPct val="150000"/>
                        </a:lnSpc>
                        <a:spcBef>
                          <a:spcPts val="0"/>
                        </a:spcBef>
                        <a:spcAft>
                          <a:spcPts val="0"/>
                        </a:spcAft>
                        <a:buClr>
                          <a:srgbClr val="000000"/>
                        </a:buClr>
                        <a:buSzPts val="1100"/>
                        <a:buFont typeface="Arial"/>
                        <a:buChar char="•"/>
                      </a:pPr>
                      <a:r>
                        <a:rPr lang="en-US" sz="1100" u="none" cap="none" strike="noStrike"/>
                        <a:t>Qualys</a:t>
                      </a:r>
                      <a:endParaRPr/>
                    </a:p>
                    <a:p>
                      <a:pPr indent="-171450" lvl="0" marL="171450" marR="0" rtl="0" algn="l">
                        <a:lnSpc>
                          <a:spcPct val="150000"/>
                        </a:lnSpc>
                        <a:spcBef>
                          <a:spcPts val="0"/>
                        </a:spcBef>
                        <a:spcAft>
                          <a:spcPts val="0"/>
                        </a:spcAft>
                        <a:buClr>
                          <a:srgbClr val="000000"/>
                        </a:buClr>
                        <a:buSzPts val="1100"/>
                        <a:buFont typeface="Arial"/>
                        <a:buChar char="•"/>
                      </a:pPr>
                      <a:r>
                        <a:rPr lang="en-US" sz="1100" u="none" cap="none" strike="noStrike"/>
                        <a:t>Rapid7</a:t>
                      </a:r>
                      <a:endParaRPr sz="1100" u="none" cap="none" strike="noStrike"/>
                    </a:p>
                    <a:p>
                      <a:pPr indent="-171450" lvl="0" marL="171450" marR="0" rtl="0" algn="l">
                        <a:lnSpc>
                          <a:spcPct val="150000"/>
                        </a:lnSpc>
                        <a:spcBef>
                          <a:spcPts val="0"/>
                        </a:spcBef>
                        <a:spcAft>
                          <a:spcPts val="0"/>
                        </a:spcAft>
                        <a:buClr>
                          <a:srgbClr val="000000"/>
                        </a:buClr>
                        <a:buSzPts val="1100"/>
                        <a:buFont typeface="Arial"/>
                        <a:buChar char="•"/>
                      </a:pPr>
                      <a:r>
                        <a:rPr lang="en-US" sz="1100" u="none" cap="none" strike="noStrike"/>
                        <a:t>Tanla</a:t>
                      </a:r>
                      <a:endParaRPr sz="1100" u="none" cap="none" strike="noStrike"/>
                    </a:p>
                    <a:p>
                      <a:pPr indent="-171450" lvl="0" marL="171450" marR="0" rtl="0" algn="l">
                        <a:lnSpc>
                          <a:spcPct val="150000"/>
                        </a:lnSpc>
                        <a:spcBef>
                          <a:spcPts val="0"/>
                        </a:spcBef>
                        <a:spcAft>
                          <a:spcPts val="0"/>
                        </a:spcAft>
                        <a:buClr>
                          <a:srgbClr val="000000"/>
                        </a:buClr>
                        <a:buSzPts val="1100"/>
                        <a:buFont typeface="Arial"/>
                        <a:buChar char="•"/>
                      </a:pPr>
                      <a:r>
                        <a:rPr lang="en-US" sz="1100" u="none" cap="none" strike="noStrike"/>
                        <a:t>TIE Kinetix</a:t>
                      </a:r>
                      <a:endParaRPr sz="1100" u="none" cap="none" strike="noStrike"/>
                    </a:p>
                    <a:p>
                      <a:pPr indent="-171450" lvl="0" marL="171450" marR="0" rtl="0" algn="l">
                        <a:lnSpc>
                          <a:spcPct val="150000"/>
                        </a:lnSpc>
                        <a:spcBef>
                          <a:spcPts val="0"/>
                        </a:spcBef>
                        <a:spcAft>
                          <a:spcPts val="0"/>
                        </a:spcAft>
                        <a:buClr>
                          <a:srgbClr val="000000"/>
                        </a:buClr>
                        <a:buSzPts val="1100"/>
                        <a:buFont typeface="Arial"/>
                        <a:buChar char="•"/>
                      </a:pPr>
                      <a:r>
                        <a:rPr lang="en-US" sz="1100" u="none" cap="none" strike="noStrike"/>
                        <a:t>Upland Software</a:t>
                      </a:r>
                      <a:endParaRPr/>
                    </a:p>
                    <a:p>
                      <a:pPr indent="-171450" lvl="0" marL="171450" marR="0" rtl="0" algn="l">
                        <a:lnSpc>
                          <a:spcPct val="150000"/>
                        </a:lnSpc>
                        <a:spcBef>
                          <a:spcPts val="0"/>
                        </a:spcBef>
                        <a:spcAft>
                          <a:spcPts val="0"/>
                        </a:spcAft>
                        <a:buClr>
                          <a:srgbClr val="000000"/>
                        </a:buClr>
                        <a:buSzPts val="1100"/>
                        <a:buFont typeface="Arial"/>
                        <a:buChar char="•"/>
                      </a:pPr>
                      <a:r>
                        <a:rPr lang="en-US" sz="1100" u="none" cap="none" strike="noStrike"/>
                        <a:t>VTEX</a:t>
                      </a:r>
                      <a:endParaRPr sz="1100" u="none" cap="none" strike="noStrike"/>
                    </a:p>
                    <a:p>
                      <a:pPr indent="-171450" lvl="0" marL="171450" marR="0" rtl="0" algn="l">
                        <a:lnSpc>
                          <a:spcPct val="150000"/>
                        </a:lnSpc>
                        <a:spcBef>
                          <a:spcPts val="0"/>
                        </a:spcBef>
                        <a:spcAft>
                          <a:spcPts val="0"/>
                        </a:spcAft>
                        <a:buClr>
                          <a:srgbClr val="000000"/>
                        </a:buClr>
                        <a:buSzPts val="1100"/>
                        <a:buFont typeface="Arial"/>
                        <a:buChar char="•"/>
                      </a:pPr>
                      <a:r>
                        <a:rPr lang="en-US" sz="1100" u="none" cap="none" strike="noStrike"/>
                        <a:t>WithSecure (formerly F-Secure)</a:t>
                      </a:r>
                      <a:endParaRPr/>
                    </a:p>
                  </a:txBody>
                  <a:tcPr marT="45725" marB="45725" marR="91450" marL="91450">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171450" lvl="0" marL="171450" marR="0" rtl="0" algn="l">
                        <a:lnSpc>
                          <a:spcPct val="150000"/>
                        </a:lnSpc>
                        <a:spcBef>
                          <a:spcPts val="0"/>
                        </a:spcBef>
                        <a:spcAft>
                          <a:spcPts val="0"/>
                        </a:spcAft>
                        <a:buClr>
                          <a:srgbClr val="000000"/>
                        </a:buClr>
                        <a:buSzPts val="1100"/>
                        <a:buFont typeface="Arial"/>
                        <a:buChar char="•"/>
                      </a:pPr>
                      <a:r>
                        <a:rPr lang="en-US" sz="1100" u="none" cap="none" strike="noStrike"/>
                        <a:t>Altair</a:t>
                      </a:r>
                      <a:endParaRPr/>
                    </a:p>
                    <a:p>
                      <a:pPr indent="-171450" lvl="0" marL="171450" marR="0" rtl="0" algn="l">
                        <a:lnSpc>
                          <a:spcPct val="150000"/>
                        </a:lnSpc>
                        <a:spcBef>
                          <a:spcPts val="0"/>
                        </a:spcBef>
                        <a:spcAft>
                          <a:spcPts val="0"/>
                        </a:spcAft>
                        <a:buClr>
                          <a:srgbClr val="000000"/>
                        </a:buClr>
                        <a:buSzPts val="1100"/>
                        <a:buFont typeface="Arial"/>
                        <a:buChar char="•"/>
                      </a:pPr>
                      <a:r>
                        <a:rPr lang="en-US" sz="1100" u="none" cap="none" strike="noStrike"/>
                        <a:t>Alteryx</a:t>
                      </a:r>
                      <a:endParaRPr/>
                    </a:p>
                    <a:p>
                      <a:pPr indent="-171450" lvl="0" marL="171450" marR="0" rtl="0" algn="l">
                        <a:lnSpc>
                          <a:spcPct val="150000"/>
                        </a:lnSpc>
                        <a:spcBef>
                          <a:spcPts val="0"/>
                        </a:spcBef>
                        <a:spcAft>
                          <a:spcPts val="0"/>
                        </a:spcAft>
                        <a:buClr>
                          <a:srgbClr val="000000"/>
                        </a:buClr>
                        <a:buSzPts val="1100"/>
                        <a:buFont typeface="Arial"/>
                        <a:buChar char="•"/>
                      </a:pPr>
                      <a:r>
                        <a:rPr lang="en-US" sz="1100" u="none" cap="none" strike="noStrike"/>
                        <a:t>Bandwidth</a:t>
                      </a:r>
                      <a:endParaRPr/>
                    </a:p>
                    <a:p>
                      <a:pPr indent="-171450" lvl="0" marL="171450" marR="0" rtl="0" algn="l">
                        <a:lnSpc>
                          <a:spcPct val="150000"/>
                        </a:lnSpc>
                        <a:spcBef>
                          <a:spcPts val="0"/>
                        </a:spcBef>
                        <a:spcAft>
                          <a:spcPts val="0"/>
                        </a:spcAft>
                        <a:buClr>
                          <a:srgbClr val="000000"/>
                        </a:buClr>
                        <a:buSzPts val="1100"/>
                        <a:buFont typeface="Arial"/>
                        <a:buChar char="•"/>
                      </a:pPr>
                      <a:r>
                        <a:rPr lang="en-US" sz="1100" u="none" cap="none" strike="noStrike"/>
                        <a:t>Ceridian</a:t>
                      </a:r>
                      <a:endParaRPr/>
                    </a:p>
                    <a:p>
                      <a:pPr indent="-171450" lvl="0" marL="171450" marR="0" rtl="0" algn="l">
                        <a:lnSpc>
                          <a:spcPct val="150000"/>
                        </a:lnSpc>
                        <a:spcBef>
                          <a:spcPts val="0"/>
                        </a:spcBef>
                        <a:spcAft>
                          <a:spcPts val="0"/>
                        </a:spcAft>
                        <a:buClr>
                          <a:srgbClr val="000000"/>
                        </a:buClr>
                        <a:buSzPts val="1100"/>
                        <a:buFont typeface="Arial"/>
                        <a:buChar char="•"/>
                      </a:pPr>
                      <a:r>
                        <a:rPr lang="en-US" sz="1100" u="none" cap="none" strike="noStrike"/>
                        <a:t>Commvault</a:t>
                      </a:r>
                      <a:endParaRPr/>
                    </a:p>
                    <a:p>
                      <a:pPr indent="-171450" lvl="0" marL="171450" marR="0" rtl="0" algn="l">
                        <a:lnSpc>
                          <a:spcPct val="150000"/>
                        </a:lnSpc>
                        <a:spcBef>
                          <a:spcPts val="0"/>
                        </a:spcBef>
                        <a:spcAft>
                          <a:spcPts val="0"/>
                        </a:spcAft>
                        <a:buClr>
                          <a:srgbClr val="000000"/>
                        </a:buClr>
                        <a:buSzPts val="1100"/>
                        <a:buFont typeface="Arial"/>
                        <a:buChar char="•"/>
                      </a:pPr>
                      <a:r>
                        <a:rPr lang="en-US" sz="1100" u="none" cap="none" strike="noStrike"/>
                        <a:t>Confluent</a:t>
                      </a:r>
                      <a:endParaRPr/>
                    </a:p>
                    <a:p>
                      <a:pPr indent="-171450" lvl="0" marL="171450" marR="0" rtl="0" algn="l">
                        <a:lnSpc>
                          <a:spcPct val="150000"/>
                        </a:lnSpc>
                        <a:spcBef>
                          <a:spcPts val="0"/>
                        </a:spcBef>
                        <a:spcAft>
                          <a:spcPts val="0"/>
                        </a:spcAft>
                        <a:buClr>
                          <a:srgbClr val="000000"/>
                        </a:buClr>
                        <a:buSzPts val="1100"/>
                        <a:buFont typeface="Arial"/>
                        <a:buChar char="•"/>
                      </a:pPr>
                      <a:r>
                        <a:rPr lang="en-US" sz="1100" u="none" cap="none" strike="noStrike"/>
                        <a:t>Cvent</a:t>
                      </a:r>
                      <a:endParaRPr/>
                    </a:p>
                    <a:p>
                      <a:pPr indent="-171450" lvl="0" marL="171450" marR="0" rtl="0" algn="l">
                        <a:lnSpc>
                          <a:spcPct val="150000"/>
                        </a:lnSpc>
                        <a:spcBef>
                          <a:spcPts val="0"/>
                        </a:spcBef>
                        <a:spcAft>
                          <a:spcPts val="0"/>
                        </a:spcAft>
                        <a:buClr>
                          <a:srgbClr val="000000"/>
                        </a:buClr>
                        <a:buSzPts val="1100"/>
                        <a:buFont typeface="Arial"/>
                        <a:buChar char="•"/>
                      </a:pPr>
                      <a:r>
                        <a:rPr lang="en-US" sz="1100" u="none" cap="none" strike="noStrike"/>
                        <a:t>CyberArk</a:t>
                      </a:r>
                      <a:endParaRPr/>
                    </a:p>
                    <a:p>
                      <a:pPr indent="-171450" lvl="0" marL="171450" marR="0" rtl="0" algn="l">
                        <a:lnSpc>
                          <a:spcPct val="150000"/>
                        </a:lnSpc>
                        <a:spcBef>
                          <a:spcPts val="0"/>
                        </a:spcBef>
                        <a:spcAft>
                          <a:spcPts val="0"/>
                        </a:spcAft>
                        <a:buClr>
                          <a:srgbClr val="000000"/>
                        </a:buClr>
                        <a:buSzPts val="1100"/>
                        <a:buFont typeface="Arial"/>
                        <a:buChar char="•"/>
                      </a:pPr>
                      <a:r>
                        <a:rPr lang="en-US" sz="1100" u="none" cap="none" strike="noStrike"/>
                        <a:t>Five9</a:t>
                      </a:r>
                      <a:endParaRPr sz="1100" u="none" cap="none" strike="noStrike"/>
                    </a:p>
                    <a:p>
                      <a:pPr indent="-171450" lvl="0" marL="171450" marR="0" rtl="0" algn="l">
                        <a:lnSpc>
                          <a:spcPct val="150000"/>
                        </a:lnSpc>
                        <a:spcBef>
                          <a:spcPts val="0"/>
                        </a:spcBef>
                        <a:spcAft>
                          <a:spcPts val="0"/>
                        </a:spcAft>
                        <a:buClr>
                          <a:srgbClr val="000000"/>
                        </a:buClr>
                        <a:buSzPts val="1100"/>
                        <a:buFont typeface="Arial"/>
                        <a:buChar char="•"/>
                      </a:pPr>
                      <a:r>
                        <a:rPr lang="en-US" sz="1100" u="none" cap="none" strike="noStrike"/>
                        <a:t>LINK Mobility</a:t>
                      </a:r>
                      <a:endParaRPr/>
                    </a:p>
                    <a:p>
                      <a:pPr indent="-171450" lvl="0" marL="171450" marR="0" rtl="0" algn="l">
                        <a:lnSpc>
                          <a:spcPct val="150000"/>
                        </a:lnSpc>
                        <a:spcBef>
                          <a:spcPts val="0"/>
                        </a:spcBef>
                        <a:spcAft>
                          <a:spcPts val="0"/>
                        </a:spcAft>
                        <a:buClr>
                          <a:srgbClr val="000000"/>
                        </a:buClr>
                        <a:buSzPts val="1100"/>
                        <a:buFont typeface="Arial"/>
                        <a:buChar char="•"/>
                      </a:pPr>
                      <a:r>
                        <a:rPr lang="en-US" sz="1100" u="none" cap="none" strike="noStrike"/>
                        <a:t>monday.com</a:t>
                      </a:r>
                      <a:endParaRPr sz="1100" u="none" cap="none" strike="noStrike"/>
                    </a:p>
                    <a:p>
                      <a:pPr indent="-171450" lvl="0" marL="171450" marR="0" rtl="0" algn="l">
                        <a:lnSpc>
                          <a:spcPct val="150000"/>
                        </a:lnSpc>
                        <a:spcBef>
                          <a:spcPts val="0"/>
                        </a:spcBef>
                        <a:spcAft>
                          <a:spcPts val="0"/>
                        </a:spcAft>
                        <a:buClr>
                          <a:srgbClr val="000000"/>
                        </a:buClr>
                        <a:buSzPts val="1100"/>
                        <a:buFont typeface="Arial"/>
                        <a:buChar char="•"/>
                      </a:pPr>
                      <a:r>
                        <a:rPr lang="en-US" sz="1100" u="none" cap="none" strike="noStrike"/>
                        <a:t>SolarWinds</a:t>
                      </a:r>
                      <a:endParaRPr/>
                    </a:p>
                    <a:p>
                      <a:pPr indent="-171450" lvl="0" marL="171450" marR="0" rtl="0" algn="l">
                        <a:lnSpc>
                          <a:spcPct val="150000"/>
                        </a:lnSpc>
                        <a:spcBef>
                          <a:spcPts val="0"/>
                        </a:spcBef>
                        <a:spcAft>
                          <a:spcPts val="0"/>
                        </a:spcAft>
                        <a:buClr>
                          <a:srgbClr val="000000"/>
                        </a:buClr>
                        <a:buSzPts val="1100"/>
                        <a:buFont typeface="Arial"/>
                        <a:buChar char="•"/>
                      </a:pPr>
                      <a:r>
                        <a:rPr lang="en-US" sz="1100" u="none" cap="none" strike="noStrike"/>
                        <a:t>TOTVS</a:t>
                      </a:r>
                      <a:endParaRPr sz="1100" u="none" cap="none" strike="noStrike"/>
                    </a:p>
                    <a:p>
                      <a:pPr indent="-171450" lvl="0" marL="171450" marR="0" rtl="0" algn="l">
                        <a:lnSpc>
                          <a:spcPct val="150000"/>
                        </a:lnSpc>
                        <a:spcBef>
                          <a:spcPts val="0"/>
                        </a:spcBef>
                        <a:spcAft>
                          <a:spcPts val="0"/>
                        </a:spcAft>
                        <a:buClr>
                          <a:srgbClr val="000000"/>
                        </a:buClr>
                        <a:buSzPts val="1100"/>
                        <a:buFont typeface="Arial"/>
                        <a:buChar char="•"/>
                      </a:pPr>
                      <a:r>
                        <a:rPr lang="en-US" sz="1100" u="none" cap="none" strike="noStrike"/>
                        <a:t>Zeta Global</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171450" lvl="0" marL="171450" marR="0" rtl="0" algn="l">
                        <a:lnSpc>
                          <a:spcPct val="150000"/>
                        </a:lnSpc>
                        <a:spcBef>
                          <a:spcPts val="0"/>
                        </a:spcBef>
                        <a:spcAft>
                          <a:spcPts val="0"/>
                        </a:spcAft>
                        <a:buClr>
                          <a:srgbClr val="000000"/>
                        </a:buClr>
                        <a:buSzPts val="1100"/>
                        <a:buFont typeface="Arial"/>
                        <a:buChar char="•"/>
                      </a:pPr>
                      <a:r>
                        <a:rPr lang="en-US" sz="1100" u="none" cap="none" strike="noStrike"/>
                        <a:t>Atlassian</a:t>
                      </a:r>
                      <a:endParaRPr/>
                    </a:p>
                    <a:p>
                      <a:pPr indent="-171450" lvl="0" marL="171450" marR="0" rtl="0" algn="l">
                        <a:lnSpc>
                          <a:spcPct val="150000"/>
                        </a:lnSpc>
                        <a:spcBef>
                          <a:spcPts val="0"/>
                        </a:spcBef>
                        <a:spcAft>
                          <a:spcPts val="0"/>
                        </a:spcAft>
                        <a:buClr>
                          <a:srgbClr val="000000"/>
                        </a:buClr>
                        <a:buSzPts val="1100"/>
                        <a:buFont typeface="Arial"/>
                        <a:buChar char="•"/>
                      </a:pPr>
                      <a:r>
                        <a:rPr lang="en-US" sz="1100" u="none" cap="none" strike="noStrike"/>
                        <a:t>Blackbaud</a:t>
                      </a:r>
                      <a:endParaRPr/>
                    </a:p>
                    <a:p>
                      <a:pPr indent="-171450" lvl="0" marL="171450" marR="0" rtl="0" algn="l">
                        <a:lnSpc>
                          <a:spcPct val="150000"/>
                        </a:lnSpc>
                        <a:spcBef>
                          <a:spcPts val="0"/>
                        </a:spcBef>
                        <a:spcAft>
                          <a:spcPts val="0"/>
                        </a:spcAft>
                        <a:buClr>
                          <a:srgbClr val="000000"/>
                        </a:buClr>
                        <a:buSzPts val="1100"/>
                        <a:buFont typeface="Arial"/>
                        <a:buChar char="•"/>
                      </a:pPr>
                      <a:r>
                        <a:rPr lang="en-US" sz="1100" u="none" cap="none" strike="noStrike"/>
                        <a:t>Datadog</a:t>
                      </a:r>
                      <a:endParaRPr/>
                    </a:p>
                    <a:p>
                      <a:pPr indent="-171450" lvl="0" marL="171450" marR="0" rtl="0" algn="l">
                        <a:lnSpc>
                          <a:spcPct val="150000"/>
                        </a:lnSpc>
                        <a:spcBef>
                          <a:spcPts val="0"/>
                        </a:spcBef>
                        <a:spcAft>
                          <a:spcPts val="0"/>
                        </a:spcAft>
                        <a:buClr>
                          <a:srgbClr val="000000"/>
                        </a:buClr>
                        <a:buSzPts val="1100"/>
                        <a:buFont typeface="Arial"/>
                        <a:buChar char="•"/>
                      </a:pPr>
                      <a:r>
                        <a:rPr lang="en-US" sz="1100" u="none" cap="none" strike="noStrike"/>
                        <a:t>Gen Digital</a:t>
                      </a:r>
                      <a:endParaRPr/>
                    </a:p>
                    <a:p>
                      <a:pPr indent="-171450" lvl="0" marL="171450" marR="0" rtl="0" algn="l">
                        <a:lnSpc>
                          <a:spcPct val="150000"/>
                        </a:lnSpc>
                        <a:spcBef>
                          <a:spcPts val="0"/>
                        </a:spcBef>
                        <a:spcAft>
                          <a:spcPts val="0"/>
                        </a:spcAft>
                        <a:buClr>
                          <a:srgbClr val="000000"/>
                        </a:buClr>
                        <a:buSzPts val="1100"/>
                        <a:buFont typeface="Arial"/>
                        <a:buChar char="•"/>
                      </a:pPr>
                      <a:r>
                        <a:rPr lang="en-US" sz="1100" u="none" cap="none" strike="noStrike"/>
                        <a:t>HubSpot</a:t>
                      </a:r>
                      <a:endParaRPr/>
                    </a:p>
                    <a:p>
                      <a:pPr indent="-171450" lvl="0" marL="171450" marR="0" rtl="0" algn="l">
                        <a:lnSpc>
                          <a:spcPct val="150000"/>
                        </a:lnSpc>
                        <a:spcBef>
                          <a:spcPts val="0"/>
                        </a:spcBef>
                        <a:spcAft>
                          <a:spcPts val="0"/>
                        </a:spcAft>
                        <a:buClr>
                          <a:srgbClr val="000000"/>
                        </a:buClr>
                        <a:buSzPts val="1100"/>
                        <a:buFont typeface="Arial"/>
                        <a:buChar char="•"/>
                      </a:pPr>
                      <a:r>
                        <a:rPr lang="en-US" sz="1100" u="none" cap="none" strike="noStrike"/>
                        <a:t>Informatica</a:t>
                      </a:r>
                      <a:endParaRPr/>
                    </a:p>
                    <a:p>
                      <a:pPr indent="-171450" lvl="0" marL="171450" marR="0" rtl="0" algn="l">
                        <a:lnSpc>
                          <a:spcPct val="150000"/>
                        </a:lnSpc>
                        <a:spcBef>
                          <a:spcPts val="0"/>
                        </a:spcBef>
                        <a:spcAft>
                          <a:spcPts val="0"/>
                        </a:spcAft>
                        <a:buClr>
                          <a:srgbClr val="000000"/>
                        </a:buClr>
                        <a:buSzPts val="1100"/>
                        <a:buFont typeface="Arial"/>
                        <a:buChar char="•"/>
                      </a:pPr>
                      <a:r>
                        <a:rPr lang="en-US" sz="1100" u="none" cap="none" strike="noStrike"/>
                        <a:t>OpenText</a:t>
                      </a:r>
                      <a:endParaRPr/>
                    </a:p>
                    <a:p>
                      <a:pPr indent="-171450" lvl="0" marL="171450" marR="0" rtl="0" algn="l">
                        <a:lnSpc>
                          <a:spcPct val="150000"/>
                        </a:lnSpc>
                        <a:spcBef>
                          <a:spcPts val="0"/>
                        </a:spcBef>
                        <a:spcAft>
                          <a:spcPts val="0"/>
                        </a:spcAft>
                        <a:buClr>
                          <a:srgbClr val="000000"/>
                        </a:buClr>
                        <a:buSzPts val="1100"/>
                        <a:buFont typeface="Arial"/>
                        <a:buChar char="•"/>
                      </a:pPr>
                      <a:r>
                        <a:rPr lang="en-US" sz="1100" u="none" cap="none" strike="noStrike"/>
                        <a:t>Palantir</a:t>
                      </a:r>
                      <a:endParaRPr/>
                    </a:p>
                    <a:p>
                      <a:pPr indent="-171450" lvl="0" marL="171450" marR="0" rtl="0" algn="l">
                        <a:lnSpc>
                          <a:spcPct val="150000"/>
                        </a:lnSpc>
                        <a:spcBef>
                          <a:spcPts val="0"/>
                        </a:spcBef>
                        <a:spcAft>
                          <a:spcPts val="0"/>
                        </a:spcAft>
                        <a:buClr>
                          <a:srgbClr val="000000"/>
                        </a:buClr>
                        <a:buSzPts val="1100"/>
                        <a:buFont typeface="Arial"/>
                        <a:buChar char="•"/>
                      </a:pPr>
                      <a:r>
                        <a:rPr lang="en-US" sz="1100" u="none" cap="none" strike="noStrike"/>
                        <a:t>Pegasystems</a:t>
                      </a:r>
                      <a:endParaRPr/>
                    </a:p>
                    <a:p>
                      <a:pPr indent="-171450" lvl="0" marL="171450" marR="0" rtl="0" algn="l">
                        <a:lnSpc>
                          <a:spcPct val="150000"/>
                        </a:lnSpc>
                        <a:spcBef>
                          <a:spcPts val="0"/>
                        </a:spcBef>
                        <a:spcAft>
                          <a:spcPts val="0"/>
                        </a:spcAft>
                        <a:buClr>
                          <a:srgbClr val="000000"/>
                        </a:buClr>
                        <a:buSzPts val="1100"/>
                        <a:buFont typeface="Arial"/>
                        <a:buChar char="•"/>
                      </a:pPr>
                      <a:r>
                        <a:rPr lang="en-US" sz="1100" u="none" cap="none" strike="noStrike"/>
                        <a:t>Qualtrics (SAP)</a:t>
                      </a:r>
                      <a:endParaRPr/>
                    </a:p>
                    <a:p>
                      <a:pPr indent="-171450" lvl="0" marL="171450" marR="0" rtl="0" algn="l">
                        <a:lnSpc>
                          <a:spcPct val="150000"/>
                        </a:lnSpc>
                        <a:spcBef>
                          <a:spcPts val="0"/>
                        </a:spcBef>
                        <a:spcAft>
                          <a:spcPts val="0"/>
                        </a:spcAft>
                        <a:buClr>
                          <a:srgbClr val="000000"/>
                        </a:buClr>
                        <a:buSzPts val="1100"/>
                        <a:buFont typeface="Arial"/>
                        <a:buChar char="•"/>
                      </a:pPr>
                      <a:r>
                        <a:rPr lang="en-US" sz="1100" u="none" cap="none" strike="noStrike"/>
                        <a:t>SAP</a:t>
                      </a:r>
                      <a:endParaRPr/>
                    </a:p>
                    <a:p>
                      <a:pPr indent="-171450" lvl="0" marL="171450" marR="0" rtl="0" algn="l">
                        <a:lnSpc>
                          <a:spcPct val="150000"/>
                        </a:lnSpc>
                        <a:spcBef>
                          <a:spcPts val="0"/>
                        </a:spcBef>
                        <a:spcAft>
                          <a:spcPts val="0"/>
                        </a:spcAft>
                        <a:buClr>
                          <a:srgbClr val="000000"/>
                        </a:buClr>
                        <a:buSzPts val="1100"/>
                        <a:buFont typeface="Arial"/>
                        <a:buChar char="•"/>
                      </a:pPr>
                      <a:r>
                        <a:rPr lang="en-US" sz="1100" u="none" cap="none" strike="noStrike"/>
                        <a:t>ServiceNow</a:t>
                      </a:r>
                      <a:endParaRPr/>
                    </a:p>
                    <a:p>
                      <a:pPr indent="-171450" lvl="0" marL="171450" marR="0" rtl="0" algn="l">
                        <a:lnSpc>
                          <a:spcPct val="150000"/>
                        </a:lnSpc>
                        <a:spcBef>
                          <a:spcPts val="0"/>
                        </a:spcBef>
                        <a:spcAft>
                          <a:spcPts val="0"/>
                        </a:spcAft>
                        <a:buClr>
                          <a:srgbClr val="000000"/>
                        </a:buClr>
                        <a:buSzPts val="1100"/>
                        <a:buFont typeface="Arial"/>
                        <a:buChar char="•"/>
                      </a:pPr>
                      <a:r>
                        <a:rPr lang="en-US" sz="1100" u="none" cap="none" strike="noStrike"/>
                        <a:t>Trend Micro</a:t>
                      </a:r>
                      <a:endParaRPr/>
                    </a:p>
                    <a:p>
                      <a:pPr indent="-171450" lvl="0" marL="171450" marR="0" rtl="0" algn="l">
                        <a:lnSpc>
                          <a:spcPct val="150000"/>
                        </a:lnSpc>
                        <a:spcBef>
                          <a:spcPts val="0"/>
                        </a:spcBef>
                        <a:spcAft>
                          <a:spcPts val="0"/>
                        </a:spcAft>
                        <a:buClr>
                          <a:srgbClr val="000000"/>
                        </a:buClr>
                        <a:buSzPts val="1100"/>
                        <a:buFont typeface="Arial"/>
                        <a:buChar char="•"/>
                      </a:pPr>
                      <a:r>
                        <a:rPr lang="en-US" sz="1100" u="none" cap="none" strike="noStrike"/>
                        <a:t>Twilio</a:t>
                      </a:r>
                      <a:endParaRPr/>
                    </a:p>
                    <a:p>
                      <a:pPr indent="-171450" lvl="0" marL="171450" marR="0" rtl="0" algn="l">
                        <a:lnSpc>
                          <a:spcPct val="150000"/>
                        </a:lnSpc>
                        <a:spcBef>
                          <a:spcPts val="0"/>
                        </a:spcBef>
                        <a:spcAft>
                          <a:spcPts val="0"/>
                        </a:spcAft>
                        <a:buClr>
                          <a:srgbClr val="000000"/>
                        </a:buClr>
                        <a:buSzPts val="1100"/>
                        <a:buFont typeface="Arial"/>
                        <a:buChar char="•"/>
                      </a:pPr>
                      <a:r>
                        <a:rPr lang="en-US" sz="1100" u="none" cap="none" strike="noStrike"/>
                        <a:t>Yonyou</a:t>
                      </a:r>
                      <a:endParaRPr sz="11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6"/>
          <p:cNvSpPr txBox="1"/>
          <p:nvPr>
            <p:ph type="title"/>
          </p:nvPr>
        </p:nvSpPr>
        <p:spPr>
          <a:xfrm>
            <a:off x="306455" y="201264"/>
            <a:ext cx="11647652" cy="443198"/>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SzPts val="3200"/>
              <a:buFont typeface="Arial Black"/>
              <a:buNone/>
            </a:pPr>
            <a:r>
              <a:rPr lang="en-US"/>
              <a:t>Business Metrics Collected for Software Providers</a:t>
            </a:r>
            <a:br>
              <a:rPr lang="en-US"/>
            </a:br>
            <a:endParaRPr/>
          </a:p>
        </p:txBody>
      </p:sp>
      <p:graphicFrame>
        <p:nvGraphicFramePr>
          <p:cNvPr id="351" name="Google Shape;351;p6"/>
          <p:cNvGraphicFramePr/>
          <p:nvPr/>
        </p:nvGraphicFramePr>
        <p:xfrm>
          <a:off x="306455" y="859413"/>
          <a:ext cx="3000000" cy="3000000"/>
        </p:xfrm>
        <a:graphic>
          <a:graphicData uri="http://schemas.openxmlformats.org/drawingml/2006/table">
            <a:tbl>
              <a:tblPr>
                <a:noFill/>
                <a:tableStyleId>{4044B9C2-2AAA-4E8B-9B73-E8BA30B2ED56}</a:tableStyleId>
              </a:tblPr>
              <a:tblGrid>
                <a:gridCol w="1889375"/>
                <a:gridCol w="9517825"/>
              </a:tblGrid>
              <a:tr h="697575">
                <a:tc>
                  <a:txBody>
                    <a:bodyPr/>
                    <a:lstStyle/>
                    <a:p>
                      <a:pPr indent="0" lvl="0" marL="0" marR="0" rtl="0" algn="l">
                        <a:lnSpc>
                          <a:spcPct val="100000"/>
                        </a:lnSpc>
                        <a:spcBef>
                          <a:spcPts val="0"/>
                        </a:spcBef>
                        <a:spcAft>
                          <a:spcPts val="0"/>
                        </a:spcAft>
                        <a:buClr>
                          <a:srgbClr val="000000"/>
                        </a:buClr>
                        <a:buSzPts val="1800"/>
                        <a:buFont typeface="Arial"/>
                        <a:buNone/>
                      </a:pPr>
                      <a:r>
                        <a:rPr b="1" lang="en-US" sz="1800" u="none" cap="none" strike="noStrike">
                          <a:solidFill>
                            <a:schemeClr val="lt1"/>
                          </a:solidFill>
                          <a:latin typeface="Arial"/>
                          <a:ea typeface="Arial"/>
                          <a:cs typeface="Arial"/>
                          <a:sym typeface="Arial"/>
                        </a:rPr>
                        <a:t>Growth</a:t>
                      </a:r>
                      <a:endParaRPr sz="1400" u="none" cap="none" strike="noStrike"/>
                    </a:p>
                  </a:txBody>
                  <a:tcPr marT="45725" marB="45725" marR="91450" marL="91450" anchor="ctr">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28575">
                      <a:solidFill>
                        <a:schemeClr val="dk2"/>
                      </a:solidFill>
                      <a:prstDash val="solid"/>
                      <a:round/>
                      <a:headEnd len="sm" w="sm" type="none"/>
                      <a:tailEnd len="sm" w="sm" type="none"/>
                    </a:lnT>
                    <a:lnB cap="flat" cmpd="sng" w="12700">
                      <a:solidFill>
                        <a:schemeClr val="lt2"/>
                      </a:solidFill>
                      <a:prstDash val="solid"/>
                      <a:round/>
                      <a:headEnd len="sm" w="sm" type="none"/>
                      <a:tailEnd len="sm" w="sm" type="none"/>
                    </a:lnB>
                    <a:solidFill>
                      <a:schemeClr val="accent1"/>
                    </a:solidFill>
                  </a:tcPr>
                </a:tc>
                <a:tc>
                  <a:txBody>
                    <a:bodyPr/>
                    <a:lstStyle/>
                    <a:p>
                      <a:pPr indent="-171450" lvl="0" marL="182880" marR="0" rtl="0" algn="l">
                        <a:lnSpc>
                          <a:spcPct val="100000"/>
                        </a:lnSpc>
                        <a:spcBef>
                          <a:spcPts val="0"/>
                        </a:spcBef>
                        <a:spcAft>
                          <a:spcPts val="0"/>
                        </a:spcAft>
                        <a:buClr>
                          <a:srgbClr val="000000"/>
                        </a:buClr>
                        <a:buSzPts val="1200"/>
                        <a:buFont typeface="Arial"/>
                        <a:buChar char="•"/>
                      </a:pPr>
                      <a:r>
                        <a:rPr b="0" i="0" lang="en-US" sz="1200" u="none" cap="none" strike="noStrike">
                          <a:solidFill>
                            <a:srgbClr val="0059BF"/>
                          </a:solidFill>
                          <a:latin typeface="Arial"/>
                          <a:ea typeface="Arial"/>
                          <a:cs typeface="Arial"/>
                          <a:sym typeface="Arial"/>
                        </a:rPr>
                        <a:t>Revenue Growth Percentage (YoY and QoQ)</a:t>
                      </a:r>
                      <a:r>
                        <a:rPr b="0" i="0" lang="en-US" sz="1200" u="none" cap="none" strike="noStrike">
                          <a:solidFill>
                            <a:schemeClr val="dk1"/>
                          </a:solidFill>
                          <a:latin typeface="Arial"/>
                          <a:ea typeface="Arial"/>
                          <a:cs typeface="Arial"/>
                          <a:sym typeface="Arial"/>
                        </a:rPr>
                        <a:t> Comparison of total revenue gro</a:t>
                      </a:r>
                      <a:r>
                        <a:rPr lang="en-US" sz="1200" u="none" cap="none" strike="noStrike">
                          <a:solidFill>
                            <a:schemeClr val="dk1"/>
                          </a:solidFill>
                        </a:rPr>
                        <a:t>wth i</a:t>
                      </a:r>
                      <a:r>
                        <a:rPr b="0" i="0" lang="en-US" sz="1200" u="none" cap="none" strike="noStrike">
                          <a:solidFill>
                            <a:schemeClr val="dk1"/>
                          </a:solidFill>
                          <a:latin typeface="Arial"/>
                          <a:ea typeface="Arial"/>
                          <a:cs typeface="Arial"/>
                          <a:sym typeface="Arial"/>
                        </a:rPr>
                        <a:t>n U.S. dollars and constant currency (CC).</a:t>
                      </a:r>
                      <a:endParaRPr sz="1400" u="none" cap="none" strike="noStrike"/>
                    </a:p>
                    <a:p>
                      <a:pPr indent="-171450" lvl="0" marL="182880" marR="0" rtl="0" algn="l">
                        <a:lnSpc>
                          <a:spcPct val="100000"/>
                        </a:lnSpc>
                        <a:spcBef>
                          <a:spcPts val="0"/>
                        </a:spcBef>
                        <a:spcAft>
                          <a:spcPts val="0"/>
                        </a:spcAft>
                        <a:buClr>
                          <a:srgbClr val="000000"/>
                        </a:buClr>
                        <a:buSzPts val="1200"/>
                        <a:buFont typeface="Arial"/>
                        <a:buChar char="•"/>
                      </a:pPr>
                      <a:r>
                        <a:rPr b="0" i="0" lang="en-US" sz="1200" u="none" cap="none" strike="noStrike">
                          <a:solidFill>
                            <a:srgbClr val="0059BF"/>
                          </a:solidFill>
                          <a:latin typeface="Arial"/>
                          <a:ea typeface="Arial"/>
                          <a:cs typeface="Arial"/>
                          <a:sym typeface="Arial"/>
                        </a:rPr>
                        <a:t>Revenue Guidance Growth Percentage (QoQ)</a:t>
                      </a:r>
                      <a:r>
                        <a:rPr b="0" i="0" lang="en-US" sz="1200" u="none" cap="none" strike="noStrike">
                          <a:solidFill>
                            <a:schemeClr val="dk1"/>
                          </a:solidFill>
                          <a:latin typeface="Arial"/>
                          <a:ea typeface="Arial"/>
                          <a:cs typeface="Arial"/>
                          <a:sym typeface="Arial"/>
                        </a:rPr>
                        <a:t> Comparison in U.S. dollars and constant currency.</a:t>
                      </a:r>
                      <a:endParaRPr sz="1400" u="none" cap="none" strike="noStrike"/>
                    </a:p>
                  </a:txBody>
                  <a:tcPr marT="45725" marB="45725" marR="91450" marL="91450" anchor="ctr">
                    <a:lnL cap="flat" cmpd="sng" w="28575">
                      <a:solidFill>
                        <a:schemeClr val="dk2"/>
                      </a:solidFill>
                      <a:prstDash val="solid"/>
                      <a:round/>
                      <a:headEnd len="sm" w="sm" type="none"/>
                      <a:tailEnd len="sm" w="sm" type="none"/>
                    </a:lnL>
                    <a:lnR cap="flat" cmpd="sng" w="12700">
                      <a:solidFill>
                        <a:schemeClr val="accent1"/>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12700">
                      <a:solidFill>
                        <a:schemeClr val="accent1"/>
                      </a:solidFill>
                      <a:prstDash val="solid"/>
                      <a:round/>
                      <a:headEnd len="sm" w="sm" type="none"/>
                      <a:tailEnd len="sm" w="sm" type="none"/>
                    </a:lnB>
                    <a:solidFill>
                      <a:schemeClr val="accent1">
                        <a:alpha val="0"/>
                      </a:schemeClr>
                    </a:solidFill>
                  </a:tcPr>
                </a:tc>
              </a:tr>
              <a:tr h="1307575">
                <a:tc>
                  <a:txBody>
                    <a:bodyPr/>
                    <a:lstStyle/>
                    <a:p>
                      <a:pPr indent="0" lvl="0" marL="0" marR="0" rtl="0" algn="l">
                        <a:lnSpc>
                          <a:spcPct val="100000"/>
                        </a:lnSpc>
                        <a:spcBef>
                          <a:spcPts val="0"/>
                        </a:spcBef>
                        <a:spcAft>
                          <a:spcPts val="0"/>
                        </a:spcAft>
                        <a:buClr>
                          <a:srgbClr val="000000"/>
                        </a:buClr>
                        <a:buSzPts val="1800"/>
                        <a:buFont typeface="Arial"/>
                        <a:buNone/>
                      </a:pPr>
                      <a:r>
                        <a:rPr b="1" lang="en-US" sz="1800" u="none" cap="none" strike="noStrike">
                          <a:solidFill>
                            <a:schemeClr val="lt1"/>
                          </a:solidFill>
                          <a:latin typeface="Arial"/>
                          <a:ea typeface="Arial"/>
                          <a:cs typeface="Arial"/>
                          <a:sym typeface="Arial"/>
                        </a:rPr>
                        <a:t>Revenue Mix</a:t>
                      </a:r>
                      <a:endParaRPr sz="1400" u="none" cap="none" strike="noStrike"/>
                    </a:p>
                  </a:txBody>
                  <a:tcPr marT="45725" marB="45725" marR="91450" marL="91450" anchor="ctr">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12700">
                      <a:solidFill>
                        <a:schemeClr val="lt2"/>
                      </a:solidFill>
                      <a:prstDash val="solid"/>
                      <a:round/>
                      <a:headEnd len="sm" w="sm" type="none"/>
                      <a:tailEnd len="sm" w="sm" type="none"/>
                    </a:lnT>
                    <a:lnB cap="flat" cmpd="sng" w="12700">
                      <a:solidFill>
                        <a:schemeClr val="lt2"/>
                      </a:solidFill>
                      <a:prstDash val="solid"/>
                      <a:round/>
                      <a:headEnd len="sm" w="sm" type="none"/>
                      <a:tailEnd len="sm" w="sm" type="none"/>
                    </a:lnB>
                    <a:solidFill>
                      <a:schemeClr val="accent1"/>
                    </a:solidFill>
                  </a:tcPr>
                </a:tc>
                <a:tc>
                  <a:txBody>
                    <a:bodyPr/>
                    <a:lstStyle/>
                    <a:p>
                      <a:pPr indent="-171450" lvl="0" marL="182880" marR="0" rtl="0" algn="l">
                        <a:lnSpc>
                          <a:spcPct val="100000"/>
                        </a:lnSpc>
                        <a:spcBef>
                          <a:spcPts val="0"/>
                        </a:spcBef>
                        <a:spcAft>
                          <a:spcPts val="0"/>
                        </a:spcAft>
                        <a:buClr>
                          <a:srgbClr val="000000"/>
                        </a:buClr>
                        <a:buSzPts val="1200"/>
                        <a:buFont typeface="Arial"/>
                        <a:buChar char="•"/>
                      </a:pPr>
                      <a:r>
                        <a:rPr b="0" i="0" lang="en-US" sz="1200" u="none" cap="none" strike="noStrike">
                          <a:solidFill>
                            <a:srgbClr val="0059BF"/>
                          </a:solidFill>
                          <a:latin typeface="Arial"/>
                          <a:ea typeface="Arial"/>
                          <a:cs typeface="Arial"/>
                          <a:sym typeface="Arial"/>
                        </a:rPr>
                        <a:t>Annual Recurring Revenue Growth Percentage (YoY and QoQ)</a:t>
                      </a:r>
                      <a:r>
                        <a:rPr b="0" i="0" lang="en-US" sz="1200" u="none" cap="none" strike="noStrike">
                          <a:latin typeface="Arial"/>
                          <a:ea typeface="Arial"/>
                          <a:cs typeface="Arial"/>
                          <a:sym typeface="Arial"/>
                        </a:rPr>
                        <a:t> Growth rate of annual recurring revenue (ARR) reported by vendors. Comparison in U.S. dollars and constant currency.</a:t>
                      </a:r>
                      <a:endParaRPr sz="1400" u="none" cap="none" strike="noStrike"/>
                    </a:p>
                    <a:p>
                      <a:pPr indent="-171450" lvl="0" marL="182880" marR="0" rtl="0" algn="l">
                        <a:lnSpc>
                          <a:spcPct val="100000"/>
                        </a:lnSpc>
                        <a:spcBef>
                          <a:spcPts val="200"/>
                        </a:spcBef>
                        <a:spcAft>
                          <a:spcPts val="0"/>
                        </a:spcAft>
                        <a:buClr>
                          <a:srgbClr val="000000"/>
                        </a:buClr>
                        <a:buSzPts val="1200"/>
                        <a:buFont typeface="Arial"/>
                        <a:buChar char="•"/>
                      </a:pPr>
                      <a:r>
                        <a:rPr b="0" i="0" lang="en-US" sz="1200" u="none" cap="none" strike="noStrike">
                          <a:solidFill>
                            <a:srgbClr val="0059BF"/>
                          </a:solidFill>
                          <a:latin typeface="Arial"/>
                          <a:ea typeface="Arial"/>
                          <a:cs typeface="Arial"/>
                          <a:sym typeface="Arial"/>
                        </a:rPr>
                        <a:t>License Revenue Growth Percentage (YoY and QoQ)</a:t>
                      </a:r>
                      <a:r>
                        <a:rPr b="0" i="0" lang="en-US" sz="1200" u="none" cap="none" strike="noStrike">
                          <a:latin typeface="Arial"/>
                          <a:ea typeface="Arial"/>
                          <a:cs typeface="Arial"/>
                          <a:sym typeface="Arial"/>
                        </a:rPr>
                        <a:t> Growth rate of license revenue reported by vendors. Comparison in U.S. dollars and constant currency.</a:t>
                      </a:r>
                      <a:endParaRPr sz="1400" u="none" cap="none" strike="noStrike"/>
                    </a:p>
                    <a:p>
                      <a:pPr indent="-171450" lvl="0" marL="182880" marR="0" rtl="0" algn="l">
                        <a:lnSpc>
                          <a:spcPct val="100000"/>
                        </a:lnSpc>
                        <a:spcBef>
                          <a:spcPts val="200"/>
                        </a:spcBef>
                        <a:spcAft>
                          <a:spcPts val="0"/>
                        </a:spcAft>
                        <a:buClr>
                          <a:srgbClr val="000000"/>
                        </a:buClr>
                        <a:buSzPts val="1200"/>
                        <a:buFont typeface="Arial"/>
                        <a:buChar char="•"/>
                      </a:pPr>
                      <a:r>
                        <a:rPr b="0" i="0" lang="en-US" sz="1200" u="none" cap="none" strike="noStrike">
                          <a:solidFill>
                            <a:srgbClr val="0059BF"/>
                          </a:solidFill>
                          <a:latin typeface="Arial"/>
                          <a:ea typeface="Arial"/>
                          <a:cs typeface="Arial"/>
                          <a:sym typeface="Arial"/>
                        </a:rPr>
                        <a:t>Cloud Revenue Growth Percentage (YoY and QoQ)</a:t>
                      </a:r>
                      <a:r>
                        <a:rPr b="0" i="0" lang="en-US" sz="1200" u="none" cap="none" strike="noStrike">
                          <a:latin typeface="Arial"/>
                          <a:ea typeface="Arial"/>
                          <a:cs typeface="Arial"/>
                          <a:sym typeface="Arial"/>
                        </a:rPr>
                        <a:t> Growth rate of cloud revenue reported by vendors. Comparison in U.S. dollars and constant currency.</a:t>
                      </a:r>
                      <a:endParaRPr sz="1200" u="none" cap="none" strike="noStrike"/>
                    </a:p>
                  </a:txBody>
                  <a:tcPr marT="45725" marB="45725" marR="91450" marL="91450" anchor="ctr">
                    <a:lnL cap="flat" cmpd="sng" w="28575">
                      <a:solidFill>
                        <a:schemeClr val="dk2"/>
                      </a:solidFill>
                      <a:prstDash val="solid"/>
                      <a:round/>
                      <a:headEnd len="sm" w="sm" type="none"/>
                      <a:tailEnd len="sm" w="sm" type="none"/>
                    </a:lnL>
                    <a:lnR cap="flat" cmpd="sng" w="12700">
                      <a:solidFill>
                        <a:schemeClr val="accent1"/>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12700">
                      <a:solidFill>
                        <a:schemeClr val="accent1"/>
                      </a:solidFill>
                      <a:prstDash val="solid"/>
                      <a:round/>
                      <a:headEnd len="sm" w="sm" type="none"/>
                      <a:tailEnd len="sm" w="sm" type="none"/>
                    </a:lnB>
                    <a:solidFill>
                      <a:schemeClr val="accent1">
                        <a:alpha val="0"/>
                      </a:schemeClr>
                    </a:solidFill>
                  </a:tcPr>
                </a:tc>
              </a:tr>
              <a:tr h="556200">
                <a:tc>
                  <a:txBody>
                    <a:bodyPr/>
                    <a:lstStyle/>
                    <a:p>
                      <a:pPr indent="0" lvl="0" marL="0" marR="0" rtl="0" algn="l">
                        <a:lnSpc>
                          <a:spcPct val="100000"/>
                        </a:lnSpc>
                        <a:spcBef>
                          <a:spcPts val="0"/>
                        </a:spcBef>
                        <a:spcAft>
                          <a:spcPts val="0"/>
                        </a:spcAft>
                        <a:buClr>
                          <a:srgbClr val="000000"/>
                        </a:buClr>
                        <a:buSzPts val="1800"/>
                        <a:buFont typeface="Arial"/>
                        <a:buNone/>
                      </a:pPr>
                      <a:r>
                        <a:rPr b="1" lang="en-US" sz="1800" u="none" cap="none" strike="noStrike">
                          <a:solidFill>
                            <a:schemeClr val="lt1"/>
                          </a:solidFill>
                          <a:latin typeface="Arial"/>
                          <a:ea typeface="Arial"/>
                          <a:cs typeface="Arial"/>
                          <a:sym typeface="Arial"/>
                        </a:rPr>
                        <a:t>Customer</a:t>
                      </a:r>
                      <a:endParaRPr sz="1400" u="none" cap="none" strike="noStrike"/>
                    </a:p>
                  </a:txBody>
                  <a:tcPr marT="45725" marB="45725" marR="91450" marL="91450" anchor="ctr">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12700">
                      <a:solidFill>
                        <a:schemeClr val="lt2"/>
                      </a:solidFill>
                      <a:prstDash val="solid"/>
                      <a:round/>
                      <a:headEnd len="sm" w="sm" type="none"/>
                      <a:tailEnd len="sm" w="sm" type="none"/>
                    </a:lnT>
                    <a:lnB cap="flat" cmpd="sng" w="12700">
                      <a:solidFill>
                        <a:schemeClr val="lt2"/>
                      </a:solidFill>
                      <a:prstDash val="solid"/>
                      <a:round/>
                      <a:headEnd len="sm" w="sm" type="none"/>
                      <a:tailEnd len="sm" w="sm" type="none"/>
                    </a:lnB>
                    <a:solidFill>
                      <a:schemeClr val="accent1"/>
                    </a:solidFill>
                  </a:tcPr>
                </a:tc>
                <a:tc>
                  <a:txBody>
                    <a:bodyPr/>
                    <a:lstStyle/>
                    <a:p>
                      <a:pPr indent="-171450" lvl="0" marL="182880" marR="0" rtl="0" algn="l">
                        <a:lnSpc>
                          <a:spcPct val="100000"/>
                        </a:lnSpc>
                        <a:spcBef>
                          <a:spcPts val="0"/>
                        </a:spcBef>
                        <a:spcAft>
                          <a:spcPts val="0"/>
                        </a:spcAft>
                        <a:buClr>
                          <a:srgbClr val="000000"/>
                        </a:buClr>
                        <a:buSzPts val="1200"/>
                        <a:buFont typeface="Arial"/>
                        <a:buChar char="•"/>
                      </a:pPr>
                      <a:r>
                        <a:rPr b="0" i="0" lang="en-US" sz="1200" u="none" cap="none" strike="noStrike">
                          <a:solidFill>
                            <a:srgbClr val="0059BF"/>
                          </a:solidFill>
                          <a:latin typeface="Arial"/>
                          <a:ea typeface="Arial"/>
                          <a:cs typeface="Arial"/>
                          <a:sym typeface="Arial"/>
                        </a:rPr>
                        <a:t>Customer Growth Percentage (YoY and QoQ)</a:t>
                      </a:r>
                      <a:r>
                        <a:rPr b="0" i="0" lang="en-US" sz="1200" u="none" cap="none" strike="noStrike">
                          <a:latin typeface="Arial"/>
                          <a:ea typeface="Arial"/>
                          <a:cs typeface="Arial"/>
                          <a:sym typeface="Arial"/>
                        </a:rPr>
                        <a:t> Growth rate of total number of customers reported by vendors </a:t>
                      </a:r>
                      <a:r>
                        <a:rPr lang="en-US" sz="1200" u="none" cap="none" strike="noStrike"/>
                        <a:t>at quarter-end.</a:t>
                      </a:r>
                      <a:endParaRPr sz="1200" u="none" cap="none" strike="noStrike"/>
                    </a:p>
                  </a:txBody>
                  <a:tcPr marT="45725" marB="45725" marR="91450" marL="91450" anchor="ctr">
                    <a:lnL cap="flat" cmpd="sng" w="28575">
                      <a:solidFill>
                        <a:schemeClr val="dk2"/>
                      </a:solidFill>
                      <a:prstDash val="solid"/>
                      <a:round/>
                      <a:headEnd len="sm" w="sm" type="none"/>
                      <a:tailEnd len="sm" w="sm" type="none"/>
                    </a:lnL>
                    <a:lnR cap="flat" cmpd="sng" w="12700">
                      <a:solidFill>
                        <a:schemeClr val="accent1"/>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12700">
                      <a:solidFill>
                        <a:schemeClr val="accent1"/>
                      </a:solidFill>
                      <a:prstDash val="solid"/>
                      <a:round/>
                      <a:headEnd len="sm" w="sm" type="none"/>
                      <a:tailEnd len="sm" w="sm" type="none"/>
                    </a:lnB>
                    <a:solidFill>
                      <a:schemeClr val="accent1">
                        <a:alpha val="0"/>
                      </a:schemeClr>
                    </a:solidFill>
                  </a:tcPr>
                </a:tc>
              </a:tr>
              <a:tr h="565450">
                <a:tc>
                  <a:txBody>
                    <a:bodyPr/>
                    <a:lstStyle/>
                    <a:p>
                      <a:pPr indent="0" lvl="0" marL="0" marR="0" rtl="0" algn="l">
                        <a:lnSpc>
                          <a:spcPct val="100000"/>
                        </a:lnSpc>
                        <a:spcBef>
                          <a:spcPts val="0"/>
                        </a:spcBef>
                        <a:spcAft>
                          <a:spcPts val="0"/>
                        </a:spcAft>
                        <a:buClr>
                          <a:srgbClr val="000000"/>
                        </a:buClr>
                        <a:buSzPts val="1800"/>
                        <a:buFont typeface="Arial"/>
                        <a:buNone/>
                      </a:pPr>
                      <a:r>
                        <a:rPr b="1" lang="en-US" sz="1800" u="none" cap="none" strike="noStrike">
                          <a:solidFill>
                            <a:schemeClr val="lt1"/>
                          </a:solidFill>
                          <a:latin typeface="Arial"/>
                          <a:ea typeface="Arial"/>
                          <a:cs typeface="Arial"/>
                          <a:sym typeface="Arial"/>
                        </a:rPr>
                        <a:t>Talent</a:t>
                      </a:r>
                      <a:endParaRPr sz="1400" u="none" cap="none" strike="noStrike"/>
                    </a:p>
                  </a:txBody>
                  <a:tcPr marT="45725" marB="45725" marR="91450" marL="91450" anchor="ctr">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12700">
                      <a:solidFill>
                        <a:schemeClr val="lt2"/>
                      </a:solidFill>
                      <a:prstDash val="solid"/>
                      <a:round/>
                      <a:headEnd len="sm" w="sm" type="none"/>
                      <a:tailEnd len="sm" w="sm" type="none"/>
                    </a:lnT>
                    <a:lnB cap="flat" cmpd="sng" w="12700">
                      <a:solidFill>
                        <a:schemeClr val="lt2"/>
                      </a:solidFill>
                      <a:prstDash val="solid"/>
                      <a:round/>
                      <a:headEnd len="sm" w="sm" type="none"/>
                      <a:tailEnd len="sm" w="sm" type="none"/>
                    </a:lnB>
                    <a:solidFill>
                      <a:schemeClr val="accent1"/>
                    </a:solidFill>
                  </a:tcPr>
                </a:tc>
                <a:tc>
                  <a:txBody>
                    <a:bodyPr/>
                    <a:lstStyle/>
                    <a:p>
                      <a:pPr indent="-171450" lvl="0" marL="182880" marR="0" rtl="0" algn="l">
                        <a:lnSpc>
                          <a:spcPct val="100000"/>
                        </a:lnSpc>
                        <a:spcBef>
                          <a:spcPts val="0"/>
                        </a:spcBef>
                        <a:spcAft>
                          <a:spcPts val="0"/>
                        </a:spcAft>
                        <a:buClr>
                          <a:srgbClr val="000000"/>
                        </a:buClr>
                        <a:buSzPts val="1200"/>
                        <a:buFont typeface="Arial"/>
                        <a:buChar char="•"/>
                      </a:pPr>
                      <a:r>
                        <a:rPr b="0" i="0" lang="en-US" sz="1200" u="none" cap="none" strike="noStrike">
                          <a:solidFill>
                            <a:srgbClr val="0059BF"/>
                          </a:solidFill>
                          <a:latin typeface="Arial"/>
                          <a:ea typeface="Arial"/>
                          <a:cs typeface="Arial"/>
                          <a:sym typeface="Arial"/>
                        </a:rPr>
                        <a:t>Employee Headcount Growth Percentage (YoY and QoQ) </a:t>
                      </a:r>
                      <a:r>
                        <a:rPr lang="en-US" sz="1200" u="none" cap="none" strike="noStrike">
                          <a:solidFill>
                            <a:schemeClr val="dk1"/>
                          </a:solidFill>
                        </a:rPr>
                        <a:t>Comparison of employee headcount growth reported at quarter-end.</a:t>
                      </a:r>
                      <a:endParaRPr sz="1200" u="none" cap="none" strike="noStrike">
                        <a:solidFill>
                          <a:schemeClr val="dk1"/>
                        </a:solidFill>
                      </a:endParaRPr>
                    </a:p>
                  </a:txBody>
                  <a:tcPr marT="45725" marB="45725" marR="91450" marL="91450" anchor="ctr">
                    <a:lnL cap="flat" cmpd="sng" w="28575">
                      <a:solidFill>
                        <a:schemeClr val="dk2"/>
                      </a:solidFill>
                      <a:prstDash val="solid"/>
                      <a:round/>
                      <a:headEnd len="sm" w="sm" type="none"/>
                      <a:tailEnd len="sm" w="sm" type="none"/>
                    </a:lnL>
                    <a:lnR cap="flat" cmpd="sng" w="12700">
                      <a:solidFill>
                        <a:schemeClr val="accent1"/>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12700">
                      <a:solidFill>
                        <a:schemeClr val="accent1"/>
                      </a:solidFill>
                      <a:prstDash val="solid"/>
                      <a:round/>
                      <a:headEnd len="sm" w="sm" type="none"/>
                      <a:tailEnd len="sm" w="sm" type="none"/>
                    </a:lnB>
                    <a:solidFill>
                      <a:schemeClr val="accent1">
                        <a:alpha val="0"/>
                      </a:schemeClr>
                    </a:solidFill>
                  </a:tcPr>
                </a:tc>
              </a:tr>
              <a:tr h="728825">
                <a:tc>
                  <a:txBody>
                    <a:bodyPr/>
                    <a:lstStyle/>
                    <a:p>
                      <a:pPr indent="0" lvl="0" marL="0" marR="0" rtl="0" algn="l">
                        <a:lnSpc>
                          <a:spcPct val="100000"/>
                        </a:lnSpc>
                        <a:spcBef>
                          <a:spcPts val="0"/>
                        </a:spcBef>
                        <a:spcAft>
                          <a:spcPts val="0"/>
                        </a:spcAft>
                        <a:buClr>
                          <a:srgbClr val="000000"/>
                        </a:buClr>
                        <a:buSzPts val="1800"/>
                        <a:buFont typeface="Arial"/>
                        <a:buNone/>
                      </a:pPr>
                      <a:r>
                        <a:rPr b="1" lang="en-US" sz="1800" u="none" cap="none" strike="noStrike">
                          <a:solidFill>
                            <a:schemeClr val="lt1"/>
                          </a:solidFill>
                          <a:latin typeface="Arial"/>
                          <a:ea typeface="Arial"/>
                          <a:cs typeface="Arial"/>
                          <a:sym typeface="Arial"/>
                        </a:rPr>
                        <a:t>Cost</a:t>
                      </a:r>
                      <a:endParaRPr sz="1400" u="none" cap="none" strike="noStrike"/>
                    </a:p>
                  </a:txBody>
                  <a:tcPr marT="45725" marB="45725" marR="91450" marL="91450" anchor="ctr">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12700">
                      <a:solidFill>
                        <a:schemeClr val="lt2"/>
                      </a:solidFill>
                      <a:prstDash val="solid"/>
                      <a:round/>
                      <a:headEnd len="sm" w="sm" type="none"/>
                      <a:tailEnd len="sm" w="sm" type="none"/>
                    </a:lnT>
                    <a:lnB cap="flat" cmpd="sng" w="12700">
                      <a:solidFill>
                        <a:schemeClr val="lt2"/>
                      </a:solidFill>
                      <a:prstDash val="solid"/>
                      <a:round/>
                      <a:headEnd len="sm" w="sm" type="none"/>
                      <a:tailEnd len="sm" w="sm" type="none"/>
                    </a:lnB>
                    <a:solidFill>
                      <a:schemeClr val="accent1"/>
                    </a:solidFill>
                  </a:tcPr>
                </a:tc>
                <a:tc>
                  <a:txBody>
                    <a:bodyPr/>
                    <a:lstStyle/>
                    <a:p>
                      <a:pPr indent="-171450" lvl="0" marL="182880" marR="0" rtl="0" algn="l">
                        <a:lnSpc>
                          <a:spcPct val="100000"/>
                        </a:lnSpc>
                        <a:spcBef>
                          <a:spcPts val="0"/>
                        </a:spcBef>
                        <a:spcAft>
                          <a:spcPts val="0"/>
                        </a:spcAft>
                        <a:buClr>
                          <a:srgbClr val="000000"/>
                        </a:buClr>
                        <a:buSzPts val="1200"/>
                        <a:buFont typeface="Arial"/>
                        <a:buChar char="•"/>
                      </a:pPr>
                      <a:r>
                        <a:rPr b="0" i="0" lang="en-US" sz="1200" u="none" cap="none" strike="noStrike">
                          <a:solidFill>
                            <a:srgbClr val="0059BF"/>
                          </a:solidFill>
                          <a:latin typeface="Arial"/>
                          <a:ea typeface="Arial"/>
                          <a:cs typeface="Arial"/>
                          <a:sym typeface="Arial"/>
                        </a:rPr>
                        <a:t>COGS as a Percentage of Revenue</a:t>
                      </a:r>
                      <a:endParaRPr sz="1400" u="none" cap="none" strike="noStrike"/>
                    </a:p>
                    <a:p>
                      <a:pPr indent="-171450" lvl="0" marL="182880" marR="0" rtl="0" algn="l">
                        <a:lnSpc>
                          <a:spcPct val="100000"/>
                        </a:lnSpc>
                        <a:spcBef>
                          <a:spcPts val="200"/>
                        </a:spcBef>
                        <a:spcAft>
                          <a:spcPts val="0"/>
                        </a:spcAft>
                        <a:buClr>
                          <a:srgbClr val="000000"/>
                        </a:buClr>
                        <a:buSzPts val="1200"/>
                        <a:buFont typeface="Arial"/>
                        <a:buChar char="•"/>
                      </a:pPr>
                      <a:r>
                        <a:rPr b="0" i="0" lang="en-US" sz="1200" u="none" cap="none" strike="noStrike">
                          <a:solidFill>
                            <a:srgbClr val="0059BF"/>
                          </a:solidFill>
                          <a:latin typeface="Arial"/>
                          <a:ea typeface="Arial"/>
                          <a:cs typeface="Arial"/>
                          <a:sym typeface="Arial"/>
                        </a:rPr>
                        <a:t>Sales and Marketing Costs as a Percentage of Revenue</a:t>
                      </a:r>
                      <a:endParaRPr b="0" i="0" sz="1200" u="none" cap="none" strike="noStrike">
                        <a:solidFill>
                          <a:srgbClr val="0059BF"/>
                        </a:solidFill>
                        <a:latin typeface="Arial"/>
                        <a:ea typeface="Arial"/>
                        <a:cs typeface="Arial"/>
                        <a:sym typeface="Arial"/>
                      </a:endParaRPr>
                    </a:p>
                    <a:p>
                      <a:pPr indent="-171450" lvl="0" marL="182880" marR="0" rtl="0" algn="l">
                        <a:lnSpc>
                          <a:spcPct val="100000"/>
                        </a:lnSpc>
                        <a:spcBef>
                          <a:spcPts val="200"/>
                        </a:spcBef>
                        <a:spcAft>
                          <a:spcPts val="0"/>
                        </a:spcAft>
                        <a:buClr>
                          <a:srgbClr val="000000"/>
                        </a:buClr>
                        <a:buSzPts val="1200"/>
                        <a:buFont typeface="Arial"/>
                        <a:buChar char="•"/>
                      </a:pPr>
                      <a:r>
                        <a:rPr b="0" i="0" lang="en-US" sz="1200" u="none" cap="none" strike="noStrike">
                          <a:solidFill>
                            <a:srgbClr val="0059BF"/>
                          </a:solidFill>
                          <a:latin typeface="Arial"/>
                          <a:ea typeface="Arial"/>
                          <a:cs typeface="Arial"/>
                          <a:sym typeface="Arial"/>
                        </a:rPr>
                        <a:t>R&amp;D Costs as a Percentage of Revenue</a:t>
                      </a:r>
                      <a:endParaRPr b="0" i="0" sz="1200" u="none" cap="none" strike="noStrike">
                        <a:solidFill>
                          <a:srgbClr val="0059BF"/>
                        </a:solidFill>
                        <a:latin typeface="Arial"/>
                        <a:ea typeface="Arial"/>
                        <a:cs typeface="Arial"/>
                        <a:sym typeface="Arial"/>
                      </a:endParaRPr>
                    </a:p>
                  </a:txBody>
                  <a:tcPr marT="45725" marB="45725" marR="91450" marL="91450" anchor="ctr">
                    <a:lnL cap="flat" cmpd="sng" w="28575">
                      <a:solidFill>
                        <a:schemeClr val="dk2"/>
                      </a:solidFill>
                      <a:prstDash val="solid"/>
                      <a:round/>
                      <a:headEnd len="sm" w="sm" type="none"/>
                      <a:tailEnd len="sm" w="sm" type="none"/>
                    </a:lnL>
                    <a:lnR cap="flat" cmpd="sng" w="12700">
                      <a:solidFill>
                        <a:schemeClr val="accent1"/>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12700">
                      <a:solidFill>
                        <a:schemeClr val="accent1"/>
                      </a:solidFill>
                      <a:prstDash val="solid"/>
                      <a:round/>
                      <a:headEnd len="sm" w="sm" type="none"/>
                      <a:tailEnd len="sm" w="sm" type="none"/>
                    </a:lnB>
                    <a:solidFill>
                      <a:schemeClr val="accent1">
                        <a:alpha val="0"/>
                      </a:schemeClr>
                    </a:solidFill>
                  </a:tcPr>
                </a:tc>
              </a:tr>
              <a:tr h="819475">
                <a:tc>
                  <a:txBody>
                    <a:bodyPr/>
                    <a:lstStyle/>
                    <a:p>
                      <a:pPr indent="0" lvl="0" marL="0" marR="0" rtl="0" algn="l">
                        <a:lnSpc>
                          <a:spcPct val="100000"/>
                        </a:lnSpc>
                        <a:spcBef>
                          <a:spcPts val="0"/>
                        </a:spcBef>
                        <a:spcAft>
                          <a:spcPts val="0"/>
                        </a:spcAft>
                        <a:buClr>
                          <a:srgbClr val="000000"/>
                        </a:buClr>
                        <a:buSzPts val="1800"/>
                        <a:buFont typeface="Arial"/>
                        <a:buNone/>
                      </a:pPr>
                      <a:r>
                        <a:rPr b="1" lang="en-US" sz="1800" u="none" cap="none" strike="noStrike">
                          <a:solidFill>
                            <a:schemeClr val="lt1"/>
                          </a:solidFill>
                          <a:latin typeface="Arial"/>
                          <a:ea typeface="Arial"/>
                          <a:cs typeface="Arial"/>
                          <a:sym typeface="Arial"/>
                        </a:rPr>
                        <a:t>Profitability</a:t>
                      </a:r>
                      <a:endParaRPr sz="1400" u="none" cap="none" strike="noStrike"/>
                    </a:p>
                  </a:txBody>
                  <a:tcPr marT="45725" marB="45725" marR="91450" marL="91450" anchor="ctr">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12700">
                      <a:solidFill>
                        <a:schemeClr val="lt2"/>
                      </a:solidFill>
                      <a:prstDash val="solid"/>
                      <a:round/>
                      <a:headEnd len="sm" w="sm" type="none"/>
                      <a:tailEnd len="sm" w="sm" type="none"/>
                    </a:lnT>
                    <a:lnB cap="flat" cmpd="sng" w="12700">
                      <a:solidFill>
                        <a:schemeClr val="lt2"/>
                      </a:solidFill>
                      <a:prstDash val="solid"/>
                      <a:round/>
                      <a:headEnd len="sm" w="sm" type="none"/>
                      <a:tailEnd len="sm" w="sm" type="none"/>
                    </a:lnB>
                    <a:solidFill>
                      <a:schemeClr val="accent1"/>
                    </a:solidFill>
                  </a:tcPr>
                </a:tc>
                <a:tc>
                  <a:txBody>
                    <a:bodyPr/>
                    <a:lstStyle/>
                    <a:p>
                      <a:pPr indent="-171450" lvl="0" marL="182880" marR="0" rtl="0" algn="l">
                        <a:lnSpc>
                          <a:spcPct val="100000"/>
                        </a:lnSpc>
                        <a:spcBef>
                          <a:spcPts val="0"/>
                        </a:spcBef>
                        <a:spcAft>
                          <a:spcPts val="0"/>
                        </a:spcAft>
                        <a:buClr>
                          <a:srgbClr val="000000"/>
                        </a:buClr>
                        <a:buSzPts val="1200"/>
                        <a:buFont typeface="Arial"/>
                        <a:buChar char="•"/>
                      </a:pPr>
                      <a:r>
                        <a:rPr b="0" i="0" lang="en-US" sz="1200" u="none" cap="none" strike="noStrike">
                          <a:solidFill>
                            <a:srgbClr val="0059BF"/>
                          </a:solidFill>
                          <a:latin typeface="Arial"/>
                          <a:ea typeface="Arial"/>
                          <a:cs typeface="Arial"/>
                          <a:sym typeface="Arial"/>
                        </a:rPr>
                        <a:t>Gross Profit Margin (2Q23 versus 2Q22, 2Q23 versus 1Q23)</a:t>
                      </a:r>
                      <a:r>
                        <a:rPr b="0" i="0" lang="en-US" sz="1200" u="none" cap="none" strike="noStrike">
                          <a:solidFill>
                            <a:schemeClr val="dk1"/>
                          </a:solidFill>
                          <a:latin typeface="Arial"/>
                          <a:ea typeface="Arial"/>
                          <a:cs typeface="Arial"/>
                          <a:sym typeface="Arial"/>
                        </a:rPr>
                        <a:t> (</a:t>
                      </a:r>
                      <a:r>
                        <a:rPr b="0" i="0" lang="en-US" sz="1200" u="none" cap="none" strike="noStrike">
                          <a:latin typeface="Arial"/>
                          <a:ea typeface="Arial"/>
                          <a:cs typeface="Arial"/>
                          <a:sym typeface="Arial"/>
                        </a:rPr>
                        <a:t>Net Sales — Cost of Goods Sold)/Revenue</a:t>
                      </a:r>
                      <a:endParaRPr b="0" i="0" sz="1200" u="sng" cap="none" strike="noStrike">
                        <a:solidFill>
                          <a:srgbClr val="0059BF"/>
                        </a:solidFill>
                        <a:latin typeface="Arial"/>
                        <a:ea typeface="Arial"/>
                        <a:cs typeface="Arial"/>
                        <a:sym typeface="Arial"/>
                      </a:endParaRPr>
                    </a:p>
                    <a:p>
                      <a:pPr indent="-171450" lvl="0" marL="182880" marR="0" rtl="0" algn="l">
                        <a:lnSpc>
                          <a:spcPct val="100000"/>
                        </a:lnSpc>
                        <a:spcBef>
                          <a:spcPts val="200"/>
                        </a:spcBef>
                        <a:spcAft>
                          <a:spcPts val="0"/>
                        </a:spcAft>
                        <a:buClr>
                          <a:srgbClr val="000000"/>
                        </a:buClr>
                        <a:buSzPts val="1200"/>
                        <a:buFont typeface="Arial"/>
                        <a:buChar char="•"/>
                      </a:pPr>
                      <a:r>
                        <a:rPr b="0" i="0" lang="en-US" sz="1200" u="none" cap="none" strike="noStrike">
                          <a:solidFill>
                            <a:srgbClr val="0059BF"/>
                          </a:solidFill>
                          <a:latin typeface="Arial"/>
                          <a:ea typeface="Arial"/>
                          <a:cs typeface="Arial"/>
                          <a:sym typeface="Arial"/>
                        </a:rPr>
                        <a:t>Operating Margin (2Q23 versus 2Q22, 2Q23 versus 1Q23)</a:t>
                      </a:r>
                      <a:r>
                        <a:rPr b="0" i="0" lang="en-US" sz="1200" u="none" cap="none" strike="noStrike">
                          <a:latin typeface="Arial"/>
                          <a:ea typeface="Arial"/>
                          <a:cs typeface="Arial"/>
                          <a:sym typeface="Arial"/>
                        </a:rPr>
                        <a:t> Operating Income/Total Revenue</a:t>
                      </a:r>
                      <a:endParaRPr b="0" i="0" sz="1200" u="sng" cap="none" strike="noStrike">
                        <a:solidFill>
                          <a:srgbClr val="0059BF"/>
                        </a:solidFill>
                        <a:latin typeface="Arial"/>
                        <a:ea typeface="Arial"/>
                        <a:cs typeface="Arial"/>
                        <a:sym typeface="Arial"/>
                      </a:endParaRPr>
                    </a:p>
                    <a:p>
                      <a:pPr indent="-171450" lvl="0" marL="182880" marR="0" rtl="0" algn="l">
                        <a:lnSpc>
                          <a:spcPct val="100000"/>
                        </a:lnSpc>
                        <a:spcBef>
                          <a:spcPts val="200"/>
                        </a:spcBef>
                        <a:spcAft>
                          <a:spcPts val="0"/>
                        </a:spcAft>
                        <a:buClr>
                          <a:srgbClr val="000000"/>
                        </a:buClr>
                        <a:buSzPts val="1200"/>
                        <a:buFont typeface="Arial"/>
                        <a:buChar char="•"/>
                      </a:pPr>
                      <a:r>
                        <a:rPr b="0" i="0" lang="en-US" sz="1200" u="none" cap="none" strike="noStrike">
                          <a:solidFill>
                            <a:srgbClr val="0059BF"/>
                          </a:solidFill>
                          <a:latin typeface="Arial"/>
                          <a:ea typeface="Arial"/>
                          <a:cs typeface="Arial"/>
                          <a:sym typeface="Arial"/>
                        </a:rPr>
                        <a:t>Net Profit Margin (2Q23 versus 2Q22, 2Q23 versus 1Q23)</a:t>
                      </a:r>
                      <a:r>
                        <a:rPr b="0" i="0" lang="en-US" sz="1200" u="none" cap="none" strike="noStrike">
                          <a:latin typeface="Arial"/>
                          <a:ea typeface="Arial"/>
                          <a:cs typeface="Arial"/>
                          <a:sym typeface="Arial"/>
                        </a:rPr>
                        <a:t> Net Income/Total Revenue</a:t>
                      </a:r>
                      <a:endParaRPr sz="1400" u="none" cap="none" strike="noStrike"/>
                    </a:p>
                  </a:txBody>
                  <a:tcPr marT="45725" marB="45725" marR="91450" marL="91450" anchor="ctr">
                    <a:lnL cap="flat" cmpd="sng" w="28575">
                      <a:solidFill>
                        <a:schemeClr val="dk2"/>
                      </a:solidFill>
                      <a:prstDash val="solid"/>
                      <a:round/>
                      <a:headEnd len="sm" w="sm" type="none"/>
                      <a:tailEnd len="sm" w="sm" type="none"/>
                    </a:lnL>
                    <a:lnR cap="flat" cmpd="sng" w="12700">
                      <a:solidFill>
                        <a:schemeClr val="accent1"/>
                      </a:solidFill>
                      <a:prstDash val="solid"/>
                      <a:round/>
                      <a:headEnd len="sm" w="sm" type="none"/>
                      <a:tailEnd len="sm" w="sm" type="none"/>
                    </a:lnR>
                    <a:lnT cap="flat" cmpd="sng" w="12700">
                      <a:solidFill>
                        <a:schemeClr val="accent1"/>
                      </a:solidFill>
                      <a:prstDash val="solid"/>
                      <a:round/>
                      <a:headEnd len="sm" w="sm" type="none"/>
                      <a:tailEnd len="sm" w="sm" type="none"/>
                    </a:lnT>
                    <a:lnB cap="flat" cmpd="sng" w="12700">
                      <a:solidFill>
                        <a:schemeClr val="accent1"/>
                      </a:solidFill>
                      <a:prstDash val="solid"/>
                      <a:round/>
                      <a:headEnd len="sm" w="sm" type="none"/>
                      <a:tailEnd len="sm" w="sm" type="none"/>
                    </a:lnB>
                  </a:tcPr>
                </a:tc>
              </a:tr>
            </a:tbl>
          </a:graphicData>
        </a:graphic>
      </p:graphicFrame>
      <p:sp>
        <p:nvSpPr>
          <p:cNvPr id="352" name="Google Shape;352;p6"/>
          <p:cNvSpPr txBox="1"/>
          <p:nvPr/>
        </p:nvSpPr>
        <p:spPr>
          <a:xfrm>
            <a:off x="367200" y="5868000"/>
            <a:ext cx="11502201" cy="36929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Note: All metrics were converted to U.S. dollars (and a few to constant currency), and then the margins and percentage growth rates (YoY, QoQ) were calculated. Exceptions are employee headcount growth (number of employees) and customer growth (total number of customers reported by vendors) metrics.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7"/>
          <p:cNvSpPr txBox="1"/>
          <p:nvPr>
            <p:ph type="title"/>
          </p:nvPr>
        </p:nvSpPr>
        <p:spPr>
          <a:xfrm>
            <a:off x="2057400" y="1527048"/>
            <a:ext cx="4910328" cy="2935224"/>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2"/>
              </a:buClr>
              <a:buSzPts val="3200"/>
              <a:buFont typeface="Arial Black"/>
              <a:buNone/>
            </a:pPr>
            <a:r>
              <a:rPr lang="en-US"/>
              <a:t>Business Metrics, 2Q23</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pic>
        <p:nvPicPr>
          <p:cNvPr id="362" name="Google Shape;362;p8"/>
          <p:cNvPicPr preferRelativeResize="0"/>
          <p:nvPr/>
        </p:nvPicPr>
        <p:blipFill rotWithShape="1">
          <a:blip r:embed="rId3">
            <a:alphaModFix/>
          </a:blip>
          <a:srcRect b="0" l="0" r="0" t="0"/>
          <a:stretch/>
        </p:blipFill>
        <p:spPr>
          <a:xfrm>
            <a:off x="193199" y="1160906"/>
            <a:ext cx="11804257" cy="913799"/>
          </a:xfrm>
          <a:prstGeom prst="rect">
            <a:avLst/>
          </a:prstGeom>
          <a:noFill/>
          <a:ln>
            <a:noFill/>
          </a:ln>
        </p:spPr>
      </p:pic>
      <p:graphicFrame>
        <p:nvGraphicFramePr>
          <p:cNvPr id="363" name="Google Shape;363;p8"/>
          <p:cNvGraphicFramePr/>
          <p:nvPr/>
        </p:nvGraphicFramePr>
        <p:xfrm>
          <a:off x="193199" y="2257201"/>
          <a:ext cx="11804257" cy="3168000"/>
        </p:xfrm>
        <a:graphic>
          <a:graphicData uri="http://schemas.openxmlformats.org/drawingml/2006/chart">
            <c:chart r:id="rId4"/>
          </a:graphicData>
        </a:graphic>
      </p:graphicFrame>
      <p:sp>
        <p:nvSpPr>
          <p:cNvPr id="364" name="Google Shape;364;p8"/>
          <p:cNvSpPr txBox="1"/>
          <p:nvPr>
            <p:ph type="title"/>
          </p:nvPr>
        </p:nvSpPr>
        <p:spPr>
          <a:xfrm>
            <a:off x="293138" y="348344"/>
            <a:ext cx="11276013" cy="443198"/>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SzPts val="3200"/>
              <a:buFont typeface="Arial Black"/>
              <a:buNone/>
            </a:pPr>
            <a:r>
              <a:rPr lang="en-US"/>
              <a:t>Total Revenue Growth in U.S. Dollars</a:t>
            </a:r>
            <a:endParaRPr/>
          </a:p>
        </p:txBody>
      </p:sp>
      <p:cxnSp>
        <p:nvCxnSpPr>
          <p:cNvPr id="365" name="Google Shape;365;p8"/>
          <p:cNvCxnSpPr/>
          <p:nvPr/>
        </p:nvCxnSpPr>
        <p:spPr>
          <a:xfrm>
            <a:off x="293138" y="852096"/>
            <a:ext cx="11704320" cy="0"/>
          </a:xfrm>
          <a:prstGeom prst="straightConnector1">
            <a:avLst/>
          </a:prstGeom>
          <a:noFill/>
          <a:ln cap="flat" cmpd="sng" w="28575">
            <a:solidFill>
              <a:schemeClr val="accent2"/>
            </a:solidFill>
            <a:prstDash val="solid"/>
            <a:miter lim="800000"/>
            <a:headEnd len="sm" w="sm" type="none"/>
            <a:tailEnd len="sm" w="sm" type="none"/>
          </a:ln>
        </p:spPr>
      </p:cxnSp>
      <p:sp>
        <p:nvSpPr>
          <p:cNvPr id="366" name="Google Shape;366;p8"/>
          <p:cNvSpPr txBox="1"/>
          <p:nvPr/>
        </p:nvSpPr>
        <p:spPr>
          <a:xfrm>
            <a:off x="108000" y="5374800"/>
            <a:ext cx="3789765" cy="23079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rPr>
              <a:t>Source: S&amp;P Capital IQ (August 2023)</a:t>
            </a:r>
            <a:endParaRPr b="0" i="0" sz="1400" u="none" cap="none" strike="sngStrike">
              <a:solidFill>
                <a:srgbClr val="000000"/>
              </a:solidFill>
              <a:latin typeface="Arial"/>
              <a:ea typeface="Arial"/>
              <a:cs typeface="Arial"/>
              <a:sym typeface="Arial"/>
            </a:endParaRPr>
          </a:p>
        </p:txBody>
      </p:sp>
      <p:sp>
        <p:nvSpPr>
          <p:cNvPr id="367" name="Google Shape;367;p8"/>
          <p:cNvSpPr/>
          <p:nvPr/>
        </p:nvSpPr>
        <p:spPr>
          <a:xfrm>
            <a:off x="11073282" y="287790"/>
            <a:ext cx="924176" cy="443198"/>
          </a:xfrm>
          <a:prstGeom prst="rect">
            <a:avLst/>
          </a:prstGeom>
          <a:solidFill>
            <a:srgbClr val="002060"/>
          </a:solidFill>
          <a:ln cap="flat" cmpd="sng" w="25400">
            <a:solidFill>
              <a:srgbClr val="001D3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lt1"/>
                </a:solidFill>
                <a:latin typeface="Arial"/>
                <a:ea typeface="Arial"/>
                <a:cs typeface="Arial"/>
                <a:sym typeface="Arial"/>
              </a:rPr>
              <a:t>Growth</a:t>
            </a:r>
            <a:endParaRPr b="0" i="0" sz="1400" u="none" cap="none" strike="noStrike">
              <a:solidFill>
                <a:srgbClr val="000000"/>
              </a:solidFill>
              <a:latin typeface="Arial"/>
              <a:ea typeface="Arial"/>
              <a:cs typeface="Arial"/>
              <a:sym typeface="Arial"/>
            </a:endParaRPr>
          </a:p>
        </p:txBody>
      </p:sp>
      <p:sp>
        <p:nvSpPr>
          <p:cNvPr id="368" name="Google Shape;368;p8"/>
          <p:cNvSpPr txBox="1"/>
          <p:nvPr/>
        </p:nvSpPr>
        <p:spPr>
          <a:xfrm>
            <a:off x="108000" y="5547600"/>
            <a:ext cx="11708179" cy="28465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250" u="none" cap="none" strike="noStrike">
                <a:solidFill>
                  <a:srgbClr val="000000"/>
                </a:solidFill>
                <a:latin typeface="Arial"/>
                <a:ea typeface="Arial"/>
                <a:cs typeface="Arial"/>
                <a:sym typeface="Arial"/>
              </a:rPr>
              <a:t>Average revenue growth rate in 2Q23 has improved at 3.5% as compared to 1Q23. To see the growth rate without the FX impact, please refer to the next slide.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graphicFrame>
        <p:nvGraphicFramePr>
          <p:cNvPr id="373" name="Google Shape;373;p9"/>
          <p:cNvGraphicFramePr/>
          <p:nvPr/>
        </p:nvGraphicFramePr>
        <p:xfrm>
          <a:off x="194400" y="2207131"/>
          <a:ext cx="11803058" cy="3167669"/>
        </p:xfrm>
        <a:graphic>
          <a:graphicData uri="http://schemas.openxmlformats.org/drawingml/2006/chart">
            <c:chart r:id="rId3"/>
          </a:graphicData>
        </a:graphic>
      </p:graphicFrame>
      <p:sp>
        <p:nvSpPr>
          <p:cNvPr id="374" name="Google Shape;374;p9"/>
          <p:cNvSpPr txBox="1"/>
          <p:nvPr>
            <p:ph type="title"/>
          </p:nvPr>
        </p:nvSpPr>
        <p:spPr>
          <a:xfrm>
            <a:off x="293138" y="348344"/>
            <a:ext cx="11276013" cy="443198"/>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SzPts val="3200"/>
              <a:buFont typeface="Arial Black"/>
              <a:buNone/>
            </a:pPr>
            <a:r>
              <a:rPr lang="en-US"/>
              <a:t>Total Revenue Growth in Constant Currency</a:t>
            </a:r>
            <a:endParaRPr/>
          </a:p>
        </p:txBody>
      </p:sp>
      <p:cxnSp>
        <p:nvCxnSpPr>
          <p:cNvPr id="375" name="Google Shape;375;p9"/>
          <p:cNvCxnSpPr/>
          <p:nvPr/>
        </p:nvCxnSpPr>
        <p:spPr>
          <a:xfrm>
            <a:off x="293138" y="852096"/>
            <a:ext cx="11704320" cy="0"/>
          </a:xfrm>
          <a:prstGeom prst="straightConnector1">
            <a:avLst/>
          </a:prstGeom>
          <a:noFill/>
          <a:ln cap="flat" cmpd="sng" w="28575">
            <a:solidFill>
              <a:schemeClr val="accent2"/>
            </a:solidFill>
            <a:prstDash val="solid"/>
            <a:miter lim="800000"/>
            <a:headEnd len="sm" w="sm" type="none"/>
            <a:tailEnd len="sm" w="sm" type="none"/>
          </a:ln>
        </p:spPr>
      </p:cxnSp>
      <p:sp>
        <p:nvSpPr>
          <p:cNvPr id="376" name="Google Shape;376;p9"/>
          <p:cNvSpPr/>
          <p:nvPr/>
        </p:nvSpPr>
        <p:spPr>
          <a:xfrm>
            <a:off x="11073282" y="287790"/>
            <a:ext cx="924176" cy="443198"/>
          </a:xfrm>
          <a:prstGeom prst="rect">
            <a:avLst/>
          </a:prstGeom>
          <a:solidFill>
            <a:srgbClr val="002060"/>
          </a:solidFill>
          <a:ln cap="flat" cmpd="sng" w="25400">
            <a:solidFill>
              <a:srgbClr val="001D3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lt1"/>
                </a:solidFill>
                <a:latin typeface="Arial"/>
                <a:ea typeface="Arial"/>
                <a:cs typeface="Arial"/>
                <a:sym typeface="Arial"/>
              </a:rPr>
              <a:t>Growth</a:t>
            </a:r>
            <a:endParaRPr b="0" i="0" sz="1400" u="none" cap="none" strike="noStrike">
              <a:solidFill>
                <a:srgbClr val="000000"/>
              </a:solidFill>
              <a:latin typeface="Arial"/>
              <a:ea typeface="Arial"/>
              <a:cs typeface="Arial"/>
              <a:sym typeface="Arial"/>
            </a:endParaRPr>
          </a:p>
        </p:txBody>
      </p:sp>
      <p:cxnSp>
        <p:nvCxnSpPr>
          <p:cNvPr id="377" name="Google Shape;377;p9"/>
          <p:cNvCxnSpPr/>
          <p:nvPr/>
        </p:nvCxnSpPr>
        <p:spPr>
          <a:xfrm>
            <a:off x="8611361" y="4660081"/>
            <a:ext cx="0" cy="66675"/>
          </a:xfrm>
          <a:prstGeom prst="straightConnector1">
            <a:avLst/>
          </a:prstGeom>
          <a:noFill/>
          <a:ln cap="flat" cmpd="sng" w="9525">
            <a:solidFill>
              <a:srgbClr val="595959"/>
            </a:solidFill>
            <a:prstDash val="solid"/>
            <a:round/>
            <a:headEnd len="sm" w="sm" type="none"/>
            <a:tailEnd len="sm" w="sm" type="none"/>
          </a:ln>
        </p:spPr>
      </p:cxnSp>
      <p:sp>
        <p:nvSpPr>
          <p:cNvPr id="378" name="Google Shape;378;p9"/>
          <p:cNvSpPr txBox="1"/>
          <p:nvPr/>
        </p:nvSpPr>
        <p:spPr>
          <a:xfrm>
            <a:off x="108000" y="5547600"/>
            <a:ext cx="10780145" cy="28465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50"/>
              <a:buFont typeface="Arial"/>
              <a:buNone/>
            </a:pPr>
            <a:r>
              <a:rPr b="0" i="0" lang="en-US" sz="1250" u="none" cap="none" strike="noStrike">
                <a:solidFill>
                  <a:srgbClr val="000000"/>
                </a:solidFill>
                <a:latin typeface="Arial"/>
                <a:ea typeface="Arial"/>
                <a:cs typeface="Arial"/>
                <a:sym typeface="Arial"/>
              </a:rPr>
              <a:t>Average YoY revenue growth rate in CC in 2Q23 is at 2.9% compared to 3.1% in 2Q22</a:t>
            </a:r>
            <a:r>
              <a:rPr lang="en-US" sz="1250"/>
              <a:t>.</a:t>
            </a:r>
            <a:endParaRPr b="0" i="0" sz="1400" u="none" cap="none" strike="noStrike">
              <a:solidFill>
                <a:srgbClr val="000000"/>
              </a:solidFill>
              <a:latin typeface="Arial"/>
              <a:ea typeface="Arial"/>
              <a:cs typeface="Arial"/>
              <a:sym typeface="Arial"/>
            </a:endParaRPr>
          </a:p>
        </p:txBody>
      </p:sp>
      <p:sp>
        <p:nvSpPr>
          <p:cNvPr id="379" name="Google Shape;379;p9"/>
          <p:cNvSpPr txBox="1"/>
          <p:nvPr/>
        </p:nvSpPr>
        <p:spPr>
          <a:xfrm>
            <a:off x="108000" y="5374800"/>
            <a:ext cx="3789765" cy="23079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rgbClr val="000000"/>
                </a:solidFill>
                <a:latin typeface="Arial"/>
                <a:ea typeface="Arial"/>
                <a:cs typeface="Arial"/>
                <a:sym typeface="Arial"/>
                <a:extLst>
                  <a:ext uri="http://customooxmlschemas.google.com/">
                    <go:slidesCustomData xmlns:go="http://customooxmlschemas.google.com/" textRoundtripDataId="5"/>
                  </a:ext>
                </a:extLst>
              </a:rPr>
              <a:t>Source: S&amp;P Capital IQ (August 2023)</a:t>
            </a:r>
            <a:endParaRPr b="0" i="0" sz="1400" u="none" cap="none" strike="sngStrike">
              <a:solidFill>
                <a:srgbClr val="000000"/>
              </a:solidFill>
              <a:latin typeface="Arial"/>
              <a:ea typeface="Arial"/>
              <a:cs typeface="Arial"/>
              <a:sym typeface="Arial"/>
            </a:endParaRPr>
          </a:p>
        </p:txBody>
      </p:sp>
      <p:pic>
        <p:nvPicPr>
          <p:cNvPr id="380" name="Google Shape;380;p9"/>
          <p:cNvPicPr preferRelativeResize="0"/>
          <p:nvPr/>
        </p:nvPicPr>
        <p:blipFill rotWithShape="1">
          <a:blip r:embed="rId4">
            <a:alphaModFix/>
          </a:blip>
          <a:srcRect b="0" l="0" r="0" t="0"/>
          <a:stretch/>
        </p:blipFill>
        <p:spPr>
          <a:xfrm>
            <a:off x="194400" y="1129143"/>
            <a:ext cx="11804400" cy="9144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Blue bkgrnd master">
  <a:themeElements>
    <a:clrScheme name="2020 Gartner Theme-003">
      <a:dk1>
        <a:srgbClr val="000000"/>
      </a:dk1>
      <a:lt1>
        <a:srgbClr val="FFFFFF"/>
      </a:lt1>
      <a:dk2>
        <a:srgbClr val="002856"/>
      </a:dk2>
      <a:lt2>
        <a:srgbClr val="FFFFFF"/>
      </a:lt2>
      <a:accent1>
        <a:srgbClr val="002856"/>
      </a:accent1>
      <a:accent2>
        <a:srgbClr val="6F7878"/>
      </a:accent2>
      <a:accent3>
        <a:srgbClr val="979D9D"/>
      </a:accent3>
      <a:accent4>
        <a:srgbClr val="009AD7"/>
      </a:accent4>
      <a:accent5>
        <a:srgbClr val="FF540A"/>
      </a:accent5>
      <a:accent6>
        <a:srgbClr val="FEC10D"/>
      </a:accent6>
      <a:hlink>
        <a:srgbClr val="0052D6"/>
      </a:hlink>
      <a:folHlink>
        <a:srgbClr val="0045B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White bkgrnd master">
  <a:themeElements>
    <a:clrScheme name="2020 Gartner Theme-003">
      <a:dk1>
        <a:srgbClr val="000000"/>
      </a:dk1>
      <a:lt1>
        <a:srgbClr val="FFFFFF"/>
      </a:lt1>
      <a:dk2>
        <a:srgbClr val="002856"/>
      </a:dk2>
      <a:lt2>
        <a:srgbClr val="FFFFFF"/>
      </a:lt2>
      <a:accent1>
        <a:srgbClr val="002856"/>
      </a:accent1>
      <a:accent2>
        <a:srgbClr val="6F7878"/>
      </a:accent2>
      <a:accent3>
        <a:srgbClr val="979D9D"/>
      </a:accent3>
      <a:accent4>
        <a:srgbClr val="009AD7"/>
      </a:accent4>
      <a:accent5>
        <a:srgbClr val="FF540A"/>
      </a:accent5>
      <a:accent6>
        <a:srgbClr val="FEC10D"/>
      </a:accent6>
      <a:hlink>
        <a:srgbClr val="0052D6"/>
      </a:hlink>
      <a:folHlink>
        <a:srgbClr val="0045B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2020 Gartner Theme-001">
      <a:dk1>
        <a:srgbClr val="000000"/>
      </a:dk1>
      <a:lt1>
        <a:srgbClr val="FFFFFF"/>
      </a:lt1>
      <a:dk2>
        <a:srgbClr val="002856"/>
      </a:dk2>
      <a:lt2>
        <a:srgbClr val="FFFFFF"/>
      </a:lt2>
      <a:accent1>
        <a:srgbClr val="002856"/>
      </a:accent1>
      <a:accent2>
        <a:srgbClr val="6F7878"/>
      </a:accent2>
      <a:accent3>
        <a:srgbClr val="979D9D"/>
      </a:accent3>
      <a:accent4>
        <a:srgbClr val="009AD7"/>
      </a:accent4>
      <a:accent5>
        <a:srgbClr val="FF540A"/>
      </a:accent5>
      <a:accent6>
        <a:srgbClr val="FEC10D"/>
      </a:accent6>
      <a:hlink>
        <a:srgbClr val="0052D7"/>
      </a:hlink>
      <a:folHlink>
        <a:srgbClr val="0045B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Blue bk accent color options">
  <a:themeElements>
    <a:clrScheme name="2020 Gartner Theme-003">
      <a:dk1>
        <a:srgbClr val="000000"/>
      </a:dk1>
      <a:lt1>
        <a:srgbClr val="FFFFFF"/>
      </a:lt1>
      <a:dk2>
        <a:srgbClr val="002856"/>
      </a:dk2>
      <a:lt2>
        <a:srgbClr val="FFFFFF"/>
      </a:lt2>
      <a:accent1>
        <a:srgbClr val="002856"/>
      </a:accent1>
      <a:accent2>
        <a:srgbClr val="6F7878"/>
      </a:accent2>
      <a:accent3>
        <a:srgbClr val="979D9D"/>
      </a:accent3>
      <a:accent4>
        <a:srgbClr val="009AD7"/>
      </a:accent4>
      <a:accent5>
        <a:srgbClr val="FF540A"/>
      </a:accent5>
      <a:accent6>
        <a:srgbClr val="FEC10D"/>
      </a:accent6>
      <a:hlink>
        <a:srgbClr val="0052D6"/>
      </a:hlink>
      <a:folHlink>
        <a:srgbClr val="0045B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White bk accent color options">
  <a:themeElements>
    <a:clrScheme name="2020 Gartner Theme-003">
      <a:dk1>
        <a:srgbClr val="000000"/>
      </a:dk1>
      <a:lt1>
        <a:srgbClr val="FFFFFF"/>
      </a:lt1>
      <a:dk2>
        <a:srgbClr val="002856"/>
      </a:dk2>
      <a:lt2>
        <a:srgbClr val="FFFFFF"/>
      </a:lt2>
      <a:accent1>
        <a:srgbClr val="002856"/>
      </a:accent1>
      <a:accent2>
        <a:srgbClr val="6F7878"/>
      </a:accent2>
      <a:accent3>
        <a:srgbClr val="979D9D"/>
      </a:accent3>
      <a:accent4>
        <a:srgbClr val="009AD7"/>
      </a:accent4>
      <a:accent5>
        <a:srgbClr val="FF540A"/>
      </a:accent5>
      <a:accent6>
        <a:srgbClr val="FEC10D"/>
      </a:accent6>
      <a:hlink>
        <a:srgbClr val="0052D6"/>
      </a:hlink>
      <a:folHlink>
        <a:srgbClr val="0045B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xmlns:r="http://schemas.openxmlformats.org/officeDocument/2006/relationships" name="White bkgrnd master">
  <a:themeElements>
    <a:clrScheme name="2020 Gartner Theme-003">
      <a:dk1>
        <a:srgbClr val="000000"/>
      </a:dk1>
      <a:lt1>
        <a:srgbClr val="FFFFFF"/>
      </a:lt1>
      <a:dk2>
        <a:srgbClr val="002856"/>
      </a:dk2>
      <a:lt2>
        <a:srgbClr val="FFFFFF"/>
      </a:lt2>
      <a:accent1>
        <a:srgbClr val="002856"/>
      </a:accent1>
      <a:accent2>
        <a:srgbClr val="6F7878"/>
      </a:accent2>
      <a:accent3>
        <a:srgbClr val="979D9D"/>
      </a:accent3>
      <a:accent4>
        <a:srgbClr val="009AD7"/>
      </a:accent4>
      <a:accent5>
        <a:srgbClr val="FF540A"/>
      </a:accent5>
      <a:accent6>
        <a:srgbClr val="FEC10D"/>
      </a:accent6>
      <a:hlink>
        <a:srgbClr val="0052D6"/>
      </a:hlink>
      <a:folHlink>
        <a:srgbClr val="0045B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2023-06-05T08:22:09Z</dcterms:created>
  <dc:creator>Mudit Sharma</dc:creator>
</cp:coreProperties>
</file>