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3.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4.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5.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44" r:id="rId1"/>
    <p:sldMasterId id="2147484115" r:id="rId2"/>
    <p:sldMasterId id="2147484180" r:id="rId3"/>
    <p:sldMasterId id="2147484204" r:id="rId4"/>
    <p:sldMasterId id="2147484215" r:id="rId5"/>
    <p:sldMasterId id="2147484257" r:id="rId6"/>
  </p:sldMasterIdLst>
  <p:notesMasterIdLst>
    <p:notesMasterId r:id="rId30"/>
  </p:notesMasterIdLst>
  <p:handoutMasterIdLst>
    <p:handoutMasterId r:id="rId31"/>
  </p:handoutMasterIdLst>
  <p:sldIdLst>
    <p:sldId id="969" r:id="rId7"/>
    <p:sldId id="16430" r:id="rId8"/>
    <p:sldId id="1206" r:id="rId9"/>
    <p:sldId id="16446" r:id="rId10"/>
    <p:sldId id="16433" r:id="rId11"/>
    <p:sldId id="16428" r:id="rId12"/>
    <p:sldId id="1008" r:id="rId13"/>
    <p:sldId id="1000" r:id="rId14"/>
    <p:sldId id="16429" r:id="rId15"/>
    <p:sldId id="16435" r:id="rId16"/>
    <p:sldId id="16444" r:id="rId17"/>
    <p:sldId id="16427" r:id="rId18"/>
    <p:sldId id="16434" r:id="rId19"/>
    <p:sldId id="16432" r:id="rId20"/>
    <p:sldId id="16436" r:id="rId21"/>
    <p:sldId id="16437" r:id="rId22"/>
    <p:sldId id="16441" r:id="rId23"/>
    <p:sldId id="443" r:id="rId24"/>
    <p:sldId id="16440" r:id="rId25"/>
    <p:sldId id="424" r:id="rId26"/>
    <p:sldId id="437" r:id="rId27"/>
    <p:sldId id="16438" r:id="rId28"/>
    <p:sldId id="1643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561"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D7ED1F9-6237-91AA-2066-FE243F465654}" name="Krensky,Peter" initials="K" userId="S::Peter.Krensky@gartner.com::5af7246b-2d45-4836-a0f7-4d51c99924a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54" autoAdjust="0"/>
    <p:restoredTop sz="79893" autoAdjust="0"/>
  </p:normalViewPr>
  <p:slideViewPr>
    <p:cSldViewPr snapToGrid="0">
      <p:cViewPr varScale="1">
        <p:scale>
          <a:sx n="40" d="100"/>
          <a:sy n="40" d="100"/>
        </p:scale>
        <p:origin x="1044" y="42"/>
      </p:cViewPr>
      <p:guideLst>
        <p:guide orient="horz" pos="3561"/>
        <p:guide pos="3840"/>
      </p:guideLst>
    </p:cSldViewPr>
  </p:slideViewPr>
  <p:outlineViewPr>
    <p:cViewPr>
      <p:scale>
        <a:sx n="33" d="100"/>
        <a:sy n="33" d="100"/>
      </p:scale>
      <p:origin x="0" y="0"/>
    </p:cViewPr>
  </p:outlineViewPr>
  <p:notesTextViewPr>
    <p:cViewPr>
      <p:scale>
        <a:sx n="75" d="100"/>
        <a:sy n="75" d="100"/>
      </p:scale>
      <p:origin x="0" y="0"/>
    </p:cViewPr>
  </p:notesTextViewPr>
  <p:sorterViewPr>
    <p:cViewPr varScale="1">
      <p:scale>
        <a:sx n="100" d="100"/>
        <a:sy n="100" d="100"/>
      </p:scale>
      <p:origin x="0" y="0"/>
    </p:cViewPr>
  </p:sorterViewPr>
  <p:notesViewPr>
    <p:cSldViewPr snapToGrid="0">
      <p:cViewPr>
        <p:scale>
          <a:sx n="60" d="100"/>
          <a:sy n="60" d="100"/>
        </p:scale>
        <p:origin x="3474" y="32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commentAuthors" Target="commentAuthors.xml"/><Relationship Id="rId40" Type="http://schemas.microsoft.com/office/2018/10/relationships/authors" Target="author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E8F3FD-8012-4C7C-BCFB-C23E18FC275E}" type="datetimeFigureOut">
              <a:rPr lang="en-US" smtClean="0">
                <a:latin typeface="Arial" panose="020B0604020202020204" pitchFamily="34" charset="0"/>
              </a:rPr>
              <a:t>5/4/2021</a:t>
            </a:fld>
            <a:endParaRPr lang="en-US" dirty="0">
              <a:latin typeface="Arial" panose="020B0604020202020204" pitchFamily="34" charset="0"/>
            </a:endParaRPr>
          </a:p>
        </p:txBody>
      </p:sp>
      <p:sp>
        <p:nvSpPr>
          <p:cNvPr id="6" name="TextBox 5"/>
          <p:cNvSpPr txBox="1"/>
          <p:nvPr/>
        </p:nvSpPr>
        <p:spPr>
          <a:xfrm>
            <a:off x="164123" y="8750497"/>
            <a:ext cx="6459416" cy="323165"/>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latin typeface="Arial" panose="020B0604020202020204" pitchFamily="34" charset="0"/>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latin typeface="Arial" panose="020B0604020202020204" pitchFamily="34" charset="0"/>
              </a:rPr>
              <a:t>	© 2021 Gartner, Inc. and/or its affiliates. All rights reserved. Gartner is a registered trademark of Gartner, Inc. and its affiliates.</a:t>
            </a:r>
            <a:br>
              <a:rPr lang="en-US" sz="700" dirty="0">
                <a:solidFill>
                  <a:srgbClr val="979D9D"/>
                </a:solidFill>
                <a:latin typeface="Arial" panose="020B0604020202020204" pitchFamily="34" charset="0"/>
              </a:rPr>
            </a:br>
            <a:r>
              <a:rPr lang="en-US" sz="700" b="1" dirty="0">
                <a:solidFill>
                  <a:srgbClr val="979D9D"/>
                </a:solidFill>
                <a:latin typeface="Arial" panose="020B0604020202020204" pitchFamily="34" charset="0"/>
              </a:rPr>
              <a:t>INTERNAL — FOR INTERNAL USE ONLY or RESTRICTED [CHOSE ONE </a:t>
            </a:r>
            <a:r>
              <a:rPr lang="en-US" sz="700" b="1" dirty="0">
                <a:solidFill>
                  <a:srgbClr val="979D9D"/>
                </a:solidFill>
                <a:latin typeface="Arial" panose="020B0604020202020204" pitchFamily="34" charset="0"/>
                <a:cs typeface="Arial" panose="020B0604020202020204" pitchFamily="34" charset="0"/>
              </a:rPr>
              <a:t>—</a:t>
            </a:r>
            <a:r>
              <a:rPr lang="en-US" sz="700" b="1" dirty="0">
                <a:solidFill>
                  <a:srgbClr val="979D9D"/>
                </a:solidFill>
                <a:latin typeface="Arial" panose="020B0604020202020204" pitchFamily="34" charset="0"/>
              </a:rPr>
              <a:t> DELETE AS APPROPRIATE] </a:t>
            </a:r>
            <a:r>
              <a:rPr lang="en-US" sz="700" b="0" baseline="0" dirty="0">
                <a:solidFill>
                  <a:srgbClr val="979D9D"/>
                </a:solidFill>
                <a:latin typeface="Arial" panose="020B0604020202020204" pitchFamily="34" charset="0"/>
              </a:rPr>
              <a:t>| </a:t>
            </a:r>
            <a:r>
              <a:rPr lang="en-US" sz="700" dirty="0">
                <a:solidFill>
                  <a:srgbClr val="979D9D"/>
                </a:solidFill>
                <a:latin typeface="Arial" panose="020B0604020202020204" pitchFamily="34" charset="0"/>
              </a:rPr>
              <a:t>Version X.X Last updated [insert date format: DD Month YYYY]</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242371" y="3134805"/>
            <a:ext cx="6373258" cy="5502055"/>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Box 86"/>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AI for the Board</a:t>
            </a:r>
          </a:p>
        </p:txBody>
      </p:sp>
      <p:sp>
        <p:nvSpPr>
          <p:cNvPr id="13" name="Copyright and Pg Num">
            <a:extLst>
              <a:ext uri="{FF2B5EF4-FFF2-40B4-BE49-F238E27FC236}">
                <a16:creationId xmlns:a16="http://schemas.microsoft.com/office/drawing/2014/main" xmlns="" id="{3422AF18-7566-48F3-BD1C-68BD12E815A4}"/>
              </a:ext>
            </a:extLst>
          </p:cNvPr>
          <p:cNvSpPr txBox="1"/>
          <p:nvPr/>
        </p:nvSpPr>
        <p:spPr>
          <a:xfrm>
            <a:off x="242370" y="8802011"/>
            <a:ext cx="3256479" cy="246221"/>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8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800" dirty="0">
                <a:solidFill>
                  <a:schemeClr val="tx1"/>
                </a:solidFill>
              </a:rPr>
              <a:t>	© 2021 Gartner, Inc. and/or its affiliates. All rights reserved. </a:t>
            </a:r>
            <a:br>
              <a:rPr lang="en-US" sz="800" dirty="0">
                <a:solidFill>
                  <a:schemeClr val="tx1"/>
                </a:solidFill>
              </a:rPr>
            </a:br>
            <a:r>
              <a:rPr lang="en-US" sz="800" dirty="0">
                <a:solidFill>
                  <a:schemeClr val="tx1"/>
                </a:solidFill>
              </a:rPr>
              <a:t>Gartner is a registered trademark of Gartner, Inc. and its affiliates.</a:t>
            </a:r>
          </a:p>
        </p:txBody>
      </p:sp>
      <p:sp>
        <p:nvSpPr>
          <p:cNvPr id="10" name="TextBox 9">
            <a:extLst>
              <a:ext uri="{FF2B5EF4-FFF2-40B4-BE49-F238E27FC236}">
                <a16:creationId xmlns:a16="http://schemas.microsoft.com/office/drawing/2014/main" xmlns="" id="{55B3D38A-A9D3-44D7-839E-CD040E6E6A74}"/>
              </a:ext>
            </a:extLst>
          </p:cNvPr>
          <p:cNvSpPr txBox="1"/>
          <p:nvPr/>
        </p:nvSpPr>
        <p:spPr>
          <a:xfrm rot="16200000">
            <a:off x="-840060" y="1686782"/>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17" name="TextBox 16">
            <a:extLst>
              <a:ext uri="{FF2B5EF4-FFF2-40B4-BE49-F238E27FC236}">
                <a16:creationId xmlns:a16="http://schemas.microsoft.com/office/drawing/2014/main" xmlns="" id="{4A441C36-0C0E-4ED4-B4E2-FF5388E6CA5D}"/>
              </a:ext>
            </a:extLst>
          </p:cNvPr>
          <p:cNvSpPr txBox="1"/>
          <p:nvPr/>
        </p:nvSpPr>
        <p:spPr>
          <a:xfrm rot="5400000">
            <a:off x="5396148" y="1686782"/>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4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4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losspreventionmedia.com/magazine-reviews/ai-retail-store-future/"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rbs.com/rbs/news/2018/04/natwest-teams-up-with-vocalink-analytics-to-help-protect-corpora.html" TargetMode="External"/><Relationship Id="rId5" Type="http://schemas.openxmlformats.org/officeDocument/2006/relationships/hyperlink" Target="https://www.americanbanker.com/news/how-paypal-is-taking-a-chance-on-ai-to-fight-fraud" TargetMode="External"/><Relationship Id="rId4" Type="http://schemas.openxmlformats.org/officeDocument/2006/relationships/hyperlink" Target="http://www.oliverwyman.com/our-expertise/insights/2017/dec/risk-journal-vol-7/rethinking-tactics/cleaning-up-money-laundering.html"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77"/>
          <p:cNvSpPr>
            <a:spLocks noChangeArrowheads="1"/>
          </p:cNvSpPr>
          <p:nvPr/>
        </p:nvSpPr>
        <p:spPr bwMode="auto">
          <a:xfrm>
            <a:off x="250031" y="266700"/>
            <a:ext cx="6505575" cy="276999"/>
          </a:xfrm>
          <a:prstGeom prst="rect">
            <a:avLst/>
          </a:prstGeom>
          <a:noFill/>
          <a:ln w="9525">
            <a:noFill/>
            <a:miter lim="800000"/>
            <a:headEnd/>
            <a:tailEnd/>
          </a:ln>
        </p:spPr>
        <p:txBody>
          <a:bodyPr lIns="0" tIns="0" rIns="0" bIns="0">
            <a:spAutoFit/>
          </a:bodyPr>
          <a:lstStyle/>
          <a:p>
            <a:pPr defTabSz="912813">
              <a:spcBef>
                <a:spcPct val="0"/>
              </a:spcBef>
              <a:spcAft>
                <a:spcPct val="0"/>
              </a:spcAft>
            </a:pPr>
            <a:r>
              <a:rPr lang="en-US" b="1" dirty="0">
                <a:solidFill>
                  <a:srgbClr val="000000"/>
                </a:solidFill>
              </a:rPr>
              <a:t>AI for the Board</a:t>
            </a:r>
          </a:p>
        </p:txBody>
      </p:sp>
      <p:sp>
        <p:nvSpPr>
          <p:cNvPr id="9" name="Rectangle 103"/>
          <p:cNvSpPr>
            <a:spLocks noChangeArrowheads="1"/>
          </p:cNvSpPr>
          <p:nvPr/>
        </p:nvSpPr>
        <p:spPr bwMode="gray">
          <a:xfrm>
            <a:off x="3862388" y="1216025"/>
            <a:ext cx="2998787" cy="420582"/>
          </a:xfrm>
          <a:prstGeom prst="rect">
            <a:avLst/>
          </a:prstGeom>
          <a:noFill/>
          <a:ln w="9525">
            <a:noFill/>
            <a:miter lim="800000"/>
            <a:headEnd/>
            <a:tailEnd/>
          </a:ln>
        </p:spPr>
        <p:txBody>
          <a:bodyPr lIns="65028" tIns="25377" rIns="65028" bIns="25377">
            <a:spAutoFit/>
          </a:bodyPr>
          <a:lstStyle/>
          <a:p>
            <a:r>
              <a:rPr lang="en-US" sz="1200" dirty="0"/>
              <a:t>Peter Krensky, Jorge Lopez, Whit Andrews</a:t>
            </a:r>
          </a:p>
        </p:txBody>
      </p:sp>
      <p:pic>
        <p:nvPicPr>
          <p:cNvPr id="5" name="Picture 4">
            <a:extLst>
              <a:ext uri="{FF2B5EF4-FFF2-40B4-BE49-F238E27FC236}">
                <a16:creationId xmlns:a16="http://schemas.microsoft.com/office/drawing/2014/main" xmlns="" id="{76654E79-E626-471D-86E7-F5698E664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862" y="8698254"/>
            <a:ext cx="964406" cy="220332"/>
          </a:xfrm>
          <a:prstGeom prst="rect">
            <a:avLst/>
          </a:prstGeom>
        </p:spPr>
      </p:pic>
      <p:sp>
        <p:nvSpPr>
          <p:cNvPr id="11" name="Notes Placeholder 10">
            <a:extLst>
              <a:ext uri="{FF2B5EF4-FFF2-40B4-BE49-F238E27FC236}">
                <a16:creationId xmlns:a16="http://schemas.microsoft.com/office/drawing/2014/main" xmlns="" id="{1871EF94-B070-4140-B4AC-C00B1900ED35}"/>
              </a:ext>
            </a:extLst>
          </p:cNvPr>
          <p:cNvSpPr>
            <a:spLocks noGrp="1" noChangeAspect="1"/>
          </p:cNvSpPr>
          <p:nvPr>
            <p:ph type="body" idx="1"/>
          </p:nvPr>
        </p:nvSpPr>
        <p:spPr>
          <a:xfrm>
            <a:off x="242371" y="3134805"/>
            <a:ext cx="6373258" cy="5502055"/>
          </a:xfrm>
        </p:spPr>
        <p:txBody>
          <a:bodyPr vert="horz" lIns="0" tIns="0" rIns="0" bIns="0" rtlCol="0"/>
          <a:lstStyle/>
          <a:p>
            <a:pPr marL="0" marR="0" lvl="0" indent="0" algn="l" defTabSz="914400" rtl="0" eaLnBrk="1" fontAlgn="auto" latinLnBrk="0" hangingPunct="1">
              <a:lnSpc>
                <a:spcPct val="90000"/>
              </a:lnSpc>
              <a:spcBef>
                <a:spcPts val="0"/>
              </a:spcBef>
              <a:spcAft>
                <a:spcPts val="400"/>
              </a:spcAft>
              <a:buClrTx/>
              <a:buSzTx/>
              <a:buFont typeface="Arial" panose="020B0604020202020204" pitchFamily="34" charset="0"/>
              <a:buNone/>
              <a:tabLst/>
              <a:defRPr/>
            </a:pPr>
            <a:r>
              <a:rPr lang="en-US" dirty="0"/>
              <a:t>Ver 2021-0330</a:t>
            </a:r>
          </a:p>
        </p:txBody>
      </p:sp>
      <p:sp>
        <p:nvSpPr>
          <p:cNvPr id="12" name="Copyright and Pg Num">
            <a:extLst>
              <a:ext uri="{FF2B5EF4-FFF2-40B4-BE49-F238E27FC236}">
                <a16:creationId xmlns:a16="http://schemas.microsoft.com/office/drawing/2014/main" xmlns="" id="{30F38731-F384-467A-A179-B8AE6479A055}"/>
              </a:ext>
            </a:extLst>
          </p:cNvPr>
          <p:cNvSpPr txBox="1"/>
          <p:nvPr/>
        </p:nvSpPr>
        <p:spPr>
          <a:xfrm>
            <a:off x="242370" y="8802011"/>
            <a:ext cx="3256479" cy="246221"/>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8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1</a:t>
            </a:fld>
            <a:r>
              <a:rPr lang="en-US" sz="800" dirty="0">
                <a:solidFill>
                  <a:schemeClr val="tx1"/>
                </a:solidFill>
              </a:rPr>
              <a:t>	© 2021 Gartner, Inc. and/or its affiliates. All rights reserved. </a:t>
            </a:r>
            <a:br>
              <a:rPr lang="en-US" sz="800" dirty="0">
                <a:solidFill>
                  <a:schemeClr val="tx1"/>
                </a:solidFill>
              </a:rPr>
            </a:br>
            <a:r>
              <a:rPr lang="en-US" sz="800" dirty="0">
                <a:solidFill>
                  <a:schemeClr val="tx1"/>
                </a:solidFill>
              </a:rPr>
              <a:t>Gartner is a registered trademark of Gartner, Inc. and its affiliates.</a:t>
            </a:r>
          </a:p>
        </p:txBody>
      </p:sp>
    </p:spTree>
    <p:extLst>
      <p:ext uri="{BB962C8B-B14F-4D97-AF65-F5344CB8AC3E}">
        <p14:creationId xmlns:p14="http://schemas.microsoft.com/office/powerpoint/2010/main" val="2670234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2106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6652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07861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4684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6743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52590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9943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3021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defTabSz="931774">
              <a:spcAft>
                <a:spcPts val="611"/>
              </a:spcAft>
              <a:defRPr/>
            </a:pPr>
            <a:r>
              <a:rPr lang="en-US" b="1" dirty="0">
                <a:cs typeface="Times New Roman" panose="02020603050405020304" pitchFamily="18" charset="0"/>
              </a:rPr>
              <a:t>Facilitator Notes:</a:t>
            </a:r>
          </a:p>
          <a:p>
            <a:r>
              <a:rPr lang="en-US" b="1" dirty="0">
                <a:cs typeface="Times New Roman" panose="02020603050405020304" pitchFamily="18" charset="0"/>
              </a:rPr>
              <a:t>Use Case: Maximize Return</a:t>
            </a:r>
            <a:endParaRPr lang="en-US" dirty="0">
              <a:cs typeface="Times New Roman" panose="02020603050405020304" pitchFamily="18" charset="0"/>
            </a:endParaRPr>
          </a:p>
          <a:p>
            <a:pPr lvl="0">
              <a:defRPr/>
            </a:pPr>
            <a:r>
              <a:rPr lang="en-US" dirty="0">
                <a:cs typeface="Times New Roman" panose="02020603050405020304" pitchFamily="18" charset="0"/>
              </a:rPr>
              <a:t>How does this apply to manufacturing? Are you in business to make money? Do you want to capture as much on the dollar of your receivables as possible? Companies are using AI to prevent and detect everything from routine </a:t>
            </a:r>
            <a:r>
              <a:rPr lang="en-US" dirty="0">
                <a:cs typeface="Times New Roman" panose="02020603050405020304" pitchFamily="18" charset="0"/>
                <a:hlinkClick r:id="rId3"/>
              </a:rPr>
              <a:t>employee theft</a:t>
            </a:r>
            <a:r>
              <a:rPr lang="en-US" dirty="0">
                <a:cs typeface="Times New Roman" panose="02020603050405020304" pitchFamily="18" charset="0"/>
              </a:rPr>
              <a:t> to insider trading.</a:t>
            </a:r>
          </a:p>
          <a:p>
            <a:pPr marL="171450" lvl="0" indent="-171450">
              <a:buFont typeface="Arial" panose="020B0604020202020204" pitchFamily="34" charset="0"/>
              <a:buChar char="•"/>
              <a:defRPr/>
            </a:pPr>
            <a:r>
              <a:rPr lang="en-US" dirty="0">
                <a:cs typeface="Times New Roman" panose="02020603050405020304" pitchFamily="18" charset="0"/>
              </a:rPr>
              <a:t>Traditional program alerts/flags have a generally low success rate in that ~2% of flagged suspicions ultimately reflect a true crime or malicious intent.</a:t>
            </a:r>
          </a:p>
          <a:p>
            <a:pPr marL="171450" lvl="0" indent="-171450">
              <a:buFont typeface="Arial" panose="020B0604020202020204" pitchFamily="34" charset="0"/>
              <a:buChar char="•"/>
              <a:defRPr/>
            </a:pPr>
            <a:r>
              <a:rPr lang="en-US" dirty="0">
                <a:cs typeface="Times New Roman" panose="02020603050405020304" pitchFamily="18" charset="0"/>
              </a:rPr>
              <a:t>However, the advanced algorithms within AI reduce false alerts while also uncovering potential issues. </a:t>
            </a:r>
          </a:p>
          <a:p>
            <a:pPr marL="171450" lvl="0" indent="-171450">
              <a:buFont typeface="Arial" panose="020B0604020202020204" pitchFamily="34" charset="0"/>
              <a:buChar char="•"/>
              <a:defRPr/>
            </a:pPr>
            <a:r>
              <a:rPr lang="en-US" dirty="0">
                <a:cs typeface="Times New Roman" panose="02020603050405020304" pitchFamily="18" charset="0"/>
              </a:rPr>
              <a:t>Even though banks now file </a:t>
            </a:r>
            <a:r>
              <a:rPr lang="en-US" dirty="0">
                <a:cs typeface="Times New Roman" panose="02020603050405020304" pitchFamily="18" charset="0"/>
                <a:hlinkClick r:id="rId4"/>
              </a:rPr>
              <a:t>20 times more</a:t>
            </a:r>
            <a:r>
              <a:rPr lang="en-US" dirty="0">
                <a:cs typeface="Times New Roman" panose="02020603050405020304" pitchFamily="18" charset="0"/>
              </a:rPr>
              <a:t> suspicious activity reports than in 2012, the recovery rate has tremendously grown because people are investigating more reliable alerts. Said another way, false alerts have fallen by as much as half, refocusing investigators on real threats. </a:t>
            </a:r>
          </a:p>
          <a:p>
            <a:pPr marL="354330" lvl="1" indent="-171450">
              <a:buFont typeface="Arial" panose="020B0604020202020204" pitchFamily="34" charset="0"/>
              <a:buChar char="•"/>
              <a:defRPr/>
            </a:pPr>
            <a:r>
              <a:rPr lang="en-US" dirty="0">
                <a:cs typeface="Times New Roman" panose="02020603050405020304" pitchFamily="18" charset="0"/>
                <a:hlinkClick r:id="rId5"/>
              </a:rPr>
              <a:t>PayPal has cut its false alerts in half</a:t>
            </a:r>
            <a:r>
              <a:rPr lang="en-US" dirty="0">
                <a:cs typeface="Times New Roman" panose="02020603050405020304" pitchFamily="18" charset="0"/>
              </a:rPr>
              <a:t>.</a:t>
            </a:r>
          </a:p>
          <a:p>
            <a:pPr marL="354330" lvl="1" indent="-171450">
              <a:buFont typeface="Arial" panose="020B0604020202020204" pitchFamily="34" charset="0"/>
              <a:buChar char="•"/>
              <a:defRPr/>
            </a:pPr>
            <a:r>
              <a:rPr lang="en-US" dirty="0">
                <a:cs typeface="Times New Roman" panose="02020603050405020304" pitchFamily="18" charset="0"/>
                <a:hlinkClick r:id="rId6"/>
              </a:rPr>
              <a:t>Royal Bank of Scotland prevented losses of over $9 million</a:t>
            </a:r>
            <a:r>
              <a:rPr lang="en-US" dirty="0">
                <a:cs typeface="Times New Roman" panose="02020603050405020304" pitchFamily="18" charset="0"/>
              </a:rPr>
              <a:t> using AI to scan </a:t>
            </a:r>
            <a:r>
              <a:rPr lang="en-US" dirty="0">
                <a:cs typeface="Times New Roman" panose="02020603050405020304" pitchFamily="18" charset="0"/>
                <a:hlinkClick r:id="rId5"/>
              </a:rPr>
              <a:t>small business transaction alerts for fake invoices</a:t>
            </a:r>
            <a:r>
              <a:rPr lang="en-US" dirty="0">
                <a:cs typeface="Times New Roman" panose="02020603050405020304" pitchFamily="18" charset="0"/>
              </a:rPr>
              <a:t>.</a:t>
            </a:r>
          </a:p>
          <a:p>
            <a:pPr marL="171450" lvl="0" indent="-171450">
              <a:buFont typeface="Arial" panose="020B0604020202020204" pitchFamily="34" charset="0"/>
              <a:buChar char="•"/>
              <a:defRPr/>
            </a:pPr>
            <a:r>
              <a:rPr lang="en-US" dirty="0">
                <a:cs typeface="Times New Roman" panose="02020603050405020304" pitchFamily="18" charset="0"/>
              </a:rPr>
              <a:t>Before embarking on an AI risk management initiative, managers must first understand where machine learning is already making a big difference. Banks, for example, are halting financial crimes much more quickly and cheaply than they used to by using AI for automating processes and conducting multilayered “deep learning” analyses. </a:t>
            </a:r>
            <a:endParaRPr lang="en-US" i="1" dirty="0">
              <a:cs typeface="Times New Roman" panose="02020603050405020304" pitchFamily="18" charset="0"/>
            </a:endParaRPr>
          </a:p>
          <a:p>
            <a:pPr lvl="0">
              <a:defRPr/>
            </a:pPr>
            <a:endParaRPr lang="en-US" sz="1000" dirty="0">
              <a:latin typeface="Times New Roman" panose="02020603050405020304" pitchFamily="18" charset="0"/>
              <a:cs typeface="Times New Roman" panose="02020603050405020304" pitchFamily="18" charset="0"/>
            </a:endParaRPr>
          </a:p>
        </p:txBody>
      </p:sp>
      <p:sp>
        <p:nvSpPr>
          <p:cNvPr id="5" name="Slide Image Placeholder 4"/>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34985853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1064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8298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2" name="Google Shape;692;p12:notes"/>
          <p:cNvSpPr txBox="1">
            <a:spLocks noGrp="1"/>
          </p:cNvSpPr>
          <p:nvPr>
            <p:ph type="body" idx="1"/>
          </p:nvPr>
        </p:nvSpPr>
        <p:spPr/>
        <p:txBody>
          <a:bodyPr/>
          <a:lstStyle/>
          <a:p>
            <a:pPr lvl="0"/>
            <a:r>
              <a:rPr lang="en-US" dirty="0">
                <a:sym typeface="Arial"/>
              </a:rPr>
              <a:t>Facilitator Notes:</a:t>
            </a:r>
          </a:p>
          <a:p>
            <a:pPr lvl="0"/>
            <a:r>
              <a:rPr lang="en-US" dirty="0">
                <a:sym typeface="Arial"/>
              </a:rPr>
              <a:t>There are five fundamental roles that AI can </a:t>
            </a:r>
            <a:r>
              <a:rPr lang="en-US" dirty="0"/>
              <a:t>participate in o</a:t>
            </a:r>
            <a:r>
              <a:rPr lang="en-US" dirty="0">
                <a:sym typeface="Arial"/>
              </a:rPr>
              <a:t>r contribute to in manufacturing: </a:t>
            </a:r>
          </a:p>
          <a:p>
            <a:pPr lvl="1"/>
            <a:r>
              <a:rPr lang="en-US" dirty="0">
                <a:sym typeface="Arial"/>
              </a:rPr>
              <a:t>Plan and Invent</a:t>
            </a:r>
          </a:p>
          <a:p>
            <a:pPr lvl="1"/>
            <a:r>
              <a:rPr lang="en-US" dirty="0">
                <a:sym typeface="Arial"/>
              </a:rPr>
              <a:t>Procure to Pay</a:t>
            </a:r>
          </a:p>
          <a:p>
            <a:pPr lvl="1"/>
            <a:r>
              <a:rPr lang="en-US" dirty="0">
                <a:sym typeface="Arial"/>
              </a:rPr>
              <a:t>Make to Stock</a:t>
            </a:r>
          </a:p>
          <a:p>
            <a:pPr lvl="1"/>
            <a:r>
              <a:rPr lang="en-US" dirty="0">
                <a:sym typeface="Arial"/>
              </a:rPr>
              <a:t>Order to Cash</a:t>
            </a:r>
          </a:p>
          <a:p>
            <a:pPr lvl="1"/>
            <a:r>
              <a:rPr lang="en-US" dirty="0">
                <a:sym typeface="Arial"/>
              </a:rPr>
              <a:t>Deliver to Experience</a:t>
            </a:r>
          </a:p>
          <a:p>
            <a:pPr lvl="0"/>
            <a:endParaRPr lang="en-US" dirty="0">
              <a:sym typeface="Arial"/>
            </a:endParaRPr>
          </a:p>
          <a:p>
            <a:pPr lvl="0"/>
            <a:r>
              <a:rPr lang="en-US" dirty="0">
                <a:sym typeface="Arial"/>
              </a:rPr>
              <a:t>For example, AI can</a:t>
            </a:r>
            <a:r>
              <a:rPr lang="en-US" dirty="0"/>
              <a:t>: </a:t>
            </a:r>
          </a:p>
          <a:p>
            <a:pPr lvl="1"/>
            <a:r>
              <a:rPr lang="en-US" dirty="0"/>
              <a:t>I</a:t>
            </a:r>
            <a:r>
              <a:rPr lang="en-US" dirty="0">
                <a:sym typeface="Arial"/>
              </a:rPr>
              <a:t>ncorporate results and regulations and optimize efficiency in ideation.</a:t>
            </a:r>
          </a:p>
          <a:p>
            <a:pPr lvl="1"/>
            <a:r>
              <a:rPr lang="en-US" dirty="0"/>
              <a:t>He</a:t>
            </a:r>
            <a:r>
              <a:rPr lang="en-US" dirty="0">
                <a:sym typeface="Arial"/>
              </a:rPr>
              <a:t>lp </a:t>
            </a:r>
            <a:r>
              <a:rPr lang="en-US" dirty="0"/>
              <a:t>reveal </a:t>
            </a:r>
            <a:r>
              <a:rPr lang="en-US" dirty="0">
                <a:sym typeface="Arial"/>
              </a:rPr>
              <a:t>the best, most reliable sources of ingredients, parts and raw materials.</a:t>
            </a:r>
            <a:endParaRPr lang="en-US" dirty="0"/>
          </a:p>
          <a:p>
            <a:pPr lvl="1"/>
            <a:r>
              <a:rPr lang="en-US" dirty="0">
                <a:sym typeface="Arial"/>
              </a:rPr>
              <a:t>Improve forecasting and help with supplier reconciliations. </a:t>
            </a:r>
            <a:endParaRPr lang="en-US" dirty="0"/>
          </a:p>
          <a:p>
            <a:pPr lvl="1"/>
            <a:r>
              <a:rPr lang="en-US" dirty="0">
                <a:sym typeface="Arial"/>
              </a:rPr>
              <a:t>Ensure that you get paid what you are owed, identify credit risk and manage contracted penalty clauses.</a:t>
            </a:r>
            <a:endParaRPr lang="en-US" dirty="0"/>
          </a:p>
          <a:p>
            <a:pPr lvl="1"/>
            <a:r>
              <a:rPr lang="en-US" dirty="0"/>
              <a:t>C</a:t>
            </a:r>
            <a:r>
              <a:rPr lang="en-US" dirty="0">
                <a:sym typeface="Arial"/>
              </a:rPr>
              <a:t>omprehensively measure your customers’ experience and identify what delights them. </a:t>
            </a:r>
          </a:p>
          <a:p>
            <a:pPr lvl="0"/>
            <a:r>
              <a:rPr lang="en-US" dirty="0">
                <a:sym typeface="Arial"/>
              </a:rPr>
              <a:t>What makes all thi</a:t>
            </a:r>
            <a:r>
              <a:rPr lang="en-US" dirty="0"/>
              <a:t>s possible are four “super strengths” that AI brings to any business:</a:t>
            </a:r>
            <a:endParaRPr lang="en-US" dirty="0">
              <a:sym typeface="Arial"/>
            </a:endParaRPr>
          </a:p>
          <a:p>
            <a:pPr lvl="1"/>
            <a:r>
              <a:rPr lang="en-US" dirty="0">
                <a:sym typeface="Arial"/>
              </a:rPr>
              <a:t>Automated sorting</a:t>
            </a:r>
            <a:endParaRPr lang="en-US" dirty="0"/>
          </a:p>
          <a:p>
            <a:pPr lvl="1"/>
            <a:r>
              <a:rPr lang="en-US" dirty="0">
                <a:sym typeface="Arial"/>
              </a:rPr>
              <a:t>Automated predictions</a:t>
            </a:r>
            <a:endParaRPr lang="en-US" dirty="0"/>
          </a:p>
          <a:p>
            <a:pPr lvl="1"/>
            <a:r>
              <a:rPr lang="en-US" dirty="0">
                <a:sym typeface="Arial"/>
              </a:rPr>
              <a:t>Clear, consistent </a:t>
            </a:r>
            <a:r>
              <a:rPr lang="en-US" dirty="0"/>
              <a:t>p</a:t>
            </a:r>
            <a:r>
              <a:rPr lang="en-US" dirty="0">
                <a:sym typeface="Arial"/>
              </a:rPr>
              <a:t>arameters</a:t>
            </a:r>
            <a:endParaRPr lang="en-US" dirty="0"/>
          </a:p>
          <a:p>
            <a:pPr lvl="1"/>
            <a:r>
              <a:rPr lang="en-US" dirty="0">
                <a:sym typeface="Arial"/>
              </a:rPr>
              <a:t>The abilit</a:t>
            </a:r>
            <a:r>
              <a:rPr lang="en-US" dirty="0"/>
              <a:t>y to process m</a:t>
            </a:r>
            <a:r>
              <a:rPr lang="en-US" dirty="0">
                <a:sym typeface="Arial"/>
              </a:rPr>
              <a:t>assive amounts of data</a:t>
            </a:r>
            <a:endParaRPr lang="en-US" dirty="0"/>
          </a:p>
          <a:p>
            <a:pPr lvl="0"/>
            <a:r>
              <a:rPr lang="en-US" dirty="0"/>
              <a:t>Let’s take a look at some real-life use cases where AI has made a difference.</a:t>
            </a:r>
          </a:p>
        </p:txBody>
      </p:sp>
      <p:sp>
        <p:nvSpPr>
          <p:cNvPr id="4" name="Slide Image Placeholder 3">
            <a:extLst>
              <a:ext uri="{FF2B5EF4-FFF2-40B4-BE49-F238E27FC236}">
                <a16:creationId xmlns:a16="http://schemas.microsoft.com/office/drawing/2014/main" xmlns="" id="{4CEB61FF-9C30-47EE-B24E-C7BD0128F162}"/>
              </a:ext>
            </a:extLst>
          </p:cNvPr>
          <p:cNvSpPr>
            <a:spLocks noGrp="1" noRot="1" noChangeAspect="1"/>
          </p:cNvSpPr>
          <p:nvPr>
            <p:ph type="sldImg"/>
          </p:nvPr>
        </p:nvSpPr>
        <p:spPr>
          <a:xfrm>
            <a:off x="1333500" y="658813"/>
            <a:ext cx="4191000" cy="2357437"/>
          </a:xfrm>
        </p:spPr>
      </p:sp>
      <p:sp>
        <p:nvSpPr>
          <p:cNvPr id="6" name="Text Box 86">
            <a:extLst>
              <a:ext uri="{FF2B5EF4-FFF2-40B4-BE49-F238E27FC236}">
                <a16:creationId xmlns:a16="http://schemas.microsoft.com/office/drawing/2014/main" xmlns="" id="{C6CF6AFE-743F-4BE2-98E8-701AF959D433}"/>
              </a:ext>
            </a:extLst>
          </p:cNvPr>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AI for the Board</a:t>
            </a:r>
          </a:p>
        </p:txBody>
      </p:sp>
      <p:sp>
        <p:nvSpPr>
          <p:cNvPr id="7" name="Copyright and Pg Num">
            <a:extLst>
              <a:ext uri="{FF2B5EF4-FFF2-40B4-BE49-F238E27FC236}">
                <a16:creationId xmlns:a16="http://schemas.microsoft.com/office/drawing/2014/main" xmlns="" id="{CF3E515F-5A51-4BF1-9917-17D95948BAE8}"/>
              </a:ext>
            </a:extLst>
          </p:cNvPr>
          <p:cNvSpPr txBox="1"/>
          <p:nvPr/>
        </p:nvSpPr>
        <p:spPr>
          <a:xfrm>
            <a:off x="242370" y="8802011"/>
            <a:ext cx="3256479" cy="246221"/>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8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20</a:t>
            </a:fld>
            <a:r>
              <a:rPr lang="en-US" sz="800" dirty="0">
                <a:solidFill>
                  <a:schemeClr val="tx1"/>
                </a:solidFill>
              </a:rPr>
              <a:t>	© 2021 Gartner, Inc. and/or its affiliates. All rights reserved. </a:t>
            </a:r>
            <a:br>
              <a:rPr lang="en-US" sz="800" dirty="0">
                <a:solidFill>
                  <a:schemeClr val="tx1"/>
                </a:solidFill>
              </a:rPr>
            </a:br>
            <a:r>
              <a:rPr lang="en-US" sz="800" dirty="0">
                <a:solidFill>
                  <a:schemeClr val="tx1"/>
                </a:solidFill>
              </a:rPr>
              <a:t>Gartner is a registered trademark of Gartner, Inc. and its affiliates.</a:t>
            </a:r>
          </a:p>
        </p:txBody>
      </p:sp>
      <p:sp>
        <p:nvSpPr>
          <p:cNvPr id="8" name="TextBox 7">
            <a:extLst>
              <a:ext uri="{FF2B5EF4-FFF2-40B4-BE49-F238E27FC236}">
                <a16:creationId xmlns:a16="http://schemas.microsoft.com/office/drawing/2014/main" xmlns="" id="{AC4208C5-73A4-442E-A12D-B9B899128243}"/>
              </a:ext>
            </a:extLst>
          </p:cNvPr>
          <p:cNvSpPr txBox="1"/>
          <p:nvPr/>
        </p:nvSpPr>
        <p:spPr>
          <a:xfrm rot="16200000">
            <a:off x="-840060" y="1686782"/>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9" name="TextBox 8">
            <a:extLst>
              <a:ext uri="{FF2B5EF4-FFF2-40B4-BE49-F238E27FC236}">
                <a16:creationId xmlns:a16="http://schemas.microsoft.com/office/drawing/2014/main" xmlns="" id="{328BCCD6-A2C5-40D7-93B3-BC32EB953E32}"/>
              </a:ext>
            </a:extLst>
          </p:cNvPr>
          <p:cNvSpPr txBox="1"/>
          <p:nvPr/>
        </p:nvSpPr>
        <p:spPr>
          <a:xfrm rot="5400000">
            <a:off x="5396148" y="1686782"/>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Tree>
    <p:extLst>
      <p:ext uri="{BB962C8B-B14F-4D97-AF65-F5344CB8AC3E}">
        <p14:creationId xmlns:p14="http://schemas.microsoft.com/office/powerpoint/2010/main" val="858586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lang="en-US" b="1" dirty="0"/>
              <a:t>Facilitator Notes:</a:t>
            </a:r>
          </a:p>
          <a:p>
            <a:r>
              <a:rPr lang="en-US" b="1" dirty="0"/>
              <a:t>Use Case: Machine Vision</a:t>
            </a:r>
          </a:p>
          <a:p>
            <a:pPr marL="171450" lvl="0" indent="-171450">
              <a:buFont typeface="Arial" panose="020B0604020202020204" pitchFamily="34" charset="0"/>
              <a:buChar char="•"/>
            </a:pPr>
            <a:r>
              <a:rPr lang="en-US" dirty="0"/>
              <a:t>This example is a circuit board, but you can also envision seal surface, fill accuracy, or any number of inspections in a highly regulated industry.</a:t>
            </a:r>
          </a:p>
          <a:p>
            <a:pPr marL="171450" lvl="0" indent="-171450">
              <a:buFont typeface="Arial" panose="020B0604020202020204" pitchFamily="34" charset="0"/>
              <a:buChar char="•"/>
            </a:pPr>
            <a:r>
              <a:rPr lang="en-US" dirty="0"/>
              <a:t>If your company believes “x” number of defects will occur, but quality or specificity is essential, consider something like AI machine vision.</a:t>
            </a:r>
          </a:p>
          <a:p>
            <a:pPr lvl="0">
              <a:defRPr/>
            </a:pPr>
            <a:endParaRPr lang="en-US" i="1" dirty="0">
              <a:cs typeface="Times New Roman" panose="02020603050405020304" pitchFamily="18" charset="0"/>
            </a:endParaRPr>
          </a:p>
        </p:txBody>
      </p:sp>
      <p:sp>
        <p:nvSpPr>
          <p:cNvPr id="5" name="Slide Image Placeholder 4"/>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3302911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8304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5086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33825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r>
              <a:rPr lang="en-US" sz="2000" kern="1200" dirty="0">
                <a:solidFill>
                  <a:schemeClr val="tx1"/>
                </a:solidFill>
                <a:effectLst/>
                <a:latin typeface="+mn-lt"/>
                <a:ea typeface="+mn-ea"/>
                <a:cs typeface="+mn-cs"/>
              </a:rPr>
              <a:t>That’s exactly why we developed the Use Case Prism … where use cases are visually presented according to their estimated </a:t>
            </a:r>
            <a:r>
              <a:rPr lang="en-US" sz="2000" dirty="0"/>
              <a:t>b</a:t>
            </a:r>
            <a:r>
              <a:rPr lang="en-US" sz="2000" kern="1200" dirty="0">
                <a:solidFill>
                  <a:schemeClr val="tx1"/>
                </a:solidFill>
                <a:effectLst/>
                <a:latin typeface="+mn-lt"/>
                <a:ea typeface="+mn-ea"/>
                <a:cs typeface="+mn-cs"/>
              </a:rPr>
              <a:t>usiness value and feasibility …. </a:t>
            </a:r>
          </a:p>
        </p:txBody>
      </p:sp>
      <p:sp>
        <p:nvSpPr>
          <p:cNvPr id="138" name="Google Shape;138;p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Text Box 86">
            <a:extLst>
              <a:ext uri="{FF2B5EF4-FFF2-40B4-BE49-F238E27FC236}">
                <a16:creationId xmlns:a16="http://schemas.microsoft.com/office/drawing/2014/main" xmlns="" id="{9A59A499-7639-4080-8F75-B4D581319776}"/>
              </a:ext>
            </a:extLst>
          </p:cNvPr>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AI for the Board</a:t>
            </a:r>
          </a:p>
        </p:txBody>
      </p:sp>
      <p:sp>
        <p:nvSpPr>
          <p:cNvPr id="5" name="Copyright and Pg Num">
            <a:extLst>
              <a:ext uri="{FF2B5EF4-FFF2-40B4-BE49-F238E27FC236}">
                <a16:creationId xmlns:a16="http://schemas.microsoft.com/office/drawing/2014/main" xmlns="" id="{834153B0-DF5F-4ADC-85C4-80C8E1813547}"/>
              </a:ext>
            </a:extLst>
          </p:cNvPr>
          <p:cNvSpPr txBox="1"/>
          <p:nvPr/>
        </p:nvSpPr>
        <p:spPr>
          <a:xfrm>
            <a:off x="242370" y="8802011"/>
            <a:ext cx="3256479" cy="246221"/>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8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4</a:t>
            </a:fld>
            <a:r>
              <a:rPr lang="en-US" sz="800" dirty="0">
                <a:solidFill>
                  <a:schemeClr val="tx1"/>
                </a:solidFill>
              </a:rPr>
              <a:t>	© 2021 Gartner, Inc. and/or its affiliates. All rights reserved. </a:t>
            </a:r>
            <a:br>
              <a:rPr lang="en-US" sz="800" dirty="0">
                <a:solidFill>
                  <a:schemeClr val="tx1"/>
                </a:solidFill>
              </a:rPr>
            </a:br>
            <a:r>
              <a:rPr lang="en-US" sz="800" dirty="0">
                <a:solidFill>
                  <a:schemeClr val="tx1"/>
                </a:solidFill>
              </a:rPr>
              <a:t>Gartner is a registered trademark of Gartner, Inc. and its affiliates.</a:t>
            </a:r>
          </a:p>
        </p:txBody>
      </p:sp>
      <p:sp>
        <p:nvSpPr>
          <p:cNvPr id="6" name="TextBox 5">
            <a:extLst>
              <a:ext uri="{FF2B5EF4-FFF2-40B4-BE49-F238E27FC236}">
                <a16:creationId xmlns:a16="http://schemas.microsoft.com/office/drawing/2014/main" xmlns="" id="{BEA45DD5-59EE-493E-9DD6-2D0EC8FC9697}"/>
              </a:ext>
            </a:extLst>
          </p:cNvPr>
          <p:cNvSpPr txBox="1"/>
          <p:nvPr/>
        </p:nvSpPr>
        <p:spPr>
          <a:xfrm rot="16200000">
            <a:off x="-840060" y="1686782"/>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
        <p:nvSpPr>
          <p:cNvPr id="7" name="TextBox 6">
            <a:extLst>
              <a:ext uri="{FF2B5EF4-FFF2-40B4-BE49-F238E27FC236}">
                <a16:creationId xmlns:a16="http://schemas.microsoft.com/office/drawing/2014/main" xmlns="" id="{E0AEBE6C-206B-44FC-987D-24C2A7962D67}"/>
              </a:ext>
            </a:extLst>
          </p:cNvPr>
          <p:cNvSpPr txBox="1"/>
          <p:nvPr/>
        </p:nvSpPr>
        <p:spPr>
          <a:xfrm rot="5400000">
            <a:off x="5396148" y="1686782"/>
            <a:ext cx="2301912" cy="138499"/>
          </a:xfrm>
          <a:prstGeom prst="rect">
            <a:avLst/>
          </a:prstGeom>
          <a:noFill/>
        </p:spPr>
        <p:txBody>
          <a:bodyPr wrap="none" lIns="0" tIns="0" rIns="0" bIns="0" rtlCol="0" anchor="ctr" anchorCtr="0">
            <a:spAutoFit/>
          </a:bodyPr>
          <a:lstStyle/>
          <a:p>
            <a:pPr algn="ctr"/>
            <a:r>
              <a:rPr lang="en-US" sz="900" dirty="0">
                <a:solidFill>
                  <a:srgbClr val="C0C0C0"/>
                </a:solidFill>
              </a:rPr>
              <a:t>— NOT FOR EXTERNAL DISTRIBUTION —</a:t>
            </a:r>
          </a:p>
        </p:txBody>
      </p:sp>
    </p:spTree>
    <p:extLst>
      <p:ext uri="{BB962C8B-B14F-4D97-AF65-F5344CB8AC3E}">
        <p14:creationId xmlns:p14="http://schemas.microsoft.com/office/powerpoint/2010/main" val="2204930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1827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07610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xmlns="" id="{6F1CE8A2-357B-4F2D-B87C-142F48B801BF}"/>
              </a:ext>
            </a:extLst>
          </p:cNvPr>
          <p:cNvSpPr>
            <a:spLocks noGrp="1" noRot="1" noChangeAspect="1" noChangeArrowheads="1" noTextEdit="1"/>
          </p:cNvSpPr>
          <p:nvPr>
            <p:ph type="sldImg"/>
          </p:nvPr>
        </p:nvSpPr>
        <p:spPr bwMode="auto">
          <a:xfrm>
            <a:off x="638175" y="638175"/>
            <a:ext cx="5727700" cy="322262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xmlns="" id="{4C270F10-3609-43CA-8C3A-C2FB0BF7583C}"/>
              </a:ext>
            </a:extLst>
          </p:cNvPr>
          <p:cNvSpPr>
            <a:spLocks noGrp="1" noChangeArrowheads="1"/>
          </p:cNvSpPr>
          <p:nvPr>
            <p:ph type="body" idx="1"/>
          </p:nvPr>
        </p:nvSpPr>
        <p:spPr bwMode="auto">
          <a:xfrm>
            <a:off x="242371" y="4470400"/>
            <a:ext cx="6373258" cy="41664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indent="0">
              <a:buFont typeface="Arial" panose="020B0604020202020204" pitchFamily="34" charset="0"/>
              <a:buNone/>
            </a:pPr>
            <a:r>
              <a:rPr lang="en-US" sz="1200" b="0" i="0" kern="1200" dirty="0">
                <a:solidFill>
                  <a:schemeClr val="tx1"/>
                </a:solidFill>
                <a:effectLst/>
                <a:highlight>
                  <a:srgbClr val="FFFF00"/>
                </a:highlight>
                <a:latin typeface="+mn-lt"/>
                <a:ea typeface="+mn-ea"/>
                <a:cs typeface="+mn-cs"/>
              </a:rPr>
              <a:t>Often D&amp;A leaders do not consider all the necessary tasks involved in building data pipelines </a:t>
            </a:r>
          </a:p>
          <a:p>
            <a:pPr marL="0" indent="0">
              <a:buFont typeface="Arial" panose="020B0604020202020204" pitchFamily="34" charset="0"/>
              <a:buNone/>
            </a:pPr>
            <a:r>
              <a:rPr lang="en-US" sz="1200" b="0" i="0" kern="1200" dirty="0">
                <a:solidFill>
                  <a:schemeClr val="tx1"/>
                </a:solidFill>
                <a:effectLst/>
                <a:highlight>
                  <a:srgbClr val="FFFF00"/>
                </a:highlight>
                <a:latin typeface="+mn-lt"/>
                <a:ea typeface="+mn-ea"/>
                <a:cs typeface="+mn-cs"/>
              </a:rPr>
              <a:t>and the difficulties in </a:t>
            </a:r>
            <a:r>
              <a:rPr lang="en-US" sz="1200" b="1" i="0" kern="1200" dirty="0">
                <a:solidFill>
                  <a:schemeClr val="tx1"/>
                </a:solidFill>
                <a:effectLst/>
                <a:highlight>
                  <a:srgbClr val="FFFF00"/>
                </a:highlight>
                <a:latin typeface="+mn-lt"/>
                <a:ea typeface="+mn-ea"/>
                <a:cs typeface="+mn-cs"/>
              </a:rPr>
              <a:t>sourcing the right data</a:t>
            </a:r>
            <a:r>
              <a:rPr lang="en-US" sz="1200" b="0" i="0" kern="1200" dirty="0">
                <a:solidFill>
                  <a:schemeClr val="tx1"/>
                </a:solidFill>
                <a:effectLst/>
                <a:highlight>
                  <a:srgbClr val="FFFF00"/>
                </a:highlight>
                <a:latin typeface="+mn-lt"/>
                <a:ea typeface="+mn-ea"/>
                <a:cs typeface="+mn-cs"/>
              </a:rPr>
              <a:t>, which is critical to analytics success.</a:t>
            </a:r>
          </a:p>
          <a:p>
            <a:pPr marL="0" indent="0">
              <a:buFont typeface="Arial" panose="020B0604020202020204" pitchFamily="34" charset="0"/>
              <a:buNone/>
            </a:pPr>
            <a:endParaRPr lang="en-US" sz="1200" b="0" i="0" kern="1200" dirty="0">
              <a:solidFill>
                <a:schemeClr val="tx1"/>
              </a:solidFill>
              <a:effectLst/>
              <a:highlight>
                <a:srgbClr val="FFFF00"/>
              </a:highlight>
              <a:latin typeface="+mn-lt"/>
              <a:ea typeface="+mn-ea"/>
              <a:cs typeface="+mn-cs"/>
            </a:endParaRPr>
          </a:p>
          <a:p>
            <a:pPr marL="0" indent="0">
              <a:buFont typeface="Arial" panose="020B0604020202020204" pitchFamily="34" charset="0"/>
              <a:buNone/>
            </a:pPr>
            <a:r>
              <a:rPr lang="en-US" sz="1200" b="1" i="0" kern="1200" dirty="0">
                <a:solidFill>
                  <a:schemeClr val="tx1"/>
                </a:solidFill>
                <a:effectLst/>
                <a:highlight>
                  <a:srgbClr val="FFFF00"/>
                </a:highlight>
                <a:latin typeface="+mn-lt"/>
                <a:ea typeface="+mn-ea"/>
                <a:cs typeface="+mn-cs"/>
              </a:rPr>
              <a:t>Building data pipelines </a:t>
            </a:r>
            <a:r>
              <a:rPr lang="en-US" sz="1200" b="0" i="0" kern="1200" dirty="0">
                <a:solidFill>
                  <a:schemeClr val="tx1"/>
                </a:solidFill>
                <a:effectLst/>
                <a:highlight>
                  <a:srgbClr val="FFFF00"/>
                </a:highlight>
                <a:latin typeface="+mn-lt"/>
                <a:ea typeface="+mn-ea"/>
                <a:cs typeface="+mn-cs"/>
              </a:rPr>
              <a:t>is a resource-intensive task, which requires a strong focus on various activities:</a:t>
            </a:r>
          </a:p>
          <a:p>
            <a:pPr marL="354330" lvl="1" indent="-171450">
              <a:buFont typeface="Arial" panose="020B0604020202020204" pitchFamily="34" charset="0"/>
              <a:buChar char="•"/>
            </a:pPr>
            <a:r>
              <a:rPr lang="en-US" sz="1200" b="0" i="0" kern="1200" dirty="0">
                <a:solidFill>
                  <a:schemeClr val="tx1"/>
                </a:solidFill>
                <a:effectLst/>
                <a:highlight>
                  <a:srgbClr val="FFFF00"/>
                </a:highlight>
                <a:latin typeface="+mn-lt"/>
                <a:ea typeface="+mn-ea"/>
                <a:cs typeface="+mn-cs"/>
              </a:rPr>
              <a:t>Data integration, building optimized data structures, reusability</a:t>
            </a:r>
          </a:p>
          <a:p>
            <a:pPr marL="354330" lvl="1" indent="-171450">
              <a:buFont typeface="Arial" panose="020B0604020202020204" pitchFamily="34" charset="0"/>
              <a:buChar char="•"/>
            </a:pPr>
            <a:r>
              <a:rPr lang="en-US" sz="1200" b="0" i="0" kern="1200" dirty="0">
                <a:solidFill>
                  <a:schemeClr val="tx1"/>
                </a:solidFill>
                <a:effectLst/>
                <a:highlight>
                  <a:srgbClr val="FFFF00"/>
                </a:highlight>
                <a:latin typeface="+mn-lt"/>
                <a:ea typeface="+mn-ea"/>
                <a:cs typeface="+mn-cs"/>
              </a:rPr>
              <a:t>Data quality, security</a:t>
            </a:r>
          </a:p>
          <a:p>
            <a:pPr marL="354330" lvl="1" indent="-171450">
              <a:buFont typeface="Arial" panose="020B0604020202020204" pitchFamily="34" charset="0"/>
              <a:buChar char="•"/>
            </a:pPr>
            <a:r>
              <a:rPr lang="en-US" sz="1200" b="0" i="0" kern="1200" dirty="0">
                <a:solidFill>
                  <a:schemeClr val="tx1"/>
                </a:solidFill>
                <a:effectLst/>
                <a:highlight>
                  <a:srgbClr val="FFFF00"/>
                </a:highlight>
                <a:latin typeface="+mn-lt"/>
                <a:ea typeface="+mn-ea"/>
                <a:cs typeface="+mn-cs"/>
              </a:rPr>
              <a:t>Governance — Governance requires “human consensus” which by definition is slow</a:t>
            </a:r>
          </a:p>
          <a:p>
            <a:pPr>
              <a:spcBef>
                <a:spcPct val="0"/>
              </a:spcBef>
            </a:pPr>
            <a:endParaRPr lang="en-US" altLang="en-US" dirty="0">
              <a:highlight>
                <a:srgbClr val="FFFF00"/>
              </a:highlight>
            </a:endParaRPr>
          </a:p>
          <a:p>
            <a:pPr>
              <a:spcBef>
                <a:spcPct val="0"/>
              </a:spcBef>
            </a:pPr>
            <a:r>
              <a:rPr lang="en-US" altLang="en-US" dirty="0">
                <a:highlight>
                  <a:srgbClr val="FFFF00"/>
                </a:highlight>
              </a:rPr>
              <a:t>When it comes to </a:t>
            </a:r>
            <a:r>
              <a:rPr lang="en-US" altLang="en-US" b="1" dirty="0">
                <a:highlight>
                  <a:srgbClr val="FFFF00"/>
                </a:highlight>
              </a:rPr>
              <a:t>making decisions based on correct data, </a:t>
            </a:r>
            <a:r>
              <a:rPr lang="en-US" altLang="en-US" dirty="0">
                <a:highlight>
                  <a:srgbClr val="FFFF00"/>
                </a:highlight>
              </a:rPr>
              <a:t>you have three options:</a:t>
            </a:r>
          </a:p>
          <a:p>
            <a:pPr marL="354330" lvl="1" indent="-171450">
              <a:spcBef>
                <a:spcPct val="0"/>
              </a:spcBef>
              <a:buFont typeface="Arial" panose="020B0604020202020204" pitchFamily="34" charset="0"/>
              <a:buChar char="•"/>
            </a:pPr>
            <a:r>
              <a:rPr lang="en-US" altLang="en-US" dirty="0">
                <a:highlight>
                  <a:srgbClr val="FFFF00"/>
                </a:highlight>
              </a:rPr>
              <a:t>You can do “fast and wrong”</a:t>
            </a:r>
          </a:p>
          <a:p>
            <a:pPr marL="354330" lvl="1" indent="-171450">
              <a:spcBef>
                <a:spcPct val="0"/>
              </a:spcBef>
              <a:buFont typeface="Arial" panose="020B0604020202020204" pitchFamily="34" charset="0"/>
              <a:buChar char="•"/>
            </a:pPr>
            <a:r>
              <a:rPr lang="en-US" altLang="en-US" dirty="0">
                <a:highlight>
                  <a:srgbClr val="FFFF00"/>
                </a:highlight>
              </a:rPr>
              <a:t>You can do “slow and right”</a:t>
            </a:r>
          </a:p>
          <a:p>
            <a:pPr marL="354330" lvl="1" indent="-171450">
              <a:spcBef>
                <a:spcPct val="0"/>
              </a:spcBef>
              <a:buFont typeface="Arial" panose="020B0604020202020204" pitchFamily="34" charset="0"/>
              <a:buChar char="•"/>
            </a:pPr>
            <a:r>
              <a:rPr lang="en-US" altLang="en-US" dirty="0">
                <a:highlight>
                  <a:srgbClr val="FFFF00"/>
                </a:highlight>
              </a:rPr>
              <a:t>By the way, “slow and wrong” is also available — “fast and right” is not available.</a:t>
            </a:r>
          </a:p>
          <a:p>
            <a:pPr>
              <a:spcBef>
                <a:spcPct val="0"/>
              </a:spcBef>
            </a:pPr>
            <a:endParaRPr lang="en-US" altLang="en-US" dirty="0">
              <a:highlight>
                <a:srgbClr val="FFFF00"/>
              </a:highlight>
            </a:endParaRPr>
          </a:p>
          <a:p>
            <a:r>
              <a:rPr lang="en-US" sz="1200" i="1" kern="1200" dirty="0">
                <a:solidFill>
                  <a:schemeClr val="tx1"/>
                </a:solidFill>
                <a:effectLst/>
                <a:highlight>
                  <a:srgbClr val="FFFF00"/>
                </a:highlight>
                <a:latin typeface="+mn-lt"/>
                <a:ea typeface="+mn-ea"/>
                <a:cs typeface="+mn-cs"/>
              </a:rPr>
              <a:t>Analytics without data is a wasted exercise.</a:t>
            </a:r>
            <a:endParaRPr lang="en-US" sz="1200" kern="1200" dirty="0">
              <a:solidFill>
                <a:schemeClr val="tx1"/>
              </a:solidFill>
              <a:effectLst/>
              <a:highlight>
                <a:srgbClr val="FFFF00"/>
              </a:highlight>
              <a:latin typeface="+mn-lt"/>
              <a:ea typeface="+mn-ea"/>
              <a:cs typeface="+mn-cs"/>
            </a:endParaRPr>
          </a:p>
          <a:p>
            <a:r>
              <a:rPr lang="en-US" sz="1200" i="1" kern="1200" dirty="0">
                <a:solidFill>
                  <a:schemeClr val="tx1"/>
                </a:solidFill>
                <a:effectLst/>
                <a:highlight>
                  <a:srgbClr val="FFFF00"/>
                </a:highlight>
                <a:latin typeface="+mn-lt"/>
                <a:ea typeface="+mn-ea"/>
                <a:cs typeface="+mn-cs"/>
              </a:rPr>
              <a:t>Data without analytics is a wasted resource.</a:t>
            </a:r>
            <a:endParaRPr lang="en-US" sz="1200" kern="1200" dirty="0">
              <a:solidFill>
                <a:schemeClr val="tx1"/>
              </a:solidFill>
              <a:effectLst/>
              <a:highlight>
                <a:srgbClr val="FFFF00"/>
              </a:highlight>
              <a:latin typeface="+mn-lt"/>
              <a:ea typeface="+mn-ea"/>
              <a:cs typeface="+mn-cs"/>
            </a:endParaRPr>
          </a:p>
          <a:p>
            <a:r>
              <a:rPr lang="en-US" sz="1200" i="1" kern="1200" dirty="0">
                <a:solidFill>
                  <a:schemeClr val="tx1"/>
                </a:solidFill>
                <a:effectLst/>
                <a:highlight>
                  <a:srgbClr val="FFFF00"/>
                </a:highlight>
                <a:latin typeface="+mn-lt"/>
                <a:ea typeface="+mn-ea"/>
                <a:cs typeface="+mn-cs"/>
              </a:rPr>
              <a:t>They both must be coordinated.</a:t>
            </a:r>
            <a:endParaRPr lang="en-US" sz="1200" kern="1200" dirty="0">
              <a:solidFill>
                <a:schemeClr val="tx1"/>
              </a:solidFill>
              <a:effectLst/>
              <a:highlight>
                <a:srgbClr val="FFFF00"/>
              </a:highlight>
              <a:latin typeface="+mn-lt"/>
              <a:ea typeface="+mn-ea"/>
              <a:cs typeface="+mn-cs"/>
            </a:endParaRPr>
          </a:p>
          <a:p>
            <a:pPr>
              <a:spcBef>
                <a:spcPct val="0"/>
              </a:spcBef>
            </a:pPr>
            <a:endParaRPr lang="en-US" altLang="en-US" dirty="0">
              <a:highlight>
                <a:srgbClr val="FFFF00"/>
              </a:highlight>
            </a:endParaRPr>
          </a:p>
          <a:p>
            <a:pPr>
              <a:spcBef>
                <a:spcPct val="0"/>
              </a:spcBef>
            </a:pPr>
            <a:r>
              <a:rPr lang="en-US" altLang="en-US" dirty="0">
                <a:highlight>
                  <a:srgbClr val="FFFF00"/>
                </a:highlight>
              </a:rPr>
              <a:t>Analytics must be backed with right data and right processes!</a:t>
            </a:r>
          </a:p>
          <a:p>
            <a:pPr>
              <a:spcBef>
                <a:spcPct val="0"/>
              </a:spcBef>
            </a:pPr>
            <a:endParaRPr lang="en-US" altLang="en-US" dirty="0"/>
          </a:p>
        </p:txBody>
      </p:sp>
    </p:spTree>
    <p:extLst>
      <p:ext uri="{BB962C8B-B14F-4D97-AF65-F5344CB8AC3E}">
        <p14:creationId xmlns:p14="http://schemas.microsoft.com/office/powerpoint/2010/main" val="126277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5150" y="606425"/>
            <a:ext cx="5727700" cy="3222625"/>
          </a:xfrm>
          <a:noFill/>
          <a:ln w="9525">
            <a:solidFill>
              <a:schemeClr val="tx1"/>
            </a:solidFill>
            <a:miter lim="800000"/>
            <a:headEnd/>
            <a:tailEnd/>
          </a:ln>
        </p:spPr>
      </p:sp>
      <p:sp>
        <p:nvSpPr>
          <p:cNvPr id="3" name="Notes Placeholder 2"/>
          <p:cNvSpPr>
            <a:spLocks noGrp="1" noChangeAspect="1"/>
          </p:cNvSpPr>
          <p:nvPr>
            <p:ph type="body" idx="1"/>
          </p:nvPr>
        </p:nvSpPr>
        <p:spPr>
          <a:xfrm>
            <a:off x="242373" y="4251158"/>
            <a:ext cx="6615628" cy="4461042"/>
          </a:xfrm>
        </p:spPr>
        <p:txBody>
          <a:bodyPr vert="horz" lIns="0" tIns="45720" rIns="0" bIns="45720" rtlCol="0"/>
          <a:lstStyle/>
          <a:p>
            <a:pPr>
              <a:lnSpc>
                <a:spcPct val="80000"/>
              </a:lnSpc>
            </a:pPr>
            <a:endParaRPr lang="en-US" dirty="0">
              <a:solidFill>
                <a:srgbClr val="FF0000"/>
              </a:solidFill>
            </a:endParaRPr>
          </a:p>
        </p:txBody>
      </p:sp>
    </p:spTree>
    <p:extLst>
      <p:ext uri="{BB962C8B-B14F-4D97-AF65-F5344CB8AC3E}">
        <p14:creationId xmlns:p14="http://schemas.microsoft.com/office/powerpoint/2010/main" val="1489680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95651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https://www.gartner.com/technology/about/ombudsman/omb_guide2.jsp"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6.xml"/><Relationship Id="rId4" Type="http://schemas.openxmlformats.org/officeDocument/2006/relationships/hyperlink" Target="https://www.gartner.com/technology/about/ombudsman/omb_guide2.jsp" TargetMode="External"/></Relationships>
</file>

<file path=ppt/slideLayouts/_rels/slideLayout115.xml.rels><?xml version="1.0" encoding="UTF-8" standalone="yes"?>
<Relationships xmlns="http://schemas.openxmlformats.org/package/2006/relationships"><Relationship Id="rId3" Type="http://schemas.openxmlformats.org/officeDocument/2006/relationships/hyperlink" Target="https://www.gartner.com/technology/about/ombudsman/omb_guide2.jsp" TargetMode="External"/><Relationship Id="rId2" Type="http://schemas.openxmlformats.org/officeDocument/2006/relationships/hyperlink" Target="https://www.gartner.com/technology/about/policies/usage_policy.jsp#_blank" TargetMode="External"/><Relationship Id="rId1" Type="http://schemas.openxmlformats.org/officeDocument/2006/relationships/slideMaster" Target="../slideMasters/slideMaster6.xml"/><Relationship Id="rId4" Type="http://schemas.openxmlformats.org/officeDocument/2006/relationships/image" Target="../media/image3.png"/></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2.png"/><Relationship Id="rId1" Type="http://schemas.openxmlformats.org/officeDocument/2006/relationships/slideMaster" Target="../slideMasters/slideMaster6.xml"/><Relationship Id="rId5" Type="http://schemas.openxmlformats.org/officeDocument/2006/relationships/image" Target="../media/image3.png"/><Relationship Id="rId4" Type="http://schemas.openxmlformats.org/officeDocument/2006/relationships/hyperlink" Target="http://www.gartner.com/technology/research/technical-professionals.jsp" TargetMode="Externa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www.gartner.com/technology/research/technical-professionals.jsp"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5.png"/></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gartner.com/technology/about/ombudsman/omb_guide2.jsp" TargetMode="External"/><Relationship Id="rId2" Type="http://schemas.openxmlformats.org/officeDocument/2006/relationships/hyperlink" Target="https://www.gartner.com/technology/about/policies/usage_policy.jsp#_blank" TargetMode="External"/><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hyperlink" Target="https://www.gartner.com/technology/about/ombudsman/omb_guide2.jsp" TargetMode="Externa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s://www.gartner.com/technology/about/ombudsman/omb_guide2.jsp" TargetMode="External"/><Relationship Id="rId2" Type="http://schemas.openxmlformats.org/officeDocument/2006/relationships/hyperlink" Target="https://www.gartner.com/technology/about/policies/usage_policy.jsp#_blank" TargetMode="External"/><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hyperlink" Target="http://www.gartner.com/technology/research/technical-professionals.jsp"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hyperlink" Target="https://www.gartner.com/technology/about/ombudsman/omb_guide2.jsp" TargetMode="External"/></Relationships>
</file>

<file path=ppt/slideLayouts/_rels/slideLayout69.xml.rels><?xml version="1.0" encoding="UTF-8" standalone="yes"?>
<Relationships xmlns="http://schemas.openxmlformats.org/package/2006/relationships"><Relationship Id="rId3" Type="http://schemas.openxmlformats.org/officeDocument/2006/relationships/hyperlink" Target="https://www.gartner.com/technology/about/ombudsman/omb_guide2.jsp" TargetMode="External"/><Relationship Id="rId2" Type="http://schemas.openxmlformats.org/officeDocument/2006/relationships/hyperlink" Target="https://www.gartner.com/technology/about/policies/usage_policy.jsp#_blank" TargetMode="External"/><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hyperlink" Target="http://www.gartner.com/technology/research/technical-professionals.jsp" TargetMode="External"/><Relationship Id="rId2" Type="http://schemas.openxmlformats.org/officeDocument/2006/relationships/image" Target="../media/image6.png"/><Relationship Id="rId1" Type="http://schemas.openxmlformats.org/officeDocument/2006/relationships/slideMaster" Target="../slideMasters/slideMaster3.xml"/><Relationship Id="rId5" Type="http://schemas.openxmlformats.org/officeDocument/2006/relationships/image" Target="../media/image7.svg"/><Relationship Id="rId4" Type="http://schemas.openxmlformats.org/officeDocument/2006/relationships/image" Target="../media/image5.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tretch>
            <a:fillRect/>
          </a:stretch>
        </p:blipFill>
        <p:spPr bwMode="black">
          <a:xfrm>
            <a:off x="9688259" y="5975402"/>
            <a:ext cx="2053216" cy="46908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3">
                  <a:extLst>
                    <a:ext uri="{A12FA001-AC4F-418D-AE19-62706E023703}">
                      <ahyp:hlinkClr xmlns:ahyp="http://schemas.microsoft.com/office/drawing/2018/hyperlinkcolor" xmlns=""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4">
                  <a:extLst>
                    <a:ext uri="{A12FA001-AC4F-418D-AE19-62706E023703}">
                      <ahyp:hlinkClr xmlns:ahyp="http://schemas.microsoft.com/office/drawing/2018/hyperlinkcolor" xmlns="" val="tx"/>
                    </a:ext>
                  </a:extLst>
                </a:hlinkClick>
              </a:rPr>
              <a:t>Guiding Principles on Independence and Objectivity</a:t>
            </a:r>
            <a:r>
              <a:rPr lang="en-US" dirty="0">
                <a:solidFill>
                  <a:srgbClr val="BDBDBD"/>
                </a:solidFill>
              </a:rPr>
              <a:t>."</a:t>
            </a:r>
          </a:p>
        </p:txBody>
      </p:sp>
    </p:spTree>
    <p:extLst>
      <p:ext uri="{BB962C8B-B14F-4D97-AF65-F5344CB8AC3E}">
        <p14:creationId xmlns:p14="http://schemas.microsoft.com/office/powerpoint/2010/main" val="34643697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3" hasCustomPrompt="1"/>
          </p:nvPr>
        </p:nvSpPr>
        <p:spPr>
          <a:xfrm>
            <a:off x="457201" y="2193290"/>
            <a:ext cx="5499100" cy="3794760"/>
          </a:xfrm>
        </p:spPr>
        <p:txBody>
          <a:bodyPr>
            <a:noAutofit/>
          </a:bodyPr>
          <a:lstStyle>
            <a:lvl1pPr marL="0" indent="0">
              <a:buNone/>
              <a:defRPr sz="2400" b="1"/>
            </a:lvl1pPr>
            <a:lvl2pPr marL="228600" indent="-228600">
              <a:buClrTx/>
              <a:buSzPct val="100000"/>
              <a:buFont typeface="Arial" panose="020B0604020202020204" pitchFamily="34" charset="0"/>
              <a:buChar char="•"/>
              <a:defRPr sz="2400"/>
            </a:lvl2pPr>
            <a:lvl3pPr marL="548640" indent="-274320">
              <a:buFont typeface="Arial" panose="020B0604020202020204" pitchFamily="34" charset="0"/>
              <a:buChar char="–"/>
              <a:defRPr sz="2400"/>
            </a:lvl3pPr>
            <a:lvl4pPr marL="822960" indent="-228600">
              <a:buSzPct val="100000"/>
              <a:buFont typeface="Arial" panose="020B0604020202020204" pitchFamily="34" charset="0"/>
              <a:buChar char="•"/>
              <a:defRPr sz="2400"/>
            </a:lvl4pPr>
            <a:lvl5pPr marL="1143000" indent="-27432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5" hasCustomPrompt="1"/>
          </p:nvPr>
        </p:nvSpPr>
        <p:spPr bwMode="ltGray">
          <a:xfrm>
            <a:off x="457200" y="976313"/>
            <a:ext cx="11276013" cy="1047750"/>
          </a:xfrm>
          <a:solidFill>
            <a:srgbClr val="002856"/>
          </a:solidFill>
        </p:spPr>
        <p:txBody>
          <a:bodyPr lIns="137160" rIns="91440" anchor="ctr" anchorCtr="0"/>
          <a:lstStyle>
            <a:lvl1pPr marL="0" indent="0">
              <a:spcBef>
                <a:spcPts val="600"/>
              </a:spcBef>
              <a:buNone/>
              <a:defRPr sz="2400">
                <a:solidFill>
                  <a:srgbClr val="FFFFFF"/>
                </a:solidFill>
              </a:defRPr>
            </a:lvl1pPr>
          </a:lstStyle>
          <a:p>
            <a:pPr lvl="0"/>
            <a:r>
              <a:rPr lang="en-US" dirty="0"/>
              <a:t>Edit Master text styles</a:t>
            </a:r>
          </a:p>
        </p:txBody>
      </p:sp>
      <p:sp>
        <p:nvSpPr>
          <p:cNvPr id="7" name="Text Placeholder 11"/>
          <p:cNvSpPr>
            <a:spLocks noGrp="1"/>
          </p:cNvSpPr>
          <p:nvPr>
            <p:ph type="body" sz="quarter" idx="16" hasCustomPrompt="1"/>
          </p:nvPr>
        </p:nvSpPr>
        <p:spPr>
          <a:xfrm>
            <a:off x="6234113" y="2193290"/>
            <a:ext cx="5499100" cy="3794760"/>
          </a:xfrm>
        </p:spPr>
        <p:txBody>
          <a:bodyPr>
            <a:noAutofit/>
          </a:bodyPr>
          <a:lstStyle>
            <a:lvl1pPr marL="0" indent="0">
              <a:buNone/>
              <a:defRPr sz="2400" b="1"/>
            </a:lvl1pPr>
            <a:lvl2pPr marL="228600" indent="-228600">
              <a:buClrTx/>
              <a:buSzPct val="100000"/>
              <a:buFont typeface="Arial" panose="020B0604020202020204" pitchFamily="34" charset="0"/>
              <a:buChar char="•"/>
              <a:defRPr sz="2400"/>
            </a:lvl2pPr>
            <a:lvl3pPr marL="548640" indent="-274320">
              <a:buFont typeface="Arial" panose="020B0604020202020204" pitchFamily="34" charset="0"/>
              <a:buChar char="–"/>
              <a:defRPr sz="2400"/>
            </a:lvl3pPr>
            <a:lvl4pPr marL="822960" indent="-228600">
              <a:buSzPct val="100000"/>
              <a:buFont typeface="Arial" panose="020B0604020202020204" pitchFamily="34" charset="0"/>
              <a:buChar char="•"/>
              <a:defRPr sz="2400"/>
            </a:lvl4pPr>
            <a:lvl5pPr marL="1143000" indent="-27432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438891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80"/>
        <p:cNvGrpSpPr/>
        <p:nvPr/>
      </p:nvGrpSpPr>
      <p:grpSpPr>
        <a:xfrm>
          <a:off x="0" y="0"/>
          <a:ext cx="0" cy="0"/>
          <a:chOff x="0" y="0"/>
          <a:chExt cx="0" cy="0"/>
        </a:xfrm>
      </p:grpSpPr>
      <p:sp>
        <p:nvSpPr>
          <p:cNvPr id="181" name="Google Shape;181;p40"/>
          <p:cNvSpPr>
            <a:spLocks noGrp="1"/>
          </p:cNvSpPr>
          <p:nvPr>
            <p:ph type="pic" idx="2"/>
          </p:nvPr>
        </p:nvSpPr>
        <p:spPr>
          <a:xfrm>
            <a:off x="7043912" y="1343025"/>
            <a:ext cx="4689182" cy="4298950"/>
          </a:xfrm>
          <a:prstGeom prst="rect">
            <a:avLst/>
          </a:prstGeom>
          <a:noFill/>
          <a:ln>
            <a:noFill/>
          </a:ln>
        </p:spPr>
        <p:txBody>
          <a:bodyPr spcFirstLastPara="1" wrap="square" lIns="0" tIns="0" rIns="0" bIns="0" anchor="t" anchorCtr="0"/>
          <a:lstStyle>
            <a:lvl1pPr marR="0" lvl="0" algn="l" rtl="0">
              <a:lnSpc>
                <a:spcPct val="100000"/>
              </a:lnSpc>
              <a:spcBef>
                <a:spcPts val="0"/>
              </a:spcBef>
              <a:spcAft>
                <a:spcPts val="0"/>
              </a:spcAft>
              <a:buClr>
                <a:schemeClr val="lt2"/>
              </a:buClr>
              <a:buSzPts val="2520"/>
              <a:buFont typeface="Noto Sans Symbols"/>
              <a:buChar char="▪"/>
              <a:defRPr sz="2800" b="0" i="0" u="none" strike="noStrike" cap="none">
                <a:solidFill>
                  <a:schemeClr val="lt1"/>
                </a:solidFill>
                <a:latin typeface="Arial"/>
                <a:ea typeface="Arial"/>
                <a:cs typeface="Arial"/>
                <a:sym typeface="Arial"/>
              </a:defRPr>
            </a:lvl1pPr>
            <a:lvl2pPr marR="0" lvl="1"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R="0" lvl="2"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3pPr>
            <a:lvl4pPr marR="0" lvl="3"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R="0" lvl="4"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5pPr>
            <a:lvl6pPr marR="0" lvl="5"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dirty="0"/>
          </a:p>
        </p:txBody>
      </p:sp>
      <p:sp>
        <p:nvSpPr>
          <p:cNvPr id="182" name="Google Shape;182;p40"/>
          <p:cNvSpPr txBox="1">
            <a:spLocks noGrp="1"/>
          </p:cNvSpPr>
          <p:nvPr>
            <p:ph type="body" idx="1"/>
          </p:nvPr>
        </p:nvSpPr>
        <p:spPr>
          <a:xfrm>
            <a:off x="1092084" y="5469731"/>
            <a:ext cx="4962768" cy="344489"/>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lt2"/>
              </a:buClr>
              <a:buSzPts val="1260"/>
              <a:buFont typeface="Noto Sans Symbols"/>
              <a:buNone/>
              <a:defRPr sz="1400" b="0"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83" name="Google Shape;183;p40"/>
          <p:cNvSpPr txBox="1">
            <a:spLocks noGrp="1"/>
          </p:cNvSpPr>
          <p:nvPr>
            <p:ph type="title"/>
          </p:nvPr>
        </p:nvSpPr>
        <p:spPr>
          <a:xfrm>
            <a:off x="1092085" y="923926"/>
            <a:ext cx="4962768" cy="4545804"/>
          </a:xfrm>
          <a:prstGeom prst="rect">
            <a:avLst/>
          </a:prstGeom>
          <a:noFill/>
          <a:ln>
            <a:noFill/>
          </a:ln>
        </p:spPr>
        <p:txBody>
          <a:bodyPr spcFirstLastPara="1" wrap="square" lIns="0" tIns="0" rIns="0" bIns="0" anchor="ctr" anchorCtr="0"/>
          <a:lstStyle>
            <a:lvl1pPr marR="0" lvl="0" algn="l" rtl="0">
              <a:lnSpc>
                <a:spcPct val="100000"/>
              </a:lnSpc>
              <a:spcBef>
                <a:spcPts val="0"/>
              </a:spcBef>
              <a:spcAft>
                <a:spcPts val="0"/>
              </a:spcAft>
              <a:buClr>
                <a:schemeClr val="lt2"/>
              </a:buClr>
              <a:buSzPts val="3200"/>
              <a:buFont typeface="Arial"/>
              <a:buNone/>
              <a:defRPr sz="3200" b="1" i="0" u="none" strike="noStrike" cap="none">
                <a:solidFill>
                  <a:schemeClr val="lt2"/>
                </a:solidFill>
                <a:latin typeface="Arial"/>
                <a:ea typeface="Arial"/>
                <a:cs typeface="Arial"/>
                <a:sym typeface="Arial"/>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4" name="Google Shape;184;p40"/>
          <p:cNvSpPr/>
          <p:nvPr/>
        </p:nvSpPr>
        <p:spPr>
          <a:xfrm>
            <a:off x="6426219"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85" name="Google Shape;185;p40"/>
          <p:cNvSpPr/>
          <p:nvPr/>
        </p:nvSpPr>
        <p:spPr>
          <a:xfrm>
            <a:off x="473765"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5021487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Box 1"/>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2019 Gartner, Inc. and/or its affiliates. All rights reserved. Gartner is a registered trademark of Gartner, Inc. or its affiliates.</a:t>
            </a:r>
          </a:p>
        </p:txBody>
      </p:sp>
    </p:spTree>
    <p:extLst>
      <p:ext uri="{BB962C8B-B14F-4D97-AF65-F5344CB8AC3E}">
        <p14:creationId xmlns:p14="http://schemas.microsoft.com/office/powerpoint/2010/main" val="13415410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Box 3"/>
          <p:cNvSpPr txBox="1"/>
          <p:nvPr userDrawn="1"/>
        </p:nvSpPr>
        <p:spPr>
          <a:xfrm>
            <a:off x="457200" y="655816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2021 Gartner, Inc. and/or its affiliates. All rights reserved.  Gartner is a registered trademark of Gartner, Inc. or its affiliates.</a:t>
            </a:r>
          </a:p>
        </p:txBody>
      </p:sp>
      <p:sp>
        <p:nvSpPr>
          <p:cNvPr id="6" name="Rectangle 5"/>
          <p:cNvSpPr/>
          <p:nvPr userDrawn="1"/>
        </p:nvSpPr>
        <p:spPr>
          <a:xfrm>
            <a:off x="457200" y="6461185"/>
            <a:ext cx="5227608" cy="1207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608135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0087206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3" name="Rounded Rectangle 2"/>
          <p:cNvSpPr/>
          <p:nvPr userDrawn="1"/>
        </p:nvSpPr>
        <p:spPr>
          <a:xfrm>
            <a:off x="457200" y="6452558"/>
            <a:ext cx="5227608" cy="129397"/>
          </a:xfrm>
          <a:prstGeom prst="round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bg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p:nvPr>
        </p:nvSpPr>
        <p:spPr>
          <a:xfrm>
            <a:off x="457200" y="1527175"/>
            <a:ext cx="5499100"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457201" y="6465164"/>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2019 Gartner, Inc. and/or its affiliates. All rights reserved. Gartner is a registered trademark of Gartner, Inc. or its affiliates.</a:t>
            </a:r>
          </a:p>
        </p:txBody>
      </p:sp>
    </p:spTree>
    <p:extLst>
      <p:ext uri="{BB962C8B-B14F-4D97-AF65-F5344CB8AC3E}">
        <p14:creationId xmlns:p14="http://schemas.microsoft.com/office/powerpoint/2010/main" val="57912226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PA Fu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11"/>
          <p:cNvSpPr>
            <a:spLocks noGrp="1"/>
          </p:cNvSpPr>
          <p:nvPr>
            <p:ph type="body" sz="quarter" idx="13"/>
          </p:nvPr>
        </p:nvSpPr>
        <p:spPr>
          <a:xfrm>
            <a:off x="457201" y="1527175"/>
            <a:ext cx="11276012" cy="4460875"/>
          </a:xfrm>
        </p:spPr>
        <p:txBody>
          <a:bodyPr>
            <a:noAutofit/>
          </a:bodyPr>
          <a:lstStyle>
            <a:lvl1pPr marL="0" indent="0">
              <a:buNone/>
              <a:defRPr sz="2800" b="1"/>
            </a:lvl1pPr>
            <a:lvl2pPr marL="548640" indent="-228600">
              <a:buClr>
                <a:schemeClr val="tx2"/>
              </a:buClr>
              <a:buFont typeface="Wingdings" panose="05000000000000000000" pitchFamily="2" charset="2"/>
              <a:buChar char="§"/>
              <a:defRPr sz="2400"/>
            </a:lvl2pPr>
            <a:lvl3pPr marL="868680" indent="-228600">
              <a:buFont typeface="Arial" panose="020B0604020202020204" pitchFamily="34" charset="0"/>
              <a:buChar char="–"/>
              <a:defRPr sz="2400"/>
            </a:lvl3pPr>
            <a:lvl4pPr marL="1143000" indent="-228600">
              <a:buFont typeface="Wingdings" panose="05000000000000000000" pitchFamily="2" charset="2"/>
              <a:buChar char="§"/>
              <a:defRPr sz="2400"/>
            </a:lvl4pPr>
            <a:lvl5pPr marL="1463040" indent="-228600">
              <a:buFont typeface="Arial" panose="020B0604020202020204" pitchFamily="34" charset="0"/>
              <a:buChar cha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022064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457200" y="1527175"/>
            <a:ext cx="5499100" cy="44608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234113" y="1527175"/>
            <a:ext cx="5499100"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p:nvPr userDrawn="1"/>
        </p:nvSpPr>
        <p:spPr>
          <a:xfrm>
            <a:off x="5939547" y="3244334"/>
            <a:ext cx="312906" cy="369332"/>
          </a:xfrm>
          <a:prstGeom prst="rect">
            <a:avLst/>
          </a:prstGeom>
        </p:spPr>
        <p:txBody>
          <a:bodyPr wrap="none">
            <a:spAutoFit/>
          </a:bodyPr>
          <a:lstStyle/>
          <a:p>
            <a:r>
              <a:rPr kumimoji="0" lang="en-US" sz="1800" b="1" i="0" u="none" strike="noStrike" kern="1200" cap="none" spc="0" normalizeH="0" baseline="0" noProof="0" dirty="0">
                <a:ln>
                  <a:noFill/>
                </a:ln>
                <a:solidFill>
                  <a:srgbClr val="FFFFFF"/>
                </a:solidFill>
                <a:effectLst/>
                <a:uLnTx/>
                <a:uFillTx/>
                <a:latin typeface="+mn-lt"/>
                <a:ea typeface="+mn-ea"/>
                <a:cs typeface="+mn-cs"/>
              </a:rPr>
              <a:t>c</a:t>
            </a:r>
            <a:endParaRPr lang="en-US" dirty="0"/>
          </a:p>
        </p:txBody>
      </p:sp>
    </p:spTree>
    <p:extLst>
      <p:ext uri="{BB962C8B-B14F-4D97-AF65-F5344CB8AC3E}">
        <p14:creationId xmlns:p14="http://schemas.microsoft.com/office/powerpoint/2010/main" val="109648069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875461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5540655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Divider B1_Tangerin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1">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42606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731520">
              <a:defRPr/>
            </a:lvl2pPr>
            <a:lvl3pPr marL="1097280">
              <a:defRPr/>
            </a:lvl3pPr>
            <a:lvl4pPr marL="1463040">
              <a:defRPr/>
            </a:lvl4pPr>
            <a:lvl5pPr marL="173736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366995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47518508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Quote B1_Tangerin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39259834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60551005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Quote B1_Tangerin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grpSp>
        <p:nvGrpSpPr>
          <p:cNvPr id="2" name="Group 1"/>
          <p:cNvGrpSpPr/>
          <p:nvPr userDrawn="1"/>
        </p:nvGrpSpPr>
        <p:grpSpPr>
          <a:xfrm>
            <a:off x="473766" y="1196083"/>
            <a:ext cx="5862380" cy="4790379"/>
            <a:chOff x="473765" y="920687"/>
            <a:chExt cx="6199406" cy="5065776"/>
          </a:xfrm>
        </p:grpSpPr>
        <p:sp>
          <p:nvSpPr>
            <p:cNvPr id="15" name="Rectangle 14"/>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gr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8" name="TextBox 7"/>
          <p:cNvSpPr txBox="1"/>
          <p:nvPr userDrawn="1"/>
        </p:nvSpPr>
        <p:spPr>
          <a:xfrm>
            <a:off x="472875" y="6310331"/>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2019 Gartner, Inc. and/or its affiliates. All rights reserved. Gartner is a registered trademark of Gartner, Inc. or its affiliates.</a:t>
            </a:r>
          </a:p>
        </p:txBody>
      </p:sp>
      <p:sp>
        <p:nvSpPr>
          <p:cNvPr id="5" name="Rectangle 4"/>
          <p:cNvSpPr/>
          <p:nvPr userDrawn="1"/>
        </p:nvSpPr>
        <p:spPr>
          <a:xfrm>
            <a:off x="388189" y="6418053"/>
            <a:ext cx="5451894" cy="267419"/>
          </a:xfrm>
          <a:prstGeom prst="rect">
            <a:avLst/>
          </a:prstGeom>
          <a:solidFill>
            <a:srgbClr val="172A5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55380934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tretch>
            <a:fillRect/>
          </a:stretch>
        </p:blipFill>
        <p:spPr bwMode="black">
          <a:xfrm>
            <a:off x="9688259" y="5975402"/>
            <a:ext cx="2053216" cy="46908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2020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3">
                  <a:extLst>
                    <a:ext uri="{A12FA001-AC4F-418D-AE19-62706E023703}">
                      <ahyp:hlinkClr xmlns:ahyp="http://schemas.microsoft.com/office/drawing/2018/hyperlinkcolor" xmlns=""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4">
                  <a:extLst>
                    <a:ext uri="{A12FA001-AC4F-418D-AE19-62706E023703}">
                      <ahyp:hlinkClr xmlns:ahyp="http://schemas.microsoft.com/office/drawing/2018/hyperlinkcolor" xmlns="" val="tx"/>
                    </a:ext>
                  </a:extLst>
                </a:hlinkClick>
              </a:rPr>
              <a:t>Guiding Principles on Independence and Objectivity</a:t>
            </a:r>
            <a:r>
              <a:rPr lang="en-US" dirty="0">
                <a:solidFill>
                  <a:srgbClr val="BDBDBD"/>
                </a:solidFill>
              </a:rPr>
              <a:t>."</a:t>
            </a:r>
          </a:p>
        </p:txBody>
      </p:sp>
    </p:spTree>
    <p:extLst>
      <p:ext uri="{BB962C8B-B14F-4D97-AF65-F5344CB8AC3E}">
        <p14:creationId xmlns:p14="http://schemas.microsoft.com/office/powerpoint/2010/main" val="2999942436"/>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GTP_Summit_Title Slide">
    <p:spTree>
      <p:nvGrpSpPr>
        <p:cNvPr id="1" name=""/>
        <p:cNvGrpSpPr/>
        <p:nvPr/>
      </p:nvGrpSpPr>
      <p:grpSpPr>
        <a:xfrm>
          <a:off x="0" y="0"/>
          <a:ext cx="0" cy="0"/>
          <a:chOff x="0" y="0"/>
          <a:chExt cx="0" cy="0"/>
        </a:xfrm>
      </p:grpSpPr>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2020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2">
                  <a:extLst>
                    <a:ext uri="{A12FA001-AC4F-418D-AE19-62706E023703}">
                      <ahyp:hlinkClr xmlns:ahyp="http://schemas.microsoft.com/office/drawing/2018/hyperlinkcolor" xmlns=""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3">
                  <a:extLst>
                    <a:ext uri="{A12FA001-AC4F-418D-AE19-62706E023703}">
                      <ahyp:hlinkClr xmlns:ahyp="http://schemas.microsoft.com/office/drawing/2018/hyperlinkcolor" xmlns="" val="tx"/>
                    </a:ext>
                  </a:extLst>
                </a:hlinkClick>
              </a:rPr>
              <a:t>Guiding Principles on Independence and Objectivity</a:t>
            </a:r>
            <a:r>
              <a:rPr lang="en-US" dirty="0">
                <a:solidFill>
                  <a:srgbClr val="BDBDBD"/>
                </a:solidFill>
              </a:rPr>
              <a:t>."</a:t>
            </a:r>
          </a:p>
        </p:txBody>
      </p:sp>
      <p:pic>
        <p:nvPicPr>
          <p:cNvPr id="13" name="Summits Logo Btm">
            <a:extLst>
              <a:ext uri="{FF2B5EF4-FFF2-40B4-BE49-F238E27FC236}">
                <a16:creationId xmlns:a16="http://schemas.microsoft.com/office/drawing/2014/main" xmlns="" id="{2FB82878-09B4-4D31-AA5F-915E9D160A6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9021623" y="5837771"/>
            <a:ext cx="2711590" cy="606718"/>
          </a:xfrm>
          <a:prstGeom prst="rect">
            <a:avLst/>
          </a:prstGeom>
        </p:spPr>
      </p:pic>
    </p:spTree>
    <p:extLst>
      <p:ext uri="{BB962C8B-B14F-4D97-AF65-F5344CB8AC3E}">
        <p14:creationId xmlns:p14="http://schemas.microsoft.com/office/powerpoint/2010/main" val="2800204698"/>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39001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71037537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243308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lvl1pPr marL="365760" indent="-365760">
              <a:buFont typeface="+mj-lt"/>
              <a:buAutoNum type="arabicPeriod"/>
              <a:defRPr/>
            </a:lvl1pPr>
            <a:lvl2pPr marL="731520">
              <a:defRPr/>
            </a:lvl2pPr>
            <a:lvl3pPr marL="1005840">
              <a:defRPr/>
            </a:lvl3pPr>
            <a:lvl4pPr marL="1325880">
              <a:defRPr/>
            </a:lvl4pPr>
            <a:lvl5pPr marL="155448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0557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3" hasCustomPrompt="1"/>
          </p:nvPr>
        </p:nvSpPr>
        <p:spPr>
          <a:xfrm>
            <a:off x="457201" y="1527175"/>
            <a:ext cx="11276012" cy="4460875"/>
          </a:xfrm>
        </p:spPr>
        <p:txBody>
          <a:bodyPr>
            <a:noAutofit/>
          </a:bodyPr>
          <a:lstStyle>
            <a:lvl1pPr marL="0" indent="0">
              <a:buNone/>
              <a:defRPr sz="2800" b="1"/>
            </a:lvl1pPr>
            <a:lvl2pPr marL="548640" indent="-228600">
              <a:buClrTx/>
              <a:buSzPct val="100000"/>
              <a:buFont typeface="Arial" panose="020B0604020202020204" pitchFamily="34" charset="0"/>
              <a:buChar char="•"/>
              <a:defRPr sz="2400"/>
            </a:lvl2pPr>
            <a:lvl3pPr marL="868680" indent="-228600">
              <a:buFont typeface="Arial" panose="020B0604020202020204" pitchFamily="34" charset="0"/>
              <a:buChar char="–"/>
              <a:defRPr sz="2400"/>
            </a:lvl3pPr>
            <a:lvl4pPr marL="1143000" indent="-228600">
              <a:buSzPct val="100000"/>
              <a:buFont typeface="Arial" panose="020B0604020202020204" pitchFamily="34" charset="0"/>
              <a:buChar char="•"/>
              <a:defRPr sz="2400"/>
            </a:lvl4pPr>
            <a:lvl5pPr marL="1463040" indent="-22860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775791"/>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lvl1pPr marL="365760" indent="-365760">
              <a:buClrTx/>
              <a:buFont typeface="+mj-lt"/>
              <a:buAutoNum type="arabicPeriod"/>
              <a:defRPr>
                <a:solidFill>
                  <a:srgbClr val="BDBDBD"/>
                </a:solidFill>
              </a:defRPr>
            </a:lvl1pPr>
            <a:lvl2pPr marL="731520">
              <a:buClr>
                <a:srgbClr val="979D9D"/>
              </a:buClr>
              <a:defRPr>
                <a:solidFill>
                  <a:srgbClr val="BDBDBD"/>
                </a:solidFill>
              </a:defRPr>
            </a:lvl2pPr>
            <a:lvl3pPr marL="1005840">
              <a:buClr>
                <a:srgbClr val="979D9D"/>
              </a:buClr>
              <a:defRPr>
                <a:solidFill>
                  <a:srgbClr val="BDBDBD"/>
                </a:solidFill>
              </a:defRPr>
            </a:lvl3pPr>
            <a:lvl4pPr marL="1325880">
              <a:buClr>
                <a:srgbClr val="979D9D"/>
              </a:buClr>
              <a:defRPr>
                <a:solidFill>
                  <a:srgbClr val="BDBDBD"/>
                </a:solidFill>
              </a:defRPr>
            </a:lvl4pPr>
            <a:lvl5pPr marL="1554480">
              <a:buClr>
                <a:srgbClr val="979D9D"/>
              </a:buClr>
              <a:defRPr>
                <a:solidFill>
                  <a:srgbClr val="BDBDB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98958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792655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457200" y="1527175"/>
            <a:ext cx="5499100" cy="44608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234113" y="1527175"/>
            <a:ext cx="5499100" cy="4460875"/>
          </a:xfrm>
        </p:spPr>
        <p:txBody>
          <a:bodyPr/>
          <a:lstStyle>
            <a:lvl1pPr>
              <a:buClrTx/>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7622101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2193290"/>
            <a:ext cx="5499100" cy="3794760"/>
          </a:xfrm>
        </p:spPr>
        <p:txBody>
          <a:bodyPr>
            <a:noAutofit/>
          </a:bodyPr>
          <a:lstStyle>
            <a:lvl1pPr marL="0" indent="0">
              <a:buNone/>
              <a:defRPr sz="2400" b="1"/>
            </a:lvl1pPr>
            <a:lvl2pPr marL="228600" indent="-228600">
              <a:buClrTx/>
              <a:buSzPct val="100000"/>
              <a:buFont typeface="Arial" panose="020B0604020202020204" pitchFamily="34" charset="0"/>
              <a:buChar char="•"/>
              <a:defRPr sz="2400"/>
            </a:lvl2pPr>
            <a:lvl3pPr marL="548640" indent="-274320">
              <a:buFont typeface="Arial" panose="020B0604020202020204" pitchFamily="34" charset="0"/>
              <a:buChar char="–"/>
              <a:defRPr sz="2400"/>
            </a:lvl3pPr>
            <a:lvl4pPr marL="822960" indent="-228600">
              <a:buSzPct val="100000"/>
              <a:buFont typeface="Arial" panose="020B0604020202020204" pitchFamily="34" charset="0"/>
              <a:buChar char="•"/>
              <a:defRPr sz="2400"/>
            </a:lvl4pPr>
            <a:lvl5pPr marL="1143000" indent="-27432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5" hasCustomPrompt="1"/>
          </p:nvPr>
        </p:nvSpPr>
        <p:spPr bwMode="gray">
          <a:xfrm>
            <a:off x="457200" y="976313"/>
            <a:ext cx="11276013" cy="1047750"/>
          </a:xfrm>
          <a:solidFill>
            <a:srgbClr val="009AD7"/>
          </a:solidFill>
        </p:spPr>
        <p:txBody>
          <a:bodyPr lIns="137160" rIns="91440" anchor="ctr" anchorCtr="0"/>
          <a:lstStyle>
            <a:lvl1pPr marL="0" indent="0">
              <a:spcBef>
                <a:spcPts val="600"/>
              </a:spcBef>
              <a:buNone/>
              <a:defRPr sz="2400">
                <a:solidFill>
                  <a:srgbClr val="FFFFFF"/>
                </a:solidFill>
              </a:defRPr>
            </a:lvl1pPr>
          </a:lstStyle>
          <a:p>
            <a:pPr lvl="0"/>
            <a:r>
              <a:rPr lang="en-US" dirty="0"/>
              <a:t>Edit Master text styles</a:t>
            </a:r>
          </a:p>
        </p:txBody>
      </p:sp>
      <p:sp>
        <p:nvSpPr>
          <p:cNvPr id="7" name="Text Placeholder 11"/>
          <p:cNvSpPr>
            <a:spLocks noGrp="1"/>
          </p:cNvSpPr>
          <p:nvPr>
            <p:ph type="body" sz="quarter" idx="16"/>
          </p:nvPr>
        </p:nvSpPr>
        <p:spPr>
          <a:xfrm>
            <a:off x="6234113" y="2193290"/>
            <a:ext cx="5499100" cy="3794760"/>
          </a:xfrm>
        </p:spPr>
        <p:txBody>
          <a:bodyPr>
            <a:noAutofit/>
          </a:bodyPr>
          <a:lstStyle>
            <a:lvl1pPr marL="0" indent="0">
              <a:buNone/>
              <a:defRPr sz="2400" b="1"/>
            </a:lvl1pPr>
            <a:lvl2pPr marL="228600" indent="-228600">
              <a:buClrTx/>
              <a:buSzPct val="100000"/>
              <a:buFont typeface="Arial" panose="020B0604020202020204" pitchFamily="34" charset="0"/>
              <a:buChar char="•"/>
              <a:defRPr sz="2400"/>
            </a:lvl2pPr>
            <a:lvl3pPr marL="548640" indent="-274320">
              <a:buFont typeface="Arial" panose="020B0604020202020204" pitchFamily="34" charset="0"/>
              <a:buChar char="–"/>
              <a:defRPr sz="2400"/>
            </a:lvl3pPr>
            <a:lvl4pPr marL="822960" indent="-228600">
              <a:buSzPct val="100000"/>
              <a:buFont typeface="Arial" panose="020B0604020202020204" pitchFamily="34" charset="0"/>
              <a:buChar char="•"/>
              <a:defRPr sz="2400"/>
            </a:lvl4pPr>
            <a:lvl5pPr marL="1143000" indent="-27432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50528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SPA Fu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11"/>
          <p:cNvSpPr>
            <a:spLocks noGrp="1"/>
          </p:cNvSpPr>
          <p:nvPr>
            <p:ph type="body" sz="quarter" idx="13"/>
          </p:nvPr>
        </p:nvSpPr>
        <p:spPr>
          <a:xfrm>
            <a:off x="457201" y="1527175"/>
            <a:ext cx="11276012" cy="4460875"/>
          </a:xfrm>
        </p:spPr>
        <p:txBody>
          <a:bodyPr>
            <a:noAutofit/>
          </a:bodyPr>
          <a:lstStyle>
            <a:lvl1pPr marL="0" indent="0">
              <a:buNone/>
              <a:defRPr sz="2800" b="1"/>
            </a:lvl1pPr>
            <a:lvl2pPr marL="548640" indent="-228600">
              <a:buClr>
                <a:schemeClr val="tx2"/>
              </a:buClr>
              <a:buSzPct val="100000"/>
              <a:buFont typeface="Arial" panose="020B0604020202020204" pitchFamily="34" charset="0"/>
              <a:buChar char="•"/>
              <a:defRPr sz="2400"/>
            </a:lvl2pPr>
            <a:lvl3pPr marL="868680" indent="-228600">
              <a:buFont typeface="Arial" panose="020B0604020202020204" pitchFamily="34" charset="0"/>
              <a:buChar char="–"/>
              <a:defRPr sz="2400"/>
            </a:lvl3pPr>
            <a:lvl4pPr marL="1143000" indent="-228600">
              <a:buSzPct val="100000"/>
              <a:buFont typeface="Arial" panose="020B0604020202020204" pitchFamily="34" charset="0"/>
              <a:buChar char="•"/>
              <a:defRPr sz="2400"/>
            </a:lvl4pPr>
            <a:lvl5pPr marL="1463040" indent="-228600">
              <a:buFont typeface="Arial" panose="020B0604020202020204" pitchFamily="34" charset="0"/>
              <a:buChar cha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854116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822960">
              <a:defRPr/>
            </a:lvl2pPr>
            <a:lvl3pPr marL="1097280">
              <a:defRPr/>
            </a:lvl3pPr>
            <a:lvl4pPr marL="1463040">
              <a:defRPr/>
            </a:lvl4pPr>
            <a:lvl5pPr marL="173736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8721532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1527175"/>
            <a:ext cx="11276012" cy="4460875"/>
          </a:xfrm>
        </p:spPr>
        <p:txBody>
          <a:bodyPr>
            <a:noAutofit/>
          </a:bodyPr>
          <a:lstStyle>
            <a:lvl1pPr marL="0" indent="0">
              <a:buNone/>
              <a:defRPr sz="2800" b="1"/>
            </a:lvl1pPr>
            <a:lvl2pPr marL="548640" indent="-228600">
              <a:buClrTx/>
              <a:buSzPct val="100000"/>
              <a:buFont typeface="Arial" panose="020B0604020202020204" pitchFamily="34" charset="0"/>
              <a:buChar char="•"/>
              <a:defRPr sz="2400"/>
            </a:lvl2pPr>
            <a:lvl3pPr marL="868680" indent="-228600">
              <a:buFont typeface="Arial" panose="020B0604020202020204" pitchFamily="34" charset="0"/>
              <a:buChar char="–"/>
              <a:defRPr sz="2400"/>
            </a:lvl3pPr>
            <a:lvl4pPr marL="1143000" indent="-228600">
              <a:buSzPct val="100000"/>
              <a:buFont typeface="Arial" panose="020B0604020202020204" pitchFamily="34" charset="0"/>
              <a:buChar char="•"/>
              <a:defRPr sz="2400"/>
            </a:lvl4pPr>
            <a:lvl5pPr marL="1463040" indent="-22860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981222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rgbClr val="BDBDBD"/>
                </a:solidFill>
              </a:rPr>
              <a:t>For information, please contact your Gartner representative.</a:t>
            </a:r>
          </a:p>
        </p:txBody>
      </p:sp>
    </p:spTree>
    <p:extLst>
      <p:ext uri="{BB962C8B-B14F-4D97-AF65-F5344CB8AC3E}">
        <p14:creationId xmlns:p14="http://schemas.microsoft.com/office/powerpoint/2010/main" val="2498283846"/>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Recommended Research">
    <p:spTree>
      <p:nvGrpSpPr>
        <p:cNvPr id="1" name=""/>
        <p:cNvGrpSpPr/>
        <p:nvPr/>
      </p:nvGrpSpPr>
      <p:grpSpPr>
        <a:xfrm>
          <a:off x="0" y="0"/>
          <a:ext cx="0" cy="0"/>
          <a:chOff x="0" y="0"/>
          <a:chExt cx="0" cy="0"/>
        </a:xfrm>
      </p:grpSpPr>
      <p:sp>
        <p:nvSpPr>
          <p:cNvPr id="2" name="Title 1"/>
          <p:cNvSpPr>
            <a:spLocks noGrp="1"/>
          </p:cNvSpPr>
          <p:nvPr>
            <p:ph type="title"/>
          </p:nvPr>
        </p:nvSpPr>
        <p:spPr>
          <a:xfrm>
            <a:off x="457201" y="366713"/>
            <a:ext cx="8994710" cy="44319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91">
            <a:extLst>
              <a:ext uri="{FF2B5EF4-FFF2-40B4-BE49-F238E27FC236}">
                <a16:creationId xmlns:a16="http://schemas.microsoft.com/office/drawing/2014/main" xmlns="" id="{921E6AE0-2FD1-4B5B-B06F-C505A17E5F51}"/>
              </a:ext>
            </a:extLst>
          </p:cNvPr>
          <p:cNvSpPr txBox="1">
            <a:spLocks noChangeAspect="1" noChangeArrowheads="1"/>
          </p:cNvSpPr>
          <p:nvPr userDrawn="1"/>
        </p:nvSpPr>
        <p:spPr bwMode="gray">
          <a:xfrm>
            <a:off x="457200" y="6106954"/>
            <a:ext cx="6229673" cy="24622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rgbClr val="BDBDBD"/>
                </a:solidFill>
              </a:rPr>
              <a:t>The above research is from the Gartner for Technical Professionals Research Library. For information, please contact your Gartner representative or visit </a:t>
            </a:r>
            <a:r>
              <a:rPr lang="en-US" dirty="0">
                <a:solidFill>
                  <a:srgbClr val="BDBDBD"/>
                </a:solidFill>
                <a:hlinkClick r:id="rId4">
                  <a:extLst>
                    <a:ext uri="{A12FA001-AC4F-418D-AE19-62706E023703}">
                      <ahyp:hlinkClr xmlns:ahyp="http://schemas.microsoft.com/office/drawing/2018/hyperlinkcolor" xmlns="" val="tx"/>
                    </a:ext>
                  </a:extLst>
                </a:hlinkClick>
              </a:rPr>
              <a:t>http://www.gartner.com/technology/research/technical-professionals.jsp</a:t>
            </a:r>
            <a:endParaRPr lang="en-US" dirty="0">
              <a:solidFill>
                <a:srgbClr val="BDBDBD"/>
              </a:solidFill>
            </a:endParaRPr>
          </a:p>
        </p:txBody>
      </p:sp>
      <p:pic>
        <p:nvPicPr>
          <p:cNvPr id="7" name="Summits Logo Btm">
            <a:extLst>
              <a:ext uri="{FF2B5EF4-FFF2-40B4-BE49-F238E27FC236}">
                <a16:creationId xmlns:a16="http://schemas.microsoft.com/office/drawing/2014/main" xmlns="" id="{93E6723D-A9D5-4CB2-8F39-9CC6B8D0454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9651737" y="255408"/>
            <a:ext cx="2081476" cy="465730"/>
          </a:xfrm>
          <a:prstGeom prst="rect">
            <a:avLst/>
          </a:prstGeom>
        </p:spPr>
      </p:pic>
    </p:spTree>
    <p:extLst>
      <p:ext uri="{BB962C8B-B14F-4D97-AF65-F5344CB8AC3E}">
        <p14:creationId xmlns:p14="http://schemas.microsoft.com/office/powerpoint/2010/main" val="212022606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3251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1"/>
          </p:nvPr>
        </p:nvSpPr>
        <p:spPr>
          <a:xfrm>
            <a:off x="457200" y="4778375"/>
            <a:ext cx="11276013" cy="1209675"/>
          </a:xfrm>
          <a:solidFill>
            <a:srgbClr val="009AD7"/>
          </a:solidFill>
        </p:spPr>
        <p:txBody>
          <a:bodyPr lIns="137160" tIns="91440" rIns="91440" bIns="91440" anchor="ctr" anchorCtr="0"/>
          <a:lstStyle>
            <a:lvl1pPr marL="0" indent="0">
              <a:spcBef>
                <a:spcPts val="600"/>
              </a:spcBef>
              <a:buNone/>
              <a:defRPr>
                <a:solidFill>
                  <a:srgbClr val="FFFFFF"/>
                </a:solidFill>
              </a:defRPr>
            </a:lvl1pPr>
          </a:lstStyle>
          <a:p>
            <a:pPr lvl="0"/>
            <a:r>
              <a:rPr lang="en-US"/>
              <a:t>Edit Master text styles</a:t>
            </a:r>
          </a:p>
        </p:txBody>
      </p:sp>
    </p:spTree>
    <p:extLst>
      <p:ext uri="{BB962C8B-B14F-4D97-AF65-F5344CB8AC3E}">
        <p14:creationId xmlns:p14="http://schemas.microsoft.com/office/powerpoint/2010/main" val="2979863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For information, please contact your Gartner representative.</a:t>
            </a:r>
          </a:p>
        </p:txBody>
      </p:sp>
    </p:spTree>
    <p:extLst>
      <p:ext uri="{BB962C8B-B14F-4D97-AF65-F5344CB8AC3E}">
        <p14:creationId xmlns:p14="http://schemas.microsoft.com/office/powerpoint/2010/main" val="8044612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xmlns="" id="{49681552-8EBF-4EC3-B323-EF2A28386B98}"/>
              </a:ext>
            </a:extLst>
          </p:cNvPr>
          <p:cNvSpPr>
            <a:spLocks noGrp="1"/>
          </p:cNvSpPr>
          <p:nvPr>
            <p:ph type="body" sz="quarter" idx="17"/>
          </p:nvPr>
        </p:nvSpPr>
        <p:spPr>
          <a:xfrm>
            <a:off x="8396288"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560800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bwMode="invGray">
          <a:xfrm>
            <a:off x="4424193" y="1527175"/>
            <a:ext cx="3336925" cy="4460875"/>
          </a:xfrm>
          <a:solidFill>
            <a:srgbClr val="355578"/>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bwMode="invGray">
          <a:xfrm>
            <a:off x="457200" y="1527175"/>
            <a:ext cx="3336925" cy="4460875"/>
          </a:xfrm>
          <a:solidFill>
            <a:srgbClr val="355578"/>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xmlns="" id="{4386A93C-4A1E-4D7D-8056-21E3069C963B}"/>
              </a:ext>
            </a:extLst>
          </p:cNvPr>
          <p:cNvSpPr>
            <a:spLocks noGrp="1"/>
          </p:cNvSpPr>
          <p:nvPr>
            <p:ph type="body" sz="quarter" idx="17" hasCustomPrompt="1"/>
          </p:nvPr>
        </p:nvSpPr>
        <p:spPr bwMode="invGray">
          <a:xfrm>
            <a:off x="8396288" y="1527175"/>
            <a:ext cx="3336925" cy="4460875"/>
          </a:xfrm>
          <a:solidFill>
            <a:srgbClr val="355578"/>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566762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dirty="0"/>
              <a:t>Title Center Layout</a:t>
            </a:r>
          </a:p>
        </p:txBody>
      </p:sp>
    </p:spTree>
    <p:extLst>
      <p:ext uri="{BB962C8B-B14F-4D97-AF65-F5344CB8AC3E}">
        <p14:creationId xmlns:p14="http://schemas.microsoft.com/office/powerpoint/2010/main" val="21400729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dirty="0"/>
              <a:t>Divider Slide</a:t>
            </a:r>
            <a:br>
              <a:rPr lang="en-US" dirty="0"/>
            </a:br>
            <a:r>
              <a:rPr lang="en-US" dirty="0"/>
              <a:t>30 Characters</a:t>
            </a:r>
            <a:br>
              <a:rPr lang="en-US" dirty="0"/>
            </a:br>
            <a:r>
              <a:rPr lang="en-US" dirty="0"/>
              <a:t>Lorem Ipsum</a:t>
            </a: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74253332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405321248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234818410"/>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50186812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95781357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Divider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2804898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6" name="Text Placeholder 5">
            <a:extLst>
              <a:ext uri="{FF2B5EF4-FFF2-40B4-BE49-F238E27FC236}">
                <a16:creationId xmlns:a16="http://schemas.microsoft.com/office/drawing/2014/main" xmlns=""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279400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Recommended Research">
    <p:spTree>
      <p:nvGrpSpPr>
        <p:cNvPr id="1" name=""/>
        <p:cNvGrpSpPr/>
        <p:nvPr/>
      </p:nvGrpSpPr>
      <p:grpSpPr>
        <a:xfrm>
          <a:off x="0" y="0"/>
          <a:ext cx="0" cy="0"/>
          <a:chOff x="0" y="0"/>
          <a:chExt cx="0" cy="0"/>
        </a:xfrm>
      </p:grpSpPr>
      <p:sp>
        <p:nvSpPr>
          <p:cNvPr id="2" name="Title 1"/>
          <p:cNvSpPr>
            <a:spLocks noGrp="1"/>
          </p:cNvSpPr>
          <p:nvPr>
            <p:ph type="title"/>
          </p:nvPr>
        </p:nvSpPr>
        <p:spPr>
          <a:xfrm>
            <a:off x="457200" y="366713"/>
            <a:ext cx="9020175" cy="443198"/>
          </a:xfrm>
        </p:spPr>
        <p:txBody>
          <a:bodyPr/>
          <a:lstStyle/>
          <a:p>
            <a:r>
              <a:rPr lang="en-US" dirty="0"/>
              <a:t>Click to edit Master 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9647853" y="255408"/>
            <a:ext cx="2085360" cy="465730"/>
          </a:xfrm>
          <a:prstGeom prst="rect">
            <a:avLst/>
          </a:prstGeom>
        </p:spPr>
      </p:pic>
      <p:sp>
        <p:nvSpPr>
          <p:cNvPr id="7" name="Text Box 91"/>
          <p:cNvSpPr txBox="1">
            <a:spLocks noChangeAspect="1" noChangeArrowheads="1"/>
          </p:cNvSpPr>
          <p:nvPr userDrawn="1"/>
        </p:nvSpPr>
        <p:spPr bwMode="gray">
          <a:xfrm>
            <a:off x="457200" y="6106954"/>
            <a:ext cx="6229673" cy="24622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The above research is from the Gartner for Technical Professionals Research Library. For information, please contact your Gartner representative or visit </a:t>
            </a:r>
            <a:r>
              <a:rPr lang="en-US" dirty="0">
                <a:solidFill>
                  <a:srgbClr val="6F7878"/>
                </a:solidFill>
                <a:hlinkClick r:id="rId3">
                  <a:extLst>
                    <a:ext uri="{A12FA001-AC4F-418D-AE19-62706E023703}">
                      <ahyp:hlinkClr xmlns:ahyp="http://schemas.microsoft.com/office/drawing/2018/hyperlinkcolor" xmlns="" val="tx"/>
                    </a:ext>
                  </a:extLst>
                </a:hlinkClick>
              </a:rPr>
              <a:t>http://www.gartner.com/technology/research/technical-professionals.jsp</a:t>
            </a:r>
            <a:endParaRPr lang="en-US" dirty="0">
              <a:solidFill>
                <a:srgbClr val="6F7878"/>
              </a:solidFill>
            </a:endParaRPr>
          </a:p>
        </p:txBody>
      </p:sp>
      <p:sp>
        <p:nvSpPr>
          <p:cNvPr id="9"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4">
                  <a:extLst>
                    <a:ext uri="{96DAC541-7B7A-43D3-8B79-37D633B846F1}">
                      <asvg:svgBlip xmlns:asvg="http://schemas.microsoft.com/office/drawing/2016/SVG/main" xmlns="" r:embed="rId5"/>
                    </a:ext>
                  </a:extLst>
                </a:blip>
              </a:buBlip>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857596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11875598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9103086"/>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906041596"/>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6954213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33040785"/>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694389977"/>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A_Quote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81772923"/>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Key Issue - Takeaway1">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38578134-C757-4EB6-8CBA-C93029B5AF5B}"/>
              </a:ext>
            </a:extLst>
          </p:cNvPr>
          <p:cNvSpPr txBox="1"/>
          <p:nvPr userDrawn="1"/>
        </p:nvSpPr>
        <p:spPr>
          <a:xfrm>
            <a:off x="1066135" y="1999536"/>
            <a:ext cx="9373265" cy="646331"/>
          </a:xfrm>
          <a:prstGeom prst="rect">
            <a:avLst/>
          </a:prstGeom>
          <a:noFill/>
        </p:spPr>
        <p:txBody>
          <a:bodyPr wrap="square" lIns="0" rtlCol="0">
            <a:spAutoFit/>
          </a:bodyPr>
          <a:lstStyle/>
          <a:p>
            <a:r>
              <a:rPr lang="en-US" sz="3600" dirty="0">
                <a:solidFill>
                  <a:srgbClr val="FF540A"/>
                </a:solidFill>
                <a:latin typeface="Arial Black" panose="020B0A04020102020204" pitchFamily="34" charset="0"/>
              </a:rPr>
              <a:t>Key Issue Takeaway:</a:t>
            </a:r>
          </a:p>
        </p:txBody>
      </p:sp>
      <p:sp>
        <p:nvSpPr>
          <p:cNvPr id="5" name="Text Placeholder 4">
            <a:extLst>
              <a:ext uri="{FF2B5EF4-FFF2-40B4-BE49-F238E27FC236}">
                <a16:creationId xmlns:a16="http://schemas.microsoft.com/office/drawing/2014/main" xmlns="" id="{9895260A-4283-47C2-8FAF-88F622DA4B99}"/>
              </a:ext>
            </a:extLst>
          </p:cNvPr>
          <p:cNvSpPr>
            <a:spLocks noGrp="1"/>
          </p:cNvSpPr>
          <p:nvPr>
            <p:ph type="body" sz="quarter" idx="10"/>
          </p:nvPr>
        </p:nvSpPr>
        <p:spPr>
          <a:xfrm>
            <a:off x="1061884" y="2664747"/>
            <a:ext cx="9377516" cy="1927225"/>
          </a:xfrm>
        </p:spPr>
        <p:txBody>
          <a:bodyPr/>
          <a:lstStyle>
            <a:lvl1pPr marL="0" indent="0">
              <a:buNone/>
              <a:defRPr sz="3600"/>
            </a:lvl1pPr>
            <a:lvl2pPr marL="365760" indent="0">
              <a:buNone/>
              <a:defRPr sz="3200"/>
            </a:lvl2pPr>
            <a:lvl3pPr marL="685800" indent="0">
              <a:buNone/>
              <a:defRPr sz="3200"/>
            </a:lvl3pPr>
            <a:lvl4pPr marL="1005840" indent="0">
              <a:buNone/>
              <a:defRPr sz="3200"/>
            </a:lvl4pPr>
            <a:lvl5pPr marL="1325880" indent="0">
              <a:buNone/>
              <a:defRPr sz="3200"/>
            </a:lvl5pPr>
          </a:lstStyle>
          <a:p>
            <a:pPr lvl="0"/>
            <a:r>
              <a:rPr lang="en-US" dirty="0"/>
              <a:t>Click to edit Master text styles</a:t>
            </a:r>
          </a:p>
        </p:txBody>
      </p:sp>
    </p:spTree>
    <p:extLst>
      <p:ext uri="{BB962C8B-B14F-4D97-AF65-F5344CB8AC3E}">
        <p14:creationId xmlns:p14="http://schemas.microsoft.com/office/powerpoint/2010/main" val="3172317981"/>
      </p:ext>
    </p:extLst>
  </p:cSld>
  <p:clrMapOvr>
    <a:masterClrMapping/>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Key Issue - Takeaway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5BE603-3E7D-4B30-B71E-D469C05829E1}"/>
              </a:ext>
            </a:extLst>
          </p:cNvPr>
          <p:cNvSpPr>
            <a:spLocks noGrp="1"/>
          </p:cNvSpPr>
          <p:nvPr>
            <p:ph type="title" hasCustomPrompt="1"/>
          </p:nvPr>
        </p:nvSpPr>
        <p:spPr>
          <a:xfrm>
            <a:off x="1994219" y="2508937"/>
            <a:ext cx="8445181" cy="443198"/>
          </a:xfrm>
        </p:spPr>
        <p:txBody>
          <a:bodyPr anchor="t" anchorCtr="0"/>
          <a:lstStyle>
            <a:lvl1pPr algn="l">
              <a:defRPr sz="3600">
                <a:solidFill>
                  <a:schemeClr val="tx2"/>
                </a:solidFill>
              </a:defRPr>
            </a:lvl1pPr>
          </a:lstStyle>
          <a:p>
            <a:r>
              <a:rPr lang="en-US" dirty="0"/>
              <a:t>Title Center Layout</a:t>
            </a:r>
          </a:p>
        </p:txBody>
      </p:sp>
      <p:sp>
        <p:nvSpPr>
          <p:cNvPr id="4" name="Graphic 4">
            <a:extLst>
              <a:ext uri="{FF2B5EF4-FFF2-40B4-BE49-F238E27FC236}">
                <a16:creationId xmlns:a16="http://schemas.microsoft.com/office/drawing/2014/main" xmlns="" id="{A03498A7-9B95-42BE-BF8D-3D7D59C7CBB6}"/>
              </a:ext>
            </a:extLst>
          </p:cNvPr>
          <p:cNvSpPr/>
          <p:nvPr userDrawn="1"/>
        </p:nvSpPr>
        <p:spPr>
          <a:xfrm>
            <a:off x="1100356" y="2418736"/>
            <a:ext cx="623600" cy="623600"/>
          </a:xfrm>
          <a:custGeom>
            <a:avLst/>
            <a:gdLst>
              <a:gd name="connsiteX0" fmla="*/ 266700 w 533400"/>
              <a:gd name="connsiteY0" fmla="*/ 0 h 533400"/>
              <a:gd name="connsiteX1" fmla="*/ 0 w 533400"/>
              <a:gd name="connsiteY1" fmla="*/ 266700 h 533400"/>
              <a:gd name="connsiteX2" fmla="*/ 266700 w 533400"/>
              <a:gd name="connsiteY2" fmla="*/ 533400 h 533400"/>
              <a:gd name="connsiteX3" fmla="*/ 533400 w 533400"/>
              <a:gd name="connsiteY3" fmla="*/ 266700 h 533400"/>
              <a:gd name="connsiteX4" fmla="*/ 266700 w 533400"/>
              <a:gd name="connsiteY4" fmla="*/ 0 h 533400"/>
              <a:gd name="connsiteX5" fmla="*/ 266700 w 533400"/>
              <a:gd name="connsiteY5" fmla="*/ 495300 h 533400"/>
              <a:gd name="connsiteX6" fmla="*/ 38100 w 533400"/>
              <a:gd name="connsiteY6" fmla="*/ 266700 h 533400"/>
              <a:gd name="connsiteX7" fmla="*/ 266700 w 533400"/>
              <a:gd name="connsiteY7" fmla="*/ 38100 h 533400"/>
              <a:gd name="connsiteX8" fmla="*/ 495300 w 533400"/>
              <a:gd name="connsiteY8" fmla="*/ 266700 h 533400"/>
              <a:gd name="connsiteX9" fmla="*/ 266700 w 533400"/>
              <a:gd name="connsiteY9" fmla="*/ 495300 h 533400"/>
              <a:gd name="connsiteX10" fmla="*/ 285750 w 533400"/>
              <a:gd name="connsiteY10" fmla="*/ 100013 h 533400"/>
              <a:gd name="connsiteX11" fmla="*/ 247650 w 533400"/>
              <a:gd name="connsiteY11" fmla="*/ 100013 h 533400"/>
              <a:gd name="connsiteX12" fmla="*/ 247650 w 533400"/>
              <a:gd name="connsiteY12" fmla="*/ 61913 h 533400"/>
              <a:gd name="connsiteX13" fmla="*/ 285750 w 533400"/>
              <a:gd name="connsiteY13" fmla="*/ 61913 h 533400"/>
              <a:gd name="connsiteX14" fmla="*/ 285750 w 533400"/>
              <a:gd name="connsiteY14" fmla="*/ 100013 h 533400"/>
              <a:gd name="connsiteX15" fmla="*/ 247650 w 533400"/>
              <a:gd name="connsiteY15" fmla="*/ 433388 h 533400"/>
              <a:gd name="connsiteX16" fmla="*/ 285750 w 533400"/>
              <a:gd name="connsiteY16" fmla="*/ 433388 h 533400"/>
              <a:gd name="connsiteX17" fmla="*/ 285750 w 533400"/>
              <a:gd name="connsiteY17" fmla="*/ 471488 h 533400"/>
              <a:gd name="connsiteX18" fmla="*/ 247650 w 533400"/>
              <a:gd name="connsiteY18" fmla="*/ 471488 h 533400"/>
              <a:gd name="connsiteX19" fmla="*/ 247650 w 533400"/>
              <a:gd name="connsiteY19" fmla="*/ 433388 h 533400"/>
              <a:gd name="connsiteX20" fmla="*/ 61913 w 533400"/>
              <a:gd name="connsiteY20" fmla="*/ 247650 h 533400"/>
              <a:gd name="connsiteX21" fmla="*/ 100013 w 533400"/>
              <a:gd name="connsiteY21" fmla="*/ 247650 h 533400"/>
              <a:gd name="connsiteX22" fmla="*/ 100013 w 533400"/>
              <a:gd name="connsiteY22" fmla="*/ 285750 h 533400"/>
              <a:gd name="connsiteX23" fmla="*/ 61913 w 533400"/>
              <a:gd name="connsiteY23" fmla="*/ 285750 h 533400"/>
              <a:gd name="connsiteX24" fmla="*/ 61913 w 533400"/>
              <a:gd name="connsiteY24" fmla="*/ 247650 h 533400"/>
              <a:gd name="connsiteX25" fmla="*/ 471488 w 533400"/>
              <a:gd name="connsiteY25" fmla="*/ 247650 h 533400"/>
              <a:gd name="connsiteX26" fmla="*/ 471488 w 533400"/>
              <a:gd name="connsiteY26" fmla="*/ 285750 h 533400"/>
              <a:gd name="connsiteX27" fmla="*/ 433388 w 533400"/>
              <a:gd name="connsiteY27" fmla="*/ 285750 h 533400"/>
              <a:gd name="connsiteX28" fmla="*/ 433388 w 533400"/>
              <a:gd name="connsiteY28" fmla="*/ 247650 h 533400"/>
              <a:gd name="connsiteX29" fmla="*/ 471488 w 533400"/>
              <a:gd name="connsiteY29" fmla="*/ 247650 h 533400"/>
              <a:gd name="connsiteX30" fmla="*/ 138113 w 533400"/>
              <a:gd name="connsiteY30" fmla="*/ 390525 h 533400"/>
              <a:gd name="connsiteX31" fmla="*/ 319088 w 533400"/>
              <a:gd name="connsiteY31" fmla="*/ 314325 h 533400"/>
              <a:gd name="connsiteX32" fmla="*/ 395288 w 533400"/>
              <a:gd name="connsiteY32" fmla="*/ 133350 h 533400"/>
              <a:gd name="connsiteX33" fmla="*/ 214313 w 533400"/>
              <a:gd name="connsiteY33" fmla="*/ 209550 h 533400"/>
              <a:gd name="connsiteX34" fmla="*/ 138113 w 533400"/>
              <a:gd name="connsiteY34" fmla="*/ 390525 h 533400"/>
              <a:gd name="connsiteX35" fmla="*/ 323879 w 533400"/>
              <a:gd name="connsiteY35" fmla="*/ 204759 h 533400"/>
              <a:gd name="connsiteX36" fmla="*/ 289989 w 533400"/>
              <a:gd name="connsiteY36" fmla="*/ 285236 h 533400"/>
              <a:gd name="connsiteX37" fmla="*/ 209512 w 533400"/>
              <a:gd name="connsiteY37" fmla="*/ 319126 h 533400"/>
              <a:gd name="connsiteX38" fmla="*/ 243402 w 533400"/>
              <a:gd name="connsiteY38" fmla="*/ 238649 h 533400"/>
              <a:gd name="connsiteX39" fmla="*/ 323879 w 533400"/>
              <a:gd name="connsiteY39" fmla="*/ 204759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533400">
                <a:moveTo>
                  <a:pt x="266700" y="0"/>
                </a:moveTo>
                <a:cubicBezTo>
                  <a:pt x="119405" y="0"/>
                  <a:pt x="0" y="119405"/>
                  <a:pt x="0" y="266700"/>
                </a:cubicBezTo>
                <a:cubicBezTo>
                  <a:pt x="0" y="413995"/>
                  <a:pt x="119405" y="533400"/>
                  <a:pt x="266700" y="533400"/>
                </a:cubicBezTo>
                <a:cubicBezTo>
                  <a:pt x="413995" y="533400"/>
                  <a:pt x="533400" y="413995"/>
                  <a:pt x="533400" y="266700"/>
                </a:cubicBezTo>
                <a:cubicBezTo>
                  <a:pt x="533400" y="119405"/>
                  <a:pt x="413995" y="0"/>
                  <a:pt x="266700" y="0"/>
                </a:cubicBezTo>
                <a:close/>
                <a:moveTo>
                  <a:pt x="266700" y="495300"/>
                </a:moveTo>
                <a:cubicBezTo>
                  <a:pt x="140646" y="495300"/>
                  <a:pt x="38100" y="392754"/>
                  <a:pt x="38100" y="266700"/>
                </a:cubicBezTo>
                <a:cubicBezTo>
                  <a:pt x="38100" y="140646"/>
                  <a:pt x="140646" y="38100"/>
                  <a:pt x="266700" y="38100"/>
                </a:cubicBezTo>
                <a:cubicBezTo>
                  <a:pt x="392754" y="38100"/>
                  <a:pt x="495300" y="140646"/>
                  <a:pt x="495300" y="266700"/>
                </a:cubicBezTo>
                <a:cubicBezTo>
                  <a:pt x="495300" y="392754"/>
                  <a:pt x="392754" y="495300"/>
                  <a:pt x="266700" y="495300"/>
                </a:cubicBezTo>
                <a:close/>
                <a:moveTo>
                  <a:pt x="285750" y="100013"/>
                </a:moveTo>
                <a:lnTo>
                  <a:pt x="247650" y="100013"/>
                </a:lnTo>
                <a:lnTo>
                  <a:pt x="247650" y="61913"/>
                </a:lnTo>
                <a:lnTo>
                  <a:pt x="285750" y="61913"/>
                </a:lnTo>
                <a:lnTo>
                  <a:pt x="285750" y="100013"/>
                </a:lnTo>
                <a:close/>
                <a:moveTo>
                  <a:pt x="247650" y="433388"/>
                </a:moveTo>
                <a:lnTo>
                  <a:pt x="285750" y="433388"/>
                </a:lnTo>
                <a:lnTo>
                  <a:pt x="285750" y="471488"/>
                </a:lnTo>
                <a:lnTo>
                  <a:pt x="247650" y="471488"/>
                </a:lnTo>
                <a:lnTo>
                  <a:pt x="247650" y="433388"/>
                </a:lnTo>
                <a:close/>
                <a:moveTo>
                  <a:pt x="61913" y="247650"/>
                </a:moveTo>
                <a:lnTo>
                  <a:pt x="100013" y="247650"/>
                </a:lnTo>
                <a:lnTo>
                  <a:pt x="100013" y="285750"/>
                </a:lnTo>
                <a:lnTo>
                  <a:pt x="61913" y="285750"/>
                </a:lnTo>
                <a:lnTo>
                  <a:pt x="61913" y="247650"/>
                </a:lnTo>
                <a:close/>
                <a:moveTo>
                  <a:pt x="471488" y="247650"/>
                </a:moveTo>
                <a:lnTo>
                  <a:pt x="471488" y="285750"/>
                </a:lnTo>
                <a:lnTo>
                  <a:pt x="433388" y="285750"/>
                </a:lnTo>
                <a:lnTo>
                  <a:pt x="433388" y="247650"/>
                </a:lnTo>
                <a:lnTo>
                  <a:pt x="471488" y="247650"/>
                </a:lnTo>
                <a:close/>
                <a:moveTo>
                  <a:pt x="138113" y="390525"/>
                </a:moveTo>
                <a:lnTo>
                  <a:pt x="319088" y="314325"/>
                </a:lnTo>
                <a:lnTo>
                  <a:pt x="395288" y="133350"/>
                </a:lnTo>
                <a:lnTo>
                  <a:pt x="214313" y="209550"/>
                </a:lnTo>
                <a:lnTo>
                  <a:pt x="138113" y="390525"/>
                </a:lnTo>
                <a:close/>
                <a:moveTo>
                  <a:pt x="323879" y="204759"/>
                </a:moveTo>
                <a:lnTo>
                  <a:pt x="289989" y="285236"/>
                </a:lnTo>
                <a:lnTo>
                  <a:pt x="209512" y="319126"/>
                </a:lnTo>
                <a:lnTo>
                  <a:pt x="243402" y="238649"/>
                </a:lnTo>
                <a:lnTo>
                  <a:pt x="323879" y="204759"/>
                </a:lnTo>
                <a:close/>
              </a:path>
            </a:pathLst>
          </a:custGeom>
          <a:solidFill>
            <a:srgbClr val="FF540A"/>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1483279622"/>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57200" y="1527175"/>
            <a:ext cx="11276013" cy="3251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1" hasCustomPrompt="1"/>
          </p:nvPr>
        </p:nvSpPr>
        <p:spPr bwMode="ltGray">
          <a:xfrm>
            <a:off x="457200" y="4778375"/>
            <a:ext cx="11276013" cy="1209675"/>
          </a:xfrm>
          <a:solidFill>
            <a:srgbClr val="002856"/>
          </a:solidFill>
        </p:spPr>
        <p:txBody>
          <a:bodyPr lIns="137160" tIns="91440" rIns="91440" bIns="91440" anchor="ctr" anchorCtr="0"/>
          <a:lstStyle>
            <a:lvl1pPr marL="0" indent="0">
              <a:spcBef>
                <a:spcPts val="600"/>
              </a:spcBef>
              <a:buNone/>
              <a:defRPr>
                <a:solidFill>
                  <a:srgbClr val="FFFFFF"/>
                </a:solidFill>
              </a:defRPr>
            </a:lvl1pPr>
          </a:lstStyle>
          <a:p>
            <a:pPr lvl="0"/>
            <a:r>
              <a:rPr lang="en-US" dirty="0"/>
              <a:t>Edit Master text styles</a:t>
            </a:r>
          </a:p>
        </p:txBody>
      </p:sp>
    </p:spTree>
    <p:extLst>
      <p:ext uri="{BB962C8B-B14F-4D97-AF65-F5344CB8AC3E}">
        <p14:creationId xmlns:p14="http://schemas.microsoft.com/office/powerpoint/2010/main" val="1394546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366713"/>
            <a:ext cx="11276013" cy="443198"/>
          </a:xfrm>
        </p:spPr>
        <p:txBody>
          <a:bodyPr/>
          <a:lstStyle/>
          <a:p>
            <a:r>
              <a:rPr lang="en-US" dirty="0"/>
              <a:t>Click to edit Master title style</a:t>
            </a:r>
          </a:p>
        </p:txBody>
      </p:sp>
      <p:sp>
        <p:nvSpPr>
          <p:cNvPr id="12" name="Text Placeholder 11"/>
          <p:cNvSpPr>
            <a:spLocks noGrp="1"/>
          </p:cNvSpPr>
          <p:nvPr>
            <p:ph type="body" sz="quarter" idx="13" hasCustomPrompt="1"/>
          </p:nvPr>
        </p:nvSpPr>
        <p:spPr>
          <a:xfrm>
            <a:off x="457200"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xmlns="" id="{CC79DA94-4E9A-445A-BBBE-92C436B37B59}"/>
              </a:ext>
            </a:extLst>
          </p:cNvPr>
          <p:cNvSpPr>
            <a:spLocks noGrp="1"/>
          </p:cNvSpPr>
          <p:nvPr>
            <p:ph type="body" sz="quarter" idx="17" hasCustomPrompt="1"/>
          </p:nvPr>
        </p:nvSpPr>
        <p:spPr>
          <a:xfrm>
            <a:off x="8396288"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0468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a:solidFill>
            <a:srgbClr val="D3D3D3"/>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366713"/>
            <a:ext cx="11276013" cy="443198"/>
          </a:xfrm>
        </p:spPr>
        <p:txBody>
          <a:bodyPr/>
          <a:lstStyle/>
          <a:p>
            <a:r>
              <a:rPr lang="en-US" dirty="0"/>
              <a:t>Click to edit Master title style</a:t>
            </a:r>
          </a:p>
        </p:txBody>
      </p:sp>
      <p:sp>
        <p:nvSpPr>
          <p:cNvPr id="12" name="Text Placeholder 11"/>
          <p:cNvSpPr>
            <a:spLocks noGrp="1"/>
          </p:cNvSpPr>
          <p:nvPr>
            <p:ph type="body" sz="quarter" idx="13" hasCustomPrompt="1"/>
          </p:nvPr>
        </p:nvSpPr>
        <p:spPr>
          <a:xfrm>
            <a:off x="457200" y="1527175"/>
            <a:ext cx="3336925" cy="4460875"/>
          </a:xfrm>
          <a:solidFill>
            <a:srgbClr val="D3D3D3"/>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xmlns="" id="{F7B06725-09F7-4703-BCE3-493A95404A76}"/>
              </a:ext>
            </a:extLst>
          </p:cNvPr>
          <p:cNvSpPr>
            <a:spLocks noGrp="1"/>
          </p:cNvSpPr>
          <p:nvPr>
            <p:ph type="body" sz="quarter" idx="17" hasCustomPrompt="1"/>
          </p:nvPr>
        </p:nvSpPr>
        <p:spPr>
          <a:xfrm>
            <a:off x="8396288" y="1527175"/>
            <a:ext cx="3336925" cy="4460875"/>
          </a:xfrm>
          <a:solidFill>
            <a:srgbClr val="D3D3D3"/>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94131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dirty="0"/>
              <a:t>Title Center Layout</a:t>
            </a:r>
          </a:p>
        </p:txBody>
      </p:sp>
    </p:spTree>
    <p:extLst>
      <p:ext uri="{BB962C8B-B14F-4D97-AF65-F5344CB8AC3E}">
        <p14:creationId xmlns:p14="http://schemas.microsoft.com/office/powerpoint/2010/main" val="24980710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dirty="0"/>
              <a:t>Divider Slide</a:t>
            </a:r>
            <a:br>
              <a:rPr lang="en-US" dirty="0"/>
            </a:br>
            <a:r>
              <a:rPr lang="en-US" dirty="0"/>
              <a:t>30 Characters</a:t>
            </a:r>
            <a:br>
              <a:rPr lang="en-US" dirty="0"/>
            </a:br>
            <a:r>
              <a:rPr lang="en-US" dirty="0"/>
              <a:t>Lorem Ipsum</a:t>
            </a: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TP_Summit_Title Slide">
    <p:bg>
      <p:bgRef idx="1001">
        <a:schemeClr val="bg2"/>
      </p:bgRef>
    </p:bg>
    <p:spTree>
      <p:nvGrpSpPr>
        <p:cNvPr id="1" name=""/>
        <p:cNvGrpSpPr/>
        <p:nvPr/>
      </p:nvGrpSpPr>
      <p:grpSpPr>
        <a:xfrm>
          <a:off x="0" y="0"/>
          <a:ext cx="0" cy="0"/>
          <a:chOff x="0" y="0"/>
          <a:chExt cx="0" cy="0"/>
        </a:xfrm>
      </p:grpSpPr>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2020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2">
                  <a:extLst>
                    <a:ext uri="{A12FA001-AC4F-418D-AE19-62706E023703}">
                      <ahyp:hlinkClr xmlns:ahyp="http://schemas.microsoft.com/office/drawing/2018/hyperlinkcolor" xmlns=""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3">
                  <a:extLst>
                    <a:ext uri="{A12FA001-AC4F-418D-AE19-62706E023703}">
                      <ahyp:hlinkClr xmlns:ahyp="http://schemas.microsoft.com/office/drawing/2018/hyperlinkcolor" xmlns="" val="tx"/>
                    </a:ext>
                  </a:extLst>
                </a:hlinkClick>
              </a:rPr>
              <a:t>Guiding Principles on Independence and Objectivity</a:t>
            </a:r>
            <a:r>
              <a:rPr lang="en-US" dirty="0">
                <a:solidFill>
                  <a:srgbClr val="BDBDBD"/>
                </a:solidFill>
              </a:rPr>
              <a:t>."</a:t>
            </a:r>
          </a:p>
        </p:txBody>
      </p:sp>
      <p:pic>
        <p:nvPicPr>
          <p:cNvPr id="13" name="Summits Logo Btm">
            <a:extLst>
              <a:ext uri="{FF2B5EF4-FFF2-40B4-BE49-F238E27FC236}">
                <a16:creationId xmlns:a16="http://schemas.microsoft.com/office/drawing/2014/main" xmlns="" id="{2FB82878-09B4-4D31-AA5F-915E9D160A6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9021623" y="5837771"/>
            <a:ext cx="2711590" cy="606718"/>
          </a:xfrm>
          <a:prstGeom prst="rect">
            <a:avLst/>
          </a:prstGeom>
        </p:spPr>
      </p:pic>
    </p:spTree>
    <p:extLst>
      <p:ext uri="{BB962C8B-B14F-4D97-AF65-F5344CB8AC3E}">
        <p14:creationId xmlns:p14="http://schemas.microsoft.com/office/powerpoint/2010/main" val="5112263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543869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7086851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2104548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852625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632659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6668973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6" name="Text Placeholder 5">
            <a:extLst>
              <a:ext uri="{FF2B5EF4-FFF2-40B4-BE49-F238E27FC236}">
                <a16:creationId xmlns:a16="http://schemas.microsoft.com/office/drawing/2014/main" xmlns=""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4175680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0764005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85458923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03406491"/>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72673164"/>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553224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91659188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_Quote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506563492"/>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buClrTx/>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488751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tretch>
            <a:fillRect/>
          </a:stretch>
        </p:blipFill>
        <p:spPr bwMode="black">
          <a:xfrm>
            <a:off x="9688259" y="5975402"/>
            <a:ext cx="2053216" cy="46908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2020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3">
                  <a:extLst>
                    <a:ext uri="{A12FA001-AC4F-418D-AE19-62706E023703}">
                      <ahyp:hlinkClr xmlns:ahyp="http://schemas.microsoft.com/office/drawing/2018/hyperlinkcolor" xmlns=""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4">
                  <a:extLst>
                    <a:ext uri="{A12FA001-AC4F-418D-AE19-62706E023703}">
                      <ahyp:hlinkClr xmlns:ahyp="http://schemas.microsoft.com/office/drawing/2018/hyperlinkcolor" xmlns="" val="tx"/>
                    </a:ext>
                  </a:extLst>
                </a:hlinkClick>
              </a:rPr>
              <a:t>Guiding Principles on Independence and Objectivity</a:t>
            </a:r>
            <a:r>
              <a:rPr lang="en-US" dirty="0">
                <a:solidFill>
                  <a:srgbClr val="BDBDBD"/>
                </a:solidFill>
              </a:rPr>
              <a:t>."</a:t>
            </a:r>
          </a:p>
        </p:txBody>
      </p:sp>
    </p:spTree>
    <p:extLst>
      <p:ext uri="{BB962C8B-B14F-4D97-AF65-F5344CB8AC3E}">
        <p14:creationId xmlns:p14="http://schemas.microsoft.com/office/powerpoint/2010/main" val="2895528284"/>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GTP_Summit_Title Slide">
    <p:spTree>
      <p:nvGrpSpPr>
        <p:cNvPr id="1" name=""/>
        <p:cNvGrpSpPr/>
        <p:nvPr/>
      </p:nvGrpSpPr>
      <p:grpSpPr>
        <a:xfrm>
          <a:off x="0" y="0"/>
          <a:ext cx="0" cy="0"/>
          <a:chOff x="0" y="0"/>
          <a:chExt cx="0" cy="0"/>
        </a:xfrm>
      </p:grpSpPr>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Arial Black" panose="020B0A04020102020204" pitchFamily="34" charset="0"/>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2020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2">
                  <a:extLst>
                    <a:ext uri="{A12FA001-AC4F-418D-AE19-62706E023703}">
                      <ahyp:hlinkClr xmlns:ahyp="http://schemas.microsoft.com/office/drawing/2018/hyperlinkcolor" xmlns=""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3">
                  <a:extLst>
                    <a:ext uri="{A12FA001-AC4F-418D-AE19-62706E023703}">
                      <ahyp:hlinkClr xmlns:ahyp="http://schemas.microsoft.com/office/drawing/2018/hyperlinkcolor" xmlns="" val="tx"/>
                    </a:ext>
                  </a:extLst>
                </a:hlinkClick>
              </a:rPr>
              <a:t>Guiding Principles on Independence and Objectivity</a:t>
            </a:r>
            <a:r>
              <a:rPr lang="en-US" dirty="0">
                <a:solidFill>
                  <a:srgbClr val="BDBDBD"/>
                </a:solidFill>
              </a:rPr>
              <a:t>."</a:t>
            </a:r>
          </a:p>
        </p:txBody>
      </p:sp>
      <p:pic>
        <p:nvPicPr>
          <p:cNvPr id="13" name="Summits Logo Btm">
            <a:extLst>
              <a:ext uri="{FF2B5EF4-FFF2-40B4-BE49-F238E27FC236}">
                <a16:creationId xmlns:a16="http://schemas.microsoft.com/office/drawing/2014/main" xmlns="" id="{2FB82878-09B4-4D31-AA5F-915E9D160A6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9021623" y="5837771"/>
            <a:ext cx="2711590" cy="606718"/>
          </a:xfrm>
          <a:prstGeom prst="rect">
            <a:avLst/>
          </a:prstGeom>
        </p:spPr>
      </p:pic>
    </p:spTree>
    <p:extLst>
      <p:ext uri="{BB962C8B-B14F-4D97-AF65-F5344CB8AC3E}">
        <p14:creationId xmlns:p14="http://schemas.microsoft.com/office/powerpoint/2010/main" val="1613688686"/>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22192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888217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889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lvl1pPr marL="365760" indent="-365760">
              <a:buFont typeface="+mj-lt"/>
              <a:buAutoNum type="arabicPeriod"/>
              <a:defRPr/>
            </a:lvl1pPr>
            <a:lvl2pPr marL="731520">
              <a:defRPr/>
            </a:lvl2pPr>
            <a:lvl3pPr marL="1005840">
              <a:defRPr/>
            </a:lvl3pPr>
            <a:lvl4pPr marL="1325880">
              <a:defRPr/>
            </a:lvl4pPr>
            <a:lvl5pPr marL="155448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84078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lvl1pPr marL="365760" indent="-365760">
              <a:buClrTx/>
              <a:buFont typeface="+mj-lt"/>
              <a:buAutoNum type="arabicPeriod"/>
              <a:defRPr>
                <a:solidFill>
                  <a:srgbClr val="BDBDBD"/>
                </a:solidFill>
              </a:defRPr>
            </a:lvl1pPr>
            <a:lvl2pPr marL="731520">
              <a:buClr>
                <a:srgbClr val="979D9D"/>
              </a:buClr>
              <a:defRPr>
                <a:solidFill>
                  <a:srgbClr val="BDBDBD"/>
                </a:solidFill>
              </a:defRPr>
            </a:lvl2pPr>
            <a:lvl3pPr marL="1005840">
              <a:buClr>
                <a:srgbClr val="979D9D"/>
              </a:buClr>
              <a:defRPr>
                <a:solidFill>
                  <a:srgbClr val="BDBDBD"/>
                </a:solidFill>
              </a:defRPr>
            </a:lvl3pPr>
            <a:lvl4pPr marL="1325880">
              <a:buClr>
                <a:srgbClr val="979D9D"/>
              </a:buClr>
              <a:defRPr>
                <a:solidFill>
                  <a:srgbClr val="BDBDBD"/>
                </a:solidFill>
              </a:defRPr>
            </a:lvl4pPr>
            <a:lvl5pPr marL="1554480">
              <a:buClr>
                <a:srgbClr val="979D9D"/>
              </a:buClr>
              <a:defRPr>
                <a:solidFill>
                  <a:srgbClr val="BDBDBD"/>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209919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4"/>
          <p:cNvSpPr>
            <a:spLocks noGrp="1"/>
          </p:cNvSpPr>
          <p:nvPr>
            <p:ph sz="quarter" idx="10"/>
          </p:nvPr>
        </p:nvSpPr>
        <p:spPr>
          <a:xfrm>
            <a:off x="457200" y="1527175"/>
            <a:ext cx="5499100" cy="44608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75749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457200" y="1527175"/>
            <a:ext cx="5499100" cy="44608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p:nvPr>
        </p:nvSpPr>
        <p:spPr>
          <a:xfrm>
            <a:off x="6234113" y="1527175"/>
            <a:ext cx="5499100" cy="4460875"/>
          </a:xfrm>
        </p:spPr>
        <p:txBody>
          <a:bodyPr/>
          <a:lstStyle>
            <a:lvl1pPr>
              <a:buClrTx/>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386182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PA Ban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2193290"/>
            <a:ext cx="5499100" cy="3794760"/>
          </a:xfrm>
        </p:spPr>
        <p:txBody>
          <a:bodyPr>
            <a:noAutofit/>
          </a:bodyPr>
          <a:lstStyle>
            <a:lvl1pPr marL="0" indent="0">
              <a:buNone/>
              <a:defRPr sz="2400" b="1"/>
            </a:lvl1pPr>
            <a:lvl2pPr marL="228600" indent="-228600">
              <a:buClrTx/>
              <a:buSzPct val="100000"/>
              <a:buFont typeface="Arial" panose="020B0604020202020204" pitchFamily="34" charset="0"/>
              <a:buChar char="•"/>
              <a:defRPr sz="2400"/>
            </a:lvl2pPr>
            <a:lvl3pPr marL="548640" indent="-274320">
              <a:buFont typeface="Arial" panose="020B0604020202020204" pitchFamily="34" charset="0"/>
              <a:buChar char="–"/>
              <a:defRPr sz="2400"/>
            </a:lvl3pPr>
            <a:lvl4pPr marL="822960" indent="-228600">
              <a:buSzPct val="100000"/>
              <a:buFont typeface="Arial" panose="020B0604020202020204" pitchFamily="34" charset="0"/>
              <a:buChar char="•"/>
              <a:defRPr sz="2400"/>
            </a:lvl4pPr>
            <a:lvl5pPr marL="1143000" indent="-27432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5" hasCustomPrompt="1"/>
          </p:nvPr>
        </p:nvSpPr>
        <p:spPr bwMode="gray">
          <a:xfrm>
            <a:off x="457200" y="976313"/>
            <a:ext cx="11276013" cy="1047750"/>
          </a:xfrm>
          <a:solidFill>
            <a:srgbClr val="009AD7"/>
          </a:solidFill>
        </p:spPr>
        <p:txBody>
          <a:bodyPr lIns="137160" rIns="91440" anchor="ctr" anchorCtr="0"/>
          <a:lstStyle>
            <a:lvl1pPr marL="0" indent="0">
              <a:spcBef>
                <a:spcPts val="600"/>
              </a:spcBef>
              <a:buNone/>
              <a:defRPr sz="2400">
                <a:solidFill>
                  <a:srgbClr val="FFFFFF"/>
                </a:solidFill>
              </a:defRPr>
            </a:lvl1pPr>
          </a:lstStyle>
          <a:p>
            <a:pPr lvl="0"/>
            <a:r>
              <a:rPr lang="en-US" dirty="0"/>
              <a:t>Edit Master text styles</a:t>
            </a:r>
          </a:p>
        </p:txBody>
      </p:sp>
      <p:sp>
        <p:nvSpPr>
          <p:cNvPr id="7" name="Text Placeholder 11"/>
          <p:cNvSpPr>
            <a:spLocks noGrp="1"/>
          </p:cNvSpPr>
          <p:nvPr>
            <p:ph type="body" sz="quarter" idx="16"/>
          </p:nvPr>
        </p:nvSpPr>
        <p:spPr>
          <a:xfrm>
            <a:off x="6234113" y="2193290"/>
            <a:ext cx="5499100" cy="3794760"/>
          </a:xfrm>
        </p:spPr>
        <p:txBody>
          <a:bodyPr>
            <a:noAutofit/>
          </a:bodyPr>
          <a:lstStyle>
            <a:lvl1pPr marL="0" indent="0">
              <a:buNone/>
              <a:defRPr sz="2400" b="1"/>
            </a:lvl1pPr>
            <a:lvl2pPr marL="228600" indent="-228600">
              <a:buClrTx/>
              <a:buSzPct val="100000"/>
              <a:buFont typeface="Arial" panose="020B0604020202020204" pitchFamily="34" charset="0"/>
              <a:buChar char="•"/>
              <a:defRPr sz="2400"/>
            </a:lvl2pPr>
            <a:lvl3pPr marL="548640" indent="-274320">
              <a:buFont typeface="Arial" panose="020B0604020202020204" pitchFamily="34" charset="0"/>
              <a:buChar char="–"/>
              <a:defRPr sz="2400"/>
            </a:lvl3pPr>
            <a:lvl4pPr marL="822960" indent="-228600">
              <a:buSzPct val="100000"/>
              <a:buFont typeface="Arial" panose="020B0604020202020204" pitchFamily="34" charset="0"/>
              <a:buChar char="•"/>
              <a:defRPr sz="2400"/>
            </a:lvl4pPr>
            <a:lvl5pPr marL="1143000" indent="-27432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477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PA Fu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11"/>
          <p:cNvSpPr>
            <a:spLocks noGrp="1"/>
          </p:cNvSpPr>
          <p:nvPr>
            <p:ph type="body" sz="quarter" idx="13"/>
          </p:nvPr>
        </p:nvSpPr>
        <p:spPr>
          <a:xfrm>
            <a:off x="457201" y="1527175"/>
            <a:ext cx="11276012" cy="4460875"/>
          </a:xfrm>
        </p:spPr>
        <p:txBody>
          <a:bodyPr>
            <a:noAutofit/>
          </a:bodyPr>
          <a:lstStyle>
            <a:lvl1pPr marL="0" indent="0">
              <a:buNone/>
              <a:defRPr sz="2800" b="1"/>
            </a:lvl1pPr>
            <a:lvl2pPr marL="548640" indent="-228600">
              <a:buClr>
                <a:schemeClr val="tx2"/>
              </a:buClr>
              <a:buSzPct val="100000"/>
              <a:buFont typeface="Arial" panose="020B0604020202020204" pitchFamily="34" charset="0"/>
              <a:buChar char="•"/>
              <a:defRPr sz="2400"/>
            </a:lvl2pPr>
            <a:lvl3pPr marL="868680" indent="-228600">
              <a:buFont typeface="Arial" panose="020B0604020202020204" pitchFamily="34" charset="0"/>
              <a:buChar char="–"/>
              <a:defRPr sz="2400"/>
            </a:lvl3pPr>
            <a:lvl4pPr marL="1143000" indent="-228600">
              <a:buSzPct val="100000"/>
              <a:buFont typeface="Arial" panose="020B0604020202020204" pitchFamily="34" charset="0"/>
              <a:buChar char="•"/>
              <a:defRPr sz="2400"/>
            </a:lvl4pPr>
            <a:lvl5pPr marL="1463040" indent="-228600">
              <a:buFont typeface="Arial" panose="020B0604020202020204" pitchFamily="34" charset="0"/>
              <a:buChar char="–"/>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88564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822960">
              <a:defRPr/>
            </a:lvl2pPr>
            <a:lvl3pPr marL="1097280">
              <a:defRPr/>
            </a:lvl3pPr>
            <a:lvl4pPr marL="1463040">
              <a:defRPr/>
            </a:lvl4pPr>
            <a:lvl5pPr marL="173736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019621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1" y="1527175"/>
            <a:ext cx="11276012" cy="4460875"/>
          </a:xfrm>
        </p:spPr>
        <p:txBody>
          <a:bodyPr>
            <a:noAutofit/>
          </a:bodyPr>
          <a:lstStyle>
            <a:lvl1pPr marL="0" indent="0">
              <a:buNone/>
              <a:defRPr sz="2800" b="1"/>
            </a:lvl1pPr>
            <a:lvl2pPr marL="548640" indent="-228600">
              <a:buClrTx/>
              <a:buSzPct val="100000"/>
              <a:buFont typeface="Arial" panose="020B0604020202020204" pitchFamily="34" charset="0"/>
              <a:buChar char="•"/>
              <a:defRPr sz="2400"/>
            </a:lvl2pPr>
            <a:lvl3pPr marL="868680" indent="-228600">
              <a:buFont typeface="Arial" panose="020B0604020202020204" pitchFamily="34" charset="0"/>
              <a:buChar char="–"/>
              <a:defRPr sz="2400"/>
            </a:lvl3pPr>
            <a:lvl4pPr marL="1143000" indent="-228600">
              <a:buSzPct val="100000"/>
              <a:buFont typeface="Arial" panose="020B0604020202020204" pitchFamily="34" charset="0"/>
              <a:buChar char="•"/>
              <a:defRPr sz="2400"/>
            </a:lvl4pPr>
            <a:lvl5pPr marL="1463040" indent="-22860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52938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rgbClr val="BDBDBD"/>
                </a:solidFill>
              </a:rPr>
              <a:t>For information, please contact your Gartner representative.</a:t>
            </a:r>
          </a:p>
        </p:txBody>
      </p:sp>
    </p:spTree>
    <p:extLst>
      <p:ext uri="{BB962C8B-B14F-4D97-AF65-F5344CB8AC3E}">
        <p14:creationId xmlns:p14="http://schemas.microsoft.com/office/powerpoint/2010/main" val="32126165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Recommended Research">
    <p:spTree>
      <p:nvGrpSpPr>
        <p:cNvPr id="1" name=""/>
        <p:cNvGrpSpPr/>
        <p:nvPr/>
      </p:nvGrpSpPr>
      <p:grpSpPr>
        <a:xfrm>
          <a:off x="0" y="0"/>
          <a:ext cx="0" cy="0"/>
          <a:chOff x="0" y="0"/>
          <a:chExt cx="0" cy="0"/>
        </a:xfrm>
      </p:grpSpPr>
      <p:sp>
        <p:nvSpPr>
          <p:cNvPr id="2" name="Title 1"/>
          <p:cNvSpPr>
            <a:spLocks noGrp="1"/>
          </p:cNvSpPr>
          <p:nvPr>
            <p:ph type="title"/>
          </p:nvPr>
        </p:nvSpPr>
        <p:spPr>
          <a:xfrm>
            <a:off x="457201" y="366713"/>
            <a:ext cx="8994710" cy="44319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Box 91">
            <a:extLst>
              <a:ext uri="{FF2B5EF4-FFF2-40B4-BE49-F238E27FC236}">
                <a16:creationId xmlns:a16="http://schemas.microsoft.com/office/drawing/2014/main" xmlns="" id="{921E6AE0-2FD1-4B5B-B06F-C505A17E5F51}"/>
              </a:ext>
            </a:extLst>
          </p:cNvPr>
          <p:cNvSpPr txBox="1">
            <a:spLocks noChangeAspect="1" noChangeArrowheads="1"/>
          </p:cNvSpPr>
          <p:nvPr userDrawn="1"/>
        </p:nvSpPr>
        <p:spPr bwMode="gray">
          <a:xfrm>
            <a:off x="457200" y="6106954"/>
            <a:ext cx="6229673" cy="24622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rgbClr val="BDBDBD"/>
                </a:solidFill>
              </a:rPr>
              <a:t>The above research is from the Gartner for Technical Professionals Research Library. For information, please contact your Gartner representative or visit </a:t>
            </a:r>
            <a:r>
              <a:rPr lang="en-US" dirty="0">
                <a:solidFill>
                  <a:srgbClr val="BDBDBD"/>
                </a:solidFill>
                <a:hlinkClick r:id="rId4">
                  <a:extLst>
                    <a:ext uri="{A12FA001-AC4F-418D-AE19-62706E023703}">
                      <ahyp:hlinkClr xmlns:ahyp="http://schemas.microsoft.com/office/drawing/2018/hyperlinkcolor" xmlns="" val="tx"/>
                    </a:ext>
                  </a:extLst>
                </a:hlinkClick>
              </a:rPr>
              <a:t>http://www.gartner.com/technology/research/technical-professionals.jsp</a:t>
            </a:r>
            <a:endParaRPr lang="en-US" dirty="0">
              <a:solidFill>
                <a:srgbClr val="BDBDBD"/>
              </a:solidFill>
            </a:endParaRPr>
          </a:p>
        </p:txBody>
      </p:sp>
      <p:pic>
        <p:nvPicPr>
          <p:cNvPr id="7" name="Summits Logo Btm">
            <a:extLst>
              <a:ext uri="{FF2B5EF4-FFF2-40B4-BE49-F238E27FC236}">
                <a16:creationId xmlns:a16="http://schemas.microsoft.com/office/drawing/2014/main" xmlns="" id="{93E6723D-A9D5-4CB2-8F39-9CC6B8D0454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invGray">
          <a:xfrm>
            <a:off x="9651737" y="255408"/>
            <a:ext cx="2081476" cy="465730"/>
          </a:xfrm>
          <a:prstGeom prst="rect">
            <a:avLst/>
          </a:prstGeom>
        </p:spPr>
      </p:pic>
    </p:spTree>
    <p:extLst>
      <p:ext uri="{BB962C8B-B14F-4D97-AF65-F5344CB8AC3E}">
        <p14:creationId xmlns:p14="http://schemas.microsoft.com/office/powerpoint/2010/main" val="295094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hasCustomPrompt="1"/>
          </p:nvPr>
        </p:nvSpPr>
        <p:spPr/>
        <p:txBody>
          <a:bodyPr/>
          <a:lstStyle>
            <a:lvl1pP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ction Ite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457200" y="1527175"/>
            <a:ext cx="11276013" cy="3251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6"/>
          <p:cNvSpPr>
            <a:spLocks noGrp="1"/>
          </p:cNvSpPr>
          <p:nvPr>
            <p:ph type="body" sz="quarter" idx="11"/>
          </p:nvPr>
        </p:nvSpPr>
        <p:spPr>
          <a:xfrm>
            <a:off x="457200" y="4778375"/>
            <a:ext cx="11276013" cy="1209675"/>
          </a:xfrm>
          <a:solidFill>
            <a:srgbClr val="009AD7"/>
          </a:solidFill>
        </p:spPr>
        <p:txBody>
          <a:bodyPr lIns="137160" tIns="91440" rIns="91440" bIns="91440" anchor="ctr" anchorCtr="0"/>
          <a:lstStyle>
            <a:lvl1pPr marL="0" indent="0">
              <a:spcBef>
                <a:spcPts val="600"/>
              </a:spcBef>
              <a:buNone/>
              <a:defRPr>
                <a:solidFill>
                  <a:srgbClr val="FFFFFF"/>
                </a:solidFill>
              </a:defRPr>
            </a:lvl1pPr>
          </a:lstStyle>
          <a:p>
            <a:pPr lvl="0"/>
            <a:r>
              <a:rPr lang="en-US"/>
              <a:t>Edit Master text styles</a:t>
            </a:r>
          </a:p>
        </p:txBody>
      </p:sp>
    </p:spTree>
    <p:extLst>
      <p:ext uri="{BB962C8B-B14F-4D97-AF65-F5344CB8AC3E}">
        <p14:creationId xmlns:p14="http://schemas.microsoft.com/office/powerpoint/2010/main" val="12981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xmlns="" id="{49681552-8EBF-4EC3-B323-EF2A28386B98}"/>
              </a:ext>
            </a:extLst>
          </p:cNvPr>
          <p:cNvSpPr>
            <a:spLocks noGrp="1"/>
          </p:cNvSpPr>
          <p:nvPr>
            <p:ph type="body" sz="quarter" idx="17"/>
          </p:nvPr>
        </p:nvSpPr>
        <p:spPr>
          <a:xfrm>
            <a:off x="8396288"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618175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bwMode="invGray">
          <a:xfrm>
            <a:off x="4424193" y="1527175"/>
            <a:ext cx="3336925" cy="4460875"/>
          </a:xfrm>
          <a:solidFill>
            <a:srgbClr val="355578"/>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366713"/>
            <a:ext cx="11276013" cy="443198"/>
          </a:xfrm>
        </p:spPr>
        <p:txBody>
          <a:bodyPr/>
          <a:lstStyle/>
          <a:p>
            <a:r>
              <a:rPr lang="en-US"/>
              <a:t>Click to edit Master title style</a:t>
            </a:r>
            <a:endParaRPr lang="en-US" dirty="0"/>
          </a:p>
        </p:txBody>
      </p:sp>
      <p:sp>
        <p:nvSpPr>
          <p:cNvPr id="12" name="Text Placeholder 11"/>
          <p:cNvSpPr>
            <a:spLocks noGrp="1"/>
          </p:cNvSpPr>
          <p:nvPr>
            <p:ph type="body" sz="quarter" idx="13" hasCustomPrompt="1"/>
          </p:nvPr>
        </p:nvSpPr>
        <p:spPr bwMode="invGray">
          <a:xfrm>
            <a:off x="457200" y="1527175"/>
            <a:ext cx="3336925" cy="4460875"/>
          </a:xfrm>
          <a:solidFill>
            <a:srgbClr val="355578"/>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xmlns="" id="{4386A93C-4A1E-4D7D-8056-21E3069C963B}"/>
              </a:ext>
            </a:extLst>
          </p:cNvPr>
          <p:cNvSpPr>
            <a:spLocks noGrp="1"/>
          </p:cNvSpPr>
          <p:nvPr>
            <p:ph type="body" sz="quarter" idx="17" hasCustomPrompt="1"/>
          </p:nvPr>
        </p:nvSpPr>
        <p:spPr bwMode="invGray">
          <a:xfrm>
            <a:off x="8396288" y="1527175"/>
            <a:ext cx="3336925" cy="4460875"/>
          </a:xfrm>
          <a:solidFill>
            <a:srgbClr val="355578"/>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395890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dirty="0"/>
              <a:t>Title Center Layout</a:t>
            </a:r>
          </a:p>
        </p:txBody>
      </p:sp>
    </p:spTree>
    <p:extLst>
      <p:ext uri="{BB962C8B-B14F-4D97-AF65-F5344CB8AC3E}">
        <p14:creationId xmlns:p14="http://schemas.microsoft.com/office/powerpoint/2010/main" val="19610544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Arial Black" panose="020B0A04020102020204" pitchFamily="34" charset="0"/>
                <a:ea typeface="+mn-ea"/>
                <a:cs typeface="Arial Black" panose="020B0A04020102020204" pitchFamily="34" charset="0"/>
              </a:defRPr>
            </a:lvl1pPr>
          </a:lstStyle>
          <a:p>
            <a:pPr lvl="0">
              <a:spcBef>
                <a:spcPts val="0"/>
              </a:spcBef>
              <a:buClr>
                <a:schemeClr val="tx1"/>
              </a:buClr>
              <a:buSzPct val="90000"/>
              <a:buFont typeface="Wingdings" panose="05000000000000000000" pitchFamily="2" charset="2"/>
              <a:buNone/>
            </a:pPr>
            <a:r>
              <a:rPr lang="en-US" dirty="0"/>
              <a:t>Divider Slide</a:t>
            </a:r>
            <a:br>
              <a:rPr lang="en-US" dirty="0"/>
            </a:br>
            <a:r>
              <a:rPr lang="en-US" dirty="0"/>
              <a:t>30 Characters</a:t>
            </a:r>
            <a:br>
              <a:rPr lang="en-US" dirty="0"/>
            </a:br>
            <a:r>
              <a:rPr lang="en-US" dirty="0"/>
              <a:t>Lorem Ipsum</a:t>
            </a: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2271725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7409549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78406150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vider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8560693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ivider_Surf">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3983251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Divider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119710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hasCustomPrompt="1"/>
          </p:nvPr>
        </p:nvSpPr>
        <p:spPr/>
        <p:txBody>
          <a:bodyPr/>
          <a:lstStyle>
            <a:lvl1pPr marL="365760" indent="-365760">
              <a:buFont typeface="+mj-lt"/>
              <a:buAutoNum type="arabicPeriod"/>
              <a:defRPr/>
            </a:lvl1pPr>
            <a:lvl2pPr marL="731520">
              <a:defRPr/>
            </a:lvl2pPr>
            <a:lvl3pPr marL="1005840">
              <a:defRPr/>
            </a:lvl3pPr>
            <a:lvl4pPr marL="1325880">
              <a:defRPr/>
            </a:lvl4pPr>
            <a:lvl5pPr marL="155448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952245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6" name="Text Placeholder 5">
            <a:extLst>
              <a:ext uri="{FF2B5EF4-FFF2-40B4-BE49-F238E27FC236}">
                <a16:creationId xmlns:a16="http://schemas.microsoft.com/office/drawing/2014/main" xmlns=""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3767001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81102943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23060480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_Quote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523122618"/>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lgn="l">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973558146"/>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_Quote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883659131"/>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A_Quote_Surf">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06C4B0"/>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26248369"/>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A_Quote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marL="0" indent="0">
              <a:buNone/>
              <a:defRPr lang="en-US" sz="1600" dirty="0"/>
            </a:lvl1pPr>
          </a:lstStyle>
          <a:p>
            <a:pPr marL="274320" lvl="0" indent="-274320"/>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23093281"/>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SummitCode_Title Slide">
    <p:bg>
      <p:bgRef idx="1001">
        <a:schemeClr val="bg2"/>
      </p:bgRef>
    </p:bg>
    <p:spTree>
      <p:nvGrpSpPr>
        <p:cNvPr id="1" name=""/>
        <p:cNvGrpSpPr/>
        <p:nvPr/>
      </p:nvGrpSpPr>
      <p:grpSpPr>
        <a:xfrm>
          <a:off x="0" y="0"/>
          <a:ext cx="0" cy="0"/>
          <a:chOff x="0" y="0"/>
          <a:chExt cx="0" cy="0"/>
        </a:xfrm>
      </p:grpSpPr>
      <p:pic>
        <p:nvPicPr>
          <p:cNvPr id="27" name="Gartner Logo"/>
          <p:cNvPicPr>
            <a:picLocks noChangeAspect="1"/>
          </p:cNvPicPr>
          <p:nvPr userDrawn="1"/>
        </p:nvPicPr>
        <p:blipFill>
          <a:blip r:embed="rId2"/>
          <a:stretch>
            <a:fillRect/>
          </a:stretch>
        </p:blipFill>
        <p:spPr bwMode="black">
          <a:xfrm>
            <a:off x="9688259" y="5975402"/>
            <a:ext cx="2053216" cy="469087"/>
          </a:xfrm>
          <a:prstGeom prst="rect">
            <a:avLst/>
          </a:prstGeom>
        </p:spPr>
      </p:pic>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mj-lt"/>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2019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3">
                  <a:extLst>
                    <a:ext uri="{A12FA001-AC4F-418D-AE19-62706E023703}">
                      <ahyp:hlinkClr xmlns:ahyp="http://schemas.microsoft.com/office/drawing/2018/hyperlinkcolor" xmlns=""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4">
                  <a:extLst>
                    <a:ext uri="{A12FA001-AC4F-418D-AE19-62706E023703}">
                      <ahyp:hlinkClr xmlns:ahyp="http://schemas.microsoft.com/office/drawing/2018/hyperlinkcolor" xmlns="" val="tx"/>
                    </a:ext>
                  </a:extLst>
                </a:hlinkClick>
              </a:rPr>
              <a:t>Guiding Principles on Independence and Objectivity</a:t>
            </a:r>
            <a:r>
              <a:rPr lang="en-US" dirty="0">
                <a:solidFill>
                  <a:srgbClr val="BDBDBD"/>
                </a:solidFill>
              </a:rPr>
              <a:t>."</a:t>
            </a:r>
          </a:p>
        </p:txBody>
      </p:sp>
    </p:spTree>
    <p:extLst>
      <p:ext uri="{BB962C8B-B14F-4D97-AF65-F5344CB8AC3E}">
        <p14:creationId xmlns:p14="http://schemas.microsoft.com/office/powerpoint/2010/main" val="3056295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GTP_Summit_Title Slide">
    <p:bg>
      <p:bgRef idx="1001">
        <a:schemeClr val="bg2"/>
      </p:bgRef>
    </p:bg>
    <p:spTree>
      <p:nvGrpSpPr>
        <p:cNvPr id="1" name=""/>
        <p:cNvGrpSpPr/>
        <p:nvPr/>
      </p:nvGrpSpPr>
      <p:grpSpPr>
        <a:xfrm>
          <a:off x="0" y="0"/>
          <a:ext cx="0" cy="0"/>
          <a:chOff x="0" y="0"/>
          <a:chExt cx="0" cy="0"/>
        </a:xfrm>
      </p:grpSpPr>
      <p:sp>
        <p:nvSpPr>
          <p:cNvPr id="20" name="Text - Presenter Name"/>
          <p:cNvSpPr>
            <a:spLocks noGrp="1" noChangeArrowheads="1"/>
          </p:cNvSpPr>
          <p:nvPr>
            <p:ph type="subTitle" idx="1" hasCustomPrompt="1"/>
          </p:nvPr>
        </p:nvSpPr>
        <p:spPr bwMode="black">
          <a:xfrm>
            <a:off x="987463" y="4187546"/>
            <a:ext cx="7228206" cy="276999"/>
          </a:xfrm>
          <a:prstGeom prst="rect">
            <a:avLst/>
          </a:prstGeom>
          <a:ln/>
        </p:spPr>
        <p:txBody>
          <a:bodyPr wrap="square" rIns="0" bIns="0" anchor="t" anchorCtr="0">
            <a:noAutofit/>
          </a:bodyPr>
          <a:lstStyle>
            <a:lvl1pPr marL="0" indent="0" algn="l">
              <a:lnSpc>
                <a:spcPct val="100000"/>
              </a:lnSpc>
              <a:spcBef>
                <a:spcPts val="0"/>
              </a:spcBef>
              <a:spcAft>
                <a:spcPts val="0"/>
              </a:spcAft>
              <a:buFont typeface="Times" pitchFamily="18" charset="0"/>
              <a:buNone/>
              <a:defRPr sz="1800">
                <a:solidFill>
                  <a:srgbClr val="FFFFFF"/>
                </a:solidFill>
                <a:latin typeface="+mn-lt"/>
              </a:defRPr>
            </a:lvl1pPr>
          </a:lstStyle>
          <a:p>
            <a:pPr lvl="0"/>
            <a:r>
              <a:rPr lang="en-US" dirty="0"/>
              <a:t>Click to add Presenter Name</a:t>
            </a:r>
          </a:p>
        </p:txBody>
      </p:sp>
      <p:sp>
        <p:nvSpPr>
          <p:cNvPr id="19" name="Text - Presentation Title"/>
          <p:cNvSpPr>
            <a:spLocks noGrp="1" noChangeArrowheads="1"/>
          </p:cNvSpPr>
          <p:nvPr>
            <p:ph type="ctrTitle" hasCustomPrompt="1"/>
          </p:nvPr>
        </p:nvSpPr>
        <p:spPr bwMode="black">
          <a:xfrm>
            <a:off x="987463" y="2070748"/>
            <a:ext cx="7228205" cy="1994392"/>
          </a:xfrm>
          <a:ln>
            <a:noFill/>
          </a:ln>
        </p:spPr>
        <p:txBody>
          <a:bodyPr wrap="square" tIns="0" bIns="0" anchor="ctr" anchorCtr="0">
            <a:noAutofit/>
          </a:bodyPr>
          <a:lstStyle>
            <a:lvl1pPr>
              <a:lnSpc>
                <a:spcPct val="90000"/>
              </a:lnSpc>
              <a:spcBef>
                <a:spcPts val="1000"/>
              </a:spcBef>
              <a:spcAft>
                <a:spcPts val="300"/>
              </a:spcAft>
              <a:defRPr sz="3600" b="0" baseline="0">
                <a:solidFill>
                  <a:srgbClr val="FFFFFF"/>
                </a:solidFill>
                <a:latin typeface="+mj-lt"/>
                <a:cs typeface="Arial"/>
              </a:defRPr>
            </a:lvl1pPr>
          </a:lstStyle>
          <a:p>
            <a:r>
              <a:rPr lang="en-US" dirty="0"/>
              <a:t>Title Here</a:t>
            </a:r>
          </a:p>
        </p:txBody>
      </p:sp>
      <p:sp>
        <p:nvSpPr>
          <p:cNvPr id="31" name="Text - Summit Name"/>
          <p:cNvSpPr>
            <a:spLocks noGrp="1"/>
          </p:cNvSpPr>
          <p:nvPr>
            <p:ph type="body" sz="quarter" idx="10" hasCustomPrompt="1"/>
          </p:nvPr>
        </p:nvSpPr>
        <p:spPr bwMode="black">
          <a:xfrm>
            <a:off x="460256" y="348321"/>
            <a:ext cx="9172870" cy="276999"/>
          </a:xfrm>
        </p:spPr>
        <p:txBody>
          <a:bodyPr wrap="none" rIns="0" anchor="t" anchorCtr="0">
            <a:noAutofit/>
          </a:bodyPr>
          <a:lstStyle>
            <a:lvl1pPr marL="0" indent="0">
              <a:lnSpc>
                <a:spcPct val="90000"/>
              </a:lnSpc>
              <a:spcBef>
                <a:spcPts val="0"/>
              </a:spcBef>
              <a:spcAft>
                <a:spcPts val="0"/>
              </a:spcAft>
              <a:buFontTx/>
              <a:buNone/>
              <a:defRPr sz="2000" b="1">
                <a:solidFill>
                  <a:srgbClr val="FFFFFF"/>
                </a:solidFill>
                <a:latin typeface="+mn-lt"/>
                <a:cs typeface="Arial" panose="020B0604020202020204" pitchFamily="34" charset="0"/>
              </a:defRPr>
            </a:lvl1pPr>
            <a:lvl2pPr marL="0" indent="0">
              <a:lnSpc>
                <a:spcPct val="90000"/>
              </a:lnSpc>
              <a:spcBef>
                <a:spcPts val="600"/>
              </a:spcBef>
              <a:spcAft>
                <a:spcPts val="0"/>
              </a:spcAft>
              <a:buFontTx/>
              <a:buNone/>
              <a:defRPr sz="1200" b="1" baseline="0">
                <a:solidFill>
                  <a:schemeClr val="tx1"/>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Gartner [Insert Event Name] Summit</a:t>
            </a:r>
          </a:p>
        </p:txBody>
      </p:sp>
      <p:sp>
        <p:nvSpPr>
          <p:cNvPr id="25" name="Text - Summit Date"/>
          <p:cNvSpPr>
            <a:spLocks noGrp="1"/>
          </p:cNvSpPr>
          <p:nvPr>
            <p:ph type="body" sz="quarter" idx="11" hasCustomPrompt="1"/>
          </p:nvPr>
        </p:nvSpPr>
        <p:spPr bwMode="gray">
          <a:xfrm>
            <a:off x="460255" y="686571"/>
            <a:ext cx="9172871" cy="166199"/>
          </a:xfrm>
        </p:spPr>
        <p:txBody>
          <a:bodyPr wrap="square" rIns="0" anchor="t" anchorCtr="0">
            <a:noAutofit/>
          </a:bodyPr>
          <a:lstStyle>
            <a:lvl1pPr marL="0" indent="0">
              <a:lnSpc>
                <a:spcPct val="90000"/>
              </a:lnSpc>
              <a:spcBef>
                <a:spcPts val="0"/>
              </a:spcBef>
              <a:spcAft>
                <a:spcPts val="0"/>
              </a:spcAft>
              <a:buFontTx/>
              <a:buNone/>
              <a:defRPr sz="1200" b="1">
                <a:solidFill>
                  <a:srgbClr val="BDBDBD"/>
                </a:solidFill>
                <a:latin typeface="+mj-lt"/>
                <a:cs typeface="Arial" panose="020B0604020202020204" pitchFamily="34" charset="0"/>
              </a:defRPr>
            </a:lvl1pPr>
            <a:lvl2pPr marL="0" indent="0">
              <a:lnSpc>
                <a:spcPct val="90000"/>
              </a:lnSpc>
              <a:spcBef>
                <a:spcPts val="600"/>
              </a:spcBef>
              <a:spcAft>
                <a:spcPts val="0"/>
              </a:spcAft>
              <a:buFontTx/>
              <a:buNone/>
              <a:defRPr sz="1200" b="1" baseline="0">
                <a:solidFill>
                  <a:srgbClr val="B2B2B2"/>
                </a:solidFill>
                <a:latin typeface="Arial" panose="020B0604020202020204" pitchFamily="34" charset="0"/>
                <a:cs typeface="Arial" panose="020B0604020202020204" pitchFamily="34" charset="0"/>
              </a:defRPr>
            </a:lvl2pPr>
            <a:lvl3pPr marL="731520" indent="0">
              <a:buFontTx/>
              <a:buNone/>
              <a:defRPr/>
            </a:lvl3pPr>
            <a:lvl4pPr marL="1097280" indent="0">
              <a:buFontTx/>
              <a:buNone/>
              <a:defRPr/>
            </a:lvl4pPr>
            <a:lvl5pPr marL="1463040" indent="0">
              <a:buFontTx/>
              <a:buNone/>
              <a:defRPr/>
            </a:lvl5pPr>
          </a:lstStyle>
          <a:p>
            <a:r>
              <a:rPr lang="en-US" dirty="0"/>
              <a:t>1 – 2 Month 2020 / City, State or Country</a:t>
            </a:r>
          </a:p>
        </p:txBody>
      </p:sp>
      <p:sp>
        <p:nvSpPr>
          <p:cNvPr id="32" name="Focus Frame 2"/>
          <p:cNvSpPr>
            <a:spLocks noChangeAspect="1"/>
          </p:cNvSpPr>
          <p:nvPr userDrawn="1"/>
        </p:nvSpPr>
        <p:spPr bwMode="auto">
          <a:xfrm>
            <a:off x="85355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33" name="Focus Frame 2"/>
          <p:cNvSpPr>
            <a:spLocks noChangeAspect="1"/>
          </p:cNvSpPr>
          <p:nvPr userDrawn="1"/>
        </p:nvSpPr>
        <p:spPr bwMode="auto">
          <a:xfrm>
            <a:off x="460256" y="1620027"/>
            <a:ext cx="160433" cy="3291840"/>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100000"/>
              </a:lnSpc>
              <a:spcBef>
                <a:spcPct val="50000"/>
              </a:spcBef>
              <a:spcAft>
                <a:spcPct val="0"/>
              </a:spcAft>
            </a:pPr>
            <a:endParaRPr lang="en-US" sz="1800" dirty="0">
              <a:solidFill>
                <a:srgbClr val="000000"/>
              </a:solidFill>
              <a:ea typeface="+mn-ea"/>
              <a:cs typeface="+mn-cs"/>
            </a:endParaRPr>
          </a:p>
        </p:txBody>
      </p:sp>
      <p:sp>
        <p:nvSpPr>
          <p:cNvPr id="10" name="Copyright Text">
            <a:extLst>
              <a:ext uri="{FF2B5EF4-FFF2-40B4-BE49-F238E27FC236}">
                <a16:creationId xmlns:a16="http://schemas.microsoft.com/office/drawing/2014/main" xmlns="" id="{CC1E8655-A643-4A64-93CB-E45163C0F10D}"/>
              </a:ext>
            </a:extLst>
          </p:cNvPr>
          <p:cNvSpPr txBox="1"/>
          <p:nvPr userDrawn="1"/>
        </p:nvSpPr>
        <p:spPr bwMode="gray">
          <a:xfrm>
            <a:off x="460256" y="5820382"/>
            <a:ext cx="7755412" cy="646331"/>
          </a:xfrm>
          <a:prstGeom prst="rect">
            <a:avLst/>
          </a:prstGeom>
          <a:noFill/>
        </p:spPr>
        <p:txBody>
          <a:bodyPr wrap="square" lIns="0" tIns="0" rIns="0" bIns="0" anchor="b" anchorCtr="0">
            <a:spAutoFit/>
          </a:bodyPr>
          <a:lstStyle>
            <a:defPPr>
              <a:defRPr lang="en-US"/>
            </a:defPPr>
            <a:lvl1pPr fontAlgn="auto">
              <a:lnSpc>
                <a:spcPct val="100000"/>
              </a:lnSpc>
              <a:spcBef>
                <a:spcPts val="0"/>
              </a:spcBef>
              <a:spcAft>
                <a:spcPts val="0"/>
              </a:spcAft>
              <a:defRPr sz="700">
                <a:solidFill>
                  <a:srgbClr val="D3D3D3"/>
                </a:solidFill>
              </a:defRPr>
            </a:lvl1pPr>
          </a:lstStyle>
          <a:p>
            <a:pPr lvl="0"/>
            <a:r>
              <a:rPr lang="en-US" dirty="0">
                <a:solidFill>
                  <a:srgbClr val="BDBDBD"/>
                </a:solidFil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dirty="0">
                <a:solidFill>
                  <a:srgbClr val="BDBDBD"/>
                </a:solidFill>
                <a:hlinkClick r:id="rId2">
                  <a:extLst>
                    <a:ext uri="{A12FA001-AC4F-418D-AE19-62706E023703}">
                      <ahyp:hlinkClr xmlns:ahyp="http://schemas.microsoft.com/office/drawing/2018/hyperlinkcolor" xmlns="" val="tx"/>
                    </a:ext>
                  </a:extLst>
                </a:hlinkClick>
              </a:rPr>
              <a:t>Gartner’s Usage Policy</a:t>
            </a:r>
            <a:r>
              <a:rPr lang="en-US" dirty="0">
                <a:solidFill>
                  <a:srgbClr val="BDBDBD"/>
                </a:solidFill>
              </a:rPr>
              <a:t>. Gartner prides itself on its reputation for independence and objectivity. Its research is produced independently by its research organization without input or influence from any third party. For further information, see "</a:t>
            </a:r>
            <a:r>
              <a:rPr lang="en-US" dirty="0">
                <a:solidFill>
                  <a:srgbClr val="BDBDBD"/>
                </a:solidFill>
                <a:hlinkClick r:id="rId3">
                  <a:extLst>
                    <a:ext uri="{A12FA001-AC4F-418D-AE19-62706E023703}">
                      <ahyp:hlinkClr xmlns:ahyp="http://schemas.microsoft.com/office/drawing/2018/hyperlinkcolor" xmlns="" val="tx"/>
                    </a:ext>
                  </a:extLst>
                </a:hlinkClick>
              </a:rPr>
              <a:t>Guiding Principles on Independence and Objectivity</a:t>
            </a:r>
            <a:r>
              <a:rPr lang="en-US" dirty="0">
                <a:solidFill>
                  <a:srgbClr val="BDBDBD"/>
                </a:solidFill>
              </a:rPr>
              <a:t>."</a:t>
            </a:r>
          </a:p>
        </p:txBody>
      </p:sp>
      <p:pic>
        <p:nvPicPr>
          <p:cNvPr id="13" name="Summits Logo Btm">
            <a:extLst>
              <a:ext uri="{FF2B5EF4-FFF2-40B4-BE49-F238E27FC236}">
                <a16:creationId xmlns:a16="http://schemas.microsoft.com/office/drawing/2014/main" xmlns="" id="{2FB82878-09B4-4D31-AA5F-915E9D160A6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black">
          <a:xfrm>
            <a:off x="9021623" y="5837771"/>
            <a:ext cx="2711590" cy="606718"/>
          </a:xfrm>
          <a:prstGeom prst="rect">
            <a:avLst/>
          </a:prstGeom>
        </p:spPr>
      </p:pic>
    </p:spTree>
    <p:extLst>
      <p:ext uri="{BB962C8B-B14F-4D97-AF65-F5344CB8AC3E}">
        <p14:creationId xmlns:p14="http://schemas.microsoft.com/office/powerpoint/2010/main" val="10863776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hasCustomPrompt="1"/>
          </p:nvPr>
        </p:nvSpPr>
        <p:spPr/>
        <p:txBody>
          <a:bodyPr/>
          <a:lstStyle>
            <a:lvl1pPr marL="365760" indent="-365760">
              <a:buClrTx/>
              <a:buFont typeface="+mj-lt"/>
              <a:buAutoNum type="arabicPeriod"/>
              <a:defRPr>
                <a:solidFill>
                  <a:srgbClr val="979D9D"/>
                </a:solidFill>
              </a:defRPr>
            </a:lvl1pPr>
            <a:lvl2pPr marL="731520">
              <a:buClr>
                <a:srgbClr val="979D9D"/>
              </a:buClr>
              <a:defRPr>
                <a:solidFill>
                  <a:srgbClr val="979D9D"/>
                </a:solidFill>
              </a:defRPr>
            </a:lvl2pPr>
            <a:lvl3pPr marL="1005840">
              <a:buClr>
                <a:srgbClr val="979D9D"/>
              </a:buClr>
              <a:defRPr>
                <a:solidFill>
                  <a:srgbClr val="979D9D"/>
                </a:solidFill>
              </a:defRPr>
            </a:lvl3pPr>
            <a:lvl4pPr marL="1325880">
              <a:buClr>
                <a:srgbClr val="979D9D"/>
              </a:buClr>
              <a:defRPr>
                <a:solidFill>
                  <a:srgbClr val="979D9D"/>
                </a:solidFill>
              </a:defRPr>
            </a:lvl4pPr>
            <a:lvl5pPr marL="1554480">
              <a:buClr>
                <a:srgbClr val="979D9D"/>
              </a:buClr>
              <a:defRPr>
                <a:solidFill>
                  <a:srgbClr val="979D9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76111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99673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303774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hasCustomPrompt="1"/>
          </p:nvPr>
        </p:nvSpPr>
        <p:spPr/>
        <p:txBody>
          <a:bodyPr/>
          <a:lstStyle>
            <a:lvl1pP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37483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Key Issu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hasCustomPrompt="1"/>
          </p:nvPr>
        </p:nvSpPr>
        <p:spPr/>
        <p:txBody>
          <a:bodyPr/>
          <a:lstStyle>
            <a:lvl1pPr marL="365760" indent="-365760">
              <a:buFont typeface="+mj-lt"/>
              <a:buAutoNum type="arabicPeriod"/>
              <a:defRPr/>
            </a:lvl1pPr>
            <a:lvl2pPr marL="731520">
              <a:defRPr/>
            </a:lvl2pPr>
            <a:lvl3pPr marL="1005840">
              <a:defRPr/>
            </a:lvl3pPr>
            <a:lvl4pPr marL="1325880">
              <a:defRPr/>
            </a:lvl4pPr>
            <a:lvl5pPr marL="155448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7051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Key Issues - Gre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hasCustomPrompt="1"/>
          </p:nvPr>
        </p:nvSpPr>
        <p:spPr/>
        <p:txBody>
          <a:bodyPr/>
          <a:lstStyle>
            <a:lvl1pPr marL="365760" indent="-365760">
              <a:buClrTx/>
              <a:buFont typeface="+mj-lt"/>
              <a:buAutoNum type="arabicPeriod"/>
              <a:defRPr>
                <a:solidFill>
                  <a:srgbClr val="979D9D"/>
                </a:solidFill>
              </a:defRPr>
            </a:lvl1pPr>
            <a:lvl2pPr marL="731520">
              <a:buClr>
                <a:srgbClr val="979D9D"/>
              </a:buClr>
              <a:defRPr>
                <a:solidFill>
                  <a:srgbClr val="979D9D"/>
                </a:solidFill>
              </a:defRPr>
            </a:lvl2pPr>
            <a:lvl3pPr marL="1005840">
              <a:buClr>
                <a:srgbClr val="979D9D"/>
              </a:buClr>
              <a:defRPr>
                <a:solidFill>
                  <a:srgbClr val="979D9D"/>
                </a:solidFill>
              </a:defRPr>
            </a:lvl3pPr>
            <a:lvl4pPr marL="1325880">
              <a:buClr>
                <a:srgbClr val="979D9D"/>
              </a:buClr>
              <a:defRPr>
                <a:solidFill>
                  <a:srgbClr val="979D9D"/>
                </a:solidFill>
              </a:defRPr>
            </a:lvl4pPr>
            <a:lvl5pPr marL="1554480">
              <a:buClr>
                <a:srgbClr val="979D9D"/>
              </a:buClr>
              <a:defRPr>
                <a:solidFill>
                  <a:srgbClr val="979D9D"/>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72640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0" hasCustomPrompt="1"/>
          </p:nvPr>
        </p:nvSpPr>
        <p:spPr>
          <a:xfrm>
            <a:off x="457200" y="1527175"/>
            <a:ext cx="5499100" cy="44608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3799977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hasCustomPrompt="1"/>
          </p:nvPr>
        </p:nvSpPr>
        <p:spPr>
          <a:xfrm>
            <a:off x="457200" y="1527175"/>
            <a:ext cx="5499100" cy="44608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hasCustomPrompt="1"/>
          </p:nvPr>
        </p:nvSpPr>
        <p:spPr>
          <a:xfrm>
            <a:off x="6234113" y="1527175"/>
            <a:ext cx="5499100" cy="4460875"/>
          </a:xfrm>
        </p:spPr>
        <p:txBody>
          <a:bodyPr/>
          <a:lstStyle>
            <a:lvl1pPr>
              <a:buClrTx/>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489326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731520">
              <a:defRPr/>
            </a:lvl2pPr>
            <a:lvl3pPr marL="1097280">
              <a:defRPr/>
            </a:lvl3pPr>
            <a:lvl4pPr marL="1463040">
              <a:defRPr/>
            </a:lvl4pPr>
            <a:lvl5pPr marL="173736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7024694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Action Pla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3" hasCustomPrompt="1"/>
          </p:nvPr>
        </p:nvSpPr>
        <p:spPr>
          <a:xfrm>
            <a:off x="457201" y="1527175"/>
            <a:ext cx="11276012" cy="4460875"/>
          </a:xfrm>
        </p:spPr>
        <p:txBody>
          <a:bodyPr>
            <a:noAutofit/>
          </a:bodyPr>
          <a:lstStyle>
            <a:lvl1pPr marL="0" indent="0">
              <a:buNone/>
              <a:defRPr sz="2800" b="1"/>
            </a:lvl1pPr>
            <a:lvl2pPr marL="548640" indent="-228600">
              <a:buClrTx/>
              <a:buSzPct val="100000"/>
              <a:buFont typeface="Arial" panose="020B0604020202020204" pitchFamily="34" charset="0"/>
              <a:buChar char="•"/>
              <a:defRPr sz="2400"/>
            </a:lvl2pPr>
            <a:lvl3pPr marL="868680" indent="-228600">
              <a:buFont typeface="Arial" panose="020B0604020202020204" pitchFamily="34" charset="0"/>
              <a:buChar char="–"/>
              <a:defRPr sz="2400"/>
            </a:lvl3pPr>
            <a:lvl4pPr marL="1143000" indent="-228600">
              <a:buSzPct val="100000"/>
              <a:buFont typeface="Arial" panose="020B0604020202020204" pitchFamily="34" charset="0"/>
              <a:buChar char="•"/>
              <a:defRPr sz="2400"/>
            </a:lvl4pPr>
            <a:lvl5pPr marL="1463040" indent="-228600">
              <a:buFont typeface="Arial" panose="020B0604020202020204" pitchFamily="34" charset="0"/>
              <a:buChar cha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10480801"/>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Box 91"/>
          <p:cNvSpPr txBox="1">
            <a:spLocks noChangeAspect="1" noChangeArrowheads="1"/>
          </p:cNvSpPr>
          <p:nvPr userDrawn="1"/>
        </p:nvSpPr>
        <p:spPr bwMode="gray">
          <a:xfrm>
            <a:off x="457200" y="6230064"/>
            <a:ext cx="6229673" cy="12311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For information, please contact your Gartner representative.</a:t>
            </a:r>
          </a:p>
        </p:txBody>
      </p:sp>
    </p:spTree>
    <p:extLst>
      <p:ext uri="{BB962C8B-B14F-4D97-AF65-F5344CB8AC3E}">
        <p14:creationId xmlns:p14="http://schemas.microsoft.com/office/powerpoint/2010/main" val="779107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0" hasCustomPrompt="1"/>
          </p:nvPr>
        </p:nvSpPr>
        <p:spPr>
          <a:xfrm>
            <a:off x="457200" y="1527175"/>
            <a:ext cx="5499100" cy="44608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Recommended Research">
    <p:spTree>
      <p:nvGrpSpPr>
        <p:cNvPr id="1" name=""/>
        <p:cNvGrpSpPr/>
        <p:nvPr/>
      </p:nvGrpSpPr>
      <p:grpSpPr>
        <a:xfrm>
          <a:off x="0" y="0"/>
          <a:ext cx="0" cy="0"/>
          <a:chOff x="0" y="0"/>
          <a:chExt cx="0" cy="0"/>
        </a:xfrm>
      </p:grpSpPr>
      <p:sp>
        <p:nvSpPr>
          <p:cNvPr id="2" name="Title 1"/>
          <p:cNvSpPr>
            <a:spLocks noGrp="1"/>
          </p:cNvSpPr>
          <p:nvPr>
            <p:ph type="title"/>
          </p:nvPr>
        </p:nvSpPr>
        <p:spPr>
          <a:xfrm>
            <a:off x="457200" y="366713"/>
            <a:ext cx="9020175" cy="443198"/>
          </a:xfrm>
        </p:spPr>
        <p:txBody>
          <a:bodyPr/>
          <a:lstStyle/>
          <a:p>
            <a:r>
              <a:rPr lang="en-US" dirty="0"/>
              <a:t>Click to edit Master 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9647853" y="255408"/>
            <a:ext cx="2085360" cy="465730"/>
          </a:xfrm>
          <a:prstGeom prst="rect">
            <a:avLst/>
          </a:prstGeom>
        </p:spPr>
      </p:pic>
      <p:sp>
        <p:nvSpPr>
          <p:cNvPr id="7" name="Text Box 91"/>
          <p:cNvSpPr txBox="1">
            <a:spLocks noChangeAspect="1" noChangeArrowheads="1"/>
          </p:cNvSpPr>
          <p:nvPr userDrawn="1"/>
        </p:nvSpPr>
        <p:spPr bwMode="gray">
          <a:xfrm>
            <a:off x="457200" y="6106954"/>
            <a:ext cx="6229673" cy="246221"/>
          </a:xfrm>
          <a:prstGeom prst="rect">
            <a:avLst/>
          </a:prstGeom>
          <a:noFill/>
        </p:spPr>
        <p:txBody>
          <a:bodyPr wrap="square" lIns="0" tIns="0" rIns="0" bIns="0"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The above research is from the Gartner for Technical Professionals Research Library. For information, please contact your Gartner representative or visit </a:t>
            </a:r>
            <a:r>
              <a:rPr lang="en-US" dirty="0">
                <a:solidFill>
                  <a:srgbClr val="6F7878"/>
                </a:solidFill>
                <a:hlinkClick r:id="rId3">
                  <a:extLst>
                    <a:ext uri="{A12FA001-AC4F-418D-AE19-62706E023703}">
                      <ahyp:hlinkClr xmlns:ahyp="http://schemas.microsoft.com/office/drawing/2018/hyperlinkcolor" xmlns="" val="tx"/>
                    </a:ext>
                  </a:extLst>
                </a:hlinkClick>
              </a:rPr>
              <a:t>http://www.gartner.com/technology/research/technical-professionals.jsp</a:t>
            </a:r>
            <a:endParaRPr lang="en-US" dirty="0">
              <a:solidFill>
                <a:srgbClr val="6F7878"/>
              </a:solidFill>
            </a:endParaRPr>
          </a:p>
        </p:txBody>
      </p:sp>
      <p:sp>
        <p:nvSpPr>
          <p:cNvPr id="9"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4">
                  <a:extLst>
                    <a:ext uri="{96DAC541-7B7A-43D3-8B79-37D633B846F1}">
                      <asvg:svgBlip xmlns:asvg="http://schemas.microsoft.com/office/drawing/2016/SVG/main" xmlns="" r:embed="rId5"/>
                    </a:ext>
                  </a:extLst>
                </a:blip>
              </a:buBlip>
              <a:defRPr/>
            </a:lvl1pPr>
            <a:lvl2pPr marL="731520">
              <a:buClrTx/>
              <a:defRPr/>
            </a:lvl2pPr>
            <a:lvl3pPr marL="1005840">
              <a:buClrTx/>
              <a:defRPr/>
            </a:lvl3pPr>
            <a:lvl4pPr marL="1325880">
              <a:buClrTx/>
              <a:defRPr/>
            </a:lvl4pPr>
            <a:lvl5pPr marL="1600200">
              <a:buClrTx/>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7227212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366713"/>
            <a:ext cx="11276013" cy="443198"/>
          </a:xfrm>
        </p:spPr>
        <p:txBody>
          <a:bodyPr/>
          <a:lstStyle/>
          <a:p>
            <a:r>
              <a:rPr lang="en-US" dirty="0"/>
              <a:t>Click to edit Master title style</a:t>
            </a:r>
          </a:p>
        </p:txBody>
      </p:sp>
      <p:sp>
        <p:nvSpPr>
          <p:cNvPr id="12" name="Text Placeholder 11"/>
          <p:cNvSpPr>
            <a:spLocks noGrp="1"/>
          </p:cNvSpPr>
          <p:nvPr>
            <p:ph type="body" sz="quarter" idx="13" hasCustomPrompt="1"/>
          </p:nvPr>
        </p:nvSpPr>
        <p:spPr>
          <a:xfrm>
            <a:off x="457200"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xmlns="" id="{CC79DA94-4E9A-445A-BBBE-92C436B37B59}"/>
              </a:ext>
            </a:extLst>
          </p:cNvPr>
          <p:cNvSpPr>
            <a:spLocks noGrp="1"/>
          </p:cNvSpPr>
          <p:nvPr>
            <p:ph type="body" sz="quarter" idx="17" hasCustomPrompt="1"/>
          </p:nvPr>
        </p:nvSpPr>
        <p:spPr>
          <a:xfrm>
            <a:off x="8396288" y="1527175"/>
            <a:ext cx="3336925" cy="4460875"/>
          </a:xfrm>
        </p:spPr>
        <p:txBody>
          <a:bodyPr>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502328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6" name="Text Placeholder 11"/>
          <p:cNvSpPr>
            <a:spLocks noGrp="1"/>
          </p:cNvSpPr>
          <p:nvPr>
            <p:ph type="body" sz="quarter" idx="16" hasCustomPrompt="1"/>
          </p:nvPr>
        </p:nvSpPr>
        <p:spPr>
          <a:xfrm>
            <a:off x="4424193" y="1527175"/>
            <a:ext cx="3336925" cy="4460875"/>
          </a:xfrm>
          <a:solidFill>
            <a:srgbClr val="D3D3D3"/>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0" y="366713"/>
            <a:ext cx="11276013" cy="443198"/>
          </a:xfrm>
        </p:spPr>
        <p:txBody>
          <a:bodyPr/>
          <a:lstStyle/>
          <a:p>
            <a:r>
              <a:rPr lang="en-US" dirty="0"/>
              <a:t>Click to edit Master title style</a:t>
            </a:r>
          </a:p>
        </p:txBody>
      </p:sp>
      <p:sp>
        <p:nvSpPr>
          <p:cNvPr id="12" name="Text Placeholder 11"/>
          <p:cNvSpPr>
            <a:spLocks noGrp="1"/>
          </p:cNvSpPr>
          <p:nvPr>
            <p:ph type="body" sz="quarter" idx="13" hasCustomPrompt="1"/>
          </p:nvPr>
        </p:nvSpPr>
        <p:spPr>
          <a:xfrm>
            <a:off x="457200" y="1527175"/>
            <a:ext cx="3336925" cy="4460875"/>
          </a:xfrm>
          <a:solidFill>
            <a:srgbClr val="D3D3D3"/>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a:extLst>
              <a:ext uri="{FF2B5EF4-FFF2-40B4-BE49-F238E27FC236}">
                <a16:creationId xmlns:a16="http://schemas.microsoft.com/office/drawing/2014/main" xmlns="" id="{F7B06725-09F7-4703-BCE3-493A95404A76}"/>
              </a:ext>
            </a:extLst>
          </p:cNvPr>
          <p:cNvSpPr>
            <a:spLocks noGrp="1"/>
          </p:cNvSpPr>
          <p:nvPr>
            <p:ph type="body" sz="quarter" idx="17" hasCustomPrompt="1"/>
          </p:nvPr>
        </p:nvSpPr>
        <p:spPr>
          <a:xfrm>
            <a:off x="8396288" y="1527175"/>
            <a:ext cx="3336925" cy="4460875"/>
          </a:xfrm>
          <a:solidFill>
            <a:srgbClr val="D3D3D3"/>
          </a:solidFill>
        </p:spPr>
        <p:txBody>
          <a:bodyPr lIns="182880" tIns="182880" rIns="91440" bIns="182880">
            <a:noAutofit/>
          </a:bodyPr>
          <a:lstStyle>
            <a:lvl1pPr marL="0" indent="0">
              <a:buNone/>
              <a:defRPr sz="2000" b="1"/>
            </a:lvl1pPr>
            <a:lvl2pPr marL="228600" indent="-228600">
              <a:buClrTx/>
              <a:buSzPct val="100000"/>
              <a:buFont typeface="Arial" panose="020B0604020202020204" pitchFamily="34" charset="0"/>
              <a:buChar char="•"/>
              <a:defRPr sz="2000"/>
            </a:lvl2pPr>
            <a:lvl3pPr marL="502920" indent="-228600">
              <a:buFont typeface="Arial" panose="020B0604020202020204" pitchFamily="34" charset="0"/>
              <a:buChar char="–"/>
              <a:defRPr sz="2000"/>
            </a:lvl3pPr>
            <a:lvl4pPr marL="731520" indent="-228600">
              <a:buSzPct val="100000"/>
              <a:buFont typeface="Arial" panose="020B0604020202020204" pitchFamily="34" charset="0"/>
              <a:buChar char="•"/>
              <a:defRPr sz="2000"/>
            </a:lvl4pPr>
            <a:lvl5pPr marL="1005840" indent="-228600">
              <a:buFont typeface="Arial" panose="020B0604020202020204" pitchFamily="34" charset="0"/>
              <a:buChar char="–"/>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2961534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Cent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C5BE603-3E7D-4B30-B71E-D469C05829E1}"/>
              </a:ext>
            </a:extLst>
          </p:cNvPr>
          <p:cNvSpPr>
            <a:spLocks noGrp="1"/>
          </p:cNvSpPr>
          <p:nvPr>
            <p:ph type="title" hasCustomPrompt="1"/>
          </p:nvPr>
        </p:nvSpPr>
        <p:spPr>
          <a:xfrm>
            <a:off x="457200" y="2985802"/>
            <a:ext cx="11276013" cy="443198"/>
          </a:xfrm>
        </p:spPr>
        <p:txBody>
          <a:bodyPr anchor="ctr" anchorCtr="0"/>
          <a:lstStyle>
            <a:lvl1pPr algn="ctr">
              <a:defRPr sz="4000">
                <a:solidFill>
                  <a:schemeClr val="tx2"/>
                </a:solidFill>
              </a:defRPr>
            </a:lvl1pPr>
          </a:lstStyle>
          <a:p>
            <a:r>
              <a:rPr lang="en-US" dirty="0"/>
              <a:t>Title Center Layout</a:t>
            </a:r>
          </a:p>
        </p:txBody>
      </p:sp>
    </p:spTree>
    <p:extLst>
      <p:ext uri="{BB962C8B-B14F-4D97-AF65-F5344CB8AC3E}">
        <p14:creationId xmlns:p14="http://schemas.microsoft.com/office/powerpoint/2010/main" val="408609135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1">
                <a:solidFill>
                  <a:schemeClr val="tx2"/>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dirty="0"/>
              <a:t>Divider Slide</a:t>
            </a:r>
            <a:br>
              <a:rPr lang="en-US" dirty="0"/>
            </a:br>
            <a:r>
              <a:rPr lang="en-US" dirty="0"/>
              <a:t>30 Characters</a:t>
            </a:r>
            <a:br>
              <a:rPr lang="en-US" dirty="0"/>
            </a:br>
            <a:r>
              <a:rPr lang="en-US" dirty="0"/>
              <a:t>Lorem Ipsum</a:t>
            </a:r>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64525183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Divider_Sk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237576807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Divider_Tangerin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5" name="Title 3">
            <a:extLst>
              <a:ext uri="{FF2B5EF4-FFF2-40B4-BE49-F238E27FC236}">
                <a16:creationId xmlns:a16="http://schemas.microsoft.com/office/drawing/2014/main" xmlns="" id="{F4457FE3-0B4A-413C-9BD0-B43E27F3C7B0}"/>
              </a:ext>
            </a:extLst>
          </p:cNvPr>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a:t>
            </a:r>
            <a:br>
              <a:rPr lang="en-US" dirty="0"/>
            </a:br>
            <a:r>
              <a:rPr lang="en-US" dirty="0"/>
              <a:t>Lorem Ipsum</a:t>
            </a:r>
          </a:p>
        </p:txBody>
      </p:sp>
    </p:spTree>
    <p:extLst>
      <p:ext uri="{BB962C8B-B14F-4D97-AF65-F5344CB8AC3E}">
        <p14:creationId xmlns:p14="http://schemas.microsoft.com/office/powerpoint/2010/main" val="32937684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457200" y="1009268"/>
            <a:ext cx="606014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6" name="Text Placeholder 5">
            <a:extLst>
              <a:ext uri="{FF2B5EF4-FFF2-40B4-BE49-F238E27FC236}">
                <a16:creationId xmlns:a16="http://schemas.microsoft.com/office/drawing/2014/main" xmlns="" id="{B5A5ABB7-A574-4F00-8EBF-4F95BF5684D9}"/>
              </a:ext>
            </a:extLst>
          </p:cNvPr>
          <p:cNvSpPr>
            <a:spLocks noGrp="1"/>
          </p:cNvSpPr>
          <p:nvPr>
            <p:ph type="body" sz="quarter" idx="12" hasCustomPrompt="1"/>
          </p:nvPr>
        </p:nvSpPr>
        <p:spPr>
          <a:xfrm>
            <a:off x="457200" y="5485384"/>
            <a:ext cx="606014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159246928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Quote_larg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457199" y="1009268"/>
            <a:ext cx="8366761" cy="4476115"/>
          </a:xfrm>
        </p:spPr>
        <p:txBody>
          <a:bodyPr anchor="ctr" anchorCtr="0"/>
          <a:lstStyle>
            <a:lvl1pPr marL="0" indent="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457199" y="5485384"/>
            <a:ext cx="8366761" cy="347472"/>
          </a:xfrm>
        </p:spPr>
        <p:txBody>
          <a:bodyPr/>
          <a:lstStyle>
            <a:lvl1pPr marL="0" indent="0">
              <a:buNone/>
              <a:defRPr sz="1400"/>
            </a:lvl1pPr>
            <a:lvl2pPr marL="320040" indent="0">
              <a:buNone/>
              <a:defRPr sz="1400"/>
            </a:lvl2pPr>
            <a:lvl3pPr marL="548640" indent="0">
              <a:buNone/>
              <a:defRPr sz="1400"/>
            </a:lvl3pPr>
            <a:lvl4pPr marL="822960" indent="0">
              <a:buNone/>
              <a:defRPr sz="1400"/>
            </a:lvl4pPr>
            <a:lvl5pPr marL="1051560" indent="0">
              <a:buNone/>
              <a:defRPr sz="1400"/>
            </a:lvl5pPr>
          </a:lstStyle>
          <a:p>
            <a:pPr lvl="0"/>
            <a:r>
              <a:rPr lang="en-US" dirty="0"/>
              <a:t>Quote attribution placeholder</a:t>
            </a:r>
          </a:p>
        </p:txBody>
      </p:sp>
    </p:spTree>
    <p:extLst>
      <p:ext uri="{BB962C8B-B14F-4D97-AF65-F5344CB8AC3E}">
        <p14:creationId xmlns:p14="http://schemas.microsoft.com/office/powerpoint/2010/main" val="343838044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A_Quote_Sky">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a:defRPr lang="en-US" sz="1600" dirty="0"/>
            </a:lvl1pPr>
          </a:lstStyle>
          <a:p>
            <a:pPr marL="0" lvl="0" indent="0">
              <a:buNone/>
            </a:pPr>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279376691"/>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hasCustomPrompt="1"/>
          </p:nvPr>
        </p:nvSpPr>
        <p:spPr>
          <a:xfrm>
            <a:off x="457200" y="1527175"/>
            <a:ext cx="5499100" cy="446087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1" hasCustomPrompt="1"/>
          </p:nvPr>
        </p:nvSpPr>
        <p:spPr>
          <a:xfrm>
            <a:off x="6234113" y="1527175"/>
            <a:ext cx="5499100" cy="4460875"/>
          </a:xfrm>
        </p:spPr>
        <p:txBody>
          <a:bodyPr/>
          <a:lstStyle>
            <a:lvl1pPr>
              <a:buClrTx/>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A_Quote_Tangerin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014717" y="2117489"/>
            <a:ext cx="10159694" cy="2215991"/>
          </a:xfrm>
        </p:spPr>
        <p:txBody>
          <a:bodyPr anchor="ctr" anchorCtr="0">
            <a:noAutofit/>
          </a:bodyPr>
          <a:lstStyle>
            <a:lvl1pPr marL="0" indent="0">
              <a:lnSpc>
                <a:spcPct val="100000"/>
              </a:lnSpc>
              <a:defRPr sz="3600"/>
            </a:lvl1pPr>
          </a:lstStyle>
          <a:p>
            <a:r>
              <a:rPr lang="en-US" dirty="0"/>
              <a:t>“Anchor focus frame placeholder. Four lines maximum and increase font size to fill the width between frames.”</a:t>
            </a:r>
          </a:p>
        </p:txBody>
      </p:sp>
      <p:sp>
        <p:nvSpPr>
          <p:cNvPr id="10" name="Text Placeholder 5">
            <a:extLst>
              <a:ext uri="{FF2B5EF4-FFF2-40B4-BE49-F238E27FC236}">
                <a16:creationId xmlns:a16="http://schemas.microsoft.com/office/drawing/2014/main" xmlns="" id="{04A7BBD2-1C8F-4F97-AED7-95C8AEEFBFE2}"/>
              </a:ext>
            </a:extLst>
          </p:cNvPr>
          <p:cNvSpPr>
            <a:spLocks noGrp="1"/>
          </p:cNvSpPr>
          <p:nvPr>
            <p:ph type="body" sz="quarter" idx="12" hasCustomPrompt="1"/>
          </p:nvPr>
        </p:nvSpPr>
        <p:spPr>
          <a:xfrm>
            <a:off x="1014717" y="4422898"/>
            <a:ext cx="10158412" cy="430887"/>
          </a:xfrm>
        </p:spPr>
        <p:txBody>
          <a:bodyPr vert="horz" lIns="0" tIns="0" rIns="0" bIns="0" rtlCol="0">
            <a:noAutofit/>
          </a:bodyPr>
          <a:lstStyle>
            <a:lvl1pPr>
              <a:defRPr lang="en-US" sz="1600" dirty="0"/>
            </a:lvl1pPr>
          </a:lstStyle>
          <a:p>
            <a:pPr marL="0" lvl="0" indent="0">
              <a:buNone/>
            </a:pPr>
            <a:r>
              <a:rPr lang="en-US" dirty="0"/>
              <a:t>Quote attribution placeholder</a:t>
            </a:r>
          </a:p>
        </p:txBody>
      </p:sp>
      <p:sp>
        <p:nvSpPr>
          <p:cNvPr id="12" name="Rectangle 11">
            <a:extLst>
              <a:ext uri="{FF2B5EF4-FFF2-40B4-BE49-F238E27FC236}">
                <a16:creationId xmlns:a16="http://schemas.microsoft.com/office/drawing/2014/main" xmlns="" id="{15813E58-FAE1-4515-B7B1-7B88DDFE1A7B}"/>
              </a:ext>
            </a:extLst>
          </p:cNvPr>
          <p:cNvSpPr>
            <a:spLocks/>
          </p:cNvSpPr>
          <p:nvPr userDrawn="1"/>
        </p:nvSpPr>
        <p:spPr bwMode="ltGray">
          <a:xfrm>
            <a:off x="-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Rectangle 12">
            <a:extLst>
              <a:ext uri="{FF2B5EF4-FFF2-40B4-BE49-F238E27FC236}">
                <a16:creationId xmlns:a16="http://schemas.microsoft.com/office/drawing/2014/main" xmlns="" id="{E635C4E1-2151-496E-B011-C7FF0A0487E8}"/>
              </a:ext>
            </a:extLst>
          </p:cNvPr>
          <p:cNvSpPr>
            <a:spLocks/>
          </p:cNvSpPr>
          <p:nvPr userDrawn="1"/>
        </p:nvSpPr>
        <p:spPr bwMode="ltGray">
          <a:xfrm>
            <a:off x="11684641" y="1343025"/>
            <a:ext cx="507359" cy="417195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71345504"/>
      </p:ext>
    </p:extLst>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141"/>
        <p:cNvGrpSpPr/>
        <p:nvPr/>
      </p:nvGrpSpPr>
      <p:grpSpPr>
        <a:xfrm>
          <a:off x="0" y="0"/>
          <a:ext cx="0" cy="0"/>
          <a:chOff x="0" y="0"/>
          <a:chExt cx="0" cy="0"/>
        </a:xfrm>
      </p:grpSpPr>
      <p:sp>
        <p:nvSpPr>
          <p:cNvPr id="142" name="Google Shape;142;p3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lstStyle>
            <a:lvl1pPr marR="0" lvl="0" algn="l" rtl="0">
              <a:lnSpc>
                <a:spcPct val="90000"/>
              </a:lnSpc>
              <a:spcBef>
                <a:spcPts val="0"/>
              </a:spcBef>
              <a:spcAft>
                <a:spcPts val="0"/>
              </a:spcAft>
              <a:buClr>
                <a:schemeClr val="lt2"/>
              </a:buClr>
              <a:buSzPts val="3200"/>
              <a:buFont typeface="Arial"/>
              <a:buNone/>
              <a:defRPr sz="3200" b="1" i="0" u="none" strike="noStrike" cap="none">
                <a:solidFill>
                  <a:schemeClr val="lt2"/>
                </a:solidFill>
                <a:latin typeface="Arial"/>
                <a:ea typeface="Arial"/>
                <a:cs typeface="Arial"/>
                <a:sym typeface="Arial"/>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121831580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43"/>
        <p:cNvGrpSpPr/>
        <p:nvPr/>
      </p:nvGrpSpPr>
      <p:grpSpPr>
        <a:xfrm>
          <a:off x="0" y="0"/>
          <a:ext cx="0" cy="0"/>
          <a:chOff x="0" y="0"/>
          <a:chExt cx="0" cy="0"/>
        </a:xfrm>
      </p:grpSpPr>
      <p:sp>
        <p:nvSpPr>
          <p:cNvPr id="144" name="Google Shape;144;p31"/>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lt2"/>
              </a:buClr>
              <a:buSzPts val="1800"/>
              <a:buFont typeface="Noto Sans Symbols"/>
              <a:buNone/>
              <a:defRPr sz="2000" b="1" i="0" u="none" strike="noStrike" cap="none">
                <a:solidFill>
                  <a:schemeClr val="lt1"/>
                </a:solidFill>
                <a:latin typeface="Arial"/>
                <a:ea typeface="Arial"/>
                <a:cs typeface="Arial"/>
                <a:sym typeface="Arial"/>
              </a:defRPr>
            </a:lvl1pPr>
            <a:lvl2pPr marL="914400" marR="0" lvl="1" indent="-342900" algn="l" rtl="0">
              <a:lnSpc>
                <a:spcPct val="100000"/>
              </a:lnSpc>
              <a:spcBef>
                <a:spcPts val="1200"/>
              </a:spcBef>
              <a:spcAft>
                <a:spcPts val="0"/>
              </a:spcAft>
              <a:buClr>
                <a:schemeClr val="lt2"/>
              </a:buClr>
              <a:buSzPts val="1800"/>
              <a:buFont typeface="Noto Sans Symbols"/>
              <a:buChar char="▪"/>
              <a:defRPr sz="2000" b="0" i="0" u="none" strike="noStrike" cap="none">
                <a:solidFill>
                  <a:schemeClr val="lt1"/>
                </a:solidFill>
                <a:latin typeface="Arial"/>
                <a:ea typeface="Arial"/>
                <a:cs typeface="Arial"/>
                <a:sym typeface="Arial"/>
              </a:defRPr>
            </a:lvl2pPr>
            <a:lvl3pPr marL="1371600" marR="0" lvl="2"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100000"/>
              </a:lnSpc>
              <a:spcBef>
                <a:spcPts val="1200"/>
              </a:spcBef>
              <a:spcAft>
                <a:spcPts val="0"/>
              </a:spcAft>
              <a:buClr>
                <a:schemeClr val="lt1"/>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45" name="Google Shape;145;p31"/>
          <p:cNvSpPr txBox="1">
            <a:spLocks noGrp="1"/>
          </p:cNvSpPr>
          <p:nvPr>
            <p:ph type="body" idx="2"/>
          </p:nvPr>
        </p:nvSpPr>
        <p:spPr>
          <a:xfrm>
            <a:off x="8391186" y="1527175"/>
            <a:ext cx="3336925" cy="4460875"/>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lt2"/>
              </a:buClr>
              <a:buSzPts val="1800"/>
              <a:buFont typeface="Noto Sans Symbols"/>
              <a:buNone/>
              <a:defRPr sz="2000" b="1" i="0" u="none" strike="noStrike" cap="none">
                <a:solidFill>
                  <a:schemeClr val="lt1"/>
                </a:solidFill>
                <a:latin typeface="Arial"/>
                <a:ea typeface="Arial"/>
                <a:cs typeface="Arial"/>
                <a:sym typeface="Arial"/>
              </a:defRPr>
            </a:lvl1pPr>
            <a:lvl2pPr marL="914400" marR="0" lvl="1" indent="-342900" algn="l" rtl="0">
              <a:lnSpc>
                <a:spcPct val="100000"/>
              </a:lnSpc>
              <a:spcBef>
                <a:spcPts val="1200"/>
              </a:spcBef>
              <a:spcAft>
                <a:spcPts val="0"/>
              </a:spcAft>
              <a:buClr>
                <a:schemeClr val="lt2"/>
              </a:buClr>
              <a:buSzPts val="1800"/>
              <a:buFont typeface="Noto Sans Symbols"/>
              <a:buChar char="▪"/>
              <a:defRPr sz="2000" b="0" i="0" u="none" strike="noStrike" cap="none">
                <a:solidFill>
                  <a:schemeClr val="lt1"/>
                </a:solidFill>
                <a:latin typeface="Arial"/>
                <a:ea typeface="Arial"/>
                <a:cs typeface="Arial"/>
                <a:sym typeface="Arial"/>
              </a:defRPr>
            </a:lvl2pPr>
            <a:lvl3pPr marL="1371600" marR="0" lvl="2"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100000"/>
              </a:lnSpc>
              <a:spcBef>
                <a:spcPts val="1200"/>
              </a:spcBef>
              <a:spcAft>
                <a:spcPts val="0"/>
              </a:spcAft>
              <a:buClr>
                <a:schemeClr val="lt1"/>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46" name="Google Shape;146;p3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lstStyle>
            <a:lvl1pPr marR="0" lvl="0" algn="l" rtl="0">
              <a:lnSpc>
                <a:spcPct val="90000"/>
              </a:lnSpc>
              <a:spcBef>
                <a:spcPts val="0"/>
              </a:spcBef>
              <a:spcAft>
                <a:spcPts val="0"/>
              </a:spcAft>
              <a:buClr>
                <a:schemeClr val="lt2"/>
              </a:buClr>
              <a:buSzPts val="3200"/>
              <a:buFont typeface="Arial"/>
              <a:buNone/>
              <a:defRPr sz="3200" b="1" i="0" u="none" strike="noStrike" cap="none">
                <a:solidFill>
                  <a:schemeClr val="lt2"/>
                </a:solidFill>
                <a:latin typeface="Arial"/>
                <a:ea typeface="Arial"/>
                <a:cs typeface="Arial"/>
                <a:sym typeface="Arial"/>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7" name="Google Shape;147;p31"/>
          <p:cNvSpPr txBox="1">
            <a:spLocks noGrp="1"/>
          </p:cNvSpPr>
          <p:nvPr>
            <p:ph type="body" idx="3"/>
          </p:nvPr>
        </p:nvSpPr>
        <p:spPr>
          <a:xfrm>
            <a:off x="457200" y="1527175"/>
            <a:ext cx="3336925" cy="4460875"/>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lt2"/>
              </a:buClr>
              <a:buSzPts val="1800"/>
              <a:buFont typeface="Noto Sans Symbols"/>
              <a:buNone/>
              <a:defRPr sz="2000" b="1" i="0" u="none" strike="noStrike" cap="none">
                <a:solidFill>
                  <a:schemeClr val="lt1"/>
                </a:solidFill>
                <a:latin typeface="Arial"/>
                <a:ea typeface="Arial"/>
                <a:cs typeface="Arial"/>
                <a:sym typeface="Arial"/>
              </a:defRPr>
            </a:lvl1pPr>
            <a:lvl2pPr marL="914400" marR="0" lvl="1" indent="-342900" algn="l" rtl="0">
              <a:lnSpc>
                <a:spcPct val="100000"/>
              </a:lnSpc>
              <a:spcBef>
                <a:spcPts val="1200"/>
              </a:spcBef>
              <a:spcAft>
                <a:spcPts val="0"/>
              </a:spcAft>
              <a:buClr>
                <a:schemeClr val="lt2"/>
              </a:buClr>
              <a:buSzPts val="1800"/>
              <a:buFont typeface="Noto Sans Symbols"/>
              <a:buChar char="▪"/>
              <a:defRPr sz="2000" b="0" i="0" u="none" strike="noStrike" cap="none">
                <a:solidFill>
                  <a:schemeClr val="lt1"/>
                </a:solidFill>
                <a:latin typeface="Arial"/>
                <a:ea typeface="Arial"/>
                <a:cs typeface="Arial"/>
                <a:sym typeface="Arial"/>
              </a:defRPr>
            </a:lvl2pPr>
            <a:lvl3pPr marL="1371600" marR="0" lvl="2"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100000"/>
              </a:lnSpc>
              <a:spcBef>
                <a:spcPts val="1200"/>
              </a:spcBef>
              <a:spcAft>
                <a:spcPts val="0"/>
              </a:spcAft>
              <a:buClr>
                <a:schemeClr val="lt1"/>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93809817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51"/>
        <p:cNvGrpSpPr/>
        <p:nvPr/>
      </p:nvGrpSpPr>
      <p:grpSpPr>
        <a:xfrm>
          <a:off x="0" y="0"/>
          <a:ext cx="0" cy="0"/>
          <a:chOff x="0" y="0"/>
          <a:chExt cx="0" cy="0"/>
        </a:xfrm>
      </p:grpSpPr>
      <p:sp>
        <p:nvSpPr>
          <p:cNvPr id="152" name="Google Shape;152;p33"/>
          <p:cNvSpPr txBox="1">
            <a:spLocks noGrp="1"/>
          </p:cNvSpPr>
          <p:nvPr>
            <p:ph type="body" idx="1"/>
          </p:nvPr>
        </p:nvSpPr>
        <p:spPr>
          <a:xfrm>
            <a:off x="4424192" y="1527175"/>
            <a:ext cx="3336925" cy="4460875"/>
          </a:xfrm>
          <a:prstGeom prst="rect">
            <a:avLst/>
          </a:prstGeom>
          <a:solidFill>
            <a:srgbClr val="26486F"/>
          </a:solidFill>
          <a:ln>
            <a:noFill/>
          </a:ln>
        </p:spPr>
        <p:txBody>
          <a:bodyPr spcFirstLastPara="1" wrap="square" lIns="182875" tIns="182875" rIns="91425" bIns="182875" anchor="t" anchorCtr="0"/>
          <a:lstStyle>
            <a:lvl1pPr marL="457200" marR="0" lvl="0" indent="-228600" algn="l" rtl="0">
              <a:lnSpc>
                <a:spcPct val="100000"/>
              </a:lnSpc>
              <a:spcBef>
                <a:spcPts val="0"/>
              </a:spcBef>
              <a:spcAft>
                <a:spcPts val="0"/>
              </a:spcAft>
              <a:buClr>
                <a:schemeClr val="lt2"/>
              </a:buClr>
              <a:buSzPts val="1800"/>
              <a:buFont typeface="Noto Sans Symbols"/>
              <a:buNone/>
              <a:defRPr sz="2000" b="1" i="0" u="none" strike="noStrike" cap="none">
                <a:solidFill>
                  <a:schemeClr val="lt1"/>
                </a:solidFill>
                <a:latin typeface="Arial"/>
                <a:ea typeface="Arial"/>
                <a:cs typeface="Arial"/>
                <a:sym typeface="Arial"/>
              </a:defRPr>
            </a:lvl1pPr>
            <a:lvl2pPr marL="914400" marR="0" lvl="1" indent="-342900" algn="l" rtl="0">
              <a:lnSpc>
                <a:spcPct val="100000"/>
              </a:lnSpc>
              <a:spcBef>
                <a:spcPts val="1200"/>
              </a:spcBef>
              <a:spcAft>
                <a:spcPts val="0"/>
              </a:spcAft>
              <a:buClr>
                <a:schemeClr val="lt2"/>
              </a:buClr>
              <a:buSzPts val="1800"/>
              <a:buFont typeface="Noto Sans Symbols"/>
              <a:buChar char="▪"/>
              <a:defRPr sz="2000" b="0" i="0" u="none" strike="noStrike" cap="none">
                <a:solidFill>
                  <a:schemeClr val="lt1"/>
                </a:solidFill>
                <a:latin typeface="Arial"/>
                <a:ea typeface="Arial"/>
                <a:cs typeface="Arial"/>
                <a:sym typeface="Arial"/>
              </a:defRPr>
            </a:lvl2pPr>
            <a:lvl3pPr marL="1371600" marR="0" lvl="2"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100000"/>
              </a:lnSpc>
              <a:spcBef>
                <a:spcPts val="1200"/>
              </a:spcBef>
              <a:spcAft>
                <a:spcPts val="0"/>
              </a:spcAft>
              <a:buClr>
                <a:schemeClr val="lt1"/>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dirty="0"/>
          </a:p>
        </p:txBody>
      </p:sp>
      <p:sp>
        <p:nvSpPr>
          <p:cNvPr id="153" name="Google Shape;153;p33"/>
          <p:cNvSpPr txBox="1">
            <a:spLocks noGrp="1"/>
          </p:cNvSpPr>
          <p:nvPr>
            <p:ph type="body" idx="2"/>
          </p:nvPr>
        </p:nvSpPr>
        <p:spPr>
          <a:xfrm>
            <a:off x="8391523" y="1527175"/>
            <a:ext cx="3336925" cy="4460875"/>
          </a:xfrm>
          <a:prstGeom prst="rect">
            <a:avLst/>
          </a:prstGeom>
          <a:solidFill>
            <a:srgbClr val="26486F"/>
          </a:solidFill>
          <a:ln>
            <a:noFill/>
          </a:ln>
        </p:spPr>
        <p:txBody>
          <a:bodyPr spcFirstLastPara="1" wrap="square" lIns="182875" tIns="182875" rIns="91425" bIns="182875" anchor="t" anchorCtr="0"/>
          <a:lstStyle>
            <a:lvl1pPr marL="457200" marR="0" lvl="0" indent="-228600" algn="l" rtl="0">
              <a:lnSpc>
                <a:spcPct val="100000"/>
              </a:lnSpc>
              <a:spcBef>
                <a:spcPts val="0"/>
              </a:spcBef>
              <a:spcAft>
                <a:spcPts val="0"/>
              </a:spcAft>
              <a:buClr>
                <a:schemeClr val="lt2"/>
              </a:buClr>
              <a:buSzPts val="1800"/>
              <a:buFont typeface="Noto Sans Symbols"/>
              <a:buNone/>
              <a:defRPr sz="2000" b="1" i="0" u="none" strike="noStrike" cap="none">
                <a:solidFill>
                  <a:schemeClr val="lt1"/>
                </a:solidFill>
                <a:latin typeface="Arial"/>
                <a:ea typeface="Arial"/>
                <a:cs typeface="Arial"/>
                <a:sym typeface="Arial"/>
              </a:defRPr>
            </a:lvl1pPr>
            <a:lvl2pPr marL="914400" marR="0" lvl="1" indent="-342900" algn="l" rtl="0">
              <a:lnSpc>
                <a:spcPct val="100000"/>
              </a:lnSpc>
              <a:spcBef>
                <a:spcPts val="1200"/>
              </a:spcBef>
              <a:spcAft>
                <a:spcPts val="0"/>
              </a:spcAft>
              <a:buClr>
                <a:schemeClr val="lt2"/>
              </a:buClr>
              <a:buSzPts val="1800"/>
              <a:buFont typeface="Noto Sans Symbols"/>
              <a:buChar char="▪"/>
              <a:defRPr sz="2000" b="0" i="0" u="none" strike="noStrike" cap="none">
                <a:solidFill>
                  <a:schemeClr val="lt1"/>
                </a:solidFill>
                <a:latin typeface="Arial"/>
                <a:ea typeface="Arial"/>
                <a:cs typeface="Arial"/>
                <a:sym typeface="Arial"/>
              </a:defRPr>
            </a:lvl2pPr>
            <a:lvl3pPr marL="1371600" marR="0" lvl="2"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100000"/>
              </a:lnSpc>
              <a:spcBef>
                <a:spcPts val="1200"/>
              </a:spcBef>
              <a:spcAft>
                <a:spcPts val="0"/>
              </a:spcAft>
              <a:buClr>
                <a:schemeClr val="lt1"/>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54" name="Google Shape;154;p33"/>
          <p:cNvSpPr txBox="1">
            <a:spLocks noGrp="1"/>
          </p:cNvSpPr>
          <p:nvPr>
            <p:ph type="body" idx="3"/>
          </p:nvPr>
        </p:nvSpPr>
        <p:spPr>
          <a:xfrm>
            <a:off x="457200" y="1527175"/>
            <a:ext cx="3336925" cy="4460875"/>
          </a:xfrm>
          <a:prstGeom prst="rect">
            <a:avLst/>
          </a:prstGeom>
          <a:solidFill>
            <a:srgbClr val="26486F"/>
          </a:solidFill>
          <a:ln>
            <a:noFill/>
          </a:ln>
        </p:spPr>
        <p:txBody>
          <a:bodyPr spcFirstLastPara="1" wrap="square" lIns="182875" tIns="182875" rIns="91425" bIns="182875" anchor="t" anchorCtr="0"/>
          <a:lstStyle>
            <a:lvl1pPr marL="457200" marR="0" lvl="0" indent="-228600" algn="l" rtl="0">
              <a:lnSpc>
                <a:spcPct val="100000"/>
              </a:lnSpc>
              <a:spcBef>
                <a:spcPts val="0"/>
              </a:spcBef>
              <a:spcAft>
                <a:spcPts val="0"/>
              </a:spcAft>
              <a:buClr>
                <a:schemeClr val="lt2"/>
              </a:buClr>
              <a:buSzPts val="1800"/>
              <a:buFont typeface="Noto Sans Symbols"/>
              <a:buNone/>
              <a:defRPr sz="2000" b="1" i="0" u="none" strike="noStrike" cap="none">
                <a:solidFill>
                  <a:schemeClr val="lt1"/>
                </a:solidFill>
                <a:latin typeface="Arial"/>
                <a:ea typeface="Arial"/>
                <a:cs typeface="Arial"/>
                <a:sym typeface="Arial"/>
              </a:defRPr>
            </a:lvl1pPr>
            <a:lvl2pPr marL="914400" marR="0" lvl="1" indent="-342900" algn="l" rtl="0">
              <a:lnSpc>
                <a:spcPct val="100000"/>
              </a:lnSpc>
              <a:spcBef>
                <a:spcPts val="1200"/>
              </a:spcBef>
              <a:spcAft>
                <a:spcPts val="0"/>
              </a:spcAft>
              <a:buClr>
                <a:schemeClr val="lt2"/>
              </a:buClr>
              <a:buSzPts val="1800"/>
              <a:buFont typeface="Noto Sans Symbols"/>
              <a:buChar char="▪"/>
              <a:defRPr sz="2000" b="0" i="0" u="none" strike="noStrike" cap="none">
                <a:solidFill>
                  <a:schemeClr val="lt1"/>
                </a:solidFill>
                <a:latin typeface="Arial"/>
                <a:ea typeface="Arial"/>
                <a:cs typeface="Arial"/>
                <a:sym typeface="Arial"/>
              </a:defRPr>
            </a:lvl2pPr>
            <a:lvl3pPr marL="1371600" marR="0" lvl="2"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100000"/>
              </a:lnSpc>
              <a:spcBef>
                <a:spcPts val="1200"/>
              </a:spcBef>
              <a:spcAft>
                <a:spcPts val="0"/>
              </a:spcAft>
              <a:buClr>
                <a:schemeClr val="lt1"/>
              </a:buClr>
              <a:buSzPts val="1800"/>
              <a:buFont typeface="Noto Sans Symbols"/>
              <a:buChar char="▪"/>
              <a:defRPr sz="2000" b="0" i="0" u="none" strike="noStrike" cap="none">
                <a:solidFill>
                  <a:schemeClr val="lt1"/>
                </a:solidFill>
                <a:latin typeface="Arial"/>
                <a:ea typeface="Arial"/>
                <a:cs typeface="Arial"/>
                <a:sym typeface="Arial"/>
              </a:defRPr>
            </a:lvl4pPr>
            <a:lvl5pPr marL="2286000" marR="0" lvl="4" indent="-342900" algn="l" rtl="0">
              <a:lnSpc>
                <a:spcPct val="100000"/>
              </a:lnSpc>
              <a:spcBef>
                <a:spcPts val="1200"/>
              </a:spcBef>
              <a:spcAft>
                <a:spcPts val="0"/>
              </a:spcAft>
              <a:buClr>
                <a:schemeClr val="lt1"/>
              </a:buClr>
              <a:buSzPts val="18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dirty="0"/>
          </a:p>
        </p:txBody>
      </p:sp>
      <p:sp>
        <p:nvSpPr>
          <p:cNvPr id="155" name="Google Shape;155;p3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lstStyle>
            <a:lvl1pPr marR="0" lvl="0" algn="l" rtl="0">
              <a:lnSpc>
                <a:spcPct val="90000"/>
              </a:lnSpc>
              <a:spcBef>
                <a:spcPts val="0"/>
              </a:spcBef>
              <a:spcAft>
                <a:spcPts val="0"/>
              </a:spcAft>
              <a:buClr>
                <a:schemeClr val="lt2"/>
              </a:buClr>
              <a:buSzPts val="3200"/>
              <a:buFont typeface="Arial"/>
              <a:buNone/>
              <a:defRPr sz="3200" b="1" i="0" u="none" strike="noStrike" cap="none">
                <a:solidFill>
                  <a:schemeClr val="lt2"/>
                </a:solidFill>
                <a:latin typeface="Arial"/>
                <a:ea typeface="Arial"/>
                <a:cs typeface="Arial"/>
                <a:sym typeface="Arial"/>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TextBox 12"/>
          <p:cNvSpPr txBox="1"/>
          <p:nvPr userDrawn="1"/>
        </p:nvSpPr>
        <p:spPr>
          <a:xfrm>
            <a:off x="284671" y="6458086"/>
            <a:ext cx="7228937" cy="107722"/>
          </a:xfrm>
          <a:prstGeom prst="rect">
            <a:avLst/>
          </a:prstGeom>
          <a:solidFill>
            <a:schemeClr val="bg2"/>
          </a:solidFill>
        </p:spPr>
        <p:txBody>
          <a:bodyPr wrap="square" lIns="0" tIns="0" rIns="0" bIns="0" rtlCol="0" anchor="b" anchorCtr="0">
            <a:spAutoFit/>
          </a:bodyPr>
          <a:lstStyle/>
          <a:p>
            <a:pPr marL="228600" marR="0" lvl="0" indent="-228600" defTabSz="91440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kumimoji="0" lang="en-US" sz="700" b="0" i="0" u="none" strike="noStrike" kern="0" cap="none" spc="0" normalizeH="0" baseline="0" noProof="0" smtClean="0">
                <a:ln>
                  <a:noFill/>
                </a:ln>
                <a:solidFill>
                  <a:srgbClr val="000000"/>
                </a:solidFill>
                <a:effectLst/>
                <a:uLnTx/>
                <a:uFillTx/>
              </a:rPr>
              <a:pPr marL="228600" marR="0" lvl="0" indent="-228600" defTabSz="914400" eaLnBrk="1" fontAlgn="auto" latinLnBrk="0" hangingPunct="1">
                <a:lnSpc>
                  <a:spcPct val="100000"/>
                </a:lnSpc>
                <a:spcBef>
                  <a:spcPts val="0"/>
                </a:spcBef>
                <a:spcAft>
                  <a:spcPts val="0"/>
                </a:spcAft>
                <a:buClrTx/>
                <a:buSzTx/>
                <a:buFontTx/>
                <a:buNone/>
                <a:tabLst>
                  <a:tab pos="228600" algn="l"/>
                </a:tabLst>
                <a:defRPr/>
              </a:pPr>
              <a:t>‹#›</a:t>
            </a:fld>
            <a:r>
              <a:rPr kumimoji="0" lang="en-US" sz="700" b="0" i="0" u="none" strike="noStrike" kern="0" cap="none" spc="0" normalizeH="0" baseline="0" noProof="0" dirty="0">
                <a:ln>
                  <a:noFill/>
                </a:ln>
                <a:solidFill>
                  <a:srgbClr val="000000"/>
                </a:solidFill>
                <a:effectLst/>
                <a:uLnTx/>
                <a:uFillTx/>
              </a:rPr>
              <a:t>	© 2019 Gartner, Inc. and/or its affiliates. All rights reserved. Gartner is a registered trademark of Gartner, Inc. or its affiliates.</a:t>
            </a:r>
          </a:p>
        </p:txBody>
      </p:sp>
      <p:sp>
        <p:nvSpPr>
          <p:cNvPr id="15" name="TextBox 14"/>
          <p:cNvSpPr txBox="1"/>
          <p:nvPr userDrawn="1"/>
        </p:nvSpPr>
        <p:spPr>
          <a:xfrm>
            <a:off x="457200" y="6417153"/>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chemeClr val="bg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bg1"/>
                </a:solidFill>
              </a:rPr>
              <a:t>	© 2021 Gartner, Inc. and/or its affiliates. All rights reserved. Gartner is a registered trademark of Gartner, Inc. or its affiliates.</a:t>
            </a:r>
          </a:p>
        </p:txBody>
      </p:sp>
    </p:spTree>
    <p:extLst>
      <p:ext uri="{BB962C8B-B14F-4D97-AF65-F5344CB8AC3E}">
        <p14:creationId xmlns:p14="http://schemas.microsoft.com/office/powerpoint/2010/main" val="51206741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0118181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SPA Full">
  <p:cSld name="SPA Full">
    <p:spTree>
      <p:nvGrpSpPr>
        <p:cNvPr id="1" name="Shape 159"/>
        <p:cNvGrpSpPr/>
        <p:nvPr/>
      </p:nvGrpSpPr>
      <p:grpSpPr>
        <a:xfrm>
          <a:off x="0" y="0"/>
          <a:ext cx="0" cy="0"/>
          <a:chOff x="0" y="0"/>
          <a:chExt cx="0" cy="0"/>
        </a:xfrm>
      </p:grpSpPr>
      <p:sp>
        <p:nvSpPr>
          <p:cNvPr id="160" name="Google Shape;160;p3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lstStyle>
            <a:lvl1pPr marR="0" lvl="0" algn="l" rtl="0">
              <a:lnSpc>
                <a:spcPct val="90000"/>
              </a:lnSpc>
              <a:spcBef>
                <a:spcPts val="0"/>
              </a:spcBef>
              <a:spcAft>
                <a:spcPts val="0"/>
              </a:spcAft>
              <a:buClr>
                <a:schemeClr val="lt2"/>
              </a:buClr>
              <a:buSzPts val="3200"/>
              <a:buFont typeface="Arial"/>
              <a:buNone/>
              <a:defRPr sz="3200" b="1" i="0" u="none" strike="noStrike" cap="none">
                <a:solidFill>
                  <a:schemeClr val="lt2"/>
                </a:solidFill>
                <a:latin typeface="Arial"/>
                <a:ea typeface="Arial"/>
                <a:cs typeface="Arial"/>
                <a:sym typeface="Arial"/>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1" name="Google Shape;161;p35"/>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lt2"/>
              </a:buClr>
              <a:buSzPts val="2520"/>
              <a:buFont typeface="Noto Sans Symbols"/>
              <a:buNone/>
              <a:defRPr sz="2800" b="1"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2"/>
              </a:buClr>
              <a:buSzPts val="2160"/>
              <a:buFont typeface="Noto Sans Symbols"/>
              <a:buChar char="▪"/>
              <a:defRPr sz="2400" b="0" i="0" u="none" strike="noStrike" cap="none">
                <a:solidFill>
                  <a:schemeClr val="lt1"/>
                </a:solidFill>
                <a:latin typeface="Arial"/>
                <a:ea typeface="Arial"/>
                <a:cs typeface="Arial"/>
                <a:sym typeface="Arial"/>
              </a:defRPr>
            </a:lvl2pPr>
            <a:lvl3pPr marL="1371600" marR="0" lvl="2"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4pPr>
            <a:lvl5pPr marL="2286000" marR="0" lvl="4"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97873212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162"/>
        <p:cNvGrpSpPr/>
        <p:nvPr/>
      </p:nvGrpSpPr>
      <p:grpSpPr>
        <a:xfrm>
          <a:off x="0" y="0"/>
          <a:ext cx="0" cy="0"/>
          <a:chOff x="0" y="0"/>
          <a:chExt cx="0" cy="0"/>
        </a:xfrm>
      </p:grpSpPr>
      <p:sp>
        <p:nvSpPr>
          <p:cNvPr id="163" name="Google Shape;163;p3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lstStyle>
            <a:lvl1pPr marR="0" lvl="0" algn="l" rtl="0">
              <a:lnSpc>
                <a:spcPct val="90000"/>
              </a:lnSpc>
              <a:spcBef>
                <a:spcPts val="0"/>
              </a:spcBef>
              <a:spcAft>
                <a:spcPts val="0"/>
              </a:spcAft>
              <a:buClr>
                <a:schemeClr val="lt2"/>
              </a:buClr>
              <a:buSzPts val="3200"/>
              <a:buFont typeface="Arial"/>
              <a:buNone/>
              <a:defRPr sz="3200" b="1" i="0" u="none" strike="noStrike" cap="none">
                <a:solidFill>
                  <a:schemeClr val="lt2"/>
                </a:solidFill>
                <a:latin typeface="Arial"/>
                <a:ea typeface="Arial"/>
                <a:cs typeface="Arial"/>
                <a:sym typeface="Arial"/>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4" name="Google Shape;164;p36"/>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lstStyle>
            <a:lvl1pPr marL="457200" marR="0" lvl="0" indent="-388620" algn="l" rtl="0">
              <a:lnSpc>
                <a:spcPct val="100000"/>
              </a:lnSpc>
              <a:spcBef>
                <a:spcPts val="0"/>
              </a:spcBef>
              <a:spcAft>
                <a:spcPts val="0"/>
              </a:spcAft>
              <a:buClr>
                <a:schemeClr val="lt2"/>
              </a:buClr>
              <a:buSzPts val="2520"/>
              <a:buFont typeface="Noto Sans Symbols"/>
              <a:buChar char="▪"/>
              <a:defRPr sz="2800" b="0"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65" name="Google Shape;165;p36"/>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lstStyle>
            <a:lvl1pPr marL="457200" marR="0" lvl="0" indent="-388620" algn="l" rtl="0">
              <a:lnSpc>
                <a:spcPct val="100000"/>
              </a:lnSpc>
              <a:spcBef>
                <a:spcPts val="0"/>
              </a:spcBef>
              <a:spcAft>
                <a:spcPts val="0"/>
              </a:spcAft>
              <a:buClr>
                <a:schemeClr val="lt2"/>
              </a:buClr>
              <a:buSzPts val="2520"/>
              <a:buFont typeface="Noto Sans Symbols"/>
              <a:buChar char="▪"/>
              <a:defRPr sz="2800" b="0"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82254898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Divider B1_Tangerine">
  <p:cSld name="Divider B1_Tangerine">
    <p:spTree>
      <p:nvGrpSpPr>
        <p:cNvPr id="1" name="Shape 166"/>
        <p:cNvGrpSpPr/>
        <p:nvPr/>
      </p:nvGrpSpPr>
      <p:grpSpPr>
        <a:xfrm>
          <a:off x="0" y="0"/>
          <a:ext cx="0" cy="0"/>
          <a:chOff x="0" y="0"/>
          <a:chExt cx="0" cy="0"/>
        </a:xfrm>
      </p:grpSpPr>
      <p:sp>
        <p:nvSpPr>
          <p:cNvPr id="167" name="Google Shape;167;p37"/>
          <p:cNvSpPr/>
          <p:nvPr/>
        </p:nvSpPr>
        <p:spPr>
          <a:xfrm>
            <a:off x="7140899" y="1354039"/>
            <a:ext cx="5051100"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8" name="Google Shape;168;p37"/>
          <p:cNvSpPr/>
          <p:nvPr/>
        </p:nvSpPr>
        <p:spPr>
          <a:xfrm>
            <a:off x="-2" y="1354039"/>
            <a:ext cx="1753954" cy="328692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69" name="Google Shape;169;p37"/>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lstStyle>
            <a:lvl1pPr marR="0" lvl="0" algn="l" rtl="0">
              <a:lnSpc>
                <a:spcPct val="100000"/>
              </a:lnSpc>
              <a:spcBef>
                <a:spcPts val="0"/>
              </a:spcBef>
              <a:spcAft>
                <a:spcPts val="0"/>
              </a:spcAft>
              <a:buClr>
                <a:schemeClr val="accent1"/>
              </a:buClr>
              <a:buSzPts val="3200"/>
              <a:buFont typeface="Arial"/>
              <a:buNone/>
              <a:defRPr sz="3200" b="1" i="0" u="none" strike="noStrike" cap="none">
                <a:solidFill>
                  <a:schemeClr val="accent1"/>
                </a:solidFill>
                <a:latin typeface="Arial"/>
                <a:ea typeface="Arial"/>
                <a:cs typeface="Arial"/>
                <a:sym typeface="Arial"/>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56085497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0"/>
        <p:cNvGrpSpPr/>
        <p:nvPr/>
      </p:nvGrpSpPr>
      <p:grpSpPr>
        <a:xfrm>
          <a:off x="0" y="0"/>
          <a:ext cx="0" cy="0"/>
          <a:chOff x="0" y="0"/>
          <a:chExt cx="0" cy="0"/>
        </a:xfrm>
      </p:grpSpPr>
      <p:sp>
        <p:nvSpPr>
          <p:cNvPr id="171" name="Google Shape;171;p38"/>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lstStyle>
            <a:lvl1pPr marR="0" lvl="0" algn="l" rtl="0">
              <a:lnSpc>
                <a:spcPct val="100000"/>
              </a:lnSpc>
              <a:spcBef>
                <a:spcPts val="0"/>
              </a:spcBef>
              <a:spcAft>
                <a:spcPts val="0"/>
              </a:spcAft>
              <a:buClr>
                <a:schemeClr val="lt2"/>
              </a:buClr>
              <a:buSzPts val="3200"/>
              <a:buFont typeface="Arial"/>
              <a:buNone/>
              <a:defRPr sz="3200" b="1" i="0" u="none" strike="noStrike" cap="none">
                <a:solidFill>
                  <a:schemeClr val="lt2"/>
                </a:solidFill>
                <a:latin typeface="Arial"/>
                <a:ea typeface="Arial"/>
                <a:cs typeface="Arial"/>
                <a:sym typeface="Arial"/>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2" name="Google Shape;172;p38"/>
          <p:cNvSpPr/>
          <p:nvPr/>
        </p:nvSpPr>
        <p:spPr>
          <a:xfrm>
            <a:off x="474077"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73" name="Google Shape;173;p38"/>
          <p:cNvSpPr/>
          <p:nvPr/>
        </p:nvSpPr>
        <p:spPr>
          <a:xfrm>
            <a:off x="9422804" y="920687"/>
            <a:ext cx="246952" cy="50657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74" name="Google Shape;174;p38"/>
          <p:cNvSpPr txBox="1">
            <a:spLocks noGrp="1"/>
          </p:cNvSpPr>
          <p:nvPr>
            <p:ph type="body" idx="1"/>
          </p:nvPr>
        </p:nvSpPr>
        <p:spPr>
          <a:xfrm>
            <a:off x="1167117" y="5583239"/>
            <a:ext cx="7842704" cy="403225"/>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lt2"/>
              </a:buClr>
              <a:buSzPts val="1260"/>
              <a:buFont typeface="Noto Sans Symbols"/>
              <a:buNone/>
              <a:defRPr sz="1400" b="0"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74182494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Quote B1_Tangerine">
  <p:cSld name="Quote B1_Tangerine">
    <p:spTree>
      <p:nvGrpSpPr>
        <p:cNvPr id="1" name="Shape 175"/>
        <p:cNvGrpSpPr/>
        <p:nvPr/>
      </p:nvGrpSpPr>
      <p:grpSpPr>
        <a:xfrm>
          <a:off x="0" y="0"/>
          <a:ext cx="0" cy="0"/>
          <a:chOff x="0" y="0"/>
          <a:chExt cx="0" cy="0"/>
        </a:xfrm>
      </p:grpSpPr>
      <p:sp>
        <p:nvSpPr>
          <p:cNvPr id="176" name="Google Shape;176;p39"/>
          <p:cNvSpPr txBox="1">
            <a:spLocks noGrp="1"/>
          </p:cNvSpPr>
          <p:nvPr>
            <p:ph type="title"/>
          </p:nvPr>
        </p:nvSpPr>
        <p:spPr>
          <a:xfrm>
            <a:off x="1167116" y="920688"/>
            <a:ext cx="7842706" cy="4640295"/>
          </a:xfrm>
          <a:prstGeom prst="rect">
            <a:avLst/>
          </a:prstGeom>
          <a:noFill/>
          <a:ln>
            <a:noFill/>
          </a:ln>
        </p:spPr>
        <p:txBody>
          <a:bodyPr spcFirstLastPara="1" wrap="square" lIns="0" tIns="0" rIns="0" bIns="0" anchor="ctr" anchorCtr="0"/>
          <a:lstStyle>
            <a:lvl1pPr marR="0" lvl="0" algn="l" rtl="0">
              <a:lnSpc>
                <a:spcPct val="100000"/>
              </a:lnSpc>
              <a:spcBef>
                <a:spcPts val="0"/>
              </a:spcBef>
              <a:spcAft>
                <a:spcPts val="0"/>
              </a:spcAft>
              <a:buClr>
                <a:schemeClr val="lt2"/>
              </a:buClr>
              <a:buSzPts val="3200"/>
              <a:buFont typeface="Arial"/>
              <a:buNone/>
              <a:defRPr sz="3200" b="1" i="0" u="none" strike="noStrike" cap="none">
                <a:solidFill>
                  <a:schemeClr val="lt2"/>
                </a:solidFill>
                <a:latin typeface="Arial"/>
                <a:ea typeface="Arial"/>
                <a:cs typeface="Arial"/>
                <a:sym typeface="Arial"/>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77" name="Google Shape;177;p39"/>
          <p:cNvSpPr/>
          <p:nvPr/>
        </p:nvSpPr>
        <p:spPr>
          <a:xfrm>
            <a:off x="474077" y="920687"/>
            <a:ext cx="246952" cy="506577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78" name="Google Shape;178;p39"/>
          <p:cNvSpPr/>
          <p:nvPr/>
        </p:nvSpPr>
        <p:spPr>
          <a:xfrm>
            <a:off x="9422804" y="920687"/>
            <a:ext cx="246952" cy="5065776"/>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dirty="0">
              <a:solidFill>
                <a:schemeClr val="dk1"/>
              </a:solidFill>
              <a:latin typeface="Arial"/>
              <a:ea typeface="Arial"/>
              <a:cs typeface="Arial"/>
              <a:sym typeface="Arial"/>
            </a:endParaRPr>
          </a:p>
        </p:txBody>
      </p:sp>
      <p:sp>
        <p:nvSpPr>
          <p:cNvPr id="179" name="Google Shape;179;p39"/>
          <p:cNvSpPr txBox="1">
            <a:spLocks noGrp="1"/>
          </p:cNvSpPr>
          <p:nvPr>
            <p:ph type="body" idx="1"/>
          </p:nvPr>
        </p:nvSpPr>
        <p:spPr>
          <a:xfrm>
            <a:off x="1167117" y="5583239"/>
            <a:ext cx="7842704" cy="403225"/>
          </a:xfrm>
          <a:prstGeom prst="rect">
            <a:avLst/>
          </a:prstGeom>
          <a:noFill/>
          <a:ln>
            <a:noFill/>
          </a:ln>
        </p:spPr>
        <p:txBody>
          <a:bodyPr spcFirstLastPara="1" wrap="square" lIns="0" tIns="0" rIns="0" bIns="0" anchor="t" anchorCtr="0"/>
          <a:lstStyle>
            <a:lvl1pPr marL="457200" marR="0" lvl="0" indent="-228600" algn="l" rtl="0">
              <a:lnSpc>
                <a:spcPct val="100000"/>
              </a:lnSpc>
              <a:spcBef>
                <a:spcPts val="0"/>
              </a:spcBef>
              <a:spcAft>
                <a:spcPts val="0"/>
              </a:spcAft>
              <a:buClr>
                <a:schemeClr val="lt2"/>
              </a:buClr>
              <a:buSzPts val="1260"/>
              <a:buFont typeface="Noto Sans Symbols"/>
              <a:buNone/>
              <a:defRPr sz="1400" b="0"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214821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slideLayout" Target="../slideLayouts/slideLayout60.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34" Type="http://schemas.openxmlformats.org/officeDocument/2006/relationships/theme" Target="../theme/theme2.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slideLayout" Target="../slideLayouts/slideLayout59.xml"/><Relationship Id="rId33" Type="http://schemas.openxmlformats.org/officeDocument/2006/relationships/slideLayout" Target="../slideLayouts/slideLayout67.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slideLayout" Target="../slideLayouts/slideLayout63.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32" Type="http://schemas.openxmlformats.org/officeDocument/2006/relationships/slideLayout" Target="../slideLayouts/slideLayout66.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slideLayout" Target="../slideLayouts/slideLayout62.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31" Type="http://schemas.openxmlformats.org/officeDocument/2006/relationships/slideLayout" Target="../slideLayouts/slideLayout65.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slideLayout" Target="../slideLayouts/slideLayout61.xml"/><Relationship Id="rId30" Type="http://schemas.openxmlformats.org/officeDocument/2006/relationships/slideLayout" Target="../slideLayouts/slideLayout64.xml"/><Relationship Id="rId35"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slideLayout" Target="../slideLayouts/slideLayout85.xml"/><Relationship Id="rId3" Type="http://schemas.openxmlformats.org/officeDocument/2006/relationships/slideLayout" Target="../slideLayouts/slideLayout70.xml"/><Relationship Id="rId21" Type="http://schemas.openxmlformats.org/officeDocument/2006/relationships/slideLayout" Target="../slideLayouts/slideLayout88.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image" Target="../media/image1.png"/><Relationship Id="rId2" Type="http://schemas.openxmlformats.org/officeDocument/2006/relationships/slideLayout" Target="../slideLayouts/slideLayout69.xml"/><Relationship Id="rId16" Type="http://schemas.openxmlformats.org/officeDocument/2006/relationships/slideLayout" Target="../slideLayouts/slideLayout83.xml"/><Relationship Id="rId20" Type="http://schemas.openxmlformats.org/officeDocument/2006/relationships/slideLayout" Target="../slideLayouts/slideLayout87.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theme" Target="../theme/theme3.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8.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image" Target="../media/image9.png"/><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theme" Target="../theme/theme4.xml"/><Relationship Id="rId5" Type="http://schemas.openxmlformats.org/officeDocument/2006/relationships/slideLayout" Target="../slideLayouts/slideLayout95.xml"/><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08.xml"/><Relationship Id="rId13" Type="http://schemas.openxmlformats.org/officeDocument/2006/relationships/slideLayout" Target="../slideLayouts/slideLayout113.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slideLayout" Target="../slideLayouts/slideLayout112.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5" Type="http://schemas.openxmlformats.org/officeDocument/2006/relationships/image" Target="../media/image10.png"/><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 Id="rId1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21.xml"/><Relationship Id="rId13" Type="http://schemas.openxmlformats.org/officeDocument/2006/relationships/slideLayout" Target="../slideLayouts/slideLayout126.xml"/><Relationship Id="rId18" Type="http://schemas.openxmlformats.org/officeDocument/2006/relationships/slideLayout" Target="../slideLayouts/slideLayout131.xml"/><Relationship Id="rId26" Type="http://schemas.openxmlformats.org/officeDocument/2006/relationships/slideLayout" Target="../slideLayouts/slideLayout139.xml"/><Relationship Id="rId3" Type="http://schemas.openxmlformats.org/officeDocument/2006/relationships/slideLayout" Target="../slideLayouts/slideLayout116.xml"/><Relationship Id="rId21" Type="http://schemas.openxmlformats.org/officeDocument/2006/relationships/slideLayout" Target="../slideLayouts/slideLayout134.xml"/><Relationship Id="rId34" Type="http://schemas.openxmlformats.org/officeDocument/2006/relationships/slideLayout" Target="../slideLayouts/slideLayout147.xml"/><Relationship Id="rId7" Type="http://schemas.openxmlformats.org/officeDocument/2006/relationships/slideLayout" Target="../slideLayouts/slideLayout120.xml"/><Relationship Id="rId12" Type="http://schemas.openxmlformats.org/officeDocument/2006/relationships/slideLayout" Target="../slideLayouts/slideLayout125.xml"/><Relationship Id="rId17" Type="http://schemas.openxmlformats.org/officeDocument/2006/relationships/slideLayout" Target="../slideLayouts/slideLayout130.xml"/><Relationship Id="rId25" Type="http://schemas.openxmlformats.org/officeDocument/2006/relationships/slideLayout" Target="../slideLayouts/slideLayout138.xml"/><Relationship Id="rId33" Type="http://schemas.openxmlformats.org/officeDocument/2006/relationships/slideLayout" Target="../slideLayouts/slideLayout146.xml"/><Relationship Id="rId2" Type="http://schemas.openxmlformats.org/officeDocument/2006/relationships/slideLayout" Target="../slideLayouts/slideLayout115.xml"/><Relationship Id="rId16" Type="http://schemas.openxmlformats.org/officeDocument/2006/relationships/slideLayout" Target="../slideLayouts/slideLayout129.xml"/><Relationship Id="rId20" Type="http://schemas.openxmlformats.org/officeDocument/2006/relationships/slideLayout" Target="../slideLayouts/slideLayout133.xml"/><Relationship Id="rId29" Type="http://schemas.openxmlformats.org/officeDocument/2006/relationships/slideLayout" Target="../slideLayouts/slideLayout142.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slideLayout" Target="../slideLayouts/slideLayout124.xml"/><Relationship Id="rId24" Type="http://schemas.openxmlformats.org/officeDocument/2006/relationships/slideLayout" Target="../slideLayouts/slideLayout137.xml"/><Relationship Id="rId32" Type="http://schemas.openxmlformats.org/officeDocument/2006/relationships/slideLayout" Target="../slideLayouts/slideLayout145.xml"/><Relationship Id="rId37" Type="http://schemas.openxmlformats.org/officeDocument/2006/relationships/image" Target="../media/image2.png"/><Relationship Id="rId5" Type="http://schemas.openxmlformats.org/officeDocument/2006/relationships/slideLayout" Target="../slideLayouts/slideLayout118.xml"/><Relationship Id="rId15" Type="http://schemas.openxmlformats.org/officeDocument/2006/relationships/slideLayout" Target="../slideLayouts/slideLayout128.xml"/><Relationship Id="rId23" Type="http://schemas.openxmlformats.org/officeDocument/2006/relationships/slideLayout" Target="../slideLayouts/slideLayout136.xml"/><Relationship Id="rId28" Type="http://schemas.openxmlformats.org/officeDocument/2006/relationships/slideLayout" Target="../slideLayouts/slideLayout141.xml"/><Relationship Id="rId36" Type="http://schemas.openxmlformats.org/officeDocument/2006/relationships/theme" Target="../theme/theme6.xml"/><Relationship Id="rId10" Type="http://schemas.openxmlformats.org/officeDocument/2006/relationships/slideLayout" Target="../slideLayouts/slideLayout123.xml"/><Relationship Id="rId19" Type="http://schemas.openxmlformats.org/officeDocument/2006/relationships/slideLayout" Target="../slideLayouts/slideLayout132.xml"/><Relationship Id="rId31" Type="http://schemas.openxmlformats.org/officeDocument/2006/relationships/slideLayout" Target="../slideLayouts/slideLayout144.xml"/><Relationship Id="rId4" Type="http://schemas.openxmlformats.org/officeDocument/2006/relationships/slideLayout" Target="../slideLayouts/slideLayout117.xml"/><Relationship Id="rId9" Type="http://schemas.openxmlformats.org/officeDocument/2006/relationships/slideLayout" Target="../slideLayouts/slideLayout122.xml"/><Relationship Id="rId14" Type="http://schemas.openxmlformats.org/officeDocument/2006/relationships/slideLayout" Target="../slideLayouts/slideLayout127.xml"/><Relationship Id="rId22" Type="http://schemas.openxmlformats.org/officeDocument/2006/relationships/slideLayout" Target="../slideLayouts/slideLayout135.xml"/><Relationship Id="rId27" Type="http://schemas.openxmlformats.org/officeDocument/2006/relationships/slideLayout" Target="../slideLayouts/slideLayout140.xml"/><Relationship Id="rId30" Type="http://schemas.openxmlformats.org/officeDocument/2006/relationships/slideLayout" Target="../slideLayouts/slideLayout143.xml"/><Relationship Id="rId35" Type="http://schemas.openxmlformats.org/officeDocument/2006/relationships/slideLayout" Target="../slideLayouts/slideLayout14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pic>
        <p:nvPicPr>
          <p:cNvPr id="14" name="Gartner Logo"/>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10452994" y="6241458"/>
            <a:ext cx="1280218" cy="292850"/>
          </a:xfrm>
          <a:prstGeom prst="rect">
            <a:avLst/>
          </a:prstGeom>
        </p:spPr>
      </p:pic>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pyright and Pg Num"/>
          <p:cNvSpPr txBox="1"/>
          <p:nvPr userDrawn="1"/>
        </p:nvSpPr>
        <p:spPr>
          <a:xfrm>
            <a:off x="457201" y="6408509"/>
            <a:ext cx="7181849" cy="138499"/>
          </a:xfrm>
          <a:prstGeom prst="rect">
            <a:avLst/>
          </a:prstGeom>
          <a:noFill/>
        </p:spPr>
        <p:txBody>
          <a:bodyPr wrap="square" lIns="0" tIns="0" rIns="0" bIns="0" rtlCol="0" anchor="b" anchorCtr="0">
            <a:spAutoFit/>
          </a:bodyPr>
          <a:lstStyle/>
          <a:p>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fld id="{1CE9EA8B-DBE7-492B-893F-AD13AC039ED7}" type="slidenum">
              <a:rPr lang="en-US" sz="900" smtClean="0">
                <a:solidFill>
                  <a:srgbClr val="000000"/>
                </a:solidFill>
              </a:rPr>
              <a:pPr marL="274320" marR="0" lvl="0" indent="-274320" algn="l" defTabSz="914400" rtl="0" eaLnBrk="1" fontAlgn="auto" latinLnBrk="0" hangingPunct="1">
                <a:lnSpc>
                  <a:spcPct val="100000"/>
                </a:lnSpc>
                <a:spcBef>
                  <a:spcPts val="0"/>
                </a:spcBef>
                <a:spcAft>
                  <a:spcPts val="0"/>
                </a:spcAft>
                <a:buClrTx/>
                <a:buSzTx/>
                <a:buFontTx/>
                <a:buNone/>
                <a:tabLst>
                  <a:tab pos="288925" algn="l"/>
                </a:tabLst>
                <a:defRPr/>
              </a:pPr>
              <a:t>‹#›</a:t>
            </a:fld>
            <a:r>
              <a:rPr lang="en-US" sz="700" dirty="0">
                <a:solidFill>
                  <a:srgbClr val="6F7878"/>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4061" r:id="rId1"/>
    <p:sldLayoutId id="2147484110" r:id="rId2"/>
    <p:sldLayoutId id="2147483751" r:id="rId3"/>
    <p:sldLayoutId id="2147483750" r:id="rId4"/>
    <p:sldLayoutId id="2147483746" r:id="rId5"/>
    <p:sldLayoutId id="2147483875" r:id="rId6"/>
    <p:sldLayoutId id="2147484003" r:id="rId7"/>
    <p:sldLayoutId id="2147483759" r:id="rId8"/>
    <p:sldLayoutId id="2147483748" r:id="rId9"/>
    <p:sldLayoutId id="2147483878" r:id="rId10"/>
    <p:sldLayoutId id="2147484112" r:id="rId11"/>
    <p:sldLayoutId id="2147483880" r:id="rId12"/>
    <p:sldLayoutId id="2147483920" r:id="rId13"/>
    <p:sldLayoutId id="2147483890" r:id="rId14"/>
    <p:sldLayoutId id="2147483882" r:id="rId15"/>
    <p:sldLayoutId id="2147483761" r:id="rId16"/>
    <p:sldLayoutId id="2147484114" r:id="rId17"/>
    <p:sldLayoutId id="2147483990" r:id="rId18"/>
    <p:sldLayoutId id="2147483788" r:id="rId19"/>
    <p:sldLayoutId id="2147484004" r:id="rId20"/>
    <p:sldLayoutId id="2147484142" r:id="rId21"/>
    <p:sldLayoutId id="2147484148" r:id="rId22"/>
    <p:sldLayoutId id="2147484149" r:id="rId23"/>
    <p:sldLayoutId id="2147484150" r:id="rId24"/>
    <p:sldLayoutId id="2147484151" r:id="rId25"/>
    <p:sldLayoutId id="2147483790" r:id="rId26"/>
    <p:sldLayoutId id="2147484020" r:id="rId27"/>
    <p:sldLayoutId id="2147484108" r:id="rId28"/>
    <p:sldLayoutId id="2147484109" r:id="rId29"/>
    <p:sldLayoutId id="2147484147" r:id="rId30"/>
    <p:sldLayoutId id="2147484152" r:id="rId31"/>
    <p:sldLayoutId id="2147484153" r:id="rId32"/>
    <p:sldLayoutId id="2147484154" r:id="rId33"/>
    <p:sldLayoutId id="2147484179" r:id="rId34"/>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74320" indent="-274320" algn="l" defTabSz="914400" rtl="0" eaLnBrk="1" latinLnBrk="0" hangingPunct="1">
        <a:lnSpc>
          <a:spcPct val="90000"/>
        </a:lnSpc>
        <a:spcBef>
          <a:spcPts val="1200"/>
        </a:spcBef>
        <a:spcAft>
          <a:spcPts val="0"/>
        </a:spcAft>
        <a:buClrTx/>
        <a:buSzPct val="100000"/>
        <a:buFont typeface="Arial" panose="020B0604020202020204" pitchFamily="34" charset="0"/>
        <a:buChar char="•"/>
        <a:defRPr sz="2800" kern="1200">
          <a:solidFill>
            <a:schemeClr val="tx1"/>
          </a:solidFill>
          <a:latin typeface="+mn-lt"/>
          <a:ea typeface="+mn-ea"/>
          <a:cs typeface="+mn-cs"/>
        </a:defRPr>
      </a:lvl1pPr>
      <a:lvl2pPr marL="640080" indent="-27432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280160" indent="-27432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4pPr>
      <a:lvl5pPr marL="155448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02" userDrawn="1">
          <p15:clr>
            <a:srgbClr val="5ACBF0"/>
          </p15:clr>
        </p15:guide>
        <p15:guide id="14" pos="3752" userDrawn="1">
          <p15:clr>
            <a:srgbClr val="5ACBF0"/>
          </p15:clr>
        </p15:guide>
        <p15:guide id="15" pos="3927" userDrawn="1">
          <p15:clr>
            <a:srgbClr val="5ACBF0"/>
          </p15:clr>
        </p15:guide>
        <p15:guide id="16" pos="2655" userDrawn="1">
          <p15:clr>
            <a:srgbClr val="5ACBF0"/>
          </p15:clr>
        </p15:guide>
        <p15:guide id="17" pos="502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pyright and Pg Num"/>
          <p:cNvSpPr txBox="1"/>
          <p:nvPr userDrawn="1"/>
        </p:nvSpPr>
        <p:spPr>
          <a:xfrm>
            <a:off x="457201" y="6408509"/>
            <a:ext cx="7181849" cy="138499"/>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9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BDBDBD"/>
                </a:solidFill>
              </a:rPr>
              <a:t>	© 2021 Gartner, Inc. and/or its affiliates. All rights reserved. Gartner is a registered trademark of Gartner, Inc. and its affiliates.</a:t>
            </a:r>
          </a:p>
        </p:txBody>
      </p:sp>
      <p:pic>
        <p:nvPicPr>
          <p:cNvPr id="6" name="Gartner Logo">
            <a:extLst>
              <a:ext uri="{FF2B5EF4-FFF2-40B4-BE49-F238E27FC236}">
                <a16:creationId xmlns:a16="http://schemas.microsoft.com/office/drawing/2014/main" xmlns="" id="{70D83CAB-033A-4776-AB08-6451D3DAE8B9}"/>
              </a:ext>
            </a:extLst>
          </p:cNvPr>
          <p:cNvPicPr>
            <a:picLocks noChangeAspect="1"/>
          </p:cNvPicPr>
          <p:nvPr userDrawn="1"/>
        </p:nvPicPr>
        <p:blipFill>
          <a:blip r:embed="rId35"/>
          <a:stretch>
            <a:fillRect/>
          </a:stretch>
        </p:blipFill>
        <p:spPr bwMode="black">
          <a:xfrm>
            <a:off x="10452995" y="6241641"/>
            <a:ext cx="1280216" cy="292484"/>
          </a:xfrm>
          <a:prstGeom prst="rect">
            <a:avLst/>
          </a:prstGeom>
        </p:spPr>
      </p:pic>
    </p:spTree>
    <p:extLst>
      <p:ext uri="{BB962C8B-B14F-4D97-AF65-F5344CB8AC3E}">
        <p14:creationId xmlns:p14="http://schemas.microsoft.com/office/powerpoint/2010/main" val="4022477962"/>
      </p:ext>
    </p:extLst>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71" r:id="rId11"/>
    <p:sldLayoutId id="2147484126" r:id="rId12"/>
    <p:sldLayoutId id="2147484127" r:id="rId13"/>
    <p:sldLayoutId id="2147484161" r:id="rId14"/>
    <p:sldLayoutId id="2147484162" r:id="rId15"/>
    <p:sldLayoutId id="2147484130" r:id="rId16"/>
    <p:sldLayoutId id="2147484131" r:id="rId17"/>
    <p:sldLayoutId id="2147484132" r:id="rId18"/>
    <p:sldLayoutId id="2147484133" r:id="rId19"/>
    <p:sldLayoutId id="2147484134" r:id="rId20"/>
    <p:sldLayoutId id="2147484135" r:id="rId21"/>
    <p:sldLayoutId id="2147484143" r:id="rId22"/>
    <p:sldLayoutId id="2147484155" r:id="rId23"/>
    <p:sldLayoutId id="2147484157" r:id="rId24"/>
    <p:sldLayoutId id="2147484156" r:id="rId25"/>
    <p:sldLayoutId id="2147484144" r:id="rId26"/>
    <p:sldLayoutId id="2147484145" r:id="rId27"/>
    <p:sldLayoutId id="2147484172" r:id="rId28"/>
    <p:sldLayoutId id="2147484173" r:id="rId29"/>
    <p:sldLayoutId id="2147484174" r:id="rId30"/>
    <p:sldLayoutId id="2147484175" r:id="rId31"/>
    <p:sldLayoutId id="2147484176" r:id="rId32"/>
    <p:sldLayoutId id="2147484177" r:id="rId33"/>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74320" indent="-274320" algn="l" defTabSz="914400" rtl="0" eaLnBrk="1" latinLnBrk="0" hangingPunct="1">
        <a:lnSpc>
          <a:spcPct val="90000"/>
        </a:lnSpc>
        <a:spcBef>
          <a:spcPts val="1200"/>
        </a:spcBef>
        <a:spcAft>
          <a:spcPts val="0"/>
        </a:spcAft>
        <a:buClrTx/>
        <a:buSzPct val="100000"/>
        <a:buFont typeface="Arial" panose="020B0604020202020204" pitchFamily="34" charset="0"/>
        <a:buChar char="•"/>
        <a:defRPr sz="2800" kern="1200">
          <a:solidFill>
            <a:schemeClr val="tx1"/>
          </a:solidFill>
          <a:latin typeface="+mn-lt"/>
          <a:ea typeface="+mn-ea"/>
          <a:cs typeface="+mn-cs"/>
        </a:defRPr>
      </a:lvl1pPr>
      <a:lvl2pPr marL="640080" indent="-27432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280160" indent="-27432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4pPr>
      <a:lvl5pPr marL="155448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pic>
        <p:nvPicPr>
          <p:cNvPr id="14" name="Gartner Logo"/>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10452994" y="6241458"/>
            <a:ext cx="1280218" cy="292850"/>
          </a:xfrm>
          <a:prstGeom prst="rect">
            <a:avLst/>
          </a:prstGeom>
        </p:spPr>
      </p:pic>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pyright and Pg Num"/>
          <p:cNvSpPr txBox="1"/>
          <p:nvPr userDrawn="1"/>
        </p:nvSpPr>
        <p:spPr>
          <a:xfrm>
            <a:off x="457201" y="6408509"/>
            <a:ext cx="7181849" cy="138499"/>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900" smtClean="0">
                <a:solidFill>
                  <a:srgbClr val="000000"/>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6F7878"/>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801512666"/>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 id="2147484193" r:id="rId13"/>
    <p:sldLayoutId id="2147484194" r:id="rId14"/>
    <p:sldLayoutId id="2147484195" r:id="rId15"/>
    <p:sldLayoutId id="2147484196" r:id="rId16"/>
    <p:sldLayoutId id="2147484197" r:id="rId17"/>
    <p:sldLayoutId id="2147484198" r:id="rId18"/>
    <p:sldLayoutId id="2147484199" r:id="rId19"/>
    <p:sldLayoutId id="2147484200" r:id="rId20"/>
    <p:sldLayoutId id="2147484201" r:id="rId21"/>
    <p:sldLayoutId id="2147484202" r:id="rId22"/>
    <p:sldLayoutId id="2147484203" r:id="rId23"/>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mj-lt"/>
          <a:ea typeface="+mj-ea"/>
          <a:cs typeface="+mj-cs"/>
        </a:defRPr>
      </a:lvl1pPr>
    </p:titleStyle>
    <p:bodyStyle>
      <a:lvl1pPr marL="274320" indent="-274320" algn="l" defTabSz="914400" rtl="0" eaLnBrk="1" latinLnBrk="0" hangingPunct="1">
        <a:lnSpc>
          <a:spcPct val="90000"/>
        </a:lnSpc>
        <a:spcBef>
          <a:spcPts val="1200"/>
        </a:spcBef>
        <a:spcAft>
          <a:spcPts val="0"/>
        </a:spcAft>
        <a:buClrTx/>
        <a:buSzPct val="100000"/>
        <a:buFont typeface="Arial" panose="020B0604020202020204" pitchFamily="34" charset="0"/>
        <a:buChar char="•"/>
        <a:defRPr sz="2800" kern="1200">
          <a:solidFill>
            <a:schemeClr val="tx1"/>
          </a:solidFill>
          <a:latin typeface="+mn-lt"/>
          <a:ea typeface="+mn-ea"/>
          <a:cs typeface="+mn-cs"/>
        </a:defRPr>
      </a:lvl1pPr>
      <a:lvl2pPr marL="640080" indent="-27432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280160" indent="-27432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4pPr>
      <a:lvl5pPr marL="155448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29"/>
        <p:cNvGrpSpPr/>
        <p:nvPr/>
      </p:nvGrpSpPr>
      <p:grpSpPr>
        <a:xfrm>
          <a:off x="0" y="0"/>
          <a:ext cx="0" cy="0"/>
          <a:chOff x="0" y="0"/>
          <a:chExt cx="0" cy="0"/>
        </a:xfrm>
      </p:grpSpPr>
      <p:pic>
        <p:nvPicPr>
          <p:cNvPr id="130" name="Google Shape;130;p27"/>
          <p:cNvPicPr preferRelativeResize="0"/>
          <p:nvPr/>
        </p:nvPicPr>
        <p:blipFill rotWithShape="1">
          <a:blip r:embed="rId12">
            <a:alphaModFix/>
          </a:blip>
          <a:srcRect/>
          <a:stretch/>
        </p:blipFill>
        <p:spPr>
          <a:xfrm>
            <a:off x="10452994" y="6241641"/>
            <a:ext cx="1280218" cy="292484"/>
          </a:xfrm>
          <a:prstGeom prst="rect">
            <a:avLst/>
          </a:prstGeom>
          <a:noFill/>
          <a:ln>
            <a:noFill/>
          </a:ln>
        </p:spPr>
      </p:pic>
      <p:sp>
        <p:nvSpPr>
          <p:cNvPr id="131" name="Google Shape;131;p27"/>
          <p:cNvSpPr txBox="1"/>
          <p:nvPr/>
        </p:nvSpPr>
        <p:spPr>
          <a:xfrm>
            <a:off x="457201" y="6439286"/>
            <a:ext cx="7181849" cy="107722"/>
          </a:xfrm>
          <a:prstGeom prst="rect">
            <a:avLst/>
          </a:prstGeom>
          <a:noFill/>
          <a:ln>
            <a:noFill/>
          </a:ln>
        </p:spPr>
        <p:txBody>
          <a:bodyPr spcFirstLastPara="1" wrap="square" lIns="0" tIns="0" rIns="0" bIns="0" anchor="b" anchorCtr="0">
            <a:noAutofit/>
          </a:bodyPr>
          <a:lstStyle/>
          <a:p>
            <a:pPr marL="228600" marR="0" lvl="0" indent="-228600" algn="l" rtl="0">
              <a:lnSpc>
                <a:spcPct val="100000"/>
              </a:lnSpc>
              <a:spcBef>
                <a:spcPts val="0"/>
              </a:spcBef>
              <a:spcAft>
                <a:spcPts val="0"/>
              </a:spcAft>
              <a:buClr>
                <a:srgbClr val="979D9D"/>
              </a:buClr>
              <a:buSzPts val="700"/>
              <a:buFont typeface="Arial"/>
              <a:buNone/>
            </a:pPr>
            <a:fld id="{00000000-1234-1234-1234-123412341234}" type="slidenum">
              <a:rPr lang="en-US" sz="700" b="0" i="0" u="none" strike="noStrike" cap="none">
                <a:solidFill>
                  <a:srgbClr val="979D9D"/>
                </a:solidFill>
                <a:latin typeface="Arial"/>
                <a:ea typeface="Arial"/>
                <a:cs typeface="Arial"/>
                <a:sym typeface="Arial"/>
              </a:rPr>
              <a:t>‹#›</a:t>
            </a:fld>
            <a:r>
              <a:rPr lang="en-US" sz="700" b="0" i="0" u="none" strike="noStrike" cap="none" dirty="0">
                <a:solidFill>
                  <a:srgbClr val="979D9D"/>
                </a:solidFill>
                <a:latin typeface="Arial"/>
                <a:ea typeface="Arial"/>
                <a:cs typeface="Arial"/>
                <a:sym typeface="Arial"/>
              </a:rPr>
              <a:t>	© 2021 Gartner, Inc. and/or its affiliates. All rights reserved. Gartner is a registered trademark of Gartner, Inc. and its affiliates.</a:t>
            </a:r>
            <a:endParaRPr dirty="0"/>
          </a:p>
        </p:txBody>
      </p:sp>
      <p:sp>
        <p:nvSpPr>
          <p:cNvPr id="132" name="Google Shape;132;p2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lstStyle>
            <a:lvl1pPr marR="0" lvl="0" algn="l" rtl="0">
              <a:lnSpc>
                <a:spcPct val="90000"/>
              </a:lnSpc>
              <a:spcBef>
                <a:spcPts val="0"/>
              </a:spcBef>
              <a:spcAft>
                <a:spcPts val="0"/>
              </a:spcAft>
              <a:buClr>
                <a:schemeClr val="lt2"/>
              </a:buClr>
              <a:buSzPts val="3200"/>
              <a:buFont typeface="Arial"/>
              <a:buNone/>
              <a:defRPr sz="3200" b="1" i="0" u="none" strike="noStrike" cap="none">
                <a:solidFill>
                  <a:schemeClr val="lt2"/>
                </a:solidFill>
                <a:latin typeface="Arial"/>
                <a:ea typeface="Arial"/>
                <a:cs typeface="Arial"/>
                <a:sym typeface="Arial"/>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3" name="Google Shape;133;p27"/>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lstStyle>
            <a:lvl1pPr marL="457200" marR="0" lvl="0" indent="-388620" algn="l" rtl="0">
              <a:lnSpc>
                <a:spcPct val="100000"/>
              </a:lnSpc>
              <a:spcBef>
                <a:spcPts val="0"/>
              </a:spcBef>
              <a:spcAft>
                <a:spcPts val="0"/>
              </a:spcAft>
              <a:buClr>
                <a:schemeClr val="lt2"/>
              </a:buClr>
              <a:buSzPts val="2520"/>
              <a:buFont typeface="Noto Sans Symbols"/>
              <a:buChar char="▪"/>
              <a:defRPr sz="2800" b="0" i="0" u="none" strike="noStrike" cap="none">
                <a:solidFill>
                  <a:schemeClr val="lt1"/>
                </a:solidFill>
                <a:latin typeface="Arial"/>
                <a:ea typeface="Arial"/>
                <a:cs typeface="Arial"/>
                <a:sym typeface="Arial"/>
              </a:defRPr>
            </a:lvl1pPr>
            <a:lvl2pPr marL="914400" marR="0" lvl="1"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3pPr>
            <a:lvl4pPr marL="1828800" marR="0" lvl="3" indent="-365760" algn="l" rtl="0">
              <a:lnSpc>
                <a:spcPct val="10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65760" algn="l" rtl="0">
              <a:lnSpc>
                <a:spcPct val="100000"/>
              </a:lnSpc>
              <a:spcBef>
                <a:spcPts val="1200"/>
              </a:spcBef>
              <a:spcAft>
                <a:spcPts val="0"/>
              </a:spcAft>
              <a:buClr>
                <a:schemeClr val="lt1"/>
              </a:buClr>
              <a:buSzPts val="2160"/>
              <a:buFont typeface="Noto Sans Symbols"/>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12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1984076612"/>
      </p:ext>
    </p:extLst>
  </p:cSld>
  <p:clrMap bg1="lt1" tx1="dk1" bg2="dk2" tx2="lt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pos="3752">
          <p15:clr>
            <a:srgbClr val="5ACBF0"/>
          </p15:clr>
        </p15:guide>
        <p15:guide id="12" pos="3927">
          <p15:clr>
            <a:srgbClr val="5ACBF0"/>
          </p15:clr>
        </p15:guide>
        <p15:guide id="13" pos="2655">
          <p15:clr>
            <a:srgbClr val="A4A3A4"/>
          </p15:clr>
        </p15:guide>
        <p15:guide id="14" pos="5024">
          <p15:clr>
            <a:srgbClr val="A4A3A4"/>
          </p15:clr>
        </p15:guide>
        <p15:guide id="15" orient="horz" pos="4002">
          <p15:clr>
            <a:srgbClr val="5ACBF0"/>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pic>
        <p:nvPicPr>
          <p:cNvPr id="14" name="Gartner Logo"/>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bwMode="invGray">
          <a:xfrm>
            <a:off x="10452994" y="6241641"/>
            <a:ext cx="1280218" cy="292484"/>
          </a:xfrm>
          <a:prstGeom prst="rect">
            <a:avLst/>
          </a:prstGeom>
        </p:spPr>
      </p:pic>
      <p:sp>
        <p:nvSpPr>
          <p:cNvPr id="10" name="Copyright text"/>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76767"/>
      </p:ext>
    </p:extLst>
  </p:cSld>
  <p:clrMap bg1="dk1" tx1="lt1" bg2="dk2" tx2="lt2" accent1="accent1" accent2="accent2" accent3="accent3" accent4="accent4" accent5="accent5" accent6="accent6" hlink="hlink" folHlink="folHlink"/>
  <p:sldLayoutIdLst>
    <p:sldLayoutId id="2147484216" r:id="rId1"/>
    <p:sldLayoutId id="2147484217" r:id="rId2"/>
    <p:sldLayoutId id="2147484218" r:id="rId3"/>
    <p:sldLayoutId id="2147484219" r:id="rId4"/>
    <p:sldLayoutId id="2147484220" r:id="rId5"/>
    <p:sldLayoutId id="2147484221" r:id="rId6"/>
    <p:sldLayoutId id="2147484222" r:id="rId7"/>
    <p:sldLayoutId id="2147484223" r:id="rId8"/>
    <p:sldLayoutId id="2147484224" r:id="rId9"/>
    <p:sldLayoutId id="2147484225" r:id="rId10"/>
    <p:sldLayoutId id="2147484226" r:id="rId11"/>
    <p:sldLayoutId id="2147484227" r:id="rId12"/>
    <p:sldLayoutId id="2147484228" r:id="rId13"/>
  </p:sldLayoutIdLst>
  <p:hf sldNum="0" hdr="0" ftr="0" dt="0"/>
  <p:txStyles>
    <p:titleStyle>
      <a:lvl1pPr algn="l" defTabSz="914400" rtl="0" eaLnBrk="1" latinLnBrk="0" hangingPunct="1">
        <a:lnSpc>
          <a:spcPct val="90000"/>
        </a:lnSpc>
        <a:spcBef>
          <a:spcPct val="0"/>
        </a:spcBef>
        <a:spcAft>
          <a:spcPts val="1200"/>
        </a:spcAft>
        <a:buNone/>
        <a:defRPr sz="3200" b="1" kern="1200">
          <a:solidFill>
            <a:schemeClr val="tx2"/>
          </a:solidFill>
          <a:latin typeface="+mj-lt"/>
          <a:ea typeface="+mj-ea"/>
          <a:cs typeface="+mj-cs"/>
        </a:defRPr>
      </a:lvl1pPr>
    </p:titleStyle>
    <p:bodyStyle>
      <a:lvl1pPr marL="274320" indent="-27432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800" kern="1200">
          <a:solidFill>
            <a:schemeClr val="tx1"/>
          </a:solidFill>
          <a:latin typeface="+mn-lt"/>
          <a:ea typeface="+mn-ea"/>
          <a:cs typeface="+mn-cs"/>
        </a:defRPr>
      </a:lvl1pPr>
      <a:lvl2pPr marL="64008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91440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28016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55448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2" pos="3752">
          <p15:clr>
            <a:srgbClr val="5ACBF0"/>
          </p15:clr>
        </p15:guide>
        <p15:guide id="13" pos="3927">
          <p15:clr>
            <a:srgbClr val="5ACBF0"/>
          </p15:clr>
        </p15:guide>
        <p15:guide id="14" pos="2655">
          <p15:clr>
            <a:srgbClr val="A4A3A4"/>
          </p15:clr>
        </p15:guide>
        <p15:guide id="15" pos="5024">
          <p15:clr>
            <a:srgbClr val="A4A3A4"/>
          </p15:clr>
        </p15:guide>
        <p15:guide id="18" orient="horz" pos="4002">
          <p15:clr>
            <a:srgbClr val="5ACBF0"/>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pyright and Pg Num"/>
          <p:cNvSpPr txBox="1"/>
          <p:nvPr userDrawn="1"/>
        </p:nvSpPr>
        <p:spPr>
          <a:xfrm>
            <a:off x="457201" y="6408509"/>
            <a:ext cx="7181849" cy="138499"/>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9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BDBDBD"/>
                </a:solidFill>
              </a:rPr>
              <a:t>	© 2021 Gartner, Inc. and/or its affiliates. All rights reserved. Gartner is a registered trademark of Gartner, Inc. and its affiliates.</a:t>
            </a:r>
          </a:p>
        </p:txBody>
      </p:sp>
      <p:pic>
        <p:nvPicPr>
          <p:cNvPr id="6" name="Gartner Logo">
            <a:extLst>
              <a:ext uri="{FF2B5EF4-FFF2-40B4-BE49-F238E27FC236}">
                <a16:creationId xmlns:a16="http://schemas.microsoft.com/office/drawing/2014/main" xmlns="" id="{70D83CAB-033A-4776-AB08-6451D3DAE8B9}"/>
              </a:ext>
            </a:extLst>
          </p:cNvPr>
          <p:cNvPicPr>
            <a:picLocks noChangeAspect="1"/>
          </p:cNvPicPr>
          <p:nvPr userDrawn="1"/>
        </p:nvPicPr>
        <p:blipFill>
          <a:blip r:embed="rId37"/>
          <a:stretch>
            <a:fillRect/>
          </a:stretch>
        </p:blipFill>
        <p:spPr bwMode="black">
          <a:xfrm>
            <a:off x="10452995" y="6241641"/>
            <a:ext cx="1280216" cy="292484"/>
          </a:xfrm>
          <a:prstGeom prst="rect">
            <a:avLst/>
          </a:prstGeom>
        </p:spPr>
      </p:pic>
    </p:spTree>
    <p:extLst>
      <p:ext uri="{BB962C8B-B14F-4D97-AF65-F5344CB8AC3E}">
        <p14:creationId xmlns:p14="http://schemas.microsoft.com/office/powerpoint/2010/main" val="1087712986"/>
      </p:ext>
    </p:extLst>
  </p:cSld>
  <p:clrMap bg1="dk1" tx1="lt1" bg2="dk2" tx2="lt2" accent1="accent1" accent2="accent2" accent3="accent3" accent4="accent4" accent5="accent5" accent6="accent6" hlink="hlink" folHlink="folHlink"/>
  <p:sldLayoutIdLst>
    <p:sldLayoutId id="2147484258" r:id="rId1"/>
    <p:sldLayoutId id="2147484259" r:id="rId2"/>
    <p:sldLayoutId id="2147484260" r:id="rId3"/>
    <p:sldLayoutId id="2147484261" r:id="rId4"/>
    <p:sldLayoutId id="2147484262" r:id="rId5"/>
    <p:sldLayoutId id="2147484263" r:id="rId6"/>
    <p:sldLayoutId id="2147484264" r:id="rId7"/>
    <p:sldLayoutId id="2147484265" r:id="rId8"/>
    <p:sldLayoutId id="2147484266" r:id="rId9"/>
    <p:sldLayoutId id="2147484267" r:id="rId10"/>
    <p:sldLayoutId id="2147484268" r:id="rId11"/>
    <p:sldLayoutId id="2147484269" r:id="rId12"/>
    <p:sldLayoutId id="2147484270" r:id="rId13"/>
    <p:sldLayoutId id="2147484271" r:id="rId14"/>
    <p:sldLayoutId id="2147484272" r:id="rId15"/>
    <p:sldLayoutId id="2147484273" r:id="rId16"/>
    <p:sldLayoutId id="2147484274" r:id="rId17"/>
    <p:sldLayoutId id="2147484275" r:id="rId18"/>
    <p:sldLayoutId id="2147484276" r:id="rId19"/>
    <p:sldLayoutId id="2147484277" r:id="rId20"/>
    <p:sldLayoutId id="2147484278" r:id="rId21"/>
    <p:sldLayoutId id="2147484279" r:id="rId22"/>
    <p:sldLayoutId id="2147484280" r:id="rId23"/>
    <p:sldLayoutId id="2147484281" r:id="rId24"/>
    <p:sldLayoutId id="2147484282" r:id="rId25"/>
    <p:sldLayoutId id="2147484283" r:id="rId26"/>
    <p:sldLayoutId id="2147484284" r:id="rId27"/>
    <p:sldLayoutId id="2147484285" r:id="rId28"/>
    <p:sldLayoutId id="2147484286" r:id="rId29"/>
    <p:sldLayoutId id="2147484287" r:id="rId30"/>
    <p:sldLayoutId id="2147484288" r:id="rId31"/>
    <p:sldLayoutId id="2147484289" r:id="rId32"/>
    <p:sldLayoutId id="2147484290" r:id="rId33"/>
    <p:sldLayoutId id="2147484291" r:id="rId34"/>
    <p:sldLayoutId id="2147484292" r:id="rId35"/>
  </p:sldLayoutIdLst>
  <p:hf sldNum="0" hdr="0" ftr="0" dt="0"/>
  <p:txStyles>
    <p:titleStyle>
      <a:lvl1pPr algn="l" defTabSz="914400" rtl="0" eaLnBrk="1" latinLnBrk="0" hangingPunct="1">
        <a:lnSpc>
          <a:spcPct val="90000"/>
        </a:lnSpc>
        <a:spcBef>
          <a:spcPts val="1200"/>
        </a:spcBef>
        <a:spcAft>
          <a:spcPts val="0"/>
        </a:spcAft>
        <a:buNone/>
        <a:defRPr sz="3200" b="0" kern="1200">
          <a:solidFill>
            <a:schemeClr val="tx2"/>
          </a:solidFill>
          <a:latin typeface="Arial Black" panose="020B0A04020102020204" pitchFamily="34" charset="0"/>
          <a:ea typeface="+mj-ea"/>
          <a:cs typeface="+mj-cs"/>
        </a:defRPr>
      </a:lvl1pPr>
    </p:titleStyle>
    <p:bodyStyle>
      <a:lvl1pPr marL="274320" indent="-274320" algn="l" defTabSz="914400" rtl="0" eaLnBrk="1" latinLnBrk="0" hangingPunct="1">
        <a:lnSpc>
          <a:spcPct val="90000"/>
        </a:lnSpc>
        <a:spcBef>
          <a:spcPts val="1200"/>
        </a:spcBef>
        <a:spcAft>
          <a:spcPts val="0"/>
        </a:spcAft>
        <a:buClrTx/>
        <a:buSzPct val="100000"/>
        <a:buFont typeface="Arial" panose="020B0604020202020204" pitchFamily="34" charset="0"/>
        <a:buChar char="•"/>
        <a:defRPr sz="2800" kern="1200">
          <a:solidFill>
            <a:schemeClr val="tx1"/>
          </a:solidFill>
          <a:latin typeface="+mn-lt"/>
          <a:ea typeface="+mn-ea"/>
          <a:cs typeface="+mn-cs"/>
        </a:defRPr>
      </a:lvl1pPr>
      <a:lvl2pPr marL="640080" indent="-27432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280160" indent="-274320" algn="l" defTabSz="914400" rtl="0" eaLnBrk="1" latinLnBrk="0" hangingPunct="1">
        <a:lnSpc>
          <a:spcPct val="90000"/>
        </a:lnSpc>
        <a:spcBef>
          <a:spcPts val="1200"/>
        </a:spcBef>
        <a:spcAft>
          <a:spcPts val="0"/>
        </a:spcAft>
        <a:buSzPct val="90000"/>
        <a:buFont typeface="Arial" panose="020B0604020202020204" pitchFamily="34" charset="0"/>
        <a:buChar char="–"/>
        <a:defRPr sz="2400" kern="1200">
          <a:solidFill>
            <a:schemeClr val="tx1"/>
          </a:solidFill>
          <a:latin typeface="+mn-lt"/>
          <a:ea typeface="+mn-ea"/>
          <a:cs typeface="+mn-cs"/>
        </a:defRPr>
      </a:lvl4pPr>
      <a:lvl5pPr marL="1554480" indent="-22860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3" pos="288">
          <p15:clr>
            <a:srgbClr val="5ACBF0"/>
          </p15:clr>
        </p15:guide>
        <p15:guide id="4" orient="horz" pos="2160">
          <p15:clr>
            <a:srgbClr val="A4A3A4"/>
          </p15:clr>
        </p15:guide>
        <p15:guide id="5" orient="horz" pos="231">
          <p15:clr>
            <a:srgbClr val="5ACBF0"/>
          </p15:clr>
        </p15:guide>
        <p15:guide id="6" pos="7391">
          <p15:clr>
            <a:srgbClr val="5ACBF0"/>
          </p15:clr>
        </p15:guide>
        <p15:guide id="7" orient="horz" pos="3772">
          <p15:clr>
            <a:srgbClr val="FBAE40"/>
          </p15:clr>
        </p15:guide>
        <p15:guide id="9" orient="horz" pos="4110">
          <p15:clr>
            <a:srgbClr val="5ACBF0"/>
          </p15:clr>
        </p15:guide>
        <p15:guide id="10" orient="horz" pos="537">
          <p15:clr>
            <a:srgbClr val="FDE53C"/>
          </p15:clr>
        </p15:guide>
        <p15:guide id="11" orient="horz" pos="846">
          <p15:clr>
            <a:srgbClr val="FDE53C"/>
          </p15:clr>
        </p15:guide>
        <p15:guide id="12" orient="horz" pos="962">
          <p15:clr>
            <a:srgbClr val="5ACBF0"/>
          </p15:clr>
        </p15:guide>
        <p15:guide id="13" orient="horz" pos="4002">
          <p15:clr>
            <a:srgbClr val="5ACBF0"/>
          </p15:clr>
        </p15:guide>
        <p15:guide id="14" pos="3752">
          <p15:clr>
            <a:srgbClr val="5ACBF0"/>
          </p15:clr>
        </p15:guide>
        <p15:guide id="15" pos="3927">
          <p15:clr>
            <a:srgbClr val="5ACBF0"/>
          </p15:clr>
        </p15:guide>
        <p15:guide id="16" pos="2655">
          <p15:clr>
            <a:srgbClr val="5ACBF0"/>
          </p15:clr>
        </p15:guide>
        <p15:guide id="17" pos="5024">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gartner.com/document/3995169"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0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s://www.gartner.com/document/399252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9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0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1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US" dirty="0"/>
              <a:t>Peter Krensky, Jorge Lopez, Whit Andrews</a:t>
            </a:r>
          </a:p>
        </p:txBody>
      </p:sp>
      <p:sp>
        <p:nvSpPr>
          <p:cNvPr id="6" name="Title 5"/>
          <p:cNvSpPr>
            <a:spLocks noGrp="1"/>
          </p:cNvSpPr>
          <p:nvPr>
            <p:ph type="ctrTitle"/>
          </p:nvPr>
        </p:nvSpPr>
        <p:spPr/>
        <p:txBody>
          <a:bodyPr/>
          <a:lstStyle/>
          <a:p>
            <a:r>
              <a:rPr lang="en-US" dirty="0"/>
              <a:t>AI for the Board</a:t>
            </a:r>
          </a:p>
        </p:txBody>
      </p:sp>
    </p:spTree>
    <p:extLst>
      <p:ext uri="{BB962C8B-B14F-4D97-AF65-F5344CB8AC3E}">
        <p14:creationId xmlns:p14="http://schemas.microsoft.com/office/powerpoint/2010/main" val="2298551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27AF1E76-7A72-4800-8DD3-E72E0C13E309}"/>
              </a:ext>
            </a:extLst>
          </p:cNvPr>
          <p:cNvSpPr>
            <a:spLocks noGrp="1"/>
          </p:cNvSpPr>
          <p:nvPr>
            <p:ph type="title"/>
          </p:nvPr>
        </p:nvSpPr>
        <p:spPr/>
        <p:txBody>
          <a:bodyPr/>
          <a:lstStyle/>
          <a:p>
            <a:r>
              <a:rPr lang="en-US" sz="3200" dirty="0"/>
              <a:t>“Nearly half of consumers believe the organization providing or using the AI should be held accountable if AI goes wrong.” </a:t>
            </a:r>
          </a:p>
        </p:txBody>
      </p:sp>
      <p:sp>
        <p:nvSpPr>
          <p:cNvPr id="4" name="Text Placeholder 3">
            <a:extLst>
              <a:ext uri="{FF2B5EF4-FFF2-40B4-BE49-F238E27FC236}">
                <a16:creationId xmlns:a16="http://schemas.microsoft.com/office/drawing/2014/main" xmlns="" id="{17F78395-4139-40EB-85E8-C566E9F1116E}"/>
              </a:ext>
            </a:extLst>
          </p:cNvPr>
          <p:cNvSpPr>
            <a:spLocks noGrp="1"/>
          </p:cNvSpPr>
          <p:nvPr>
            <p:ph type="body" sz="quarter" idx="12"/>
          </p:nvPr>
        </p:nvSpPr>
        <p:spPr>
          <a:xfrm>
            <a:off x="1014717" y="4183201"/>
            <a:ext cx="10158412" cy="430887"/>
          </a:xfrm>
        </p:spPr>
        <p:txBody>
          <a:bodyPr/>
          <a:lstStyle/>
          <a:p>
            <a:r>
              <a:rPr lang="en-US" dirty="0"/>
              <a:t>2018 Gartner Consumer Artificial Intelligence Perceptions Study</a:t>
            </a:r>
          </a:p>
        </p:txBody>
      </p:sp>
    </p:spTree>
    <p:extLst>
      <p:ext uri="{BB962C8B-B14F-4D97-AF65-F5344CB8AC3E}">
        <p14:creationId xmlns:p14="http://schemas.microsoft.com/office/powerpoint/2010/main" val="1280999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527F6-14D8-410F-B5CC-5BCE4C65214D}"/>
              </a:ext>
            </a:extLst>
          </p:cNvPr>
          <p:cNvSpPr>
            <a:spLocks noGrp="1"/>
          </p:cNvSpPr>
          <p:nvPr>
            <p:ph type="title"/>
          </p:nvPr>
        </p:nvSpPr>
        <p:spPr/>
        <p:txBody>
          <a:bodyPr/>
          <a:lstStyle/>
          <a:p>
            <a:r>
              <a:rPr lang="en-US" dirty="0"/>
              <a:t>What are the inherent risks of enterprise AI?</a:t>
            </a:r>
          </a:p>
        </p:txBody>
      </p:sp>
      <p:sp>
        <p:nvSpPr>
          <p:cNvPr id="4" name="Content Placeholder 3">
            <a:extLst>
              <a:ext uri="{FF2B5EF4-FFF2-40B4-BE49-F238E27FC236}">
                <a16:creationId xmlns:a16="http://schemas.microsoft.com/office/drawing/2014/main" xmlns="" id="{F7704AFE-21D6-4352-9F28-9D2F0E2E9F95}"/>
              </a:ext>
            </a:extLst>
          </p:cNvPr>
          <p:cNvSpPr>
            <a:spLocks noGrp="1"/>
          </p:cNvSpPr>
          <p:nvPr>
            <p:ph sz="quarter" idx="10"/>
          </p:nvPr>
        </p:nvSpPr>
        <p:spPr/>
        <p:txBody>
          <a:bodyPr/>
          <a:lstStyle/>
          <a:p>
            <a:r>
              <a:rPr lang="en-US" dirty="0"/>
              <a:t>Accountability</a:t>
            </a:r>
          </a:p>
          <a:p>
            <a:r>
              <a:rPr lang="en-US" dirty="0"/>
              <a:t>Regulatory compliance</a:t>
            </a:r>
          </a:p>
          <a:p>
            <a:r>
              <a:rPr lang="en-US" dirty="0"/>
              <a:t>Fairness and bias</a:t>
            </a:r>
          </a:p>
          <a:p>
            <a:r>
              <a:rPr lang="en-US" dirty="0"/>
              <a:t>Explainability</a:t>
            </a:r>
          </a:p>
          <a:p>
            <a:r>
              <a:rPr lang="en-US" dirty="0"/>
              <a:t>Failure to deliver value</a:t>
            </a:r>
          </a:p>
          <a:p>
            <a:r>
              <a:rPr lang="en-US" dirty="0"/>
              <a:t>Failure to develop trust</a:t>
            </a:r>
          </a:p>
          <a:p>
            <a:endParaRPr lang="en-US" dirty="0"/>
          </a:p>
        </p:txBody>
      </p:sp>
    </p:spTree>
    <p:extLst>
      <p:ext uri="{BB962C8B-B14F-4D97-AF65-F5344CB8AC3E}">
        <p14:creationId xmlns:p14="http://schemas.microsoft.com/office/powerpoint/2010/main" val="91592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527F6-14D8-410F-B5CC-5BCE4C65214D}"/>
              </a:ext>
            </a:extLst>
          </p:cNvPr>
          <p:cNvSpPr>
            <a:spLocks noGrp="1"/>
          </p:cNvSpPr>
          <p:nvPr>
            <p:ph type="title"/>
          </p:nvPr>
        </p:nvSpPr>
        <p:spPr/>
        <p:txBody>
          <a:bodyPr/>
          <a:lstStyle/>
          <a:p>
            <a:r>
              <a:rPr lang="en-US" dirty="0"/>
              <a:t>What are the risks of doing nothing?</a:t>
            </a:r>
            <a:br>
              <a:rPr lang="en-US" dirty="0"/>
            </a:br>
            <a:endParaRPr lang="en-US" dirty="0"/>
          </a:p>
        </p:txBody>
      </p:sp>
      <p:sp>
        <p:nvSpPr>
          <p:cNvPr id="4" name="Content Placeholder 3">
            <a:extLst>
              <a:ext uri="{FF2B5EF4-FFF2-40B4-BE49-F238E27FC236}">
                <a16:creationId xmlns:a16="http://schemas.microsoft.com/office/drawing/2014/main" xmlns="" id="{F7704AFE-21D6-4352-9F28-9D2F0E2E9F95}"/>
              </a:ext>
            </a:extLst>
          </p:cNvPr>
          <p:cNvSpPr>
            <a:spLocks noGrp="1"/>
          </p:cNvSpPr>
          <p:nvPr>
            <p:ph sz="quarter" idx="10"/>
          </p:nvPr>
        </p:nvSpPr>
        <p:spPr/>
        <p:txBody>
          <a:bodyPr/>
          <a:lstStyle/>
          <a:p>
            <a:r>
              <a:rPr lang="en-US" dirty="0"/>
              <a:t>Competitors differentiate and gain advantage using AI</a:t>
            </a:r>
          </a:p>
          <a:p>
            <a:r>
              <a:rPr lang="en-US" dirty="0"/>
              <a:t>Hidden costs and inefficiencies stay hidden</a:t>
            </a:r>
          </a:p>
          <a:p>
            <a:r>
              <a:rPr lang="en-US" dirty="0"/>
              <a:t>Organization fails to learn about and combat systemic bias</a:t>
            </a:r>
          </a:p>
          <a:p>
            <a:r>
              <a:rPr lang="en-US" dirty="0"/>
              <a:t>Organization becomes less attractive to top talent</a:t>
            </a:r>
          </a:p>
          <a:p>
            <a:r>
              <a:rPr lang="en-US" dirty="0"/>
              <a:t>Failure to reap full benefits of digital transformation</a:t>
            </a:r>
          </a:p>
          <a:p>
            <a:r>
              <a:rPr lang="en-US" dirty="0"/>
              <a:t>AI is spreading throughout your organization whether you like it or not</a:t>
            </a:r>
          </a:p>
        </p:txBody>
      </p:sp>
    </p:spTree>
    <p:extLst>
      <p:ext uri="{BB962C8B-B14F-4D97-AF65-F5344CB8AC3E}">
        <p14:creationId xmlns:p14="http://schemas.microsoft.com/office/powerpoint/2010/main" val="261013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905259F-4D29-420F-8C79-EA856DE41A6F}"/>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198253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5205C3-18AF-4187-A8A2-0AF5A8C31688}"/>
              </a:ext>
            </a:extLst>
          </p:cNvPr>
          <p:cNvSpPr>
            <a:spLocks noGrp="1"/>
          </p:cNvSpPr>
          <p:nvPr>
            <p:ph type="title"/>
          </p:nvPr>
        </p:nvSpPr>
        <p:spPr/>
        <p:txBody>
          <a:bodyPr/>
          <a:lstStyle/>
          <a:p>
            <a:r>
              <a:rPr lang="en-US" dirty="0"/>
              <a:t>INDUSTRY EXAMPLES AND GUIDANCE</a:t>
            </a:r>
          </a:p>
        </p:txBody>
      </p:sp>
      <p:sp>
        <p:nvSpPr>
          <p:cNvPr id="3" name="Content Placeholder 2">
            <a:extLst>
              <a:ext uri="{FF2B5EF4-FFF2-40B4-BE49-F238E27FC236}">
                <a16:creationId xmlns:a16="http://schemas.microsoft.com/office/drawing/2014/main" xmlns="" id="{1EA55975-564E-4E1F-BB38-FA462BE26886}"/>
              </a:ext>
            </a:extLst>
          </p:cNvPr>
          <p:cNvSpPr>
            <a:spLocks noGrp="1"/>
          </p:cNvSpPr>
          <p:nvPr>
            <p:ph sz="quarter" idx="10"/>
          </p:nvPr>
        </p:nvSpPr>
        <p:spPr/>
        <p:txBody>
          <a:bodyPr/>
          <a:lstStyle/>
          <a:p>
            <a:r>
              <a:rPr lang="en-US" dirty="0"/>
              <a:t>Banking, Financial Services and Insurance</a:t>
            </a:r>
          </a:p>
          <a:p>
            <a:r>
              <a:rPr lang="en-US" dirty="0"/>
              <a:t>Healthcare</a:t>
            </a:r>
          </a:p>
          <a:p>
            <a:r>
              <a:rPr lang="en-US" dirty="0"/>
              <a:t>Manufacturing</a:t>
            </a:r>
          </a:p>
          <a:p>
            <a:r>
              <a:rPr lang="en-US" dirty="0"/>
              <a:t>Retail</a:t>
            </a:r>
          </a:p>
        </p:txBody>
      </p:sp>
    </p:spTree>
    <p:extLst>
      <p:ext uri="{BB962C8B-B14F-4D97-AF65-F5344CB8AC3E}">
        <p14:creationId xmlns:p14="http://schemas.microsoft.com/office/powerpoint/2010/main" val="292992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745C35C-19B4-486C-828D-2B4A60F77E92}"/>
              </a:ext>
            </a:extLst>
          </p:cNvPr>
          <p:cNvSpPr>
            <a:spLocks noGrp="1"/>
          </p:cNvSpPr>
          <p:nvPr>
            <p:ph type="title"/>
          </p:nvPr>
        </p:nvSpPr>
        <p:spPr/>
        <p:txBody>
          <a:bodyPr/>
          <a:lstStyle/>
          <a:p>
            <a:r>
              <a:rPr lang="en-US" dirty="0"/>
              <a:t>Game Changers for Financial Services CIOs</a:t>
            </a:r>
          </a:p>
        </p:txBody>
      </p:sp>
      <p:pic>
        <p:nvPicPr>
          <p:cNvPr id="1032" name="Picture 8" descr="The list shows the top game- changing technologies in financial services for 2020.">
            <a:extLst>
              <a:ext uri="{FF2B5EF4-FFF2-40B4-BE49-F238E27FC236}">
                <a16:creationId xmlns:a16="http://schemas.microsoft.com/office/drawing/2014/main" xmlns="" id="{7CC0AC1F-CC33-4566-BF2E-A8C4527A5A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450" y="809911"/>
            <a:ext cx="6107923" cy="534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98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3BB8C-8725-4C4E-90D2-DF22515A8899}"/>
              </a:ext>
            </a:extLst>
          </p:cNvPr>
          <p:cNvSpPr>
            <a:spLocks noGrp="1"/>
          </p:cNvSpPr>
          <p:nvPr>
            <p:ph type="title"/>
          </p:nvPr>
        </p:nvSpPr>
        <p:spPr/>
        <p:txBody>
          <a:bodyPr/>
          <a:lstStyle/>
          <a:p>
            <a:r>
              <a:rPr lang="en-US" dirty="0"/>
              <a:t>AI in Banking</a:t>
            </a:r>
          </a:p>
        </p:txBody>
      </p:sp>
      <p:pic>
        <p:nvPicPr>
          <p:cNvPr id="2050" name="Picture 2" descr="The figure shows the different AI use-cases that are being adopted across the financial institutions.">
            <a:extLst>
              <a:ext uri="{FF2B5EF4-FFF2-40B4-BE49-F238E27FC236}">
                <a16:creationId xmlns:a16="http://schemas.microsoft.com/office/drawing/2014/main" xmlns="" id="{7BDBCE81-4BE1-457A-B927-C08C157DA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584" y="809911"/>
            <a:ext cx="6941244" cy="58635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504B77B7-74C3-4743-B105-BBE6AFE9024F}"/>
              </a:ext>
            </a:extLst>
          </p:cNvPr>
          <p:cNvSpPr txBox="1"/>
          <p:nvPr/>
        </p:nvSpPr>
        <p:spPr>
          <a:xfrm>
            <a:off x="3570876" y="5991581"/>
            <a:ext cx="3835154" cy="215444"/>
          </a:xfrm>
          <a:prstGeom prst="rect">
            <a:avLst/>
          </a:prstGeom>
          <a:noFill/>
        </p:spPr>
        <p:txBody>
          <a:bodyPr wrap="square" lIns="0" rtlCol="0">
            <a:spAutoFit/>
          </a:bodyPr>
          <a:lstStyle/>
          <a:p>
            <a:r>
              <a:rPr lang="en-US" sz="800" dirty="0">
                <a:solidFill>
                  <a:srgbClr val="6F7878"/>
                </a:solidFill>
              </a:rPr>
              <a:t>(2019 AI in Organizations Survey)</a:t>
            </a:r>
          </a:p>
        </p:txBody>
      </p:sp>
    </p:spTree>
    <p:extLst>
      <p:ext uri="{BB962C8B-B14F-4D97-AF65-F5344CB8AC3E}">
        <p14:creationId xmlns:p14="http://schemas.microsoft.com/office/powerpoint/2010/main" val="694988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6DA7BC59-795E-46AB-9CAB-DDA63EFAA81E}"/>
              </a:ext>
            </a:extLst>
          </p:cNvPr>
          <p:cNvSpPr>
            <a:spLocks noGrp="1"/>
          </p:cNvSpPr>
          <p:nvPr>
            <p:ph type="title"/>
          </p:nvPr>
        </p:nvSpPr>
        <p:spPr/>
        <p:txBody>
          <a:bodyPr/>
          <a:lstStyle/>
          <a:p>
            <a:r>
              <a:rPr lang="en-US" dirty="0"/>
              <a:t>AI in Financial Services and Insurance</a:t>
            </a:r>
          </a:p>
        </p:txBody>
      </p:sp>
      <p:sp>
        <p:nvSpPr>
          <p:cNvPr id="9" name="TextBox 8">
            <a:extLst>
              <a:ext uri="{FF2B5EF4-FFF2-40B4-BE49-F238E27FC236}">
                <a16:creationId xmlns:a16="http://schemas.microsoft.com/office/drawing/2014/main" xmlns="" id="{629E141F-9646-4FA8-B555-55FFD19BEA14}"/>
              </a:ext>
            </a:extLst>
          </p:cNvPr>
          <p:cNvSpPr txBox="1"/>
          <p:nvPr/>
        </p:nvSpPr>
        <p:spPr>
          <a:xfrm>
            <a:off x="457199" y="5997988"/>
            <a:ext cx="6363715" cy="153888"/>
          </a:xfrm>
          <a:prstGeom prst="rect">
            <a:avLst/>
          </a:prstGeom>
          <a:noFill/>
        </p:spPr>
        <p:txBody>
          <a:bodyPr wrap="square" lIns="0" tIns="0" rIns="0" bIns="0" rtlCol="0">
            <a:spAutoFit/>
          </a:bodyPr>
          <a:lstStyle/>
          <a:p>
            <a:r>
              <a:rPr lang="en-US" sz="1000" dirty="0"/>
              <a:t>Source: </a:t>
            </a:r>
            <a:r>
              <a:rPr lang="en-US" sz="1000" dirty="0">
                <a:hlinkClick r:id="rId3"/>
              </a:rPr>
              <a:t>Financial Services CIOs Must Focus AI Investments on ‘Responsible AI’ in 2021</a:t>
            </a:r>
            <a:endParaRPr lang="en-US" sz="1000" dirty="0"/>
          </a:p>
        </p:txBody>
      </p:sp>
      <p:pic>
        <p:nvPicPr>
          <p:cNvPr id="3074" name="Picture 2" descr="Graphic that shows how AI affects different aspects of FS.">
            <a:extLst>
              <a:ext uri="{FF2B5EF4-FFF2-40B4-BE49-F238E27FC236}">
                <a16:creationId xmlns:a16="http://schemas.microsoft.com/office/drawing/2014/main" xmlns="" id="{CEFE5FF5-2AE4-450E-B7E2-F7526AC66A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5320" y="645096"/>
            <a:ext cx="10262587" cy="5679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83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457200" y="1352642"/>
            <a:ext cx="5499100" cy="1973718"/>
          </a:xfrm>
          <a:prstGeom prst="rect">
            <a:avLst/>
          </a:prstGeom>
          <a:solidFill>
            <a:srgbClr val="00A76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FFFFFF"/>
                </a:solidFill>
                <a:effectLst/>
                <a:uLnTx/>
                <a:uFillTx/>
                <a:latin typeface="Arial"/>
                <a:ea typeface="+mn-ea"/>
                <a:cs typeface="+mn-cs"/>
              </a:rPr>
              <a:t>Goal</a:t>
            </a:r>
          </a:p>
        </p:txBody>
      </p:sp>
      <p:sp>
        <p:nvSpPr>
          <p:cNvPr id="20" name="Rectangle 19"/>
          <p:cNvSpPr/>
          <p:nvPr/>
        </p:nvSpPr>
        <p:spPr>
          <a:xfrm>
            <a:off x="6234114" y="1352642"/>
            <a:ext cx="5499100" cy="1973718"/>
          </a:xfrm>
          <a:prstGeom prst="rect">
            <a:avLst/>
          </a:prstGeom>
          <a:solidFill>
            <a:srgbClr val="F5AB2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rial"/>
                <a:ea typeface="+mn-ea"/>
                <a:cs typeface="+mn-cs"/>
              </a:rPr>
              <a:t>Caution</a:t>
            </a:r>
            <a:endParaRPr kumimoji="0" lang="en-US" sz="2800" b="1" i="0" u="none" strike="noStrike" kern="1200" cap="none" spc="0" normalizeH="0" baseline="0" noProof="0" dirty="0">
              <a:ln>
                <a:noFill/>
              </a:ln>
              <a:solidFill>
                <a:srgbClr val="000000"/>
              </a:solidFill>
              <a:effectLst/>
              <a:uLnTx/>
              <a:uFillTx/>
              <a:latin typeface="Arial"/>
              <a:ea typeface="+mn-ea"/>
              <a:cs typeface="+mn-cs"/>
            </a:endParaRPr>
          </a:p>
        </p:txBody>
      </p:sp>
      <p:sp>
        <p:nvSpPr>
          <p:cNvPr id="2" name="Title 1"/>
          <p:cNvSpPr>
            <a:spLocks noGrp="1"/>
          </p:cNvSpPr>
          <p:nvPr>
            <p:ph type="title"/>
          </p:nvPr>
        </p:nvSpPr>
        <p:spPr/>
        <p:txBody>
          <a:bodyPr/>
          <a:lstStyle/>
          <a:p>
            <a:r>
              <a:rPr lang="en-US" dirty="0"/>
              <a:t>Banking/Financial Services Use Case: Maximize Return/Financial Risk</a:t>
            </a:r>
          </a:p>
        </p:txBody>
      </p:sp>
      <p:sp>
        <p:nvSpPr>
          <p:cNvPr id="3" name="Text Placeholder 2"/>
          <p:cNvSpPr>
            <a:spLocks noGrp="1"/>
          </p:cNvSpPr>
          <p:nvPr>
            <p:ph type="body" sz="quarter" idx="10"/>
          </p:nvPr>
        </p:nvSpPr>
        <p:spPr>
          <a:xfrm>
            <a:off x="783722" y="1879837"/>
            <a:ext cx="3413442" cy="1232887"/>
          </a:xfrm>
        </p:spPr>
        <p:txBody>
          <a:bodyPr/>
          <a:lstStyle/>
          <a:p>
            <a:pPr>
              <a:spcAft>
                <a:spcPts val="600"/>
              </a:spcAft>
            </a:pPr>
            <a:r>
              <a:rPr lang="en-US" sz="2400" dirty="0"/>
              <a:t>Fraud</a:t>
            </a:r>
          </a:p>
          <a:p>
            <a:pPr>
              <a:spcAft>
                <a:spcPts val="600"/>
              </a:spcAft>
            </a:pPr>
            <a:r>
              <a:rPr lang="en-US" sz="2400" dirty="0"/>
              <a:t>Insider Trading</a:t>
            </a:r>
          </a:p>
          <a:p>
            <a:pPr>
              <a:spcAft>
                <a:spcPts val="600"/>
              </a:spcAft>
            </a:pPr>
            <a:r>
              <a:rPr lang="en-US" sz="2400" dirty="0"/>
              <a:t>Collusion</a:t>
            </a:r>
          </a:p>
        </p:txBody>
      </p:sp>
      <p:sp>
        <p:nvSpPr>
          <p:cNvPr id="4" name="Text Placeholder 3"/>
          <p:cNvSpPr>
            <a:spLocks noGrp="1"/>
          </p:cNvSpPr>
          <p:nvPr>
            <p:ph type="body" sz="quarter" idx="11"/>
          </p:nvPr>
        </p:nvSpPr>
        <p:spPr>
          <a:xfrm>
            <a:off x="6882416" y="1879837"/>
            <a:ext cx="1846598" cy="1232887"/>
          </a:xfrm>
        </p:spPr>
        <p:txBody>
          <a:bodyPr/>
          <a:lstStyle/>
          <a:p>
            <a:pPr>
              <a:spcAft>
                <a:spcPts val="600"/>
              </a:spcAft>
              <a:buClr>
                <a:schemeClr val="bg1"/>
              </a:buClr>
            </a:pPr>
            <a:r>
              <a:rPr lang="en-US" sz="2400" dirty="0">
                <a:solidFill>
                  <a:schemeClr val="bg1"/>
                </a:solidFill>
              </a:rPr>
              <a:t>Ethnicity</a:t>
            </a:r>
          </a:p>
          <a:p>
            <a:pPr>
              <a:spcAft>
                <a:spcPts val="600"/>
              </a:spcAft>
              <a:buClr>
                <a:schemeClr val="bg1"/>
              </a:buClr>
            </a:pPr>
            <a:r>
              <a:rPr lang="en-US" sz="2400" dirty="0">
                <a:solidFill>
                  <a:schemeClr val="bg1"/>
                </a:solidFill>
              </a:rPr>
              <a:t>Gender</a:t>
            </a:r>
          </a:p>
          <a:p>
            <a:pPr>
              <a:spcAft>
                <a:spcPts val="600"/>
              </a:spcAft>
              <a:buClr>
                <a:schemeClr val="bg1"/>
              </a:buClr>
            </a:pPr>
            <a:r>
              <a:rPr lang="en-US" sz="2400" dirty="0">
                <a:solidFill>
                  <a:schemeClr val="bg1"/>
                </a:solidFill>
              </a:rPr>
              <a:t>Age</a:t>
            </a:r>
          </a:p>
        </p:txBody>
      </p:sp>
      <p:sp>
        <p:nvSpPr>
          <p:cNvPr id="7" name="Rectangle 6"/>
          <p:cNvSpPr/>
          <p:nvPr/>
        </p:nvSpPr>
        <p:spPr>
          <a:xfrm>
            <a:off x="3402958" y="3521680"/>
            <a:ext cx="8330255" cy="1133802"/>
          </a:xfrm>
          <a:prstGeom prst="rect">
            <a:avLst/>
          </a:prstGeom>
          <a:solidFill>
            <a:srgbClr val="355578"/>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Arial"/>
                <a:ea typeface="+mn-ea"/>
                <a:cs typeface="+mn-cs"/>
              </a:rPr>
              <a:t>False alerts of fraud cut in half</a:t>
            </a:r>
          </a:p>
        </p:txBody>
      </p:sp>
      <p:sp>
        <p:nvSpPr>
          <p:cNvPr id="11" name="Rectangle 10"/>
          <p:cNvSpPr/>
          <p:nvPr/>
        </p:nvSpPr>
        <p:spPr>
          <a:xfrm>
            <a:off x="457200" y="3521680"/>
            <a:ext cx="2982685" cy="1133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190" r="-8190"/>
          <a:stretch/>
        </p:blipFill>
        <p:spPr>
          <a:xfrm>
            <a:off x="620484" y="3697804"/>
            <a:ext cx="2656116" cy="740915"/>
          </a:xfrm>
          <a:prstGeom prst="rect">
            <a:avLst/>
          </a:prstGeom>
        </p:spPr>
      </p:pic>
      <p:sp>
        <p:nvSpPr>
          <p:cNvPr id="16" name="Text Placeholder 3"/>
          <p:cNvSpPr txBox="1">
            <a:spLocks/>
          </p:cNvSpPr>
          <p:nvPr/>
        </p:nvSpPr>
        <p:spPr>
          <a:xfrm>
            <a:off x="9451352" y="1879837"/>
            <a:ext cx="2111800" cy="1232887"/>
          </a:xfrm>
          <a:prstGeom prst="rect">
            <a:avLst/>
          </a:prstGeom>
        </p:spPr>
        <p:txBody>
          <a:bodyPr vert="horz" lIns="0" tIns="0" rIns="0" bIns="0" rtlCol="0">
            <a:noAutofit/>
          </a:bodyPr>
          <a:lstStyle>
            <a:lvl1pPr marL="274320" indent="-27432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800" kern="1200">
                <a:solidFill>
                  <a:schemeClr val="tx1"/>
                </a:solidFill>
                <a:latin typeface="+mn-lt"/>
                <a:ea typeface="+mn-ea"/>
                <a:cs typeface="+mn-cs"/>
              </a:defRPr>
            </a:lvl1pPr>
            <a:lvl2pPr marL="64008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91440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28016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55448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0"/>
              </a:spcBef>
              <a:spcAft>
                <a:spcPts val="600"/>
              </a:spcAft>
              <a:buClr>
                <a:srgbClr val="000000"/>
              </a:buClr>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Social</a:t>
            </a:r>
          </a:p>
          <a:p>
            <a:pPr marL="274320" marR="0" lvl="0" indent="-274320" algn="l" defTabSz="914400" rtl="0" eaLnBrk="1" fontAlgn="auto" latinLnBrk="0" hangingPunct="1">
              <a:lnSpc>
                <a:spcPct val="100000"/>
              </a:lnSpc>
              <a:spcBef>
                <a:spcPts val="0"/>
              </a:spcBef>
              <a:spcAft>
                <a:spcPts val="600"/>
              </a:spcAft>
              <a:buClr>
                <a:srgbClr val="000000"/>
              </a:buClr>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000000"/>
                </a:solidFill>
                <a:effectLst/>
                <a:uLnTx/>
                <a:uFillTx/>
                <a:latin typeface="Arial"/>
                <a:ea typeface="+mn-ea"/>
                <a:cs typeface="+mn-cs"/>
              </a:rPr>
              <a:t>Trust</a:t>
            </a:r>
          </a:p>
          <a:p>
            <a:pPr marL="274320" marR="0" lvl="0" indent="-274320" algn="l" defTabSz="914400" rtl="0" eaLnBrk="1" fontAlgn="auto" latinLnBrk="0" hangingPunct="1">
              <a:lnSpc>
                <a:spcPct val="100000"/>
              </a:lnSpc>
              <a:spcBef>
                <a:spcPts val="0"/>
              </a:spcBef>
              <a:spcAft>
                <a:spcPts val="600"/>
              </a:spcAft>
              <a:buClr>
                <a:srgbClr val="000000"/>
              </a:buClr>
              <a:buSzPct val="90000"/>
              <a:buFont typeface="Wingdings" panose="05000000000000000000" pitchFamily="2" charset="2"/>
              <a:buChar char="§"/>
              <a:tabLst/>
              <a:defRPr/>
            </a:pPr>
            <a:endParaRPr kumimoji="0" lang="en-US" sz="2800" b="0" i="0" u="none" strike="noStrike" kern="1200" cap="none" spc="0" normalizeH="0" baseline="0" noProof="0" dirty="0">
              <a:ln>
                <a:noFill/>
              </a:ln>
              <a:solidFill>
                <a:srgbClr val="000000"/>
              </a:solidFill>
              <a:effectLst/>
              <a:uLnTx/>
              <a:uFillTx/>
              <a:latin typeface="Arial"/>
              <a:ea typeface="+mn-ea"/>
              <a:cs typeface="+mn-cs"/>
            </a:endParaRPr>
          </a:p>
        </p:txBody>
      </p:sp>
      <p:sp>
        <p:nvSpPr>
          <p:cNvPr id="17" name="Text Placeholder 2"/>
          <p:cNvSpPr txBox="1">
            <a:spLocks/>
          </p:cNvSpPr>
          <p:nvPr/>
        </p:nvSpPr>
        <p:spPr>
          <a:xfrm>
            <a:off x="3523404" y="1879837"/>
            <a:ext cx="2137431" cy="1235558"/>
          </a:xfrm>
          <a:prstGeom prst="rect">
            <a:avLst/>
          </a:prstGeom>
        </p:spPr>
        <p:txBody>
          <a:bodyPr vert="horz" lIns="0" tIns="0" rIns="0" bIns="0" rtlCol="0">
            <a:noAutofit/>
          </a:bodyPr>
          <a:lstStyle>
            <a:lvl1pPr marL="274320" indent="-27432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800" kern="1200">
                <a:solidFill>
                  <a:schemeClr val="tx1"/>
                </a:solidFill>
                <a:latin typeface="+mn-lt"/>
                <a:ea typeface="+mn-ea"/>
                <a:cs typeface="+mn-cs"/>
              </a:defRPr>
            </a:lvl1pPr>
            <a:lvl2pPr marL="64008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91440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280160" indent="-27432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55448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0"/>
              </a:spcBef>
              <a:spcAft>
                <a:spcPts val="600"/>
              </a:spcAft>
              <a:buClr>
                <a:srgbClr val="FFFFFF"/>
              </a:buClr>
              <a:buSzPct val="90000"/>
              <a:buFont typeface="Wingdings" panose="05000000000000000000" pitchFamily="2" charset="2"/>
              <a:buChar char="§"/>
              <a:tabLst/>
              <a:defRPr/>
            </a:pPr>
            <a:r>
              <a:rPr kumimoji="0" lang="en-US" sz="2400" b="0" i="0" u="none" strike="noStrike" kern="1200" cap="none" spc="0" normalizeH="0" baseline="0" noProof="0" dirty="0">
                <a:ln>
                  <a:noFill/>
                </a:ln>
                <a:solidFill>
                  <a:srgbClr val="FFFFFF"/>
                </a:solidFill>
                <a:effectLst/>
                <a:uLnTx/>
                <a:uFillTx/>
                <a:latin typeface="Arial"/>
                <a:ea typeface="+mn-ea"/>
                <a:cs typeface="+mn-cs"/>
              </a:rPr>
              <a:t>Money Laundering</a:t>
            </a:r>
          </a:p>
          <a:p>
            <a:pPr marL="274320" marR="0" lvl="0" indent="-274320" algn="l" defTabSz="914400" rtl="0" eaLnBrk="1" fontAlgn="auto" latinLnBrk="0" hangingPunct="1">
              <a:lnSpc>
                <a:spcPct val="100000"/>
              </a:lnSpc>
              <a:spcBef>
                <a:spcPts val="0"/>
              </a:spcBef>
              <a:spcAft>
                <a:spcPts val="600"/>
              </a:spcAft>
              <a:buClr>
                <a:srgbClr val="FFFFFF"/>
              </a:buClr>
              <a:buSzPct val="90000"/>
              <a:buFont typeface="Wingdings" panose="05000000000000000000" pitchFamily="2" charset="2"/>
              <a:buChar char="§"/>
              <a:tabLst/>
              <a:defRPr/>
            </a:pPr>
            <a:endParaRPr kumimoji="0" lang="en-US" sz="2800" b="0" i="0" u="none" strike="noStrike" kern="1200" cap="none" spc="0" normalizeH="0" baseline="0" noProof="0" dirty="0">
              <a:ln>
                <a:noFill/>
              </a:ln>
              <a:solidFill>
                <a:srgbClr val="FFFFFF"/>
              </a:solidFill>
              <a:effectLst/>
              <a:uLnTx/>
              <a:uFillTx/>
              <a:latin typeface="Arial"/>
              <a:ea typeface="+mn-ea"/>
              <a:cs typeface="+mn-cs"/>
            </a:endParaRPr>
          </a:p>
        </p:txBody>
      </p:sp>
      <p:sp>
        <p:nvSpPr>
          <p:cNvPr id="37" name="Rectangle 36"/>
          <p:cNvSpPr/>
          <p:nvPr/>
        </p:nvSpPr>
        <p:spPr>
          <a:xfrm>
            <a:off x="3402958" y="4850802"/>
            <a:ext cx="8330255" cy="1133801"/>
          </a:xfrm>
          <a:prstGeom prst="rect">
            <a:avLst/>
          </a:prstGeom>
          <a:solidFill>
            <a:srgbClr val="355578"/>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Arial"/>
                <a:ea typeface="+mn-ea"/>
                <a:cs typeface="+mn-cs"/>
              </a:rPr>
              <a:t>Prevented losses of $9 million from fake invoices for small business customers</a:t>
            </a:r>
          </a:p>
        </p:txBody>
      </p:sp>
      <p:sp>
        <p:nvSpPr>
          <p:cNvPr id="38" name="Rectangle 37"/>
          <p:cNvSpPr/>
          <p:nvPr/>
        </p:nvSpPr>
        <p:spPr>
          <a:xfrm>
            <a:off x="457200" y="4850802"/>
            <a:ext cx="2982685" cy="1133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pic>
        <p:nvPicPr>
          <p:cNvPr id="40" name="Picture 3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0204" y="5038695"/>
            <a:ext cx="2056676" cy="758016"/>
          </a:xfrm>
          <a:prstGeom prst="rect">
            <a:avLst/>
          </a:prstGeom>
        </p:spPr>
      </p:pic>
    </p:spTree>
    <p:extLst>
      <p:ext uri="{BB962C8B-B14F-4D97-AF65-F5344CB8AC3E}">
        <p14:creationId xmlns:p14="http://schemas.microsoft.com/office/powerpoint/2010/main" val="313328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5F469C-BA82-41EF-A096-6FFC35913455}"/>
              </a:ext>
            </a:extLst>
          </p:cNvPr>
          <p:cNvSpPr>
            <a:spLocks noGrp="1"/>
          </p:cNvSpPr>
          <p:nvPr>
            <p:ph type="title"/>
          </p:nvPr>
        </p:nvSpPr>
        <p:spPr/>
        <p:txBody>
          <a:bodyPr/>
          <a:lstStyle/>
          <a:p>
            <a:r>
              <a:rPr lang="en-US" dirty="0"/>
              <a:t>AI in Healthcare Use Cases</a:t>
            </a:r>
          </a:p>
        </p:txBody>
      </p:sp>
      <p:pic>
        <p:nvPicPr>
          <p:cNvPr id="3" name="Picture 2">
            <a:extLst>
              <a:ext uri="{FF2B5EF4-FFF2-40B4-BE49-F238E27FC236}">
                <a16:creationId xmlns:a16="http://schemas.microsoft.com/office/drawing/2014/main" xmlns="" id="{D5518CF9-A598-4675-A220-2D89C71AC516}"/>
              </a:ext>
            </a:extLst>
          </p:cNvPr>
          <p:cNvPicPr>
            <a:picLocks noChangeAspect="1"/>
          </p:cNvPicPr>
          <p:nvPr/>
        </p:nvPicPr>
        <p:blipFill>
          <a:blip r:embed="rId3"/>
          <a:stretch>
            <a:fillRect/>
          </a:stretch>
        </p:blipFill>
        <p:spPr>
          <a:xfrm>
            <a:off x="1249261" y="967667"/>
            <a:ext cx="9579848" cy="4864962"/>
          </a:xfrm>
          <a:prstGeom prst="rect">
            <a:avLst/>
          </a:prstGeom>
        </p:spPr>
      </p:pic>
      <p:sp>
        <p:nvSpPr>
          <p:cNvPr id="4" name="TextBox 3">
            <a:extLst>
              <a:ext uri="{FF2B5EF4-FFF2-40B4-BE49-F238E27FC236}">
                <a16:creationId xmlns:a16="http://schemas.microsoft.com/office/drawing/2014/main" xmlns="" id="{B8EF2CB3-9950-4746-8FDD-409E0DE17640}"/>
              </a:ext>
            </a:extLst>
          </p:cNvPr>
          <p:cNvSpPr txBox="1"/>
          <p:nvPr/>
        </p:nvSpPr>
        <p:spPr>
          <a:xfrm>
            <a:off x="457199" y="5997988"/>
            <a:ext cx="6363715" cy="153888"/>
          </a:xfrm>
          <a:prstGeom prst="rect">
            <a:avLst/>
          </a:prstGeom>
          <a:noFill/>
        </p:spPr>
        <p:txBody>
          <a:bodyPr wrap="square" lIns="0" tIns="0" rIns="0" bIns="0" rtlCol="0">
            <a:spAutoFit/>
          </a:bodyPr>
          <a:lstStyle/>
          <a:p>
            <a:r>
              <a:rPr lang="en-US" sz="1000" dirty="0"/>
              <a:t>Source: </a:t>
            </a:r>
            <a:r>
              <a:rPr lang="en-US" sz="1000" dirty="0">
                <a:hlinkClick r:id="rId4"/>
              </a:rPr>
              <a:t>Infographic: Artificial Intelligence Use Case Prism for the Healthcare Provider Industry </a:t>
            </a:r>
            <a:endParaRPr lang="en-US" sz="1000" dirty="0"/>
          </a:p>
        </p:txBody>
      </p:sp>
    </p:spTree>
    <p:extLst>
      <p:ext uri="{BB962C8B-B14F-4D97-AF65-F5344CB8AC3E}">
        <p14:creationId xmlns:p14="http://schemas.microsoft.com/office/powerpoint/2010/main" val="3970744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905259F-4D29-420F-8C79-EA856DE41A6F}"/>
              </a:ext>
            </a:extLst>
          </p:cNvPr>
          <p:cNvSpPr>
            <a:spLocks noGrp="1"/>
          </p:cNvSpPr>
          <p:nvPr>
            <p:ph type="title"/>
          </p:nvPr>
        </p:nvSpPr>
        <p:spPr/>
        <p:txBody>
          <a:bodyPr/>
          <a:lstStyle/>
          <a:p>
            <a:r>
              <a:rPr lang="en-US" dirty="0"/>
              <a:t>THIS IS WHAT AI WILL DO FOR YOU</a:t>
            </a:r>
          </a:p>
        </p:txBody>
      </p:sp>
    </p:spTree>
    <p:extLst>
      <p:ext uri="{BB962C8B-B14F-4D97-AF65-F5344CB8AC3E}">
        <p14:creationId xmlns:p14="http://schemas.microsoft.com/office/powerpoint/2010/main" val="3268441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11"/>
          <p:cNvSpPr txBox="1">
            <a:spLocks noGrp="1"/>
          </p:cNvSpPr>
          <p:nvPr>
            <p:ph type="body" idx="3"/>
          </p:nvPr>
        </p:nvSpPr>
        <p:spPr>
          <a:xfrm>
            <a:off x="4988470" y="1197864"/>
            <a:ext cx="2212848" cy="4460875"/>
          </a:xfrm>
          <a:prstGeom prst="rect">
            <a:avLst/>
          </a:prstGeom>
          <a:solidFill>
            <a:srgbClr val="26486F"/>
          </a:solidFill>
          <a:ln>
            <a:noFill/>
          </a:ln>
        </p:spPr>
        <p:txBody>
          <a:bodyPr spcFirstLastPara="1" wrap="square" lIns="182875" tIns="182875" rIns="91425" bIns="182875" anchor="t" anchorCtr="0">
            <a:noAutofit/>
          </a:bodyPr>
          <a:lstStyle/>
          <a:p>
            <a:pPr marL="0" marR="0" lvl="0" indent="0" algn="ctr" rtl="0">
              <a:lnSpc>
                <a:spcPct val="100000"/>
              </a:lnSpc>
              <a:spcBef>
                <a:spcPts val="0"/>
              </a:spcBef>
              <a:spcAft>
                <a:spcPts val="0"/>
              </a:spcAft>
              <a:buClr>
                <a:schemeClr val="lt2"/>
              </a:buClr>
              <a:buSzPts val="2520"/>
              <a:buFont typeface="Noto Sans Symbols"/>
              <a:buNone/>
            </a:pPr>
            <a:r>
              <a:rPr lang="en-US" sz="2800" b="1" i="0" u="none" strike="noStrike" cap="none" dirty="0">
                <a:solidFill>
                  <a:schemeClr val="lt1"/>
                </a:solidFill>
                <a:sym typeface="Arial"/>
              </a:rPr>
              <a:t>Make</a:t>
            </a:r>
            <a:endParaRPr lang="en-US" dirty="0"/>
          </a:p>
          <a:p>
            <a:pPr marL="0" marR="0" lvl="0" indent="0" algn="ctr" rtl="0">
              <a:lnSpc>
                <a:spcPct val="100000"/>
              </a:lnSpc>
              <a:spcBef>
                <a:spcPts val="0"/>
              </a:spcBef>
              <a:spcAft>
                <a:spcPts val="0"/>
              </a:spcAft>
              <a:buClr>
                <a:schemeClr val="lt2"/>
              </a:buClr>
              <a:buSzPts val="2520"/>
              <a:buFont typeface="Noto Sans Symbols"/>
              <a:buNone/>
            </a:pPr>
            <a:r>
              <a:rPr lang="en-US" sz="2800" b="1" i="0" u="none" strike="noStrike" cap="none" dirty="0">
                <a:solidFill>
                  <a:schemeClr val="lt1"/>
                </a:solidFill>
                <a:sym typeface="Arial"/>
              </a:rPr>
              <a:t>to</a:t>
            </a:r>
            <a:endParaRPr lang="en-US" dirty="0"/>
          </a:p>
          <a:p>
            <a:pPr marL="0" marR="0" lvl="0" indent="0" algn="ctr" rtl="0">
              <a:lnSpc>
                <a:spcPct val="100000"/>
              </a:lnSpc>
              <a:spcBef>
                <a:spcPts val="0"/>
              </a:spcBef>
              <a:spcAft>
                <a:spcPts val="0"/>
              </a:spcAft>
              <a:buClr>
                <a:schemeClr val="lt2"/>
              </a:buClr>
              <a:buSzPts val="2520"/>
              <a:buFont typeface="Noto Sans Symbols"/>
              <a:buNone/>
            </a:pPr>
            <a:r>
              <a:rPr lang="en-US" sz="2800" b="1" i="0" u="none" strike="noStrike" cap="none" dirty="0">
                <a:solidFill>
                  <a:schemeClr val="lt1"/>
                </a:solidFill>
                <a:sym typeface="Arial"/>
              </a:rPr>
              <a:t>Stock</a:t>
            </a:r>
            <a:endParaRPr lang="en-US" dirty="0"/>
          </a:p>
          <a:p>
            <a:pPr marL="0" marR="0" lvl="0" indent="0" algn="ctr" rtl="0">
              <a:lnSpc>
                <a:spcPct val="100000"/>
              </a:lnSpc>
              <a:spcBef>
                <a:spcPts val="0"/>
              </a:spcBef>
              <a:spcAft>
                <a:spcPts val="0"/>
              </a:spcAft>
              <a:buClr>
                <a:schemeClr val="lt2"/>
              </a:buClr>
              <a:buSzPts val="3240"/>
              <a:buFont typeface="Noto Sans Symbols"/>
              <a:buNone/>
            </a:pPr>
            <a:endParaRPr lang="en-US" sz="3600" b="1" i="0" u="none" strike="noStrike" cap="none" dirty="0">
              <a:solidFill>
                <a:schemeClr val="lt1"/>
              </a:solidFill>
              <a:latin typeface="Arial"/>
              <a:ea typeface="Arial"/>
              <a:cs typeface="Arial"/>
              <a:sym typeface="Arial"/>
            </a:endParaRPr>
          </a:p>
          <a:p>
            <a:pPr marL="0" marR="0" lvl="0" indent="0" algn="ctr" rtl="0">
              <a:lnSpc>
                <a:spcPct val="100000"/>
              </a:lnSpc>
              <a:spcBef>
                <a:spcPts val="1200"/>
              </a:spcBef>
              <a:spcAft>
                <a:spcPts val="0"/>
              </a:spcAft>
              <a:buClr>
                <a:schemeClr val="lt2"/>
              </a:buClr>
              <a:buSzPts val="3240"/>
              <a:buFont typeface="Noto Sans Symbols"/>
              <a:buNone/>
            </a:pPr>
            <a:endParaRPr lang="en-US" sz="3600" b="1" i="0" u="none" strike="noStrike" cap="none" dirty="0">
              <a:solidFill>
                <a:schemeClr val="lt1"/>
              </a:solidFill>
              <a:latin typeface="Arial"/>
              <a:ea typeface="Arial"/>
              <a:cs typeface="Arial"/>
              <a:sym typeface="Arial"/>
            </a:endParaRPr>
          </a:p>
          <a:p>
            <a:pPr marL="0" marR="0" lvl="0" indent="0" algn="ctr" rtl="0">
              <a:lnSpc>
                <a:spcPct val="100000"/>
              </a:lnSpc>
              <a:spcBef>
                <a:spcPts val="1200"/>
              </a:spcBef>
              <a:spcAft>
                <a:spcPts val="0"/>
              </a:spcAft>
              <a:buClr>
                <a:schemeClr val="lt2"/>
              </a:buClr>
              <a:buSzPts val="2520"/>
              <a:buFont typeface="Noto Sans Symbols"/>
              <a:buNone/>
            </a:pPr>
            <a:endParaRPr sz="2800" b="1" i="0" u="none" strike="noStrike" cap="none" dirty="0">
              <a:solidFill>
                <a:schemeClr val="lt1"/>
              </a:solidFill>
              <a:latin typeface="Arial"/>
              <a:ea typeface="Arial"/>
              <a:cs typeface="Arial"/>
              <a:sym typeface="Arial"/>
            </a:endParaRPr>
          </a:p>
        </p:txBody>
      </p:sp>
      <p:sp>
        <p:nvSpPr>
          <p:cNvPr id="695" name="Google Shape;695;p11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lt2"/>
              </a:buClr>
              <a:buSzPts val="3200"/>
              <a:buFont typeface="Arial Black"/>
              <a:buNone/>
            </a:pPr>
            <a:r>
              <a:rPr lang="en-US" sz="3200" b="1" i="0" u="none" strike="noStrike" cap="none" dirty="0">
                <a:solidFill>
                  <a:schemeClr val="lt2"/>
                </a:solidFill>
                <a:latin typeface="+mj-lt"/>
                <a:ea typeface="Arial Black"/>
                <a:cs typeface="Arial Black"/>
                <a:sym typeface="Arial Black"/>
              </a:rPr>
              <a:t> 5 Fundamental AI Roles for Manufacturing</a:t>
            </a:r>
            <a:endParaRPr lang="en-US" dirty="0">
              <a:latin typeface="+mj-lt"/>
            </a:endParaRPr>
          </a:p>
        </p:txBody>
      </p:sp>
      <p:grpSp>
        <p:nvGrpSpPr>
          <p:cNvPr id="696" name="Google Shape;696;p111"/>
          <p:cNvGrpSpPr/>
          <p:nvPr/>
        </p:nvGrpSpPr>
        <p:grpSpPr>
          <a:xfrm>
            <a:off x="7388172" y="1198563"/>
            <a:ext cx="2215060" cy="4460875"/>
            <a:chOff x="7312154" y="1198563"/>
            <a:chExt cx="2215060" cy="4460875"/>
          </a:xfrm>
        </p:grpSpPr>
        <p:sp>
          <p:nvSpPr>
            <p:cNvPr id="697" name="Google Shape;697;p111"/>
            <p:cNvSpPr txBox="1"/>
            <p:nvPr/>
          </p:nvSpPr>
          <p:spPr>
            <a:xfrm>
              <a:off x="7312154" y="1198563"/>
              <a:ext cx="2215060" cy="4460875"/>
            </a:xfrm>
            <a:prstGeom prst="rect">
              <a:avLst/>
            </a:prstGeom>
            <a:solidFill>
              <a:srgbClr val="26486F"/>
            </a:solidFill>
            <a:ln>
              <a:noFill/>
            </a:ln>
          </p:spPr>
          <p:txBody>
            <a:bodyPr spcFirstLastPara="1" wrap="square" lIns="182875" tIns="182875" rIns="91425" bIns="182875"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Order</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to</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Cash</a:t>
              </a:r>
            </a:p>
          </p:txBody>
        </p:sp>
        <p:pic>
          <p:nvPicPr>
            <p:cNvPr id="698" name="Google Shape;698;p111"/>
            <p:cNvPicPr preferRelativeResize="0"/>
            <p:nvPr/>
          </p:nvPicPr>
          <p:blipFill rotWithShape="1">
            <a:blip r:embed="rId3">
              <a:alphaModFix/>
            </a:blip>
            <a:srcRect/>
            <a:stretch/>
          </p:blipFill>
          <p:spPr>
            <a:xfrm>
              <a:off x="7787983" y="2990173"/>
              <a:ext cx="1263402" cy="1319103"/>
            </a:xfrm>
            <a:prstGeom prst="rect">
              <a:avLst/>
            </a:prstGeom>
            <a:noFill/>
            <a:ln>
              <a:noFill/>
            </a:ln>
          </p:spPr>
        </p:pic>
      </p:grpSp>
      <p:sp>
        <p:nvSpPr>
          <p:cNvPr id="699" name="Google Shape;699;p111"/>
          <p:cNvSpPr txBox="1"/>
          <p:nvPr/>
        </p:nvSpPr>
        <p:spPr>
          <a:xfrm>
            <a:off x="7029811" y="4632918"/>
            <a:ext cx="2931782" cy="65462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Revenue Contribution</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700" name="Google Shape;700;p111"/>
          <p:cNvGrpSpPr/>
          <p:nvPr/>
        </p:nvGrpSpPr>
        <p:grpSpPr>
          <a:xfrm>
            <a:off x="186854" y="1198562"/>
            <a:ext cx="2212848" cy="4460875"/>
            <a:chOff x="146142" y="1198563"/>
            <a:chExt cx="2212848" cy="4460875"/>
          </a:xfrm>
        </p:grpSpPr>
        <p:sp>
          <p:nvSpPr>
            <p:cNvPr id="701" name="Google Shape;701;p111"/>
            <p:cNvSpPr txBox="1"/>
            <p:nvPr/>
          </p:nvSpPr>
          <p:spPr>
            <a:xfrm>
              <a:off x="146142" y="1198563"/>
              <a:ext cx="2212848" cy="4460875"/>
            </a:xfrm>
            <a:prstGeom prst="rect">
              <a:avLst/>
            </a:prstGeom>
            <a:solidFill>
              <a:srgbClr val="26486F"/>
            </a:solidFill>
            <a:ln>
              <a:noFill/>
            </a:ln>
          </p:spPr>
          <p:txBody>
            <a:bodyPr spcFirstLastPara="1" wrap="square" lIns="182875" tIns="182875" rIns="91425" bIns="182875"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Plan</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and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Invent</a:t>
              </a:r>
            </a:p>
          </p:txBody>
        </p:sp>
        <p:pic>
          <p:nvPicPr>
            <p:cNvPr id="702" name="Google Shape;702;p111"/>
            <p:cNvPicPr preferRelativeResize="0"/>
            <p:nvPr/>
          </p:nvPicPr>
          <p:blipFill rotWithShape="1">
            <a:blip r:embed="rId4">
              <a:alphaModFix/>
            </a:blip>
            <a:srcRect/>
            <a:stretch/>
          </p:blipFill>
          <p:spPr>
            <a:xfrm>
              <a:off x="494007" y="2877450"/>
              <a:ext cx="1544549" cy="1544549"/>
            </a:xfrm>
            <a:prstGeom prst="rect">
              <a:avLst/>
            </a:prstGeom>
            <a:noFill/>
            <a:ln>
              <a:noFill/>
            </a:ln>
          </p:spPr>
        </p:pic>
        <p:sp>
          <p:nvSpPr>
            <p:cNvPr id="703" name="Google Shape;703;p111"/>
            <p:cNvSpPr txBox="1"/>
            <p:nvPr/>
          </p:nvSpPr>
          <p:spPr>
            <a:xfrm>
              <a:off x="220305" y="4632920"/>
              <a:ext cx="2060488" cy="65462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Ideation</a:t>
              </a:r>
            </a:p>
          </p:txBody>
        </p:sp>
      </p:grpSp>
      <p:sp>
        <p:nvSpPr>
          <p:cNvPr id="704" name="Google Shape;704;p111"/>
          <p:cNvSpPr txBox="1"/>
          <p:nvPr/>
        </p:nvSpPr>
        <p:spPr>
          <a:xfrm>
            <a:off x="5018653" y="4632917"/>
            <a:ext cx="2060488" cy="65462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Demand</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Forecast</a:t>
            </a:r>
          </a:p>
        </p:txBody>
      </p:sp>
      <p:pic>
        <p:nvPicPr>
          <p:cNvPr id="705" name="Google Shape;705;p111"/>
          <p:cNvPicPr preferRelativeResize="0"/>
          <p:nvPr/>
        </p:nvPicPr>
        <p:blipFill rotWithShape="1">
          <a:blip r:embed="rId5">
            <a:alphaModFix/>
          </a:blip>
          <a:srcRect/>
          <a:stretch/>
        </p:blipFill>
        <p:spPr>
          <a:xfrm>
            <a:off x="5064650" y="2504029"/>
            <a:ext cx="2060488" cy="2291388"/>
          </a:xfrm>
          <a:prstGeom prst="rect">
            <a:avLst/>
          </a:prstGeom>
          <a:noFill/>
          <a:ln>
            <a:noFill/>
          </a:ln>
        </p:spPr>
      </p:pic>
      <p:grpSp>
        <p:nvGrpSpPr>
          <p:cNvPr id="706" name="Google Shape;706;p111"/>
          <p:cNvGrpSpPr/>
          <p:nvPr/>
        </p:nvGrpSpPr>
        <p:grpSpPr>
          <a:xfrm>
            <a:off x="2586556" y="1197579"/>
            <a:ext cx="2215060" cy="4460875"/>
            <a:chOff x="4981898" y="1198563"/>
            <a:chExt cx="2215060" cy="4460875"/>
          </a:xfrm>
        </p:grpSpPr>
        <p:sp>
          <p:nvSpPr>
            <p:cNvPr id="707" name="Google Shape;707;p111"/>
            <p:cNvSpPr txBox="1"/>
            <p:nvPr/>
          </p:nvSpPr>
          <p:spPr>
            <a:xfrm>
              <a:off x="4981898" y="1198563"/>
              <a:ext cx="2215060" cy="4460875"/>
            </a:xfrm>
            <a:prstGeom prst="rect">
              <a:avLst/>
            </a:prstGeom>
            <a:solidFill>
              <a:srgbClr val="26486F"/>
            </a:solidFill>
            <a:ln>
              <a:noFill/>
            </a:ln>
          </p:spPr>
          <p:txBody>
            <a:bodyPr spcFirstLastPara="1" wrap="square" lIns="182875" tIns="182875" rIns="91425" bIns="182875"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Procure</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to</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Pay</a:t>
              </a:r>
            </a:p>
          </p:txBody>
        </p:sp>
        <p:sp>
          <p:nvSpPr>
            <p:cNvPr id="708" name="Google Shape;708;p111"/>
            <p:cNvSpPr txBox="1"/>
            <p:nvPr/>
          </p:nvSpPr>
          <p:spPr>
            <a:xfrm>
              <a:off x="5059184" y="4668294"/>
              <a:ext cx="2060488" cy="65462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Proactive Sourcing</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pic>
          <p:nvPicPr>
            <p:cNvPr id="709" name="Google Shape;709;p111"/>
            <p:cNvPicPr preferRelativeResize="0"/>
            <p:nvPr/>
          </p:nvPicPr>
          <p:blipFill rotWithShape="1">
            <a:blip r:embed="rId6">
              <a:alphaModFix/>
            </a:blip>
            <a:srcRect/>
            <a:stretch/>
          </p:blipFill>
          <p:spPr>
            <a:xfrm>
              <a:off x="5030394" y="2631155"/>
              <a:ext cx="2037139" cy="2037139"/>
            </a:xfrm>
            <a:prstGeom prst="rect">
              <a:avLst/>
            </a:prstGeom>
            <a:noFill/>
            <a:ln>
              <a:noFill/>
            </a:ln>
          </p:spPr>
        </p:pic>
      </p:grpSp>
      <p:grpSp>
        <p:nvGrpSpPr>
          <p:cNvPr id="710" name="Google Shape;710;p111"/>
          <p:cNvGrpSpPr/>
          <p:nvPr/>
        </p:nvGrpSpPr>
        <p:grpSpPr>
          <a:xfrm>
            <a:off x="9790086" y="1198563"/>
            <a:ext cx="2215060" cy="4460875"/>
            <a:chOff x="9655051" y="1198563"/>
            <a:chExt cx="2215060" cy="4460875"/>
          </a:xfrm>
        </p:grpSpPr>
        <p:sp>
          <p:nvSpPr>
            <p:cNvPr id="711" name="Google Shape;711;p111"/>
            <p:cNvSpPr txBox="1"/>
            <p:nvPr/>
          </p:nvSpPr>
          <p:spPr>
            <a:xfrm>
              <a:off x="9655051" y="1198563"/>
              <a:ext cx="2215060" cy="4460875"/>
            </a:xfrm>
            <a:prstGeom prst="rect">
              <a:avLst/>
            </a:prstGeom>
            <a:solidFill>
              <a:srgbClr val="26486F"/>
            </a:solidFill>
            <a:ln>
              <a:noFill/>
            </a:ln>
          </p:spPr>
          <p:txBody>
            <a:bodyPr spcFirstLastPara="1" wrap="square" lIns="182875" tIns="182875" rIns="91425" bIns="182875"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Deliver</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to</a:t>
              </a: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Experience</a:t>
              </a:r>
            </a:p>
          </p:txBody>
        </p:sp>
        <p:pic>
          <p:nvPicPr>
            <p:cNvPr id="712" name="Google Shape;712;p111"/>
            <p:cNvPicPr preferRelativeResize="0"/>
            <p:nvPr/>
          </p:nvPicPr>
          <p:blipFill rotWithShape="1">
            <a:blip r:embed="rId7">
              <a:alphaModFix/>
            </a:blip>
            <a:srcRect/>
            <a:stretch/>
          </p:blipFill>
          <p:spPr>
            <a:xfrm>
              <a:off x="10003043" y="2926105"/>
              <a:ext cx="1447239" cy="1447239"/>
            </a:xfrm>
            <a:prstGeom prst="rect">
              <a:avLst/>
            </a:prstGeom>
            <a:noFill/>
            <a:ln>
              <a:noFill/>
            </a:ln>
          </p:spPr>
        </p:pic>
      </p:grpSp>
      <p:sp>
        <p:nvSpPr>
          <p:cNvPr id="713" name="Google Shape;713;p111"/>
          <p:cNvSpPr txBox="1"/>
          <p:nvPr/>
        </p:nvSpPr>
        <p:spPr>
          <a:xfrm>
            <a:off x="9395806" y="4632918"/>
            <a:ext cx="2931782" cy="654627"/>
          </a:xfrm>
          <a:prstGeom prst="rect">
            <a:avLst/>
          </a:prstGeom>
          <a:noFill/>
          <a:ln>
            <a:noFill/>
          </a:ln>
        </p:spPr>
        <p:txBody>
          <a:bodyPr spcFirstLastPara="1" wrap="square" lIns="91425" tIns="45700" rIns="91425" bIns="45700" anchor="t"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2520"/>
              <a:buFont typeface="Noto Sans Symbols"/>
              <a:buNone/>
              <a:tabLst/>
              <a:defRPr/>
            </a:pPr>
            <a:r>
              <a:rPr kumimoji="0" lang="en-US" sz="2800" b="1" i="0" u="none" strike="noStrike" kern="1200" cap="none" spc="0" normalizeH="0" baseline="0" noProof="0" dirty="0">
                <a:ln>
                  <a:noFill/>
                </a:ln>
                <a:solidFill>
                  <a:srgbClr val="FFFFFF"/>
                </a:solidFill>
                <a:effectLst/>
                <a:uLnTx/>
                <a:uFillTx/>
                <a:latin typeface="Arial"/>
                <a:ea typeface="Arial"/>
                <a:cs typeface="Arial"/>
                <a:sym typeface="Arial"/>
              </a:rPr>
              <a:t>Customer Delight</a:t>
            </a:r>
          </a:p>
        </p:txBody>
      </p:sp>
    </p:spTree>
    <p:extLst>
      <p:ext uri="{BB962C8B-B14F-4D97-AF65-F5344CB8AC3E}">
        <p14:creationId xmlns:p14="http://schemas.microsoft.com/office/powerpoint/2010/main" val="3242275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a:spLocks noGrp="1"/>
          </p:cNvSpPr>
          <p:nvPr>
            <p:ph type="title"/>
          </p:nvPr>
        </p:nvSpPr>
        <p:spPr/>
        <p:txBody>
          <a:bodyPr/>
          <a:lstStyle/>
          <a:p>
            <a:r>
              <a:rPr lang="en-US" dirty="0"/>
              <a:t>Manufacturing Use Case: Machine Vision</a:t>
            </a:r>
          </a:p>
        </p:txBody>
      </p:sp>
      <p:sp>
        <p:nvSpPr>
          <p:cNvPr id="10" name="Title 1"/>
          <p:cNvSpPr txBox="1">
            <a:spLocks/>
          </p:cNvSpPr>
          <p:nvPr/>
        </p:nvSpPr>
        <p:spPr>
          <a:xfrm>
            <a:off x="842863" y="1300164"/>
            <a:ext cx="5000036" cy="4637313"/>
          </a:xfrm>
          <a:prstGeom prst="rect">
            <a:avLst/>
          </a:prstGeom>
        </p:spPr>
        <p:txBody>
          <a:bodyPr vert="horz" wrap="square" lIns="0" tIns="0" rIns="0" bIns="91440" rtlCol="0" anchor="ctr" anchorCtr="0">
            <a:noAutofit/>
          </a:bodyPr>
          <a:lstStyle>
            <a:lvl1pPr marL="228600" indent="-228600" algn="l" defTabSz="914400" rtl="0" eaLnBrk="1" latinLnBrk="0" hangingPunct="1">
              <a:lnSpc>
                <a:spcPct val="100000"/>
              </a:lnSpc>
              <a:spcBef>
                <a:spcPct val="0"/>
              </a:spcBef>
              <a:spcAft>
                <a:spcPts val="1200"/>
              </a:spcAft>
              <a:buNone/>
              <a:defRPr sz="3200" b="1" kern="1200">
                <a:solidFill>
                  <a:schemeClr val="tx2"/>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Arial"/>
                <a:ea typeface="+mj-ea"/>
                <a:cs typeface="+mj-cs"/>
              </a:rPr>
              <a:t>Inspection</a:t>
            </a: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Arial"/>
                <a:ea typeface="+mj-ea"/>
                <a:cs typeface="+mj-cs"/>
              </a:rPr>
              <a:t>Controlling and automation</a:t>
            </a: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Arial"/>
                <a:ea typeface="+mj-ea"/>
                <a:cs typeface="+mj-cs"/>
              </a:rPr>
              <a:t>Calibration and tuning</a:t>
            </a:r>
          </a:p>
          <a:p>
            <a:pPr marL="0" marR="0" lvl="0" indent="0" algn="l" defTabSz="914400" rtl="0" eaLnBrk="1" fontAlgn="auto" latinLnBrk="0" hangingPunct="1">
              <a:lnSpc>
                <a:spcPct val="100000"/>
              </a:lnSpc>
              <a:spcBef>
                <a:spcPct val="0"/>
              </a:spcBef>
              <a:spcAft>
                <a:spcPts val="120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Arial"/>
                <a:ea typeface="+mj-ea"/>
                <a:cs typeface="+mj-cs"/>
              </a:rPr>
              <a:t>Automated issue identification</a:t>
            </a:r>
          </a:p>
        </p:txBody>
      </p:sp>
      <p:pic>
        <p:nvPicPr>
          <p:cNvPr id="17" name="Picture 16"/>
          <p:cNvPicPr>
            <a:picLocks/>
          </p:cNvPicPr>
          <p:nvPr/>
        </p:nvPicPr>
        <p:blipFill>
          <a:blip r:embed="rId3"/>
          <a:stretch>
            <a:fillRect/>
          </a:stretch>
        </p:blipFill>
        <p:spPr>
          <a:xfrm>
            <a:off x="6913997" y="2621150"/>
            <a:ext cx="1591056" cy="2377440"/>
          </a:xfrm>
          <a:prstGeom prst="rect">
            <a:avLst/>
          </a:prstGeom>
        </p:spPr>
      </p:pic>
      <p:sp>
        <p:nvSpPr>
          <p:cNvPr id="20" name="TextBox 19"/>
          <p:cNvSpPr txBox="1"/>
          <p:nvPr/>
        </p:nvSpPr>
        <p:spPr>
          <a:xfrm>
            <a:off x="6715421" y="2015841"/>
            <a:ext cx="1988208" cy="400110"/>
          </a:xfrm>
          <a:prstGeom prst="rect">
            <a:avLst/>
          </a:prstGeom>
          <a:noFill/>
        </p:spPr>
        <p:txBody>
          <a:bodyPr wrap="squar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rial"/>
                <a:ea typeface="+mn-ea"/>
                <a:cs typeface="+mn-cs"/>
              </a:rPr>
              <a:t>Extracted Image</a:t>
            </a:r>
          </a:p>
        </p:txBody>
      </p:sp>
      <p:pic>
        <p:nvPicPr>
          <p:cNvPr id="18" name="Picture 17"/>
          <p:cNvPicPr>
            <a:picLocks noChangeAspect="1"/>
          </p:cNvPicPr>
          <p:nvPr/>
        </p:nvPicPr>
        <p:blipFill>
          <a:blip r:embed="rId4"/>
          <a:stretch>
            <a:fillRect/>
          </a:stretch>
        </p:blipFill>
        <p:spPr>
          <a:xfrm>
            <a:off x="9305610" y="2621150"/>
            <a:ext cx="1593389" cy="2377440"/>
          </a:xfrm>
          <a:prstGeom prst="rect">
            <a:avLst/>
          </a:prstGeom>
        </p:spPr>
      </p:pic>
      <p:sp>
        <p:nvSpPr>
          <p:cNvPr id="21" name="TextBox 20"/>
          <p:cNvSpPr txBox="1"/>
          <p:nvPr/>
        </p:nvSpPr>
        <p:spPr>
          <a:xfrm>
            <a:off x="9090809" y="2015841"/>
            <a:ext cx="2022990" cy="400110"/>
          </a:xfrm>
          <a:prstGeom prst="rect">
            <a:avLst/>
          </a:prstGeom>
          <a:noFill/>
        </p:spPr>
        <p:txBody>
          <a:bodyPr wrap="none" lIns="0" r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540A"/>
                </a:solidFill>
                <a:effectLst/>
                <a:uLnTx/>
                <a:uFillTx/>
                <a:latin typeface="Arial"/>
                <a:ea typeface="+mn-ea"/>
                <a:cs typeface="+mn-cs"/>
              </a:rPr>
              <a:t>Defect Detection</a:t>
            </a:r>
          </a:p>
        </p:txBody>
      </p:sp>
      <p:grpSp>
        <p:nvGrpSpPr>
          <p:cNvPr id="12" name="Group 11"/>
          <p:cNvGrpSpPr/>
          <p:nvPr/>
        </p:nvGrpSpPr>
        <p:grpSpPr>
          <a:xfrm>
            <a:off x="430885" y="1300164"/>
            <a:ext cx="5682555" cy="4643437"/>
            <a:chOff x="473765" y="920687"/>
            <a:chExt cx="6199406" cy="5065776"/>
          </a:xfrm>
        </p:grpSpPr>
        <p:sp>
          <p:nvSpPr>
            <p:cNvPr id="13" name="Rectangle 12"/>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4" name="Rectangle 13"/>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mn-ea"/>
                <a:cs typeface="+mn-cs"/>
              </a:endParaRPr>
            </a:p>
          </p:txBody>
        </p:sp>
      </p:grpSp>
      <p:sp>
        <p:nvSpPr>
          <p:cNvPr id="15" name="Text Box 91"/>
          <p:cNvSpPr txBox="1">
            <a:spLocks noChangeAspect="1" noChangeArrowheads="1"/>
          </p:cNvSpPr>
          <p:nvPr/>
        </p:nvSpPr>
        <p:spPr bwMode="gray">
          <a:xfrm>
            <a:off x="457201" y="6093078"/>
            <a:ext cx="7732295" cy="323165"/>
          </a:xfrm>
          <a:prstGeom prst="rect">
            <a:avLst/>
          </a:prstGeom>
        </p:spPr>
        <p:txBody>
          <a:bodyPr wrap="square" lIns="0" tIns="91440" rIns="0" bIns="91440" anchor="b">
            <a:spAutoFit/>
          </a:bodyPr>
          <a:lstStyle>
            <a:defPPr>
              <a:defRPr lang="en-US"/>
            </a:defPPr>
            <a:lvl1pPr algn="l">
              <a:spcBef>
                <a:spcPts val="0"/>
              </a:spcBef>
              <a:spcAft>
                <a:spcPts val="0"/>
              </a:spcAft>
              <a:defRPr sz="900">
                <a:solidFill>
                  <a:srgbClr val="000000"/>
                </a:solidFill>
                <a:latin typeface="Arial" panose="020B0604020202020204" pitchFamily="34" charset="0"/>
              </a:defRPr>
            </a:lvl1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Source: Landing.AI</a:t>
            </a:r>
          </a:p>
        </p:txBody>
      </p:sp>
      <p:cxnSp>
        <p:nvCxnSpPr>
          <p:cNvPr id="8" name="Straight Arrow Connector 7">
            <a:extLst>
              <a:ext uri="{FF2B5EF4-FFF2-40B4-BE49-F238E27FC236}">
                <a16:creationId xmlns:a16="http://schemas.microsoft.com/office/drawing/2014/main" xmlns="" id="{C22ECEEC-69C4-4A77-902D-87B7C013946A}"/>
              </a:ext>
            </a:extLst>
          </p:cNvPr>
          <p:cNvCxnSpPr>
            <a:cxnSpLocks noChangeAspect="1"/>
          </p:cNvCxnSpPr>
          <p:nvPr/>
        </p:nvCxnSpPr>
        <p:spPr>
          <a:xfrm flipH="1" flipV="1">
            <a:off x="10830921" y="3618820"/>
            <a:ext cx="512348" cy="503583"/>
          </a:xfrm>
          <a:prstGeom prst="straightConnector1">
            <a:avLst/>
          </a:prstGeom>
          <a:ln w="117475">
            <a:solidFill>
              <a:srgbClr val="FF540A"/>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xmlns="" id="{53F3C1EE-41AB-4BBF-8442-ED4E51CDC74D}"/>
              </a:ext>
            </a:extLst>
          </p:cNvPr>
          <p:cNvSpPr/>
          <p:nvPr/>
        </p:nvSpPr>
        <p:spPr>
          <a:xfrm flipH="1" flipV="1">
            <a:off x="10714839" y="3618820"/>
            <a:ext cx="91440" cy="91440"/>
          </a:xfrm>
          <a:prstGeom prst="ellipse">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395344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0308F6-230D-450B-8126-A96DE1C6221E}"/>
              </a:ext>
            </a:extLst>
          </p:cNvPr>
          <p:cNvSpPr>
            <a:spLocks noGrp="1"/>
          </p:cNvSpPr>
          <p:nvPr>
            <p:ph type="title"/>
          </p:nvPr>
        </p:nvSpPr>
        <p:spPr/>
        <p:txBody>
          <a:bodyPr/>
          <a:lstStyle/>
          <a:p>
            <a:r>
              <a:rPr lang="en-US" dirty="0"/>
              <a:t>AI in Retail</a:t>
            </a:r>
          </a:p>
        </p:txBody>
      </p:sp>
      <p:pic>
        <p:nvPicPr>
          <p:cNvPr id="1026" name="Picture 2" descr="There is a virtuous cycle of automation, analytics and growth of customer understanding. ">
            <a:extLst>
              <a:ext uri="{FF2B5EF4-FFF2-40B4-BE49-F238E27FC236}">
                <a16:creationId xmlns:a16="http://schemas.microsoft.com/office/drawing/2014/main" xmlns="" id="{18CFBDDB-09B7-49E0-A2D1-44DBA80379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125" y="809911"/>
            <a:ext cx="6591502" cy="5510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996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AD4EB-34FD-40B1-8E09-76C0AB9A5CE6}"/>
              </a:ext>
            </a:extLst>
          </p:cNvPr>
          <p:cNvSpPr>
            <a:spLocks noGrp="1"/>
          </p:cNvSpPr>
          <p:nvPr>
            <p:ph type="title"/>
          </p:nvPr>
        </p:nvSpPr>
        <p:spPr/>
        <p:txBody>
          <a:bodyPr/>
          <a:lstStyle/>
          <a:p>
            <a:r>
              <a:rPr lang="en-US" dirty="0"/>
              <a:t>AI in Retail</a:t>
            </a:r>
          </a:p>
        </p:txBody>
      </p:sp>
      <p:pic>
        <p:nvPicPr>
          <p:cNvPr id="2050" name="Picture 2" descr="Tools for Successful Adoption of AI as Part of Algorithmic Retailing in Merchandising">
            <a:extLst>
              <a:ext uri="{FF2B5EF4-FFF2-40B4-BE49-F238E27FC236}">
                <a16:creationId xmlns:a16="http://schemas.microsoft.com/office/drawing/2014/main" xmlns="" id="{684864F6-DB30-4061-9F07-BFC2E7CA2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384" y="950801"/>
            <a:ext cx="10008016" cy="5148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7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282F49-9E2B-45F0-9B51-476CC6D76768}"/>
              </a:ext>
            </a:extLst>
          </p:cNvPr>
          <p:cNvSpPr>
            <a:spLocks noGrp="1"/>
          </p:cNvSpPr>
          <p:nvPr>
            <p:ph type="title" idx="4294967295"/>
          </p:nvPr>
        </p:nvSpPr>
        <p:spPr>
          <a:xfrm>
            <a:off x="2157397" y="996255"/>
            <a:ext cx="8445500" cy="444500"/>
          </a:xfrm>
        </p:spPr>
        <p:txBody>
          <a:bodyPr/>
          <a:lstStyle/>
          <a:p>
            <a:r>
              <a:rPr lang="en-US" dirty="0"/>
              <a:t>The business value of AI will reach $5.1 billion by 2025 </a:t>
            </a:r>
            <a:br>
              <a:rPr lang="en-US" dirty="0"/>
            </a:br>
            <a:r>
              <a:rPr lang="en-US" dirty="0"/>
              <a:t/>
            </a:r>
            <a:br>
              <a:rPr lang="en-US" dirty="0"/>
            </a:br>
            <a:r>
              <a:rPr lang="en-US" dirty="0"/>
              <a:t/>
            </a:r>
            <a:br>
              <a:rPr lang="en-US" dirty="0"/>
            </a:br>
            <a:r>
              <a:rPr lang="en-US" dirty="0"/>
              <a:t>23% of CIOs claim to have already deployed AI (2021)</a:t>
            </a:r>
            <a:br>
              <a:rPr lang="en-US" dirty="0"/>
            </a:br>
            <a:r>
              <a:rPr lang="en-US" dirty="0"/>
              <a:t/>
            </a:r>
            <a:br>
              <a:rPr lang="en-US" dirty="0"/>
            </a:br>
            <a:r>
              <a:rPr lang="en-US" dirty="0"/>
              <a:t/>
            </a:r>
            <a:br>
              <a:rPr lang="en-US" dirty="0"/>
            </a:br>
            <a:r>
              <a:rPr lang="en-US" dirty="0"/>
              <a:t>51% of organizations with AI deployed do financial/risk analysis on every project</a:t>
            </a:r>
          </a:p>
        </p:txBody>
      </p:sp>
      <p:pic>
        <p:nvPicPr>
          <p:cNvPr id="3" name="Picture 2">
            <a:extLst>
              <a:ext uri="{FF2B5EF4-FFF2-40B4-BE49-F238E27FC236}">
                <a16:creationId xmlns:a16="http://schemas.microsoft.com/office/drawing/2014/main" xmlns="" id="{5C34CEE4-0234-415F-B672-0C915073C490}"/>
              </a:ext>
            </a:extLst>
          </p:cNvPr>
          <p:cNvPicPr>
            <a:picLocks noChangeAspect="1"/>
          </p:cNvPicPr>
          <p:nvPr/>
        </p:nvPicPr>
        <p:blipFill>
          <a:blip r:embed="rId3"/>
          <a:stretch>
            <a:fillRect/>
          </a:stretch>
        </p:blipFill>
        <p:spPr>
          <a:xfrm>
            <a:off x="976311" y="2611127"/>
            <a:ext cx="870243" cy="1004817"/>
          </a:xfrm>
          <a:prstGeom prst="rect">
            <a:avLst/>
          </a:prstGeom>
        </p:spPr>
      </p:pic>
      <p:pic>
        <p:nvPicPr>
          <p:cNvPr id="4" name="Picture 3">
            <a:extLst>
              <a:ext uri="{FF2B5EF4-FFF2-40B4-BE49-F238E27FC236}">
                <a16:creationId xmlns:a16="http://schemas.microsoft.com/office/drawing/2014/main" xmlns="" id="{F8F8590A-B3B1-426A-AA2D-DCD18AABAACE}"/>
              </a:ext>
            </a:extLst>
          </p:cNvPr>
          <p:cNvPicPr>
            <a:picLocks noChangeAspect="1"/>
          </p:cNvPicPr>
          <p:nvPr/>
        </p:nvPicPr>
        <p:blipFill>
          <a:blip r:embed="rId3"/>
          <a:stretch>
            <a:fillRect/>
          </a:stretch>
        </p:blipFill>
        <p:spPr>
          <a:xfrm>
            <a:off x="976311" y="4402936"/>
            <a:ext cx="870243" cy="1004817"/>
          </a:xfrm>
          <a:prstGeom prst="rect">
            <a:avLst/>
          </a:prstGeom>
        </p:spPr>
      </p:pic>
      <p:pic>
        <p:nvPicPr>
          <p:cNvPr id="5" name="Picture 4">
            <a:extLst>
              <a:ext uri="{FF2B5EF4-FFF2-40B4-BE49-F238E27FC236}">
                <a16:creationId xmlns:a16="http://schemas.microsoft.com/office/drawing/2014/main" xmlns="" id="{E7392D18-8D27-4C2C-BEB1-04334BCC9979}"/>
              </a:ext>
            </a:extLst>
          </p:cNvPr>
          <p:cNvPicPr>
            <a:picLocks noChangeAspect="1"/>
          </p:cNvPicPr>
          <p:nvPr/>
        </p:nvPicPr>
        <p:blipFill>
          <a:blip r:embed="rId3"/>
          <a:stretch>
            <a:fillRect/>
          </a:stretch>
        </p:blipFill>
        <p:spPr>
          <a:xfrm>
            <a:off x="976312" y="819318"/>
            <a:ext cx="870243" cy="1004817"/>
          </a:xfrm>
          <a:prstGeom prst="rect">
            <a:avLst/>
          </a:prstGeom>
        </p:spPr>
      </p:pic>
    </p:spTree>
    <p:extLst>
      <p:ext uri="{BB962C8B-B14F-4D97-AF65-F5344CB8AC3E}">
        <p14:creationId xmlns:p14="http://schemas.microsoft.com/office/powerpoint/2010/main" val="3760445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5"/>
          <p:cNvSpPr/>
          <p:nvPr/>
        </p:nvSpPr>
        <p:spPr>
          <a:xfrm>
            <a:off x="1244178" y="1000479"/>
            <a:ext cx="9703643" cy="4857041"/>
          </a:xfrm>
          <a:custGeom>
            <a:avLst/>
            <a:gdLst/>
            <a:ahLst/>
            <a:cxnLst/>
            <a:rect l="l" t="t" r="r" b="b"/>
            <a:pathLst>
              <a:path w="5389880" h="2692400" extrusionOk="0">
                <a:moveTo>
                  <a:pt x="2694743" y="0"/>
                </a:moveTo>
                <a:lnTo>
                  <a:pt x="0" y="2692276"/>
                </a:lnTo>
                <a:lnTo>
                  <a:pt x="5389487" y="2692276"/>
                </a:lnTo>
                <a:lnTo>
                  <a:pt x="2694743"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0000"/>
              </a:solidFill>
              <a:ea typeface="Calibri"/>
              <a:cs typeface="Calibri"/>
              <a:sym typeface="Calibri"/>
            </a:endParaRPr>
          </a:p>
        </p:txBody>
      </p:sp>
      <p:sp>
        <p:nvSpPr>
          <p:cNvPr id="142" name="Google Shape;142;p5"/>
          <p:cNvSpPr txBox="1"/>
          <p:nvPr/>
        </p:nvSpPr>
        <p:spPr>
          <a:xfrm>
            <a:off x="2984417" y="4731217"/>
            <a:ext cx="1804005" cy="25838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000"/>
              <a:buFont typeface="Arial"/>
              <a:buNone/>
            </a:pPr>
            <a:r>
              <a:rPr lang="en-US" sz="1600" b="1" i="0" u="none" strike="noStrike" cap="none" dirty="0">
                <a:solidFill>
                  <a:srgbClr val="FFFFFF"/>
                </a:solidFill>
                <a:latin typeface="Arial"/>
                <a:ea typeface="Arial"/>
                <a:cs typeface="Arial"/>
                <a:sym typeface="Arial"/>
              </a:rPr>
              <a:t>Business Value</a:t>
            </a:r>
            <a:endParaRPr lang="en-US" sz="1600" b="1" i="0" u="none" strike="noStrike" cap="none" dirty="0">
              <a:solidFill>
                <a:srgbClr val="000000"/>
              </a:solidFill>
            </a:endParaRPr>
          </a:p>
        </p:txBody>
      </p:sp>
      <p:sp>
        <p:nvSpPr>
          <p:cNvPr id="143" name="Google Shape;143;p5"/>
          <p:cNvSpPr txBox="1"/>
          <p:nvPr/>
        </p:nvSpPr>
        <p:spPr>
          <a:xfrm>
            <a:off x="7926741" y="4731217"/>
            <a:ext cx="1043678" cy="25838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000"/>
              <a:buFont typeface="Arial"/>
              <a:buNone/>
            </a:pPr>
            <a:r>
              <a:rPr lang="en-US" sz="1600" b="1" i="0" u="none" strike="noStrike" cap="none" dirty="0">
                <a:solidFill>
                  <a:srgbClr val="FFFFFF"/>
                </a:solidFill>
                <a:latin typeface="Arial"/>
                <a:ea typeface="Arial"/>
                <a:cs typeface="Arial"/>
                <a:sym typeface="Arial"/>
              </a:rPr>
              <a:t>Feasibility</a:t>
            </a:r>
            <a:endParaRPr lang="en-US" sz="1600" b="1" i="0" u="none" strike="noStrike" cap="none" dirty="0">
              <a:solidFill>
                <a:srgbClr val="000000"/>
              </a:solidFill>
            </a:endParaRPr>
          </a:p>
        </p:txBody>
      </p:sp>
      <p:sp>
        <p:nvSpPr>
          <p:cNvPr id="144" name="Google Shape;144;p5"/>
          <p:cNvSpPr/>
          <p:nvPr/>
        </p:nvSpPr>
        <p:spPr>
          <a:xfrm>
            <a:off x="5360370" y="1140269"/>
            <a:ext cx="1456913" cy="1445886"/>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45" name="Google Shape;145;p5"/>
          <p:cNvSpPr/>
          <p:nvPr/>
        </p:nvSpPr>
        <p:spPr>
          <a:xfrm>
            <a:off x="5360370" y="4090543"/>
            <a:ext cx="1456913" cy="1445886"/>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35557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46" name="Google Shape;146;p5"/>
          <p:cNvSpPr/>
          <p:nvPr/>
        </p:nvSpPr>
        <p:spPr>
          <a:xfrm>
            <a:off x="4612098" y="1877836"/>
            <a:ext cx="1456913" cy="1445886"/>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47" name="Google Shape;147;p5"/>
          <p:cNvSpPr/>
          <p:nvPr/>
        </p:nvSpPr>
        <p:spPr>
          <a:xfrm>
            <a:off x="6108642" y="1877836"/>
            <a:ext cx="1456913" cy="1445886"/>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48" name="Google Shape;148;p5"/>
          <p:cNvSpPr/>
          <p:nvPr/>
        </p:nvSpPr>
        <p:spPr>
          <a:xfrm>
            <a:off x="4612098" y="3352975"/>
            <a:ext cx="1456913" cy="1445886"/>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49" name="Google Shape;149;p5"/>
          <p:cNvSpPr/>
          <p:nvPr/>
        </p:nvSpPr>
        <p:spPr>
          <a:xfrm>
            <a:off x="6108643" y="3352975"/>
            <a:ext cx="1456913" cy="1445886"/>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50" name="Google Shape;150;p5"/>
          <p:cNvSpPr/>
          <p:nvPr/>
        </p:nvSpPr>
        <p:spPr>
          <a:xfrm>
            <a:off x="5360370" y="2615407"/>
            <a:ext cx="1456913" cy="1445886"/>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A1A9C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51" name="Google Shape;151;p5"/>
          <p:cNvSpPr/>
          <p:nvPr/>
        </p:nvSpPr>
        <p:spPr>
          <a:xfrm>
            <a:off x="6856914" y="2615407"/>
            <a:ext cx="1456913" cy="1445886"/>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52" name="Google Shape;152;p5"/>
          <p:cNvSpPr/>
          <p:nvPr/>
        </p:nvSpPr>
        <p:spPr>
          <a:xfrm>
            <a:off x="3863826" y="2615407"/>
            <a:ext cx="1456913" cy="1445886"/>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w="25400">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53" name="Google Shape;153;p5"/>
          <p:cNvSpPr txBox="1"/>
          <p:nvPr/>
        </p:nvSpPr>
        <p:spPr>
          <a:xfrm rot="2700000">
            <a:off x="4181961" y="4018383"/>
            <a:ext cx="653874" cy="243785"/>
          </a:xfrm>
          <a:prstGeom prst="rect">
            <a:avLst/>
          </a:prstGeom>
          <a:noFill/>
          <a:ln>
            <a:noFill/>
          </a:ln>
        </p:spPr>
        <p:txBody>
          <a:bodyPr spcFirstLastPara="1" wrap="square" lIns="0" tIns="0" rIns="0" bIns="0" anchor="t" anchorCtr="0">
            <a:spAutoFit/>
          </a:bodyPr>
          <a:lstStyle/>
          <a:p>
            <a:pPr marL="0" marR="0" lvl="0" indent="0" algn="ctr" rtl="0">
              <a:lnSpc>
                <a:spcPct val="99333"/>
              </a:lnSpc>
              <a:spcBef>
                <a:spcPts val="0"/>
              </a:spcBef>
              <a:spcAft>
                <a:spcPts val="0"/>
              </a:spcAft>
              <a:buClr>
                <a:srgbClr val="000000"/>
              </a:buClr>
              <a:buSzPts val="900"/>
              <a:buFont typeface="Arial"/>
              <a:buNone/>
            </a:pPr>
            <a:r>
              <a:rPr lang="en-US" sz="1600" b="1" i="0" u="none" strike="noStrike" cap="none" dirty="0">
                <a:solidFill>
                  <a:srgbClr val="FFFFFF"/>
                </a:solidFill>
              </a:rPr>
              <a:t>High</a:t>
            </a:r>
            <a:endParaRPr lang="en-US" sz="1600" b="1" i="0" u="none" strike="noStrike" cap="none" dirty="0">
              <a:solidFill>
                <a:srgbClr val="000000"/>
              </a:solidFill>
            </a:endParaRPr>
          </a:p>
        </p:txBody>
      </p:sp>
      <p:sp>
        <p:nvSpPr>
          <p:cNvPr id="154" name="Google Shape;154;p5"/>
          <p:cNvSpPr txBox="1"/>
          <p:nvPr/>
        </p:nvSpPr>
        <p:spPr>
          <a:xfrm rot="2700000">
            <a:off x="4811262" y="4760524"/>
            <a:ext cx="914635" cy="243785"/>
          </a:xfrm>
          <a:prstGeom prst="rect">
            <a:avLst/>
          </a:prstGeom>
          <a:noFill/>
          <a:ln>
            <a:noFill/>
          </a:ln>
        </p:spPr>
        <p:txBody>
          <a:bodyPr spcFirstLastPara="1" wrap="square" lIns="0" tIns="0" rIns="0" bIns="0" anchor="t" anchorCtr="0">
            <a:spAutoFit/>
          </a:bodyPr>
          <a:lstStyle/>
          <a:p>
            <a:pPr marL="0" marR="0" lvl="0" indent="0" algn="ctr" rtl="0">
              <a:lnSpc>
                <a:spcPct val="99333"/>
              </a:lnSpc>
              <a:spcBef>
                <a:spcPts val="0"/>
              </a:spcBef>
              <a:spcAft>
                <a:spcPts val="0"/>
              </a:spcAft>
              <a:buClr>
                <a:srgbClr val="000000"/>
              </a:buClr>
              <a:buSzPts val="900"/>
              <a:buFont typeface="Arial"/>
              <a:buNone/>
            </a:pPr>
            <a:r>
              <a:rPr lang="en-US" sz="1600" b="1" i="0" u="none" strike="noStrike" cap="none" dirty="0">
                <a:solidFill>
                  <a:srgbClr val="FFFFFF"/>
                </a:solidFill>
              </a:rPr>
              <a:t>Medium</a:t>
            </a:r>
            <a:endParaRPr lang="en-US" sz="1600" b="1" i="0" u="none" strike="noStrike" cap="none" dirty="0">
              <a:solidFill>
                <a:srgbClr val="000000"/>
              </a:solidFill>
            </a:endParaRPr>
          </a:p>
        </p:txBody>
      </p:sp>
      <p:sp>
        <p:nvSpPr>
          <p:cNvPr id="155" name="Google Shape;155;p5"/>
          <p:cNvSpPr txBox="1"/>
          <p:nvPr/>
        </p:nvSpPr>
        <p:spPr>
          <a:xfrm>
            <a:off x="5867699" y="5547824"/>
            <a:ext cx="432605" cy="243785"/>
          </a:xfrm>
          <a:prstGeom prst="rect">
            <a:avLst/>
          </a:prstGeom>
          <a:noFill/>
          <a:ln>
            <a:noFill/>
          </a:ln>
        </p:spPr>
        <p:txBody>
          <a:bodyPr spcFirstLastPara="1" wrap="square" lIns="0" tIns="0" rIns="0" bIns="0" anchor="t" anchorCtr="0">
            <a:spAutoFit/>
          </a:bodyPr>
          <a:lstStyle/>
          <a:p>
            <a:pPr marL="0" marR="0" lvl="0" indent="0" algn="ctr" rtl="0">
              <a:lnSpc>
                <a:spcPct val="99333"/>
              </a:lnSpc>
              <a:spcBef>
                <a:spcPts val="0"/>
              </a:spcBef>
              <a:spcAft>
                <a:spcPts val="0"/>
              </a:spcAft>
              <a:buClr>
                <a:srgbClr val="000000"/>
              </a:buClr>
              <a:buSzPts val="900"/>
              <a:buFont typeface="Arial"/>
              <a:buNone/>
            </a:pPr>
            <a:r>
              <a:rPr lang="en-US" sz="1600" b="1" i="0" u="none" strike="noStrike" cap="none" dirty="0">
                <a:solidFill>
                  <a:srgbClr val="FFFFFF"/>
                </a:solidFill>
              </a:rPr>
              <a:t>Low</a:t>
            </a:r>
            <a:endParaRPr lang="en-US" sz="1600" b="1" i="0" u="none" strike="noStrike" cap="none" dirty="0">
              <a:solidFill>
                <a:srgbClr val="000000"/>
              </a:solidFill>
            </a:endParaRPr>
          </a:p>
        </p:txBody>
      </p:sp>
      <p:sp>
        <p:nvSpPr>
          <p:cNvPr id="156" name="Google Shape;156;p5"/>
          <p:cNvSpPr txBox="1"/>
          <p:nvPr/>
        </p:nvSpPr>
        <p:spPr>
          <a:xfrm rot="18900000">
            <a:off x="6536729" y="4731723"/>
            <a:ext cx="796293" cy="243785"/>
          </a:xfrm>
          <a:prstGeom prst="rect">
            <a:avLst/>
          </a:prstGeom>
          <a:noFill/>
          <a:ln>
            <a:noFill/>
          </a:ln>
        </p:spPr>
        <p:txBody>
          <a:bodyPr spcFirstLastPara="1" wrap="square" lIns="0" tIns="0" rIns="0" bIns="0" anchor="t" anchorCtr="0">
            <a:spAutoFit/>
          </a:bodyPr>
          <a:lstStyle/>
          <a:p>
            <a:pPr marL="0" marR="0" lvl="0" indent="0" algn="l" rtl="0">
              <a:lnSpc>
                <a:spcPct val="99333"/>
              </a:lnSpc>
              <a:spcBef>
                <a:spcPts val="0"/>
              </a:spcBef>
              <a:spcAft>
                <a:spcPts val="0"/>
              </a:spcAft>
              <a:buClr>
                <a:srgbClr val="000000"/>
              </a:buClr>
              <a:buSzPts val="900"/>
              <a:buFont typeface="Arial"/>
              <a:buNone/>
            </a:pPr>
            <a:r>
              <a:rPr lang="en-US" sz="1600" b="1" i="0" u="none" strike="noStrike" cap="none" dirty="0">
                <a:solidFill>
                  <a:srgbClr val="FFFFFF"/>
                </a:solidFill>
              </a:rPr>
              <a:t>Medium</a:t>
            </a:r>
            <a:endParaRPr lang="en-US" sz="1600" b="1" i="0" u="none" strike="noStrike" cap="none" dirty="0">
              <a:solidFill>
                <a:srgbClr val="000000"/>
              </a:solidFill>
            </a:endParaRPr>
          </a:p>
        </p:txBody>
      </p:sp>
      <p:sp>
        <p:nvSpPr>
          <p:cNvPr id="157" name="Google Shape;157;p5"/>
          <p:cNvSpPr txBox="1"/>
          <p:nvPr/>
        </p:nvSpPr>
        <p:spPr>
          <a:xfrm rot="18900000">
            <a:off x="7460456" y="3973690"/>
            <a:ext cx="490765" cy="243785"/>
          </a:xfrm>
          <a:prstGeom prst="rect">
            <a:avLst/>
          </a:prstGeom>
          <a:noFill/>
          <a:ln>
            <a:noFill/>
          </a:ln>
        </p:spPr>
        <p:txBody>
          <a:bodyPr spcFirstLastPara="1" wrap="square" lIns="0" tIns="0" rIns="0" bIns="0" anchor="t" anchorCtr="0">
            <a:spAutoFit/>
          </a:bodyPr>
          <a:lstStyle/>
          <a:p>
            <a:pPr marL="0" marR="0" lvl="0" indent="0" algn="l" rtl="0">
              <a:lnSpc>
                <a:spcPct val="99333"/>
              </a:lnSpc>
              <a:spcBef>
                <a:spcPts val="0"/>
              </a:spcBef>
              <a:spcAft>
                <a:spcPts val="0"/>
              </a:spcAft>
              <a:buClr>
                <a:srgbClr val="000000"/>
              </a:buClr>
              <a:buSzPts val="900"/>
              <a:buFont typeface="Arial"/>
              <a:buNone/>
            </a:pPr>
            <a:r>
              <a:rPr lang="en-US" sz="1600" b="1" i="0" u="none" strike="noStrike" cap="none" dirty="0">
                <a:solidFill>
                  <a:srgbClr val="FFFFFF"/>
                </a:solidFill>
              </a:rPr>
              <a:t>High</a:t>
            </a:r>
            <a:endParaRPr lang="en-US" sz="1600" b="1" i="0" u="none" strike="noStrike" cap="none" dirty="0">
              <a:solidFill>
                <a:srgbClr val="000000"/>
              </a:solidFill>
            </a:endParaRPr>
          </a:p>
        </p:txBody>
      </p:sp>
      <p:grpSp>
        <p:nvGrpSpPr>
          <p:cNvPr id="5" name="Group 4">
            <a:extLst>
              <a:ext uri="{FF2B5EF4-FFF2-40B4-BE49-F238E27FC236}">
                <a16:creationId xmlns:a16="http://schemas.microsoft.com/office/drawing/2014/main" xmlns="" id="{13F822BC-07C5-43C0-91AC-4050C21AE1D6}"/>
              </a:ext>
            </a:extLst>
          </p:cNvPr>
          <p:cNvGrpSpPr/>
          <p:nvPr/>
        </p:nvGrpSpPr>
        <p:grpSpPr>
          <a:xfrm>
            <a:off x="1899668" y="953869"/>
            <a:ext cx="9311594" cy="2297956"/>
            <a:chOff x="1905072" y="768487"/>
            <a:chExt cx="9311594" cy="2297956"/>
          </a:xfrm>
        </p:grpSpPr>
        <p:sp>
          <p:nvSpPr>
            <p:cNvPr id="159" name="Google Shape;159;p5"/>
            <p:cNvSpPr/>
            <p:nvPr/>
          </p:nvSpPr>
          <p:spPr>
            <a:xfrm>
              <a:off x="5254742" y="2043895"/>
              <a:ext cx="338152" cy="335593"/>
            </a:xfrm>
            <a:prstGeom prst="ellipse">
              <a:avLst/>
            </a:prstGeom>
            <a:solidFill>
              <a:srgbClr val="E81158"/>
            </a:solidFill>
            <a:ln w="12700" cap="flat" cmpd="sng">
              <a:noFill/>
              <a:prstDash val="solid"/>
              <a:miter lim="800000"/>
              <a:headEnd type="none" w="sm" len="sm"/>
              <a:tailEnd type="none" w="sm" len="sm"/>
            </a:ln>
          </p:spPr>
          <p:txBody>
            <a:bodyPr spcFirstLastPara="1" wrap="square" lIns="0" tIns="18288"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endParaRPr sz="1600" b="1" i="0" u="none" strike="noStrike" cap="none" dirty="0">
                <a:solidFill>
                  <a:srgbClr val="FFFFFF"/>
                </a:solidFill>
                <a:latin typeface="Arial Black"/>
                <a:ea typeface="Arial Black"/>
                <a:cs typeface="Arial Black"/>
                <a:sym typeface="Arial Black"/>
              </a:endParaRPr>
            </a:p>
          </p:txBody>
        </p:sp>
        <p:sp>
          <p:nvSpPr>
            <p:cNvPr id="161" name="Google Shape;161;p5"/>
            <p:cNvSpPr/>
            <p:nvPr/>
          </p:nvSpPr>
          <p:spPr>
            <a:xfrm>
              <a:off x="2046140" y="770289"/>
              <a:ext cx="4740908" cy="478012"/>
            </a:xfrm>
            <a:prstGeom prst="rect">
              <a:avLst/>
            </a:prstGeom>
            <a:noFill/>
            <a:ln>
              <a:noFill/>
            </a:ln>
          </p:spPr>
          <p:txBody>
            <a:bodyPr spcFirstLastPara="1" wrap="square" lIns="0" tIns="0" rIns="0" bIns="0" anchor="ctr" anchorCtr="0">
              <a:noAutofit/>
            </a:bodyPr>
            <a:lstStyle/>
            <a:p>
              <a:pPr marL="930910" marR="0" lvl="0" indent="0" algn="ctr" rtl="0">
                <a:lnSpc>
                  <a:spcPct val="100000"/>
                </a:lnSpc>
                <a:spcBef>
                  <a:spcPts val="0"/>
                </a:spcBef>
                <a:spcAft>
                  <a:spcPts val="0"/>
                </a:spcAft>
                <a:buClr>
                  <a:srgbClr val="000000"/>
                </a:buClr>
                <a:buSzPts val="1800"/>
                <a:buFont typeface="Arial"/>
                <a:buNone/>
              </a:pPr>
              <a:endParaRPr sz="2800" b="1" i="0" u="none" strike="noStrike" cap="none" dirty="0">
                <a:solidFill>
                  <a:schemeClr val="dk1"/>
                </a:solidFill>
              </a:endParaRPr>
            </a:p>
          </p:txBody>
        </p:sp>
        <p:sp>
          <p:nvSpPr>
            <p:cNvPr id="162" name="Google Shape;162;p5"/>
            <p:cNvSpPr txBox="1"/>
            <p:nvPr/>
          </p:nvSpPr>
          <p:spPr>
            <a:xfrm>
              <a:off x="6629043" y="768487"/>
              <a:ext cx="1848583" cy="338514"/>
            </a:xfrm>
            <a:prstGeom prst="rect">
              <a:avLst/>
            </a:prstGeom>
            <a:noFill/>
            <a:ln>
              <a:noFill/>
            </a:ln>
          </p:spPr>
          <p:txBody>
            <a:bodyPr spcFirstLastPara="1" wrap="none" lIns="0" tIns="45700" rIns="182880"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US" sz="1600" i="0" u="none" strike="noStrike" cap="none" dirty="0">
                  <a:solidFill>
                    <a:schemeClr val="dk1"/>
                  </a:solidFill>
                </a:rPr>
                <a:t>Price Optimization</a:t>
              </a:r>
            </a:p>
          </p:txBody>
        </p:sp>
        <p:sp>
          <p:nvSpPr>
            <p:cNvPr id="166" name="Google Shape;166;p5"/>
            <p:cNvSpPr/>
            <p:nvPr/>
          </p:nvSpPr>
          <p:spPr>
            <a:xfrm>
              <a:off x="8333292" y="2388445"/>
              <a:ext cx="2513509" cy="338514"/>
            </a:xfrm>
            <a:prstGeom prst="rect">
              <a:avLst/>
            </a:prstGeom>
            <a:noFill/>
            <a:ln>
              <a:noFill/>
            </a:ln>
          </p:spPr>
          <p:txBody>
            <a:bodyPr spcFirstLastPara="1" wrap="none" lIns="0" tIns="45700" rIns="0"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600" i="0" u="none" strike="noStrike" cap="none" dirty="0">
                  <a:solidFill>
                    <a:schemeClr val="dk1"/>
                  </a:solidFill>
                </a:rPr>
                <a:t>Cross-Selling and Upselling</a:t>
              </a:r>
              <a:endParaRPr lang="en-US" i="0" u="none" strike="noStrike" cap="none" dirty="0">
                <a:solidFill>
                  <a:srgbClr val="000000"/>
                </a:solidFill>
              </a:endParaRPr>
            </a:p>
          </p:txBody>
        </p:sp>
        <p:sp>
          <p:nvSpPr>
            <p:cNvPr id="167" name="Google Shape;167;p5"/>
            <p:cNvSpPr/>
            <p:nvPr/>
          </p:nvSpPr>
          <p:spPr>
            <a:xfrm>
              <a:off x="5608982" y="1453803"/>
              <a:ext cx="338152" cy="335593"/>
            </a:xfrm>
            <a:prstGeom prst="ellipse">
              <a:avLst/>
            </a:prstGeom>
            <a:solidFill>
              <a:srgbClr val="E81158"/>
            </a:solidFill>
            <a:ln w="12700" cap="flat" cmpd="sng">
              <a:noFill/>
              <a:prstDash val="solid"/>
              <a:miter lim="800000"/>
              <a:headEnd type="none" w="sm" len="sm"/>
              <a:tailEnd type="none" w="sm" len="sm"/>
            </a:ln>
          </p:spPr>
          <p:txBody>
            <a:bodyPr spcFirstLastPara="1" wrap="square" lIns="0" tIns="18288"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endParaRPr sz="1600" b="1" i="0" u="none" strike="noStrike" cap="none" dirty="0">
                <a:solidFill>
                  <a:srgbClr val="FFFFFF"/>
                </a:solidFill>
                <a:latin typeface="Arial Black"/>
                <a:ea typeface="Arial Black"/>
                <a:cs typeface="Arial Black"/>
                <a:sym typeface="Arial Black"/>
              </a:endParaRPr>
            </a:p>
          </p:txBody>
        </p:sp>
        <p:sp>
          <p:nvSpPr>
            <p:cNvPr id="173" name="Google Shape;173;p5"/>
            <p:cNvSpPr/>
            <p:nvPr/>
          </p:nvSpPr>
          <p:spPr>
            <a:xfrm>
              <a:off x="4752084" y="2576973"/>
              <a:ext cx="338152" cy="335593"/>
            </a:xfrm>
            <a:prstGeom prst="ellipse">
              <a:avLst/>
            </a:prstGeom>
            <a:solidFill>
              <a:srgbClr val="E81158"/>
            </a:solidFill>
            <a:ln w="12700" cap="flat" cmpd="sng">
              <a:noFill/>
              <a:prstDash val="solid"/>
              <a:miter lim="800000"/>
              <a:headEnd type="none" w="sm" len="sm"/>
              <a:tailEnd type="none" w="sm" len="sm"/>
            </a:ln>
          </p:spPr>
          <p:txBody>
            <a:bodyPr spcFirstLastPara="1" wrap="square" lIns="0" tIns="18288"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endParaRPr sz="1600" b="1" i="0" u="none" strike="noStrike" cap="none" dirty="0">
                <a:solidFill>
                  <a:srgbClr val="FFFFFF"/>
                </a:solidFill>
                <a:latin typeface="Arial Black"/>
                <a:ea typeface="Arial Black"/>
                <a:cs typeface="Arial Black"/>
                <a:sym typeface="Arial Black"/>
              </a:endParaRPr>
            </a:p>
          </p:txBody>
        </p:sp>
        <p:sp>
          <p:nvSpPr>
            <p:cNvPr id="174" name="Google Shape;174;p5"/>
            <p:cNvSpPr/>
            <p:nvPr/>
          </p:nvSpPr>
          <p:spPr>
            <a:xfrm>
              <a:off x="5923993" y="2266746"/>
              <a:ext cx="338152" cy="335593"/>
            </a:xfrm>
            <a:prstGeom prst="ellipse">
              <a:avLst/>
            </a:prstGeom>
            <a:solidFill>
              <a:srgbClr val="E81158"/>
            </a:solidFill>
            <a:ln w="12700" cap="flat" cmpd="sng">
              <a:noFill/>
              <a:prstDash val="solid"/>
              <a:miter lim="800000"/>
              <a:headEnd type="none" w="sm" len="sm"/>
              <a:tailEnd type="none" w="sm" len="sm"/>
            </a:ln>
          </p:spPr>
          <p:txBody>
            <a:bodyPr spcFirstLastPara="1" wrap="square" lIns="0" tIns="18288"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endParaRPr sz="1600" b="1" i="0" u="none" strike="noStrike" cap="none" dirty="0">
                <a:solidFill>
                  <a:srgbClr val="FFFFFF"/>
                </a:solidFill>
                <a:latin typeface="Arial Black"/>
                <a:ea typeface="Arial Black"/>
                <a:cs typeface="Arial Black"/>
                <a:sym typeface="Arial Black"/>
              </a:endParaRPr>
            </a:p>
          </p:txBody>
        </p:sp>
        <p:sp>
          <p:nvSpPr>
            <p:cNvPr id="181" name="Google Shape;181;p5"/>
            <p:cNvSpPr/>
            <p:nvPr/>
          </p:nvSpPr>
          <p:spPr>
            <a:xfrm>
              <a:off x="7547392" y="1611034"/>
              <a:ext cx="3669274" cy="338514"/>
            </a:xfrm>
            <a:prstGeom prst="rect">
              <a:avLst/>
            </a:prstGeom>
            <a:noFill/>
            <a:ln>
              <a:noFill/>
            </a:ln>
          </p:spPr>
          <p:txBody>
            <a:bodyPr spcFirstLastPara="1" wrap="none" lIns="0" tIns="45700" rIns="0"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1600" i="0" u="none" strike="noStrike" cap="none" dirty="0">
                  <a:solidFill>
                    <a:schemeClr val="dk1"/>
                  </a:solidFill>
                </a:rPr>
                <a:t>Customer Segmentation/Personalization</a:t>
              </a:r>
              <a:endParaRPr lang="en-US" i="0" u="none" strike="noStrike" cap="none" dirty="0">
                <a:solidFill>
                  <a:srgbClr val="000000"/>
                </a:solidFill>
              </a:endParaRPr>
            </a:p>
          </p:txBody>
        </p:sp>
        <p:sp>
          <p:nvSpPr>
            <p:cNvPr id="183" name="Google Shape;183;p5"/>
            <p:cNvSpPr/>
            <p:nvPr/>
          </p:nvSpPr>
          <p:spPr>
            <a:xfrm rot="8018808" flipH="1">
              <a:off x="6356102" y="1646704"/>
              <a:ext cx="1709865" cy="1129613"/>
            </a:xfrm>
            <a:custGeom>
              <a:avLst/>
              <a:gdLst/>
              <a:ahLst/>
              <a:cxnLst/>
              <a:rect l="l" t="t" r="r" b="b"/>
              <a:pathLst>
                <a:path w="4266272" h="225103" extrusionOk="0">
                  <a:moveTo>
                    <a:pt x="0" y="225103"/>
                  </a:moveTo>
                  <a:lnTo>
                    <a:pt x="2523787" y="7084"/>
                  </a:lnTo>
                  <a:lnTo>
                    <a:pt x="4266272" y="0"/>
                  </a:lnTo>
                </a:path>
              </a:pathLst>
            </a:custGeom>
            <a:noFill/>
            <a:ln w="25400" cap="flat" cmpd="sng">
              <a:solidFill>
                <a:srgbClr val="E81159"/>
              </a:solidFill>
              <a:prstDash val="solid"/>
              <a:round/>
              <a:headEnd type="none" w="sm" len="sm"/>
              <a:tailEnd type="none" w="sm" len="sm"/>
            </a:ln>
          </p:spPr>
          <p:txBody>
            <a:bodyPr spcFirstLastPara="1" wrap="square" lIns="0" tIns="0" rIns="0" bIns="0" anchor="t" anchorCtr="0">
              <a:noAutofit/>
            </a:bodyPr>
            <a:lstStyle/>
            <a:p>
              <a:pPr>
                <a:buSzPts val="1800"/>
              </a:pPr>
              <a:endParaRPr sz="2800" b="1" dirty="0">
                <a:solidFill>
                  <a:schemeClr val="dk1"/>
                </a:solidFill>
              </a:endParaRPr>
            </a:p>
          </p:txBody>
        </p:sp>
        <p:sp>
          <p:nvSpPr>
            <p:cNvPr id="192" name="Google Shape;192;p5"/>
            <p:cNvSpPr txBox="1"/>
            <p:nvPr/>
          </p:nvSpPr>
          <p:spPr>
            <a:xfrm>
              <a:off x="2395910" y="1613129"/>
              <a:ext cx="2396811" cy="338514"/>
            </a:xfrm>
            <a:prstGeom prst="rect">
              <a:avLst/>
            </a:prstGeom>
            <a:noFill/>
            <a:ln>
              <a:noFill/>
            </a:ln>
          </p:spPr>
          <p:txBody>
            <a:bodyPr spcFirstLastPara="1" wrap="none" lIns="0" tIns="45700" rIns="182880"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US" sz="1600" dirty="0">
                  <a:solidFill>
                    <a:schemeClr val="dk1"/>
                  </a:solidFill>
                </a:rPr>
                <a:t>Autonomous Operations</a:t>
              </a:r>
              <a:endParaRPr lang="en-US" sz="1600" i="0" u="none" strike="noStrike" cap="none" dirty="0">
                <a:solidFill>
                  <a:schemeClr val="dk1"/>
                </a:solidFill>
              </a:endParaRPr>
            </a:p>
          </p:txBody>
        </p:sp>
        <p:sp>
          <p:nvSpPr>
            <p:cNvPr id="196" name="Google Shape;196;p5"/>
            <p:cNvSpPr txBox="1"/>
            <p:nvPr/>
          </p:nvSpPr>
          <p:spPr>
            <a:xfrm>
              <a:off x="1905072" y="1179800"/>
              <a:ext cx="2885726" cy="338514"/>
            </a:xfrm>
            <a:prstGeom prst="rect">
              <a:avLst/>
            </a:prstGeom>
            <a:noFill/>
            <a:ln>
              <a:noFill/>
            </a:ln>
          </p:spPr>
          <p:txBody>
            <a:bodyPr spcFirstLastPara="1" wrap="none" lIns="0" tIns="45700" rIns="182880" bIns="45700" anchor="t" anchorCtr="0">
              <a:spAutoFit/>
            </a:bodyPr>
            <a:lstStyle/>
            <a:p>
              <a:pPr marL="0" marR="0" lvl="0" indent="0" algn="r" rtl="0">
                <a:lnSpc>
                  <a:spcPct val="100000"/>
                </a:lnSpc>
                <a:spcBef>
                  <a:spcPts val="0"/>
                </a:spcBef>
                <a:spcAft>
                  <a:spcPts val="0"/>
                </a:spcAft>
                <a:buClr>
                  <a:srgbClr val="000000"/>
                </a:buClr>
                <a:buSzPts val="800"/>
                <a:buFont typeface="Arial"/>
                <a:buNone/>
              </a:pPr>
              <a:r>
                <a:rPr lang="en-US" sz="1600" i="0" u="none" strike="noStrike" cap="none" dirty="0">
                  <a:solidFill>
                    <a:schemeClr val="dk1"/>
                  </a:solidFill>
                </a:rPr>
                <a:t>Asset Predictive Maintenance</a:t>
              </a:r>
            </a:p>
          </p:txBody>
        </p:sp>
        <p:sp>
          <p:nvSpPr>
            <p:cNvPr id="193" name="Google Shape;193;p5"/>
            <p:cNvSpPr/>
            <p:nvPr/>
          </p:nvSpPr>
          <p:spPr>
            <a:xfrm rot="5400000">
              <a:off x="4653429" y="1452355"/>
              <a:ext cx="686877" cy="638060"/>
            </a:xfrm>
            <a:custGeom>
              <a:avLst/>
              <a:gdLst/>
              <a:ahLst/>
              <a:cxnLst/>
              <a:rect l="l" t="t" r="r" b="b"/>
              <a:pathLst>
                <a:path w="3096309" h="54359" extrusionOk="0">
                  <a:moveTo>
                    <a:pt x="0" y="54359"/>
                  </a:moveTo>
                  <a:lnTo>
                    <a:pt x="3096309" y="0"/>
                  </a:lnTo>
                </a:path>
              </a:pathLst>
            </a:custGeom>
            <a:noFill/>
            <a:ln w="25400" cap="flat" cmpd="sng">
              <a:solidFill>
                <a:srgbClr val="E811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chemeClr val="dk1"/>
                </a:solidFill>
              </a:endParaRPr>
            </a:p>
          </p:txBody>
        </p:sp>
        <p:sp>
          <p:nvSpPr>
            <p:cNvPr id="191" name="Google Shape;191;p5"/>
            <p:cNvSpPr/>
            <p:nvPr/>
          </p:nvSpPr>
          <p:spPr>
            <a:xfrm rot="5400000">
              <a:off x="4425061" y="2120844"/>
              <a:ext cx="706653" cy="307096"/>
            </a:xfrm>
            <a:custGeom>
              <a:avLst/>
              <a:gdLst/>
              <a:ahLst/>
              <a:cxnLst/>
              <a:rect l="l" t="t" r="r" b="b"/>
              <a:pathLst>
                <a:path w="1976719" h="90670" extrusionOk="0">
                  <a:moveTo>
                    <a:pt x="0" y="90670"/>
                  </a:moveTo>
                  <a:lnTo>
                    <a:pt x="727795" y="0"/>
                  </a:lnTo>
                  <a:lnTo>
                    <a:pt x="1976717" y="1754"/>
                  </a:lnTo>
                </a:path>
              </a:pathLst>
            </a:custGeom>
            <a:noFill/>
            <a:ln w="25400" cap="flat" cmpd="sng">
              <a:solidFill>
                <a:srgbClr val="E8115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chemeClr val="dk1"/>
                </a:solidFill>
              </a:endParaRPr>
            </a:p>
          </p:txBody>
        </p:sp>
      </p:grpSp>
      <p:sp>
        <p:nvSpPr>
          <p:cNvPr id="3" name="Title 2">
            <a:extLst>
              <a:ext uri="{FF2B5EF4-FFF2-40B4-BE49-F238E27FC236}">
                <a16:creationId xmlns:a16="http://schemas.microsoft.com/office/drawing/2014/main" xmlns="" id="{D4AEF497-5A1D-4E1C-AE14-E829436BDEAB}"/>
              </a:ext>
            </a:extLst>
          </p:cNvPr>
          <p:cNvSpPr>
            <a:spLocks noGrp="1"/>
          </p:cNvSpPr>
          <p:nvPr>
            <p:ph type="title"/>
          </p:nvPr>
        </p:nvSpPr>
        <p:spPr/>
        <p:txBody>
          <a:bodyPr/>
          <a:lstStyle/>
          <a:p>
            <a:r>
              <a:rPr lang="en-US" dirty="0"/>
              <a:t>Popular Use Cases With Obvious Value</a:t>
            </a:r>
          </a:p>
        </p:txBody>
      </p:sp>
      <p:sp>
        <p:nvSpPr>
          <p:cNvPr id="65" name="Google Shape;182;p5">
            <a:extLst>
              <a:ext uri="{FF2B5EF4-FFF2-40B4-BE49-F238E27FC236}">
                <a16:creationId xmlns:a16="http://schemas.microsoft.com/office/drawing/2014/main" xmlns="" id="{110D1677-46C8-4BCF-956D-3C908062D149}"/>
              </a:ext>
            </a:extLst>
          </p:cNvPr>
          <p:cNvSpPr/>
          <p:nvPr/>
        </p:nvSpPr>
        <p:spPr>
          <a:xfrm rot="16200000" flipH="1">
            <a:off x="5854490" y="1159276"/>
            <a:ext cx="673503" cy="647082"/>
          </a:xfrm>
          <a:custGeom>
            <a:avLst/>
            <a:gdLst/>
            <a:ahLst/>
            <a:cxnLst/>
            <a:rect l="l" t="t" r="r" b="b"/>
            <a:pathLst>
              <a:path w="3508592" h="256121" extrusionOk="0">
                <a:moveTo>
                  <a:pt x="0" y="256121"/>
                </a:moveTo>
                <a:lnTo>
                  <a:pt x="2970080" y="283"/>
                </a:lnTo>
                <a:lnTo>
                  <a:pt x="3508595" y="0"/>
                </a:lnTo>
              </a:path>
            </a:pathLst>
          </a:custGeom>
          <a:noFill/>
          <a:ln w="25400" cap="flat" cmpd="sng">
            <a:solidFill>
              <a:srgbClr val="E81159"/>
            </a:solidFill>
            <a:prstDash val="solid"/>
            <a:round/>
            <a:headEnd type="none" w="sm" len="sm"/>
            <a:tailEnd type="none" w="sm" len="sm"/>
          </a:ln>
        </p:spPr>
        <p:txBody>
          <a:bodyPr spcFirstLastPara="1" wrap="square" lIns="0" tIns="0" rIns="0" bIns="0" anchor="t" anchorCtr="0">
            <a:noAutofit/>
          </a:bodyPr>
          <a:lstStyle/>
          <a:p>
            <a:pPr>
              <a:buSzPts val="1800"/>
            </a:pPr>
            <a:endParaRPr sz="2800" b="1" dirty="0">
              <a:solidFill>
                <a:schemeClr val="dk1"/>
              </a:solidFill>
            </a:endParaRPr>
          </a:p>
        </p:txBody>
      </p:sp>
      <p:sp>
        <p:nvSpPr>
          <p:cNvPr id="69" name="Google Shape;174;p5">
            <a:extLst>
              <a:ext uri="{FF2B5EF4-FFF2-40B4-BE49-F238E27FC236}">
                <a16:creationId xmlns:a16="http://schemas.microsoft.com/office/drawing/2014/main" xmlns="" id="{26D30BD0-E43E-4761-8869-B0C41218C526}"/>
              </a:ext>
            </a:extLst>
          </p:cNvPr>
          <p:cNvSpPr/>
          <p:nvPr/>
        </p:nvSpPr>
        <p:spPr>
          <a:xfrm>
            <a:off x="5938219" y="3317580"/>
            <a:ext cx="338152" cy="335593"/>
          </a:xfrm>
          <a:prstGeom prst="ellipse">
            <a:avLst/>
          </a:prstGeom>
          <a:solidFill>
            <a:srgbClr val="E81158"/>
          </a:solidFill>
          <a:ln w="12700" cap="flat" cmpd="sng">
            <a:noFill/>
            <a:prstDash val="solid"/>
            <a:miter lim="800000"/>
            <a:headEnd type="none" w="sm" len="sm"/>
            <a:tailEnd type="none" w="sm" len="sm"/>
          </a:ln>
        </p:spPr>
        <p:txBody>
          <a:bodyPr spcFirstLastPara="1" wrap="square" lIns="0" tIns="18288"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endParaRPr sz="1600" b="1" i="0" u="none" strike="noStrike" cap="none" dirty="0">
              <a:solidFill>
                <a:srgbClr val="FFFFFF"/>
              </a:solidFill>
              <a:latin typeface="Arial Black"/>
              <a:ea typeface="Arial Black"/>
              <a:cs typeface="Arial Black"/>
              <a:sym typeface="Arial Black"/>
            </a:endParaRPr>
          </a:p>
        </p:txBody>
      </p:sp>
      <p:sp>
        <p:nvSpPr>
          <p:cNvPr id="70" name="Google Shape;183;p5">
            <a:extLst>
              <a:ext uri="{FF2B5EF4-FFF2-40B4-BE49-F238E27FC236}">
                <a16:creationId xmlns:a16="http://schemas.microsoft.com/office/drawing/2014/main" xmlns="" id="{F76C8197-4E7B-437E-A79D-226F26945114}"/>
              </a:ext>
            </a:extLst>
          </p:cNvPr>
          <p:cNvSpPr/>
          <p:nvPr/>
        </p:nvSpPr>
        <p:spPr>
          <a:xfrm rot="8018808" flipH="1">
            <a:off x="6351128" y="2652693"/>
            <a:ext cx="1833811" cy="1129613"/>
          </a:xfrm>
          <a:custGeom>
            <a:avLst/>
            <a:gdLst/>
            <a:ahLst/>
            <a:cxnLst/>
            <a:rect l="l" t="t" r="r" b="b"/>
            <a:pathLst>
              <a:path w="4266272" h="225103" extrusionOk="0">
                <a:moveTo>
                  <a:pt x="0" y="225103"/>
                </a:moveTo>
                <a:lnTo>
                  <a:pt x="2523787" y="7084"/>
                </a:lnTo>
                <a:lnTo>
                  <a:pt x="4266272" y="0"/>
                </a:lnTo>
              </a:path>
            </a:pathLst>
          </a:custGeom>
          <a:noFill/>
          <a:ln w="25400" cap="flat" cmpd="sng">
            <a:solidFill>
              <a:srgbClr val="E81159"/>
            </a:solidFill>
            <a:prstDash val="solid"/>
            <a:round/>
            <a:headEnd type="none" w="sm" len="sm"/>
            <a:tailEnd type="none" w="sm" len="sm"/>
          </a:ln>
        </p:spPr>
        <p:txBody>
          <a:bodyPr spcFirstLastPara="1" wrap="square" lIns="0" tIns="0" rIns="0" bIns="0" anchor="t" anchorCtr="0">
            <a:noAutofit/>
          </a:bodyPr>
          <a:lstStyle/>
          <a:p>
            <a:pPr>
              <a:buSzPts val="1800"/>
            </a:pPr>
            <a:endParaRPr sz="2800" b="1" dirty="0">
              <a:solidFill>
                <a:schemeClr val="dk1"/>
              </a:solidFill>
            </a:endParaRPr>
          </a:p>
        </p:txBody>
      </p:sp>
    </p:spTree>
    <p:custDataLst>
      <p:tags r:id="rId1"/>
    </p:custDataLst>
    <p:extLst>
      <p:ext uri="{BB962C8B-B14F-4D97-AF65-F5344CB8AC3E}">
        <p14:creationId xmlns:p14="http://schemas.microsoft.com/office/powerpoint/2010/main" val="162955267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1"/>
                                        </p:tgtEl>
                                        <p:attrNameLst>
                                          <p:attrName>style.visibility</p:attrName>
                                        </p:attrNameLst>
                                      </p:cBhvr>
                                      <p:to>
                                        <p:strVal val="visible"/>
                                      </p:to>
                                    </p:set>
                                    <p:animEffect transition="in" filter="fade">
                                      <p:cBhvr>
                                        <p:cTn id="10" dur="750"/>
                                        <p:tgtEl>
                                          <p:spTgt spid="14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2"/>
                                        </p:tgtEl>
                                        <p:attrNameLst>
                                          <p:attrName>style.visibility</p:attrName>
                                        </p:attrNameLst>
                                      </p:cBhvr>
                                      <p:to>
                                        <p:strVal val="visible"/>
                                      </p:to>
                                    </p:set>
                                    <p:animEffect transition="in" filter="fade">
                                      <p:cBhvr>
                                        <p:cTn id="13" dur="750"/>
                                        <p:tgtEl>
                                          <p:spTgt spid="1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fade">
                                      <p:cBhvr>
                                        <p:cTn id="16" dur="750"/>
                                        <p:tgtEl>
                                          <p:spTgt spid="1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4"/>
                                        </p:tgtEl>
                                        <p:attrNameLst>
                                          <p:attrName>style.visibility</p:attrName>
                                        </p:attrNameLst>
                                      </p:cBhvr>
                                      <p:to>
                                        <p:strVal val="visible"/>
                                      </p:to>
                                    </p:set>
                                    <p:animEffect transition="in" filter="fade">
                                      <p:cBhvr>
                                        <p:cTn id="19" dur="750"/>
                                        <p:tgtEl>
                                          <p:spTgt spid="1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fade">
                                      <p:cBhvr>
                                        <p:cTn id="22" dur="750"/>
                                        <p:tgtEl>
                                          <p:spTgt spid="1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6"/>
                                        </p:tgtEl>
                                        <p:attrNameLst>
                                          <p:attrName>style.visibility</p:attrName>
                                        </p:attrNameLst>
                                      </p:cBhvr>
                                      <p:to>
                                        <p:strVal val="visible"/>
                                      </p:to>
                                    </p:set>
                                    <p:animEffect transition="in" filter="fade">
                                      <p:cBhvr>
                                        <p:cTn id="25" dur="750"/>
                                        <p:tgtEl>
                                          <p:spTgt spid="14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7"/>
                                        </p:tgtEl>
                                        <p:attrNameLst>
                                          <p:attrName>style.visibility</p:attrName>
                                        </p:attrNameLst>
                                      </p:cBhvr>
                                      <p:to>
                                        <p:strVal val="visible"/>
                                      </p:to>
                                    </p:set>
                                    <p:animEffect transition="in" filter="fade">
                                      <p:cBhvr>
                                        <p:cTn id="28" dur="750"/>
                                        <p:tgtEl>
                                          <p:spTgt spid="14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48"/>
                                        </p:tgtEl>
                                        <p:attrNameLst>
                                          <p:attrName>style.visibility</p:attrName>
                                        </p:attrNameLst>
                                      </p:cBhvr>
                                      <p:to>
                                        <p:strVal val="visible"/>
                                      </p:to>
                                    </p:set>
                                    <p:animEffect transition="in" filter="fade">
                                      <p:cBhvr>
                                        <p:cTn id="31" dur="750"/>
                                        <p:tgtEl>
                                          <p:spTgt spid="14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9"/>
                                        </p:tgtEl>
                                        <p:attrNameLst>
                                          <p:attrName>style.visibility</p:attrName>
                                        </p:attrNameLst>
                                      </p:cBhvr>
                                      <p:to>
                                        <p:strVal val="visible"/>
                                      </p:to>
                                    </p:set>
                                    <p:animEffect transition="in" filter="fade">
                                      <p:cBhvr>
                                        <p:cTn id="34" dur="750"/>
                                        <p:tgtEl>
                                          <p:spTgt spid="14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0"/>
                                        </p:tgtEl>
                                        <p:attrNameLst>
                                          <p:attrName>style.visibility</p:attrName>
                                        </p:attrNameLst>
                                      </p:cBhvr>
                                      <p:to>
                                        <p:strVal val="visible"/>
                                      </p:to>
                                    </p:set>
                                    <p:animEffect transition="in" filter="fade">
                                      <p:cBhvr>
                                        <p:cTn id="37" dur="750"/>
                                        <p:tgtEl>
                                          <p:spTgt spid="15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51"/>
                                        </p:tgtEl>
                                        <p:attrNameLst>
                                          <p:attrName>style.visibility</p:attrName>
                                        </p:attrNameLst>
                                      </p:cBhvr>
                                      <p:to>
                                        <p:strVal val="visible"/>
                                      </p:to>
                                    </p:set>
                                    <p:animEffect transition="in" filter="fade">
                                      <p:cBhvr>
                                        <p:cTn id="40" dur="750"/>
                                        <p:tgtEl>
                                          <p:spTgt spid="1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2"/>
                                        </p:tgtEl>
                                        <p:attrNameLst>
                                          <p:attrName>style.visibility</p:attrName>
                                        </p:attrNameLst>
                                      </p:cBhvr>
                                      <p:to>
                                        <p:strVal val="visible"/>
                                      </p:to>
                                    </p:set>
                                    <p:animEffect transition="in" filter="fade">
                                      <p:cBhvr>
                                        <p:cTn id="43" dur="750"/>
                                        <p:tgtEl>
                                          <p:spTgt spid="1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3"/>
                                        </p:tgtEl>
                                        <p:attrNameLst>
                                          <p:attrName>style.visibility</p:attrName>
                                        </p:attrNameLst>
                                      </p:cBhvr>
                                      <p:to>
                                        <p:strVal val="visible"/>
                                      </p:to>
                                    </p:set>
                                    <p:animEffect transition="in" filter="fade">
                                      <p:cBhvr>
                                        <p:cTn id="46" dur="750"/>
                                        <p:tgtEl>
                                          <p:spTgt spid="15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4"/>
                                        </p:tgtEl>
                                        <p:attrNameLst>
                                          <p:attrName>style.visibility</p:attrName>
                                        </p:attrNameLst>
                                      </p:cBhvr>
                                      <p:to>
                                        <p:strVal val="visible"/>
                                      </p:to>
                                    </p:set>
                                    <p:animEffect transition="in" filter="fade">
                                      <p:cBhvr>
                                        <p:cTn id="49" dur="750"/>
                                        <p:tgtEl>
                                          <p:spTgt spid="15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5"/>
                                        </p:tgtEl>
                                        <p:attrNameLst>
                                          <p:attrName>style.visibility</p:attrName>
                                        </p:attrNameLst>
                                      </p:cBhvr>
                                      <p:to>
                                        <p:strVal val="visible"/>
                                      </p:to>
                                    </p:set>
                                    <p:animEffect transition="in" filter="fade">
                                      <p:cBhvr>
                                        <p:cTn id="52" dur="750"/>
                                        <p:tgtEl>
                                          <p:spTgt spid="15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56"/>
                                        </p:tgtEl>
                                        <p:attrNameLst>
                                          <p:attrName>style.visibility</p:attrName>
                                        </p:attrNameLst>
                                      </p:cBhvr>
                                      <p:to>
                                        <p:strVal val="visible"/>
                                      </p:to>
                                    </p:set>
                                    <p:animEffect transition="in" filter="fade">
                                      <p:cBhvr>
                                        <p:cTn id="55" dur="750"/>
                                        <p:tgtEl>
                                          <p:spTgt spid="15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57"/>
                                        </p:tgtEl>
                                        <p:attrNameLst>
                                          <p:attrName>style.visibility</p:attrName>
                                        </p:attrNameLst>
                                      </p:cBhvr>
                                      <p:to>
                                        <p:strVal val="visible"/>
                                      </p:to>
                                    </p:set>
                                    <p:animEffect transition="in" filter="fade">
                                      <p:cBhvr>
                                        <p:cTn id="58" dur="75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animBg="1"/>
      <p:bldP spid="142" grpId="0"/>
      <p:bldP spid="143" grpId="0"/>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p:bldP spid="154" grpId="0"/>
      <p:bldP spid="155" grpId="0"/>
      <p:bldP spid="156" grpId="0"/>
      <p:bldP spid="1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D0F57C0A-1AEF-4375-BAFF-673E316DCD9C}"/>
              </a:ext>
            </a:extLst>
          </p:cNvPr>
          <p:cNvSpPr>
            <a:spLocks noGrp="1"/>
          </p:cNvSpPr>
          <p:nvPr>
            <p:ph type="title"/>
          </p:nvPr>
        </p:nvSpPr>
        <p:spPr/>
        <p:txBody>
          <a:bodyPr/>
          <a:lstStyle/>
          <a:p>
            <a:r>
              <a:rPr lang="en-US" dirty="0"/>
              <a:t>Hype Cycle for Artificial Intelligence</a:t>
            </a:r>
          </a:p>
        </p:txBody>
      </p:sp>
      <p:pic>
        <p:nvPicPr>
          <p:cNvPr id="6" name="Picture 5">
            <a:extLst>
              <a:ext uri="{FF2B5EF4-FFF2-40B4-BE49-F238E27FC236}">
                <a16:creationId xmlns:a16="http://schemas.microsoft.com/office/drawing/2014/main" xmlns="" id="{21116D45-A524-4F5B-90B4-CD14CC2DF13E}"/>
              </a:ext>
            </a:extLst>
          </p:cNvPr>
          <p:cNvPicPr>
            <a:picLocks noChangeAspect="1"/>
          </p:cNvPicPr>
          <p:nvPr/>
        </p:nvPicPr>
        <p:blipFill>
          <a:blip r:embed="rId3"/>
          <a:stretch>
            <a:fillRect/>
          </a:stretch>
        </p:blipFill>
        <p:spPr>
          <a:xfrm>
            <a:off x="1766657" y="993725"/>
            <a:ext cx="7399346" cy="5229521"/>
          </a:xfrm>
          <a:prstGeom prst="rect">
            <a:avLst/>
          </a:prstGeom>
        </p:spPr>
      </p:pic>
    </p:spTree>
    <p:extLst>
      <p:ext uri="{BB962C8B-B14F-4D97-AF65-F5344CB8AC3E}">
        <p14:creationId xmlns:p14="http://schemas.microsoft.com/office/powerpoint/2010/main" val="2713630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905259F-4D29-420F-8C79-EA856DE41A6F}"/>
              </a:ext>
            </a:extLst>
          </p:cNvPr>
          <p:cNvSpPr>
            <a:spLocks noGrp="1"/>
          </p:cNvSpPr>
          <p:nvPr>
            <p:ph type="title"/>
          </p:nvPr>
        </p:nvSpPr>
        <p:spPr/>
        <p:txBody>
          <a:bodyPr/>
          <a:lstStyle/>
          <a:p>
            <a:r>
              <a:rPr lang="en-US" dirty="0"/>
              <a:t>THIS IS THE NECESSARY AI INVESTMENT</a:t>
            </a:r>
          </a:p>
        </p:txBody>
      </p:sp>
    </p:spTree>
    <p:extLst>
      <p:ext uri="{BB962C8B-B14F-4D97-AF65-F5344CB8AC3E}">
        <p14:creationId xmlns:p14="http://schemas.microsoft.com/office/powerpoint/2010/main" val="325831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xmlns="" id="{5A3DEE75-0328-48EB-AB36-4A9D76AA7286}"/>
              </a:ext>
            </a:extLst>
          </p:cNvPr>
          <p:cNvSpPr>
            <a:spLocks noGrp="1" noChangeArrowheads="1"/>
          </p:cNvSpPr>
          <p:nvPr>
            <p:ph type="title"/>
          </p:nvPr>
        </p:nvSpPr>
        <p:spPr>
          <a:xfrm>
            <a:off x="457201" y="366713"/>
            <a:ext cx="9906000" cy="443198"/>
          </a:xfrm>
        </p:spPr>
        <p:txBody>
          <a:bodyPr/>
          <a:lstStyle/>
          <a:p>
            <a:r>
              <a:rPr lang="en-US" altLang="en-US" dirty="0"/>
              <a:t>AI Must Be Built Upon Quality Data and Processes</a:t>
            </a:r>
          </a:p>
        </p:txBody>
      </p:sp>
      <p:grpSp>
        <p:nvGrpSpPr>
          <p:cNvPr id="40963" name="Group 2">
            <a:extLst>
              <a:ext uri="{FF2B5EF4-FFF2-40B4-BE49-F238E27FC236}">
                <a16:creationId xmlns:a16="http://schemas.microsoft.com/office/drawing/2014/main" xmlns="" id="{46BD84D8-B727-4883-8C65-2BC0E7EA2872}"/>
              </a:ext>
            </a:extLst>
          </p:cNvPr>
          <p:cNvGrpSpPr>
            <a:grpSpLocks/>
          </p:cNvGrpSpPr>
          <p:nvPr/>
        </p:nvGrpSpPr>
        <p:grpSpPr bwMode="auto">
          <a:xfrm>
            <a:off x="2522538" y="1220788"/>
            <a:ext cx="7146925" cy="4835525"/>
            <a:chOff x="2258382" y="1221009"/>
            <a:chExt cx="7147084" cy="4835685"/>
          </a:xfrm>
        </p:grpSpPr>
        <p:sp>
          <p:nvSpPr>
            <p:cNvPr id="40964" name="Oval 310">
              <a:extLst>
                <a:ext uri="{FF2B5EF4-FFF2-40B4-BE49-F238E27FC236}">
                  <a16:creationId xmlns:a16="http://schemas.microsoft.com/office/drawing/2014/main" xmlns="" id="{836EA952-B490-4E9F-8705-E646A8AEEFED}"/>
                </a:ext>
              </a:extLst>
            </p:cNvPr>
            <p:cNvSpPr>
              <a:spLocks noChangeArrowheads="1"/>
            </p:cNvSpPr>
            <p:nvPr/>
          </p:nvSpPr>
          <p:spPr bwMode="gray">
            <a:xfrm>
              <a:off x="3957334" y="2051399"/>
              <a:ext cx="3769625" cy="3631366"/>
            </a:xfrm>
            <a:prstGeom prst="ellipse">
              <a:avLst/>
            </a:prstGeom>
            <a:solidFill>
              <a:srgbClr val="002856"/>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spcBef>
                  <a:spcPct val="50000"/>
                </a:spcBef>
              </a:pPr>
              <a:endParaRPr lang="en-US" altLang="en-US" dirty="0">
                <a:solidFill>
                  <a:srgbClr val="FFFFFF"/>
                </a:solidFill>
                <a:ea typeface="Arial Unicode MS"/>
                <a:cs typeface="Arial Unicode MS"/>
              </a:endParaRPr>
            </a:p>
          </p:txBody>
        </p:sp>
        <p:sp>
          <p:nvSpPr>
            <p:cNvPr id="40965" name="TextBox 311">
              <a:extLst>
                <a:ext uri="{FF2B5EF4-FFF2-40B4-BE49-F238E27FC236}">
                  <a16:creationId xmlns:a16="http://schemas.microsoft.com/office/drawing/2014/main" xmlns="" id="{53382003-2203-47B1-A7AC-0F7FDF84ABB3}"/>
                </a:ext>
              </a:extLst>
            </p:cNvPr>
            <p:cNvSpPr txBox="1">
              <a:spLocks noChangeArrowheads="1"/>
            </p:cNvSpPr>
            <p:nvPr/>
          </p:nvSpPr>
          <p:spPr bwMode="gray">
            <a:xfrm>
              <a:off x="6413537" y="1437384"/>
              <a:ext cx="1005426" cy="584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buSzPct val="100000"/>
                <a:buFont typeface="Arial" panose="020B0604020202020204" pitchFamily="34" charset="0"/>
                <a:buChar char="•"/>
                <a:defRPr sz="2800">
                  <a:solidFill>
                    <a:schemeClr val="tx1"/>
                  </a:solidFill>
                  <a:latin typeface="Arial" panose="020B0604020202020204" pitchFamily="34" charset="0"/>
                </a:defRPr>
              </a:lvl1pPr>
              <a:lvl2pPr marL="639763" indent="-273050">
                <a:lnSpc>
                  <a:spcPct val="90000"/>
                </a:lnSpc>
                <a:spcBef>
                  <a:spcPts val="1200"/>
                </a:spcBef>
                <a:buSzPct val="90000"/>
                <a:buFont typeface="Arial" panose="020B0604020202020204" pitchFamily="34" charset="0"/>
                <a:buChar char="–"/>
                <a:defRPr sz="2400">
                  <a:solidFill>
                    <a:schemeClr val="tx1"/>
                  </a:solidFill>
                  <a:latin typeface="Arial" panose="020B0604020202020204" pitchFamily="34" charset="0"/>
                </a:defRPr>
              </a:lvl2pPr>
              <a:lvl3pPr indent="-228600">
                <a:lnSpc>
                  <a:spcPct val="90000"/>
                </a:lnSpc>
                <a:spcBef>
                  <a:spcPts val="1200"/>
                </a:spcBef>
                <a:buSzPct val="100000"/>
                <a:buFont typeface="Arial" panose="020B0604020202020204" pitchFamily="34" charset="0"/>
                <a:buChar char="•"/>
                <a:defRPr sz="2400">
                  <a:solidFill>
                    <a:schemeClr val="tx1"/>
                  </a:solidFill>
                  <a:latin typeface="Arial" panose="020B0604020202020204" pitchFamily="34" charset="0"/>
                </a:defRPr>
              </a:lvl3pPr>
              <a:lvl4pPr marL="1279525" indent="-273050">
                <a:lnSpc>
                  <a:spcPct val="90000"/>
                </a:lnSpc>
                <a:spcBef>
                  <a:spcPts val="1200"/>
                </a:spcBef>
                <a:buSzPct val="90000"/>
                <a:buFont typeface="Arial" panose="020B0604020202020204" pitchFamily="34" charset="0"/>
                <a:buChar char="–"/>
                <a:defRPr sz="2400">
                  <a:solidFill>
                    <a:schemeClr val="tx1"/>
                  </a:solidFill>
                  <a:latin typeface="Arial" panose="020B0604020202020204" pitchFamily="34" charset="0"/>
                </a:defRPr>
              </a:lvl4pPr>
              <a:lvl5pPr marL="1554163" indent="-228600">
                <a:lnSpc>
                  <a:spcPct val="90000"/>
                </a:lnSpc>
                <a:spcBef>
                  <a:spcPts val="1200"/>
                </a:spcBef>
                <a:buSzPct val="100000"/>
                <a:buFont typeface="Arial" panose="020B0604020202020204" pitchFamily="34" charset="0"/>
                <a:buChar char="•"/>
                <a:defRPr sz="2400">
                  <a:solidFill>
                    <a:schemeClr val="tx1"/>
                  </a:solidFill>
                  <a:latin typeface="Arial" panose="020B0604020202020204" pitchFamily="34" charset="0"/>
                </a:defRPr>
              </a:lvl5pPr>
              <a:lvl6pPr marL="20113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6pPr>
              <a:lvl7pPr marL="24685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7pPr>
              <a:lvl8pPr marL="29257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8pPr>
              <a:lvl9pPr marL="33829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9pPr>
            </a:lstStyle>
            <a:p>
              <a:pPr algn="ctr" eaLnBrk="1" hangingPunct="1">
                <a:lnSpc>
                  <a:spcPct val="100000"/>
                </a:lnSpc>
                <a:spcBef>
                  <a:spcPct val="0"/>
                </a:spcBef>
                <a:buSzTx/>
                <a:buFontTx/>
                <a:buNone/>
              </a:pPr>
              <a:r>
                <a:rPr lang="en-US" altLang="en-US" sz="1600" b="1" dirty="0">
                  <a:solidFill>
                    <a:srgbClr val="000000"/>
                  </a:solidFill>
                  <a:ea typeface="Arial Unicode MS"/>
                  <a:cs typeface="Arial Unicode MS"/>
                </a:rPr>
                <a:t>Frame</a:t>
              </a:r>
            </a:p>
            <a:p>
              <a:pPr algn="ctr" eaLnBrk="1" hangingPunct="1">
                <a:lnSpc>
                  <a:spcPct val="100000"/>
                </a:lnSpc>
                <a:spcBef>
                  <a:spcPct val="0"/>
                </a:spcBef>
                <a:buSzTx/>
                <a:buFontTx/>
                <a:buNone/>
              </a:pPr>
              <a:r>
                <a:rPr lang="en-US" altLang="en-US" sz="1600" b="1" dirty="0">
                  <a:solidFill>
                    <a:srgbClr val="000000"/>
                  </a:solidFill>
                  <a:ea typeface="Arial Unicode MS"/>
                  <a:cs typeface="Arial Unicode MS"/>
                </a:rPr>
                <a:t>Problem</a:t>
              </a:r>
            </a:p>
          </p:txBody>
        </p:sp>
        <p:sp>
          <p:nvSpPr>
            <p:cNvPr id="40966" name="TextBox 312">
              <a:extLst>
                <a:ext uri="{FF2B5EF4-FFF2-40B4-BE49-F238E27FC236}">
                  <a16:creationId xmlns:a16="http://schemas.microsoft.com/office/drawing/2014/main" xmlns="" id="{28147FC0-BD7A-4A16-BDC7-3D698D11A121}"/>
                </a:ext>
              </a:extLst>
            </p:cNvPr>
            <p:cNvSpPr txBox="1">
              <a:spLocks noChangeArrowheads="1"/>
            </p:cNvSpPr>
            <p:nvPr/>
          </p:nvSpPr>
          <p:spPr bwMode="gray">
            <a:xfrm>
              <a:off x="2258382" y="2790578"/>
              <a:ext cx="10166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buSzPct val="100000"/>
                <a:buFont typeface="Arial" panose="020B0604020202020204" pitchFamily="34" charset="0"/>
                <a:buChar char="•"/>
                <a:defRPr sz="2800">
                  <a:solidFill>
                    <a:schemeClr val="tx1"/>
                  </a:solidFill>
                  <a:latin typeface="Arial" panose="020B0604020202020204" pitchFamily="34" charset="0"/>
                </a:defRPr>
              </a:lvl1pPr>
              <a:lvl2pPr marL="639763" indent="-273050">
                <a:lnSpc>
                  <a:spcPct val="90000"/>
                </a:lnSpc>
                <a:spcBef>
                  <a:spcPts val="1200"/>
                </a:spcBef>
                <a:buSzPct val="90000"/>
                <a:buFont typeface="Arial" panose="020B0604020202020204" pitchFamily="34" charset="0"/>
                <a:buChar char="–"/>
                <a:defRPr sz="2400">
                  <a:solidFill>
                    <a:schemeClr val="tx1"/>
                  </a:solidFill>
                  <a:latin typeface="Arial" panose="020B0604020202020204" pitchFamily="34" charset="0"/>
                </a:defRPr>
              </a:lvl2pPr>
              <a:lvl3pPr indent="-228600">
                <a:lnSpc>
                  <a:spcPct val="90000"/>
                </a:lnSpc>
                <a:spcBef>
                  <a:spcPts val="1200"/>
                </a:spcBef>
                <a:buSzPct val="100000"/>
                <a:buFont typeface="Arial" panose="020B0604020202020204" pitchFamily="34" charset="0"/>
                <a:buChar char="•"/>
                <a:defRPr sz="2400">
                  <a:solidFill>
                    <a:schemeClr val="tx1"/>
                  </a:solidFill>
                  <a:latin typeface="Arial" panose="020B0604020202020204" pitchFamily="34" charset="0"/>
                </a:defRPr>
              </a:lvl3pPr>
              <a:lvl4pPr marL="1279525" indent="-273050">
                <a:lnSpc>
                  <a:spcPct val="90000"/>
                </a:lnSpc>
                <a:spcBef>
                  <a:spcPts val="1200"/>
                </a:spcBef>
                <a:buSzPct val="90000"/>
                <a:buFont typeface="Arial" panose="020B0604020202020204" pitchFamily="34" charset="0"/>
                <a:buChar char="–"/>
                <a:defRPr sz="2400">
                  <a:solidFill>
                    <a:schemeClr val="tx1"/>
                  </a:solidFill>
                  <a:latin typeface="Arial" panose="020B0604020202020204" pitchFamily="34" charset="0"/>
                </a:defRPr>
              </a:lvl4pPr>
              <a:lvl5pPr marL="1554163" indent="-228600">
                <a:lnSpc>
                  <a:spcPct val="90000"/>
                </a:lnSpc>
                <a:spcBef>
                  <a:spcPts val="1200"/>
                </a:spcBef>
                <a:buSzPct val="100000"/>
                <a:buFont typeface="Arial" panose="020B0604020202020204" pitchFamily="34" charset="0"/>
                <a:buChar char="•"/>
                <a:defRPr sz="2400">
                  <a:solidFill>
                    <a:schemeClr val="tx1"/>
                  </a:solidFill>
                  <a:latin typeface="Arial" panose="020B0604020202020204" pitchFamily="34" charset="0"/>
                </a:defRPr>
              </a:lvl5pPr>
              <a:lvl6pPr marL="20113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6pPr>
              <a:lvl7pPr marL="24685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7pPr>
              <a:lvl8pPr marL="29257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8pPr>
              <a:lvl9pPr marL="33829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9pPr>
            </a:lstStyle>
            <a:p>
              <a:pPr algn="ctr" eaLnBrk="1" hangingPunct="1">
                <a:lnSpc>
                  <a:spcPct val="100000"/>
                </a:lnSpc>
                <a:spcBef>
                  <a:spcPct val="0"/>
                </a:spcBef>
                <a:buSzTx/>
                <a:buFontTx/>
                <a:buNone/>
              </a:pPr>
              <a:r>
                <a:rPr lang="en-US" altLang="en-US" sz="1600" b="1" dirty="0">
                  <a:solidFill>
                    <a:srgbClr val="000000"/>
                  </a:solidFill>
                  <a:ea typeface="Arial Unicode MS"/>
                  <a:cs typeface="Arial Unicode MS"/>
                </a:rPr>
                <a:t>Measure</a:t>
              </a:r>
              <a:br>
                <a:rPr lang="en-US" altLang="en-US" sz="1600" b="1" dirty="0">
                  <a:solidFill>
                    <a:srgbClr val="000000"/>
                  </a:solidFill>
                  <a:ea typeface="Arial Unicode MS"/>
                  <a:cs typeface="Arial Unicode MS"/>
                </a:rPr>
              </a:br>
              <a:r>
                <a:rPr lang="en-US" altLang="en-US" sz="1600" b="1" dirty="0">
                  <a:solidFill>
                    <a:srgbClr val="000000"/>
                  </a:solidFill>
                  <a:ea typeface="Arial Unicode MS"/>
                  <a:cs typeface="Arial Unicode MS"/>
                </a:rPr>
                <a:t>and</a:t>
              </a:r>
              <a:br>
                <a:rPr lang="en-US" altLang="en-US" sz="1600" b="1" dirty="0">
                  <a:solidFill>
                    <a:srgbClr val="000000"/>
                  </a:solidFill>
                  <a:ea typeface="Arial Unicode MS"/>
                  <a:cs typeface="Arial Unicode MS"/>
                </a:rPr>
              </a:br>
              <a:r>
                <a:rPr lang="en-US" altLang="en-US" sz="1600" b="1" dirty="0">
                  <a:solidFill>
                    <a:srgbClr val="000000"/>
                  </a:solidFill>
                  <a:ea typeface="Arial Unicode MS"/>
                  <a:cs typeface="Arial Unicode MS"/>
                </a:rPr>
                <a:t>Evolve</a:t>
              </a:r>
            </a:p>
          </p:txBody>
        </p:sp>
        <p:sp>
          <p:nvSpPr>
            <p:cNvPr id="40967" name="Freeform 313">
              <a:extLst>
                <a:ext uri="{FF2B5EF4-FFF2-40B4-BE49-F238E27FC236}">
                  <a16:creationId xmlns:a16="http://schemas.microsoft.com/office/drawing/2014/main" xmlns="" id="{4267FE3D-B83B-4711-B678-78328B418CC2}"/>
                </a:ext>
              </a:extLst>
            </p:cNvPr>
            <p:cNvSpPr>
              <a:spLocks/>
            </p:cNvSpPr>
            <p:nvPr/>
          </p:nvSpPr>
          <p:spPr bwMode="gray">
            <a:xfrm>
              <a:off x="4541009" y="1976086"/>
              <a:ext cx="2542313" cy="2424440"/>
            </a:xfrm>
            <a:custGeom>
              <a:avLst/>
              <a:gdLst/>
              <a:ahLst/>
              <a:cxnLst/>
              <a:rect l="0" t="0" r="r" b="b"/>
              <a:pathLst>
                <a:path w="2287274" h="2181225">
                  <a:moveTo>
                    <a:pt x="0" y="942975"/>
                  </a:moveTo>
                  <a:cubicBezTo>
                    <a:pt x="6350" y="923925"/>
                    <a:pt x="11999" y="904627"/>
                    <a:pt x="19050" y="885825"/>
                  </a:cubicBezTo>
                  <a:cubicBezTo>
                    <a:pt x="31057" y="853806"/>
                    <a:pt x="46336" y="823016"/>
                    <a:pt x="57150" y="790575"/>
                  </a:cubicBezTo>
                  <a:cubicBezTo>
                    <a:pt x="60325" y="781050"/>
                    <a:pt x="62720" y="771228"/>
                    <a:pt x="66675" y="762000"/>
                  </a:cubicBezTo>
                  <a:cubicBezTo>
                    <a:pt x="72268" y="748949"/>
                    <a:pt x="78420" y="736076"/>
                    <a:pt x="85725" y="723900"/>
                  </a:cubicBezTo>
                  <a:cubicBezTo>
                    <a:pt x="97505" y="704267"/>
                    <a:pt x="123825" y="666750"/>
                    <a:pt x="123825" y="666750"/>
                  </a:cubicBezTo>
                  <a:cubicBezTo>
                    <a:pt x="138903" y="606438"/>
                    <a:pt x="126088" y="639542"/>
                    <a:pt x="171450" y="571500"/>
                  </a:cubicBezTo>
                  <a:lnTo>
                    <a:pt x="190500" y="542925"/>
                  </a:lnTo>
                  <a:cubicBezTo>
                    <a:pt x="196850" y="533400"/>
                    <a:pt x="201455" y="522445"/>
                    <a:pt x="209550" y="514350"/>
                  </a:cubicBezTo>
                  <a:cubicBezTo>
                    <a:pt x="219075" y="504825"/>
                    <a:pt x="229501" y="496123"/>
                    <a:pt x="238125" y="485775"/>
                  </a:cubicBezTo>
                  <a:cubicBezTo>
                    <a:pt x="304430" y="406209"/>
                    <a:pt x="202268" y="512107"/>
                    <a:pt x="285750" y="428625"/>
                  </a:cubicBezTo>
                  <a:cubicBezTo>
                    <a:pt x="309691" y="356801"/>
                    <a:pt x="274611" y="442548"/>
                    <a:pt x="323850" y="381000"/>
                  </a:cubicBezTo>
                  <a:cubicBezTo>
                    <a:pt x="360795" y="334818"/>
                    <a:pt x="299605" y="363682"/>
                    <a:pt x="361950" y="342900"/>
                  </a:cubicBezTo>
                  <a:cubicBezTo>
                    <a:pt x="425366" y="279484"/>
                    <a:pt x="357069" y="339262"/>
                    <a:pt x="419100" y="304800"/>
                  </a:cubicBezTo>
                  <a:cubicBezTo>
                    <a:pt x="439114" y="293681"/>
                    <a:pt x="460061" y="282889"/>
                    <a:pt x="476250" y="266700"/>
                  </a:cubicBezTo>
                  <a:cubicBezTo>
                    <a:pt x="485775" y="257175"/>
                    <a:pt x="493617" y="245597"/>
                    <a:pt x="504825" y="238125"/>
                  </a:cubicBezTo>
                  <a:cubicBezTo>
                    <a:pt x="513179" y="232556"/>
                    <a:pt x="524623" y="233476"/>
                    <a:pt x="533400" y="228600"/>
                  </a:cubicBezTo>
                  <a:cubicBezTo>
                    <a:pt x="553414" y="217481"/>
                    <a:pt x="571500" y="203200"/>
                    <a:pt x="590550" y="190500"/>
                  </a:cubicBezTo>
                  <a:lnTo>
                    <a:pt x="619125" y="171450"/>
                  </a:lnTo>
                  <a:cubicBezTo>
                    <a:pt x="664822" y="102904"/>
                    <a:pt x="600111" y="187301"/>
                    <a:pt x="695325" y="123825"/>
                  </a:cubicBezTo>
                  <a:cubicBezTo>
                    <a:pt x="763367" y="78463"/>
                    <a:pt x="730263" y="91278"/>
                    <a:pt x="790575" y="76200"/>
                  </a:cubicBezTo>
                  <a:cubicBezTo>
                    <a:pt x="840303" y="43048"/>
                    <a:pt x="797060" y="66638"/>
                    <a:pt x="866775" y="47625"/>
                  </a:cubicBezTo>
                  <a:cubicBezTo>
                    <a:pt x="886148" y="42341"/>
                    <a:pt x="903944" y="30573"/>
                    <a:pt x="923925" y="28575"/>
                  </a:cubicBezTo>
                  <a:lnTo>
                    <a:pt x="1019175" y="19050"/>
                  </a:lnTo>
                  <a:cubicBezTo>
                    <a:pt x="1044616" y="16223"/>
                    <a:pt x="1069953" y="12516"/>
                    <a:pt x="1095375" y="9525"/>
                  </a:cubicBezTo>
                  <a:lnTo>
                    <a:pt x="1181100" y="0"/>
                  </a:lnTo>
                  <a:cubicBezTo>
                    <a:pt x="1209675" y="3175"/>
                    <a:pt x="1238159" y="7320"/>
                    <a:pt x="1266825" y="9525"/>
                  </a:cubicBezTo>
                  <a:cubicBezTo>
                    <a:pt x="1320734" y="13672"/>
                    <a:pt x="1375136" y="12057"/>
                    <a:pt x="1428750" y="19050"/>
                  </a:cubicBezTo>
                  <a:cubicBezTo>
                    <a:pt x="1448662" y="21647"/>
                    <a:pt x="1466209" y="34162"/>
                    <a:pt x="1485900" y="38100"/>
                  </a:cubicBezTo>
                  <a:lnTo>
                    <a:pt x="1533525" y="47625"/>
                  </a:lnTo>
                  <a:cubicBezTo>
                    <a:pt x="1588439" y="84234"/>
                    <a:pt x="1535466" y="52539"/>
                    <a:pt x="1590675" y="76200"/>
                  </a:cubicBezTo>
                  <a:cubicBezTo>
                    <a:pt x="1603726" y="81793"/>
                    <a:pt x="1615724" y="89657"/>
                    <a:pt x="1628775" y="95250"/>
                  </a:cubicBezTo>
                  <a:cubicBezTo>
                    <a:pt x="1638003" y="99205"/>
                    <a:pt x="1648370" y="100285"/>
                    <a:pt x="1657350" y="104775"/>
                  </a:cubicBezTo>
                  <a:cubicBezTo>
                    <a:pt x="1667589" y="109895"/>
                    <a:pt x="1675686" y="118705"/>
                    <a:pt x="1685925" y="123825"/>
                  </a:cubicBezTo>
                  <a:cubicBezTo>
                    <a:pt x="1694905" y="128315"/>
                    <a:pt x="1705520" y="128860"/>
                    <a:pt x="1714500" y="133350"/>
                  </a:cubicBezTo>
                  <a:cubicBezTo>
                    <a:pt x="1731059" y="141629"/>
                    <a:pt x="1745566" y="153646"/>
                    <a:pt x="1762125" y="161925"/>
                  </a:cubicBezTo>
                  <a:cubicBezTo>
                    <a:pt x="1783752" y="172739"/>
                    <a:pt x="1807173" y="179686"/>
                    <a:pt x="1828800" y="190500"/>
                  </a:cubicBezTo>
                  <a:cubicBezTo>
                    <a:pt x="1845359" y="198779"/>
                    <a:pt x="1859866" y="210796"/>
                    <a:pt x="1876425" y="219075"/>
                  </a:cubicBezTo>
                  <a:cubicBezTo>
                    <a:pt x="1885405" y="223565"/>
                    <a:pt x="1895599" y="225075"/>
                    <a:pt x="1905000" y="228600"/>
                  </a:cubicBezTo>
                  <a:cubicBezTo>
                    <a:pt x="1921009" y="234603"/>
                    <a:pt x="1937615" y="239463"/>
                    <a:pt x="1952625" y="247650"/>
                  </a:cubicBezTo>
                  <a:cubicBezTo>
                    <a:pt x="1972725" y="258613"/>
                    <a:pt x="1990725" y="273050"/>
                    <a:pt x="2009775" y="285750"/>
                  </a:cubicBezTo>
                  <a:cubicBezTo>
                    <a:pt x="2019300" y="292100"/>
                    <a:pt x="2030255" y="296705"/>
                    <a:pt x="2038350" y="304800"/>
                  </a:cubicBezTo>
                  <a:cubicBezTo>
                    <a:pt x="2074025" y="340475"/>
                    <a:pt x="2054146" y="329115"/>
                    <a:pt x="2095500" y="342900"/>
                  </a:cubicBezTo>
                  <a:cubicBezTo>
                    <a:pt x="2101850" y="352425"/>
                    <a:pt x="2106455" y="363380"/>
                    <a:pt x="2114550" y="371475"/>
                  </a:cubicBezTo>
                  <a:cubicBezTo>
                    <a:pt x="2169583" y="426508"/>
                    <a:pt x="2117085" y="348881"/>
                    <a:pt x="2171700" y="419100"/>
                  </a:cubicBezTo>
                  <a:cubicBezTo>
                    <a:pt x="2185756" y="437172"/>
                    <a:pt x="2209800" y="476250"/>
                    <a:pt x="2209800" y="476250"/>
                  </a:cubicBezTo>
                  <a:cubicBezTo>
                    <a:pt x="2212975" y="488950"/>
                    <a:pt x="2214168" y="502318"/>
                    <a:pt x="2219325" y="514350"/>
                  </a:cubicBezTo>
                  <a:cubicBezTo>
                    <a:pt x="2223834" y="524872"/>
                    <a:pt x="2232695" y="532986"/>
                    <a:pt x="2238375" y="542925"/>
                  </a:cubicBezTo>
                  <a:cubicBezTo>
                    <a:pt x="2245420" y="555253"/>
                    <a:pt x="2251832" y="567974"/>
                    <a:pt x="2257425" y="581025"/>
                  </a:cubicBezTo>
                  <a:cubicBezTo>
                    <a:pt x="2270215" y="610868"/>
                    <a:pt x="2270767" y="632499"/>
                    <a:pt x="2276475" y="666750"/>
                  </a:cubicBezTo>
                  <a:cubicBezTo>
                    <a:pt x="2288597" y="957680"/>
                    <a:pt x="2292985" y="943182"/>
                    <a:pt x="2276475" y="1295400"/>
                  </a:cubicBezTo>
                  <a:cubicBezTo>
                    <a:pt x="2273191" y="1365461"/>
                    <a:pt x="2263972" y="1435118"/>
                    <a:pt x="2257425" y="1504950"/>
                  </a:cubicBezTo>
                  <a:cubicBezTo>
                    <a:pt x="2244356" y="1644352"/>
                    <a:pt x="2256558" y="1556474"/>
                    <a:pt x="2238375" y="1638300"/>
                  </a:cubicBezTo>
                  <a:cubicBezTo>
                    <a:pt x="2237215" y="1643521"/>
                    <a:pt x="2227561" y="1702970"/>
                    <a:pt x="2219325" y="1714500"/>
                  </a:cubicBezTo>
                  <a:cubicBezTo>
                    <a:pt x="2208886" y="1729115"/>
                    <a:pt x="2195250" y="1741380"/>
                    <a:pt x="2181225" y="1752600"/>
                  </a:cubicBezTo>
                  <a:cubicBezTo>
                    <a:pt x="2163347" y="1766903"/>
                    <a:pt x="2137812" y="1772384"/>
                    <a:pt x="2124075" y="1790700"/>
                  </a:cubicBezTo>
                  <a:cubicBezTo>
                    <a:pt x="2103053" y="1818730"/>
                    <a:pt x="2093459" y="1835264"/>
                    <a:pt x="2066925" y="1857375"/>
                  </a:cubicBezTo>
                  <a:cubicBezTo>
                    <a:pt x="2058131" y="1864704"/>
                    <a:pt x="2047875" y="1870075"/>
                    <a:pt x="2038350" y="1876425"/>
                  </a:cubicBezTo>
                  <a:cubicBezTo>
                    <a:pt x="2032000" y="1885950"/>
                    <a:pt x="2027395" y="1896905"/>
                    <a:pt x="2019300" y="1905000"/>
                  </a:cubicBezTo>
                  <a:cubicBezTo>
                    <a:pt x="1996419" y="1927881"/>
                    <a:pt x="1989264" y="1921955"/>
                    <a:pt x="1962150" y="1933575"/>
                  </a:cubicBezTo>
                  <a:cubicBezTo>
                    <a:pt x="1949099" y="1939168"/>
                    <a:pt x="1937345" y="1947639"/>
                    <a:pt x="1924050" y="1952625"/>
                  </a:cubicBezTo>
                  <a:cubicBezTo>
                    <a:pt x="1911793" y="1957222"/>
                    <a:pt x="1898369" y="1958010"/>
                    <a:pt x="1885950" y="1962150"/>
                  </a:cubicBezTo>
                  <a:cubicBezTo>
                    <a:pt x="1869730" y="1967557"/>
                    <a:pt x="1854334" y="1975197"/>
                    <a:pt x="1838325" y="1981200"/>
                  </a:cubicBezTo>
                  <a:cubicBezTo>
                    <a:pt x="1828924" y="1984725"/>
                    <a:pt x="1818978" y="1986770"/>
                    <a:pt x="1809750" y="1990725"/>
                  </a:cubicBezTo>
                  <a:cubicBezTo>
                    <a:pt x="1758950" y="2012496"/>
                    <a:pt x="1787751" y="2006536"/>
                    <a:pt x="1743075" y="2019300"/>
                  </a:cubicBezTo>
                  <a:cubicBezTo>
                    <a:pt x="1730488" y="2022896"/>
                    <a:pt x="1717754" y="2025985"/>
                    <a:pt x="1704975" y="2028825"/>
                  </a:cubicBezTo>
                  <a:cubicBezTo>
                    <a:pt x="1689171" y="2032337"/>
                    <a:pt x="1672969" y="2034090"/>
                    <a:pt x="1657350" y="2038350"/>
                  </a:cubicBezTo>
                  <a:cubicBezTo>
                    <a:pt x="1637977" y="2043634"/>
                    <a:pt x="1619250" y="2051050"/>
                    <a:pt x="1600200" y="2057400"/>
                  </a:cubicBezTo>
                  <a:cubicBezTo>
                    <a:pt x="1590675" y="2060575"/>
                    <a:pt x="1581365" y="2064490"/>
                    <a:pt x="1571625" y="2066925"/>
                  </a:cubicBezTo>
                  <a:cubicBezTo>
                    <a:pt x="1546225" y="2073275"/>
                    <a:pt x="1519734" y="2076251"/>
                    <a:pt x="1495425" y="2085975"/>
                  </a:cubicBezTo>
                  <a:cubicBezTo>
                    <a:pt x="1480858" y="2091802"/>
                    <a:pt x="1439134" y="2109573"/>
                    <a:pt x="1419225" y="2114550"/>
                  </a:cubicBezTo>
                  <a:cubicBezTo>
                    <a:pt x="1349888" y="2131884"/>
                    <a:pt x="1390879" y="2116616"/>
                    <a:pt x="1314450" y="2133600"/>
                  </a:cubicBezTo>
                  <a:cubicBezTo>
                    <a:pt x="1304649" y="2135778"/>
                    <a:pt x="1295676" y="2140947"/>
                    <a:pt x="1285875" y="2143125"/>
                  </a:cubicBezTo>
                  <a:cubicBezTo>
                    <a:pt x="1209446" y="2160109"/>
                    <a:pt x="1250437" y="2144841"/>
                    <a:pt x="1181100" y="2162175"/>
                  </a:cubicBezTo>
                  <a:cubicBezTo>
                    <a:pt x="1171360" y="2164610"/>
                    <a:pt x="1162265" y="2169265"/>
                    <a:pt x="1152525" y="2171700"/>
                  </a:cubicBezTo>
                  <a:cubicBezTo>
                    <a:pt x="1136819" y="2175627"/>
                    <a:pt x="1120775" y="2178050"/>
                    <a:pt x="1104900" y="2181225"/>
                  </a:cubicBezTo>
                  <a:cubicBezTo>
                    <a:pt x="1060450" y="2178050"/>
                    <a:pt x="1015808" y="2176907"/>
                    <a:pt x="971550" y="2171700"/>
                  </a:cubicBezTo>
                  <a:cubicBezTo>
                    <a:pt x="961579" y="2170527"/>
                    <a:pt x="952715" y="2164610"/>
                    <a:pt x="942975" y="2162175"/>
                  </a:cubicBezTo>
                  <a:cubicBezTo>
                    <a:pt x="927269" y="2158248"/>
                    <a:pt x="911056" y="2156577"/>
                    <a:pt x="895350" y="2152650"/>
                  </a:cubicBezTo>
                  <a:cubicBezTo>
                    <a:pt x="885610" y="2150215"/>
                    <a:pt x="876429" y="2145883"/>
                    <a:pt x="866775" y="2143125"/>
                  </a:cubicBezTo>
                  <a:cubicBezTo>
                    <a:pt x="854188" y="2139529"/>
                    <a:pt x="841375" y="2136775"/>
                    <a:pt x="828675" y="2133600"/>
                  </a:cubicBezTo>
                  <a:cubicBezTo>
                    <a:pt x="815975" y="2124075"/>
                    <a:pt x="804287" y="2113024"/>
                    <a:pt x="790575" y="2105025"/>
                  </a:cubicBezTo>
                  <a:cubicBezTo>
                    <a:pt x="766045" y="2090716"/>
                    <a:pt x="734455" y="2087005"/>
                    <a:pt x="714375" y="2066925"/>
                  </a:cubicBezTo>
                  <a:cubicBezTo>
                    <a:pt x="695325" y="2047875"/>
                    <a:pt x="673389" y="2031328"/>
                    <a:pt x="657225" y="2009775"/>
                  </a:cubicBezTo>
                  <a:cubicBezTo>
                    <a:pt x="647700" y="1997075"/>
                    <a:pt x="637877" y="1984593"/>
                    <a:pt x="628650" y="1971675"/>
                  </a:cubicBezTo>
                  <a:cubicBezTo>
                    <a:pt x="621996" y="1962360"/>
                    <a:pt x="617695" y="1951195"/>
                    <a:pt x="609600" y="1943100"/>
                  </a:cubicBezTo>
                  <a:cubicBezTo>
                    <a:pt x="601505" y="1935005"/>
                    <a:pt x="590550" y="1930400"/>
                    <a:pt x="581025" y="1924050"/>
                  </a:cubicBezTo>
                  <a:cubicBezTo>
                    <a:pt x="511684" y="1820039"/>
                    <a:pt x="613957" y="1980390"/>
                    <a:pt x="552450" y="1857375"/>
                  </a:cubicBezTo>
                  <a:cubicBezTo>
                    <a:pt x="545350" y="1843176"/>
                    <a:pt x="532289" y="1832737"/>
                    <a:pt x="523875" y="1819275"/>
                  </a:cubicBezTo>
                  <a:cubicBezTo>
                    <a:pt x="516350" y="1807234"/>
                    <a:pt x="511721" y="1793587"/>
                    <a:pt x="504825" y="1781175"/>
                  </a:cubicBezTo>
                  <a:cubicBezTo>
                    <a:pt x="445024" y="1673534"/>
                    <a:pt x="502875" y="1786801"/>
                    <a:pt x="457200" y="1695450"/>
                  </a:cubicBezTo>
                  <a:cubicBezTo>
                    <a:pt x="454025" y="1676400"/>
                    <a:pt x="454848" y="1656231"/>
                    <a:pt x="447675" y="1638300"/>
                  </a:cubicBezTo>
                  <a:cubicBezTo>
                    <a:pt x="441779" y="1623560"/>
                    <a:pt x="426976" y="1613983"/>
                    <a:pt x="419100" y="1600200"/>
                  </a:cubicBezTo>
                  <a:cubicBezTo>
                    <a:pt x="414119" y="1591483"/>
                    <a:pt x="413530" y="1580853"/>
                    <a:pt x="409575" y="1571625"/>
                  </a:cubicBezTo>
                  <a:cubicBezTo>
                    <a:pt x="359478" y="1454733"/>
                    <a:pt x="419304" y="1600609"/>
                    <a:pt x="371475" y="1504950"/>
                  </a:cubicBezTo>
                  <a:cubicBezTo>
                    <a:pt x="366985" y="1495970"/>
                    <a:pt x="364385" y="1486115"/>
                    <a:pt x="361950" y="1476375"/>
                  </a:cubicBezTo>
                  <a:cubicBezTo>
                    <a:pt x="358023" y="1460669"/>
                    <a:pt x="359665" y="1443230"/>
                    <a:pt x="352425" y="1428750"/>
                  </a:cubicBezTo>
                  <a:cubicBezTo>
                    <a:pt x="346401" y="1416702"/>
                    <a:pt x="333375" y="1409700"/>
                    <a:pt x="323850" y="1400175"/>
                  </a:cubicBezTo>
                  <a:cubicBezTo>
                    <a:pt x="318660" y="1384605"/>
                    <a:pt x="310824" y="1352743"/>
                    <a:pt x="295275" y="1343025"/>
                  </a:cubicBezTo>
                  <a:cubicBezTo>
                    <a:pt x="278247" y="1332382"/>
                    <a:pt x="257175" y="1330325"/>
                    <a:pt x="238125" y="1323975"/>
                  </a:cubicBezTo>
                  <a:cubicBezTo>
                    <a:pt x="228600" y="1320800"/>
                    <a:pt x="217904" y="1320019"/>
                    <a:pt x="209550" y="1314450"/>
                  </a:cubicBezTo>
                  <a:lnTo>
                    <a:pt x="152400" y="1276350"/>
                  </a:lnTo>
                  <a:cubicBezTo>
                    <a:pt x="142875" y="1270000"/>
                    <a:pt x="131920" y="1265395"/>
                    <a:pt x="123825" y="1257300"/>
                  </a:cubicBezTo>
                  <a:cubicBezTo>
                    <a:pt x="111125" y="1244600"/>
                    <a:pt x="100340" y="1229639"/>
                    <a:pt x="85725" y="1219200"/>
                  </a:cubicBezTo>
                  <a:cubicBezTo>
                    <a:pt x="77555" y="1213364"/>
                    <a:pt x="65504" y="1215244"/>
                    <a:pt x="57150" y="1209675"/>
                  </a:cubicBezTo>
                  <a:cubicBezTo>
                    <a:pt x="54508" y="1207914"/>
                    <a:pt x="57150" y="1203325"/>
                    <a:pt x="57150" y="1200150"/>
                  </a:cubicBez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000000"/>
                  </a:solidFill>
                  <a:prstDash val="solid"/>
                  <a:round/>
                  <a:headEnd type="none" w="med" len="med"/>
                  <a:tailEnd type="none" w="med" len="med"/>
                </a14:hiddenLine>
              </a:ext>
            </a:extLst>
          </p:spPr>
          <p:txBody>
            <a:bodyPr anchor="ctr"/>
            <a:lstStyle/>
            <a:p>
              <a:endParaRPr lang="en-US" dirty="0"/>
            </a:p>
          </p:txBody>
        </p:sp>
        <p:sp>
          <p:nvSpPr>
            <p:cNvPr id="40968" name="TextBox 314">
              <a:extLst>
                <a:ext uri="{FF2B5EF4-FFF2-40B4-BE49-F238E27FC236}">
                  <a16:creationId xmlns:a16="http://schemas.microsoft.com/office/drawing/2014/main" xmlns="" id="{F2479227-0B91-400B-9CFB-5AEABA4FC1F6}"/>
                </a:ext>
              </a:extLst>
            </p:cNvPr>
            <p:cNvSpPr txBox="1">
              <a:spLocks noChangeArrowheads="1"/>
            </p:cNvSpPr>
            <p:nvPr/>
          </p:nvSpPr>
          <p:spPr bwMode="gray">
            <a:xfrm>
              <a:off x="8457771" y="2866745"/>
              <a:ext cx="947695"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buSzPct val="100000"/>
                <a:buFont typeface="Arial" panose="020B0604020202020204" pitchFamily="34" charset="0"/>
                <a:buChar char="•"/>
                <a:defRPr sz="2800">
                  <a:solidFill>
                    <a:schemeClr val="tx1"/>
                  </a:solidFill>
                  <a:latin typeface="Arial" panose="020B0604020202020204" pitchFamily="34" charset="0"/>
                </a:defRPr>
              </a:lvl1pPr>
              <a:lvl2pPr marL="639763" indent="-273050">
                <a:lnSpc>
                  <a:spcPct val="90000"/>
                </a:lnSpc>
                <a:spcBef>
                  <a:spcPts val="1200"/>
                </a:spcBef>
                <a:buSzPct val="90000"/>
                <a:buFont typeface="Arial" panose="020B0604020202020204" pitchFamily="34" charset="0"/>
                <a:buChar char="–"/>
                <a:defRPr sz="2400">
                  <a:solidFill>
                    <a:schemeClr val="tx1"/>
                  </a:solidFill>
                  <a:latin typeface="Arial" panose="020B0604020202020204" pitchFamily="34" charset="0"/>
                </a:defRPr>
              </a:lvl2pPr>
              <a:lvl3pPr indent="-228600">
                <a:lnSpc>
                  <a:spcPct val="90000"/>
                </a:lnSpc>
                <a:spcBef>
                  <a:spcPts val="1200"/>
                </a:spcBef>
                <a:buSzPct val="100000"/>
                <a:buFont typeface="Arial" panose="020B0604020202020204" pitchFamily="34" charset="0"/>
                <a:buChar char="•"/>
                <a:defRPr sz="2400">
                  <a:solidFill>
                    <a:schemeClr val="tx1"/>
                  </a:solidFill>
                  <a:latin typeface="Arial" panose="020B0604020202020204" pitchFamily="34" charset="0"/>
                </a:defRPr>
              </a:lvl3pPr>
              <a:lvl4pPr marL="1279525" indent="-273050">
                <a:lnSpc>
                  <a:spcPct val="90000"/>
                </a:lnSpc>
                <a:spcBef>
                  <a:spcPts val="1200"/>
                </a:spcBef>
                <a:buSzPct val="90000"/>
                <a:buFont typeface="Arial" panose="020B0604020202020204" pitchFamily="34" charset="0"/>
                <a:buChar char="–"/>
                <a:defRPr sz="2400">
                  <a:solidFill>
                    <a:schemeClr val="tx1"/>
                  </a:solidFill>
                  <a:latin typeface="Arial" panose="020B0604020202020204" pitchFamily="34" charset="0"/>
                </a:defRPr>
              </a:lvl4pPr>
              <a:lvl5pPr marL="1554163" indent="-228600">
                <a:lnSpc>
                  <a:spcPct val="90000"/>
                </a:lnSpc>
                <a:spcBef>
                  <a:spcPts val="1200"/>
                </a:spcBef>
                <a:buSzPct val="100000"/>
                <a:buFont typeface="Arial" panose="020B0604020202020204" pitchFamily="34" charset="0"/>
                <a:buChar char="•"/>
                <a:defRPr sz="2400">
                  <a:solidFill>
                    <a:schemeClr val="tx1"/>
                  </a:solidFill>
                  <a:latin typeface="Arial" panose="020B0604020202020204" pitchFamily="34" charset="0"/>
                </a:defRPr>
              </a:lvl5pPr>
              <a:lvl6pPr marL="20113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6pPr>
              <a:lvl7pPr marL="24685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7pPr>
              <a:lvl8pPr marL="29257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8pPr>
              <a:lvl9pPr marL="3382963"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9pPr>
            </a:lstStyle>
            <a:p>
              <a:pPr algn="ctr" eaLnBrk="1" hangingPunct="1">
                <a:lnSpc>
                  <a:spcPct val="100000"/>
                </a:lnSpc>
                <a:spcBef>
                  <a:spcPct val="0"/>
                </a:spcBef>
                <a:buSzTx/>
                <a:buFontTx/>
                <a:buNone/>
              </a:pPr>
              <a:r>
                <a:rPr lang="en-US" altLang="en-US" sz="1600" b="1" dirty="0">
                  <a:solidFill>
                    <a:srgbClr val="000000"/>
                  </a:solidFill>
                  <a:ea typeface="Arial Unicode MS"/>
                  <a:cs typeface="Arial Unicode MS"/>
                </a:rPr>
                <a:t>Prepare</a:t>
              </a:r>
            </a:p>
            <a:p>
              <a:pPr algn="ctr" eaLnBrk="1" hangingPunct="1">
                <a:lnSpc>
                  <a:spcPct val="100000"/>
                </a:lnSpc>
                <a:spcBef>
                  <a:spcPct val="0"/>
                </a:spcBef>
                <a:buSzTx/>
                <a:buFontTx/>
                <a:buNone/>
              </a:pPr>
              <a:r>
                <a:rPr lang="en-US" altLang="en-US" sz="1600" b="1" dirty="0">
                  <a:solidFill>
                    <a:srgbClr val="000000"/>
                  </a:solidFill>
                  <a:ea typeface="Arial Unicode MS"/>
                  <a:cs typeface="Arial Unicode MS"/>
                </a:rPr>
                <a:t>Data</a:t>
              </a:r>
            </a:p>
          </p:txBody>
        </p:sp>
        <p:sp>
          <p:nvSpPr>
            <p:cNvPr id="316" name="Arc 315">
              <a:extLst>
                <a:ext uri="{FF2B5EF4-FFF2-40B4-BE49-F238E27FC236}">
                  <a16:creationId xmlns:a16="http://schemas.microsoft.com/office/drawing/2014/main" xmlns="" id="{72F28455-B38D-44DB-BC47-B8E9095AF15B}"/>
                </a:ext>
              </a:extLst>
            </p:cNvPr>
            <p:cNvSpPr/>
            <p:nvPr/>
          </p:nvSpPr>
          <p:spPr bwMode="gray">
            <a:xfrm>
              <a:off x="4444418" y="2468825"/>
              <a:ext cx="2795650" cy="2795680"/>
            </a:xfrm>
            <a:prstGeom prst="arc">
              <a:avLst>
                <a:gd name="adj1" fmla="val 16550371"/>
                <a:gd name="adj2" fmla="val 13698006"/>
              </a:avLst>
            </a:prstGeom>
            <a:noFill/>
            <a:ln w="28575" cap="flat" cmpd="sng" algn="ctr">
              <a:solidFill>
                <a:srgbClr val="FFFFFF"/>
              </a:solidFill>
              <a:prstDash val="solid"/>
              <a:round/>
              <a:headEnd type="none" w="med" len="med"/>
              <a:tailEnd type="triangle" w="lg" len="med"/>
            </a:ln>
            <a:effectLst/>
          </p:spPr>
          <p:txBody>
            <a:bodyPr anchor="ctr"/>
            <a:lstStyle/>
            <a:p>
              <a:pPr algn="ctr">
                <a:lnSpc>
                  <a:spcPct val="90000"/>
                </a:lnSpc>
                <a:spcBef>
                  <a:spcPct val="30000"/>
                </a:spcBef>
                <a:spcAft>
                  <a:spcPct val="10000"/>
                </a:spcAft>
                <a:defRPr/>
              </a:pPr>
              <a:endParaRPr lang="en-US" sz="2400" kern="0" dirty="0">
                <a:solidFill>
                  <a:srgbClr val="000000"/>
                </a:solidFill>
                <a:latin typeface="+mn-lt"/>
                <a:ea typeface="Arial Unicode MS" pitchFamily="34" charset="-128"/>
                <a:cs typeface="Arial Unicode MS" pitchFamily="34" charset="-128"/>
              </a:endParaRPr>
            </a:p>
          </p:txBody>
        </p:sp>
        <p:sp>
          <p:nvSpPr>
            <p:cNvPr id="40970" name="TextBox 18">
              <a:extLst>
                <a:ext uri="{FF2B5EF4-FFF2-40B4-BE49-F238E27FC236}">
                  <a16:creationId xmlns:a16="http://schemas.microsoft.com/office/drawing/2014/main" xmlns="" id="{A695C3BC-70DA-4766-A1FA-B273A51F799C}"/>
                </a:ext>
              </a:extLst>
            </p:cNvPr>
            <p:cNvSpPr txBox="1">
              <a:spLocks noChangeArrowheads="1"/>
            </p:cNvSpPr>
            <p:nvPr/>
          </p:nvSpPr>
          <p:spPr bwMode="gray">
            <a:xfrm>
              <a:off x="5250908" y="4342966"/>
              <a:ext cx="1168910"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200"/>
                </a:spcBef>
                <a:buSzPct val="100000"/>
                <a:buFont typeface="Arial" panose="020B0604020202020204" pitchFamily="34" charset="0"/>
                <a:buChar char="•"/>
                <a:defRPr sz="2800">
                  <a:solidFill>
                    <a:schemeClr val="tx1"/>
                  </a:solidFill>
                  <a:latin typeface="Arial" panose="020B0604020202020204" pitchFamily="34" charset="0"/>
                </a:defRPr>
              </a:lvl1pPr>
              <a:lvl2pPr indent="-273050">
                <a:lnSpc>
                  <a:spcPct val="90000"/>
                </a:lnSpc>
                <a:spcBef>
                  <a:spcPts val="1200"/>
                </a:spcBef>
                <a:buSzPct val="90000"/>
                <a:buFont typeface="Arial" panose="020B0604020202020204" pitchFamily="34" charset="0"/>
                <a:buChar char="–"/>
                <a:defRPr sz="2400">
                  <a:solidFill>
                    <a:schemeClr val="tx1"/>
                  </a:solidFill>
                  <a:latin typeface="Arial" panose="020B0604020202020204" pitchFamily="34" charset="0"/>
                </a:defRPr>
              </a:lvl2pPr>
              <a:lvl3pPr indent="-228600">
                <a:lnSpc>
                  <a:spcPct val="90000"/>
                </a:lnSpc>
                <a:spcBef>
                  <a:spcPts val="1200"/>
                </a:spcBef>
                <a:buSzPct val="100000"/>
                <a:buFont typeface="Arial" panose="020B0604020202020204" pitchFamily="34" charset="0"/>
                <a:buChar char="•"/>
                <a:defRPr sz="2400">
                  <a:solidFill>
                    <a:schemeClr val="tx1"/>
                  </a:solidFill>
                  <a:latin typeface="Arial" panose="020B0604020202020204" pitchFamily="34" charset="0"/>
                </a:defRPr>
              </a:lvl3pPr>
              <a:lvl4pPr indent="-273050">
                <a:lnSpc>
                  <a:spcPct val="90000"/>
                </a:lnSpc>
                <a:spcBef>
                  <a:spcPts val="1200"/>
                </a:spcBef>
                <a:buSzPct val="90000"/>
                <a:buFont typeface="Arial" panose="020B0604020202020204" pitchFamily="34" charset="0"/>
                <a:buChar char="–"/>
                <a:defRPr sz="2400">
                  <a:solidFill>
                    <a:schemeClr val="tx1"/>
                  </a:solidFill>
                  <a:latin typeface="Arial" panose="020B0604020202020204" pitchFamily="34" charset="0"/>
                </a:defRPr>
              </a:lvl4pPr>
              <a:lvl5pPr indent="-228600">
                <a:lnSpc>
                  <a:spcPct val="90000"/>
                </a:lnSpc>
                <a:spcBef>
                  <a:spcPts val="1200"/>
                </a:spcBef>
                <a:buSzPct val="100000"/>
                <a:buFont typeface="Arial" panose="020B0604020202020204" pitchFamily="34" charset="0"/>
                <a:buChar char="•"/>
                <a:defRPr sz="2400">
                  <a:solidFill>
                    <a:schemeClr val="tx1"/>
                  </a:solidFill>
                  <a:latin typeface="Arial" panose="020B0604020202020204" pitchFamily="34" charset="0"/>
                </a:defRPr>
              </a:lvl5pPr>
              <a:lvl6pPr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6pPr>
              <a:lvl7pPr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7pPr>
              <a:lvl8pPr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8pPr>
              <a:lvl9pPr indent="-228600" fontAlgn="base">
                <a:lnSpc>
                  <a:spcPct val="90000"/>
                </a:lnSpc>
                <a:spcBef>
                  <a:spcPts val="1200"/>
                </a:spcBef>
                <a:spcAft>
                  <a:spcPct val="0"/>
                </a:spcAft>
                <a:buSzPct val="100000"/>
                <a:buFont typeface="Arial" panose="020B0604020202020204" pitchFamily="34" charset="0"/>
                <a:buChar char="•"/>
                <a:defRPr sz="2400">
                  <a:solidFill>
                    <a:schemeClr val="tx1"/>
                  </a:solidFill>
                  <a:latin typeface="Arial" panose="020B0604020202020204" pitchFamily="34" charset="0"/>
                </a:defRPr>
              </a:lvl9pPr>
            </a:lstStyle>
            <a:p>
              <a:pPr algn="ctr" eaLnBrk="1" hangingPunct="1">
                <a:lnSpc>
                  <a:spcPct val="100000"/>
                </a:lnSpc>
                <a:spcBef>
                  <a:spcPct val="0"/>
                </a:spcBef>
                <a:buSzTx/>
                <a:buFontTx/>
                <a:buNone/>
              </a:pPr>
              <a:r>
                <a:rPr lang="en-US" altLang="en-US" sz="1600" b="1" dirty="0">
                  <a:solidFill>
                    <a:srgbClr val="FFFFFF"/>
                  </a:solidFill>
                  <a:ea typeface="Arial Unicode MS"/>
                  <a:cs typeface="Arial Unicode MS"/>
                </a:rPr>
                <a:t>Strategize</a:t>
              </a:r>
            </a:p>
            <a:p>
              <a:pPr algn="ctr" eaLnBrk="1" hangingPunct="1">
                <a:lnSpc>
                  <a:spcPct val="100000"/>
                </a:lnSpc>
                <a:spcBef>
                  <a:spcPct val="0"/>
                </a:spcBef>
                <a:buSzTx/>
                <a:buFontTx/>
                <a:buNone/>
              </a:pPr>
              <a:r>
                <a:rPr lang="en-US" altLang="en-US" sz="1600" b="1" dirty="0">
                  <a:solidFill>
                    <a:srgbClr val="FFFFFF"/>
                  </a:solidFill>
                  <a:ea typeface="Arial Unicode MS"/>
                  <a:cs typeface="Arial Unicode MS"/>
                </a:rPr>
                <a:t>and Plan</a:t>
              </a:r>
            </a:p>
          </p:txBody>
        </p:sp>
        <p:sp>
          <p:nvSpPr>
            <p:cNvPr id="319" name="TextBox 318">
              <a:extLst>
                <a:ext uri="{FF2B5EF4-FFF2-40B4-BE49-F238E27FC236}">
                  <a16:creationId xmlns:a16="http://schemas.microsoft.com/office/drawing/2014/main" xmlns="" id="{4823447C-5B8A-4AC9-838B-69D7D1A79D5E}"/>
                </a:ext>
              </a:extLst>
            </p:cNvPr>
            <p:cNvSpPr txBox="1"/>
            <p:nvPr/>
          </p:nvSpPr>
          <p:spPr bwMode="gray">
            <a:xfrm>
              <a:off x="7718343" y="5062886"/>
              <a:ext cx="1027868" cy="831024"/>
            </a:xfrm>
            <a:prstGeom prst="rect">
              <a:avLst/>
            </a:prstGeom>
            <a:noFill/>
          </p:spPr>
          <p:txBody>
            <a:bodyPr wrap="none">
              <a:spAutoFit/>
            </a:bodyPr>
            <a:lstStyle>
              <a:defPPr>
                <a:defRPr lang="en-US"/>
              </a:defPPr>
              <a:lvl1pPr marL="0" algn="l" defTabSz="914400" eaLnBrk="1" latinLnBrk="0" hangingPunct="1">
                <a:lnSpc>
                  <a:spcPct val="100000"/>
                </a:lnSpc>
                <a:spcBef>
                  <a:spcPts val="0"/>
                </a:spcBef>
                <a:spcAft>
                  <a:spcPts val="0"/>
                </a:spcAft>
                <a:defRPr sz="1600" b="1">
                  <a:latin typeface="+mn-lt"/>
                  <a:ea typeface="+mn-ea"/>
                  <a:cs typeface="+mn-cs"/>
                </a:defRPr>
              </a:lvl1pPr>
              <a:lvl2pPr algn="l" defTabSz="914400" eaLnBrk="1" latinLnBrk="0" hangingPunct="1">
                <a:defRPr sz="1800">
                  <a:latin typeface="+mn-lt"/>
                  <a:ea typeface="+mn-ea"/>
                  <a:cs typeface="+mn-cs"/>
                </a:defRPr>
              </a:lvl2pPr>
              <a:lvl3pPr algn="l" defTabSz="914400" eaLnBrk="1" latinLnBrk="0" hangingPunct="1">
                <a:defRPr sz="1800">
                  <a:latin typeface="+mn-lt"/>
                  <a:ea typeface="+mn-ea"/>
                  <a:cs typeface="+mn-cs"/>
                </a:defRPr>
              </a:lvl3pPr>
              <a:lvl4pPr algn="l" defTabSz="914400" eaLnBrk="1" latinLnBrk="0" hangingPunct="1">
                <a:defRPr sz="1800">
                  <a:latin typeface="+mn-lt"/>
                  <a:ea typeface="+mn-ea"/>
                  <a:cs typeface="+mn-cs"/>
                </a:defRPr>
              </a:lvl4pPr>
              <a:lvl5pPr algn="l" defTabSz="914400" eaLnBrk="1" latinLnBrk="0" hangingPunct="1">
                <a:defRPr sz="1800">
                  <a:latin typeface="+mn-lt"/>
                  <a:ea typeface="+mn-ea"/>
                  <a:cs typeface="+mn-cs"/>
                </a:defRPr>
              </a:lvl5pPr>
              <a:lvl6pPr>
                <a:defRPr sz="1800">
                  <a:latin typeface="+mn-lt"/>
                  <a:ea typeface="+mn-ea"/>
                  <a:cs typeface="+mn-cs"/>
                </a:defRPr>
              </a:lvl6pPr>
              <a:lvl7pPr>
                <a:defRPr sz="1800">
                  <a:latin typeface="+mn-lt"/>
                  <a:ea typeface="+mn-ea"/>
                  <a:cs typeface="+mn-cs"/>
                </a:defRPr>
              </a:lvl7pPr>
              <a:lvl8pPr>
                <a:defRPr sz="1800">
                  <a:latin typeface="+mn-lt"/>
                  <a:ea typeface="+mn-ea"/>
                  <a:cs typeface="+mn-cs"/>
                </a:defRPr>
              </a:lvl8pPr>
              <a:lvl9pPr>
                <a:defRPr sz="1800">
                  <a:latin typeface="+mn-lt"/>
                  <a:ea typeface="+mn-ea"/>
                  <a:cs typeface="+mn-cs"/>
                </a:defRPr>
              </a:lvl9pPr>
            </a:lstStyle>
            <a:p>
              <a:pPr algn="ctr">
                <a:defRPr/>
              </a:pPr>
              <a:r>
                <a:rPr lang="en-US" kern="0" dirty="0">
                  <a:solidFill>
                    <a:srgbClr val="000000"/>
                  </a:solidFill>
                  <a:ea typeface="Arial Unicode MS"/>
                  <a:cs typeface="Arial Unicode MS"/>
                </a:rPr>
                <a:t>Develop</a:t>
              </a:r>
              <a:br>
                <a:rPr lang="en-US" kern="0" dirty="0">
                  <a:solidFill>
                    <a:srgbClr val="000000"/>
                  </a:solidFill>
                  <a:ea typeface="Arial Unicode MS"/>
                  <a:cs typeface="Arial Unicode MS"/>
                </a:rPr>
              </a:br>
              <a:r>
                <a:rPr lang="en-US" kern="0" dirty="0">
                  <a:solidFill>
                    <a:srgbClr val="000000"/>
                  </a:solidFill>
                  <a:ea typeface="Arial Unicode MS"/>
                  <a:cs typeface="Arial Unicode MS"/>
                </a:rPr>
                <a:t>and</a:t>
              </a:r>
              <a:br>
                <a:rPr lang="en-US" kern="0" dirty="0">
                  <a:solidFill>
                    <a:srgbClr val="000000"/>
                  </a:solidFill>
                  <a:ea typeface="Arial Unicode MS"/>
                  <a:cs typeface="Arial Unicode MS"/>
                </a:rPr>
              </a:br>
              <a:r>
                <a:rPr lang="en-US" kern="0" dirty="0">
                  <a:solidFill>
                    <a:srgbClr val="000000"/>
                  </a:solidFill>
                  <a:ea typeface="Arial Unicode MS"/>
                  <a:cs typeface="Arial Unicode MS"/>
                </a:rPr>
                <a:t>Evaluate</a:t>
              </a:r>
            </a:p>
          </p:txBody>
        </p:sp>
        <p:sp>
          <p:nvSpPr>
            <p:cNvPr id="321" name="Oval 320">
              <a:extLst>
                <a:ext uri="{FF2B5EF4-FFF2-40B4-BE49-F238E27FC236}">
                  <a16:creationId xmlns:a16="http://schemas.microsoft.com/office/drawing/2014/main" xmlns="" id="{B23E0147-3F05-480A-BC24-58B5C3E066E9}"/>
                </a:ext>
              </a:extLst>
            </p:cNvPr>
            <p:cNvSpPr/>
            <p:nvPr/>
          </p:nvSpPr>
          <p:spPr bwMode="gray">
            <a:xfrm>
              <a:off x="6647917" y="4900956"/>
              <a:ext cx="1155726" cy="1155738"/>
            </a:xfrm>
            <a:prstGeom prst="ellipse">
              <a:avLst/>
            </a:prstGeom>
            <a:solidFill>
              <a:srgbClr val="FFFFFF"/>
            </a:solidFill>
            <a:ln w="19050" cap="flat" cmpd="sng" algn="ctr">
              <a:solidFill>
                <a:srgbClr val="002856"/>
              </a:solidFill>
              <a:prstDash val="solid"/>
              <a:round/>
              <a:headEnd type="none" w="med" len="med"/>
              <a:tailEnd type="none" w="med" len="med"/>
            </a:ln>
            <a:effectLst/>
          </p:spPr>
          <p:txBody>
            <a:bodyPr wrap="none" anchor="ctr"/>
            <a:lstStyle/>
            <a:p>
              <a:pPr algn="ctr">
                <a:spcBef>
                  <a:spcPct val="50000"/>
                </a:spcBef>
                <a:defRPr/>
              </a:pPr>
              <a:endParaRPr lang="en-US" kern="0" dirty="0">
                <a:solidFill>
                  <a:srgbClr val="FFFFFF"/>
                </a:solidFill>
                <a:latin typeface="+mn-lt"/>
                <a:ea typeface="Arial Unicode MS" pitchFamily="34" charset="-128"/>
                <a:cs typeface="Arial Unicode MS" pitchFamily="34" charset="-128"/>
              </a:endParaRPr>
            </a:p>
          </p:txBody>
        </p:sp>
        <p:sp>
          <p:nvSpPr>
            <p:cNvPr id="343" name="Oval 342">
              <a:extLst>
                <a:ext uri="{FF2B5EF4-FFF2-40B4-BE49-F238E27FC236}">
                  <a16:creationId xmlns:a16="http://schemas.microsoft.com/office/drawing/2014/main" xmlns="" id="{441BBC58-4E5E-4307-A560-0CAC944466EB}"/>
                </a:ext>
              </a:extLst>
            </p:cNvPr>
            <p:cNvSpPr/>
            <p:nvPr/>
          </p:nvSpPr>
          <p:spPr bwMode="gray">
            <a:xfrm>
              <a:off x="5122296" y="2926040"/>
              <a:ext cx="1439894" cy="1427209"/>
            </a:xfrm>
            <a:prstGeom prst="ellipse">
              <a:avLst/>
            </a:prstGeom>
            <a:solidFill>
              <a:srgbClr val="FFFFFF"/>
            </a:solidFill>
            <a:ln w="12700" cap="flat" cmpd="sng" algn="ctr">
              <a:solidFill>
                <a:srgbClr val="00529B"/>
              </a:solidFill>
              <a:prstDash val="solid"/>
              <a:round/>
              <a:headEnd type="none" w="med" len="med"/>
              <a:tailEnd type="none" w="med" len="med"/>
            </a:ln>
            <a:effectLst/>
          </p:spPr>
          <p:txBody>
            <a:bodyPr wrap="none" anchor="ctr"/>
            <a:lstStyle/>
            <a:p>
              <a:pPr algn="ctr">
                <a:spcBef>
                  <a:spcPct val="50000"/>
                </a:spcBef>
                <a:defRPr/>
              </a:pPr>
              <a:endParaRPr lang="en-US" kern="0" dirty="0">
                <a:solidFill>
                  <a:srgbClr val="FFFFFF"/>
                </a:solidFill>
                <a:latin typeface="+mn-lt"/>
                <a:ea typeface="Arial Unicode MS" pitchFamily="34" charset="-128"/>
                <a:cs typeface="Arial Unicode MS" pitchFamily="34" charset="-128"/>
              </a:endParaRPr>
            </a:p>
          </p:txBody>
        </p:sp>
        <p:sp>
          <p:nvSpPr>
            <p:cNvPr id="360" name="Oval 359">
              <a:extLst>
                <a:ext uri="{FF2B5EF4-FFF2-40B4-BE49-F238E27FC236}">
                  <a16:creationId xmlns:a16="http://schemas.microsoft.com/office/drawing/2014/main" xmlns="" id="{B81E0FC9-9C00-482B-9F02-FDACA922AB38}"/>
                </a:ext>
              </a:extLst>
            </p:cNvPr>
            <p:cNvSpPr/>
            <p:nvPr/>
          </p:nvSpPr>
          <p:spPr bwMode="gray">
            <a:xfrm>
              <a:off x="5265174" y="1221009"/>
              <a:ext cx="1154138" cy="1155738"/>
            </a:xfrm>
            <a:prstGeom prst="ellipse">
              <a:avLst/>
            </a:prstGeom>
            <a:solidFill>
              <a:srgbClr val="FFFFFF"/>
            </a:solidFill>
            <a:ln w="19050" cap="flat" cmpd="sng" algn="ctr">
              <a:solidFill>
                <a:srgbClr val="002856"/>
              </a:solidFill>
              <a:prstDash val="solid"/>
              <a:round/>
              <a:headEnd type="none" w="med" len="med"/>
              <a:tailEnd type="none" w="med" len="med"/>
            </a:ln>
            <a:effectLst/>
          </p:spPr>
          <p:txBody>
            <a:bodyPr wrap="none" anchor="ctr"/>
            <a:lstStyle/>
            <a:p>
              <a:pPr algn="ctr">
                <a:spcBef>
                  <a:spcPct val="50000"/>
                </a:spcBef>
                <a:defRPr/>
              </a:pPr>
              <a:endParaRPr lang="en-US" kern="0" dirty="0">
                <a:solidFill>
                  <a:srgbClr val="FFFFFF"/>
                </a:solidFill>
                <a:latin typeface="+mn-lt"/>
                <a:ea typeface="Arial Unicode MS" pitchFamily="34" charset="-128"/>
                <a:cs typeface="Arial Unicode MS" pitchFamily="34" charset="-128"/>
              </a:endParaRPr>
            </a:p>
          </p:txBody>
        </p:sp>
        <p:sp>
          <p:nvSpPr>
            <p:cNvPr id="386" name="Oval 385">
              <a:extLst>
                <a:ext uri="{FF2B5EF4-FFF2-40B4-BE49-F238E27FC236}">
                  <a16:creationId xmlns:a16="http://schemas.microsoft.com/office/drawing/2014/main" xmlns="" id="{655133B6-5192-48D9-B50C-48B7CD7551FD}"/>
                </a:ext>
              </a:extLst>
            </p:cNvPr>
            <p:cNvSpPr/>
            <p:nvPr/>
          </p:nvSpPr>
          <p:spPr bwMode="gray">
            <a:xfrm>
              <a:off x="7298806" y="2672032"/>
              <a:ext cx="1154139" cy="1155738"/>
            </a:xfrm>
            <a:prstGeom prst="ellipse">
              <a:avLst/>
            </a:prstGeom>
            <a:solidFill>
              <a:srgbClr val="FFFFFF"/>
            </a:solidFill>
            <a:ln w="19050" cap="flat" cmpd="sng" algn="ctr">
              <a:solidFill>
                <a:srgbClr val="002856"/>
              </a:solidFill>
              <a:prstDash val="solid"/>
              <a:round/>
              <a:headEnd type="none" w="med" len="med"/>
              <a:tailEnd type="none" w="med" len="med"/>
            </a:ln>
            <a:effectLst/>
          </p:spPr>
          <p:txBody>
            <a:bodyPr wrap="none" anchor="ctr"/>
            <a:lstStyle/>
            <a:p>
              <a:pPr algn="ctr">
                <a:spcBef>
                  <a:spcPct val="50000"/>
                </a:spcBef>
                <a:defRPr/>
              </a:pPr>
              <a:endParaRPr lang="en-US" kern="0" dirty="0">
                <a:solidFill>
                  <a:srgbClr val="FFFFFF"/>
                </a:solidFill>
                <a:latin typeface="+mn-lt"/>
                <a:ea typeface="Arial Unicode MS" pitchFamily="34" charset="-128"/>
                <a:cs typeface="Arial Unicode MS" pitchFamily="34" charset="-128"/>
              </a:endParaRPr>
            </a:p>
          </p:txBody>
        </p:sp>
        <p:sp>
          <p:nvSpPr>
            <p:cNvPr id="399" name="TextBox 398">
              <a:extLst>
                <a:ext uri="{FF2B5EF4-FFF2-40B4-BE49-F238E27FC236}">
                  <a16:creationId xmlns:a16="http://schemas.microsoft.com/office/drawing/2014/main" xmlns="" id="{8E78FD6B-1F66-4276-B4FC-ABEF8DE32A5D}"/>
                </a:ext>
              </a:extLst>
            </p:cNvPr>
            <p:cNvSpPr txBox="1"/>
            <p:nvPr/>
          </p:nvSpPr>
          <p:spPr bwMode="gray">
            <a:xfrm>
              <a:off x="2984294" y="5308956"/>
              <a:ext cx="867564" cy="338565"/>
            </a:xfrm>
            <a:prstGeom prst="rect">
              <a:avLst/>
            </a:prstGeom>
            <a:noFill/>
          </p:spPr>
          <p:txBody>
            <a:bodyPr wrap="none">
              <a:spAutoFit/>
            </a:bodyPr>
            <a:lstStyle>
              <a:defPPr>
                <a:defRPr lang="en-US"/>
              </a:defPPr>
              <a:lvl1pPr marL="0" algn="l" defTabSz="914400" eaLnBrk="1" latinLnBrk="0" hangingPunct="1">
                <a:lnSpc>
                  <a:spcPct val="100000"/>
                </a:lnSpc>
                <a:spcBef>
                  <a:spcPts val="0"/>
                </a:spcBef>
                <a:spcAft>
                  <a:spcPts val="0"/>
                </a:spcAft>
                <a:defRPr sz="1600" b="1">
                  <a:latin typeface="+mn-lt"/>
                  <a:ea typeface="+mn-ea"/>
                  <a:cs typeface="+mn-cs"/>
                </a:defRPr>
              </a:lvl1pPr>
              <a:lvl2pPr algn="l" defTabSz="914400" eaLnBrk="1" latinLnBrk="0" hangingPunct="1">
                <a:defRPr sz="1800">
                  <a:latin typeface="+mn-lt"/>
                  <a:ea typeface="+mn-ea"/>
                  <a:cs typeface="+mn-cs"/>
                </a:defRPr>
              </a:lvl2pPr>
              <a:lvl3pPr algn="l" defTabSz="914400" eaLnBrk="1" latinLnBrk="0" hangingPunct="1">
                <a:defRPr sz="1800">
                  <a:latin typeface="+mn-lt"/>
                  <a:ea typeface="+mn-ea"/>
                  <a:cs typeface="+mn-cs"/>
                </a:defRPr>
              </a:lvl3pPr>
              <a:lvl4pPr algn="l" defTabSz="914400" eaLnBrk="1" latinLnBrk="0" hangingPunct="1">
                <a:defRPr sz="1800">
                  <a:latin typeface="+mn-lt"/>
                  <a:ea typeface="+mn-ea"/>
                  <a:cs typeface="+mn-cs"/>
                </a:defRPr>
              </a:lvl4pPr>
              <a:lvl5pPr algn="l" defTabSz="914400" eaLnBrk="1" latinLnBrk="0" hangingPunct="1">
                <a:defRPr sz="1800">
                  <a:latin typeface="+mn-lt"/>
                  <a:ea typeface="+mn-ea"/>
                  <a:cs typeface="+mn-cs"/>
                </a:defRPr>
              </a:lvl5pPr>
              <a:lvl6pPr>
                <a:defRPr sz="1800">
                  <a:latin typeface="+mn-lt"/>
                  <a:ea typeface="+mn-ea"/>
                  <a:cs typeface="+mn-cs"/>
                </a:defRPr>
              </a:lvl6pPr>
              <a:lvl7pPr>
                <a:defRPr sz="1800">
                  <a:latin typeface="+mn-lt"/>
                  <a:ea typeface="+mn-ea"/>
                  <a:cs typeface="+mn-cs"/>
                </a:defRPr>
              </a:lvl7pPr>
              <a:lvl8pPr>
                <a:defRPr sz="1800">
                  <a:latin typeface="+mn-lt"/>
                  <a:ea typeface="+mn-ea"/>
                  <a:cs typeface="+mn-cs"/>
                </a:defRPr>
              </a:lvl8pPr>
              <a:lvl9pPr>
                <a:defRPr sz="1800">
                  <a:latin typeface="+mn-lt"/>
                  <a:ea typeface="+mn-ea"/>
                  <a:cs typeface="+mn-cs"/>
                </a:defRPr>
              </a:lvl9pPr>
            </a:lstStyle>
            <a:p>
              <a:pPr algn="ctr">
                <a:defRPr/>
              </a:pPr>
              <a:r>
                <a:rPr lang="en-US" kern="0" dirty="0">
                  <a:solidFill>
                    <a:srgbClr val="000000"/>
                  </a:solidFill>
                  <a:ea typeface="Arial Unicode MS"/>
                  <a:cs typeface="Arial Unicode MS"/>
                </a:rPr>
                <a:t>Deploy</a:t>
              </a:r>
            </a:p>
          </p:txBody>
        </p:sp>
        <p:sp>
          <p:nvSpPr>
            <p:cNvPr id="401" name="Oval 400">
              <a:extLst>
                <a:ext uri="{FF2B5EF4-FFF2-40B4-BE49-F238E27FC236}">
                  <a16:creationId xmlns:a16="http://schemas.microsoft.com/office/drawing/2014/main" xmlns="" id="{46090284-8705-4E68-8160-9132BE4B66F6}"/>
                </a:ext>
              </a:extLst>
            </p:cNvPr>
            <p:cNvSpPr/>
            <p:nvPr/>
          </p:nvSpPr>
          <p:spPr bwMode="gray">
            <a:xfrm>
              <a:off x="3868143" y="4900956"/>
              <a:ext cx="1154138" cy="1155738"/>
            </a:xfrm>
            <a:prstGeom prst="ellipse">
              <a:avLst/>
            </a:prstGeom>
            <a:solidFill>
              <a:srgbClr val="FFFFFF"/>
            </a:solidFill>
            <a:ln w="19050" cap="flat" cmpd="sng" algn="ctr">
              <a:solidFill>
                <a:srgbClr val="002856"/>
              </a:solidFill>
              <a:prstDash val="solid"/>
              <a:round/>
              <a:headEnd type="none" w="med" len="med"/>
              <a:tailEnd type="none" w="med" len="med"/>
            </a:ln>
            <a:effectLst/>
          </p:spPr>
          <p:txBody>
            <a:bodyPr wrap="none" anchor="ctr"/>
            <a:lstStyle/>
            <a:p>
              <a:pPr algn="ctr">
                <a:spcBef>
                  <a:spcPct val="50000"/>
                </a:spcBef>
                <a:defRPr/>
              </a:pPr>
              <a:endParaRPr lang="en-US" kern="0" dirty="0">
                <a:solidFill>
                  <a:srgbClr val="FFFFFF"/>
                </a:solidFill>
                <a:latin typeface="+mn-lt"/>
                <a:ea typeface="Arial Unicode MS" pitchFamily="34" charset="-128"/>
                <a:cs typeface="Arial Unicode MS" pitchFamily="34" charset="-128"/>
              </a:endParaRPr>
            </a:p>
          </p:txBody>
        </p:sp>
        <p:sp>
          <p:nvSpPr>
            <p:cNvPr id="406" name="Oval 405">
              <a:extLst>
                <a:ext uri="{FF2B5EF4-FFF2-40B4-BE49-F238E27FC236}">
                  <a16:creationId xmlns:a16="http://schemas.microsoft.com/office/drawing/2014/main" xmlns="" id="{A1F63732-DE12-4440-B3B3-29E1335D53BE}"/>
                </a:ext>
              </a:extLst>
            </p:cNvPr>
            <p:cNvSpPr/>
            <p:nvPr/>
          </p:nvSpPr>
          <p:spPr bwMode="gray">
            <a:xfrm>
              <a:off x="3290280" y="2672032"/>
              <a:ext cx="1155726" cy="1155738"/>
            </a:xfrm>
            <a:prstGeom prst="ellipse">
              <a:avLst/>
            </a:prstGeom>
            <a:solidFill>
              <a:srgbClr val="FFFFFF"/>
            </a:solidFill>
            <a:ln w="19050" cap="flat" cmpd="sng" algn="ctr">
              <a:solidFill>
                <a:srgbClr val="002856"/>
              </a:solidFill>
              <a:prstDash val="solid"/>
              <a:round/>
              <a:headEnd type="none" w="med" len="med"/>
              <a:tailEnd type="none" w="med" len="med"/>
            </a:ln>
            <a:effectLst/>
          </p:spPr>
          <p:txBody>
            <a:bodyPr wrap="none" anchor="ctr"/>
            <a:lstStyle/>
            <a:p>
              <a:pPr algn="ctr">
                <a:spcBef>
                  <a:spcPct val="50000"/>
                </a:spcBef>
                <a:defRPr/>
              </a:pPr>
              <a:endParaRPr lang="en-US" kern="0" dirty="0">
                <a:solidFill>
                  <a:srgbClr val="FFFFFF"/>
                </a:solidFill>
                <a:latin typeface="+mn-lt"/>
                <a:ea typeface="Arial Unicode MS" pitchFamily="34" charset="-128"/>
                <a:cs typeface="Arial Unicode MS" pitchFamily="34" charset="-128"/>
              </a:endParaRPr>
            </a:p>
          </p:txBody>
        </p:sp>
        <p:sp>
          <p:nvSpPr>
            <p:cNvPr id="40979" name="Freeform: Shape 208">
              <a:extLst>
                <a:ext uri="{FF2B5EF4-FFF2-40B4-BE49-F238E27FC236}">
                  <a16:creationId xmlns:a16="http://schemas.microsoft.com/office/drawing/2014/main" xmlns="" id="{A859B569-EFFE-44AA-AFB9-EADA6C1D65E4}"/>
                </a:ext>
              </a:extLst>
            </p:cNvPr>
            <p:cNvSpPr>
              <a:spLocks/>
            </p:cNvSpPr>
            <p:nvPr/>
          </p:nvSpPr>
          <p:spPr bwMode="auto">
            <a:xfrm>
              <a:off x="5540814" y="3274729"/>
              <a:ext cx="602665" cy="728804"/>
            </a:xfrm>
            <a:custGeom>
              <a:avLst/>
              <a:gdLst>
                <a:gd name="T0" fmla="*/ 74702 w 409575"/>
                <a:gd name="T1" fmla="*/ 198319 h 495300"/>
                <a:gd name="T2" fmla="*/ 125018 w 409575"/>
                <a:gd name="T3" fmla="*/ 148003 h 495300"/>
                <a:gd name="T4" fmla="*/ 74702 w 409575"/>
                <a:gd name="T5" fmla="*/ 97687 h 495300"/>
                <a:gd name="T6" fmla="*/ 114366 w 409575"/>
                <a:gd name="T7" fmla="*/ 58025 h 495300"/>
                <a:gd name="T8" fmla="*/ 164682 w 409575"/>
                <a:gd name="T9" fmla="*/ 108339 h 495300"/>
                <a:gd name="T10" fmla="*/ 214996 w 409575"/>
                <a:gd name="T11" fmla="*/ 58025 h 495300"/>
                <a:gd name="T12" fmla="*/ 254661 w 409575"/>
                <a:gd name="T13" fmla="*/ 97687 h 495300"/>
                <a:gd name="T14" fmla="*/ 204345 w 409575"/>
                <a:gd name="T15" fmla="*/ 148003 h 495300"/>
                <a:gd name="T16" fmla="*/ 254661 w 409575"/>
                <a:gd name="T17" fmla="*/ 198319 h 495300"/>
                <a:gd name="T18" fmla="*/ 214996 w 409575"/>
                <a:gd name="T19" fmla="*/ 237983 h 495300"/>
                <a:gd name="T20" fmla="*/ 164682 w 409575"/>
                <a:gd name="T21" fmla="*/ 187667 h 495300"/>
                <a:gd name="T22" fmla="*/ 114366 w 409575"/>
                <a:gd name="T23" fmla="*/ 237983 h 495300"/>
                <a:gd name="T24" fmla="*/ 74702 w 409575"/>
                <a:gd name="T25" fmla="*/ 198319 h 495300"/>
                <a:gd name="T26" fmla="*/ 604907 w 409575"/>
                <a:gd name="T27" fmla="*/ 128242 h 495300"/>
                <a:gd name="T28" fmla="*/ 565243 w 409575"/>
                <a:gd name="T29" fmla="*/ 167906 h 495300"/>
                <a:gd name="T30" fmla="*/ 514087 w 409575"/>
                <a:gd name="T31" fmla="*/ 116748 h 495300"/>
                <a:gd name="T32" fmla="*/ 514087 w 409575"/>
                <a:gd name="T33" fmla="*/ 394675 h 495300"/>
                <a:gd name="T34" fmla="*/ 135109 w 409575"/>
                <a:gd name="T35" fmla="*/ 394675 h 495300"/>
                <a:gd name="T36" fmla="*/ 136370 w 409575"/>
                <a:gd name="T37" fmla="*/ 530485 h 495300"/>
                <a:gd name="T38" fmla="*/ 206728 w 409575"/>
                <a:gd name="T39" fmla="*/ 624529 h 495300"/>
                <a:gd name="T40" fmla="*/ 108620 w 409575"/>
                <a:gd name="T41" fmla="*/ 722637 h 495300"/>
                <a:gd name="T42" fmla="*/ 10512 w 409575"/>
                <a:gd name="T43" fmla="*/ 624529 h 495300"/>
                <a:gd name="T44" fmla="*/ 80308 w 409575"/>
                <a:gd name="T45" fmla="*/ 530626 h 495300"/>
                <a:gd name="T46" fmla="*/ 78487 w 409575"/>
                <a:gd name="T47" fmla="*/ 338614 h 495300"/>
                <a:gd name="T48" fmla="*/ 458025 w 409575"/>
                <a:gd name="T49" fmla="*/ 338614 h 495300"/>
                <a:gd name="T50" fmla="*/ 458025 w 409575"/>
                <a:gd name="T51" fmla="*/ 119272 h 495300"/>
                <a:gd name="T52" fmla="*/ 409533 w 409575"/>
                <a:gd name="T53" fmla="*/ 167765 h 495300"/>
                <a:gd name="T54" fmla="*/ 369868 w 409575"/>
                <a:gd name="T55" fmla="*/ 128102 h 495300"/>
                <a:gd name="T56" fmla="*/ 487317 w 409575"/>
                <a:gd name="T57" fmla="*/ 10512 h 495300"/>
                <a:gd name="T58" fmla="*/ 604907 w 409575"/>
                <a:gd name="T59" fmla="*/ 128242 h 495300"/>
                <a:gd name="T60" fmla="*/ 108620 w 409575"/>
                <a:gd name="T61" fmla="*/ 582483 h 495300"/>
                <a:gd name="T62" fmla="*/ 66574 w 409575"/>
                <a:gd name="T63" fmla="*/ 624529 h 495300"/>
                <a:gd name="T64" fmla="*/ 108620 w 409575"/>
                <a:gd name="T65" fmla="*/ 666575 h 495300"/>
                <a:gd name="T66" fmla="*/ 150667 w 409575"/>
                <a:gd name="T67" fmla="*/ 624529 h 495300"/>
                <a:gd name="T68" fmla="*/ 108620 w 409575"/>
                <a:gd name="T69" fmla="*/ 582483 h 495300"/>
                <a:gd name="T70" fmla="*/ 481992 w 409575"/>
                <a:gd name="T71" fmla="*/ 506659 h 495300"/>
                <a:gd name="T72" fmla="*/ 431676 w 409575"/>
                <a:gd name="T73" fmla="*/ 556975 h 495300"/>
                <a:gd name="T74" fmla="*/ 381360 w 409575"/>
                <a:gd name="T75" fmla="*/ 506659 h 495300"/>
                <a:gd name="T76" fmla="*/ 341698 w 409575"/>
                <a:gd name="T77" fmla="*/ 546323 h 495300"/>
                <a:gd name="T78" fmla="*/ 392012 w 409575"/>
                <a:gd name="T79" fmla="*/ 596638 h 495300"/>
                <a:gd name="T80" fmla="*/ 341698 w 409575"/>
                <a:gd name="T81" fmla="*/ 646954 h 495300"/>
                <a:gd name="T82" fmla="*/ 381360 w 409575"/>
                <a:gd name="T83" fmla="*/ 686618 h 495300"/>
                <a:gd name="T84" fmla="*/ 431676 w 409575"/>
                <a:gd name="T85" fmla="*/ 636302 h 495300"/>
                <a:gd name="T86" fmla="*/ 481992 w 409575"/>
                <a:gd name="T87" fmla="*/ 686618 h 495300"/>
                <a:gd name="T88" fmla="*/ 521656 w 409575"/>
                <a:gd name="T89" fmla="*/ 646954 h 495300"/>
                <a:gd name="T90" fmla="*/ 471340 w 409575"/>
                <a:gd name="T91" fmla="*/ 596638 h 495300"/>
                <a:gd name="T92" fmla="*/ 521656 w 409575"/>
                <a:gd name="T93" fmla="*/ 546323 h 495300"/>
                <a:gd name="T94" fmla="*/ 481992 w 409575"/>
                <a:gd name="T95" fmla="*/ 506659 h 49530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09575" h="495300">
                  <a:moveTo>
                    <a:pt x="50768" y="134779"/>
                  </a:moveTo>
                  <a:lnTo>
                    <a:pt x="84963" y="100584"/>
                  </a:lnTo>
                  <a:lnTo>
                    <a:pt x="50768" y="66389"/>
                  </a:lnTo>
                  <a:lnTo>
                    <a:pt x="77724" y="39434"/>
                  </a:lnTo>
                  <a:lnTo>
                    <a:pt x="111919" y="73628"/>
                  </a:lnTo>
                  <a:lnTo>
                    <a:pt x="146113" y="39434"/>
                  </a:lnTo>
                  <a:lnTo>
                    <a:pt x="173069" y="66389"/>
                  </a:lnTo>
                  <a:lnTo>
                    <a:pt x="138874" y="100584"/>
                  </a:lnTo>
                  <a:lnTo>
                    <a:pt x="173069" y="134779"/>
                  </a:lnTo>
                  <a:lnTo>
                    <a:pt x="146113" y="161735"/>
                  </a:lnTo>
                  <a:lnTo>
                    <a:pt x="111919" y="127540"/>
                  </a:lnTo>
                  <a:lnTo>
                    <a:pt x="77724" y="161735"/>
                  </a:lnTo>
                  <a:lnTo>
                    <a:pt x="50768" y="134779"/>
                  </a:lnTo>
                  <a:close/>
                  <a:moveTo>
                    <a:pt x="411099" y="87154"/>
                  </a:moveTo>
                  <a:lnTo>
                    <a:pt x="384143" y="114110"/>
                  </a:lnTo>
                  <a:lnTo>
                    <a:pt x="349377" y="79343"/>
                  </a:lnTo>
                  <a:lnTo>
                    <a:pt x="349377" y="268224"/>
                  </a:lnTo>
                  <a:lnTo>
                    <a:pt x="91821" y="268224"/>
                  </a:lnTo>
                  <a:lnTo>
                    <a:pt x="92678" y="360521"/>
                  </a:lnTo>
                  <a:cubicBezTo>
                    <a:pt x="120301" y="368713"/>
                    <a:pt x="140494" y="394240"/>
                    <a:pt x="140494" y="424434"/>
                  </a:cubicBezTo>
                  <a:cubicBezTo>
                    <a:pt x="140494" y="461201"/>
                    <a:pt x="110585" y="491109"/>
                    <a:pt x="73819" y="491109"/>
                  </a:cubicBezTo>
                  <a:cubicBezTo>
                    <a:pt x="37052" y="491109"/>
                    <a:pt x="7144" y="461201"/>
                    <a:pt x="7144" y="424434"/>
                  </a:cubicBezTo>
                  <a:cubicBezTo>
                    <a:pt x="7144" y="394335"/>
                    <a:pt x="27146" y="368903"/>
                    <a:pt x="54578" y="360617"/>
                  </a:cubicBezTo>
                  <a:lnTo>
                    <a:pt x="53340" y="230124"/>
                  </a:lnTo>
                  <a:lnTo>
                    <a:pt x="311277" y="230124"/>
                  </a:lnTo>
                  <a:lnTo>
                    <a:pt x="311277" y="81058"/>
                  </a:lnTo>
                  <a:lnTo>
                    <a:pt x="278321" y="114014"/>
                  </a:lnTo>
                  <a:lnTo>
                    <a:pt x="251365" y="87059"/>
                  </a:lnTo>
                  <a:lnTo>
                    <a:pt x="331184" y="7144"/>
                  </a:lnTo>
                  <a:lnTo>
                    <a:pt x="411099" y="87154"/>
                  </a:lnTo>
                  <a:close/>
                  <a:moveTo>
                    <a:pt x="73819" y="395859"/>
                  </a:moveTo>
                  <a:cubicBezTo>
                    <a:pt x="58103" y="395859"/>
                    <a:pt x="45244" y="408718"/>
                    <a:pt x="45244" y="424434"/>
                  </a:cubicBezTo>
                  <a:cubicBezTo>
                    <a:pt x="45244" y="440150"/>
                    <a:pt x="58103" y="453009"/>
                    <a:pt x="73819" y="453009"/>
                  </a:cubicBezTo>
                  <a:cubicBezTo>
                    <a:pt x="89535" y="453009"/>
                    <a:pt x="102394" y="440150"/>
                    <a:pt x="102394" y="424434"/>
                  </a:cubicBezTo>
                  <a:cubicBezTo>
                    <a:pt x="102394" y="408718"/>
                    <a:pt x="89535" y="395859"/>
                    <a:pt x="73819" y="395859"/>
                  </a:cubicBezTo>
                  <a:close/>
                  <a:moveTo>
                    <a:pt x="327565" y="344329"/>
                  </a:moveTo>
                  <a:lnTo>
                    <a:pt x="293370" y="378524"/>
                  </a:lnTo>
                  <a:lnTo>
                    <a:pt x="259175" y="344329"/>
                  </a:lnTo>
                  <a:lnTo>
                    <a:pt x="232220" y="371285"/>
                  </a:lnTo>
                  <a:lnTo>
                    <a:pt x="266414" y="405479"/>
                  </a:lnTo>
                  <a:lnTo>
                    <a:pt x="232220" y="439674"/>
                  </a:lnTo>
                  <a:lnTo>
                    <a:pt x="259175" y="466630"/>
                  </a:lnTo>
                  <a:lnTo>
                    <a:pt x="293370" y="432435"/>
                  </a:lnTo>
                  <a:lnTo>
                    <a:pt x="327565" y="466630"/>
                  </a:lnTo>
                  <a:lnTo>
                    <a:pt x="354521" y="439674"/>
                  </a:lnTo>
                  <a:lnTo>
                    <a:pt x="320326" y="405479"/>
                  </a:lnTo>
                  <a:lnTo>
                    <a:pt x="354521" y="371285"/>
                  </a:lnTo>
                  <a:lnTo>
                    <a:pt x="327565" y="344329"/>
                  </a:lnTo>
                  <a:close/>
                </a:path>
              </a:pathLst>
            </a:custGeom>
            <a:solidFill>
              <a:srgbClr val="002856"/>
            </a:soli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anchor="ctr"/>
            <a:lstStyle/>
            <a:p>
              <a:endParaRPr lang="en-US" dirty="0"/>
            </a:p>
          </p:txBody>
        </p:sp>
        <p:sp>
          <p:nvSpPr>
            <p:cNvPr id="40980" name="Freeform 42">
              <a:extLst>
                <a:ext uri="{FF2B5EF4-FFF2-40B4-BE49-F238E27FC236}">
                  <a16:creationId xmlns:a16="http://schemas.microsoft.com/office/drawing/2014/main" xmlns="" id="{B2062AA8-4F28-4ECF-A44F-FF16E8A0934E}"/>
                </a:ext>
              </a:extLst>
            </p:cNvPr>
            <p:cNvSpPr>
              <a:spLocks noChangeAspect="1" noEditPoints="1"/>
            </p:cNvSpPr>
            <p:nvPr/>
          </p:nvSpPr>
          <p:spPr bwMode="auto">
            <a:xfrm>
              <a:off x="4083538" y="5264368"/>
              <a:ext cx="723353" cy="429306"/>
            </a:xfrm>
            <a:custGeom>
              <a:avLst/>
              <a:gdLst>
                <a:gd name="T0" fmla="*/ 616398 w 257"/>
                <a:gd name="T1" fmla="*/ 176271 h 151"/>
                <a:gd name="T2" fmla="*/ 489741 w 257"/>
                <a:gd name="T3" fmla="*/ 54019 h 151"/>
                <a:gd name="T4" fmla="*/ 436263 w 257"/>
                <a:gd name="T5" fmla="*/ 62548 h 151"/>
                <a:gd name="T6" fmla="*/ 301163 w 257"/>
                <a:gd name="T7" fmla="*/ 0 h 151"/>
                <a:gd name="T8" fmla="*/ 121028 w 257"/>
                <a:gd name="T9" fmla="*/ 156370 h 151"/>
                <a:gd name="T10" fmla="*/ 39404 w 257"/>
                <a:gd name="T11" fmla="*/ 355386 h 151"/>
                <a:gd name="T12" fmla="*/ 160432 w 257"/>
                <a:gd name="T13" fmla="*/ 429306 h 151"/>
                <a:gd name="T14" fmla="*/ 576994 w 257"/>
                <a:gd name="T15" fmla="*/ 429306 h 151"/>
                <a:gd name="T16" fmla="*/ 686763 w 257"/>
                <a:gd name="T17" fmla="*/ 361072 h 151"/>
                <a:gd name="T18" fmla="*/ 616398 w 257"/>
                <a:gd name="T19" fmla="*/ 176271 h 151"/>
                <a:gd name="T20" fmla="*/ 655803 w 257"/>
                <a:gd name="T21" fmla="*/ 309896 h 151"/>
                <a:gd name="T22" fmla="*/ 568550 w 257"/>
                <a:gd name="T23" fmla="*/ 383817 h 151"/>
                <a:gd name="T24" fmla="*/ 385601 w 257"/>
                <a:gd name="T25" fmla="*/ 383817 h 151"/>
                <a:gd name="T26" fmla="*/ 385601 w 257"/>
                <a:gd name="T27" fmla="*/ 261564 h 151"/>
                <a:gd name="T28" fmla="*/ 461595 w 257"/>
                <a:gd name="T29" fmla="*/ 338327 h 151"/>
                <a:gd name="T30" fmla="*/ 492556 w 257"/>
                <a:gd name="T31" fmla="*/ 307053 h 151"/>
                <a:gd name="T32" fmla="*/ 363084 w 257"/>
                <a:gd name="T33" fmla="*/ 176271 h 151"/>
                <a:gd name="T34" fmla="*/ 233612 w 257"/>
                <a:gd name="T35" fmla="*/ 307053 h 151"/>
                <a:gd name="T36" fmla="*/ 264573 w 257"/>
                <a:gd name="T37" fmla="*/ 338327 h 151"/>
                <a:gd name="T38" fmla="*/ 340567 w 257"/>
                <a:gd name="T39" fmla="*/ 261564 h 151"/>
                <a:gd name="T40" fmla="*/ 340567 w 257"/>
                <a:gd name="T41" fmla="*/ 383817 h 151"/>
                <a:gd name="T42" fmla="*/ 166062 w 257"/>
                <a:gd name="T43" fmla="*/ 383817 h 151"/>
                <a:gd name="T44" fmla="*/ 70365 w 257"/>
                <a:gd name="T45" fmla="*/ 304210 h 151"/>
                <a:gd name="T46" fmla="*/ 163247 w 257"/>
                <a:gd name="T47" fmla="*/ 193330 h 151"/>
                <a:gd name="T48" fmla="*/ 166062 w 257"/>
                <a:gd name="T49" fmla="*/ 193330 h 151"/>
                <a:gd name="T50" fmla="*/ 163247 w 257"/>
                <a:gd name="T51" fmla="*/ 181958 h 151"/>
                <a:gd name="T52" fmla="*/ 301163 w 257"/>
                <a:gd name="T53" fmla="*/ 45489 h 151"/>
                <a:gd name="T54" fmla="*/ 425005 w 257"/>
                <a:gd name="T55" fmla="*/ 127939 h 151"/>
                <a:gd name="T56" fmla="*/ 500999 w 257"/>
                <a:gd name="T57" fmla="*/ 99508 h 151"/>
                <a:gd name="T58" fmla="*/ 568550 w 257"/>
                <a:gd name="T59" fmla="*/ 162056 h 151"/>
                <a:gd name="T60" fmla="*/ 565735 w 257"/>
                <a:gd name="T61" fmla="*/ 216075 h 151"/>
                <a:gd name="T62" fmla="*/ 571364 w 257"/>
                <a:gd name="T63" fmla="*/ 216075 h 151"/>
                <a:gd name="T64" fmla="*/ 655803 w 257"/>
                <a:gd name="T65" fmla="*/ 309896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151">
                  <a:moveTo>
                    <a:pt x="219" y="62"/>
                  </a:moveTo>
                  <a:cubicBezTo>
                    <a:pt x="218" y="38"/>
                    <a:pt x="198" y="19"/>
                    <a:pt x="174" y="19"/>
                  </a:cubicBezTo>
                  <a:cubicBezTo>
                    <a:pt x="167" y="19"/>
                    <a:pt x="161" y="20"/>
                    <a:pt x="155" y="22"/>
                  </a:cubicBezTo>
                  <a:cubicBezTo>
                    <a:pt x="143" y="9"/>
                    <a:pt x="126" y="0"/>
                    <a:pt x="107" y="0"/>
                  </a:cubicBezTo>
                  <a:cubicBezTo>
                    <a:pt x="75" y="0"/>
                    <a:pt x="48" y="24"/>
                    <a:pt x="43" y="55"/>
                  </a:cubicBezTo>
                  <a:cubicBezTo>
                    <a:pt x="17" y="63"/>
                    <a:pt x="0" y="94"/>
                    <a:pt x="14" y="125"/>
                  </a:cubicBezTo>
                  <a:cubicBezTo>
                    <a:pt x="22" y="141"/>
                    <a:pt x="39" y="151"/>
                    <a:pt x="57" y="151"/>
                  </a:cubicBezTo>
                  <a:cubicBezTo>
                    <a:pt x="205" y="151"/>
                    <a:pt x="205" y="151"/>
                    <a:pt x="205" y="151"/>
                  </a:cubicBezTo>
                  <a:cubicBezTo>
                    <a:pt x="221" y="151"/>
                    <a:pt x="237" y="142"/>
                    <a:pt x="244" y="127"/>
                  </a:cubicBezTo>
                  <a:cubicBezTo>
                    <a:pt x="257" y="99"/>
                    <a:pt x="243" y="71"/>
                    <a:pt x="219" y="62"/>
                  </a:cubicBezTo>
                  <a:close/>
                  <a:moveTo>
                    <a:pt x="233" y="109"/>
                  </a:moveTo>
                  <a:cubicBezTo>
                    <a:pt x="231" y="124"/>
                    <a:pt x="217" y="135"/>
                    <a:pt x="202" y="135"/>
                  </a:cubicBezTo>
                  <a:cubicBezTo>
                    <a:pt x="187" y="135"/>
                    <a:pt x="162" y="135"/>
                    <a:pt x="137" y="135"/>
                  </a:cubicBezTo>
                  <a:cubicBezTo>
                    <a:pt x="137" y="92"/>
                    <a:pt x="137" y="92"/>
                    <a:pt x="137" y="92"/>
                  </a:cubicBezTo>
                  <a:cubicBezTo>
                    <a:pt x="164" y="119"/>
                    <a:pt x="164" y="119"/>
                    <a:pt x="164" y="119"/>
                  </a:cubicBezTo>
                  <a:cubicBezTo>
                    <a:pt x="175" y="108"/>
                    <a:pt x="175" y="108"/>
                    <a:pt x="175" y="108"/>
                  </a:cubicBezTo>
                  <a:cubicBezTo>
                    <a:pt x="129" y="62"/>
                    <a:pt x="129" y="62"/>
                    <a:pt x="129" y="62"/>
                  </a:cubicBezTo>
                  <a:cubicBezTo>
                    <a:pt x="83" y="108"/>
                    <a:pt x="83" y="108"/>
                    <a:pt x="83" y="108"/>
                  </a:cubicBezTo>
                  <a:cubicBezTo>
                    <a:pt x="94" y="119"/>
                    <a:pt x="94" y="119"/>
                    <a:pt x="94" y="119"/>
                  </a:cubicBezTo>
                  <a:cubicBezTo>
                    <a:pt x="121" y="92"/>
                    <a:pt x="121" y="92"/>
                    <a:pt x="121" y="92"/>
                  </a:cubicBezTo>
                  <a:cubicBezTo>
                    <a:pt x="121" y="135"/>
                    <a:pt x="121" y="135"/>
                    <a:pt x="121" y="135"/>
                  </a:cubicBezTo>
                  <a:cubicBezTo>
                    <a:pt x="97" y="135"/>
                    <a:pt x="74" y="135"/>
                    <a:pt x="59" y="135"/>
                  </a:cubicBezTo>
                  <a:cubicBezTo>
                    <a:pt x="43" y="135"/>
                    <a:pt x="28" y="123"/>
                    <a:pt x="25" y="107"/>
                  </a:cubicBezTo>
                  <a:cubicBezTo>
                    <a:pt x="22" y="86"/>
                    <a:pt x="38" y="68"/>
                    <a:pt x="58" y="68"/>
                  </a:cubicBezTo>
                  <a:cubicBezTo>
                    <a:pt x="58" y="68"/>
                    <a:pt x="59" y="68"/>
                    <a:pt x="59" y="68"/>
                  </a:cubicBezTo>
                  <a:cubicBezTo>
                    <a:pt x="59" y="67"/>
                    <a:pt x="58" y="66"/>
                    <a:pt x="58" y="64"/>
                  </a:cubicBezTo>
                  <a:cubicBezTo>
                    <a:pt x="58" y="38"/>
                    <a:pt x="80" y="16"/>
                    <a:pt x="107" y="16"/>
                  </a:cubicBezTo>
                  <a:cubicBezTo>
                    <a:pt x="127" y="16"/>
                    <a:pt x="144" y="28"/>
                    <a:pt x="151" y="45"/>
                  </a:cubicBezTo>
                  <a:cubicBezTo>
                    <a:pt x="157" y="38"/>
                    <a:pt x="167" y="33"/>
                    <a:pt x="178" y="35"/>
                  </a:cubicBezTo>
                  <a:cubicBezTo>
                    <a:pt x="190" y="37"/>
                    <a:pt x="200" y="46"/>
                    <a:pt x="202" y="57"/>
                  </a:cubicBezTo>
                  <a:cubicBezTo>
                    <a:pt x="204" y="64"/>
                    <a:pt x="203" y="70"/>
                    <a:pt x="201" y="76"/>
                  </a:cubicBezTo>
                  <a:cubicBezTo>
                    <a:pt x="202" y="76"/>
                    <a:pt x="203" y="76"/>
                    <a:pt x="203" y="76"/>
                  </a:cubicBezTo>
                  <a:cubicBezTo>
                    <a:pt x="221" y="76"/>
                    <a:pt x="235" y="91"/>
                    <a:pt x="233" y="109"/>
                  </a:cubicBezTo>
                  <a:close/>
                </a:path>
              </a:pathLst>
            </a:custGeom>
            <a:solidFill>
              <a:srgbClr val="00285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981" name="Freeform 528">
              <a:extLst>
                <a:ext uri="{FF2B5EF4-FFF2-40B4-BE49-F238E27FC236}">
                  <a16:creationId xmlns:a16="http://schemas.microsoft.com/office/drawing/2014/main" xmlns="" id="{43AA431B-7FD5-4899-AD0A-531865F84F0E}"/>
                </a:ext>
              </a:extLst>
            </p:cNvPr>
            <p:cNvSpPr>
              <a:spLocks noEditPoints="1"/>
            </p:cNvSpPr>
            <p:nvPr/>
          </p:nvSpPr>
          <p:spPr bwMode="black">
            <a:xfrm>
              <a:off x="7579190" y="3011354"/>
              <a:ext cx="593504" cy="477698"/>
            </a:xfrm>
            <a:custGeom>
              <a:avLst/>
              <a:gdLst>
                <a:gd name="T0" fmla="*/ 513609 w 208"/>
                <a:gd name="T1" fmla="*/ 34121 h 168"/>
                <a:gd name="T2" fmla="*/ 479369 w 208"/>
                <a:gd name="T3" fmla="*/ 56869 h 168"/>
                <a:gd name="T4" fmla="*/ 328139 w 208"/>
                <a:gd name="T5" fmla="*/ 56869 h 168"/>
                <a:gd name="T6" fmla="*/ 328139 w 208"/>
                <a:gd name="T7" fmla="*/ 0 h 168"/>
                <a:gd name="T8" fmla="*/ 0 w 208"/>
                <a:gd name="T9" fmla="*/ 0 h 168"/>
                <a:gd name="T10" fmla="*/ 0 w 208"/>
                <a:gd name="T11" fmla="*/ 159233 h 168"/>
                <a:gd name="T12" fmla="*/ 328139 w 208"/>
                <a:gd name="T13" fmla="*/ 159233 h 168"/>
                <a:gd name="T14" fmla="*/ 328139 w 208"/>
                <a:gd name="T15" fmla="*/ 102364 h 168"/>
                <a:gd name="T16" fmla="*/ 479369 w 208"/>
                <a:gd name="T17" fmla="*/ 102364 h 168"/>
                <a:gd name="T18" fmla="*/ 513609 w 208"/>
                <a:gd name="T19" fmla="*/ 125111 h 168"/>
                <a:gd name="T20" fmla="*/ 593504 w 208"/>
                <a:gd name="T21" fmla="*/ 102364 h 168"/>
                <a:gd name="T22" fmla="*/ 593504 w 208"/>
                <a:gd name="T23" fmla="*/ 56869 h 168"/>
                <a:gd name="T24" fmla="*/ 513609 w 208"/>
                <a:gd name="T25" fmla="*/ 34121 h 168"/>
                <a:gd name="T26" fmla="*/ 282485 w 208"/>
                <a:gd name="T27" fmla="*/ 113738 h 168"/>
                <a:gd name="T28" fmla="*/ 45654 w 208"/>
                <a:gd name="T29" fmla="*/ 113738 h 168"/>
                <a:gd name="T30" fmla="*/ 45654 w 208"/>
                <a:gd name="T31" fmla="*/ 45495 h 168"/>
                <a:gd name="T32" fmla="*/ 282485 w 208"/>
                <a:gd name="T33" fmla="*/ 45495 h 168"/>
                <a:gd name="T34" fmla="*/ 282485 w 208"/>
                <a:gd name="T35" fmla="*/ 113738 h 168"/>
                <a:gd name="T36" fmla="*/ 248244 w 208"/>
                <a:gd name="T37" fmla="*/ 261597 h 168"/>
                <a:gd name="T38" fmla="*/ 136962 w 208"/>
                <a:gd name="T39" fmla="*/ 204728 h 168"/>
                <a:gd name="T40" fmla="*/ 0 w 208"/>
                <a:gd name="T41" fmla="*/ 341213 h 168"/>
                <a:gd name="T42" fmla="*/ 136962 w 208"/>
                <a:gd name="T43" fmla="*/ 477698 h 168"/>
                <a:gd name="T44" fmla="*/ 248244 w 208"/>
                <a:gd name="T45" fmla="*/ 420829 h 168"/>
                <a:gd name="T46" fmla="*/ 593504 w 208"/>
                <a:gd name="T47" fmla="*/ 420829 h 168"/>
                <a:gd name="T48" fmla="*/ 593504 w 208"/>
                <a:gd name="T49" fmla="*/ 261597 h 168"/>
                <a:gd name="T50" fmla="*/ 248244 w 208"/>
                <a:gd name="T51" fmla="*/ 261597 h 168"/>
                <a:gd name="T52" fmla="*/ 547850 w 208"/>
                <a:gd name="T53" fmla="*/ 375334 h 168"/>
                <a:gd name="T54" fmla="*/ 222564 w 208"/>
                <a:gd name="T55" fmla="*/ 375334 h 168"/>
                <a:gd name="T56" fmla="*/ 136962 w 208"/>
                <a:gd name="T57" fmla="*/ 432203 h 168"/>
                <a:gd name="T58" fmla="*/ 57068 w 208"/>
                <a:gd name="T59" fmla="*/ 386708 h 168"/>
                <a:gd name="T60" fmla="*/ 136962 w 208"/>
                <a:gd name="T61" fmla="*/ 386708 h 168"/>
                <a:gd name="T62" fmla="*/ 136962 w 208"/>
                <a:gd name="T63" fmla="*/ 295718 h 168"/>
                <a:gd name="T64" fmla="*/ 57068 w 208"/>
                <a:gd name="T65" fmla="*/ 295718 h 168"/>
                <a:gd name="T66" fmla="*/ 136962 w 208"/>
                <a:gd name="T67" fmla="*/ 250223 h 168"/>
                <a:gd name="T68" fmla="*/ 222564 w 208"/>
                <a:gd name="T69" fmla="*/ 307092 h 168"/>
                <a:gd name="T70" fmla="*/ 547850 w 208"/>
                <a:gd name="T71" fmla="*/ 307092 h 168"/>
                <a:gd name="T72" fmla="*/ 547850 w 208"/>
                <a:gd name="T73" fmla="*/ 375334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08" h="168">
                  <a:moveTo>
                    <a:pt x="180" y="12"/>
                  </a:moveTo>
                  <a:cubicBezTo>
                    <a:pt x="168" y="20"/>
                    <a:pt x="168" y="20"/>
                    <a:pt x="168" y="20"/>
                  </a:cubicBezTo>
                  <a:cubicBezTo>
                    <a:pt x="115" y="20"/>
                    <a:pt x="115" y="20"/>
                    <a:pt x="115" y="20"/>
                  </a:cubicBezTo>
                  <a:cubicBezTo>
                    <a:pt x="115" y="0"/>
                    <a:pt x="115" y="0"/>
                    <a:pt x="115" y="0"/>
                  </a:cubicBezTo>
                  <a:cubicBezTo>
                    <a:pt x="0" y="0"/>
                    <a:pt x="0" y="0"/>
                    <a:pt x="0" y="0"/>
                  </a:cubicBezTo>
                  <a:cubicBezTo>
                    <a:pt x="0" y="56"/>
                    <a:pt x="0" y="56"/>
                    <a:pt x="0" y="56"/>
                  </a:cubicBezTo>
                  <a:cubicBezTo>
                    <a:pt x="115" y="56"/>
                    <a:pt x="115" y="56"/>
                    <a:pt x="115" y="56"/>
                  </a:cubicBezTo>
                  <a:cubicBezTo>
                    <a:pt x="115" y="36"/>
                    <a:pt x="115" y="36"/>
                    <a:pt x="115" y="36"/>
                  </a:cubicBezTo>
                  <a:cubicBezTo>
                    <a:pt x="168" y="36"/>
                    <a:pt x="168" y="36"/>
                    <a:pt x="168" y="36"/>
                  </a:cubicBezTo>
                  <a:cubicBezTo>
                    <a:pt x="180" y="44"/>
                    <a:pt x="180" y="44"/>
                    <a:pt x="180" y="44"/>
                  </a:cubicBezTo>
                  <a:cubicBezTo>
                    <a:pt x="208" y="36"/>
                    <a:pt x="208" y="36"/>
                    <a:pt x="208" y="36"/>
                  </a:cubicBezTo>
                  <a:cubicBezTo>
                    <a:pt x="208" y="20"/>
                    <a:pt x="208" y="20"/>
                    <a:pt x="208" y="20"/>
                  </a:cubicBezTo>
                  <a:lnTo>
                    <a:pt x="180" y="12"/>
                  </a:lnTo>
                  <a:close/>
                  <a:moveTo>
                    <a:pt x="99" y="40"/>
                  </a:moveTo>
                  <a:cubicBezTo>
                    <a:pt x="16" y="40"/>
                    <a:pt x="16" y="40"/>
                    <a:pt x="16" y="40"/>
                  </a:cubicBezTo>
                  <a:cubicBezTo>
                    <a:pt x="16" y="16"/>
                    <a:pt x="16" y="16"/>
                    <a:pt x="16" y="16"/>
                  </a:cubicBezTo>
                  <a:cubicBezTo>
                    <a:pt x="99" y="16"/>
                    <a:pt x="99" y="16"/>
                    <a:pt x="99" y="16"/>
                  </a:cubicBezTo>
                  <a:lnTo>
                    <a:pt x="99" y="40"/>
                  </a:lnTo>
                  <a:close/>
                  <a:moveTo>
                    <a:pt x="87" y="92"/>
                  </a:moveTo>
                  <a:cubicBezTo>
                    <a:pt x="78" y="80"/>
                    <a:pt x="64" y="72"/>
                    <a:pt x="48" y="72"/>
                  </a:cubicBezTo>
                  <a:cubicBezTo>
                    <a:pt x="21" y="72"/>
                    <a:pt x="0" y="93"/>
                    <a:pt x="0" y="120"/>
                  </a:cubicBezTo>
                  <a:cubicBezTo>
                    <a:pt x="0" y="147"/>
                    <a:pt x="21" y="168"/>
                    <a:pt x="48" y="168"/>
                  </a:cubicBezTo>
                  <a:cubicBezTo>
                    <a:pt x="64" y="168"/>
                    <a:pt x="78" y="160"/>
                    <a:pt x="87" y="148"/>
                  </a:cubicBezTo>
                  <a:cubicBezTo>
                    <a:pt x="208" y="148"/>
                    <a:pt x="208" y="148"/>
                    <a:pt x="208" y="148"/>
                  </a:cubicBezTo>
                  <a:cubicBezTo>
                    <a:pt x="208" y="92"/>
                    <a:pt x="208" y="92"/>
                    <a:pt x="208" y="92"/>
                  </a:cubicBezTo>
                  <a:lnTo>
                    <a:pt x="87" y="92"/>
                  </a:lnTo>
                  <a:close/>
                  <a:moveTo>
                    <a:pt x="192" y="132"/>
                  </a:moveTo>
                  <a:cubicBezTo>
                    <a:pt x="78" y="132"/>
                    <a:pt x="78" y="132"/>
                    <a:pt x="78" y="132"/>
                  </a:cubicBezTo>
                  <a:cubicBezTo>
                    <a:pt x="73" y="144"/>
                    <a:pt x="61" y="152"/>
                    <a:pt x="48" y="152"/>
                  </a:cubicBezTo>
                  <a:cubicBezTo>
                    <a:pt x="36" y="152"/>
                    <a:pt x="26" y="146"/>
                    <a:pt x="20" y="136"/>
                  </a:cubicBezTo>
                  <a:cubicBezTo>
                    <a:pt x="48" y="136"/>
                    <a:pt x="48" y="136"/>
                    <a:pt x="48" y="136"/>
                  </a:cubicBezTo>
                  <a:cubicBezTo>
                    <a:pt x="48" y="104"/>
                    <a:pt x="48" y="104"/>
                    <a:pt x="48" y="104"/>
                  </a:cubicBezTo>
                  <a:cubicBezTo>
                    <a:pt x="20" y="104"/>
                    <a:pt x="20" y="104"/>
                    <a:pt x="20" y="104"/>
                  </a:cubicBezTo>
                  <a:cubicBezTo>
                    <a:pt x="26" y="94"/>
                    <a:pt x="36" y="88"/>
                    <a:pt x="48" y="88"/>
                  </a:cubicBezTo>
                  <a:cubicBezTo>
                    <a:pt x="61" y="88"/>
                    <a:pt x="73" y="96"/>
                    <a:pt x="78" y="108"/>
                  </a:cubicBezTo>
                  <a:cubicBezTo>
                    <a:pt x="192" y="108"/>
                    <a:pt x="192" y="108"/>
                    <a:pt x="192" y="108"/>
                  </a:cubicBezTo>
                  <a:lnTo>
                    <a:pt x="192" y="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nvGrpSpPr>
            <p:cNvPr id="110" name="Group 109">
              <a:extLst>
                <a:ext uri="{FF2B5EF4-FFF2-40B4-BE49-F238E27FC236}">
                  <a16:creationId xmlns:a16="http://schemas.microsoft.com/office/drawing/2014/main" xmlns="" id="{ABA5AABC-614D-4469-81AA-FC2BD39AE7B0}"/>
                </a:ext>
              </a:extLst>
            </p:cNvPr>
            <p:cNvGrpSpPr/>
            <p:nvPr/>
          </p:nvGrpSpPr>
          <p:grpSpPr>
            <a:xfrm flipH="1">
              <a:off x="5544603" y="1472132"/>
              <a:ext cx="595086" cy="653098"/>
              <a:chOff x="3640138" y="13274675"/>
              <a:chExt cx="504825" cy="554038"/>
            </a:xfrm>
            <a:solidFill>
              <a:schemeClr val="accent1"/>
            </a:solidFill>
          </p:grpSpPr>
          <p:sp>
            <p:nvSpPr>
              <p:cNvPr id="111" name="Rectangle 408">
                <a:extLst>
                  <a:ext uri="{FF2B5EF4-FFF2-40B4-BE49-F238E27FC236}">
                    <a16:creationId xmlns:a16="http://schemas.microsoft.com/office/drawing/2014/main" xmlns="" id="{3ED4F318-F168-4C0E-950D-E09DE90C40A2}"/>
                  </a:ext>
                </a:extLst>
              </p:cNvPr>
              <p:cNvSpPr>
                <a:spLocks noChangeArrowheads="1"/>
              </p:cNvSpPr>
              <p:nvPr/>
            </p:nvSpPr>
            <p:spPr bwMode="auto">
              <a:xfrm>
                <a:off x="3863975" y="13354050"/>
                <a:ext cx="173037"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2" name="Rectangle 409">
                <a:extLst>
                  <a:ext uri="{FF2B5EF4-FFF2-40B4-BE49-F238E27FC236}">
                    <a16:creationId xmlns:a16="http://schemas.microsoft.com/office/drawing/2014/main" xmlns="" id="{0B6B8E7A-DB22-4E6D-B7F4-19B074459C5C}"/>
                  </a:ext>
                </a:extLst>
              </p:cNvPr>
              <p:cNvSpPr>
                <a:spLocks noChangeArrowheads="1"/>
              </p:cNvSpPr>
              <p:nvPr/>
            </p:nvSpPr>
            <p:spPr bwMode="auto">
              <a:xfrm>
                <a:off x="3863975" y="13423900"/>
                <a:ext cx="200025"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fontAlgn="auto" hangingPunct="1">
                  <a:spcBef>
                    <a:spcPts val="0"/>
                  </a:spcBef>
                  <a:spcAft>
                    <a:spcPts val="0"/>
                  </a:spcAft>
                  <a:defRPr/>
                </a:pPr>
                <a:endParaRPr lang="en-US" dirty="0">
                  <a:latin typeface="+mn-lt"/>
                </a:endParaRPr>
              </a:p>
            </p:txBody>
          </p:sp>
          <p:sp>
            <p:nvSpPr>
              <p:cNvPr id="113" name="Freeform 410">
                <a:extLst>
                  <a:ext uri="{FF2B5EF4-FFF2-40B4-BE49-F238E27FC236}">
                    <a16:creationId xmlns:a16="http://schemas.microsoft.com/office/drawing/2014/main" xmlns="" id="{03460C5E-C440-4980-A09E-70FC495F534B}"/>
                  </a:ext>
                </a:extLst>
              </p:cNvPr>
              <p:cNvSpPr>
                <a:spLocks noEditPoints="1"/>
              </p:cNvSpPr>
              <p:nvPr/>
            </p:nvSpPr>
            <p:spPr bwMode="auto">
              <a:xfrm>
                <a:off x="3640138" y="13274675"/>
                <a:ext cx="504825" cy="554038"/>
              </a:xfrm>
              <a:custGeom>
                <a:avLst/>
                <a:gdLst>
                  <a:gd name="T0" fmla="*/ 58 w 202"/>
                  <a:gd name="T1" fmla="*/ 0 h 222"/>
                  <a:gd name="T2" fmla="*/ 58 w 202"/>
                  <a:gd name="T3" fmla="*/ 109 h 222"/>
                  <a:gd name="T4" fmla="*/ 18 w 202"/>
                  <a:gd name="T5" fmla="*/ 156 h 222"/>
                  <a:gd name="T6" fmla="*/ 27 w 202"/>
                  <a:gd name="T7" fmla="*/ 184 h 222"/>
                  <a:gd name="T8" fmla="*/ 0 w 202"/>
                  <a:gd name="T9" fmla="*/ 210 h 222"/>
                  <a:gd name="T10" fmla="*/ 12 w 202"/>
                  <a:gd name="T11" fmla="*/ 222 h 222"/>
                  <a:gd name="T12" fmla="*/ 38 w 202"/>
                  <a:gd name="T13" fmla="*/ 195 h 222"/>
                  <a:gd name="T14" fmla="*/ 66 w 202"/>
                  <a:gd name="T15" fmla="*/ 204 h 222"/>
                  <a:gd name="T16" fmla="*/ 105 w 202"/>
                  <a:gd name="T17" fmla="*/ 184 h 222"/>
                  <a:gd name="T18" fmla="*/ 154 w 202"/>
                  <a:gd name="T19" fmla="*/ 184 h 222"/>
                  <a:gd name="T20" fmla="*/ 202 w 202"/>
                  <a:gd name="T21" fmla="*/ 136 h 222"/>
                  <a:gd name="T22" fmla="*/ 202 w 202"/>
                  <a:gd name="T23" fmla="*/ 0 h 222"/>
                  <a:gd name="T24" fmla="*/ 58 w 202"/>
                  <a:gd name="T25" fmla="*/ 0 h 222"/>
                  <a:gd name="T26" fmla="*/ 66 w 202"/>
                  <a:gd name="T27" fmla="*/ 188 h 222"/>
                  <a:gd name="T28" fmla="*/ 34 w 202"/>
                  <a:gd name="T29" fmla="*/ 156 h 222"/>
                  <a:gd name="T30" fmla="*/ 66 w 202"/>
                  <a:gd name="T31" fmla="*/ 124 h 222"/>
                  <a:gd name="T32" fmla="*/ 98 w 202"/>
                  <a:gd name="T33" fmla="*/ 156 h 222"/>
                  <a:gd name="T34" fmla="*/ 66 w 202"/>
                  <a:gd name="T35" fmla="*/ 188 h 222"/>
                  <a:gd name="T36" fmla="*/ 74 w 202"/>
                  <a:gd name="T37" fmla="*/ 109 h 222"/>
                  <a:gd name="T38" fmla="*/ 74 w 202"/>
                  <a:gd name="T39" fmla="*/ 16 h 222"/>
                  <a:gd name="T40" fmla="*/ 186 w 202"/>
                  <a:gd name="T41" fmla="*/ 16 h 222"/>
                  <a:gd name="T42" fmla="*/ 186 w 202"/>
                  <a:gd name="T43" fmla="*/ 120 h 222"/>
                  <a:gd name="T44" fmla="*/ 138 w 202"/>
                  <a:gd name="T45" fmla="*/ 120 h 222"/>
                  <a:gd name="T46" fmla="*/ 138 w 202"/>
                  <a:gd name="T47" fmla="*/ 168 h 222"/>
                  <a:gd name="T48" fmla="*/ 112 w 202"/>
                  <a:gd name="T49" fmla="*/ 168 h 222"/>
                  <a:gd name="T50" fmla="*/ 114 w 202"/>
                  <a:gd name="T51" fmla="*/ 156 h 222"/>
                  <a:gd name="T52" fmla="*/ 74 w 202"/>
                  <a:gd name="T53" fmla="*/ 109 h 222"/>
                  <a:gd name="T54" fmla="*/ 179 w 202"/>
                  <a:gd name="T55" fmla="*/ 136 h 222"/>
                  <a:gd name="T56" fmla="*/ 154 w 202"/>
                  <a:gd name="T57" fmla="*/ 161 h 222"/>
                  <a:gd name="T58" fmla="*/ 154 w 202"/>
                  <a:gd name="T59" fmla="*/ 136 h 222"/>
                  <a:gd name="T60" fmla="*/ 179 w 202"/>
                  <a:gd name="T61" fmla="*/ 136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2" h="222">
                    <a:moveTo>
                      <a:pt x="58" y="0"/>
                    </a:moveTo>
                    <a:cubicBezTo>
                      <a:pt x="58" y="109"/>
                      <a:pt x="58" y="109"/>
                      <a:pt x="58" y="109"/>
                    </a:cubicBezTo>
                    <a:cubicBezTo>
                      <a:pt x="35" y="113"/>
                      <a:pt x="18" y="132"/>
                      <a:pt x="18" y="156"/>
                    </a:cubicBezTo>
                    <a:cubicBezTo>
                      <a:pt x="18" y="166"/>
                      <a:pt x="21" y="176"/>
                      <a:pt x="27" y="184"/>
                    </a:cubicBezTo>
                    <a:cubicBezTo>
                      <a:pt x="0" y="210"/>
                      <a:pt x="0" y="210"/>
                      <a:pt x="0" y="210"/>
                    </a:cubicBezTo>
                    <a:cubicBezTo>
                      <a:pt x="12" y="222"/>
                      <a:pt x="12" y="222"/>
                      <a:pt x="12" y="222"/>
                    </a:cubicBezTo>
                    <a:cubicBezTo>
                      <a:pt x="38" y="195"/>
                      <a:pt x="38" y="195"/>
                      <a:pt x="38" y="195"/>
                    </a:cubicBezTo>
                    <a:cubicBezTo>
                      <a:pt x="46" y="201"/>
                      <a:pt x="56" y="204"/>
                      <a:pt x="66" y="204"/>
                    </a:cubicBezTo>
                    <a:cubicBezTo>
                      <a:pt x="82" y="204"/>
                      <a:pt x="96" y="196"/>
                      <a:pt x="105" y="184"/>
                    </a:cubicBezTo>
                    <a:cubicBezTo>
                      <a:pt x="154" y="184"/>
                      <a:pt x="154" y="184"/>
                      <a:pt x="154" y="184"/>
                    </a:cubicBezTo>
                    <a:cubicBezTo>
                      <a:pt x="202" y="136"/>
                      <a:pt x="202" y="136"/>
                      <a:pt x="202" y="136"/>
                    </a:cubicBezTo>
                    <a:cubicBezTo>
                      <a:pt x="202" y="0"/>
                      <a:pt x="202" y="0"/>
                      <a:pt x="202" y="0"/>
                    </a:cubicBezTo>
                    <a:lnTo>
                      <a:pt x="58" y="0"/>
                    </a:lnTo>
                    <a:close/>
                    <a:moveTo>
                      <a:pt x="66" y="188"/>
                    </a:moveTo>
                    <a:cubicBezTo>
                      <a:pt x="48" y="188"/>
                      <a:pt x="34" y="174"/>
                      <a:pt x="34" y="156"/>
                    </a:cubicBezTo>
                    <a:cubicBezTo>
                      <a:pt x="34" y="138"/>
                      <a:pt x="48" y="124"/>
                      <a:pt x="66" y="124"/>
                    </a:cubicBezTo>
                    <a:cubicBezTo>
                      <a:pt x="84" y="124"/>
                      <a:pt x="98" y="138"/>
                      <a:pt x="98" y="156"/>
                    </a:cubicBezTo>
                    <a:cubicBezTo>
                      <a:pt x="98" y="174"/>
                      <a:pt x="84" y="188"/>
                      <a:pt x="66" y="188"/>
                    </a:cubicBezTo>
                    <a:moveTo>
                      <a:pt x="74" y="109"/>
                    </a:moveTo>
                    <a:cubicBezTo>
                      <a:pt x="74" y="16"/>
                      <a:pt x="74" y="16"/>
                      <a:pt x="74" y="16"/>
                    </a:cubicBezTo>
                    <a:cubicBezTo>
                      <a:pt x="186" y="16"/>
                      <a:pt x="186" y="16"/>
                      <a:pt x="186" y="16"/>
                    </a:cubicBezTo>
                    <a:cubicBezTo>
                      <a:pt x="186" y="120"/>
                      <a:pt x="186" y="120"/>
                      <a:pt x="186" y="120"/>
                    </a:cubicBezTo>
                    <a:cubicBezTo>
                      <a:pt x="138" y="120"/>
                      <a:pt x="138" y="120"/>
                      <a:pt x="138" y="120"/>
                    </a:cubicBezTo>
                    <a:cubicBezTo>
                      <a:pt x="138" y="168"/>
                      <a:pt x="138" y="168"/>
                      <a:pt x="138" y="168"/>
                    </a:cubicBezTo>
                    <a:cubicBezTo>
                      <a:pt x="112" y="168"/>
                      <a:pt x="112" y="168"/>
                      <a:pt x="112" y="168"/>
                    </a:cubicBezTo>
                    <a:cubicBezTo>
                      <a:pt x="113" y="164"/>
                      <a:pt x="114" y="160"/>
                      <a:pt x="114" y="156"/>
                    </a:cubicBezTo>
                    <a:cubicBezTo>
                      <a:pt x="114" y="132"/>
                      <a:pt x="97" y="113"/>
                      <a:pt x="74" y="109"/>
                    </a:cubicBezTo>
                    <a:moveTo>
                      <a:pt x="179" y="136"/>
                    </a:moveTo>
                    <a:cubicBezTo>
                      <a:pt x="154" y="161"/>
                      <a:pt x="154" y="161"/>
                      <a:pt x="154" y="161"/>
                    </a:cubicBezTo>
                    <a:cubicBezTo>
                      <a:pt x="154" y="136"/>
                      <a:pt x="154" y="136"/>
                      <a:pt x="154" y="136"/>
                    </a:cubicBezTo>
                    <a:lnTo>
                      <a:pt x="179" y="1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fontAlgn="auto" hangingPunct="1">
                  <a:spcBef>
                    <a:spcPts val="0"/>
                  </a:spcBef>
                  <a:spcAft>
                    <a:spcPts val="0"/>
                  </a:spcAft>
                  <a:defRPr/>
                </a:pPr>
                <a:endParaRPr lang="en-US" dirty="0">
                  <a:latin typeface="+mn-lt"/>
                </a:endParaRPr>
              </a:p>
            </p:txBody>
          </p:sp>
        </p:grpSp>
        <p:sp>
          <p:nvSpPr>
            <p:cNvPr id="40983" name="Freeform 419">
              <a:extLst>
                <a:ext uri="{FF2B5EF4-FFF2-40B4-BE49-F238E27FC236}">
                  <a16:creationId xmlns:a16="http://schemas.microsoft.com/office/drawing/2014/main" xmlns="" id="{D27FB1CF-3863-4B36-9F64-880B3E68E48D}"/>
                </a:ext>
              </a:extLst>
            </p:cNvPr>
            <p:cNvSpPr>
              <a:spLocks noEditPoints="1"/>
            </p:cNvSpPr>
            <p:nvPr/>
          </p:nvSpPr>
          <p:spPr bwMode="auto">
            <a:xfrm>
              <a:off x="6892660" y="5176800"/>
              <a:ext cx="665704" cy="604443"/>
            </a:xfrm>
            <a:custGeom>
              <a:avLst/>
              <a:gdLst>
                <a:gd name="T0" fmla="*/ 395563 w 207"/>
                <a:gd name="T1" fmla="*/ 250780 h 188"/>
                <a:gd name="T2" fmla="*/ 459882 w 207"/>
                <a:gd name="T3" fmla="*/ 244349 h 188"/>
                <a:gd name="T4" fmla="*/ 447019 w 207"/>
                <a:gd name="T5" fmla="*/ 180047 h 188"/>
                <a:gd name="T6" fmla="*/ 485610 w 207"/>
                <a:gd name="T7" fmla="*/ 128605 h 188"/>
                <a:gd name="T8" fmla="*/ 430939 w 207"/>
                <a:gd name="T9" fmla="*/ 93239 h 188"/>
                <a:gd name="T10" fmla="*/ 424507 w 207"/>
                <a:gd name="T11" fmla="*/ 25721 h 188"/>
                <a:gd name="T12" fmla="*/ 356972 w 207"/>
                <a:gd name="T13" fmla="*/ 41797 h 188"/>
                <a:gd name="T14" fmla="*/ 305516 w 207"/>
                <a:gd name="T15" fmla="*/ 0 h 188"/>
                <a:gd name="T16" fmla="*/ 270141 w 207"/>
                <a:gd name="T17" fmla="*/ 57872 h 188"/>
                <a:gd name="T18" fmla="*/ 205822 w 207"/>
                <a:gd name="T19" fmla="*/ 64302 h 188"/>
                <a:gd name="T20" fmla="*/ 218685 w 207"/>
                <a:gd name="T21" fmla="*/ 128605 h 188"/>
                <a:gd name="T22" fmla="*/ 176878 w 207"/>
                <a:gd name="T23" fmla="*/ 180047 h 188"/>
                <a:gd name="T24" fmla="*/ 234765 w 207"/>
                <a:gd name="T25" fmla="*/ 215413 h 188"/>
                <a:gd name="T26" fmla="*/ 241197 w 207"/>
                <a:gd name="T27" fmla="*/ 282931 h 188"/>
                <a:gd name="T28" fmla="*/ 305516 w 207"/>
                <a:gd name="T29" fmla="*/ 266855 h 188"/>
                <a:gd name="T30" fmla="*/ 356972 w 207"/>
                <a:gd name="T31" fmla="*/ 308652 h 188"/>
                <a:gd name="T32" fmla="*/ 286221 w 207"/>
                <a:gd name="T33" fmla="*/ 109314 h 188"/>
                <a:gd name="T34" fmla="*/ 379483 w 207"/>
                <a:gd name="T35" fmla="*/ 109314 h 188"/>
                <a:gd name="T36" fmla="*/ 331244 w 207"/>
                <a:gd name="T37" fmla="*/ 218628 h 188"/>
                <a:gd name="T38" fmla="*/ 286221 w 207"/>
                <a:gd name="T39" fmla="*/ 109314 h 188"/>
                <a:gd name="T40" fmla="*/ 283005 w 207"/>
                <a:gd name="T41" fmla="*/ 360094 h 188"/>
                <a:gd name="T42" fmla="*/ 215469 w 207"/>
                <a:gd name="T43" fmla="*/ 353663 h 188"/>
                <a:gd name="T44" fmla="*/ 180094 w 207"/>
                <a:gd name="T45" fmla="*/ 295791 h 188"/>
                <a:gd name="T46" fmla="*/ 128638 w 207"/>
                <a:gd name="T47" fmla="*/ 337588 h 188"/>
                <a:gd name="T48" fmla="*/ 64319 w 207"/>
                <a:gd name="T49" fmla="*/ 321512 h 188"/>
                <a:gd name="T50" fmla="*/ 57887 w 207"/>
                <a:gd name="T51" fmla="*/ 389030 h 188"/>
                <a:gd name="T52" fmla="*/ 0 w 207"/>
                <a:gd name="T53" fmla="*/ 424396 h 188"/>
                <a:gd name="T54" fmla="*/ 41807 w 207"/>
                <a:gd name="T55" fmla="*/ 475838 h 188"/>
                <a:gd name="T56" fmla="*/ 25728 w 207"/>
                <a:gd name="T57" fmla="*/ 540141 h 188"/>
                <a:gd name="T58" fmla="*/ 93263 w 207"/>
                <a:gd name="T59" fmla="*/ 546571 h 188"/>
                <a:gd name="T60" fmla="*/ 128638 w 207"/>
                <a:gd name="T61" fmla="*/ 604443 h 188"/>
                <a:gd name="T62" fmla="*/ 180094 w 207"/>
                <a:gd name="T63" fmla="*/ 562646 h 188"/>
                <a:gd name="T64" fmla="*/ 244413 w 207"/>
                <a:gd name="T65" fmla="*/ 578722 h 188"/>
                <a:gd name="T66" fmla="*/ 250845 w 207"/>
                <a:gd name="T67" fmla="*/ 511204 h 188"/>
                <a:gd name="T68" fmla="*/ 308732 w 207"/>
                <a:gd name="T69" fmla="*/ 475838 h 188"/>
                <a:gd name="T70" fmla="*/ 266925 w 207"/>
                <a:gd name="T71" fmla="*/ 424396 h 188"/>
                <a:gd name="T72" fmla="*/ 154366 w 207"/>
                <a:gd name="T73" fmla="*/ 514420 h 188"/>
                <a:gd name="T74" fmla="*/ 109343 w 207"/>
                <a:gd name="T75" fmla="*/ 405105 h 188"/>
                <a:gd name="T76" fmla="*/ 199390 w 207"/>
                <a:gd name="T77" fmla="*/ 405105 h 188"/>
                <a:gd name="T78" fmla="*/ 154366 w 207"/>
                <a:gd name="T79" fmla="*/ 514420 h 188"/>
                <a:gd name="T80" fmla="*/ 639976 w 207"/>
                <a:gd name="T81" fmla="*/ 360094 h 188"/>
                <a:gd name="T82" fmla="*/ 575657 w 207"/>
                <a:gd name="T83" fmla="*/ 353663 h 188"/>
                <a:gd name="T84" fmla="*/ 537066 w 207"/>
                <a:gd name="T85" fmla="*/ 295791 h 188"/>
                <a:gd name="T86" fmla="*/ 485610 w 207"/>
                <a:gd name="T87" fmla="*/ 337588 h 188"/>
                <a:gd name="T88" fmla="*/ 421291 w 207"/>
                <a:gd name="T89" fmla="*/ 321512 h 188"/>
                <a:gd name="T90" fmla="*/ 414859 w 207"/>
                <a:gd name="T91" fmla="*/ 389030 h 188"/>
                <a:gd name="T92" fmla="*/ 356972 w 207"/>
                <a:gd name="T93" fmla="*/ 424396 h 188"/>
                <a:gd name="T94" fmla="*/ 398779 w 207"/>
                <a:gd name="T95" fmla="*/ 475838 h 188"/>
                <a:gd name="T96" fmla="*/ 385915 w 207"/>
                <a:gd name="T97" fmla="*/ 540141 h 188"/>
                <a:gd name="T98" fmla="*/ 450235 w 207"/>
                <a:gd name="T99" fmla="*/ 546571 h 188"/>
                <a:gd name="T100" fmla="*/ 485610 w 207"/>
                <a:gd name="T101" fmla="*/ 604443 h 188"/>
                <a:gd name="T102" fmla="*/ 537066 w 207"/>
                <a:gd name="T103" fmla="*/ 562646 h 188"/>
                <a:gd name="T104" fmla="*/ 604601 w 207"/>
                <a:gd name="T105" fmla="*/ 578722 h 188"/>
                <a:gd name="T106" fmla="*/ 611033 w 207"/>
                <a:gd name="T107" fmla="*/ 511204 h 188"/>
                <a:gd name="T108" fmla="*/ 665704 w 207"/>
                <a:gd name="T109" fmla="*/ 475838 h 188"/>
                <a:gd name="T110" fmla="*/ 627112 w 207"/>
                <a:gd name="T111" fmla="*/ 424396 h 188"/>
                <a:gd name="T112" fmla="*/ 511338 w 207"/>
                <a:gd name="T113" fmla="*/ 514420 h 188"/>
                <a:gd name="T114" fmla="*/ 466314 w 207"/>
                <a:gd name="T115" fmla="*/ 405105 h 188"/>
                <a:gd name="T116" fmla="*/ 559577 w 207"/>
                <a:gd name="T117" fmla="*/ 405105 h 188"/>
                <a:gd name="T118" fmla="*/ 511338 w 207"/>
                <a:gd name="T119" fmla="*/ 514420 h 1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 h="188">
                  <a:moveTo>
                    <a:pt x="111" y="83"/>
                  </a:moveTo>
                  <a:cubicBezTo>
                    <a:pt x="115" y="82"/>
                    <a:pt x="119" y="81"/>
                    <a:pt x="123" y="78"/>
                  </a:cubicBezTo>
                  <a:cubicBezTo>
                    <a:pt x="132" y="88"/>
                    <a:pt x="132" y="88"/>
                    <a:pt x="132" y="88"/>
                  </a:cubicBezTo>
                  <a:cubicBezTo>
                    <a:pt x="143" y="76"/>
                    <a:pt x="143" y="76"/>
                    <a:pt x="143" y="76"/>
                  </a:cubicBezTo>
                  <a:cubicBezTo>
                    <a:pt x="134" y="67"/>
                    <a:pt x="134" y="67"/>
                    <a:pt x="134" y="67"/>
                  </a:cubicBezTo>
                  <a:cubicBezTo>
                    <a:pt x="136" y="64"/>
                    <a:pt x="138" y="60"/>
                    <a:pt x="139" y="56"/>
                  </a:cubicBezTo>
                  <a:cubicBezTo>
                    <a:pt x="151" y="56"/>
                    <a:pt x="151" y="56"/>
                    <a:pt x="151" y="56"/>
                  </a:cubicBezTo>
                  <a:cubicBezTo>
                    <a:pt x="151" y="40"/>
                    <a:pt x="151" y="40"/>
                    <a:pt x="151" y="40"/>
                  </a:cubicBezTo>
                  <a:cubicBezTo>
                    <a:pt x="139" y="40"/>
                    <a:pt x="139" y="40"/>
                    <a:pt x="139" y="40"/>
                  </a:cubicBezTo>
                  <a:cubicBezTo>
                    <a:pt x="138" y="36"/>
                    <a:pt x="136" y="32"/>
                    <a:pt x="134" y="29"/>
                  </a:cubicBezTo>
                  <a:cubicBezTo>
                    <a:pt x="143" y="20"/>
                    <a:pt x="143" y="20"/>
                    <a:pt x="143" y="20"/>
                  </a:cubicBezTo>
                  <a:cubicBezTo>
                    <a:pt x="132" y="8"/>
                    <a:pt x="132" y="8"/>
                    <a:pt x="132" y="8"/>
                  </a:cubicBezTo>
                  <a:cubicBezTo>
                    <a:pt x="123" y="18"/>
                    <a:pt x="123" y="18"/>
                    <a:pt x="123" y="18"/>
                  </a:cubicBezTo>
                  <a:cubicBezTo>
                    <a:pt x="119" y="15"/>
                    <a:pt x="115" y="14"/>
                    <a:pt x="111" y="13"/>
                  </a:cubicBezTo>
                  <a:cubicBezTo>
                    <a:pt x="111" y="0"/>
                    <a:pt x="111" y="0"/>
                    <a:pt x="111" y="0"/>
                  </a:cubicBezTo>
                  <a:cubicBezTo>
                    <a:pt x="95" y="0"/>
                    <a:pt x="95" y="0"/>
                    <a:pt x="95" y="0"/>
                  </a:cubicBezTo>
                  <a:cubicBezTo>
                    <a:pt x="95" y="13"/>
                    <a:pt x="95" y="13"/>
                    <a:pt x="95" y="13"/>
                  </a:cubicBezTo>
                  <a:cubicBezTo>
                    <a:pt x="92" y="14"/>
                    <a:pt x="88" y="15"/>
                    <a:pt x="84" y="18"/>
                  </a:cubicBezTo>
                  <a:cubicBezTo>
                    <a:pt x="75" y="8"/>
                    <a:pt x="75" y="8"/>
                    <a:pt x="75" y="8"/>
                  </a:cubicBezTo>
                  <a:cubicBezTo>
                    <a:pt x="64" y="20"/>
                    <a:pt x="64" y="20"/>
                    <a:pt x="64" y="20"/>
                  </a:cubicBezTo>
                  <a:cubicBezTo>
                    <a:pt x="73" y="29"/>
                    <a:pt x="73" y="29"/>
                    <a:pt x="73" y="29"/>
                  </a:cubicBezTo>
                  <a:cubicBezTo>
                    <a:pt x="71" y="32"/>
                    <a:pt x="69" y="36"/>
                    <a:pt x="68" y="40"/>
                  </a:cubicBezTo>
                  <a:cubicBezTo>
                    <a:pt x="55" y="40"/>
                    <a:pt x="55" y="40"/>
                    <a:pt x="55" y="40"/>
                  </a:cubicBezTo>
                  <a:cubicBezTo>
                    <a:pt x="55" y="56"/>
                    <a:pt x="55" y="56"/>
                    <a:pt x="55" y="56"/>
                  </a:cubicBezTo>
                  <a:cubicBezTo>
                    <a:pt x="68" y="56"/>
                    <a:pt x="68" y="56"/>
                    <a:pt x="68" y="56"/>
                  </a:cubicBezTo>
                  <a:cubicBezTo>
                    <a:pt x="69" y="60"/>
                    <a:pt x="71" y="64"/>
                    <a:pt x="73" y="67"/>
                  </a:cubicBezTo>
                  <a:cubicBezTo>
                    <a:pt x="64" y="76"/>
                    <a:pt x="64" y="76"/>
                    <a:pt x="64" y="76"/>
                  </a:cubicBezTo>
                  <a:cubicBezTo>
                    <a:pt x="75" y="88"/>
                    <a:pt x="75" y="88"/>
                    <a:pt x="75" y="88"/>
                  </a:cubicBezTo>
                  <a:cubicBezTo>
                    <a:pt x="84" y="78"/>
                    <a:pt x="84" y="78"/>
                    <a:pt x="84" y="78"/>
                  </a:cubicBezTo>
                  <a:cubicBezTo>
                    <a:pt x="88" y="81"/>
                    <a:pt x="92" y="82"/>
                    <a:pt x="95" y="83"/>
                  </a:cubicBezTo>
                  <a:cubicBezTo>
                    <a:pt x="95" y="96"/>
                    <a:pt x="95" y="96"/>
                    <a:pt x="95" y="96"/>
                  </a:cubicBezTo>
                  <a:cubicBezTo>
                    <a:pt x="111" y="96"/>
                    <a:pt x="111" y="96"/>
                    <a:pt x="111" y="96"/>
                  </a:cubicBezTo>
                  <a:lnTo>
                    <a:pt x="111" y="83"/>
                  </a:lnTo>
                  <a:close/>
                  <a:moveTo>
                    <a:pt x="89" y="34"/>
                  </a:moveTo>
                  <a:cubicBezTo>
                    <a:pt x="93" y="30"/>
                    <a:pt x="98" y="28"/>
                    <a:pt x="103" y="28"/>
                  </a:cubicBezTo>
                  <a:cubicBezTo>
                    <a:pt x="109" y="28"/>
                    <a:pt x="114" y="30"/>
                    <a:pt x="118" y="34"/>
                  </a:cubicBezTo>
                  <a:cubicBezTo>
                    <a:pt x="125" y="42"/>
                    <a:pt x="125" y="54"/>
                    <a:pt x="118" y="62"/>
                  </a:cubicBezTo>
                  <a:cubicBezTo>
                    <a:pt x="114" y="66"/>
                    <a:pt x="109" y="68"/>
                    <a:pt x="103" y="68"/>
                  </a:cubicBezTo>
                  <a:cubicBezTo>
                    <a:pt x="98" y="68"/>
                    <a:pt x="93" y="66"/>
                    <a:pt x="89" y="62"/>
                  </a:cubicBezTo>
                  <a:cubicBezTo>
                    <a:pt x="82" y="54"/>
                    <a:pt x="82" y="42"/>
                    <a:pt x="89" y="34"/>
                  </a:cubicBezTo>
                  <a:moveTo>
                    <a:pt x="78" y="121"/>
                  </a:moveTo>
                  <a:cubicBezTo>
                    <a:pt x="88" y="112"/>
                    <a:pt x="88" y="112"/>
                    <a:pt x="88" y="112"/>
                  </a:cubicBezTo>
                  <a:cubicBezTo>
                    <a:pt x="76" y="100"/>
                    <a:pt x="76" y="100"/>
                    <a:pt x="76" y="100"/>
                  </a:cubicBezTo>
                  <a:cubicBezTo>
                    <a:pt x="67" y="110"/>
                    <a:pt x="67" y="110"/>
                    <a:pt x="67" y="110"/>
                  </a:cubicBezTo>
                  <a:cubicBezTo>
                    <a:pt x="64" y="107"/>
                    <a:pt x="60" y="106"/>
                    <a:pt x="56" y="105"/>
                  </a:cubicBezTo>
                  <a:cubicBezTo>
                    <a:pt x="56" y="92"/>
                    <a:pt x="56" y="92"/>
                    <a:pt x="56" y="92"/>
                  </a:cubicBezTo>
                  <a:cubicBezTo>
                    <a:pt x="40" y="92"/>
                    <a:pt x="40" y="92"/>
                    <a:pt x="40" y="92"/>
                  </a:cubicBezTo>
                  <a:cubicBezTo>
                    <a:pt x="40" y="105"/>
                    <a:pt x="40" y="105"/>
                    <a:pt x="40" y="105"/>
                  </a:cubicBezTo>
                  <a:cubicBezTo>
                    <a:pt x="36" y="106"/>
                    <a:pt x="32" y="107"/>
                    <a:pt x="29" y="110"/>
                  </a:cubicBezTo>
                  <a:cubicBezTo>
                    <a:pt x="20" y="100"/>
                    <a:pt x="20" y="100"/>
                    <a:pt x="20" y="100"/>
                  </a:cubicBezTo>
                  <a:cubicBezTo>
                    <a:pt x="8" y="112"/>
                    <a:pt x="8" y="112"/>
                    <a:pt x="8" y="112"/>
                  </a:cubicBezTo>
                  <a:cubicBezTo>
                    <a:pt x="18" y="121"/>
                    <a:pt x="18" y="121"/>
                    <a:pt x="18" y="121"/>
                  </a:cubicBezTo>
                  <a:cubicBezTo>
                    <a:pt x="15" y="124"/>
                    <a:pt x="14" y="128"/>
                    <a:pt x="13" y="132"/>
                  </a:cubicBezTo>
                  <a:cubicBezTo>
                    <a:pt x="0" y="132"/>
                    <a:pt x="0" y="132"/>
                    <a:pt x="0" y="132"/>
                  </a:cubicBezTo>
                  <a:cubicBezTo>
                    <a:pt x="0" y="148"/>
                    <a:pt x="0" y="148"/>
                    <a:pt x="0" y="148"/>
                  </a:cubicBezTo>
                  <a:cubicBezTo>
                    <a:pt x="13" y="148"/>
                    <a:pt x="13" y="148"/>
                    <a:pt x="13" y="148"/>
                  </a:cubicBezTo>
                  <a:cubicBezTo>
                    <a:pt x="14" y="152"/>
                    <a:pt x="15" y="156"/>
                    <a:pt x="18" y="159"/>
                  </a:cubicBezTo>
                  <a:cubicBezTo>
                    <a:pt x="8" y="168"/>
                    <a:pt x="8" y="168"/>
                    <a:pt x="8" y="168"/>
                  </a:cubicBezTo>
                  <a:cubicBezTo>
                    <a:pt x="20" y="180"/>
                    <a:pt x="20" y="180"/>
                    <a:pt x="20" y="180"/>
                  </a:cubicBezTo>
                  <a:cubicBezTo>
                    <a:pt x="29" y="170"/>
                    <a:pt x="29" y="170"/>
                    <a:pt x="29" y="170"/>
                  </a:cubicBezTo>
                  <a:cubicBezTo>
                    <a:pt x="32" y="173"/>
                    <a:pt x="36" y="174"/>
                    <a:pt x="40" y="175"/>
                  </a:cubicBezTo>
                  <a:cubicBezTo>
                    <a:pt x="40" y="188"/>
                    <a:pt x="40" y="188"/>
                    <a:pt x="40" y="188"/>
                  </a:cubicBezTo>
                  <a:cubicBezTo>
                    <a:pt x="56" y="188"/>
                    <a:pt x="56" y="188"/>
                    <a:pt x="56" y="188"/>
                  </a:cubicBezTo>
                  <a:cubicBezTo>
                    <a:pt x="56" y="175"/>
                    <a:pt x="56" y="175"/>
                    <a:pt x="56" y="175"/>
                  </a:cubicBezTo>
                  <a:cubicBezTo>
                    <a:pt x="60" y="174"/>
                    <a:pt x="64" y="173"/>
                    <a:pt x="67" y="170"/>
                  </a:cubicBezTo>
                  <a:cubicBezTo>
                    <a:pt x="76" y="180"/>
                    <a:pt x="76" y="180"/>
                    <a:pt x="76" y="180"/>
                  </a:cubicBezTo>
                  <a:cubicBezTo>
                    <a:pt x="88" y="168"/>
                    <a:pt x="88" y="168"/>
                    <a:pt x="88" y="168"/>
                  </a:cubicBezTo>
                  <a:cubicBezTo>
                    <a:pt x="78" y="159"/>
                    <a:pt x="78" y="159"/>
                    <a:pt x="78" y="159"/>
                  </a:cubicBezTo>
                  <a:cubicBezTo>
                    <a:pt x="81" y="156"/>
                    <a:pt x="82" y="152"/>
                    <a:pt x="83" y="148"/>
                  </a:cubicBezTo>
                  <a:cubicBezTo>
                    <a:pt x="96" y="148"/>
                    <a:pt x="96" y="148"/>
                    <a:pt x="96" y="148"/>
                  </a:cubicBezTo>
                  <a:cubicBezTo>
                    <a:pt x="96" y="132"/>
                    <a:pt x="96" y="132"/>
                    <a:pt x="96" y="132"/>
                  </a:cubicBezTo>
                  <a:cubicBezTo>
                    <a:pt x="83" y="132"/>
                    <a:pt x="83" y="132"/>
                    <a:pt x="83" y="132"/>
                  </a:cubicBezTo>
                  <a:cubicBezTo>
                    <a:pt x="82" y="128"/>
                    <a:pt x="81" y="124"/>
                    <a:pt x="78" y="121"/>
                  </a:cubicBezTo>
                  <a:moveTo>
                    <a:pt x="48" y="160"/>
                  </a:moveTo>
                  <a:cubicBezTo>
                    <a:pt x="43" y="160"/>
                    <a:pt x="38" y="158"/>
                    <a:pt x="34" y="154"/>
                  </a:cubicBezTo>
                  <a:cubicBezTo>
                    <a:pt x="26" y="146"/>
                    <a:pt x="26" y="134"/>
                    <a:pt x="34" y="126"/>
                  </a:cubicBezTo>
                  <a:cubicBezTo>
                    <a:pt x="38" y="122"/>
                    <a:pt x="43" y="120"/>
                    <a:pt x="48" y="120"/>
                  </a:cubicBezTo>
                  <a:cubicBezTo>
                    <a:pt x="53" y="120"/>
                    <a:pt x="58" y="122"/>
                    <a:pt x="62" y="126"/>
                  </a:cubicBezTo>
                  <a:cubicBezTo>
                    <a:pt x="70" y="134"/>
                    <a:pt x="70" y="146"/>
                    <a:pt x="62" y="154"/>
                  </a:cubicBezTo>
                  <a:cubicBezTo>
                    <a:pt x="58" y="158"/>
                    <a:pt x="53" y="160"/>
                    <a:pt x="48" y="160"/>
                  </a:cubicBezTo>
                  <a:moveTo>
                    <a:pt x="190" y="121"/>
                  </a:moveTo>
                  <a:cubicBezTo>
                    <a:pt x="199" y="112"/>
                    <a:pt x="199" y="112"/>
                    <a:pt x="199" y="112"/>
                  </a:cubicBezTo>
                  <a:cubicBezTo>
                    <a:pt x="188" y="100"/>
                    <a:pt x="188" y="100"/>
                    <a:pt x="188" y="100"/>
                  </a:cubicBezTo>
                  <a:cubicBezTo>
                    <a:pt x="179" y="110"/>
                    <a:pt x="179" y="110"/>
                    <a:pt x="179" y="110"/>
                  </a:cubicBezTo>
                  <a:cubicBezTo>
                    <a:pt x="175" y="107"/>
                    <a:pt x="171" y="106"/>
                    <a:pt x="167" y="105"/>
                  </a:cubicBezTo>
                  <a:cubicBezTo>
                    <a:pt x="167" y="92"/>
                    <a:pt x="167" y="92"/>
                    <a:pt x="167" y="92"/>
                  </a:cubicBezTo>
                  <a:cubicBezTo>
                    <a:pt x="151" y="92"/>
                    <a:pt x="151" y="92"/>
                    <a:pt x="151" y="92"/>
                  </a:cubicBezTo>
                  <a:cubicBezTo>
                    <a:pt x="151" y="105"/>
                    <a:pt x="151" y="105"/>
                    <a:pt x="151" y="105"/>
                  </a:cubicBezTo>
                  <a:cubicBezTo>
                    <a:pt x="148" y="106"/>
                    <a:pt x="144" y="107"/>
                    <a:pt x="140" y="110"/>
                  </a:cubicBezTo>
                  <a:cubicBezTo>
                    <a:pt x="131" y="100"/>
                    <a:pt x="131" y="100"/>
                    <a:pt x="131" y="100"/>
                  </a:cubicBezTo>
                  <a:cubicBezTo>
                    <a:pt x="120" y="112"/>
                    <a:pt x="120" y="112"/>
                    <a:pt x="120" y="112"/>
                  </a:cubicBezTo>
                  <a:cubicBezTo>
                    <a:pt x="129" y="121"/>
                    <a:pt x="129" y="121"/>
                    <a:pt x="129" y="121"/>
                  </a:cubicBezTo>
                  <a:cubicBezTo>
                    <a:pt x="127" y="124"/>
                    <a:pt x="125" y="128"/>
                    <a:pt x="124" y="132"/>
                  </a:cubicBezTo>
                  <a:cubicBezTo>
                    <a:pt x="111" y="132"/>
                    <a:pt x="111" y="132"/>
                    <a:pt x="111" y="132"/>
                  </a:cubicBezTo>
                  <a:cubicBezTo>
                    <a:pt x="111" y="148"/>
                    <a:pt x="111" y="148"/>
                    <a:pt x="111" y="148"/>
                  </a:cubicBezTo>
                  <a:cubicBezTo>
                    <a:pt x="124" y="148"/>
                    <a:pt x="124" y="148"/>
                    <a:pt x="124" y="148"/>
                  </a:cubicBezTo>
                  <a:cubicBezTo>
                    <a:pt x="125" y="152"/>
                    <a:pt x="127" y="156"/>
                    <a:pt x="129" y="159"/>
                  </a:cubicBezTo>
                  <a:cubicBezTo>
                    <a:pt x="120" y="168"/>
                    <a:pt x="120" y="168"/>
                    <a:pt x="120" y="168"/>
                  </a:cubicBezTo>
                  <a:cubicBezTo>
                    <a:pt x="131" y="180"/>
                    <a:pt x="131" y="180"/>
                    <a:pt x="131" y="180"/>
                  </a:cubicBezTo>
                  <a:cubicBezTo>
                    <a:pt x="140" y="170"/>
                    <a:pt x="140" y="170"/>
                    <a:pt x="140" y="170"/>
                  </a:cubicBezTo>
                  <a:cubicBezTo>
                    <a:pt x="144" y="173"/>
                    <a:pt x="148" y="174"/>
                    <a:pt x="151" y="175"/>
                  </a:cubicBezTo>
                  <a:cubicBezTo>
                    <a:pt x="151" y="188"/>
                    <a:pt x="151" y="188"/>
                    <a:pt x="151" y="188"/>
                  </a:cubicBezTo>
                  <a:cubicBezTo>
                    <a:pt x="167" y="188"/>
                    <a:pt x="167" y="188"/>
                    <a:pt x="167" y="188"/>
                  </a:cubicBezTo>
                  <a:cubicBezTo>
                    <a:pt x="167" y="175"/>
                    <a:pt x="167" y="175"/>
                    <a:pt x="167" y="175"/>
                  </a:cubicBezTo>
                  <a:cubicBezTo>
                    <a:pt x="171" y="174"/>
                    <a:pt x="175" y="173"/>
                    <a:pt x="179" y="170"/>
                  </a:cubicBezTo>
                  <a:cubicBezTo>
                    <a:pt x="188" y="180"/>
                    <a:pt x="188" y="180"/>
                    <a:pt x="188" y="180"/>
                  </a:cubicBezTo>
                  <a:cubicBezTo>
                    <a:pt x="199" y="168"/>
                    <a:pt x="199" y="168"/>
                    <a:pt x="199" y="168"/>
                  </a:cubicBezTo>
                  <a:cubicBezTo>
                    <a:pt x="190" y="159"/>
                    <a:pt x="190" y="159"/>
                    <a:pt x="190" y="159"/>
                  </a:cubicBezTo>
                  <a:cubicBezTo>
                    <a:pt x="192" y="156"/>
                    <a:pt x="194" y="152"/>
                    <a:pt x="195" y="148"/>
                  </a:cubicBezTo>
                  <a:cubicBezTo>
                    <a:pt x="207" y="148"/>
                    <a:pt x="207" y="148"/>
                    <a:pt x="207" y="148"/>
                  </a:cubicBezTo>
                  <a:cubicBezTo>
                    <a:pt x="207" y="132"/>
                    <a:pt x="207" y="132"/>
                    <a:pt x="207" y="132"/>
                  </a:cubicBezTo>
                  <a:cubicBezTo>
                    <a:pt x="195" y="132"/>
                    <a:pt x="195" y="132"/>
                    <a:pt x="195" y="132"/>
                  </a:cubicBezTo>
                  <a:cubicBezTo>
                    <a:pt x="194" y="128"/>
                    <a:pt x="192" y="124"/>
                    <a:pt x="190" y="121"/>
                  </a:cubicBezTo>
                  <a:moveTo>
                    <a:pt x="159" y="160"/>
                  </a:moveTo>
                  <a:cubicBezTo>
                    <a:pt x="154" y="160"/>
                    <a:pt x="149" y="158"/>
                    <a:pt x="145" y="154"/>
                  </a:cubicBezTo>
                  <a:cubicBezTo>
                    <a:pt x="138" y="146"/>
                    <a:pt x="138" y="134"/>
                    <a:pt x="145" y="126"/>
                  </a:cubicBezTo>
                  <a:cubicBezTo>
                    <a:pt x="149" y="122"/>
                    <a:pt x="154" y="120"/>
                    <a:pt x="159" y="120"/>
                  </a:cubicBezTo>
                  <a:cubicBezTo>
                    <a:pt x="165" y="120"/>
                    <a:pt x="170" y="122"/>
                    <a:pt x="174" y="126"/>
                  </a:cubicBezTo>
                  <a:cubicBezTo>
                    <a:pt x="181" y="134"/>
                    <a:pt x="181" y="146"/>
                    <a:pt x="174" y="154"/>
                  </a:cubicBezTo>
                  <a:cubicBezTo>
                    <a:pt x="170" y="158"/>
                    <a:pt x="165" y="160"/>
                    <a:pt x="159" y="16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40984" name="Freeform 387">
              <a:extLst>
                <a:ext uri="{FF2B5EF4-FFF2-40B4-BE49-F238E27FC236}">
                  <a16:creationId xmlns:a16="http://schemas.microsoft.com/office/drawing/2014/main" xmlns="" id="{538BF80B-6153-43C8-9F73-356D7D7E79A4}"/>
                </a:ext>
              </a:extLst>
            </p:cNvPr>
            <p:cNvSpPr>
              <a:spLocks noEditPoints="1"/>
            </p:cNvSpPr>
            <p:nvPr/>
          </p:nvSpPr>
          <p:spPr bwMode="black">
            <a:xfrm>
              <a:off x="3444954" y="3055077"/>
              <a:ext cx="846190" cy="390252"/>
            </a:xfrm>
            <a:custGeom>
              <a:avLst/>
              <a:gdLst>
                <a:gd name="T0" fmla="*/ 812708 w 278"/>
                <a:gd name="T1" fmla="*/ 24391 h 128"/>
                <a:gd name="T2" fmla="*/ 751831 w 278"/>
                <a:gd name="T3" fmla="*/ 0 h 128"/>
                <a:gd name="T4" fmla="*/ 690954 w 278"/>
                <a:gd name="T5" fmla="*/ 24391 h 128"/>
                <a:gd name="T6" fmla="*/ 675734 w 278"/>
                <a:gd name="T7" fmla="*/ 125003 h 128"/>
                <a:gd name="T8" fmla="*/ 572244 w 278"/>
                <a:gd name="T9" fmla="*/ 228663 h 128"/>
                <a:gd name="T10" fmla="*/ 532674 w 278"/>
                <a:gd name="T11" fmla="*/ 219517 h 128"/>
                <a:gd name="T12" fmla="*/ 493104 w 278"/>
                <a:gd name="T13" fmla="*/ 228663 h 128"/>
                <a:gd name="T14" fmla="*/ 389613 w 278"/>
                <a:gd name="T15" fmla="*/ 125003 h 128"/>
                <a:gd name="T16" fmla="*/ 374393 w 278"/>
                <a:gd name="T17" fmla="*/ 24391 h 128"/>
                <a:gd name="T18" fmla="*/ 313516 w 278"/>
                <a:gd name="T19" fmla="*/ 0 h 128"/>
                <a:gd name="T20" fmla="*/ 252639 w 278"/>
                <a:gd name="T21" fmla="*/ 24391 h 128"/>
                <a:gd name="T22" fmla="*/ 237420 w 278"/>
                <a:gd name="T23" fmla="*/ 125003 h 128"/>
                <a:gd name="T24" fmla="*/ 133929 w 278"/>
                <a:gd name="T25" fmla="*/ 228663 h 128"/>
                <a:gd name="T26" fmla="*/ 94359 w 278"/>
                <a:gd name="T27" fmla="*/ 219517 h 128"/>
                <a:gd name="T28" fmla="*/ 33482 w 278"/>
                <a:gd name="T29" fmla="*/ 243908 h 128"/>
                <a:gd name="T30" fmla="*/ 33482 w 278"/>
                <a:gd name="T31" fmla="*/ 365861 h 128"/>
                <a:gd name="T32" fmla="*/ 94359 w 278"/>
                <a:gd name="T33" fmla="*/ 390252 h 128"/>
                <a:gd name="T34" fmla="*/ 155236 w 278"/>
                <a:gd name="T35" fmla="*/ 365861 h 128"/>
                <a:gd name="T36" fmla="*/ 170456 w 278"/>
                <a:gd name="T37" fmla="*/ 265249 h 128"/>
                <a:gd name="T38" fmla="*/ 273946 w 278"/>
                <a:gd name="T39" fmla="*/ 161589 h 128"/>
                <a:gd name="T40" fmla="*/ 313516 w 278"/>
                <a:gd name="T41" fmla="*/ 170735 h 128"/>
                <a:gd name="T42" fmla="*/ 353086 w 278"/>
                <a:gd name="T43" fmla="*/ 161589 h 128"/>
                <a:gd name="T44" fmla="*/ 456577 w 278"/>
                <a:gd name="T45" fmla="*/ 265249 h 128"/>
                <a:gd name="T46" fmla="*/ 471797 w 278"/>
                <a:gd name="T47" fmla="*/ 365861 h 128"/>
                <a:gd name="T48" fmla="*/ 532674 w 278"/>
                <a:gd name="T49" fmla="*/ 390252 h 128"/>
                <a:gd name="T50" fmla="*/ 593551 w 278"/>
                <a:gd name="T51" fmla="*/ 365861 h 128"/>
                <a:gd name="T52" fmla="*/ 608770 w 278"/>
                <a:gd name="T53" fmla="*/ 265249 h 128"/>
                <a:gd name="T54" fmla="*/ 712261 w 278"/>
                <a:gd name="T55" fmla="*/ 161589 h 128"/>
                <a:gd name="T56" fmla="*/ 751831 w 278"/>
                <a:gd name="T57" fmla="*/ 170735 h 128"/>
                <a:gd name="T58" fmla="*/ 812708 w 278"/>
                <a:gd name="T59" fmla="*/ 146345 h 128"/>
                <a:gd name="T60" fmla="*/ 812708 w 278"/>
                <a:gd name="T61" fmla="*/ 24391 h 128"/>
                <a:gd name="T62" fmla="*/ 118710 w 278"/>
                <a:gd name="T63" fmla="*/ 329275 h 128"/>
                <a:gd name="T64" fmla="*/ 94359 w 278"/>
                <a:gd name="T65" fmla="*/ 341471 h 128"/>
                <a:gd name="T66" fmla="*/ 70009 w 278"/>
                <a:gd name="T67" fmla="*/ 329275 h 128"/>
                <a:gd name="T68" fmla="*/ 57833 w 278"/>
                <a:gd name="T69" fmla="*/ 304884 h 128"/>
                <a:gd name="T70" fmla="*/ 70009 w 278"/>
                <a:gd name="T71" fmla="*/ 280494 h 128"/>
                <a:gd name="T72" fmla="*/ 94359 w 278"/>
                <a:gd name="T73" fmla="*/ 268298 h 128"/>
                <a:gd name="T74" fmla="*/ 118710 w 278"/>
                <a:gd name="T75" fmla="*/ 280494 h 128"/>
                <a:gd name="T76" fmla="*/ 130886 w 278"/>
                <a:gd name="T77" fmla="*/ 304884 h 128"/>
                <a:gd name="T78" fmla="*/ 118710 w 278"/>
                <a:gd name="T79" fmla="*/ 329275 h 128"/>
                <a:gd name="T80" fmla="*/ 313516 w 278"/>
                <a:gd name="T81" fmla="*/ 121954 h 128"/>
                <a:gd name="T82" fmla="*/ 289166 w 278"/>
                <a:gd name="T83" fmla="*/ 109758 h 128"/>
                <a:gd name="T84" fmla="*/ 276990 w 278"/>
                <a:gd name="T85" fmla="*/ 85368 h 128"/>
                <a:gd name="T86" fmla="*/ 289166 w 278"/>
                <a:gd name="T87" fmla="*/ 60977 h 128"/>
                <a:gd name="T88" fmla="*/ 313516 w 278"/>
                <a:gd name="T89" fmla="*/ 48782 h 128"/>
                <a:gd name="T90" fmla="*/ 337867 w 278"/>
                <a:gd name="T91" fmla="*/ 60977 h 128"/>
                <a:gd name="T92" fmla="*/ 337867 w 278"/>
                <a:gd name="T93" fmla="*/ 109758 h 128"/>
                <a:gd name="T94" fmla="*/ 313516 w 278"/>
                <a:gd name="T95" fmla="*/ 121954 h 128"/>
                <a:gd name="T96" fmla="*/ 557024 w 278"/>
                <a:gd name="T97" fmla="*/ 329275 h 128"/>
                <a:gd name="T98" fmla="*/ 532674 w 278"/>
                <a:gd name="T99" fmla="*/ 341471 h 128"/>
                <a:gd name="T100" fmla="*/ 508323 w 278"/>
                <a:gd name="T101" fmla="*/ 329275 h 128"/>
                <a:gd name="T102" fmla="*/ 508323 w 278"/>
                <a:gd name="T103" fmla="*/ 280494 h 128"/>
                <a:gd name="T104" fmla="*/ 532674 w 278"/>
                <a:gd name="T105" fmla="*/ 268298 h 128"/>
                <a:gd name="T106" fmla="*/ 557024 w 278"/>
                <a:gd name="T107" fmla="*/ 280494 h 128"/>
                <a:gd name="T108" fmla="*/ 557024 w 278"/>
                <a:gd name="T109" fmla="*/ 329275 h 128"/>
                <a:gd name="T110" fmla="*/ 776181 w 278"/>
                <a:gd name="T111" fmla="*/ 109758 h 128"/>
                <a:gd name="T112" fmla="*/ 751831 w 278"/>
                <a:gd name="T113" fmla="*/ 121954 h 128"/>
                <a:gd name="T114" fmla="*/ 727480 w 278"/>
                <a:gd name="T115" fmla="*/ 109758 h 128"/>
                <a:gd name="T116" fmla="*/ 727480 w 278"/>
                <a:gd name="T117" fmla="*/ 60977 h 128"/>
                <a:gd name="T118" fmla="*/ 751831 w 278"/>
                <a:gd name="T119" fmla="*/ 48782 h 128"/>
                <a:gd name="T120" fmla="*/ 776181 w 278"/>
                <a:gd name="T121" fmla="*/ 60977 h 128"/>
                <a:gd name="T122" fmla="*/ 776181 w 278"/>
                <a:gd name="T123" fmla="*/ 109758 h 12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8" h="128">
                  <a:moveTo>
                    <a:pt x="267" y="8"/>
                  </a:moveTo>
                  <a:cubicBezTo>
                    <a:pt x="261" y="3"/>
                    <a:pt x="254" y="0"/>
                    <a:pt x="247" y="0"/>
                  </a:cubicBezTo>
                  <a:cubicBezTo>
                    <a:pt x="240" y="0"/>
                    <a:pt x="233" y="3"/>
                    <a:pt x="227" y="8"/>
                  </a:cubicBezTo>
                  <a:cubicBezTo>
                    <a:pt x="218" y="17"/>
                    <a:pt x="217" y="31"/>
                    <a:pt x="222" y="41"/>
                  </a:cubicBezTo>
                  <a:cubicBezTo>
                    <a:pt x="188" y="75"/>
                    <a:pt x="188" y="75"/>
                    <a:pt x="188" y="75"/>
                  </a:cubicBezTo>
                  <a:cubicBezTo>
                    <a:pt x="184" y="73"/>
                    <a:pt x="180" y="72"/>
                    <a:pt x="175" y="72"/>
                  </a:cubicBezTo>
                  <a:cubicBezTo>
                    <a:pt x="170" y="72"/>
                    <a:pt x="166" y="73"/>
                    <a:pt x="162" y="75"/>
                  </a:cubicBezTo>
                  <a:cubicBezTo>
                    <a:pt x="128" y="41"/>
                    <a:pt x="128" y="41"/>
                    <a:pt x="128" y="41"/>
                  </a:cubicBezTo>
                  <a:cubicBezTo>
                    <a:pt x="133" y="31"/>
                    <a:pt x="132" y="17"/>
                    <a:pt x="123" y="8"/>
                  </a:cubicBezTo>
                  <a:cubicBezTo>
                    <a:pt x="117" y="3"/>
                    <a:pt x="110" y="0"/>
                    <a:pt x="103" y="0"/>
                  </a:cubicBezTo>
                  <a:cubicBezTo>
                    <a:pt x="96" y="0"/>
                    <a:pt x="89" y="3"/>
                    <a:pt x="83" y="8"/>
                  </a:cubicBezTo>
                  <a:cubicBezTo>
                    <a:pt x="74" y="17"/>
                    <a:pt x="73" y="31"/>
                    <a:pt x="78" y="41"/>
                  </a:cubicBezTo>
                  <a:cubicBezTo>
                    <a:pt x="44" y="75"/>
                    <a:pt x="44" y="75"/>
                    <a:pt x="44" y="75"/>
                  </a:cubicBezTo>
                  <a:cubicBezTo>
                    <a:pt x="40" y="73"/>
                    <a:pt x="36" y="72"/>
                    <a:pt x="31" y="72"/>
                  </a:cubicBezTo>
                  <a:cubicBezTo>
                    <a:pt x="24" y="72"/>
                    <a:pt x="17" y="75"/>
                    <a:pt x="11" y="80"/>
                  </a:cubicBezTo>
                  <a:cubicBezTo>
                    <a:pt x="0" y="91"/>
                    <a:pt x="0" y="109"/>
                    <a:pt x="11" y="120"/>
                  </a:cubicBezTo>
                  <a:cubicBezTo>
                    <a:pt x="17" y="125"/>
                    <a:pt x="24" y="128"/>
                    <a:pt x="31" y="128"/>
                  </a:cubicBezTo>
                  <a:cubicBezTo>
                    <a:pt x="38" y="128"/>
                    <a:pt x="45" y="125"/>
                    <a:pt x="51" y="120"/>
                  </a:cubicBezTo>
                  <a:cubicBezTo>
                    <a:pt x="60" y="111"/>
                    <a:pt x="61" y="97"/>
                    <a:pt x="56" y="87"/>
                  </a:cubicBezTo>
                  <a:cubicBezTo>
                    <a:pt x="90" y="53"/>
                    <a:pt x="90" y="53"/>
                    <a:pt x="90" y="53"/>
                  </a:cubicBezTo>
                  <a:cubicBezTo>
                    <a:pt x="94" y="55"/>
                    <a:pt x="98" y="56"/>
                    <a:pt x="103" y="56"/>
                  </a:cubicBezTo>
                  <a:cubicBezTo>
                    <a:pt x="108" y="56"/>
                    <a:pt x="112" y="55"/>
                    <a:pt x="116" y="53"/>
                  </a:cubicBezTo>
                  <a:cubicBezTo>
                    <a:pt x="150" y="87"/>
                    <a:pt x="150" y="87"/>
                    <a:pt x="150" y="87"/>
                  </a:cubicBezTo>
                  <a:cubicBezTo>
                    <a:pt x="145" y="97"/>
                    <a:pt x="146" y="111"/>
                    <a:pt x="155" y="120"/>
                  </a:cubicBezTo>
                  <a:cubicBezTo>
                    <a:pt x="161" y="125"/>
                    <a:pt x="168" y="128"/>
                    <a:pt x="175" y="128"/>
                  </a:cubicBezTo>
                  <a:cubicBezTo>
                    <a:pt x="182" y="128"/>
                    <a:pt x="189" y="125"/>
                    <a:pt x="195" y="120"/>
                  </a:cubicBezTo>
                  <a:cubicBezTo>
                    <a:pt x="204" y="111"/>
                    <a:pt x="205" y="97"/>
                    <a:pt x="200" y="87"/>
                  </a:cubicBezTo>
                  <a:cubicBezTo>
                    <a:pt x="234" y="53"/>
                    <a:pt x="234" y="53"/>
                    <a:pt x="234" y="53"/>
                  </a:cubicBezTo>
                  <a:cubicBezTo>
                    <a:pt x="238" y="55"/>
                    <a:pt x="242" y="56"/>
                    <a:pt x="247" y="56"/>
                  </a:cubicBezTo>
                  <a:cubicBezTo>
                    <a:pt x="254" y="56"/>
                    <a:pt x="261" y="53"/>
                    <a:pt x="267" y="48"/>
                  </a:cubicBezTo>
                  <a:cubicBezTo>
                    <a:pt x="278" y="37"/>
                    <a:pt x="278" y="19"/>
                    <a:pt x="267" y="8"/>
                  </a:cubicBezTo>
                  <a:moveTo>
                    <a:pt x="39" y="108"/>
                  </a:moveTo>
                  <a:cubicBezTo>
                    <a:pt x="37" y="111"/>
                    <a:pt x="34" y="112"/>
                    <a:pt x="31" y="112"/>
                  </a:cubicBezTo>
                  <a:cubicBezTo>
                    <a:pt x="28" y="112"/>
                    <a:pt x="25" y="111"/>
                    <a:pt x="23" y="108"/>
                  </a:cubicBezTo>
                  <a:cubicBezTo>
                    <a:pt x="20" y="106"/>
                    <a:pt x="19" y="103"/>
                    <a:pt x="19" y="100"/>
                  </a:cubicBezTo>
                  <a:cubicBezTo>
                    <a:pt x="19" y="97"/>
                    <a:pt x="20" y="94"/>
                    <a:pt x="23" y="92"/>
                  </a:cubicBezTo>
                  <a:cubicBezTo>
                    <a:pt x="25" y="89"/>
                    <a:pt x="28" y="88"/>
                    <a:pt x="31" y="88"/>
                  </a:cubicBezTo>
                  <a:cubicBezTo>
                    <a:pt x="34" y="88"/>
                    <a:pt x="37" y="89"/>
                    <a:pt x="39" y="92"/>
                  </a:cubicBezTo>
                  <a:cubicBezTo>
                    <a:pt x="42" y="94"/>
                    <a:pt x="43" y="97"/>
                    <a:pt x="43" y="100"/>
                  </a:cubicBezTo>
                  <a:cubicBezTo>
                    <a:pt x="43" y="103"/>
                    <a:pt x="42" y="106"/>
                    <a:pt x="39" y="108"/>
                  </a:cubicBezTo>
                  <a:moveTo>
                    <a:pt x="103" y="40"/>
                  </a:moveTo>
                  <a:cubicBezTo>
                    <a:pt x="100" y="40"/>
                    <a:pt x="97" y="39"/>
                    <a:pt x="95" y="36"/>
                  </a:cubicBezTo>
                  <a:cubicBezTo>
                    <a:pt x="92" y="34"/>
                    <a:pt x="91" y="31"/>
                    <a:pt x="91" y="28"/>
                  </a:cubicBezTo>
                  <a:cubicBezTo>
                    <a:pt x="91" y="25"/>
                    <a:pt x="92" y="22"/>
                    <a:pt x="95" y="20"/>
                  </a:cubicBezTo>
                  <a:cubicBezTo>
                    <a:pt x="97" y="17"/>
                    <a:pt x="100" y="16"/>
                    <a:pt x="103" y="16"/>
                  </a:cubicBezTo>
                  <a:cubicBezTo>
                    <a:pt x="106" y="16"/>
                    <a:pt x="109" y="17"/>
                    <a:pt x="111" y="20"/>
                  </a:cubicBezTo>
                  <a:cubicBezTo>
                    <a:pt x="116" y="24"/>
                    <a:pt x="116" y="32"/>
                    <a:pt x="111" y="36"/>
                  </a:cubicBezTo>
                  <a:cubicBezTo>
                    <a:pt x="109" y="39"/>
                    <a:pt x="106" y="40"/>
                    <a:pt x="103" y="40"/>
                  </a:cubicBezTo>
                  <a:moveTo>
                    <a:pt x="183" y="108"/>
                  </a:moveTo>
                  <a:cubicBezTo>
                    <a:pt x="181" y="111"/>
                    <a:pt x="178" y="112"/>
                    <a:pt x="175" y="112"/>
                  </a:cubicBezTo>
                  <a:cubicBezTo>
                    <a:pt x="172" y="112"/>
                    <a:pt x="169" y="111"/>
                    <a:pt x="167" y="108"/>
                  </a:cubicBezTo>
                  <a:cubicBezTo>
                    <a:pt x="162" y="104"/>
                    <a:pt x="162" y="96"/>
                    <a:pt x="167" y="92"/>
                  </a:cubicBezTo>
                  <a:cubicBezTo>
                    <a:pt x="169" y="89"/>
                    <a:pt x="172" y="88"/>
                    <a:pt x="175" y="88"/>
                  </a:cubicBezTo>
                  <a:cubicBezTo>
                    <a:pt x="178" y="88"/>
                    <a:pt x="181" y="89"/>
                    <a:pt x="183" y="92"/>
                  </a:cubicBezTo>
                  <a:cubicBezTo>
                    <a:pt x="188" y="96"/>
                    <a:pt x="188" y="104"/>
                    <a:pt x="183" y="108"/>
                  </a:cubicBezTo>
                  <a:moveTo>
                    <a:pt x="255" y="36"/>
                  </a:moveTo>
                  <a:cubicBezTo>
                    <a:pt x="253" y="39"/>
                    <a:pt x="250" y="40"/>
                    <a:pt x="247" y="40"/>
                  </a:cubicBezTo>
                  <a:cubicBezTo>
                    <a:pt x="244" y="40"/>
                    <a:pt x="241" y="39"/>
                    <a:pt x="239" y="36"/>
                  </a:cubicBezTo>
                  <a:cubicBezTo>
                    <a:pt x="234" y="32"/>
                    <a:pt x="234" y="24"/>
                    <a:pt x="239" y="20"/>
                  </a:cubicBezTo>
                  <a:cubicBezTo>
                    <a:pt x="241" y="17"/>
                    <a:pt x="244" y="16"/>
                    <a:pt x="247" y="16"/>
                  </a:cubicBezTo>
                  <a:cubicBezTo>
                    <a:pt x="250" y="16"/>
                    <a:pt x="253" y="17"/>
                    <a:pt x="255" y="20"/>
                  </a:cubicBezTo>
                  <a:cubicBezTo>
                    <a:pt x="260" y="24"/>
                    <a:pt x="260" y="32"/>
                    <a:pt x="255" y="36"/>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grpSp>
    </p:spTree>
    <p:extLst>
      <p:ext uri="{BB962C8B-B14F-4D97-AF65-F5344CB8AC3E}">
        <p14:creationId xmlns:p14="http://schemas.microsoft.com/office/powerpoint/2010/main" val="324872704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The Necessary Talent</a:t>
            </a:r>
          </a:p>
        </p:txBody>
      </p:sp>
      <p:sp>
        <p:nvSpPr>
          <p:cNvPr id="13" name="Rounded Rectangle 12"/>
          <p:cNvSpPr/>
          <p:nvPr/>
        </p:nvSpPr>
        <p:spPr bwMode="auto">
          <a:xfrm>
            <a:off x="2789959" y="1754371"/>
            <a:ext cx="6594020" cy="3503001"/>
          </a:xfrm>
          <a:prstGeom prst="roundRect">
            <a:avLst>
              <a:gd name="adj" fmla="val 50000"/>
            </a:avLst>
          </a:prstGeom>
          <a:noFill/>
          <a:ln w="88900" cap="flat" cmpd="sng" algn="ctr">
            <a:solidFill>
              <a:srgbClr val="6F787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159" name="TextBox 158"/>
          <p:cNvSpPr txBox="1"/>
          <p:nvPr/>
        </p:nvSpPr>
        <p:spPr>
          <a:xfrm>
            <a:off x="9383979" y="1909292"/>
            <a:ext cx="240803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Business/Domain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Expert</a:t>
            </a:r>
          </a:p>
        </p:txBody>
      </p:sp>
      <p:sp>
        <p:nvSpPr>
          <p:cNvPr id="63" name="TextBox 62"/>
          <p:cNvSpPr txBox="1"/>
          <p:nvPr/>
        </p:nvSpPr>
        <p:spPr>
          <a:xfrm>
            <a:off x="4947073" y="915617"/>
            <a:ext cx="227979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Product Manager</a:t>
            </a:r>
          </a:p>
        </p:txBody>
      </p:sp>
      <p:sp>
        <p:nvSpPr>
          <p:cNvPr id="64" name="TextBox 63"/>
          <p:cNvSpPr txBox="1"/>
          <p:nvPr/>
        </p:nvSpPr>
        <p:spPr>
          <a:xfrm>
            <a:off x="9467398" y="4395761"/>
            <a:ext cx="1377371" cy="707886"/>
          </a:xfrm>
          <a:prstGeom prst="rect">
            <a:avLst/>
          </a:prstGeom>
          <a:noFill/>
        </p:spPr>
        <p:txBody>
          <a:bodyPr wrap="square" lIns="0" r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Data Engineer</a:t>
            </a:r>
          </a:p>
        </p:txBody>
      </p:sp>
      <p:sp>
        <p:nvSpPr>
          <p:cNvPr id="66" name="TextBox 65"/>
          <p:cNvSpPr txBox="1"/>
          <p:nvPr/>
        </p:nvSpPr>
        <p:spPr>
          <a:xfrm>
            <a:off x="5214467" y="5691338"/>
            <a:ext cx="174500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AI Engineer</a:t>
            </a:r>
          </a:p>
        </p:txBody>
      </p:sp>
      <p:sp>
        <p:nvSpPr>
          <p:cNvPr id="67" name="TextBox 66"/>
          <p:cNvSpPr txBox="1"/>
          <p:nvPr/>
        </p:nvSpPr>
        <p:spPr>
          <a:xfrm>
            <a:off x="1121073" y="4395761"/>
            <a:ext cx="1525761"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AI Architect</a:t>
            </a:r>
          </a:p>
        </p:txBody>
      </p:sp>
      <p:sp>
        <p:nvSpPr>
          <p:cNvPr id="33" name="TextBox 32"/>
          <p:cNvSpPr txBox="1"/>
          <p:nvPr/>
        </p:nvSpPr>
        <p:spPr>
          <a:xfrm>
            <a:off x="1350138" y="1909292"/>
            <a:ext cx="1311233" cy="707886"/>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Arial"/>
                <a:ea typeface="+mn-ea"/>
                <a:cs typeface="+mn-cs"/>
              </a:rPr>
              <a:t>Data Scientist</a:t>
            </a:r>
          </a:p>
        </p:txBody>
      </p:sp>
      <p:grpSp>
        <p:nvGrpSpPr>
          <p:cNvPr id="3" name="Group 2">
            <a:extLst>
              <a:ext uri="{FF2B5EF4-FFF2-40B4-BE49-F238E27FC236}">
                <a16:creationId xmlns:a16="http://schemas.microsoft.com/office/drawing/2014/main" xmlns="" id="{5A6C3750-A1A7-45B4-B758-DCD06592FB6A}"/>
              </a:ext>
            </a:extLst>
          </p:cNvPr>
          <p:cNvGrpSpPr/>
          <p:nvPr/>
        </p:nvGrpSpPr>
        <p:grpSpPr>
          <a:xfrm>
            <a:off x="2767871" y="1909292"/>
            <a:ext cx="914400" cy="914400"/>
            <a:chOff x="1508337" y="1862187"/>
            <a:chExt cx="914400" cy="914400"/>
          </a:xfrm>
        </p:grpSpPr>
        <p:sp>
          <p:nvSpPr>
            <p:cNvPr id="46" name="Oval 45">
              <a:extLst>
                <a:ext uri="{FF2B5EF4-FFF2-40B4-BE49-F238E27FC236}">
                  <a16:creationId xmlns:a16="http://schemas.microsoft.com/office/drawing/2014/main" xmlns="" id="{B6025A85-5BCD-4587-A432-5B997DCD9C7D}"/>
                </a:ext>
              </a:extLst>
            </p:cNvPr>
            <p:cNvSpPr/>
            <p:nvPr/>
          </p:nvSpPr>
          <p:spPr bwMode="auto">
            <a:xfrm>
              <a:off x="1508337" y="1862187"/>
              <a:ext cx="914400" cy="914400"/>
            </a:xfrm>
            <a:prstGeom prst="ellipse">
              <a:avLst/>
            </a:prstGeom>
            <a:solidFill>
              <a:srgbClr val="002856"/>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55" name="Freeform 481">
              <a:extLst>
                <a:ext uri="{FF2B5EF4-FFF2-40B4-BE49-F238E27FC236}">
                  <a16:creationId xmlns:a16="http://schemas.microsoft.com/office/drawing/2014/main" xmlns="" id="{98F785E0-9381-4AA0-A116-128E872128BD}"/>
                </a:ext>
              </a:extLst>
            </p:cNvPr>
            <p:cNvSpPr>
              <a:spLocks noEditPoints="1"/>
            </p:cNvSpPr>
            <p:nvPr/>
          </p:nvSpPr>
          <p:spPr bwMode="black">
            <a:xfrm>
              <a:off x="1765512" y="2078881"/>
              <a:ext cx="400050" cy="481013"/>
            </a:xfrm>
            <a:custGeom>
              <a:avLst/>
              <a:gdLst>
                <a:gd name="T0" fmla="*/ 16 w 160"/>
                <a:gd name="T1" fmla="*/ 116 h 192"/>
                <a:gd name="T2" fmla="*/ 144 w 160"/>
                <a:gd name="T3" fmla="*/ 116 h 192"/>
                <a:gd name="T4" fmla="*/ 144 w 160"/>
                <a:gd name="T5" fmla="*/ 192 h 192"/>
                <a:gd name="T6" fmla="*/ 160 w 160"/>
                <a:gd name="T7" fmla="*/ 192 h 192"/>
                <a:gd name="T8" fmla="*/ 160 w 160"/>
                <a:gd name="T9" fmla="*/ 100 h 192"/>
                <a:gd name="T10" fmla="*/ 114 w 160"/>
                <a:gd name="T11" fmla="*/ 100 h 192"/>
                <a:gd name="T12" fmla="*/ 136 w 160"/>
                <a:gd name="T13" fmla="*/ 56 h 192"/>
                <a:gd name="T14" fmla="*/ 80 w 160"/>
                <a:gd name="T15" fmla="*/ 0 h 192"/>
                <a:gd name="T16" fmla="*/ 24 w 160"/>
                <a:gd name="T17" fmla="*/ 56 h 192"/>
                <a:gd name="T18" fmla="*/ 46 w 160"/>
                <a:gd name="T19" fmla="*/ 100 h 192"/>
                <a:gd name="T20" fmla="*/ 0 w 160"/>
                <a:gd name="T21" fmla="*/ 100 h 192"/>
                <a:gd name="T22" fmla="*/ 0 w 160"/>
                <a:gd name="T23" fmla="*/ 192 h 192"/>
                <a:gd name="T24" fmla="*/ 16 w 160"/>
                <a:gd name="T25" fmla="*/ 192 h 192"/>
                <a:gd name="T26" fmla="*/ 16 w 160"/>
                <a:gd name="T27" fmla="*/ 116 h 192"/>
                <a:gd name="T28" fmla="*/ 40 w 160"/>
                <a:gd name="T29" fmla="*/ 56 h 192"/>
                <a:gd name="T30" fmla="*/ 80 w 160"/>
                <a:gd name="T31" fmla="*/ 16 h 192"/>
                <a:gd name="T32" fmla="*/ 120 w 160"/>
                <a:gd name="T33" fmla="*/ 56 h 192"/>
                <a:gd name="T34" fmla="*/ 80 w 160"/>
                <a:gd name="T35" fmla="*/ 96 h 192"/>
                <a:gd name="T36" fmla="*/ 40 w 160"/>
                <a:gd name="T37" fmla="*/ 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92">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grpSp>
        <p:nvGrpSpPr>
          <p:cNvPr id="56" name="Group 55">
            <a:extLst>
              <a:ext uri="{FF2B5EF4-FFF2-40B4-BE49-F238E27FC236}">
                <a16:creationId xmlns:a16="http://schemas.microsoft.com/office/drawing/2014/main" xmlns="" id="{4DE0E10C-4F99-42CB-BDB9-8E0991C571FC}"/>
              </a:ext>
            </a:extLst>
          </p:cNvPr>
          <p:cNvGrpSpPr/>
          <p:nvPr/>
        </p:nvGrpSpPr>
        <p:grpSpPr>
          <a:xfrm>
            <a:off x="5629769" y="4749704"/>
            <a:ext cx="914400" cy="914400"/>
            <a:chOff x="1508337" y="1862187"/>
            <a:chExt cx="914400" cy="914400"/>
          </a:xfrm>
        </p:grpSpPr>
        <p:sp>
          <p:nvSpPr>
            <p:cNvPr id="57" name="Oval 56">
              <a:extLst>
                <a:ext uri="{FF2B5EF4-FFF2-40B4-BE49-F238E27FC236}">
                  <a16:creationId xmlns:a16="http://schemas.microsoft.com/office/drawing/2014/main" xmlns="" id="{C6032311-1A94-467B-A76A-21E14164097D}"/>
                </a:ext>
              </a:extLst>
            </p:cNvPr>
            <p:cNvSpPr/>
            <p:nvPr/>
          </p:nvSpPr>
          <p:spPr bwMode="auto">
            <a:xfrm>
              <a:off x="1508337" y="1862187"/>
              <a:ext cx="914400" cy="914400"/>
            </a:xfrm>
            <a:prstGeom prst="ellipse">
              <a:avLst/>
            </a:prstGeom>
            <a:solidFill>
              <a:srgbClr val="002856"/>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58" name="Freeform 481">
              <a:extLst>
                <a:ext uri="{FF2B5EF4-FFF2-40B4-BE49-F238E27FC236}">
                  <a16:creationId xmlns:a16="http://schemas.microsoft.com/office/drawing/2014/main" xmlns="" id="{A5529546-C780-474B-A766-135A7CA8B53C}"/>
                </a:ext>
              </a:extLst>
            </p:cNvPr>
            <p:cNvSpPr>
              <a:spLocks noEditPoints="1"/>
            </p:cNvSpPr>
            <p:nvPr/>
          </p:nvSpPr>
          <p:spPr bwMode="black">
            <a:xfrm>
              <a:off x="1765512" y="2078881"/>
              <a:ext cx="400050" cy="481013"/>
            </a:xfrm>
            <a:custGeom>
              <a:avLst/>
              <a:gdLst>
                <a:gd name="T0" fmla="*/ 16 w 160"/>
                <a:gd name="T1" fmla="*/ 116 h 192"/>
                <a:gd name="T2" fmla="*/ 144 w 160"/>
                <a:gd name="T3" fmla="*/ 116 h 192"/>
                <a:gd name="T4" fmla="*/ 144 w 160"/>
                <a:gd name="T5" fmla="*/ 192 h 192"/>
                <a:gd name="T6" fmla="*/ 160 w 160"/>
                <a:gd name="T7" fmla="*/ 192 h 192"/>
                <a:gd name="T8" fmla="*/ 160 w 160"/>
                <a:gd name="T9" fmla="*/ 100 h 192"/>
                <a:gd name="T10" fmla="*/ 114 w 160"/>
                <a:gd name="T11" fmla="*/ 100 h 192"/>
                <a:gd name="T12" fmla="*/ 136 w 160"/>
                <a:gd name="T13" fmla="*/ 56 h 192"/>
                <a:gd name="T14" fmla="*/ 80 w 160"/>
                <a:gd name="T15" fmla="*/ 0 h 192"/>
                <a:gd name="T16" fmla="*/ 24 w 160"/>
                <a:gd name="T17" fmla="*/ 56 h 192"/>
                <a:gd name="T18" fmla="*/ 46 w 160"/>
                <a:gd name="T19" fmla="*/ 100 h 192"/>
                <a:gd name="T20" fmla="*/ 0 w 160"/>
                <a:gd name="T21" fmla="*/ 100 h 192"/>
                <a:gd name="T22" fmla="*/ 0 w 160"/>
                <a:gd name="T23" fmla="*/ 192 h 192"/>
                <a:gd name="T24" fmla="*/ 16 w 160"/>
                <a:gd name="T25" fmla="*/ 192 h 192"/>
                <a:gd name="T26" fmla="*/ 16 w 160"/>
                <a:gd name="T27" fmla="*/ 116 h 192"/>
                <a:gd name="T28" fmla="*/ 40 w 160"/>
                <a:gd name="T29" fmla="*/ 56 h 192"/>
                <a:gd name="T30" fmla="*/ 80 w 160"/>
                <a:gd name="T31" fmla="*/ 16 h 192"/>
                <a:gd name="T32" fmla="*/ 120 w 160"/>
                <a:gd name="T33" fmla="*/ 56 h 192"/>
                <a:gd name="T34" fmla="*/ 80 w 160"/>
                <a:gd name="T35" fmla="*/ 96 h 192"/>
                <a:gd name="T36" fmla="*/ 40 w 160"/>
                <a:gd name="T37" fmla="*/ 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92">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grpSp>
        <p:nvGrpSpPr>
          <p:cNvPr id="59" name="Group 58">
            <a:extLst>
              <a:ext uri="{FF2B5EF4-FFF2-40B4-BE49-F238E27FC236}">
                <a16:creationId xmlns:a16="http://schemas.microsoft.com/office/drawing/2014/main" xmlns="" id="{2AFB59A9-BF07-490D-AABB-33093B5CB202}"/>
              </a:ext>
            </a:extLst>
          </p:cNvPr>
          <p:cNvGrpSpPr/>
          <p:nvPr/>
        </p:nvGrpSpPr>
        <p:grpSpPr>
          <a:xfrm>
            <a:off x="5638800" y="1349583"/>
            <a:ext cx="914400" cy="914400"/>
            <a:chOff x="1508337" y="1862187"/>
            <a:chExt cx="914400" cy="914400"/>
          </a:xfrm>
        </p:grpSpPr>
        <p:sp>
          <p:nvSpPr>
            <p:cNvPr id="60" name="Oval 59">
              <a:extLst>
                <a:ext uri="{FF2B5EF4-FFF2-40B4-BE49-F238E27FC236}">
                  <a16:creationId xmlns:a16="http://schemas.microsoft.com/office/drawing/2014/main" xmlns="" id="{1933F0E4-2564-46B3-8591-8784C3D6C948}"/>
                </a:ext>
              </a:extLst>
            </p:cNvPr>
            <p:cNvSpPr/>
            <p:nvPr/>
          </p:nvSpPr>
          <p:spPr bwMode="auto">
            <a:xfrm>
              <a:off x="1508337" y="1862187"/>
              <a:ext cx="914400" cy="914400"/>
            </a:xfrm>
            <a:prstGeom prst="ellipse">
              <a:avLst/>
            </a:prstGeom>
            <a:solidFill>
              <a:srgbClr val="FF540A"/>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61" name="Freeform 481">
              <a:extLst>
                <a:ext uri="{FF2B5EF4-FFF2-40B4-BE49-F238E27FC236}">
                  <a16:creationId xmlns:a16="http://schemas.microsoft.com/office/drawing/2014/main" xmlns="" id="{8FB069DA-EC01-49E5-AEC1-9560FE14A3FB}"/>
                </a:ext>
              </a:extLst>
            </p:cNvPr>
            <p:cNvSpPr>
              <a:spLocks noEditPoints="1"/>
            </p:cNvSpPr>
            <p:nvPr/>
          </p:nvSpPr>
          <p:spPr bwMode="black">
            <a:xfrm>
              <a:off x="1765512" y="2078881"/>
              <a:ext cx="400050" cy="481013"/>
            </a:xfrm>
            <a:custGeom>
              <a:avLst/>
              <a:gdLst>
                <a:gd name="T0" fmla="*/ 16 w 160"/>
                <a:gd name="T1" fmla="*/ 116 h 192"/>
                <a:gd name="T2" fmla="*/ 144 w 160"/>
                <a:gd name="T3" fmla="*/ 116 h 192"/>
                <a:gd name="T4" fmla="*/ 144 w 160"/>
                <a:gd name="T5" fmla="*/ 192 h 192"/>
                <a:gd name="T6" fmla="*/ 160 w 160"/>
                <a:gd name="T7" fmla="*/ 192 h 192"/>
                <a:gd name="T8" fmla="*/ 160 w 160"/>
                <a:gd name="T9" fmla="*/ 100 h 192"/>
                <a:gd name="T10" fmla="*/ 114 w 160"/>
                <a:gd name="T11" fmla="*/ 100 h 192"/>
                <a:gd name="T12" fmla="*/ 136 w 160"/>
                <a:gd name="T13" fmla="*/ 56 h 192"/>
                <a:gd name="T14" fmla="*/ 80 w 160"/>
                <a:gd name="T15" fmla="*/ 0 h 192"/>
                <a:gd name="T16" fmla="*/ 24 w 160"/>
                <a:gd name="T17" fmla="*/ 56 h 192"/>
                <a:gd name="T18" fmla="*/ 46 w 160"/>
                <a:gd name="T19" fmla="*/ 100 h 192"/>
                <a:gd name="T20" fmla="*/ 0 w 160"/>
                <a:gd name="T21" fmla="*/ 100 h 192"/>
                <a:gd name="T22" fmla="*/ 0 w 160"/>
                <a:gd name="T23" fmla="*/ 192 h 192"/>
                <a:gd name="T24" fmla="*/ 16 w 160"/>
                <a:gd name="T25" fmla="*/ 192 h 192"/>
                <a:gd name="T26" fmla="*/ 16 w 160"/>
                <a:gd name="T27" fmla="*/ 116 h 192"/>
                <a:gd name="T28" fmla="*/ 40 w 160"/>
                <a:gd name="T29" fmla="*/ 56 h 192"/>
                <a:gd name="T30" fmla="*/ 80 w 160"/>
                <a:gd name="T31" fmla="*/ 16 h 192"/>
                <a:gd name="T32" fmla="*/ 120 w 160"/>
                <a:gd name="T33" fmla="*/ 56 h 192"/>
                <a:gd name="T34" fmla="*/ 80 w 160"/>
                <a:gd name="T35" fmla="*/ 96 h 192"/>
                <a:gd name="T36" fmla="*/ 40 w 160"/>
                <a:gd name="T37" fmla="*/ 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92">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grpSp>
        <p:nvGrpSpPr>
          <p:cNvPr id="62" name="Group 61">
            <a:extLst>
              <a:ext uri="{FF2B5EF4-FFF2-40B4-BE49-F238E27FC236}">
                <a16:creationId xmlns:a16="http://schemas.microsoft.com/office/drawing/2014/main" xmlns="" id="{1B087E15-0852-44D2-B15F-7942016A23DD}"/>
              </a:ext>
            </a:extLst>
          </p:cNvPr>
          <p:cNvGrpSpPr/>
          <p:nvPr/>
        </p:nvGrpSpPr>
        <p:grpSpPr>
          <a:xfrm>
            <a:off x="8351876" y="4230939"/>
            <a:ext cx="914400" cy="914400"/>
            <a:chOff x="1508337" y="1862187"/>
            <a:chExt cx="914400" cy="914400"/>
          </a:xfrm>
        </p:grpSpPr>
        <p:sp>
          <p:nvSpPr>
            <p:cNvPr id="65" name="Oval 64">
              <a:extLst>
                <a:ext uri="{FF2B5EF4-FFF2-40B4-BE49-F238E27FC236}">
                  <a16:creationId xmlns:a16="http://schemas.microsoft.com/office/drawing/2014/main" xmlns="" id="{285B1F05-A875-4DA4-B3AC-F75A1F33ED84}"/>
                </a:ext>
              </a:extLst>
            </p:cNvPr>
            <p:cNvSpPr/>
            <p:nvPr/>
          </p:nvSpPr>
          <p:spPr bwMode="auto">
            <a:xfrm>
              <a:off x="1508337" y="1862187"/>
              <a:ext cx="914400" cy="914400"/>
            </a:xfrm>
            <a:prstGeom prst="ellipse">
              <a:avLst/>
            </a:prstGeom>
            <a:solidFill>
              <a:srgbClr val="002856"/>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68" name="Freeform 481">
              <a:extLst>
                <a:ext uri="{FF2B5EF4-FFF2-40B4-BE49-F238E27FC236}">
                  <a16:creationId xmlns:a16="http://schemas.microsoft.com/office/drawing/2014/main" xmlns="" id="{DACCB61B-2CE3-4C27-BE3E-D21ED88B1494}"/>
                </a:ext>
              </a:extLst>
            </p:cNvPr>
            <p:cNvSpPr>
              <a:spLocks noEditPoints="1"/>
            </p:cNvSpPr>
            <p:nvPr/>
          </p:nvSpPr>
          <p:spPr bwMode="black">
            <a:xfrm>
              <a:off x="1765512" y="2078881"/>
              <a:ext cx="400050" cy="481013"/>
            </a:xfrm>
            <a:custGeom>
              <a:avLst/>
              <a:gdLst>
                <a:gd name="T0" fmla="*/ 16 w 160"/>
                <a:gd name="T1" fmla="*/ 116 h 192"/>
                <a:gd name="T2" fmla="*/ 144 w 160"/>
                <a:gd name="T3" fmla="*/ 116 h 192"/>
                <a:gd name="T4" fmla="*/ 144 w 160"/>
                <a:gd name="T5" fmla="*/ 192 h 192"/>
                <a:gd name="T6" fmla="*/ 160 w 160"/>
                <a:gd name="T7" fmla="*/ 192 h 192"/>
                <a:gd name="T8" fmla="*/ 160 w 160"/>
                <a:gd name="T9" fmla="*/ 100 h 192"/>
                <a:gd name="T10" fmla="*/ 114 w 160"/>
                <a:gd name="T11" fmla="*/ 100 h 192"/>
                <a:gd name="T12" fmla="*/ 136 w 160"/>
                <a:gd name="T13" fmla="*/ 56 h 192"/>
                <a:gd name="T14" fmla="*/ 80 w 160"/>
                <a:gd name="T15" fmla="*/ 0 h 192"/>
                <a:gd name="T16" fmla="*/ 24 w 160"/>
                <a:gd name="T17" fmla="*/ 56 h 192"/>
                <a:gd name="T18" fmla="*/ 46 w 160"/>
                <a:gd name="T19" fmla="*/ 100 h 192"/>
                <a:gd name="T20" fmla="*/ 0 w 160"/>
                <a:gd name="T21" fmla="*/ 100 h 192"/>
                <a:gd name="T22" fmla="*/ 0 w 160"/>
                <a:gd name="T23" fmla="*/ 192 h 192"/>
                <a:gd name="T24" fmla="*/ 16 w 160"/>
                <a:gd name="T25" fmla="*/ 192 h 192"/>
                <a:gd name="T26" fmla="*/ 16 w 160"/>
                <a:gd name="T27" fmla="*/ 116 h 192"/>
                <a:gd name="T28" fmla="*/ 40 w 160"/>
                <a:gd name="T29" fmla="*/ 56 h 192"/>
                <a:gd name="T30" fmla="*/ 80 w 160"/>
                <a:gd name="T31" fmla="*/ 16 h 192"/>
                <a:gd name="T32" fmla="*/ 120 w 160"/>
                <a:gd name="T33" fmla="*/ 56 h 192"/>
                <a:gd name="T34" fmla="*/ 80 w 160"/>
                <a:gd name="T35" fmla="*/ 96 h 192"/>
                <a:gd name="T36" fmla="*/ 40 w 160"/>
                <a:gd name="T37" fmla="*/ 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92">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grpSp>
        <p:nvGrpSpPr>
          <p:cNvPr id="69" name="Group 68">
            <a:extLst>
              <a:ext uri="{FF2B5EF4-FFF2-40B4-BE49-F238E27FC236}">
                <a16:creationId xmlns:a16="http://schemas.microsoft.com/office/drawing/2014/main" xmlns="" id="{D52DC752-2021-4004-B640-75DC22453E06}"/>
              </a:ext>
            </a:extLst>
          </p:cNvPr>
          <p:cNvGrpSpPr/>
          <p:nvPr/>
        </p:nvGrpSpPr>
        <p:grpSpPr>
          <a:xfrm>
            <a:off x="8351876" y="1909292"/>
            <a:ext cx="914400" cy="914400"/>
            <a:chOff x="1508337" y="1862187"/>
            <a:chExt cx="914400" cy="914400"/>
          </a:xfrm>
        </p:grpSpPr>
        <p:sp>
          <p:nvSpPr>
            <p:cNvPr id="70" name="Oval 69">
              <a:extLst>
                <a:ext uri="{FF2B5EF4-FFF2-40B4-BE49-F238E27FC236}">
                  <a16:creationId xmlns:a16="http://schemas.microsoft.com/office/drawing/2014/main" xmlns="" id="{A3605819-6224-4295-BC0F-169DCF633B64}"/>
                </a:ext>
              </a:extLst>
            </p:cNvPr>
            <p:cNvSpPr/>
            <p:nvPr/>
          </p:nvSpPr>
          <p:spPr bwMode="auto">
            <a:xfrm>
              <a:off x="1508337" y="1862187"/>
              <a:ext cx="914400" cy="914400"/>
            </a:xfrm>
            <a:prstGeom prst="ellipse">
              <a:avLst/>
            </a:prstGeom>
            <a:solidFill>
              <a:srgbClr val="002856"/>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71" name="Freeform 481">
              <a:extLst>
                <a:ext uri="{FF2B5EF4-FFF2-40B4-BE49-F238E27FC236}">
                  <a16:creationId xmlns:a16="http://schemas.microsoft.com/office/drawing/2014/main" xmlns="" id="{621894E5-AE31-4CA3-A2FB-4E600E576702}"/>
                </a:ext>
              </a:extLst>
            </p:cNvPr>
            <p:cNvSpPr>
              <a:spLocks noEditPoints="1"/>
            </p:cNvSpPr>
            <p:nvPr/>
          </p:nvSpPr>
          <p:spPr bwMode="black">
            <a:xfrm>
              <a:off x="1765512" y="2078881"/>
              <a:ext cx="400050" cy="481013"/>
            </a:xfrm>
            <a:custGeom>
              <a:avLst/>
              <a:gdLst>
                <a:gd name="T0" fmla="*/ 16 w 160"/>
                <a:gd name="T1" fmla="*/ 116 h 192"/>
                <a:gd name="T2" fmla="*/ 144 w 160"/>
                <a:gd name="T3" fmla="*/ 116 h 192"/>
                <a:gd name="T4" fmla="*/ 144 w 160"/>
                <a:gd name="T5" fmla="*/ 192 h 192"/>
                <a:gd name="T6" fmla="*/ 160 w 160"/>
                <a:gd name="T7" fmla="*/ 192 h 192"/>
                <a:gd name="T8" fmla="*/ 160 w 160"/>
                <a:gd name="T9" fmla="*/ 100 h 192"/>
                <a:gd name="T10" fmla="*/ 114 w 160"/>
                <a:gd name="T11" fmla="*/ 100 h 192"/>
                <a:gd name="T12" fmla="*/ 136 w 160"/>
                <a:gd name="T13" fmla="*/ 56 h 192"/>
                <a:gd name="T14" fmla="*/ 80 w 160"/>
                <a:gd name="T15" fmla="*/ 0 h 192"/>
                <a:gd name="T16" fmla="*/ 24 w 160"/>
                <a:gd name="T17" fmla="*/ 56 h 192"/>
                <a:gd name="T18" fmla="*/ 46 w 160"/>
                <a:gd name="T19" fmla="*/ 100 h 192"/>
                <a:gd name="T20" fmla="*/ 0 w 160"/>
                <a:gd name="T21" fmla="*/ 100 h 192"/>
                <a:gd name="T22" fmla="*/ 0 w 160"/>
                <a:gd name="T23" fmla="*/ 192 h 192"/>
                <a:gd name="T24" fmla="*/ 16 w 160"/>
                <a:gd name="T25" fmla="*/ 192 h 192"/>
                <a:gd name="T26" fmla="*/ 16 w 160"/>
                <a:gd name="T27" fmla="*/ 116 h 192"/>
                <a:gd name="T28" fmla="*/ 40 w 160"/>
                <a:gd name="T29" fmla="*/ 56 h 192"/>
                <a:gd name="T30" fmla="*/ 80 w 160"/>
                <a:gd name="T31" fmla="*/ 16 h 192"/>
                <a:gd name="T32" fmla="*/ 120 w 160"/>
                <a:gd name="T33" fmla="*/ 56 h 192"/>
                <a:gd name="T34" fmla="*/ 80 w 160"/>
                <a:gd name="T35" fmla="*/ 96 h 192"/>
                <a:gd name="T36" fmla="*/ 40 w 160"/>
                <a:gd name="T37" fmla="*/ 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92">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grpSp>
        <p:nvGrpSpPr>
          <p:cNvPr id="72" name="Group 71">
            <a:extLst>
              <a:ext uri="{FF2B5EF4-FFF2-40B4-BE49-F238E27FC236}">
                <a16:creationId xmlns:a16="http://schemas.microsoft.com/office/drawing/2014/main" xmlns="" id="{4A40BFD6-EBAD-4796-A22B-A2C352D18A59}"/>
              </a:ext>
            </a:extLst>
          </p:cNvPr>
          <p:cNvGrpSpPr/>
          <p:nvPr/>
        </p:nvGrpSpPr>
        <p:grpSpPr>
          <a:xfrm>
            <a:off x="2764537" y="4230939"/>
            <a:ext cx="914400" cy="914400"/>
            <a:chOff x="1508337" y="1862187"/>
            <a:chExt cx="914400" cy="914400"/>
          </a:xfrm>
        </p:grpSpPr>
        <p:sp>
          <p:nvSpPr>
            <p:cNvPr id="73" name="Oval 72">
              <a:extLst>
                <a:ext uri="{FF2B5EF4-FFF2-40B4-BE49-F238E27FC236}">
                  <a16:creationId xmlns:a16="http://schemas.microsoft.com/office/drawing/2014/main" xmlns="" id="{1ECF17ED-7746-4E8E-B752-35864DA3E555}"/>
                </a:ext>
              </a:extLst>
            </p:cNvPr>
            <p:cNvSpPr/>
            <p:nvPr/>
          </p:nvSpPr>
          <p:spPr bwMode="auto">
            <a:xfrm>
              <a:off x="1508337" y="1862187"/>
              <a:ext cx="914400" cy="914400"/>
            </a:xfrm>
            <a:prstGeom prst="ellipse">
              <a:avLst/>
            </a:prstGeom>
            <a:solidFill>
              <a:srgbClr val="FF540A"/>
            </a:solidFill>
            <a:ln w="254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no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mn-cs"/>
              </a:endParaRPr>
            </a:p>
          </p:txBody>
        </p:sp>
        <p:sp>
          <p:nvSpPr>
            <p:cNvPr id="75" name="Freeform 481">
              <a:extLst>
                <a:ext uri="{FF2B5EF4-FFF2-40B4-BE49-F238E27FC236}">
                  <a16:creationId xmlns:a16="http://schemas.microsoft.com/office/drawing/2014/main" xmlns="" id="{583D0FEB-D9ED-4079-AE30-A0E47BD47A2C}"/>
                </a:ext>
              </a:extLst>
            </p:cNvPr>
            <p:cNvSpPr>
              <a:spLocks noEditPoints="1"/>
            </p:cNvSpPr>
            <p:nvPr/>
          </p:nvSpPr>
          <p:spPr bwMode="black">
            <a:xfrm>
              <a:off x="1765512" y="2078881"/>
              <a:ext cx="400050" cy="481013"/>
            </a:xfrm>
            <a:custGeom>
              <a:avLst/>
              <a:gdLst>
                <a:gd name="T0" fmla="*/ 16 w 160"/>
                <a:gd name="T1" fmla="*/ 116 h 192"/>
                <a:gd name="T2" fmla="*/ 144 w 160"/>
                <a:gd name="T3" fmla="*/ 116 h 192"/>
                <a:gd name="T4" fmla="*/ 144 w 160"/>
                <a:gd name="T5" fmla="*/ 192 h 192"/>
                <a:gd name="T6" fmla="*/ 160 w 160"/>
                <a:gd name="T7" fmla="*/ 192 h 192"/>
                <a:gd name="T8" fmla="*/ 160 w 160"/>
                <a:gd name="T9" fmla="*/ 100 h 192"/>
                <a:gd name="T10" fmla="*/ 114 w 160"/>
                <a:gd name="T11" fmla="*/ 100 h 192"/>
                <a:gd name="T12" fmla="*/ 136 w 160"/>
                <a:gd name="T13" fmla="*/ 56 h 192"/>
                <a:gd name="T14" fmla="*/ 80 w 160"/>
                <a:gd name="T15" fmla="*/ 0 h 192"/>
                <a:gd name="T16" fmla="*/ 24 w 160"/>
                <a:gd name="T17" fmla="*/ 56 h 192"/>
                <a:gd name="T18" fmla="*/ 46 w 160"/>
                <a:gd name="T19" fmla="*/ 100 h 192"/>
                <a:gd name="T20" fmla="*/ 0 w 160"/>
                <a:gd name="T21" fmla="*/ 100 h 192"/>
                <a:gd name="T22" fmla="*/ 0 w 160"/>
                <a:gd name="T23" fmla="*/ 192 h 192"/>
                <a:gd name="T24" fmla="*/ 16 w 160"/>
                <a:gd name="T25" fmla="*/ 192 h 192"/>
                <a:gd name="T26" fmla="*/ 16 w 160"/>
                <a:gd name="T27" fmla="*/ 116 h 192"/>
                <a:gd name="T28" fmla="*/ 40 w 160"/>
                <a:gd name="T29" fmla="*/ 56 h 192"/>
                <a:gd name="T30" fmla="*/ 80 w 160"/>
                <a:gd name="T31" fmla="*/ 16 h 192"/>
                <a:gd name="T32" fmla="*/ 120 w 160"/>
                <a:gd name="T33" fmla="*/ 56 h 192"/>
                <a:gd name="T34" fmla="*/ 80 w 160"/>
                <a:gd name="T35" fmla="*/ 96 h 192"/>
                <a:gd name="T36" fmla="*/ 40 w 160"/>
                <a:gd name="T37" fmla="*/ 5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92">
                  <a:moveTo>
                    <a:pt x="16" y="116"/>
                  </a:moveTo>
                  <a:cubicBezTo>
                    <a:pt x="144" y="116"/>
                    <a:pt x="144" y="116"/>
                    <a:pt x="144" y="116"/>
                  </a:cubicBezTo>
                  <a:cubicBezTo>
                    <a:pt x="144" y="192"/>
                    <a:pt x="144" y="192"/>
                    <a:pt x="144" y="192"/>
                  </a:cubicBezTo>
                  <a:cubicBezTo>
                    <a:pt x="160" y="192"/>
                    <a:pt x="160" y="192"/>
                    <a:pt x="160" y="192"/>
                  </a:cubicBezTo>
                  <a:cubicBezTo>
                    <a:pt x="160" y="100"/>
                    <a:pt x="160" y="100"/>
                    <a:pt x="160" y="100"/>
                  </a:cubicBezTo>
                  <a:cubicBezTo>
                    <a:pt x="114" y="100"/>
                    <a:pt x="114" y="100"/>
                    <a:pt x="114" y="100"/>
                  </a:cubicBezTo>
                  <a:cubicBezTo>
                    <a:pt x="127" y="90"/>
                    <a:pt x="136" y="74"/>
                    <a:pt x="136" y="56"/>
                  </a:cubicBezTo>
                  <a:cubicBezTo>
                    <a:pt x="136" y="25"/>
                    <a:pt x="111" y="0"/>
                    <a:pt x="80" y="0"/>
                  </a:cubicBezTo>
                  <a:cubicBezTo>
                    <a:pt x="49" y="0"/>
                    <a:pt x="24" y="25"/>
                    <a:pt x="24" y="56"/>
                  </a:cubicBezTo>
                  <a:cubicBezTo>
                    <a:pt x="24" y="74"/>
                    <a:pt x="33" y="90"/>
                    <a:pt x="46" y="100"/>
                  </a:cubicBezTo>
                  <a:cubicBezTo>
                    <a:pt x="0" y="100"/>
                    <a:pt x="0" y="100"/>
                    <a:pt x="0" y="100"/>
                  </a:cubicBezTo>
                  <a:cubicBezTo>
                    <a:pt x="0" y="192"/>
                    <a:pt x="0" y="192"/>
                    <a:pt x="0" y="192"/>
                  </a:cubicBezTo>
                  <a:cubicBezTo>
                    <a:pt x="16" y="192"/>
                    <a:pt x="16" y="192"/>
                    <a:pt x="16" y="192"/>
                  </a:cubicBezTo>
                  <a:lnTo>
                    <a:pt x="16" y="116"/>
                  </a:lnTo>
                  <a:close/>
                  <a:moveTo>
                    <a:pt x="40" y="56"/>
                  </a:moveTo>
                  <a:cubicBezTo>
                    <a:pt x="40" y="34"/>
                    <a:pt x="58" y="16"/>
                    <a:pt x="80" y="16"/>
                  </a:cubicBezTo>
                  <a:cubicBezTo>
                    <a:pt x="102" y="16"/>
                    <a:pt x="120" y="34"/>
                    <a:pt x="120" y="56"/>
                  </a:cubicBezTo>
                  <a:cubicBezTo>
                    <a:pt x="120" y="78"/>
                    <a:pt x="102" y="96"/>
                    <a:pt x="80" y="96"/>
                  </a:cubicBezTo>
                  <a:cubicBezTo>
                    <a:pt x="58" y="96"/>
                    <a:pt x="40" y="78"/>
                    <a:pt x="40" y="56"/>
                  </a:cubicBezTo>
                </a:path>
              </a:pathLst>
            </a:custGeom>
            <a:solidFill>
              <a:srgbClr val="FFFFFF"/>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n-ea"/>
                <a:cs typeface="+mn-cs"/>
              </a:endParaRPr>
            </a:p>
          </p:txBody>
        </p:sp>
      </p:grpSp>
    </p:spTree>
    <p:extLst>
      <p:ext uri="{BB962C8B-B14F-4D97-AF65-F5344CB8AC3E}">
        <p14:creationId xmlns:p14="http://schemas.microsoft.com/office/powerpoint/2010/main" val="2750543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7905259F-4D29-420F-8C79-EA856DE41A6F}"/>
              </a:ext>
            </a:extLst>
          </p:cNvPr>
          <p:cNvSpPr>
            <a:spLocks noGrp="1"/>
          </p:cNvSpPr>
          <p:nvPr>
            <p:ph type="title"/>
          </p:nvPr>
        </p:nvSpPr>
        <p:spPr/>
        <p:txBody>
          <a:bodyPr/>
          <a:lstStyle/>
          <a:p>
            <a:r>
              <a:rPr lang="en-US" dirty="0"/>
              <a:t>THIS IS WHAT COULD GO WRONG</a:t>
            </a:r>
          </a:p>
        </p:txBody>
      </p:sp>
    </p:spTree>
    <p:extLst>
      <p:ext uri="{BB962C8B-B14F-4D97-AF65-F5344CB8AC3E}">
        <p14:creationId xmlns:p14="http://schemas.microsoft.com/office/powerpoint/2010/main" val="37905072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5"/>
</p:tagLst>
</file>

<file path=ppt/theme/theme1.xml><?xml version="1.0" encoding="utf-8"?>
<a:theme xmlns:a="http://schemas.openxmlformats.org/drawingml/2006/main" name="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2018_SUMMIT_TEMPLATE.pptx" id="{F018A82B-9632-4C73-B475-2FE0E1C43328}" vid="{4A98995B-84F2-4E72-B0B6-48A3FB7923E6}"/>
    </a:ext>
  </a:extLst>
</a:theme>
</file>

<file path=ppt/theme/theme2.xml><?xml version="1.0" encoding="utf-8"?>
<a:theme xmlns:a="http://schemas.openxmlformats.org/drawingml/2006/main" name="Blu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2018_SUMMIT_TEMPLATE.pptx" id="{F018A82B-9632-4C73-B475-2FE0E1C43328}" vid="{4A98995B-84F2-4E72-B0B6-48A3FB7923E6}"/>
    </a:ext>
  </a:extLst>
</a:theme>
</file>

<file path=ppt/theme/theme3.xml><?xml version="1.0" encoding="utf-8"?>
<a:theme xmlns:a="http://schemas.openxmlformats.org/drawingml/2006/main" name="1_Whit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2018_SUMMIT_TEMPLATE.pptx" id="{F018A82B-9632-4C73-B475-2FE0E1C43328}" vid="{4A98995B-84F2-4E72-B0B6-48A3FB7923E6}"/>
    </a:ext>
  </a:extLst>
</a:theme>
</file>

<file path=ppt/theme/theme4.xml><?xml version="1.0" encoding="utf-8"?>
<a:theme xmlns:a="http://schemas.openxmlformats.org/drawingml/2006/main" name="3_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17475">
          <a:solidFill>
            <a:srgbClr val="009AD7"/>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Gartner_Corp_Template-2018-0709-ver010.pptx" id="{09E9AB68-F0C8-4B0A-85BF-302913D02424}" vid="{26E6861E-2249-4BAC-86E6-D52B2FE93D4B}"/>
    </a:ext>
  </a:extLst>
</a:theme>
</file>

<file path=ppt/theme/theme6.xml><?xml version="1.0" encoding="utf-8"?>
<a:theme xmlns:a="http://schemas.openxmlformats.org/drawingml/2006/main" name="4_Blue bkgrnd master">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White">
      <a:srgbClr val="FFFFFF"/>
    </a:custClr>
  </a:custClrLst>
  <a:extLst>
    <a:ext uri="{05A4C25C-085E-4340-85A3-A5531E510DB2}">
      <thm15:themeFamily xmlns:thm15="http://schemas.microsoft.com/office/thememl/2012/main" name="Projected Content and Virtual Event Template" id="{9BC17074-FEB2-CB4C-94D3-C0B248CB5B54}" vid="{52138117-39CE-854B-8086-5209756DA344}"/>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2018_SUMMIT_TEMPLATE</Template>
  <TotalTime>0</TotalTime>
  <Words>895</Words>
  <Application>Microsoft Office PowerPoint</Application>
  <PresentationFormat>Widescreen</PresentationFormat>
  <Paragraphs>178</Paragraphs>
  <Slides>23</Slides>
  <Notes>23</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23</vt:i4>
      </vt:variant>
    </vt:vector>
  </HeadingPairs>
  <TitlesOfParts>
    <vt:vector size="37" baseType="lpstr">
      <vt:lpstr>Arial Unicode MS</vt:lpstr>
      <vt:lpstr>Arial</vt:lpstr>
      <vt:lpstr>Arial Black</vt:lpstr>
      <vt:lpstr>Calibri</vt:lpstr>
      <vt:lpstr>Noto Sans Symbols</vt:lpstr>
      <vt:lpstr>Times</vt:lpstr>
      <vt:lpstr>Times New Roman</vt:lpstr>
      <vt:lpstr>Wingdings</vt:lpstr>
      <vt:lpstr>White bkgrnd master</vt:lpstr>
      <vt:lpstr>Blue bkgrnd master</vt:lpstr>
      <vt:lpstr>1_White bkgrnd master</vt:lpstr>
      <vt:lpstr>3_Blue bkgrnd master</vt:lpstr>
      <vt:lpstr>1_Blue bkgrnd master</vt:lpstr>
      <vt:lpstr>4_Blue bkgrnd master</vt:lpstr>
      <vt:lpstr>AI for the Board</vt:lpstr>
      <vt:lpstr>THIS IS WHAT AI WILL DO FOR YOU</vt:lpstr>
      <vt:lpstr>The business value of AI will reach $5.1 billion by 2025    23% of CIOs claim to have already deployed AI (2021)   51% of organizations with AI deployed do financial/risk analysis on every project</vt:lpstr>
      <vt:lpstr>Popular Use Cases With Obvious Value</vt:lpstr>
      <vt:lpstr>Hype Cycle for Artificial Intelligence</vt:lpstr>
      <vt:lpstr>THIS IS THE NECESSARY AI INVESTMENT</vt:lpstr>
      <vt:lpstr>AI Must Be Built Upon Quality Data and Processes</vt:lpstr>
      <vt:lpstr>The Necessary Talent</vt:lpstr>
      <vt:lpstr>THIS IS WHAT COULD GO WRONG</vt:lpstr>
      <vt:lpstr>“Nearly half of consumers believe the organization providing or using the AI should be held accountable if AI goes wrong.” </vt:lpstr>
      <vt:lpstr>What are the inherent risks of enterprise AI?</vt:lpstr>
      <vt:lpstr>What are the risks of doing nothing? </vt:lpstr>
      <vt:lpstr>APPENDIX</vt:lpstr>
      <vt:lpstr>INDUSTRY EXAMPLES AND GUIDANCE</vt:lpstr>
      <vt:lpstr>Game Changers for Financial Services CIOs</vt:lpstr>
      <vt:lpstr>AI in Banking</vt:lpstr>
      <vt:lpstr>AI in Financial Services and Insurance</vt:lpstr>
      <vt:lpstr>Banking/Financial Services Use Case: Maximize Return/Financial Risk</vt:lpstr>
      <vt:lpstr>AI in Healthcare Use Cases</vt:lpstr>
      <vt:lpstr> 5 Fundamental AI Roles for Manufacturing</vt:lpstr>
      <vt:lpstr>Manufacturing Use Case: Machine Vision</vt:lpstr>
      <vt:lpstr>AI in Retail</vt:lpstr>
      <vt:lpstr>AI in Retail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2021-05-04T10:16:25Z</dcterms:created>
  <dcterms:modified xsi:type="dcterms:W3CDTF">2021-05-04T10:16:27Z</dcterms:modified>
</cp:coreProperties>
</file>