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3.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embedTrueTypeFonts="1" saveSubsetFonts="1" autoCompressPictures="0">
  <p:sldMasterIdLst>
    <p:sldMasterId id="2147483648" r:id="rId1"/>
    <p:sldMasterId id="2147483650" r:id="rId2"/>
    <p:sldMasterId id="2147483686" r:id="rId3"/>
    <p:sldMasterId id="2147483709" r:id="rId4"/>
  </p:sldMasterIdLst>
  <p:notesMasterIdLst>
    <p:notesMasterId r:id="rId27"/>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x="12192000" cy="6858000"/>
  <p:notesSz cx="6858000" cy="9144000"/>
  <p:embeddedFontLst>
    <p:embeddedFont>
      <p:font typeface="Times" panose="02020603050405020304" pitchFamily="18" charset="0"/>
      <p:regular r:id="rId28"/>
      <p:bold r:id="rId29"/>
      <p:italic r:id="rId30"/>
      <p:boldItalic r:id="rId31"/>
    </p:embeddedFont>
    <p:embeddedFont>
      <p:font typeface="Arial Black" panose="020B0A04020102020204" pitchFamily="34" charset="0"/>
      <p:bold r:id="rId32"/>
    </p:embeddedFont>
    <p:embeddedFont>
      <p:font typeface="Calibri" panose="020F050202020403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hj/7DKLGjiJGtkmLWwyeKpo2V+t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6E0462-618B-40CC-ADC4-10A882A6EF84}">
  <a:tblStyle styleId="{5F6E0462-618B-40CC-ADC4-10A882A6EF84}"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1425B2ED-A2FD-4B55-ADFD-7CF9C56333D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725D0DB-26C1-428D-BEEF-BADB14980A86}" styleName="Table_2">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5" d="100"/>
          <a:sy n="45" d="100"/>
        </p:scale>
        <p:origin x="642" y="60"/>
      </p:cViewPr>
      <p:guideLst/>
    </p:cSldViewPr>
  </p:slideViewPr>
  <p:notesTextViewPr>
    <p:cViewPr>
      <p:scale>
        <a:sx n="1" d="1"/>
        <a:sy n="1" d="1"/>
      </p:scale>
      <p:origin x="0" y="0"/>
    </p:cViewPr>
  </p:notesTextViewPr>
  <p:notesViewPr>
    <p:cSldViewPr snapToGrid="0">
      <p:cViewPr varScale="1">
        <p:scale>
          <a:sx n="65" d="100"/>
          <a:sy n="65" d="100"/>
        </p:scale>
        <p:origin x="3154"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 Id="rId38"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body" idx="1"/>
          </p:nvPr>
        </p:nvSpPr>
        <p:spPr>
          <a:xfrm>
            <a:off x="246888" y="3134806"/>
            <a:ext cx="6373368" cy="5698298"/>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lnSpc>
                <a:spcPct val="90000"/>
              </a:lnSpc>
              <a:spcBef>
                <a:spcPts val="6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60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4" name="Google Shape;4;n"/>
          <p:cNvSpPr>
            <a:spLocks noGrp="1" noRot="1" noChangeAspect="1"/>
          </p:cNvSpPr>
          <p:nvPr>
            <p:ph type="sldImg" idx="2"/>
          </p:nvPr>
        </p:nvSpPr>
        <p:spPr>
          <a:xfrm>
            <a:off x="1333500" y="658368"/>
            <a:ext cx="4191000" cy="235743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 name="Google Shape;5;n"/>
          <p:cNvSpPr txBox="1"/>
          <p:nvPr/>
        </p:nvSpPr>
        <p:spPr>
          <a:xfrm rot="-5400000">
            <a:off x="-840060" y="1686780"/>
            <a:ext cx="2301912" cy="138499"/>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dirty="0">
                <a:solidFill>
                  <a:srgbClr val="C0C0C0"/>
                </a:solidFill>
                <a:latin typeface="Arial"/>
                <a:ea typeface="Arial"/>
                <a:cs typeface="Arial"/>
                <a:sym typeface="Arial"/>
              </a:rPr>
              <a:t>— NOT FOR EXTERNAL DISTRIBUTION —</a:t>
            </a:r>
            <a:endParaRPr sz="1400" b="0" i="0" u="none" strike="noStrike" cap="none" dirty="0">
              <a:solidFill>
                <a:srgbClr val="000000"/>
              </a:solidFill>
              <a:latin typeface="Arial"/>
              <a:ea typeface="Arial"/>
              <a:cs typeface="Arial"/>
              <a:sym typeface="Arial"/>
            </a:endParaRPr>
          </a:p>
        </p:txBody>
      </p:sp>
      <p:sp>
        <p:nvSpPr>
          <p:cNvPr id="6" name="Google Shape;6;n"/>
          <p:cNvSpPr txBox="1"/>
          <p:nvPr/>
        </p:nvSpPr>
        <p:spPr>
          <a:xfrm rot="5400000">
            <a:off x="5396148" y="1686780"/>
            <a:ext cx="2301912" cy="138499"/>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Clr>
                <a:srgbClr val="000000"/>
              </a:buClr>
              <a:buSzPts val="900"/>
              <a:buFont typeface="Arial"/>
              <a:buNone/>
            </a:pPr>
            <a:r>
              <a:rPr lang="en-US" sz="900" b="0" i="0" u="none" strike="noStrike" cap="none" dirty="0">
                <a:solidFill>
                  <a:srgbClr val="C0C0C0"/>
                </a:solidFill>
                <a:latin typeface="Arial"/>
                <a:ea typeface="Arial"/>
                <a:cs typeface="Arial"/>
                <a:sym typeface="Arial"/>
              </a:rPr>
              <a:t>— NOT FOR EXTERNAL DISTRIBUTION —</a:t>
            </a:r>
            <a:endParaRPr sz="1400" b="0" i="0" u="none" strike="noStrike" cap="none" dirty="0">
              <a:solidFill>
                <a:srgbClr val="000000"/>
              </a:solidFill>
              <a:latin typeface="Arial"/>
              <a:ea typeface="Arial"/>
              <a:cs typeface="Arial"/>
              <a:sym typeface="Arial"/>
            </a:endParaRPr>
          </a:p>
        </p:txBody>
      </p:sp>
      <p:sp>
        <p:nvSpPr>
          <p:cNvPr id="7" name="Google Shape;7;n"/>
          <p:cNvSpPr txBox="1"/>
          <p:nvPr/>
        </p:nvSpPr>
        <p:spPr>
          <a:xfrm>
            <a:off x="246888" y="8887968"/>
            <a:ext cx="6290183" cy="184666"/>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rgbClr val="000000"/>
              </a:buClr>
              <a:buSzPts val="600"/>
              <a:buFont typeface="Arial"/>
              <a:buNone/>
            </a:pPr>
            <a:fld id="{00000000-1234-1234-1234-123412341234}" type="slidenum">
              <a:rPr lang="en-US" sz="600" b="0" i="0" u="none" strike="noStrike" cap="none">
                <a:solidFill>
                  <a:schemeClr val="dk1"/>
                </a:solidFill>
                <a:latin typeface="Arial"/>
                <a:ea typeface="Arial"/>
                <a:cs typeface="Arial"/>
                <a:sym typeface="Arial"/>
              </a:rPr>
              <a:t>‹#›</a:t>
            </a:fld>
            <a:r>
              <a:rPr lang="en-US" sz="600" b="0" i="0" u="none" strike="noStrike" cap="none" dirty="0">
                <a:solidFill>
                  <a:schemeClr val="dk1"/>
                </a:solidFill>
                <a:latin typeface="Arial"/>
                <a:ea typeface="Arial"/>
                <a:cs typeface="Arial"/>
                <a:sym typeface="Arial"/>
              </a:rPr>
              <a:t>	© 2021 Gartner, Inc. and/or its affiliates. All rights reserved. Gartner is a registered trademark of Gartner, Inc. or its affiliates.</a:t>
            </a:r>
            <a:br>
              <a:rPr lang="en-US" sz="600" b="0" i="0" u="none" strike="noStrike" cap="none" dirty="0">
                <a:solidFill>
                  <a:schemeClr val="dk1"/>
                </a:solidFill>
                <a:latin typeface="Arial"/>
                <a:ea typeface="Arial"/>
                <a:cs typeface="Arial"/>
                <a:sym typeface="Arial"/>
              </a:rPr>
            </a:br>
            <a:r>
              <a:rPr lang="en-US" sz="600" b="1" i="0" u="none" strike="noStrike" cap="none" dirty="0">
                <a:solidFill>
                  <a:schemeClr val="dk1"/>
                </a:solidFill>
                <a:latin typeface="Arial"/>
                <a:ea typeface="Arial"/>
                <a:cs typeface="Arial"/>
                <a:sym typeface="Arial"/>
              </a:rPr>
              <a:t>INTERNAL — FOR INTERNAL USE ONLY or RESTRICTED [CHOOSE ONE — DELETE AS APPROPRIATE]</a:t>
            </a:r>
            <a:r>
              <a:rPr lang="en-US" sz="600" b="0" i="0" u="none" strike="noStrike" cap="none" dirty="0">
                <a:solidFill>
                  <a:schemeClr val="dk1"/>
                </a:solidFill>
                <a:latin typeface="Arial"/>
                <a:ea typeface="Arial"/>
                <a:cs typeface="Arial"/>
                <a:sym typeface="Arial"/>
              </a:rPr>
              <a:t> | Version X.X | Last updated [insert date format: DD Month YYYY]</a:t>
            </a:r>
            <a:endParaRPr sz="1400" b="0" i="0" u="none" strike="noStrike" cap="none" dirty="0">
              <a:solidFill>
                <a:srgbClr val="000000"/>
              </a:solidFill>
              <a:latin typeface="Arial"/>
              <a:ea typeface="Arial"/>
              <a:cs typeface="Arial"/>
              <a:sym typeface="Arial"/>
            </a:endParaRPr>
          </a:p>
        </p:txBody>
      </p:sp>
      <p:sp>
        <p:nvSpPr>
          <p:cNvPr id="8" name="Google Shape;8;n"/>
          <p:cNvSpPr txBox="1"/>
          <p:nvPr/>
        </p:nvSpPr>
        <p:spPr>
          <a:xfrm>
            <a:off x="246887" y="128016"/>
            <a:ext cx="6327648" cy="244682"/>
          </a:xfrm>
          <a:prstGeom prst="rect">
            <a:avLst/>
          </a:prstGeom>
          <a:noFill/>
          <a:ln>
            <a:noFill/>
          </a:ln>
        </p:spPr>
        <p:txBody>
          <a:bodyPr spcFirstLastPara="1" wrap="square" lIns="0" tIns="45700" rIns="91425" bIns="45700" anchor="t" anchorCtr="0">
            <a:spAutoFit/>
          </a:bodyPr>
          <a:lstStyle/>
          <a:p>
            <a:pPr marL="0" marR="0" lvl="0" indent="0" algn="l" rtl="0">
              <a:lnSpc>
                <a:spcPct val="90000"/>
              </a:lnSpc>
              <a:spcBef>
                <a:spcPts val="0"/>
              </a:spcBef>
              <a:spcAft>
                <a:spcPts val="0"/>
              </a:spcAft>
              <a:buClr>
                <a:srgbClr val="000000"/>
              </a:buClr>
              <a:buSzPts val="1100"/>
              <a:buFont typeface="Arial"/>
              <a:buNone/>
            </a:pPr>
            <a:r>
              <a:rPr lang="en-US" sz="1100" b="1" i="0" u="none" strike="noStrike" cap="none" dirty="0">
                <a:solidFill>
                  <a:schemeClr val="dk1"/>
                </a:solidFill>
                <a:latin typeface="Arial"/>
                <a:ea typeface="Arial"/>
                <a:cs typeface="Arial"/>
                <a:sym typeface="Arial"/>
              </a:rPr>
              <a:t>Presentation Title</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47366619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b9dd6ffb2f_1_7: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endParaRPr lang="en-US" dirty="0"/>
          </a:p>
          <a:p>
            <a:pPr marL="0" lvl="0" indent="0" algn="l" rtl="0">
              <a:lnSpc>
                <a:spcPct val="90000"/>
              </a:lnSpc>
              <a:spcBef>
                <a:spcPts val="600"/>
              </a:spcBef>
              <a:spcAft>
                <a:spcPts val="600"/>
              </a:spcAft>
              <a:buSzPts val="1400"/>
              <a:buNone/>
            </a:pPr>
            <a:endParaRPr dirty="0"/>
          </a:p>
        </p:txBody>
      </p:sp>
      <p:sp>
        <p:nvSpPr>
          <p:cNvPr id="336" name="Google Shape;336;gb9dd6ffb2f_1_7: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133515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gd288227fe4_1_330: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2" name="Google Shape;632;gd288227fe4_1_330:notes"/>
          <p:cNvSpPr txBox="1">
            <a:spLocks noGrp="1"/>
          </p:cNvSpPr>
          <p:nvPr>
            <p:ph type="body" idx="1"/>
          </p:nvPr>
        </p:nvSpPr>
        <p:spPr>
          <a:xfrm>
            <a:off x="242371" y="3134805"/>
            <a:ext cx="6373200" cy="5502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200"/>
              <a:buNone/>
            </a:pPr>
            <a:endParaRPr sz="1100" dirty="0"/>
          </a:p>
        </p:txBody>
      </p:sp>
      <p:sp>
        <p:nvSpPr>
          <p:cNvPr id="633" name="Google Shape;633;gd288227fe4_1_330:notes"/>
          <p:cNvSpPr/>
          <p:nvPr/>
        </p:nvSpPr>
        <p:spPr>
          <a:xfrm>
            <a:off x="241300" y="363415"/>
            <a:ext cx="6374400" cy="280200"/>
          </a:xfrm>
          <a:prstGeom prst="rect">
            <a:avLst/>
          </a:prstGeom>
          <a:noFill/>
          <a:ln>
            <a:noFill/>
          </a:ln>
        </p:spPr>
        <p:txBody>
          <a:bodyPr spcFirstLastPara="1" wrap="square" lIns="0" tIns="47350" rIns="94725" bIns="4735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dirty="0">
                <a:solidFill>
                  <a:schemeClr val="dk1"/>
                </a:solidFill>
                <a:latin typeface="Arial"/>
                <a:ea typeface="Arial"/>
                <a:cs typeface="Arial"/>
                <a:sym typeface="Arial"/>
              </a:rPr>
              <a:t>Placeholder for text (substitute your own text; delete when not used)</a:t>
            </a:r>
            <a:endParaRPr lang="en-US"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65141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d288227fe4_1_447: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7" name="Google Shape;677;gd288227fe4_1_447:notes"/>
          <p:cNvSpPr txBox="1">
            <a:spLocks noGrp="1"/>
          </p:cNvSpPr>
          <p:nvPr>
            <p:ph type="body" idx="1"/>
          </p:nvPr>
        </p:nvSpPr>
        <p:spPr>
          <a:xfrm>
            <a:off x="242371" y="3134805"/>
            <a:ext cx="6373200" cy="5502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200"/>
              <a:buNone/>
            </a:pPr>
            <a:endParaRPr sz="1100" dirty="0"/>
          </a:p>
        </p:txBody>
      </p:sp>
      <p:sp>
        <p:nvSpPr>
          <p:cNvPr id="678" name="Google Shape;678;gd288227fe4_1_447:notes"/>
          <p:cNvSpPr/>
          <p:nvPr/>
        </p:nvSpPr>
        <p:spPr>
          <a:xfrm>
            <a:off x="241300" y="363415"/>
            <a:ext cx="6374400" cy="280200"/>
          </a:xfrm>
          <a:prstGeom prst="rect">
            <a:avLst/>
          </a:prstGeom>
          <a:noFill/>
          <a:ln>
            <a:noFill/>
          </a:ln>
        </p:spPr>
        <p:txBody>
          <a:bodyPr spcFirstLastPara="1" wrap="square" lIns="0" tIns="47350" rIns="94725" bIns="4735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dirty="0">
                <a:solidFill>
                  <a:schemeClr val="dk1"/>
                </a:solidFill>
                <a:latin typeface="Arial"/>
                <a:ea typeface="Arial"/>
                <a:cs typeface="Arial"/>
                <a:sym typeface="Arial"/>
              </a:rPr>
              <a:t>Placeholder for text (substitute your own text; delete when not used)</a:t>
            </a:r>
            <a:endParaRPr lang="en-US"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999757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d288227fe4_1_535: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9" name="Google Shape;709;gd288227fe4_1_535:notes"/>
          <p:cNvSpPr txBox="1">
            <a:spLocks noGrp="1"/>
          </p:cNvSpPr>
          <p:nvPr>
            <p:ph type="body" idx="1"/>
          </p:nvPr>
        </p:nvSpPr>
        <p:spPr>
          <a:xfrm>
            <a:off x="242371" y="3134805"/>
            <a:ext cx="6373200" cy="5502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200"/>
              <a:buNone/>
            </a:pPr>
            <a:endParaRPr sz="1100" dirty="0"/>
          </a:p>
        </p:txBody>
      </p:sp>
      <p:sp>
        <p:nvSpPr>
          <p:cNvPr id="710" name="Google Shape;710;gd288227fe4_1_535:notes"/>
          <p:cNvSpPr/>
          <p:nvPr/>
        </p:nvSpPr>
        <p:spPr>
          <a:xfrm>
            <a:off x="241300" y="363415"/>
            <a:ext cx="6374400" cy="280200"/>
          </a:xfrm>
          <a:prstGeom prst="rect">
            <a:avLst/>
          </a:prstGeom>
          <a:noFill/>
          <a:ln>
            <a:noFill/>
          </a:ln>
        </p:spPr>
        <p:txBody>
          <a:bodyPr spcFirstLastPara="1" wrap="square" lIns="0" tIns="47350" rIns="94725" bIns="4735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dirty="0">
                <a:solidFill>
                  <a:schemeClr val="dk1"/>
                </a:solidFill>
                <a:latin typeface="Arial"/>
                <a:ea typeface="Arial"/>
                <a:cs typeface="Arial"/>
                <a:sym typeface="Arial"/>
              </a:rPr>
              <a:t>Placeholder for text (substitute your own text; delete when not used)</a:t>
            </a:r>
            <a:endParaRPr lang="en-US"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003274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d288227fe4_1_577: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2" name="Google Shape;742;gd288227fe4_1_577:notes"/>
          <p:cNvSpPr txBox="1">
            <a:spLocks noGrp="1"/>
          </p:cNvSpPr>
          <p:nvPr>
            <p:ph type="body" idx="1"/>
          </p:nvPr>
        </p:nvSpPr>
        <p:spPr>
          <a:xfrm>
            <a:off x="242371" y="3134805"/>
            <a:ext cx="6373200" cy="5502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200"/>
              <a:buNone/>
            </a:pPr>
            <a:endParaRPr sz="1100" dirty="0"/>
          </a:p>
        </p:txBody>
      </p:sp>
      <p:sp>
        <p:nvSpPr>
          <p:cNvPr id="743" name="Google Shape;743;gd288227fe4_1_577:notes"/>
          <p:cNvSpPr/>
          <p:nvPr/>
        </p:nvSpPr>
        <p:spPr>
          <a:xfrm>
            <a:off x="241300" y="363415"/>
            <a:ext cx="6374400" cy="280200"/>
          </a:xfrm>
          <a:prstGeom prst="rect">
            <a:avLst/>
          </a:prstGeom>
          <a:noFill/>
          <a:ln>
            <a:noFill/>
          </a:ln>
        </p:spPr>
        <p:txBody>
          <a:bodyPr spcFirstLastPara="1" wrap="square" lIns="0" tIns="47350" rIns="94725" bIns="4735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dirty="0">
                <a:solidFill>
                  <a:schemeClr val="dk1"/>
                </a:solidFill>
                <a:latin typeface="Arial"/>
                <a:ea typeface="Arial"/>
                <a:cs typeface="Arial"/>
                <a:sym typeface="Arial"/>
              </a:rPr>
              <a:t>Placeholder for text (substitute your own text; delete when not used)</a:t>
            </a:r>
            <a:endParaRPr lang="en-US"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9514548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gd288227fe4_1_620: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6" name="Google Shape;776;gd288227fe4_1_620:notes"/>
          <p:cNvSpPr txBox="1">
            <a:spLocks noGrp="1"/>
          </p:cNvSpPr>
          <p:nvPr>
            <p:ph type="body" idx="1"/>
          </p:nvPr>
        </p:nvSpPr>
        <p:spPr>
          <a:xfrm>
            <a:off x="242371" y="3134805"/>
            <a:ext cx="6373200" cy="5502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200"/>
              <a:buNone/>
            </a:pPr>
            <a:endParaRPr sz="1100" dirty="0"/>
          </a:p>
        </p:txBody>
      </p:sp>
      <p:sp>
        <p:nvSpPr>
          <p:cNvPr id="777" name="Google Shape;777;gd288227fe4_1_620:notes"/>
          <p:cNvSpPr/>
          <p:nvPr/>
        </p:nvSpPr>
        <p:spPr>
          <a:xfrm>
            <a:off x="241300" y="363415"/>
            <a:ext cx="6374400" cy="280200"/>
          </a:xfrm>
          <a:prstGeom prst="rect">
            <a:avLst/>
          </a:prstGeom>
          <a:noFill/>
          <a:ln>
            <a:noFill/>
          </a:ln>
        </p:spPr>
        <p:txBody>
          <a:bodyPr spcFirstLastPara="1" wrap="square" lIns="0" tIns="47350" rIns="94725" bIns="4735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dirty="0">
                <a:solidFill>
                  <a:schemeClr val="dk1"/>
                </a:solidFill>
                <a:latin typeface="Arial"/>
                <a:ea typeface="Arial"/>
                <a:cs typeface="Arial"/>
                <a:sym typeface="Arial"/>
              </a:rPr>
              <a:t>Placeholder for text (substitute your own text; delete when not used)</a:t>
            </a:r>
            <a:endParaRPr lang="en-US"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892004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d288227fe4_1_662: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0" name="Google Shape;810;gd288227fe4_1_662:notes"/>
          <p:cNvSpPr txBox="1">
            <a:spLocks noGrp="1"/>
          </p:cNvSpPr>
          <p:nvPr>
            <p:ph type="body" idx="1"/>
          </p:nvPr>
        </p:nvSpPr>
        <p:spPr>
          <a:xfrm>
            <a:off x="242371" y="3134805"/>
            <a:ext cx="6373200" cy="5502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200"/>
              <a:buNone/>
            </a:pPr>
            <a:endParaRPr sz="1100" dirty="0"/>
          </a:p>
        </p:txBody>
      </p:sp>
      <p:sp>
        <p:nvSpPr>
          <p:cNvPr id="811" name="Google Shape;811;gd288227fe4_1_662:notes"/>
          <p:cNvSpPr/>
          <p:nvPr/>
        </p:nvSpPr>
        <p:spPr>
          <a:xfrm>
            <a:off x="241300" y="363415"/>
            <a:ext cx="6374400" cy="280200"/>
          </a:xfrm>
          <a:prstGeom prst="rect">
            <a:avLst/>
          </a:prstGeom>
          <a:noFill/>
          <a:ln>
            <a:noFill/>
          </a:ln>
        </p:spPr>
        <p:txBody>
          <a:bodyPr spcFirstLastPara="1" wrap="square" lIns="0" tIns="47350" rIns="94725" bIns="4735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dirty="0">
                <a:solidFill>
                  <a:schemeClr val="dk1"/>
                </a:solidFill>
                <a:latin typeface="Arial"/>
                <a:ea typeface="Arial"/>
                <a:cs typeface="Arial"/>
                <a:sym typeface="Arial"/>
              </a:rPr>
              <a:t>Placeholder for text (substitute your own text; delete when not used)</a:t>
            </a:r>
            <a:endParaRPr lang="en-US"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9205316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c09e07176b_0_16: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4" name="Google Shape;844;gc09e07176b_0_16:notes"/>
          <p:cNvSpPr txBox="1">
            <a:spLocks noGrp="1"/>
          </p:cNvSpPr>
          <p:nvPr>
            <p:ph type="body" idx="1"/>
          </p:nvPr>
        </p:nvSpPr>
        <p:spPr>
          <a:xfrm>
            <a:off x="242371" y="3134805"/>
            <a:ext cx="6373200" cy="5502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200"/>
              <a:buNone/>
            </a:pPr>
            <a:endParaRPr sz="1100" b="1" dirty="0"/>
          </a:p>
        </p:txBody>
      </p:sp>
      <p:sp>
        <p:nvSpPr>
          <p:cNvPr id="845" name="Google Shape;845;gc09e07176b_0_16:notes"/>
          <p:cNvSpPr/>
          <p:nvPr/>
        </p:nvSpPr>
        <p:spPr>
          <a:xfrm>
            <a:off x="241300" y="363415"/>
            <a:ext cx="6374400" cy="280200"/>
          </a:xfrm>
          <a:prstGeom prst="rect">
            <a:avLst/>
          </a:prstGeom>
          <a:noFill/>
          <a:ln>
            <a:noFill/>
          </a:ln>
        </p:spPr>
        <p:txBody>
          <a:bodyPr spcFirstLastPara="1" wrap="square" lIns="0" tIns="47350" rIns="94725" bIns="4735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dirty="0">
                <a:solidFill>
                  <a:schemeClr val="dk1"/>
                </a:solidFill>
                <a:latin typeface="Arial"/>
                <a:ea typeface="Arial"/>
                <a:cs typeface="Arial"/>
                <a:sym typeface="Arial"/>
              </a:rPr>
              <a:t>Placeholder for text (substitute your own text; delete when not used)</a:t>
            </a:r>
            <a:endParaRPr lang="en-US"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4566695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gd288227fe4_0_810: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200"/>
              </a:spcBef>
              <a:spcAft>
                <a:spcPts val="0"/>
              </a:spcAft>
              <a:buClr>
                <a:schemeClr val="dk1"/>
              </a:buClr>
              <a:buSzPts val="1100"/>
              <a:buFont typeface="Arial"/>
              <a:buNone/>
            </a:pPr>
            <a:endParaRPr lang="en-US" sz="1100" dirty="0">
              <a:solidFill>
                <a:srgbClr val="45818E"/>
              </a:solidFill>
            </a:endParaRPr>
          </a:p>
          <a:p>
            <a:pPr marL="0" lvl="0" indent="0" algn="l" rtl="0">
              <a:lnSpc>
                <a:spcPct val="90000"/>
              </a:lnSpc>
              <a:spcBef>
                <a:spcPts val="1200"/>
              </a:spcBef>
              <a:spcAft>
                <a:spcPts val="0"/>
              </a:spcAft>
              <a:buSzPts val="1400"/>
              <a:buNone/>
            </a:pPr>
            <a:endParaRPr dirty="0"/>
          </a:p>
        </p:txBody>
      </p:sp>
      <p:sp>
        <p:nvSpPr>
          <p:cNvPr id="902" name="Google Shape;902;gd288227fe4_0_810: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2476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5"/>
        <p:cNvGrpSpPr/>
        <p:nvPr/>
      </p:nvGrpSpPr>
      <p:grpSpPr>
        <a:xfrm>
          <a:off x="0" y="0"/>
          <a:ext cx="0" cy="0"/>
          <a:chOff x="0" y="0"/>
          <a:chExt cx="0" cy="0"/>
        </a:xfrm>
      </p:grpSpPr>
      <p:sp>
        <p:nvSpPr>
          <p:cNvPr id="966" name="Google Shape;966;gd288227fe4_0_881: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200"/>
              </a:spcBef>
              <a:spcAft>
                <a:spcPts val="0"/>
              </a:spcAft>
              <a:buClr>
                <a:schemeClr val="dk1"/>
              </a:buClr>
              <a:buSzPts val="1100"/>
              <a:buFont typeface="Arial"/>
              <a:buNone/>
            </a:pPr>
            <a:endParaRPr lang="en-US" sz="1100" dirty="0">
              <a:solidFill>
                <a:srgbClr val="45818E"/>
              </a:solidFill>
            </a:endParaRPr>
          </a:p>
          <a:p>
            <a:pPr marL="0" lvl="0" indent="0" algn="l" rtl="0">
              <a:lnSpc>
                <a:spcPct val="90000"/>
              </a:lnSpc>
              <a:spcBef>
                <a:spcPts val="1200"/>
              </a:spcBef>
              <a:spcAft>
                <a:spcPts val="0"/>
              </a:spcAft>
              <a:buSzPts val="1400"/>
              <a:buNone/>
            </a:pPr>
            <a:endParaRPr dirty="0"/>
          </a:p>
        </p:txBody>
      </p:sp>
      <p:sp>
        <p:nvSpPr>
          <p:cNvPr id="967" name="Google Shape;967;gd288227fe4_0_881: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262178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Google Shape;1027;gd288227fe4_0_981: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200"/>
              </a:spcBef>
              <a:spcAft>
                <a:spcPts val="0"/>
              </a:spcAft>
              <a:buClr>
                <a:schemeClr val="dk1"/>
              </a:buClr>
              <a:buSzPts val="1100"/>
              <a:buFont typeface="Arial"/>
              <a:buNone/>
            </a:pPr>
            <a:endParaRPr lang="en-US" sz="1100" dirty="0">
              <a:solidFill>
                <a:srgbClr val="45818E"/>
              </a:solidFill>
            </a:endParaRPr>
          </a:p>
          <a:p>
            <a:pPr marL="0" lvl="0" indent="0" algn="l" rtl="0">
              <a:lnSpc>
                <a:spcPct val="90000"/>
              </a:lnSpc>
              <a:spcBef>
                <a:spcPts val="1200"/>
              </a:spcBef>
              <a:spcAft>
                <a:spcPts val="0"/>
              </a:spcAft>
              <a:buSzPts val="1400"/>
              <a:buNone/>
            </a:pPr>
            <a:endParaRPr dirty="0"/>
          </a:p>
        </p:txBody>
      </p:sp>
      <p:sp>
        <p:nvSpPr>
          <p:cNvPr id="1028" name="Google Shape;1028;gd288227fe4_0_981: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40907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d288227fe4_1_103:notes"/>
          <p:cNvSpPr txBox="1">
            <a:spLocks noGrp="1"/>
          </p:cNvSpPr>
          <p:nvPr>
            <p:ph type="body" idx="1"/>
          </p:nvPr>
        </p:nvSpPr>
        <p:spPr>
          <a:xfrm>
            <a:off x="246888" y="3134806"/>
            <a:ext cx="6373500" cy="56982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342" name="Google Shape;342;gd288227fe4_1_103: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96522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4"/>
        <p:cNvGrpSpPr/>
        <p:nvPr/>
      </p:nvGrpSpPr>
      <p:grpSpPr>
        <a:xfrm>
          <a:off x="0" y="0"/>
          <a:ext cx="0" cy="0"/>
          <a:chOff x="0" y="0"/>
          <a:chExt cx="0" cy="0"/>
        </a:xfrm>
      </p:grpSpPr>
      <p:sp>
        <p:nvSpPr>
          <p:cNvPr id="1085" name="Google Shape;1085;gd288227fe4_0_1074: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1200"/>
              </a:spcBef>
              <a:spcAft>
                <a:spcPts val="0"/>
              </a:spcAft>
              <a:buClr>
                <a:schemeClr val="dk1"/>
              </a:buClr>
              <a:buSzPts val="1100"/>
              <a:buFont typeface="Arial"/>
              <a:buNone/>
            </a:pPr>
            <a:endParaRPr lang="en-US" sz="1100" dirty="0">
              <a:solidFill>
                <a:srgbClr val="45818E"/>
              </a:solidFill>
            </a:endParaRPr>
          </a:p>
          <a:p>
            <a:pPr marL="0" lvl="0" indent="0" algn="l" rtl="0">
              <a:lnSpc>
                <a:spcPct val="90000"/>
              </a:lnSpc>
              <a:spcBef>
                <a:spcPts val="1200"/>
              </a:spcBef>
              <a:spcAft>
                <a:spcPts val="0"/>
              </a:spcAft>
              <a:buSzPts val="1400"/>
              <a:buNone/>
            </a:pPr>
            <a:endParaRPr dirty="0"/>
          </a:p>
        </p:txBody>
      </p:sp>
      <p:sp>
        <p:nvSpPr>
          <p:cNvPr id="1086" name="Google Shape;1086;gd288227fe4_0_1074: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352295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5"/>
        <p:cNvGrpSpPr/>
        <p:nvPr/>
      </p:nvGrpSpPr>
      <p:grpSpPr>
        <a:xfrm>
          <a:off x="0" y="0"/>
          <a:ext cx="0" cy="0"/>
          <a:chOff x="0" y="0"/>
          <a:chExt cx="0" cy="0"/>
        </a:xfrm>
      </p:grpSpPr>
      <p:sp>
        <p:nvSpPr>
          <p:cNvPr id="1146" name="Google Shape;1146;gcd4d3b5643_0_50:notes"/>
          <p:cNvSpPr txBox="1">
            <a:spLocks noGrp="1"/>
          </p:cNvSpPr>
          <p:nvPr>
            <p:ph type="body" idx="1"/>
          </p:nvPr>
        </p:nvSpPr>
        <p:spPr>
          <a:xfrm>
            <a:off x="246888" y="3134806"/>
            <a:ext cx="6373500" cy="56982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dirty="0"/>
          </a:p>
        </p:txBody>
      </p:sp>
      <p:sp>
        <p:nvSpPr>
          <p:cNvPr id="1147" name="Google Shape;1147;gcd4d3b5643_0_50: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88749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9"/>
        <p:cNvGrpSpPr/>
        <p:nvPr/>
      </p:nvGrpSpPr>
      <p:grpSpPr>
        <a:xfrm>
          <a:off x="0" y="0"/>
          <a:ext cx="0" cy="0"/>
          <a:chOff x="0" y="0"/>
          <a:chExt cx="0" cy="0"/>
        </a:xfrm>
      </p:grpSpPr>
      <p:sp>
        <p:nvSpPr>
          <p:cNvPr id="1160" name="Google Shape;1160;gc09e07176b_0_296:notes"/>
          <p:cNvSpPr txBox="1">
            <a:spLocks noGrp="1"/>
          </p:cNvSpPr>
          <p:nvPr>
            <p:ph type="body" idx="1"/>
          </p:nvPr>
        </p:nvSpPr>
        <p:spPr>
          <a:xfrm>
            <a:off x="326417" y="2732448"/>
            <a:ext cx="8583300" cy="39816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600"/>
              </a:spcAft>
              <a:buNone/>
            </a:pPr>
            <a:endParaRPr dirty="0"/>
          </a:p>
        </p:txBody>
      </p:sp>
      <p:sp>
        <p:nvSpPr>
          <p:cNvPr id="1161" name="Google Shape;1161;gc09e07176b_0_296:notes"/>
          <p:cNvSpPr>
            <a:spLocks noGrp="1" noRot="1" noChangeAspect="1"/>
          </p:cNvSpPr>
          <p:nvPr>
            <p:ph type="sldImg" idx="2"/>
          </p:nvPr>
        </p:nvSpPr>
        <p:spPr>
          <a:xfrm>
            <a:off x="2795588" y="542925"/>
            <a:ext cx="3644900" cy="20510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97101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d288227fe4_0_60: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1" name="Google Shape;371;gd288227fe4_0_60:notes"/>
          <p:cNvSpPr txBox="1">
            <a:spLocks noGrp="1"/>
          </p:cNvSpPr>
          <p:nvPr>
            <p:ph type="body" idx="1"/>
          </p:nvPr>
        </p:nvSpPr>
        <p:spPr>
          <a:xfrm>
            <a:off x="242371" y="3134805"/>
            <a:ext cx="6373200" cy="5502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200"/>
              <a:buNone/>
            </a:pPr>
            <a:endParaRPr sz="1100" dirty="0"/>
          </a:p>
        </p:txBody>
      </p:sp>
      <p:sp>
        <p:nvSpPr>
          <p:cNvPr id="372" name="Google Shape;372;gd288227fe4_0_60:notes"/>
          <p:cNvSpPr/>
          <p:nvPr/>
        </p:nvSpPr>
        <p:spPr>
          <a:xfrm>
            <a:off x="241300" y="363415"/>
            <a:ext cx="6374400" cy="280200"/>
          </a:xfrm>
          <a:prstGeom prst="rect">
            <a:avLst/>
          </a:prstGeom>
          <a:noFill/>
          <a:ln>
            <a:noFill/>
          </a:ln>
        </p:spPr>
        <p:txBody>
          <a:bodyPr spcFirstLastPara="1" wrap="square" lIns="0" tIns="47350" rIns="94725" bIns="4735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dirty="0">
                <a:solidFill>
                  <a:schemeClr val="dk1"/>
                </a:solidFill>
                <a:latin typeface="Arial"/>
                <a:ea typeface="Arial"/>
                <a:cs typeface="Arial"/>
                <a:sym typeface="Arial"/>
              </a:rPr>
              <a:t>Placeholder for text (substitute your own text; delete when not used)</a:t>
            </a:r>
            <a:endParaRPr lang="en-US"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193018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d288227fe4_0_358:notes"/>
          <p:cNvSpPr txBox="1">
            <a:spLocks noGrp="1"/>
          </p:cNvSpPr>
          <p:nvPr>
            <p:ph type="body" idx="1"/>
          </p:nvPr>
        </p:nvSpPr>
        <p:spPr>
          <a:xfrm>
            <a:off x="246888" y="3134806"/>
            <a:ext cx="6373500" cy="5698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SzPts val="1400"/>
              <a:buNone/>
            </a:pPr>
            <a:r>
              <a:rPr lang="en-US" dirty="0"/>
              <a:t>A prism’s</a:t>
            </a:r>
            <a:r>
              <a:rPr lang="en-US"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 primary purpose is to trigger the right conversations between business, IT and AI </a:t>
            </a:r>
            <a:r>
              <a:rPr lang="en-US" dirty="0"/>
              <a:t>stakeholders. Those conversations should not be too high-level or low-level. They should ideally target concrete improvement projects coupled with tangible business outcomes.  Therefore, great care has been taken to select which business use cases to be included.</a:t>
            </a:r>
          </a:p>
          <a:p>
            <a:pPr marL="0" lvl="0" indent="0" algn="l" rtl="0">
              <a:lnSpc>
                <a:spcPct val="90000"/>
              </a:lnSpc>
              <a:spcBef>
                <a:spcPts val="0"/>
              </a:spcBef>
              <a:spcAft>
                <a:spcPts val="0"/>
              </a:spcAft>
              <a:buSzPts val="1400"/>
              <a:buNone/>
            </a:pPr>
            <a:endParaRPr lang="en-US" dirty="0"/>
          </a:p>
          <a:p>
            <a:pPr marL="0" lvl="0" indent="0" algn="l" rtl="0">
              <a:lnSpc>
                <a:spcPct val="90000"/>
              </a:lnSpc>
              <a:spcBef>
                <a:spcPts val="0"/>
              </a:spcBef>
              <a:spcAft>
                <a:spcPts val="0"/>
              </a:spcAft>
              <a:buSzPts val="1400"/>
              <a:buNone/>
            </a:pPr>
            <a:r>
              <a:rPr lang="en-US" dirty="0"/>
              <a:t>Typically, one can assess use cases as: </a:t>
            </a:r>
          </a:p>
          <a:p>
            <a:pPr marL="0" lvl="0" indent="0" algn="l" rtl="0">
              <a:lnSpc>
                <a:spcPct val="90000"/>
              </a:lnSpc>
              <a:spcBef>
                <a:spcPts val="0"/>
              </a:spcBef>
              <a:spcAft>
                <a:spcPts val="0"/>
              </a:spcAft>
              <a:buClr>
                <a:schemeClr val="dk1"/>
              </a:buClr>
              <a:buSzPts val="1100"/>
              <a:buFont typeface="Arial"/>
              <a:buNone/>
            </a:pPr>
            <a:endParaRPr lang="en-US" dirty="0"/>
          </a:p>
          <a:p>
            <a:pPr marL="457200" lvl="0" indent="-317500" algn="l" rtl="0">
              <a:lnSpc>
                <a:spcPct val="90000"/>
              </a:lnSpc>
              <a:spcBef>
                <a:spcPts val="0"/>
              </a:spcBef>
              <a:spcAft>
                <a:spcPts val="0"/>
              </a:spcAft>
              <a:buSzPts val="1400"/>
              <a:buChar char="●"/>
            </a:pPr>
            <a:r>
              <a:rPr lang="en-US" b="1" dirty="0"/>
              <a:t>Great,</a:t>
            </a:r>
            <a:r>
              <a:rPr lang="en-US" dirty="0"/>
              <a:t> if their outcomes are clearly defined, easy to measure, and success criteria or KPI can be identified.</a:t>
            </a:r>
          </a:p>
          <a:p>
            <a:pPr marL="457200" lvl="0" indent="-317500" algn="l" rtl="0">
              <a:lnSpc>
                <a:spcPct val="90000"/>
              </a:lnSpc>
              <a:spcBef>
                <a:spcPts val="0"/>
              </a:spcBef>
              <a:spcAft>
                <a:spcPts val="0"/>
              </a:spcAft>
              <a:buSzPts val="1400"/>
              <a:buChar char="●"/>
            </a:pPr>
            <a:r>
              <a:rPr lang="en-US" b="1"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
                  </a:ext>
                </a:extLst>
              </a:rPr>
              <a:t>Mediocre,</a:t>
            </a:r>
            <a:r>
              <a:rPr lang="en-US"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 if their outcomes are already fairly difficult to measure, or indirectly impact other use cases which may further have direct business impact.</a:t>
            </a:r>
            <a:endParaRPr lang="en-US"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5"/>
                </a:ext>
              </a:extLst>
            </a:endParaRPr>
          </a:p>
          <a:p>
            <a:pPr marL="457200" lvl="0" indent="-317500" algn="l" rtl="0">
              <a:lnSpc>
                <a:spcPct val="90000"/>
              </a:lnSpc>
              <a:spcBef>
                <a:spcPts val="0"/>
              </a:spcBef>
              <a:spcAft>
                <a:spcPts val="0"/>
              </a:spcAft>
              <a:buSzPts val="1400"/>
              <a:buChar char="●"/>
            </a:pPr>
            <a:r>
              <a:rPr lang="en-US" b="1"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6"/>
                  </a:ext>
                </a:extLst>
              </a:rPr>
              <a:t>Poor,</a:t>
            </a:r>
            <a:r>
              <a:rPr lang="en-US"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7"/>
                  </a:ext>
                </a:extLst>
              </a:rPr>
              <a:t> if they contain a plethora of business activities and are vague in their business outcomes application</a:t>
            </a:r>
            <a:r>
              <a:rPr lang="en-US" dirty="0"/>
              <a:t>. For example, k</a:t>
            </a:r>
            <a:r>
              <a:rPr lang="en-US"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8"/>
                  </a:ext>
                </a:extLst>
              </a:rPr>
              <a:t>nowledge graphs, metadata management or customer segmentation</a:t>
            </a:r>
            <a:r>
              <a:rPr lang="en-US" dirty="0"/>
              <a:t> don't have any direct business outcomes</a:t>
            </a:r>
            <a:r>
              <a:rPr lang="en-US"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9"/>
                  </a:ext>
                </a:extLst>
              </a:rPr>
              <a:t>, and therefore are more hidden or technical business cases.  Indirect use cases support or enable other relevant business use cases, and only this way may become absolutely pivotal to producing great business outcomes.</a:t>
            </a:r>
            <a:endParaRPr lang="en-US" dirty="0"/>
          </a:p>
        </p:txBody>
      </p:sp>
      <p:sp>
        <p:nvSpPr>
          <p:cNvPr id="403" name="Google Shape;403;gd288227fe4_0_358: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91613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c09e07176b_0_394: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7" name="Google Shape;477;gc09e07176b_0_394:notes"/>
          <p:cNvSpPr txBox="1">
            <a:spLocks noGrp="1"/>
          </p:cNvSpPr>
          <p:nvPr>
            <p:ph type="body" idx="1"/>
          </p:nvPr>
        </p:nvSpPr>
        <p:spPr>
          <a:xfrm>
            <a:off x="242371" y="3134805"/>
            <a:ext cx="6373200" cy="5502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200"/>
              <a:buNone/>
            </a:pPr>
            <a:endParaRPr sz="1100" dirty="0"/>
          </a:p>
        </p:txBody>
      </p:sp>
      <p:sp>
        <p:nvSpPr>
          <p:cNvPr id="478" name="Google Shape;478;gc09e07176b_0_394:notes"/>
          <p:cNvSpPr/>
          <p:nvPr/>
        </p:nvSpPr>
        <p:spPr>
          <a:xfrm>
            <a:off x="241300" y="363415"/>
            <a:ext cx="6374400" cy="280200"/>
          </a:xfrm>
          <a:prstGeom prst="rect">
            <a:avLst/>
          </a:prstGeom>
          <a:noFill/>
          <a:ln>
            <a:noFill/>
          </a:ln>
        </p:spPr>
        <p:txBody>
          <a:bodyPr spcFirstLastPara="1" wrap="square" lIns="0" tIns="47350" rIns="94725" bIns="4735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dirty="0">
                <a:solidFill>
                  <a:schemeClr val="dk1"/>
                </a:solidFill>
                <a:latin typeface="Arial"/>
                <a:ea typeface="Arial"/>
                <a:cs typeface="Arial"/>
                <a:sym typeface="Arial"/>
              </a:rPr>
              <a:t>Placeholder for text (substitute your own text; delete when not used)</a:t>
            </a:r>
            <a:endParaRPr lang="en-US"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077826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d288227fe4_1_253: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5" name="Google Shape;505;gd288227fe4_1_253:notes"/>
          <p:cNvSpPr txBox="1">
            <a:spLocks noGrp="1"/>
          </p:cNvSpPr>
          <p:nvPr>
            <p:ph type="body" idx="1"/>
          </p:nvPr>
        </p:nvSpPr>
        <p:spPr>
          <a:xfrm>
            <a:off x="242371" y="3134805"/>
            <a:ext cx="6373200" cy="5502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200"/>
              <a:buNone/>
            </a:pPr>
            <a:endParaRPr sz="1100" dirty="0"/>
          </a:p>
        </p:txBody>
      </p:sp>
      <p:sp>
        <p:nvSpPr>
          <p:cNvPr id="506" name="Google Shape;506;gd288227fe4_1_253:notes"/>
          <p:cNvSpPr/>
          <p:nvPr/>
        </p:nvSpPr>
        <p:spPr>
          <a:xfrm>
            <a:off x="241300" y="363415"/>
            <a:ext cx="6374400" cy="280200"/>
          </a:xfrm>
          <a:prstGeom prst="rect">
            <a:avLst/>
          </a:prstGeom>
          <a:noFill/>
          <a:ln>
            <a:noFill/>
          </a:ln>
        </p:spPr>
        <p:txBody>
          <a:bodyPr spcFirstLastPara="1" wrap="square" lIns="0" tIns="47350" rIns="94725" bIns="4735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dirty="0">
                <a:solidFill>
                  <a:schemeClr val="dk1"/>
                </a:solidFill>
                <a:latin typeface="Arial"/>
                <a:ea typeface="Arial"/>
                <a:cs typeface="Arial"/>
                <a:sym typeface="Arial"/>
              </a:rPr>
              <a:t>Placeholder for text (substitute your own text; delete when not used)</a:t>
            </a:r>
            <a:endParaRPr lang="en-US"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103445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d288227fe4_1_279: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8" name="Google Shape;538;gd288227fe4_1_279:notes"/>
          <p:cNvSpPr txBox="1">
            <a:spLocks noGrp="1"/>
          </p:cNvSpPr>
          <p:nvPr>
            <p:ph type="body" idx="1"/>
          </p:nvPr>
        </p:nvSpPr>
        <p:spPr>
          <a:xfrm>
            <a:off x="242371" y="3134805"/>
            <a:ext cx="6373200" cy="5502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200"/>
              <a:buNone/>
            </a:pPr>
            <a:endParaRPr sz="1100" dirty="0"/>
          </a:p>
        </p:txBody>
      </p:sp>
      <p:sp>
        <p:nvSpPr>
          <p:cNvPr id="539" name="Google Shape;539;gd288227fe4_1_279:notes"/>
          <p:cNvSpPr/>
          <p:nvPr/>
        </p:nvSpPr>
        <p:spPr>
          <a:xfrm>
            <a:off x="241300" y="363415"/>
            <a:ext cx="6374400" cy="280200"/>
          </a:xfrm>
          <a:prstGeom prst="rect">
            <a:avLst/>
          </a:prstGeom>
          <a:noFill/>
          <a:ln>
            <a:noFill/>
          </a:ln>
        </p:spPr>
        <p:txBody>
          <a:bodyPr spcFirstLastPara="1" wrap="square" lIns="0" tIns="47350" rIns="94725" bIns="4735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dirty="0">
                <a:solidFill>
                  <a:schemeClr val="dk1"/>
                </a:solidFill>
                <a:latin typeface="Arial"/>
                <a:ea typeface="Arial"/>
                <a:cs typeface="Arial"/>
                <a:sym typeface="Arial"/>
              </a:rPr>
              <a:t>Placeholder for text (substitute your own text; delete when not used)</a:t>
            </a:r>
            <a:endParaRPr lang="en-US"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959658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d288227fe4_0_1182: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1" name="Google Shape;571;gd288227fe4_0_1182:notes"/>
          <p:cNvSpPr txBox="1">
            <a:spLocks noGrp="1"/>
          </p:cNvSpPr>
          <p:nvPr>
            <p:ph type="body" idx="1"/>
          </p:nvPr>
        </p:nvSpPr>
        <p:spPr>
          <a:xfrm>
            <a:off x="242371" y="3134805"/>
            <a:ext cx="6373200" cy="5502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200"/>
              <a:buNone/>
            </a:pPr>
            <a:endParaRPr sz="1100" dirty="0"/>
          </a:p>
        </p:txBody>
      </p:sp>
      <p:sp>
        <p:nvSpPr>
          <p:cNvPr id="572" name="Google Shape;572;gd288227fe4_0_1182:notes"/>
          <p:cNvSpPr/>
          <p:nvPr/>
        </p:nvSpPr>
        <p:spPr>
          <a:xfrm>
            <a:off x="241300" y="363415"/>
            <a:ext cx="6374400" cy="280200"/>
          </a:xfrm>
          <a:prstGeom prst="rect">
            <a:avLst/>
          </a:prstGeom>
          <a:noFill/>
          <a:ln>
            <a:noFill/>
          </a:ln>
        </p:spPr>
        <p:txBody>
          <a:bodyPr spcFirstLastPara="1" wrap="square" lIns="0" tIns="47350" rIns="94725" bIns="4735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dirty="0">
                <a:solidFill>
                  <a:schemeClr val="dk1"/>
                </a:solidFill>
                <a:latin typeface="Arial"/>
                <a:ea typeface="Arial"/>
                <a:cs typeface="Arial"/>
                <a:sym typeface="Arial"/>
              </a:rPr>
              <a:t>Placeholder for text (substitute your own text; delete when not used)</a:t>
            </a:r>
            <a:endParaRPr lang="en-US"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722532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d288227fe4_1_302:notes"/>
          <p:cNvSpPr>
            <a:spLocks noGrp="1" noRot="1" noChangeAspect="1"/>
          </p:cNvSpPr>
          <p:nvPr>
            <p:ph type="sldImg" idx="2"/>
          </p:nvPr>
        </p:nvSpPr>
        <p:spPr>
          <a:xfrm>
            <a:off x="1333500" y="658813"/>
            <a:ext cx="4191000" cy="235743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9" name="Google Shape;599;gd288227fe4_1_302:notes"/>
          <p:cNvSpPr txBox="1">
            <a:spLocks noGrp="1"/>
          </p:cNvSpPr>
          <p:nvPr>
            <p:ph type="body" idx="1"/>
          </p:nvPr>
        </p:nvSpPr>
        <p:spPr>
          <a:xfrm>
            <a:off x="242371" y="3134805"/>
            <a:ext cx="6373200" cy="5502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200"/>
              <a:buNone/>
            </a:pPr>
            <a:endParaRPr sz="1100" dirty="0"/>
          </a:p>
        </p:txBody>
      </p:sp>
      <p:sp>
        <p:nvSpPr>
          <p:cNvPr id="600" name="Google Shape;600;gd288227fe4_1_302:notes"/>
          <p:cNvSpPr/>
          <p:nvPr/>
        </p:nvSpPr>
        <p:spPr>
          <a:xfrm>
            <a:off x="241300" y="363415"/>
            <a:ext cx="6374400" cy="280200"/>
          </a:xfrm>
          <a:prstGeom prst="rect">
            <a:avLst/>
          </a:prstGeom>
          <a:noFill/>
          <a:ln>
            <a:noFill/>
          </a:ln>
        </p:spPr>
        <p:txBody>
          <a:bodyPr spcFirstLastPara="1" wrap="square" lIns="0" tIns="47350" rIns="94725" bIns="4735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dirty="0">
                <a:solidFill>
                  <a:schemeClr val="dk1"/>
                </a:solidFill>
                <a:latin typeface="Arial"/>
                <a:ea typeface="Arial"/>
                <a:cs typeface="Arial"/>
                <a:sym typeface="Arial"/>
              </a:rPr>
              <a:t>Placeholder for text (substitute your own text; delete when not used)</a:t>
            </a:r>
            <a:endParaRPr lang="en-US"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3540693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www.gartner.com/technology/research/technical-professionals.jsp" TargetMode="External"/><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gartner.com/technology/about/policies/usage_policy.jsp#_blank" TargetMode="External"/><Relationship Id="rId2" Type="http://schemas.openxmlformats.org/officeDocument/2006/relationships/image" Target="../media/image4.png"/><Relationship Id="rId1" Type="http://schemas.openxmlformats.org/officeDocument/2006/relationships/slideMaster" Target="../slideMasters/slideMaster2.xml"/><Relationship Id="rId4" Type="http://schemas.openxmlformats.org/officeDocument/2006/relationships/hyperlink" Target="https://www.gartner.com/technology/about/ombudsman/omb_guide2.jsp" TargetMode="Externa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www.gartner.com/technology/about/ombudsman/omb_guide2.jsp" TargetMode="External"/><Relationship Id="rId2" Type="http://schemas.openxmlformats.org/officeDocument/2006/relationships/hyperlink" Target="https://www.gartner.com/technology/about/policies/usage_policy.jsp#_blank" TargetMode="External"/><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dk2"/>
        </a:solidFill>
        <a:effectLst/>
      </p:bgPr>
    </p:bg>
    <p:spTree>
      <p:nvGrpSpPr>
        <p:cNvPr id="1" name="Shape 15"/>
        <p:cNvGrpSpPr/>
        <p:nvPr/>
      </p:nvGrpSpPr>
      <p:grpSpPr>
        <a:xfrm>
          <a:off x="0" y="0"/>
          <a:ext cx="0" cy="0"/>
          <a:chOff x="0" y="0"/>
          <a:chExt cx="0" cy="0"/>
        </a:xfrm>
      </p:grpSpPr>
      <p:sp>
        <p:nvSpPr>
          <p:cNvPr id="16" name="Google Shape;16;p45"/>
          <p:cNvSpPr txBox="1">
            <a:spLocks noGrp="1"/>
          </p:cNvSpPr>
          <p:nvPr>
            <p:ph type="ctrTitle"/>
          </p:nvPr>
        </p:nvSpPr>
        <p:spPr>
          <a:xfrm>
            <a:off x="2167128" y="1815465"/>
            <a:ext cx="4544568" cy="1993392"/>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2"/>
              </a:buClr>
              <a:buSzPts val="3600"/>
              <a:buFont typeface="Arial Black"/>
              <a:buNone/>
              <a:defRPr sz="3600"/>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45"/>
          <p:cNvSpPr txBox="1">
            <a:spLocks noGrp="1"/>
          </p:cNvSpPr>
          <p:nvPr>
            <p:ph type="subTitle" idx="1"/>
          </p:nvPr>
        </p:nvSpPr>
        <p:spPr>
          <a:xfrm>
            <a:off x="2167128" y="3927729"/>
            <a:ext cx="4544568" cy="276999"/>
          </a:xfrm>
          <a:prstGeom prst="rect">
            <a:avLst/>
          </a:prstGeom>
          <a:noFill/>
          <a:ln>
            <a:noFill/>
          </a:ln>
        </p:spPr>
        <p:txBody>
          <a:bodyPr spcFirstLastPara="1" wrap="square" lIns="0" tIns="0" rIns="0" bIns="0" anchor="t" anchorCtr="0">
            <a:spAutoFit/>
          </a:bodyPr>
          <a:lstStyle>
            <a:lvl1pPr marR="0" lvl="0" algn="l">
              <a:lnSpc>
                <a:spcPct val="100000"/>
              </a:lnSpc>
              <a:spcBef>
                <a:spcPts val="0"/>
              </a:spcBef>
              <a:spcAft>
                <a:spcPts val="0"/>
              </a:spcAft>
              <a:buClr>
                <a:schemeClr val="lt1"/>
              </a:buClr>
              <a:buSzPts val="1800"/>
              <a:buFont typeface="Arial"/>
              <a:buNone/>
              <a:defRPr sz="1800"/>
            </a:lvl1pPr>
            <a:lvl2pPr lvl="1" algn="ctr">
              <a:lnSpc>
                <a:spcPct val="90000"/>
              </a:lnSpc>
              <a:spcBef>
                <a:spcPts val="1200"/>
              </a:spcBef>
              <a:spcAft>
                <a:spcPts val="0"/>
              </a:spcAft>
              <a:buClr>
                <a:schemeClr val="lt1"/>
              </a:buClr>
              <a:buSzPts val="1800"/>
              <a:buNone/>
              <a:defRPr sz="2000"/>
            </a:lvl2pPr>
            <a:lvl3pPr lvl="2" algn="ctr">
              <a:lnSpc>
                <a:spcPct val="90000"/>
              </a:lnSpc>
              <a:spcBef>
                <a:spcPts val="1200"/>
              </a:spcBef>
              <a:spcAft>
                <a:spcPts val="0"/>
              </a:spcAft>
              <a:buClr>
                <a:schemeClr val="lt1"/>
              </a:buClr>
              <a:buSzPts val="1800"/>
              <a:buNone/>
              <a:defRPr sz="1800"/>
            </a:lvl3pPr>
            <a:lvl4pPr lvl="3" algn="ctr">
              <a:lnSpc>
                <a:spcPct val="90000"/>
              </a:lnSpc>
              <a:spcBef>
                <a:spcPts val="1200"/>
              </a:spcBef>
              <a:spcAft>
                <a:spcPts val="0"/>
              </a:spcAft>
              <a:buClr>
                <a:schemeClr val="lt1"/>
              </a:buClr>
              <a:buSzPts val="1440"/>
              <a:buNone/>
              <a:defRPr sz="1600"/>
            </a:lvl4pPr>
            <a:lvl5pPr lvl="4" algn="ctr">
              <a:lnSpc>
                <a:spcPct val="90000"/>
              </a:lnSpc>
              <a:spcBef>
                <a:spcPts val="12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8" name="Google Shape;18;p45"/>
          <p:cNvSpPr/>
          <p:nvPr/>
        </p:nvSpPr>
        <p:spPr>
          <a:xfrm>
            <a:off x="1591056"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9" name="Google Shape;19;p45"/>
          <p:cNvSpPr/>
          <p:nvPr/>
        </p:nvSpPr>
        <p:spPr>
          <a:xfrm>
            <a:off x="7059168" y="1344168"/>
            <a:ext cx="164592" cy="329184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0" name="Google Shape;20;p45"/>
          <p:cNvSpPr txBox="1"/>
          <p:nvPr/>
        </p:nvSpPr>
        <p:spPr>
          <a:xfrm>
            <a:off x="457200" y="6199632"/>
            <a:ext cx="7095744" cy="323165"/>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chemeClr val="lt1"/>
                </a:solidFill>
                <a:latin typeface="Arial"/>
                <a:ea typeface="Arial"/>
                <a:cs typeface="Arial"/>
                <a:sym typeface="Arial"/>
              </a:rPr>
              <a:t>© 2021 Gartner, Inc. and/or its affiliates. All rights reserved. Gartner is a registered trademark of Gartner, Inc. or its affiliates. This presentation, including all supporting materials, </a:t>
            </a:r>
            <a:br>
              <a:rPr lang="en-US" sz="700" b="0" i="0" u="none" strike="noStrike" cap="none" dirty="0">
                <a:solidFill>
                  <a:schemeClr val="lt1"/>
                </a:solidFill>
                <a:latin typeface="Arial"/>
                <a:ea typeface="Arial"/>
                <a:cs typeface="Arial"/>
                <a:sym typeface="Arial"/>
              </a:rPr>
            </a:br>
            <a:r>
              <a:rPr lang="en-US" sz="700" b="0" i="0" u="none" strike="noStrike" cap="none" dirty="0">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dirty="0">
              <a:solidFill>
                <a:srgbClr val="000000"/>
              </a:solidFill>
              <a:latin typeface="Arial"/>
              <a:ea typeface="Arial"/>
              <a:cs typeface="Arial"/>
              <a:sym typeface="Arial"/>
            </a:endParaRPr>
          </a:p>
        </p:txBody>
      </p:sp>
      <p:pic>
        <p:nvPicPr>
          <p:cNvPr id="21" name="Google Shape;21;p45"/>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5"/>
        <p:cNvGrpSpPr/>
        <p:nvPr/>
      </p:nvGrpSpPr>
      <p:grpSpPr>
        <a:xfrm>
          <a:off x="0" y="0"/>
          <a:ext cx="0" cy="0"/>
          <a:chOff x="0" y="0"/>
          <a:chExt cx="0" cy="0"/>
        </a:xfrm>
      </p:grpSpPr>
      <p:sp>
        <p:nvSpPr>
          <p:cNvPr id="66" name="Google Shape;66;gbcce1da12b_6_35"/>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Key Issues - Grey">
  <p:cSld name="Key Issues - Grey">
    <p:spTree>
      <p:nvGrpSpPr>
        <p:cNvPr id="1" name="Shape 67"/>
        <p:cNvGrpSpPr/>
        <p:nvPr/>
      </p:nvGrpSpPr>
      <p:grpSpPr>
        <a:xfrm>
          <a:off x="0" y="0"/>
          <a:ext cx="0" cy="0"/>
          <a:chOff x="0" y="0"/>
          <a:chExt cx="0" cy="0"/>
        </a:xfrm>
      </p:grpSpPr>
      <p:sp>
        <p:nvSpPr>
          <p:cNvPr id="68" name="Google Shape;68;gbcce1da12b_6_37"/>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gbcce1da12b_6_37"/>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rgbClr val="979D9D"/>
              </a:buClr>
              <a:buSzPts val="2800"/>
              <a:buFont typeface="Arial Black"/>
              <a:buAutoNum type="arabicPeriod"/>
              <a:defRPr>
                <a:solidFill>
                  <a:srgbClr val="979D9D"/>
                </a:solidFill>
              </a:defRPr>
            </a:lvl1pPr>
            <a:lvl2pPr marL="914400" lvl="1" indent="-365760" algn="l">
              <a:lnSpc>
                <a:spcPct val="90000"/>
              </a:lnSpc>
              <a:spcBef>
                <a:spcPts val="1200"/>
              </a:spcBef>
              <a:spcAft>
                <a:spcPts val="0"/>
              </a:spcAft>
              <a:buClr>
                <a:srgbClr val="979D9D"/>
              </a:buClr>
              <a:buSzPts val="2160"/>
              <a:buChar char="–"/>
              <a:defRPr>
                <a:solidFill>
                  <a:srgbClr val="979D9D"/>
                </a:solidFill>
              </a:defRPr>
            </a:lvl2pPr>
            <a:lvl3pPr marL="1371600" lvl="2" indent="-381000" algn="l">
              <a:lnSpc>
                <a:spcPct val="90000"/>
              </a:lnSpc>
              <a:spcBef>
                <a:spcPts val="1200"/>
              </a:spcBef>
              <a:spcAft>
                <a:spcPts val="0"/>
              </a:spcAft>
              <a:buClr>
                <a:srgbClr val="979D9D"/>
              </a:buClr>
              <a:buSzPts val="2400"/>
              <a:buChar char="•"/>
              <a:defRPr>
                <a:solidFill>
                  <a:srgbClr val="979D9D"/>
                </a:solidFill>
              </a:defRPr>
            </a:lvl3pPr>
            <a:lvl4pPr marL="1828800" lvl="3" indent="-365760" algn="l">
              <a:lnSpc>
                <a:spcPct val="90000"/>
              </a:lnSpc>
              <a:spcBef>
                <a:spcPts val="1200"/>
              </a:spcBef>
              <a:spcAft>
                <a:spcPts val="0"/>
              </a:spcAft>
              <a:buClr>
                <a:srgbClr val="979D9D"/>
              </a:buClr>
              <a:buSzPts val="2160"/>
              <a:buChar char="–"/>
              <a:defRPr>
                <a:solidFill>
                  <a:srgbClr val="979D9D"/>
                </a:solidFill>
              </a:defRPr>
            </a:lvl4pPr>
            <a:lvl5pPr marL="2286000" lvl="4" indent="-381000" algn="l">
              <a:lnSpc>
                <a:spcPct val="90000"/>
              </a:lnSpc>
              <a:spcBef>
                <a:spcPts val="1200"/>
              </a:spcBef>
              <a:spcAft>
                <a:spcPts val="0"/>
              </a:spcAft>
              <a:buClr>
                <a:srgbClr val="979D9D"/>
              </a:buClr>
              <a:buSzPts val="2400"/>
              <a:buChar char="•"/>
              <a:defRPr>
                <a:solidFill>
                  <a:srgbClr val="979D9D"/>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lumn graphics right">
  <p:cSld name="Two column graphics right">
    <p:spTree>
      <p:nvGrpSpPr>
        <p:cNvPr id="1" name="Shape 70"/>
        <p:cNvGrpSpPr/>
        <p:nvPr/>
      </p:nvGrpSpPr>
      <p:grpSpPr>
        <a:xfrm>
          <a:off x="0" y="0"/>
          <a:ext cx="0" cy="0"/>
          <a:chOff x="0" y="0"/>
          <a:chExt cx="0" cy="0"/>
        </a:xfrm>
      </p:grpSpPr>
      <p:sp>
        <p:nvSpPr>
          <p:cNvPr id="71" name="Google Shape;71;gbcce1da12b_6_40"/>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gbcce1da12b_6_40"/>
          <p:cNvSpPr txBox="1">
            <a:spLocks noGrp="1"/>
          </p:cNvSpPr>
          <p:nvPr>
            <p:ph type="body" idx="1"/>
          </p:nvPr>
        </p:nvSpPr>
        <p:spPr>
          <a:xfrm>
            <a:off x="457200" y="1527175"/>
            <a:ext cx="5499100" cy="4460875"/>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31469" algn="l">
              <a:lnSpc>
                <a:spcPct val="90000"/>
              </a:lnSpc>
              <a:spcBef>
                <a:spcPts val="1200"/>
              </a:spcBef>
              <a:spcAft>
                <a:spcPts val="0"/>
              </a:spcAft>
              <a:buClr>
                <a:schemeClr val="dk1"/>
              </a:buClr>
              <a:buSzPts val="162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31469" algn="l">
              <a:lnSpc>
                <a:spcPct val="90000"/>
              </a:lnSpc>
              <a:spcBef>
                <a:spcPts val="1200"/>
              </a:spcBef>
              <a:spcAft>
                <a:spcPts val="0"/>
              </a:spcAft>
              <a:buClr>
                <a:schemeClr val="dk1"/>
              </a:buClr>
              <a:buSzPts val="162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lumn">
  <p:cSld name="Two column">
    <p:spTree>
      <p:nvGrpSpPr>
        <p:cNvPr id="1" name="Shape 73"/>
        <p:cNvGrpSpPr/>
        <p:nvPr/>
      </p:nvGrpSpPr>
      <p:grpSpPr>
        <a:xfrm>
          <a:off x="0" y="0"/>
          <a:ext cx="0" cy="0"/>
          <a:chOff x="0" y="0"/>
          <a:chExt cx="0" cy="0"/>
        </a:xfrm>
      </p:grpSpPr>
      <p:sp>
        <p:nvSpPr>
          <p:cNvPr id="74" name="Google Shape;74;gbcce1da12b_6_43"/>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gbcce1da12b_6_43"/>
          <p:cNvSpPr txBox="1">
            <a:spLocks noGrp="1"/>
          </p:cNvSpPr>
          <p:nvPr>
            <p:ph type="body" idx="1"/>
          </p:nvPr>
        </p:nvSpPr>
        <p:spPr>
          <a:xfrm>
            <a:off x="457200" y="1527175"/>
            <a:ext cx="5499100" cy="4460875"/>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31469" algn="l">
              <a:lnSpc>
                <a:spcPct val="90000"/>
              </a:lnSpc>
              <a:spcBef>
                <a:spcPts val="1200"/>
              </a:spcBef>
              <a:spcAft>
                <a:spcPts val="0"/>
              </a:spcAft>
              <a:buClr>
                <a:schemeClr val="dk1"/>
              </a:buClr>
              <a:buSzPts val="162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31469" algn="l">
              <a:lnSpc>
                <a:spcPct val="90000"/>
              </a:lnSpc>
              <a:spcBef>
                <a:spcPts val="1200"/>
              </a:spcBef>
              <a:spcAft>
                <a:spcPts val="0"/>
              </a:spcAft>
              <a:buClr>
                <a:schemeClr val="dk1"/>
              </a:buClr>
              <a:buSzPts val="162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gbcce1da12b_6_43"/>
          <p:cNvSpPr txBox="1">
            <a:spLocks noGrp="1"/>
          </p:cNvSpPr>
          <p:nvPr>
            <p:ph type="body" idx="2"/>
          </p:nvPr>
        </p:nvSpPr>
        <p:spPr>
          <a:xfrm>
            <a:off x="6234113" y="1527175"/>
            <a:ext cx="5499100" cy="4460875"/>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dk1"/>
              </a:buClr>
              <a:buSzPts val="2800"/>
              <a:buChar char="•"/>
              <a:defRPr/>
            </a:lvl1pPr>
            <a:lvl2pPr marL="914400" lvl="1" indent="-331469" algn="l">
              <a:lnSpc>
                <a:spcPct val="90000"/>
              </a:lnSpc>
              <a:spcBef>
                <a:spcPts val="1200"/>
              </a:spcBef>
              <a:spcAft>
                <a:spcPts val="0"/>
              </a:spcAft>
              <a:buClr>
                <a:schemeClr val="dk1"/>
              </a:buClr>
              <a:buSzPts val="162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31469" algn="l">
              <a:lnSpc>
                <a:spcPct val="90000"/>
              </a:lnSpc>
              <a:spcBef>
                <a:spcPts val="1200"/>
              </a:spcBef>
              <a:spcAft>
                <a:spcPts val="0"/>
              </a:spcAft>
              <a:buClr>
                <a:schemeClr val="dk1"/>
              </a:buClr>
              <a:buSzPts val="162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PA Band">
  <p:cSld name="SPA Band">
    <p:spTree>
      <p:nvGrpSpPr>
        <p:cNvPr id="1" name="Shape 77"/>
        <p:cNvGrpSpPr/>
        <p:nvPr/>
      </p:nvGrpSpPr>
      <p:grpSpPr>
        <a:xfrm>
          <a:off x="0" y="0"/>
          <a:ext cx="0" cy="0"/>
          <a:chOff x="0" y="0"/>
          <a:chExt cx="0" cy="0"/>
        </a:xfrm>
      </p:grpSpPr>
      <p:sp>
        <p:nvSpPr>
          <p:cNvPr id="78" name="Google Shape;78;gbcce1da12b_6_47"/>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gbcce1da12b_6_47"/>
          <p:cNvSpPr txBox="1">
            <a:spLocks noGrp="1"/>
          </p:cNvSpPr>
          <p:nvPr>
            <p:ph type="body" idx="1"/>
          </p:nvPr>
        </p:nvSpPr>
        <p:spPr>
          <a:xfrm>
            <a:off x="457201" y="2193290"/>
            <a:ext cx="5499100" cy="379476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2400"/>
              <a:buNone/>
              <a:defRPr sz="2400" b="1"/>
            </a:lvl1pPr>
            <a:lvl2pPr marL="914400" lvl="1" indent="-381000" algn="l">
              <a:lnSpc>
                <a:spcPct val="90000"/>
              </a:lnSpc>
              <a:spcBef>
                <a:spcPts val="1200"/>
              </a:spcBef>
              <a:spcAft>
                <a:spcPts val="0"/>
              </a:spcAft>
              <a:buClr>
                <a:schemeClr val="dk1"/>
              </a:buClr>
              <a:buSzPts val="2400"/>
              <a:buFont typeface="Arial"/>
              <a:buChar char="•"/>
              <a:defRPr sz="2400"/>
            </a:lvl2pPr>
            <a:lvl3pPr marL="1371600" lvl="2" indent="-381000" algn="l">
              <a:lnSpc>
                <a:spcPct val="90000"/>
              </a:lnSpc>
              <a:spcBef>
                <a:spcPts val="1200"/>
              </a:spcBef>
              <a:spcAft>
                <a:spcPts val="0"/>
              </a:spcAft>
              <a:buClr>
                <a:schemeClr val="dk1"/>
              </a:buClr>
              <a:buSzPts val="2400"/>
              <a:buFont typeface="Arial"/>
              <a:buChar char="–"/>
              <a:defRPr sz="2400"/>
            </a:lvl3pPr>
            <a:lvl4pPr marL="1828800" lvl="3" indent="-381000" algn="l">
              <a:lnSpc>
                <a:spcPct val="90000"/>
              </a:lnSpc>
              <a:spcBef>
                <a:spcPts val="1200"/>
              </a:spcBef>
              <a:spcAft>
                <a:spcPts val="0"/>
              </a:spcAft>
              <a:buClr>
                <a:schemeClr val="dk1"/>
              </a:buClr>
              <a:buSzPts val="2400"/>
              <a:buFont typeface="Arial"/>
              <a:buChar char="•"/>
              <a:defRPr sz="2400"/>
            </a:lvl4pPr>
            <a:lvl5pPr marL="2286000" lvl="4" indent="-381000" algn="l">
              <a:lnSpc>
                <a:spcPct val="90000"/>
              </a:lnSpc>
              <a:spcBef>
                <a:spcPts val="1200"/>
              </a:spcBef>
              <a:spcAft>
                <a:spcPts val="0"/>
              </a:spcAft>
              <a:buClr>
                <a:schemeClr val="dk1"/>
              </a:buClr>
              <a:buSzPts val="2400"/>
              <a:buFont typeface="Arial"/>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gbcce1da12b_6_47"/>
          <p:cNvSpPr txBox="1">
            <a:spLocks noGrp="1"/>
          </p:cNvSpPr>
          <p:nvPr>
            <p:ph type="body" idx="2"/>
          </p:nvPr>
        </p:nvSpPr>
        <p:spPr>
          <a:xfrm>
            <a:off x="457200" y="976313"/>
            <a:ext cx="11276013" cy="1047750"/>
          </a:xfrm>
          <a:prstGeom prst="rect">
            <a:avLst/>
          </a:prstGeom>
          <a:solidFill>
            <a:srgbClr val="002856"/>
          </a:solidFill>
          <a:ln>
            <a:noFill/>
          </a:ln>
        </p:spPr>
        <p:txBody>
          <a:bodyPr spcFirstLastPara="1" wrap="square" lIns="137150" tIns="0" rIns="91425" bIns="0" anchor="ctr" anchorCtr="0">
            <a:noAutofit/>
          </a:bodyPr>
          <a:lstStyle>
            <a:lvl1pPr marL="457200" lvl="0" indent="-228600" algn="l">
              <a:lnSpc>
                <a:spcPct val="90000"/>
              </a:lnSpc>
              <a:spcBef>
                <a:spcPts val="600"/>
              </a:spcBef>
              <a:spcAft>
                <a:spcPts val="0"/>
              </a:spcAft>
              <a:buClr>
                <a:srgbClr val="FFFFFF"/>
              </a:buClr>
              <a:buSzPts val="2400"/>
              <a:buNone/>
              <a:defRPr sz="2400">
                <a:solidFill>
                  <a:srgbClr val="FFFFFF"/>
                </a:solidFill>
              </a:defRPr>
            </a:lvl1pPr>
            <a:lvl2pPr marL="914400" lvl="1" indent="-331469" algn="l">
              <a:lnSpc>
                <a:spcPct val="90000"/>
              </a:lnSpc>
              <a:spcBef>
                <a:spcPts val="1200"/>
              </a:spcBef>
              <a:spcAft>
                <a:spcPts val="0"/>
              </a:spcAft>
              <a:buClr>
                <a:schemeClr val="dk1"/>
              </a:buClr>
              <a:buSzPts val="162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31469" algn="l">
              <a:lnSpc>
                <a:spcPct val="90000"/>
              </a:lnSpc>
              <a:spcBef>
                <a:spcPts val="1200"/>
              </a:spcBef>
              <a:spcAft>
                <a:spcPts val="0"/>
              </a:spcAft>
              <a:buClr>
                <a:schemeClr val="dk1"/>
              </a:buClr>
              <a:buSzPts val="162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gbcce1da12b_6_47"/>
          <p:cNvSpPr txBox="1">
            <a:spLocks noGrp="1"/>
          </p:cNvSpPr>
          <p:nvPr>
            <p:ph type="body" idx="3"/>
          </p:nvPr>
        </p:nvSpPr>
        <p:spPr>
          <a:xfrm>
            <a:off x="6234113" y="2193290"/>
            <a:ext cx="5499100" cy="379476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2400"/>
              <a:buNone/>
              <a:defRPr sz="2400" b="1"/>
            </a:lvl1pPr>
            <a:lvl2pPr marL="914400" lvl="1" indent="-381000" algn="l">
              <a:lnSpc>
                <a:spcPct val="90000"/>
              </a:lnSpc>
              <a:spcBef>
                <a:spcPts val="1200"/>
              </a:spcBef>
              <a:spcAft>
                <a:spcPts val="0"/>
              </a:spcAft>
              <a:buClr>
                <a:schemeClr val="dk1"/>
              </a:buClr>
              <a:buSzPts val="2400"/>
              <a:buFont typeface="Arial"/>
              <a:buChar char="•"/>
              <a:defRPr sz="2400"/>
            </a:lvl2pPr>
            <a:lvl3pPr marL="1371600" lvl="2" indent="-381000" algn="l">
              <a:lnSpc>
                <a:spcPct val="90000"/>
              </a:lnSpc>
              <a:spcBef>
                <a:spcPts val="1200"/>
              </a:spcBef>
              <a:spcAft>
                <a:spcPts val="0"/>
              </a:spcAft>
              <a:buClr>
                <a:schemeClr val="dk1"/>
              </a:buClr>
              <a:buSzPts val="2400"/>
              <a:buFont typeface="Arial"/>
              <a:buChar char="–"/>
              <a:defRPr sz="2400"/>
            </a:lvl3pPr>
            <a:lvl4pPr marL="1828800" lvl="3" indent="-381000" algn="l">
              <a:lnSpc>
                <a:spcPct val="90000"/>
              </a:lnSpc>
              <a:spcBef>
                <a:spcPts val="1200"/>
              </a:spcBef>
              <a:spcAft>
                <a:spcPts val="0"/>
              </a:spcAft>
              <a:buClr>
                <a:schemeClr val="dk1"/>
              </a:buClr>
              <a:buSzPts val="2400"/>
              <a:buFont typeface="Arial"/>
              <a:buChar char="•"/>
              <a:defRPr sz="2400"/>
            </a:lvl4pPr>
            <a:lvl5pPr marL="2286000" lvl="4" indent="-381000" algn="l">
              <a:lnSpc>
                <a:spcPct val="90000"/>
              </a:lnSpc>
              <a:spcBef>
                <a:spcPts val="1200"/>
              </a:spcBef>
              <a:spcAft>
                <a:spcPts val="0"/>
              </a:spcAft>
              <a:buClr>
                <a:schemeClr val="dk1"/>
              </a:buClr>
              <a:buSzPts val="2400"/>
              <a:buFont typeface="Arial"/>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Recommendations">
  <p:cSld name="Recommendations">
    <p:spTree>
      <p:nvGrpSpPr>
        <p:cNvPr id="1" name="Shape 82"/>
        <p:cNvGrpSpPr/>
        <p:nvPr/>
      </p:nvGrpSpPr>
      <p:grpSpPr>
        <a:xfrm>
          <a:off x="0" y="0"/>
          <a:ext cx="0" cy="0"/>
          <a:chOff x="0" y="0"/>
          <a:chExt cx="0" cy="0"/>
        </a:xfrm>
      </p:grpSpPr>
      <p:sp>
        <p:nvSpPr>
          <p:cNvPr id="83" name="Google Shape;83;gbcce1da12b_6_52"/>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gbcce1da12b_6_52"/>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59740" algn="l">
              <a:lnSpc>
                <a:spcPct val="90000"/>
              </a:lnSpc>
              <a:spcBef>
                <a:spcPts val="1200"/>
              </a:spcBef>
              <a:spcAft>
                <a:spcPts val="0"/>
              </a:spcAft>
              <a:buClr>
                <a:schemeClr val="dk1"/>
              </a:buClr>
              <a:buSzPts val="3640"/>
              <a:buFont typeface="Arial"/>
              <a:buChar char="•"/>
              <a:defRPr/>
            </a:lvl1pPr>
            <a:lvl2pPr marL="914400" lvl="1" indent="-365760" algn="l">
              <a:lnSpc>
                <a:spcPct val="90000"/>
              </a:lnSpc>
              <a:spcBef>
                <a:spcPts val="1200"/>
              </a:spcBef>
              <a:spcAft>
                <a:spcPts val="0"/>
              </a:spcAft>
              <a:buClr>
                <a:schemeClr val="dk1"/>
              </a:buClr>
              <a:buSzPts val="2160"/>
              <a:buChar char="–"/>
              <a:defRPr/>
            </a:lvl2pPr>
            <a:lvl3pPr marL="1371600" lvl="2" indent="-381000" algn="l">
              <a:lnSpc>
                <a:spcPct val="90000"/>
              </a:lnSpc>
              <a:spcBef>
                <a:spcPts val="1200"/>
              </a:spcBef>
              <a:spcAft>
                <a:spcPts val="0"/>
              </a:spcAft>
              <a:buClr>
                <a:schemeClr val="dk1"/>
              </a:buClr>
              <a:buSzPts val="2400"/>
              <a:buChar char="•"/>
              <a:defRPr/>
            </a:lvl3pPr>
            <a:lvl4pPr marL="1828800" lvl="3" indent="-365760" algn="l">
              <a:lnSpc>
                <a:spcPct val="90000"/>
              </a:lnSpc>
              <a:spcBef>
                <a:spcPts val="1200"/>
              </a:spcBef>
              <a:spcAft>
                <a:spcPts val="0"/>
              </a:spcAft>
              <a:buClr>
                <a:schemeClr val="dk1"/>
              </a:buClr>
              <a:buSzPts val="2160"/>
              <a:buChar char="–"/>
              <a:defRPr/>
            </a:lvl4pPr>
            <a:lvl5pPr marL="2286000" lvl="4" indent="-381000" algn="l">
              <a:lnSpc>
                <a:spcPct val="90000"/>
              </a:lnSpc>
              <a:spcBef>
                <a:spcPts val="1200"/>
              </a:spcBef>
              <a:spcAft>
                <a:spcPts val="0"/>
              </a:spcAft>
              <a:buClr>
                <a:schemeClr val="dk1"/>
              </a:buClr>
              <a:buSzPts val="2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Action Plan">
  <p:cSld name="Action Plan">
    <p:spTree>
      <p:nvGrpSpPr>
        <p:cNvPr id="1" name="Shape 85"/>
        <p:cNvGrpSpPr/>
        <p:nvPr/>
      </p:nvGrpSpPr>
      <p:grpSpPr>
        <a:xfrm>
          <a:off x="0" y="0"/>
          <a:ext cx="0" cy="0"/>
          <a:chOff x="0" y="0"/>
          <a:chExt cx="0" cy="0"/>
        </a:xfrm>
      </p:grpSpPr>
      <p:sp>
        <p:nvSpPr>
          <p:cNvPr id="86" name="Google Shape;86;gbcce1da12b_6_55"/>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gbcce1da12b_6_55"/>
          <p:cNvSpPr txBox="1">
            <a:spLocks noGrp="1"/>
          </p:cNvSpPr>
          <p:nvPr>
            <p:ph type="body" idx="1"/>
          </p:nvPr>
        </p:nvSpPr>
        <p:spPr>
          <a:xfrm>
            <a:off x="457201" y="1527175"/>
            <a:ext cx="11276012" cy="446087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2800"/>
              <a:buNone/>
              <a:defRPr sz="2800" b="1"/>
            </a:lvl1pPr>
            <a:lvl2pPr marL="914400" lvl="1" indent="-381000" algn="l">
              <a:lnSpc>
                <a:spcPct val="90000"/>
              </a:lnSpc>
              <a:spcBef>
                <a:spcPts val="1200"/>
              </a:spcBef>
              <a:spcAft>
                <a:spcPts val="0"/>
              </a:spcAft>
              <a:buClr>
                <a:schemeClr val="dk1"/>
              </a:buClr>
              <a:buSzPts val="2400"/>
              <a:buFont typeface="Arial"/>
              <a:buChar char="•"/>
              <a:defRPr sz="2400"/>
            </a:lvl2pPr>
            <a:lvl3pPr marL="1371600" lvl="2" indent="-381000" algn="l">
              <a:lnSpc>
                <a:spcPct val="90000"/>
              </a:lnSpc>
              <a:spcBef>
                <a:spcPts val="1200"/>
              </a:spcBef>
              <a:spcAft>
                <a:spcPts val="0"/>
              </a:spcAft>
              <a:buClr>
                <a:schemeClr val="dk1"/>
              </a:buClr>
              <a:buSzPts val="2400"/>
              <a:buFont typeface="Arial"/>
              <a:buChar char="–"/>
              <a:defRPr sz="2400"/>
            </a:lvl3pPr>
            <a:lvl4pPr marL="1828800" lvl="3" indent="-381000" algn="l">
              <a:lnSpc>
                <a:spcPct val="90000"/>
              </a:lnSpc>
              <a:spcBef>
                <a:spcPts val="1200"/>
              </a:spcBef>
              <a:spcAft>
                <a:spcPts val="0"/>
              </a:spcAft>
              <a:buClr>
                <a:schemeClr val="dk1"/>
              </a:buClr>
              <a:buSzPts val="2400"/>
              <a:buFont typeface="Arial"/>
              <a:buChar char="•"/>
              <a:defRPr sz="2400"/>
            </a:lvl4pPr>
            <a:lvl5pPr marL="2286000" lvl="4" indent="-381000" algn="l">
              <a:lnSpc>
                <a:spcPct val="90000"/>
              </a:lnSpc>
              <a:spcBef>
                <a:spcPts val="1200"/>
              </a:spcBef>
              <a:spcAft>
                <a:spcPts val="0"/>
              </a:spcAft>
              <a:buClr>
                <a:schemeClr val="dk1"/>
              </a:buClr>
              <a:buSzPts val="2400"/>
              <a:buFont typeface="Arial"/>
              <a:buChar char="–"/>
              <a:defRPr sz="2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Recommended Research">
  <p:cSld name="Recommended Research">
    <p:spTree>
      <p:nvGrpSpPr>
        <p:cNvPr id="1" name="Shape 88"/>
        <p:cNvGrpSpPr/>
        <p:nvPr/>
      </p:nvGrpSpPr>
      <p:grpSpPr>
        <a:xfrm>
          <a:off x="0" y="0"/>
          <a:ext cx="0" cy="0"/>
          <a:chOff x="0" y="0"/>
          <a:chExt cx="0" cy="0"/>
        </a:xfrm>
      </p:grpSpPr>
      <p:sp>
        <p:nvSpPr>
          <p:cNvPr id="89" name="Google Shape;89;gbcce1da12b_6_58"/>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gbcce1da12b_6_58"/>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59740" algn="l">
              <a:lnSpc>
                <a:spcPct val="90000"/>
              </a:lnSpc>
              <a:spcBef>
                <a:spcPts val="1200"/>
              </a:spcBef>
              <a:spcAft>
                <a:spcPts val="0"/>
              </a:spcAft>
              <a:buClr>
                <a:schemeClr val="dk2"/>
              </a:buClr>
              <a:buSzPts val="3640"/>
              <a:buFont typeface="Arial"/>
              <a:buChar char="•"/>
              <a:defRPr/>
            </a:lvl1pPr>
            <a:lvl2pPr marL="914400" lvl="1" indent="-365760" algn="l">
              <a:lnSpc>
                <a:spcPct val="90000"/>
              </a:lnSpc>
              <a:spcBef>
                <a:spcPts val="1200"/>
              </a:spcBef>
              <a:spcAft>
                <a:spcPts val="0"/>
              </a:spcAft>
              <a:buClr>
                <a:schemeClr val="dk1"/>
              </a:buClr>
              <a:buSzPts val="2160"/>
              <a:buChar char="–"/>
              <a:defRPr/>
            </a:lvl2pPr>
            <a:lvl3pPr marL="1371600" lvl="2" indent="-381000" algn="l">
              <a:lnSpc>
                <a:spcPct val="90000"/>
              </a:lnSpc>
              <a:spcBef>
                <a:spcPts val="1200"/>
              </a:spcBef>
              <a:spcAft>
                <a:spcPts val="0"/>
              </a:spcAft>
              <a:buClr>
                <a:schemeClr val="dk1"/>
              </a:buClr>
              <a:buSzPts val="2400"/>
              <a:buChar char="•"/>
              <a:defRPr/>
            </a:lvl3pPr>
            <a:lvl4pPr marL="1828800" lvl="3" indent="-365760" algn="l">
              <a:lnSpc>
                <a:spcPct val="90000"/>
              </a:lnSpc>
              <a:spcBef>
                <a:spcPts val="1200"/>
              </a:spcBef>
              <a:spcAft>
                <a:spcPts val="0"/>
              </a:spcAft>
              <a:buClr>
                <a:schemeClr val="dk1"/>
              </a:buClr>
              <a:buSzPts val="2160"/>
              <a:buChar char="–"/>
              <a:defRPr/>
            </a:lvl4pPr>
            <a:lvl5pPr marL="2286000" lvl="4" indent="-381000" algn="l">
              <a:lnSpc>
                <a:spcPct val="90000"/>
              </a:lnSpc>
              <a:spcBef>
                <a:spcPts val="1200"/>
              </a:spcBef>
              <a:spcAft>
                <a:spcPts val="0"/>
              </a:spcAft>
              <a:buClr>
                <a:schemeClr val="dk1"/>
              </a:buClr>
              <a:buSzPts val="2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gbcce1da12b_6_58"/>
          <p:cNvSpPr txBox="1"/>
          <p:nvPr/>
        </p:nvSpPr>
        <p:spPr>
          <a:xfrm>
            <a:off x="457200" y="6230064"/>
            <a:ext cx="6229673" cy="12311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dirty="0">
                <a:solidFill>
                  <a:srgbClr val="6F7878"/>
                </a:solidFill>
                <a:latin typeface="Arial"/>
                <a:ea typeface="Arial"/>
                <a:cs typeface="Arial"/>
                <a:sym typeface="Arial"/>
              </a:rPr>
              <a:t>For information, please contact your Gartner representative.</a:t>
            </a: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Recommended Research">
  <p:cSld name="1_Recommended Research">
    <p:spTree>
      <p:nvGrpSpPr>
        <p:cNvPr id="1" name="Shape 92"/>
        <p:cNvGrpSpPr/>
        <p:nvPr/>
      </p:nvGrpSpPr>
      <p:grpSpPr>
        <a:xfrm>
          <a:off x="0" y="0"/>
          <a:ext cx="0" cy="0"/>
          <a:chOff x="0" y="0"/>
          <a:chExt cx="0" cy="0"/>
        </a:xfrm>
      </p:grpSpPr>
      <p:sp>
        <p:nvSpPr>
          <p:cNvPr id="93" name="Google Shape;93;gbcce1da12b_6_62"/>
          <p:cNvSpPr txBox="1">
            <a:spLocks noGrp="1"/>
          </p:cNvSpPr>
          <p:nvPr>
            <p:ph type="title"/>
          </p:nvPr>
        </p:nvSpPr>
        <p:spPr>
          <a:xfrm>
            <a:off x="457200" y="366713"/>
            <a:ext cx="9020175"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94" name="Google Shape;94;gbcce1da12b_6_62"/>
          <p:cNvPicPr preferRelativeResize="0"/>
          <p:nvPr/>
        </p:nvPicPr>
        <p:blipFill rotWithShape="1">
          <a:blip r:embed="rId2">
            <a:alphaModFix/>
          </a:blip>
          <a:srcRect/>
          <a:stretch/>
        </p:blipFill>
        <p:spPr>
          <a:xfrm>
            <a:off x="9647853" y="255408"/>
            <a:ext cx="2085360" cy="465730"/>
          </a:xfrm>
          <a:prstGeom prst="rect">
            <a:avLst/>
          </a:prstGeom>
          <a:noFill/>
          <a:ln>
            <a:noFill/>
          </a:ln>
        </p:spPr>
      </p:pic>
      <p:sp>
        <p:nvSpPr>
          <p:cNvPr id="95" name="Google Shape;95;gbcce1da12b_6_62"/>
          <p:cNvSpPr txBox="1"/>
          <p:nvPr/>
        </p:nvSpPr>
        <p:spPr>
          <a:xfrm>
            <a:off x="457200" y="6106954"/>
            <a:ext cx="6229673" cy="2462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dirty="0">
                <a:solidFill>
                  <a:srgbClr val="6F7878"/>
                </a:solidFill>
                <a:latin typeface="Arial"/>
                <a:ea typeface="Arial"/>
                <a:cs typeface="Arial"/>
                <a:sym typeface="Arial"/>
              </a:rPr>
              <a:t>The above research is from the Gartner for Technical Professionals Research Library. For information, please contact your Gartner representative or visit </a:t>
            </a:r>
            <a:r>
              <a:rPr lang="en-US" sz="800" b="0" i="0" u="sng" strike="noStrike" cap="none" dirty="0">
                <a:solidFill>
                  <a:srgbClr val="6F7878"/>
                </a:solidFill>
                <a:latin typeface="Arial"/>
                <a:ea typeface="Arial"/>
                <a:cs typeface="Arial"/>
                <a:sym typeface="Arial"/>
                <a:hlinkClick r:id="rId3">
                  <a:extLst>
                    <a:ext uri="{A12FA001-AC4F-418D-AE19-62706E023703}">
                      <ahyp:hlinkClr xmlns:ahyp="http://schemas.microsoft.com/office/drawing/2018/hyperlinkcolor" xmlns="" val="tx"/>
                    </a:ext>
                  </a:extLst>
                </a:hlinkClick>
              </a:rPr>
              <a:t>http://www.gartner.com/technology/research/technical-professionals.jsp</a:t>
            </a:r>
            <a:endParaRPr sz="800" b="0" i="0" u="none" strike="noStrike" cap="none" dirty="0">
              <a:solidFill>
                <a:srgbClr val="6F7878"/>
              </a:solidFill>
              <a:latin typeface="Arial"/>
              <a:ea typeface="Arial"/>
              <a:cs typeface="Arial"/>
              <a:sym typeface="Arial"/>
            </a:endParaRPr>
          </a:p>
        </p:txBody>
      </p:sp>
      <p:sp>
        <p:nvSpPr>
          <p:cNvPr id="96" name="Google Shape;96;gbcce1da12b_6_62"/>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59740" algn="l">
              <a:lnSpc>
                <a:spcPct val="90000"/>
              </a:lnSpc>
              <a:spcBef>
                <a:spcPts val="1200"/>
              </a:spcBef>
              <a:spcAft>
                <a:spcPts val="0"/>
              </a:spcAft>
              <a:buClr>
                <a:schemeClr val="dk2"/>
              </a:buClr>
              <a:buSzPts val="3640"/>
              <a:buFont typeface="Arial"/>
              <a:buChar char="•"/>
              <a:defRPr/>
            </a:lvl1pPr>
            <a:lvl2pPr marL="914400" lvl="1" indent="-365760" algn="l">
              <a:lnSpc>
                <a:spcPct val="90000"/>
              </a:lnSpc>
              <a:spcBef>
                <a:spcPts val="1200"/>
              </a:spcBef>
              <a:spcAft>
                <a:spcPts val="0"/>
              </a:spcAft>
              <a:buClr>
                <a:schemeClr val="dk1"/>
              </a:buClr>
              <a:buSzPts val="2160"/>
              <a:buChar char="–"/>
              <a:defRPr/>
            </a:lvl2pPr>
            <a:lvl3pPr marL="1371600" lvl="2" indent="-381000" algn="l">
              <a:lnSpc>
                <a:spcPct val="90000"/>
              </a:lnSpc>
              <a:spcBef>
                <a:spcPts val="1200"/>
              </a:spcBef>
              <a:spcAft>
                <a:spcPts val="0"/>
              </a:spcAft>
              <a:buClr>
                <a:schemeClr val="dk1"/>
              </a:buClr>
              <a:buSzPts val="2400"/>
              <a:buChar char="•"/>
              <a:defRPr/>
            </a:lvl3pPr>
            <a:lvl4pPr marL="1828800" lvl="3" indent="-365760" algn="l">
              <a:lnSpc>
                <a:spcPct val="90000"/>
              </a:lnSpc>
              <a:spcBef>
                <a:spcPts val="1200"/>
              </a:spcBef>
              <a:spcAft>
                <a:spcPts val="0"/>
              </a:spcAft>
              <a:buClr>
                <a:schemeClr val="dk1"/>
              </a:buClr>
              <a:buSzPts val="2160"/>
              <a:buChar char="–"/>
              <a:defRPr/>
            </a:lvl4pPr>
            <a:lvl5pPr marL="2286000" lvl="4" indent="-381000" algn="l">
              <a:lnSpc>
                <a:spcPct val="90000"/>
              </a:lnSpc>
              <a:spcBef>
                <a:spcPts val="1200"/>
              </a:spcBef>
              <a:spcAft>
                <a:spcPts val="0"/>
              </a:spcAft>
              <a:buClr>
                <a:schemeClr val="dk1"/>
              </a:buClr>
              <a:buSzPts val="2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Action Item">
  <p:cSld name="Action Item">
    <p:spTree>
      <p:nvGrpSpPr>
        <p:cNvPr id="1" name="Shape 97"/>
        <p:cNvGrpSpPr/>
        <p:nvPr/>
      </p:nvGrpSpPr>
      <p:grpSpPr>
        <a:xfrm>
          <a:off x="0" y="0"/>
          <a:ext cx="0" cy="0"/>
          <a:chOff x="0" y="0"/>
          <a:chExt cx="0" cy="0"/>
        </a:xfrm>
      </p:grpSpPr>
      <p:sp>
        <p:nvSpPr>
          <p:cNvPr id="98" name="Google Shape;98;gbcce1da12b_6_67"/>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gbcce1da12b_6_67"/>
          <p:cNvSpPr txBox="1">
            <a:spLocks noGrp="1"/>
          </p:cNvSpPr>
          <p:nvPr>
            <p:ph type="body" idx="1"/>
          </p:nvPr>
        </p:nvSpPr>
        <p:spPr>
          <a:xfrm>
            <a:off x="457200" y="1527175"/>
            <a:ext cx="11276013" cy="325120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200"/>
              </a:spcBef>
              <a:spcAft>
                <a:spcPts val="0"/>
              </a:spcAft>
              <a:buClr>
                <a:schemeClr val="dk1"/>
              </a:buClr>
              <a:buSzPts val="1800"/>
              <a:buChar char="•"/>
              <a:defRPr/>
            </a:lvl1pPr>
            <a:lvl2pPr marL="914400" lvl="1" indent="-331469" algn="l">
              <a:lnSpc>
                <a:spcPct val="90000"/>
              </a:lnSpc>
              <a:spcBef>
                <a:spcPts val="1200"/>
              </a:spcBef>
              <a:spcAft>
                <a:spcPts val="0"/>
              </a:spcAft>
              <a:buClr>
                <a:schemeClr val="dk1"/>
              </a:buClr>
              <a:buSzPts val="162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31469" algn="l">
              <a:lnSpc>
                <a:spcPct val="90000"/>
              </a:lnSpc>
              <a:spcBef>
                <a:spcPts val="1200"/>
              </a:spcBef>
              <a:spcAft>
                <a:spcPts val="0"/>
              </a:spcAft>
              <a:buClr>
                <a:schemeClr val="dk1"/>
              </a:buClr>
              <a:buSzPts val="162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gbcce1da12b_6_67"/>
          <p:cNvSpPr txBox="1">
            <a:spLocks noGrp="1"/>
          </p:cNvSpPr>
          <p:nvPr>
            <p:ph type="body" idx="2"/>
          </p:nvPr>
        </p:nvSpPr>
        <p:spPr>
          <a:xfrm>
            <a:off x="457200" y="4778375"/>
            <a:ext cx="11276013" cy="1209675"/>
          </a:xfrm>
          <a:prstGeom prst="rect">
            <a:avLst/>
          </a:prstGeom>
          <a:solidFill>
            <a:srgbClr val="002856"/>
          </a:solidFill>
          <a:ln>
            <a:noFill/>
          </a:ln>
        </p:spPr>
        <p:txBody>
          <a:bodyPr spcFirstLastPara="1" wrap="square" lIns="137150" tIns="91425" rIns="91425" bIns="91425" anchor="ctr" anchorCtr="0">
            <a:noAutofit/>
          </a:bodyPr>
          <a:lstStyle>
            <a:lvl1pPr marL="457200" lvl="0" indent="-228600" algn="l">
              <a:lnSpc>
                <a:spcPct val="90000"/>
              </a:lnSpc>
              <a:spcBef>
                <a:spcPts val="600"/>
              </a:spcBef>
              <a:spcAft>
                <a:spcPts val="0"/>
              </a:spcAft>
              <a:buClr>
                <a:srgbClr val="FFFFFF"/>
              </a:buClr>
              <a:buSzPts val="2800"/>
              <a:buNone/>
              <a:defRPr>
                <a:solidFill>
                  <a:srgbClr val="FFFFFF"/>
                </a:solidFill>
              </a:defRPr>
            </a:lvl1pPr>
            <a:lvl2pPr marL="914400" lvl="1" indent="-331469" algn="l">
              <a:lnSpc>
                <a:spcPct val="90000"/>
              </a:lnSpc>
              <a:spcBef>
                <a:spcPts val="1200"/>
              </a:spcBef>
              <a:spcAft>
                <a:spcPts val="0"/>
              </a:spcAft>
              <a:buClr>
                <a:schemeClr val="dk1"/>
              </a:buClr>
              <a:buSzPts val="162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31469" algn="l">
              <a:lnSpc>
                <a:spcPct val="90000"/>
              </a:lnSpc>
              <a:spcBef>
                <a:spcPts val="1200"/>
              </a:spcBef>
              <a:spcAft>
                <a:spcPts val="0"/>
              </a:spcAft>
              <a:buClr>
                <a:schemeClr val="dk1"/>
              </a:buClr>
              <a:buSzPts val="162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Key Issues">
  <p:cSld name="Key Issues">
    <p:spTree>
      <p:nvGrpSpPr>
        <p:cNvPr id="1" name="Shape 27"/>
        <p:cNvGrpSpPr/>
        <p:nvPr/>
      </p:nvGrpSpPr>
      <p:grpSpPr>
        <a:xfrm>
          <a:off x="0" y="0"/>
          <a:ext cx="0" cy="0"/>
          <a:chOff x="0" y="0"/>
          <a:chExt cx="0" cy="0"/>
        </a:xfrm>
      </p:grpSpPr>
      <p:sp>
        <p:nvSpPr>
          <p:cNvPr id="28" name="Google Shape;28;gbcce1da12b_6_13"/>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gbcce1da12b_6_13"/>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dk1"/>
              </a:buClr>
              <a:buSzPts val="2800"/>
              <a:buFont typeface="Arial Black"/>
              <a:buAutoNum type="arabicPeriod"/>
              <a:defRPr/>
            </a:lvl1pPr>
            <a:lvl2pPr marL="914400" lvl="1" indent="-365760" algn="l">
              <a:lnSpc>
                <a:spcPct val="90000"/>
              </a:lnSpc>
              <a:spcBef>
                <a:spcPts val="1200"/>
              </a:spcBef>
              <a:spcAft>
                <a:spcPts val="0"/>
              </a:spcAft>
              <a:buClr>
                <a:schemeClr val="dk1"/>
              </a:buClr>
              <a:buSzPts val="2160"/>
              <a:buChar char="–"/>
              <a:defRPr/>
            </a:lvl2pPr>
            <a:lvl3pPr marL="1371600" lvl="2" indent="-381000" algn="l">
              <a:lnSpc>
                <a:spcPct val="90000"/>
              </a:lnSpc>
              <a:spcBef>
                <a:spcPts val="1200"/>
              </a:spcBef>
              <a:spcAft>
                <a:spcPts val="0"/>
              </a:spcAft>
              <a:buClr>
                <a:schemeClr val="dk1"/>
              </a:buClr>
              <a:buSzPts val="2400"/>
              <a:buChar char="•"/>
              <a:defRPr/>
            </a:lvl3pPr>
            <a:lvl4pPr marL="1828800" lvl="3" indent="-365760" algn="l">
              <a:lnSpc>
                <a:spcPct val="90000"/>
              </a:lnSpc>
              <a:spcBef>
                <a:spcPts val="1200"/>
              </a:spcBef>
              <a:spcAft>
                <a:spcPts val="0"/>
              </a:spcAft>
              <a:buClr>
                <a:schemeClr val="dk1"/>
              </a:buClr>
              <a:buSzPts val="2160"/>
              <a:buChar char="–"/>
              <a:defRPr/>
            </a:lvl4pPr>
            <a:lvl5pPr marL="2286000" lvl="4" indent="-381000" algn="l">
              <a:lnSpc>
                <a:spcPct val="90000"/>
              </a:lnSpc>
              <a:spcBef>
                <a:spcPts val="1200"/>
              </a:spcBef>
              <a:spcAft>
                <a:spcPts val="0"/>
              </a:spcAft>
              <a:buClr>
                <a:schemeClr val="dk1"/>
              </a:buClr>
              <a:buSzPts val="24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ree column">
  <p:cSld name="Three column">
    <p:spTree>
      <p:nvGrpSpPr>
        <p:cNvPr id="1" name="Shape 101"/>
        <p:cNvGrpSpPr/>
        <p:nvPr/>
      </p:nvGrpSpPr>
      <p:grpSpPr>
        <a:xfrm>
          <a:off x="0" y="0"/>
          <a:ext cx="0" cy="0"/>
          <a:chOff x="0" y="0"/>
          <a:chExt cx="0" cy="0"/>
        </a:xfrm>
      </p:grpSpPr>
      <p:sp>
        <p:nvSpPr>
          <p:cNvPr id="102" name="Google Shape;102;gbcce1da12b_6_71"/>
          <p:cNvSpPr txBox="1">
            <a:spLocks noGrp="1"/>
          </p:cNvSpPr>
          <p:nvPr>
            <p:ph type="body" idx="1"/>
          </p:nvPr>
        </p:nvSpPr>
        <p:spPr>
          <a:xfrm>
            <a:off x="4424193" y="1527175"/>
            <a:ext cx="3336925" cy="446087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2000"/>
              <a:buNone/>
              <a:defRPr sz="2000" b="1"/>
            </a:lvl1pPr>
            <a:lvl2pPr marL="914400" lvl="1" indent="-355600" algn="l">
              <a:lnSpc>
                <a:spcPct val="90000"/>
              </a:lnSpc>
              <a:spcBef>
                <a:spcPts val="1200"/>
              </a:spcBef>
              <a:spcAft>
                <a:spcPts val="0"/>
              </a:spcAft>
              <a:buClr>
                <a:schemeClr val="dk1"/>
              </a:buClr>
              <a:buSzPts val="2000"/>
              <a:buFont typeface="Arial"/>
              <a:buChar char="•"/>
              <a:defRPr sz="2000"/>
            </a:lvl2pPr>
            <a:lvl3pPr marL="1371600" lvl="2" indent="-355600" algn="l">
              <a:lnSpc>
                <a:spcPct val="90000"/>
              </a:lnSpc>
              <a:spcBef>
                <a:spcPts val="1200"/>
              </a:spcBef>
              <a:spcAft>
                <a:spcPts val="0"/>
              </a:spcAft>
              <a:buClr>
                <a:schemeClr val="dk1"/>
              </a:buClr>
              <a:buSzPts val="2000"/>
              <a:buFont typeface="Arial"/>
              <a:buChar char="–"/>
              <a:defRPr sz="2000"/>
            </a:lvl3pPr>
            <a:lvl4pPr marL="1828800" lvl="3" indent="-355600" algn="l">
              <a:lnSpc>
                <a:spcPct val="90000"/>
              </a:lnSpc>
              <a:spcBef>
                <a:spcPts val="1200"/>
              </a:spcBef>
              <a:spcAft>
                <a:spcPts val="0"/>
              </a:spcAft>
              <a:buClr>
                <a:schemeClr val="dk1"/>
              </a:buClr>
              <a:buSzPts val="2000"/>
              <a:buFont typeface="Arial"/>
              <a:buChar char="•"/>
              <a:defRPr sz="2000"/>
            </a:lvl4pPr>
            <a:lvl5pPr marL="2286000" lvl="4" indent="-355600" algn="l">
              <a:lnSpc>
                <a:spcPct val="90000"/>
              </a:lnSpc>
              <a:spcBef>
                <a:spcPts val="1200"/>
              </a:spcBef>
              <a:spcAft>
                <a:spcPts val="0"/>
              </a:spcAft>
              <a:buClr>
                <a:schemeClr val="dk1"/>
              </a:buClr>
              <a:buSzPts val="2000"/>
              <a:buFont typeface="Arial"/>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gbcce1da12b_6_71"/>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gbcce1da12b_6_71"/>
          <p:cNvSpPr txBox="1">
            <a:spLocks noGrp="1"/>
          </p:cNvSpPr>
          <p:nvPr>
            <p:ph type="body" idx="2"/>
          </p:nvPr>
        </p:nvSpPr>
        <p:spPr>
          <a:xfrm>
            <a:off x="457200" y="1527175"/>
            <a:ext cx="3336925" cy="446087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2000"/>
              <a:buNone/>
              <a:defRPr sz="2000" b="1"/>
            </a:lvl1pPr>
            <a:lvl2pPr marL="914400" lvl="1" indent="-355600" algn="l">
              <a:lnSpc>
                <a:spcPct val="90000"/>
              </a:lnSpc>
              <a:spcBef>
                <a:spcPts val="1200"/>
              </a:spcBef>
              <a:spcAft>
                <a:spcPts val="0"/>
              </a:spcAft>
              <a:buClr>
                <a:schemeClr val="dk1"/>
              </a:buClr>
              <a:buSzPts val="2000"/>
              <a:buFont typeface="Arial"/>
              <a:buChar char="•"/>
              <a:defRPr sz="2000"/>
            </a:lvl2pPr>
            <a:lvl3pPr marL="1371600" lvl="2" indent="-355600" algn="l">
              <a:lnSpc>
                <a:spcPct val="90000"/>
              </a:lnSpc>
              <a:spcBef>
                <a:spcPts val="1200"/>
              </a:spcBef>
              <a:spcAft>
                <a:spcPts val="0"/>
              </a:spcAft>
              <a:buClr>
                <a:schemeClr val="dk1"/>
              </a:buClr>
              <a:buSzPts val="2000"/>
              <a:buFont typeface="Arial"/>
              <a:buChar char="–"/>
              <a:defRPr sz="2000"/>
            </a:lvl3pPr>
            <a:lvl4pPr marL="1828800" lvl="3" indent="-355600" algn="l">
              <a:lnSpc>
                <a:spcPct val="90000"/>
              </a:lnSpc>
              <a:spcBef>
                <a:spcPts val="1200"/>
              </a:spcBef>
              <a:spcAft>
                <a:spcPts val="0"/>
              </a:spcAft>
              <a:buClr>
                <a:schemeClr val="dk1"/>
              </a:buClr>
              <a:buSzPts val="2000"/>
              <a:buFont typeface="Arial"/>
              <a:buChar char="•"/>
              <a:defRPr sz="2000"/>
            </a:lvl4pPr>
            <a:lvl5pPr marL="2286000" lvl="4" indent="-355600" algn="l">
              <a:lnSpc>
                <a:spcPct val="90000"/>
              </a:lnSpc>
              <a:spcBef>
                <a:spcPts val="1200"/>
              </a:spcBef>
              <a:spcAft>
                <a:spcPts val="0"/>
              </a:spcAft>
              <a:buClr>
                <a:schemeClr val="dk1"/>
              </a:buClr>
              <a:buSzPts val="2000"/>
              <a:buFont typeface="Arial"/>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gbcce1da12b_6_71"/>
          <p:cNvSpPr txBox="1">
            <a:spLocks noGrp="1"/>
          </p:cNvSpPr>
          <p:nvPr>
            <p:ph type="body" idx="3"/>
          </p:nvPr>
        </p:nvSpPr>
        <p:spPr>
          <a:xfrm>
            <a:off x="8396288" y="1527175"/>
            <a:ext cx="3336925" cy="4460875"/>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2000"/>
              <a:buNone/>
              <a:defRPr sz="2000" b="1"/>
            </a:lvl1pPr>
            <a:lvl2pPr marL="914400" lvl="1" indent="-355600" algn="l">
              <a:lnSpc>
                <a:spcPct val="90000"/>
              </a:lnSpc>
              <a:spcBef>
                <a:spcPts val="1200"/>
              </a:spcBef>
              <a:spcAft>
                <a:spcPts val="0"/>
              </a:spcAft>
              <a:buClr>
                <a:schemeClr val="dk1"/>
              </a:buClr>
              <a:buSzPts val="2000"/>
              <a:buFont typeface="Arial"/>
              <a:buChar char="•"/>
              <a:defRPr sz="2000"/>
            </a:lvl2pPr>
            <a:lvl3pPr marL="1371600" lvl="2" indent="-355600" algn="l">
              <a:lnSpc>
                <a:spcPct val="90000"/>
              </a:lnSpc>
              <a:spcBef>
                <a:spcPts val="1200"/>
              </a:spcBef>
              <a:spcAft>
                <a:spcPts val="0"/>
              </a:spcAft>
              <a:buClr>
                <a:schemeClr val="dk1"/>
              </a:buClr>
              <a:buSzPts val="2000"/>
              <a:buFont typeface="Arial"/>
              <a:buChar char="–"/>
              <a:defRPr sz="2000"/>
            </a:lvl3pPr>
            <a:lvl4pPr marL="1828800" lvl="3" indent="-355600" algn="l">
              <a:lnSpc>
                <a:spcPct val="90000"/>
              </a:lnSpc>
              <a:spcBef>
                <a:spcPts val="1200"/>
              </a:spcBef>
              <a:spcAft>
                <a:spcPts val="0"/>
              </a:spcAft>
              <a:buClr>
                <a:schemeClr val="dk1"/>
              </a:buClr>
              <a:buSzPts val="2000"/>
              <a:buFont typeface="Arial"/>
              <a:buChar char="•"/>
              <a:defRPr sz="2000"/>
            </a:lvl4pPr>
            <a:lvl5pPr marL="2286000" lvl="4" indent="-355600" algn="l">
              <a:lnSpc>
                <a:spcPct val="90000"/>
              </a:lnSpc>
              <a:spcBef>
                <a:spcPts val="1200"/>
              </a:spcBef>
              <a:spcAft>
                <a:spcPts val="0"/>
              </a:spcAft>
              <a:buClr>
                <a:schemeClr val="dk1"/>
              </a:buClr>
              <a:buSzPts val="2000"/>
              <a:buFont typeface="Arial"/>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ree column shaded">
  <p:cSld name="Three column shaded">
    <p:spTree>
      <p:nvGrpSpPr>
        <p:cNvPr id="1" name="Shape 106"/>
        <p:cNvGrpSpPr/>
        <p:nvPr/>
      </p:nvGrpSpPr>
      <p:grpSpPr>
        <a:xfrm>
          <a:off x="0" y="0"/>
          <a:ext cx="0" cy="0"/>
          <a:chOff x="0" y="0"/>
          <a:chExt cx="0" cy="0"/>
        </a:xfrm>
      </p:grpSpPr>
      <p:sp>
        <p:nvSpPr>
          <p:cNvPr id="107" name="Google Shape;107;gbcce1da12b_6_76"/>
          <p:cNvSpPr txBox="1">
            <a:spLocks noGrp="1"/>
          </p:cNvSpPr>
          <p:nvPr>
            <p:ph type="body" idx="1"/>
          </p:nvPr>
        </p:nvSpPr>
        <p:spPr>
          <a:xfrm>
            <a:off x="4424193" y="1527175"/>
            <a:ext cx="3336925" cy="4460875"/>
          </a:xfrm>
          <a:prstGeom prst="rect">
            <a:avLst/>
          </a:prstGeom>
          <a:solidFill>
            <a:srgbClr val="D3D3D3"/>
          </a:solidFill>
          <a:ln>
            <a:noFill/>
          </a:ln>
        </p:spPr>
        <p:txBody>
          <a:bodyPr spcFirstLastPara="1" wrap="square" lIns="182875" tIns="182875" rIns="91425" bIns="182875" anchor="t" anchorCtr="0">
            <a:noAutofit/>
          </a:bodyPr>
          <a:lstStyle>
            <a:lvl1pPr marL="457200" lvl="0" indent="-228600" algn="l">
              <a:lnSpc>
                <a:spcPct val="90000"/>
              </a:lnSpc>
              <a:spcBef>
                <a:spcPts val="1200"/>
              </a:spcBef>
              <a:spcAft>
                <a:spcPts val="0"/>
              </a:spcAft>
              <a:buClr>
                <a:schemeClr val="dk1"/>
              </a:buClr>
              <a:buSzPts val="2000"/>
              <a:buNone/>
              <a:defRPr sz="2000" b="1"/>
            </a:lvl1pPr>
            <a:lvl2pPr marL="914400" lvl="1" indent="-355600" algn="l">
              <a:lnSpc>
                <a:spcPct val="90000"/>
              </a:lnSpc>
              <a:spcBef>
                <a:spcPts val="1200"/>
              </a:spcBef>
              <a:spcAft>
                <a:spcPts val="0"/>
              </a:spcAft>
              <a:buClr>
                <a:schemeClr val="dk1"/>
              </a:buClr>
              <a:buSzPts val="2000"/>
              <a:buFont typeface="Arial"/>
              <a:buChar char="•"/>
              <a:defRPr sz="2000"/>
            </a:lvl2pPr>
            <a:lvl3pPr marL="1371600" lvl="2" indent="-355600" algn="l">
              <a:lnSpc>
                <a:spcPct val="90000"/>
              </a:lnSpc>
              <a:spcBef>
                <a:spcPts val="1200"/>
              </a:spcBef>
              <a:spcAft>
                <a:spcPts val="0"/>
              </a:spcAft>
              <a:buClr>
                <a:schemeClr val="dk1"/>
              </a:buClr>
              <a:buSzPts val="2000"/>
              <a:buFont typeface="Arial"/>
              <a:buChar char="–"/>
              <a:defRPr sz="2000"/>
            </a:lvl3pPr>
            <a:lvl4pPr marL="1828800" lvl="3" indent="-355600" algn="l">
              <a:lnSpc>
                <a:spcPct val="90000"/>
              </a:lnSpc>
              <a:spcBef>
                <a:spcPts val="1200"/>
              </a:spcBef>
              <a:spcAft>
                <a:spcPts val="0"/>
              </a:spcAft>
              <a:buClr>
                <a:schemeClr val="dk1"/>
              </a:buClr>
              <a:buSzPts val="2000"/>
              <a:buFont typeface="Arial"/>
              <a:buChar char="•"/>
              <a:defRPr sz="2000"/>
            </a:lvl4pPr>
            <a:lvl5pPr marL="2286000" lvl="4" indent="-355600" algn="l">
              <a:lnSpc>
                <a:spcPct val="90000"/>
              </a:lnSpc>
              <a:spcBef>
                <a:spcPts val="1200"/>
              </a:spcBef>
              <a:spcAft>
                <a:spcPts val="0"/>
              </a:spcAft>
              <a:buClr>
                <a:schemeClr val="dk1"/>
              </a:buClr>
              <a:buSzPts val="2000"/>
              <a:buFont typeface="Arial"/>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gbcce1da12b_6_76"/>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gbcce1da12b_6_76"/>
          <p:cNvSpPr txBox="1">
            <a:spLocks noGrp="1"/>
          </p:cNvSpPr>
          <p:nvPr>
            <p:ph type="body" idx="2"/>
          </p:nvPr>
        </p:nvSpPr>
        <p:spPr>
          <a:xfrm>
            <a:off x="457200" y="1527175"/>
            <a:ext cx="3336925" cy="4460875"/>
          </a:xfrm>
          <a:prstGeom prst="rect">
            <a:avLst/>
          </a:prstGeom>
          <a:solidFill>
            <a:srgbClr val="D3D3D3"/>
          </a:solidFill>
          <a:ln>
            <a:noFill/>
          </a:ln>
        </p:spPr>
        <p:txBody>
          <a:bodyPr spcFirstLastPara="1" wrap="square" lIns="182875" tIns="182875" rIns="91425" bIns="182875" anchor="t" anchorCtr="0">
            <a:noAutofit/>
          </a:bodyPr>
          <a:lstStyle>
            <a:lvl1pPr marL="457200" lvl="0" indent="-228600" algn="l">
              <a:lnSpc>
                <a:spcPct val="90000"/>
              </a:lnSpc>
              <a:spcBef>
                <a:spcPts val="1200"/>
              </a:spcBef>
              <a:spcAft>
                <a:spcPts val="0"/>
              </a:spcAft>
              <a:buClr>
                <a:schemeClr val="dk1"/>
              </a:buClr>
              <a:buSzPts val="2000"/>
              <a:buNone/>
              <a:defRPr sz="2000" b="1"/>
            </a:lvl1pPr>
            <a:lvl2pPr marL="914400" lvl="1" indent="-355600" algn="l">
              <a:lnSpc>
                <a:spcPct val="90000"/>
              </a:lnSpc>
              <a:spcBef>
                <a:spcPts val="1200"/>
              </a:spcBef>
              <a:spcAft>
                <a:spcPts val="0"/>
              </a:spcAft>
              <a:buClr>
                <a:schemeClr val="dk1"/>
              </a:buClr>
              <a:buSzPts val="2000"/>
              <a:buFont typeface="Arial"/>
              <a:buChar char="•"/>
              <a:defRPr sz="2000"/>
            </a:lvl2pPr>
            <a:lvl3pPr marL="1371600" lvl="2" indent="-355600" algn="l">
              <a:lnSpc>
                <a:spcPct val="90000"/>
              </a:lnSpc>
              <a:spcBef>
                <a:spcPts val="1200"/>
              </a:spcBef>
              <a:spcAft>
                <a:spcPts val="0"/>
              </a:spcAft>
              <a:buClr>
                <a:schemeClr val="dk1"/>
              </a:buClr>
              <a:buSzPts val="2000"/>
              <a:buFont typeface="Arial"/>
              <a:buChar char="–"/>
              <a:defRPr sz="2000"/>
            </a:lvl3pPr>
            <a:lvl4pPr marL="1828800" lvl="3" indent="-355600" algn="l">
              <a:lnSpc>
                <a:spcPct val="90000"/>
              </a:lnSpc>
              <a:spcBef>
                <a:spcPts val="1200"/>
              </a:spcBef>
              <a:spcAft>
                <a:spcPts val="0"/>
              </a:spcAft>
              <a:buClr>
                <a:schemeClr val="dk1"/>
              </a:buClr>
              <a:buSzPts val="2000"/>
              <a:buFont typeface="Arial"/>
              <a:buChar char="•"/>
              <a:defRPr sz="2000"/>
            </a:lvl4pPr>
            <a:lvl5pPr marL="2286000" lvl="4" indent="-355600" algn="l">
              <a:lnSpc>
                <a:spcPct val="90000"/>
              </a:lnSpc>
              <a:spcBef>
                <a:spcPts val="1200"/>
              </a:spcBef>
              <a:spcAft>
                <a:spcPts val="0"/>
              </a:spcAft>
              <a:buClr>
                <a:schemeClr val="dk1"/>
              </a:buClr>
              <a:buSzPts val="2000"/>
              <a:buFont typeface="Arial"/>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0" name="Google Shape;110;gbcce1da12b_6_76"/>
          <p:cNvSpPr txBox="1">
            <a:spLocks noGrp="1"/>
          </p:cNvSpPr>
          <p:nvPr>
            <p:ph type="body" idx="3"/>
          </p:nvPr>
        </p:nvSpPr>
        <p:spPr>
          <a:xfrm>
            <a:off x="8396288" y="1527175"/>
            <a:ext cx="3336925" cy="4460875"/>
          </a:xfrm>
          <a:prstGeom prst="rect">
            <a:avLst/>
          </a:prstGeom>
          <a:solidFill>
            <a:srgbClr val="D3D3D3"/>
          </a:solidFill>
          <a:ln>
            <a:noFill/>
          </a:ln>
        </p:spPr>
        <p:txBody>
          <a:bodyPr spcFirstLastPara="1" wrap="square" lIns="182875" tIns="182875" rIns="91425" bIns="182875" anchor="t" anchorCtr="0">
            <a:noAutofit/>
          </a:bodyPr>
          <a:lstStyle>
            <a:lvl1pPr marL="457200" lvl="0" indent="-228600" algn="l">
              <a:lnSpc>
                <a:spcPct val="90000"/>
              </a:lnSpc>
              <a:spcBef>
                <a:spcPts val="1200"/>
              </a:spcBef>
              <a:spcAft>
                <a:spcPts val="0"/>
              </a:spcAft>
              <a:buClr>
                <a:schemeClr val="dk1"/>
              </a:buClr>
              <a:buSzPts val="2000"/>
              <a:buNone/>
              <a:defRPr sz="2000" b="1"/>
            </a:lvl1pPr>
            <a:lvl2pPr marL="914400" lvl="1" indent="-355600" algn="l">
              <a:lnSpc>
                <a:spcPct val="90000"/>
              </a:lnSpc>
              <a:spcBef>
                <a:spcPts val="1200"/>
              </a:spcBef>
              <a:spcAft>
                <a:spcPts val="0"/>
              </a:spcAft>
              <a:buClr>
                <a:schemeClr val="dk1"/>
              </a:buClr>
              <a:buSzPts val="2000"/>
              <a:buFont typeface="Arial"/>
              <a:buChar char="•"/>
              <a:defRPr sz="2000"/>
            </a:lvl2pPr>
            <a:lvl3pPr marL="1371600" lvl="2" indent="-355600" algn="l">
              <a:lnSpc>
                <a:spcPct val="90000"/>
              </a:lnSpc>
              <a:spcBef>
                <a:spcPts val="1200"/>
              </a:spcBef>
              <a:spcAft>
                <a:spcPts val="0"/>
              </a:spcAft>
              <a:buClr>
                <a:schemeClr val="dk1"/>
              </a:buClr>
              <a:buSzPts val="2000"/>
              <a:buFont typeface="Arial"/>
              <a:buChar char="–"/>
              <a:defRPr sz="2000"/>
            </a:lvl3pPr>
            <a:lvl4pPr marL="1828800" lvl="3" indent="-355600" algn="l">
              <a:lnSpc>
                <a:spcPct val="90000"/>
              </a:lnSpc>
              <a:spcBef>
                <a:spcPts val="1200"/>
              </a:spcBef>
              <a:spcAft>
                <a:spcPts val="0"/>
              </a:spcAft>
              <a:buClr>
                <a:schemeClr val="dk1"/>
              </a:buClr>
              <a:buSzPts val="2000"/>
              <a:buFont typeface="Arial"/>
              <a:buChar char="•"/>
              <a:defRPr sz="2000"/>
            </a:lvl4pPr>
            <a:lvl5pPr marL="2286000" lvl="4" indent="-355600" algn="l">
              <a:lnSpc>
                <a:spcPct val="90000"/>
              </a:lnSpc>
              <a:spcBef>
                <a:spcPts val="1200"/>
              </a:spcBef>
              <a:spcAft>
                <a:spcPts val="0"/>
              </a:spcAft>
              <a:buClr>
                <a:schemeClr val="dk1"/>
              </a:buClr>
              <a:buSzPts val="2000"/>
              <a:buFont typeface="Arial"/>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enter">
  <p:cSld name="Title Center">
    <p:spTree>
      <p:nvGrpSpPr>
        <p:cNvPr id="1" name="Shape 111"/>
        <p:cNvGrpSpPr/>
        <p:nvPr/>
      </p:nvGrpSpPr>
      <p:grpSpPr>
        <a:xfrm>
          <a:off x="0" y="0"/>
          <a:ext cx="0" cy="0"/>
          <a:chOff x="0" y="0"/>
          <a:chExt cx="0" cy="0"/>
        </a:xfrm>
      </p:grpSpPr>
      <p:sp>
        <p:nvSpPr>
          <p:cNvPr id="112" name="Google Shape;112;gbcce1da12b_6_81"/>
          <p:cNvSpPr txBox="1">
            <a:spLocks noGrp="1"/>
          </p:cNvSpPr>
          <p:nvPr>
            <p:ph type="title"/>
          </p:nvPr>
        </p:nvSpPr>
        <p:spPr>
          <a:xfrm>
            <a:off x="457200" y="2985802"/>
            <a:ext cx="11276013" cy="443198"/>
          </a:xfrm>
          <a:prstGeom prst="rect">
            <a:avLst/>
          </a:prstGeom>
          <a:noFill/>
          <a:ln>
            <a:noFill/>
          </a:ln>
        </p:spPr>
        <p:txBody>
          <a:bodyPr spcFirstLastPara="1" wrap="square" lIns="0" tIns="0" rIns="0" bIns="0" anchor="ctr" anchorCtr="0">
            <a:noAutofit/>
          </a:bodyPr>
          <a:lstStyle>
            <a:lvl1pPr lvl="0" algn="ctr">
              <a:lnSpc>
                <a:spcPct val="90000"/>
              </a:lnSpc>
              <a:spcBef>
                <a:spcPts val="1200"/>
              </a:spcBef>
              <a:spcAft>
                <a:spcPts val="0"/>
              </a:spcAft>
              <a:buClr>
                <a:schemeClr val="dk2"/>
              </a:buClr>
              <a:buSzPts val="4000"/>
              <a:buFont typeface="Arial Black"/>
              <a:buNone/>
              <a:defRPr sz="40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Divider_Sky">
  <p:cSld name="Divider_Sky">
    <p:spTree>
      <p:nvGrpSpPr>
        <p:cNvPr id="1" name="Shape 113"/>
        <p:cNvGrpSpPr/>
        <p:nvPr/>
      </p:nvGrpSpPr>
      <p:grpSpPr>
        <a:xfrm>
          <a:off x="0" y="0"/>
          <a:ext cx="0" cy="0"/>
          <a:chOff x="0" y="0"/>
          <a:chExt cx="0" cy="0"/>
        </a:xfrm>
      </p:grpSpPr>
      <p:sp>
        <p:nvSpPr>
          <p:cNvPr id="114" name="Google Shape;114;gbcce1da12b_6_87"/>
          <p:cNvSpPr/>
          <p:nvPr/>
        </p:nvSpPr>
        <p:spPr>
          <a:xfrm>
            <a:off x="7140899" y="1354039"/>
            <a:ext cx="5051100" cy="328692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15" name="Google Shape;115;gbcce1da12b_6_87"/>
          <p:cNvSpPr/>
          <p:nvPr/>
        </p:nvSpPr>
        <p:spPr>
          <a:xfrm>
            <a:off x="-2" y="1354039"/>
            <a:ext cx="1753954" cy="3286926"/>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16" name="Google Shape;116;gbcce1da12b_6_87"/>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Divider_Tangerine">
  <p:cSld name="Divider_Tangerine">
    <p:spTree>
      <p:nvGrpSpPr>
        <p:cNvPr id="1" name="Shape 117"/>
        <p:cNvGrpSpPr/>
        <p:nvPr/>
      </p:nvGrpSpPr>
      <p:grpSpPr>
        <a:xfrm>
          <a:off x="0" y="0"/>
          <a:ext cx="0" cy="0"/>
          <a:chOff x="0" y="0"/>
          <a:chExt cx="0" cy="0"/>
        </a:xfrm>
      </p:grpSpPr>
      <p:sp>
        <p:nvSpPr>
          <p:cNvPr id="118" name="Google Shape;118;gbcce1da12b_6_91"/>
          <p:cNvSpPr/>
          <p:nvPr/>
        </p:nvSpPr>
        <p:spPr>
          <a:xfrm>
            <a:off x="7140899" y="1354039"/>
            <a:ext cx="5051100" cy="3286926"/>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19" name="Google Shape;119;gbcce1da12b_6_91"/>
          <p:cNvSpPr/>
          <p:nvPr/>
        </p:nvSpPr>
        <p:spPr>
          <a:xfrm>
            <a:off x="-2" y="1354039"/>
            <a:ext cx="1753954" cy="3286926"/>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20" name="Google Shape;120;gbcce1da12b_6_91"/>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Divider_Lemon">
  <p:cSld name="Divider_Lemon">
    <p:spTree>
      <p:nvGrpSpPr>
        <p:cNvPr id="1" name="Shape 121"/>
        <p:cNvGrpSpPr/>
        <p:nvPr/>
      </p:nvGrpSpPr>
      <p:grpSpPr>
        <a:xfrm>
          <a:off x="0" y="0"/>
          <a:ext cx="0" cy="0"/>
          <a:chOff x="0" y="0"/>
          <a:chExt cx="0" cy="0"/>
        </a:xfrm>
      </p:grpSpPr>
      <p:sp>
        <p:nvSpPr>
          <p:cNvPr id="122" name="Google Shape;122;gbcce1da12b_6_95"/>
          <p:cNvSpPr/>
          <p:nvPr/>
        </p:nvSpPr>
        <p:spPr>
          <a:xfrm>
            <a:off x="7140899" y="1354039"/>
            <a:ext cx="5051100" cy="3286926"/>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23" name="Google Shape;123;gbcce1da12b_6_95"/>
          <p:cNvSpPr/>
          <p:nvPr/>
        </p:nvSpPr>
        <p:spPr>
          <a:xfrm>
            <a:off x="-2" y="1354039"/>
            <a:ext cx="1753954" cy="3286926"/>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24" name="Google Shape;124;gbcce1da12b_6_95"/>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vider_Surf">
  <p:cSld name="Divider_Surf">
    <p:spTree>
      <p:nvGrpSpPr>
        <p:cNvPr id="1" name="Shape 125"/>
        <p:cNvGrpSpPr/>
        <p:nvPr/>
      </p:nvGrpSpPr>
      <p:grpSpPr>
        <a:xfrm>
          <a:off x="0" y="0"/>
          <a:ext cx="0" cy="0"/>
          <a:chOff x="0" y="0"/>
          <a:chExt cx="0" cy="0"/>
        </a:xfrm>
      </p:grpSpPr>
      <p:sp>
        <p:nvSpPr>
          <p:cNvPr id="126" name="Google Shape;126;gbcce1da12b_6_103"/>
          <p:cNvSpPr/>
          <p:nvPr/>
        </p:nvSpPr>
        <p:spPr>
          <a:xfrm>
            <a:off x="7140899" y="1354039"/>
            <a:ext cx="5051100" cy="3286926"/>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27" name="Google Shape;127;gbcce1da12b_6_103"/>
          <p:cNvSpPr/>
          <p:nvPr/>
        </p:nvSpPr>
        <p:spPr>
          <a:xfrm>
            <a:off x="-2" y="1354039"/>
            <a:ext cx="1753954" cy="3286926"/>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28" name="Google Shape;128;gbcce1da12b_6_103"/>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Divider_Steel">
  <p:cSld name="Divider_Steel">
    <p:spTree>
      <p:nvGrpSpPr>
        <p:cNvPr id="1" name="Shape 129"/>
        <p:cNvGrpSpPr/>
        <p:nvPr/>
      </p:nvGrpSpPr>
      <p:grpSpPr>
        <a:xfrm>
          <a:off x="0" y="0"/>
          <a:ext cx="0" cy="0"/>
          <a:chOff x="0" y="0"/>
          <a:chExt cx="0" cy="0"/>
        </a:xfrm>
      </p:grpSpPr>
      <p:sp>
        <p:nvSpPr>
          <p:cNvPr id="130" name="Google Shape;130;gbcce1da12b_6_107"/>
          <p:cNvSpPr/>
          <p:nvPr/>
        </p:nvSpPr>
        <p:spPr>
          <a:xfrm>
            <a:off x="7140899" y="1354039"/>
            <a:ext cx="5051100" cy="3286926"/>
          </a:xfrm>
          <a:prstGeom prst="rect">
            <a:avLst/>
          </a:prstGeom>
          <a:solidFill>
            <a:srgbClr val="6F787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31" name="Google Shape;131;gbcce1da12b_6_107"/>
          <p:cNvSpPr/>
          <p:nvPr/>
        </p:nvSpPr>
        <p:spPr>
          <a:xfrm>
            <a:off x="-2" y="1354039"/>
            <a:ext cx="1753954" cy="3286926"/>
          </a:xfrm>
          <a:prstGeom prst="rect">
            <a:avLst/>
          </a:prstGeom>
          <a:solidFill>
            <a:srgbClr val="6F787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32" name="Google Shape;132;gbcce1da12b_6_107"/>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33"/>
        <p:cNvGrpSpPr/>
        <p:nvPr/>
      </p:nvGrpSpPr>
      <p:grpSpPr>
        <a:xfrm>
          <a:off x="0" y="0"/>
          <a:ext cx="0" cy="0"/>
          <a:chOff x="0" y="0"/>
          <a:chExt cx="0" cy="0"/>
        </a:xfrm>
      </p:grpSpPr>
      <p:sp>
        <p:nvSpPr>
          <p:cNvPr id="134" name="Google Shape;134;gbcce1da12b_6_111"/>
          <p:cNvSpPr txBox="1">
            <a:spLocks noGrp="1"/>
          </p:cNvSpPr>
          <p:nvPr>
            <p:ph type="title"/>
          </p:nvPr>
        </p:nvSpPr>
        <p:spPr>
          <a:xfrm>
            <a:off x="457200" y="1009268"/>
            <a:ext cx="6060141" cy="4476115"/>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gbcce1da12b_6_111"/>
          <p:cNvSpPr txBox="1">
            <a:spLocks noGrp="1"/>
          </p:cNvSpPr>
          <p:nvPr>
            <p:ph type="body" idx="1"/>
          </p:nvPr>
        </p:nvSpPr>
        <p:spPr>
          <a:xfrm>
            <a:off x="457200" y="5485384"/>
            <a:ext cx="606014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400"/>
              <a:buNone/>
              <a:defRPr sz="1400"/>
            </a:lvl1pPr>
            <a:lvl2pPr marL="914400" lvl="1" indent="-228600" algn="l">
              <a:lnSpc>
                <a:spcPct val="90000"/>
              </a:lnSpc>
              <a:spcBef>
                <a:spcPts val="1200"/>
              </a:spcBef>
              <a:spcAft>
                <a:spcPts val="0"/>
              </a:spcAft>
              <a:buClr>
                <a:schemeClr val="dk1"/>
              </a:buClr>
              <a:buSzPts val="126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26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Quote_large">
  <p:cSld name="Quote_large">
    <p:spTree>
      <p:nvGrpSpPr>
        <p:cNvPr id="1" name="Shape 136"/>
        <p:cNvGrpSpPr/>
        <p:nvPr/>
      </p:nvGrpSpPr>
      <p:grpSpPr>
        <a:xfrm>
          <a:off x="0" y="0"/>
          <a:ext cx="0" cy="0"/>
          <a:chOff x="0" y="0"/>
          <a:chExt cx="0" cy="0"/>
        </a:xfrm>
      </p:grpSpPr>
      <p:sp>
        <p:nvSpPr>
          <p:cNvPr id="137" name="Google Shape;137;gbcce1da12b_6_114"/>
          <p:cNvSpPr txBox="1">
            <a:spLocks noGrp="1"/>
          </p:cNvSpPr>
          <p:nvPr>
            <p:ph type="title"/>
          </p:nvPr>
        </p:nvSpPr>
        <p:spPr>
          <a:xfrm>
            <a:off x="457199" y="1009268"/>
            <a:ext cx="8366761" cy="4476115"/>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gbcce1da12b_6_114"/>
          <p:cNvSpPr txBox="1">
            <a:spLocks noGrp="1"/>
          </p:cNvSpPr>
          <p:nvPr>
            <p:ph type="body" idx="1"/>
          </p:nvPr>
        </p:nvSpPr>
        <p:spPr>
          <a:xfrm>
            <a:off x="457199" y="5485384"/>
            <a:ext cx="8366761" cy="34747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400"/>
              <a:buNone/>
              <a:defRPr sz="1400"/>
            </a:lvl1pPr>
            <a:lvl2pPr marL="914400" lvl="1" indent="-228600" algn="l">
              <a:lnSpc>
                <a:spcPct val="90000"/>
              </a:lnSpc>
              <a:spcBef>
                <a:spcPts val="1200"/>
              </a:spcBef>
              <a:spcAft>
                <a:spcPts val="0"/>
              </a:spcAft>
              <a:buClr>
                <a:schemeClr val="dk1"/>
              </a:buClr>
              <a:buSzPts val="1260"/>
              <a:buNone/>
              <a:defRPr sz="1400"/>
            </a:lvl2pPr>
            <a:lvl3pPr marL="1371600" lvl="2" indent="-228600" algn="l">
              <a:lnSpc>
                <a:spcPct val="90000"/>
              </a:lnSpc>
              <a:spcBef>
                <a:spcPts val="1200"/>
              </a:spcBef>
              <a:spcAft>
                <a:spcPts val="0"/>
              </a:spcAft>
              <a:buClr>
                <a:schemeClr val="dk1"/>
              </a:buClr>
              <a:buSzPts val="1400"/>
              <a:buNone/>
              <a:defRPr sz="1400"/>
            </a:lvl3pPr>
            <a:lvl4pPr marL="1828800" lvl="3" indent="-228600" algn="l">
              <a:lnSpc>
                <a:spcPct val="90000"/>
              </a:lnSpc>
              <a:spcBef>
                <a:spcPts val="1200"/>
              </a:spcBef>
              <a:spcAft>
                <a:spcPts val="0"/>
              </a:spcAft>
              <a:buClr>
                <a:schemeClr val="dk1"/>
              </a:buClr>
              <a:buSzPts val="1260"/>
              <a:buNone/>
              <a:defRPr sz="1400"/>
            </a:lvl4pPr>
            <a:lvl5pPr marL="2286000" lvl="4" indent="-228600" algn="l">
              <a:lnSpc>
                <a:spcPct val="90000"/>
              </a:lnSpc>
              <a:spcBef>
                <a:spcPts val="1200"/>
              </a:spcBef>
              <a:spcAft>
                <a:spcPts val="0"/>
              </a:spcAft>
              <a:buClr>
                <a:schemeClr val="dk1"/>
              </a:buClr>
              <a:buSzPts val="1400"/>
              <a:buNone/>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vider Slide">
  <p:cSld name="Divider Slide">
    <p:spTree>
      <p:nvGrpSpPr>
        <p:cNvPr id="1" name="Shape 30"/>
        <p:cNvGrpSpPr/>
        <p:nvPr/>
      </p:nvGrpSpPr>
      <p:grpSpPr>
        <a:xfrm>
          <a:off x="0" y="0"/>
          <a:ext cx="0" cy="0"/>
          <a:chOff x="0" y="0"/>
          <a:chExt cx="0" cy="0"/>
        </a:xfrm>
      </p:grpSpPr>
      <p:sp>
        <p:nvSpPr>
          <p:cNvPr id="31" name="Google Shape;31;gbcce1da12b_6_83"/>
          <p:cNvSpPr/>
          <p:nvPr/>
        </p:nvSpPr>
        <p:spPr>
          <a:xfrm>
            <a:off x="7140899" y="1354039"/>
            <a:ext cx="5051100" cy="3286926"/>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2" name="Google Shape;32;gbcce1da12b_6_83"/>
          <p:cNvSpPr txBox="1">
            <a:spLocks noGrp="1"/>
          </p:cNvSpPr>
          <p:nvPr>
            <p:ph type="title"/>
          </p:nvPr>
        </p:nvSpPr>
        <p:spPr>
          <a:xfrm>
            <a:off x="2055247" y="1527176"/>
            <a:ext cx="4906765" cy="2937249"/>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dk1"/>
              </a:buClr>
              <a:buSzPts val="2880"/>
              <a:buFont typeface="Arial"/>
              <a:buNone/>
              <a:defRPr sz="3200" b="1">
                <a:solidFill>
                  <a:schemeClr val="dk2"/>
                </a:solidFill>
                <a:latin typeface="Arial Black"/>
                <a:ea typeface="Arial Black"/>
                <a:cs typeface="Arial Black"/>
                <a:sym typeface="Arial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gbcce1da12b_6_83"/>
          <p:cNvSpPr/>
          <p:nvPr/>
        </p:nvSpPr>
        <p:spPr>
          <a:xfrm>
            <a:off x="-2" y="1354039"/>
            <a:ext cx="1753954" cy="3286926"/>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A_Quote_Sky">
  <p:cSld name="A_Quote_Sky">
    <p:spTree>
      <p:nvGrpSpPr>
        <p:cNvPr id="1" name="Shape 139"/>
        <p:cNvGrpSpPr/>
        <p:nvPr/>
      </p:nvGrpSpPr>
      <p:grpSpPr>
        <a:xfrm>
          <a:off x="0" y="0"/>
          <a:ext cx="0" cy="0"/>
          <a:chOff x="0" y="0"/>
          <a:chExt cx="0" cy="0"/>
        </a:xfrm>
      </p:grpSpPr>
      <p:sp>
        <p:nvSpPr>
          <p:cNvPr id="140" name="Google Shape;140;gbcce1da12b_6_117"/>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600"/>
              <a:buFont typeface="Arial Black"/>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gbcce1da12b_6_117"/>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600"/>
              <a:buNone/>
              <a:defRPr sz="1600"/>
            </a:lvl1pPr>
            <a:lvl2pPr marL="914400" lvl="1" indent="-331469" algn="l">
              <a:lnSpc>
                <a:spcPct val="90000"/>
              </a:lnSpc>
              <a:spcBef>
                <a:spcPts val="1200"/>
              </a:spcBef>
              <a:spcAft>
                <a:spcPts val="0"/>
              </a:spcAft>
              <a:buClr>
                <a:schemeClr val="dk1"/>
              </a:buClr>
              <a:buSzPts val="162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31469" algn="l">
              <a:lnSpc>
                <a:spcPct val="90000"/>
              </a:lnSpc>
              <a:spcBef>
                <a:spcPts val="1200"/>
              </a:spcBef>
              <a:spcAft>
                <a:spcPts val="0"/>
              </a:spcAft>
              <a:buClr>
                <a:schemeClr val="dk1"/>
              </a:buClr>
              <a:buSzPts val="162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2" name="Google Shape;142;gbcce1da12b_6_117"/>
          <p:cNvSpPr/>
          <p:nvPr/>
        </p:nvSpPr>
        <p:spPr>
          <a:xfrm>
            <a:off x="-1" y="1343025"/>
            <a:ext cx="507359" cy="417195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43" name="Google Shape;143;gbcce1da12b_6_117"/>
          <p:cNvSpPr/>
          <p:nvPr/>
        </p:nvSpPr>
        <p:spPr>
          <a:xfrm>
            <a:off x="11684641" y="1343025"/>
            <a:ext cx="507359" cy="4171950"/>
          </a:xfrm>
          <a:prstGeom prst="rect">
            <a:avLst/>
          </a:prstGeom>
          <a:solidFill>
            <a:srgbClr val="009AD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A_Quote_Lemon">
  <p:cSld name="A_Quote_Lemon">
    <p:spTree>
      <p:nvGrpSpPr>
        <p:cNvPr id="1" name="Shape 144"/>
        <p:cNvGrpSpPr/>
        <p:nvPr/>
      </p:nvGrpSpPr>
      <p:grpSpPr>
        <a:xfrm>
          <a:off x="0" y="0"/>
          <a:ext cx="0" cy="0"/>
          <a:chOff x="0" y="0"/>
          <a:chExt cx="0" cy="0"/>
        </a:xfrm>
      </p:grpSpPr>
      <p:sp>
        <p:nvSpPr>
          <p:cNvPr id="145" name="Google Shape;145;gbcce1da12b_6_122"/>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600"/>
              <a:buFont typeface="Arial Black"/>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gbcce1da12b_6_122"/>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600"/>
              <a:buNone/>
              <a:defRPr sz="1600"/>
            </a:lvl1pPr>
            <a:lvl2pPr marL="914400" lvl="1" indent="-331469" algn="l">
              <a:lnSpc>
                <a:spcPct val="90000"/>
              </a:lnSpc>
              <a:spcBef>
                <a:spcPts val="1200"/>
              </a:spcBef>
              <a:spcAft>
                <a:spcPts val="0"/>
              </a:spcAft>
              <a:buClr>
                <a:schemeClr val="dk1"/>
              </a:buClr>
              <a:buSzPts val="162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31469" algn="l">
              <a:lnSpc>
                <a:spcPct val="90000"/>
              </a:lnSpc>
              <a:spcBef>
                <a:spcPts val="1200"/>
              </a:spcBef>
              <a:spcAft>
                <a:spcPts val="0"/>
              </a:spcAft>
              <a:buClr>
                <a:schemeClr val="dk1"/>
              </a:buClr>
              <a:buSzPts val="162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7" name="Google Shape;147;gbcce1da12b_6_122"/>
          <p:cNvSpPr/>
          <p:nvPr/>
        </p:nvSpPr>
        <p:spPr>
          <a:xfrm>
            <a:off x="-1" y="1343025"/>
            <a:ext cx="507359" cy="4171950"/>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48" name="Google Shape;148;gbcce1da12b_6_122"/>
          <p:cNvSpPr/>
          <p:nvPr/>
        </p:nvSpPr>
        <p:spPr>
          <a:xfrm>
            <a:off x="11684641" y="1343025"/>
            <a:ext cx="507359" cy="4171950"/>
          </a:xfrm>
          <a:prstGeom prst="rect">
            <a:avLst/>
          </a:prstGeom>
          <a:solidFill>
            <a:srgbClr val="FEC10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A_Quote_Tangerine">
  <p:cSld name="A_Quote_Tangerine">
    <p:spTree>
      <p:nvGrpSpPr>
        <p:cNvPr id="1" name="Shape 149"/>
        <p:cNvGrpSpPr/>
        <p:nvPr/>
      </p:nvGrpSpPr>
      <p:grpSpPr>
        <a:xfrm>
          <a:off x="0" y="0"/>
          <a:ext cx="0" cy="0"/>
          <a:chOff x="0" y="0"/>
          <a:chExt cx="0" cy="0"/>
        </a:xfrm>
      </p:grpSpPr>
      <p:sp>
        <p:nvSpPr>
          <p:cNvPr id="150" name="Google Shape;150;gbcce1da12b_6_127"/>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600"/>
              <a:buFont typeface="Arial Black"/>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gbcce1da12b_6_127"/>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600"/>
              <a:buNone/>
              <a:defRPr sz="1600"/>
            </a:lvl1pPr>
            <a:lvl2pPr marL="914400" lvl="1" indent="-331469" algn="l">
              <a:lnSpc>
                <a:spcPct val="90000"/>
              </a:lnSpc>
              <a:spcBef>
                <a:spcPts val="1200"/>
              </a:spcBef>
              <a:spcAft>
                <a:spcPts val="0"/>
              </a:spcAft>
              <a:buClr>
                <a:schemeClr val="dk1"/>
              </a:buClr>
              <a:buSzPts val="162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31469" algn="l">
              <a:lnSpc>
                <a:spcPct val="90000"/>
              </a:lnSpc>
              <a:spcBef>
                <a:spcPts val="1200"/>
              </a:spcBef>
              <a:spcAft>
                <a:spcPts val="0"/>
              </a:spcAft>
              <a:buClr>
                <a:schemeClr val="dk1"/>
              </a:buClr>
              <a:buSzPts val="162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gbcce1da12b_6_127"/>
          <p:cNvSpPr/>
          <p:nvPr/>
        </p:nvSpPr>
        <p:spPr>
          <a:xfrm>
            <a:off x="-1" y="1343025"/>
            <a:ext cx="507359" cy="4171950"/>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53" name="Google Shape;153;gbcce1da12b_6_127"/>
          <p:cNvSpPr/>
          <p:nvPr/>
        </p:nvSpPr>
        <p:spPr>
          <a:xfrm>
            <a:off x="11684641" y="1343025"/>
            <a:ext cx="507359" cy="4171950"/>
          </a:xfrm>
          <a:prstGeom prst="rect">
            <a:avLst/>
          </a:prstGeom>
          <a:solidFill>
            <a:srgbClr val="FF540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A_Quote_Rose">
  <p:cSld name="A_Quote_Rose">
    <p:spTree>
      <p:nvGrpSpPr>
        <p:cNvPr id="1" name="Shape 154"/>
        <p:cNvGrpSpPr/>
        <p:nvPr/>
      </p:nvGrpSpPr>
      <p:grpSpPr>
        <a:xfrm>
          <a:off x="0" y="0"/>
          <a:ext cx="0" cy="0"/>
          <a:chOff x="0" y="0"/>
          <a:chExt cx="0" cy="0"/>
        </a:xfrm>
      </p:grpSpPr>
      <p:sp>
        <p:nvSpPr>
          <p:cNvPr id="155" name="Google Shape;155;gbcce1da12b_6_132"/>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600"/>
              <a:buFont typeface="Arial Black"/>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gbcce1da12b_6_132"/>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600"/>
              <a:buNone/>
              <a:defRPr sz="1600"/>
            </a:lvl1pPr>
            <a:lvl2pPr marL="914400" lvl="1" indent="-331469" algn="l">
              <a:lnSpc>
                <a:spcPct val="90000"/>
              </a:lnSpc>
              <a:spcBef>
                <a:spcPts val="1200"/>
              </a:spcBef>
              <a:spcAft>
                <a:spcPts val="0"/>
              </a:spcAft>
              <a:buClr>
                <a:schemeClr val="dk1"/>
              </a:buClr>
              <a:buSzPts val="162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31469" algn="l">
              <a:lnSpc>
                <a:spcPct val="90000"/>
              </a:lnSpc>
              <a:spcBef>
                <a:spcPts val="1200"/>
              </a:spcBef>
              <a:spcAft>
                <a:spcPts val="0"/>
              </a:spcAft>
              <a:buClr>
                <a:schemeClr val="dk1"/>
              </a:buClr>
              <a:buSzPts val="162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gbcce1da12b_6_132"/>
          <p:cNvSpPr/>
          <p:nvPr/>
        </p:nvSpPr>
        <p:spPr>
          <a:xfrm>
            <a:off x="-1" y="1343025"/>
            <a:ext cx="507359" cy="4171950"/>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58" name="Google Shape;158;gbcce1da12b_6_132"/>
          <p:cNvSpPr/>
          <p:nvPr/>
        </p:nvSpPr>
        <p:spPr>
          <a:xfrm>
            <a:off x="11684641" y="1343025"/>
            <a:ext cx="507359" cy="4171950"/>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A_Quote_Surf">
  <p:cSld name="A_Quote_Surf">
    <p:spTree>
      <p:nvGrpSpPr>
        <p:cNvPr id="1" name="Shape 159"/>
        <p:cNvGrpSpPr/>
        <p:nvPr/>
      </p:nvGrpSpPr>
      <p:grpSpPr>
        <a:xfrm>
          <a:off x="0" y="0"/>
          <a:ext cx="0" cy="0"/>
          <a:chOff x="0" y="0"/>
          <a:chExt cx="0" cy="0"/>
        </a:xfrm>
      </p:grpSpPr>
      <p:sp>
        <p:nvSpPr>
          <p:cNvPr id="160" name="Google Shape;160;gbcce1da12b_6_137"/>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600"/>
              <a:buFont typeface="Arial Black"/>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gbcce1da12b_6_137"/>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600"/>
              <a:buNone/>
              <a:defRPr sz="1600"/>
            </a:lvl1pPr>
            <a:lvl2pPr marL="914400" lvl="1" indent="-331469" algn="l">
              <a:lnSpc>
                <a:spcPct val="90000"/>
              </a:lnSpc>
              <a:spcBef>
                <a:spcPts val="1200"/>
              </a:spcBef>
              <a:spcAft>
                <a:spcPts val="0"/>
              </a:spcAft>
              <a:buClr>
                <a:schemeClr val="dk1"/>
              </a:buClr>
              <a:buSzPts val="162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31469" algn="l">
              <a:lnSpc>
                <a:spcPct val="90000"/>
              </a:lnSpc>
              <a:spcBef>
                <a:spcPts val="1200"/>
              </a:spcBef>
              <a:spcAft>
                <a:spcPts val="0"/>
              </a:spcAft>
              <a:buClr>
                <a:schemeClr val="dk1"/>
              </a:buClr>
              <a:buSzPts val="162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2" name="Google Shape;162;gbcce1da12b_6_137"/>
          <p:cNvSpPr/>
          <p:nvPr/>
        </p:nvSpPr>
        <p:spPr>
          <a:xfrm>
            <a:off x="-1" y="1343025"/>
            <a:ext cx="507359" cy="4171950"/>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63" name="Google Shape;163;gbcce1da12b_6_137"/>
          <p:cNvSpPr/>
          <p:nvPr/>
        </p:nvSpPr>
        <p:spPr>
          <a:xfrm>
            <a:off x="11684641" y="1343025"/>
            <a:ext cx="507359" cy="4171950"/>
          </a:xfrm>
          <a:prstGeom prst="rect">
            <a:avLst/>
          </a:prstGeom>
          <a:solidFill>
            <a:srgbClr val="06C4B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A_Quote_Steel">
  <p:cSld name="A_Quote_Steel">
    <p:spTree>
      <p:nvGrpSpPr>
        <p:cNvPr id="1" name="Shape 164"/>
        <p:cNvGrpSpPr/>
        <p:nvPr/>
      </p:nvGrpSpPr>
      <p:grpSpPr>
        <a:xfrm>
          <a:off x="0" y="0"/>
          <a:ext cx="0" cy="0"/>
          <a:chOff x="0" y="0"/>
          <a:chExt cx="0" cy="0"/>
        </a:xfrm>
      </p:grpSpPr>
      <p:sp>
        <p:nvSpPr>
          <p:cNvPr id="165" name="Google Shape;165;gbcce1da12b_6_142"/>
          <p:cNvSpPr txBox="1">
            <a:spLocks noGrp="1"/>
          </p:cNvSpPr>
          <p:nvPr>
            <p:ph type="title"/>
          </p:nvPr>
        </p:nvSpPr>
        <p:spPr>
          <a:xfrm>
            <a:off x="1014717" y="2117489"/>
            <a:ext cx="10159694" cy="2215991"/>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600"/>
              <a:buFont typeface="Arial Black"/>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gbcce1da12b_6_142"/>
          <p:cNvSpPr txBox="1">
            <a:spLocks noGrp="1"/>
          </p:cNvSpPr>
          <p:nvPr>
            <p:ph type="body" idx="1"/>
          </p:nvPr>
        </p:nvSpPr>
        <p:spPr>
          <a:xfrm>
            <a:off x="1014717" y="4422898"/>
            <a:ext cx="10158412" cy="43088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200"/>
              </a:spcBef>
              <a:spcAft>
                <a:spcPts val="0"/>
              </a:spcAft>
              <a:buClr>
                <a:schemeClr val="dk1"/>
              </a:buClr>
              <a:buSzPts val="1600"/>
              <a:buNone/>
              <a:defRPr sz="1600"/>
            </a:lvl1pPr>
            <a:lvl2pPr marL="914400" lvl="1" indent="-331469" algn="l">
              <a:lnSpc>
                <a:spcPct val="90000"/>
              </a:lnSpc>
              <a:spcBef>
                <a:spcPts val="1200"/>
              </a:spcBef>
              <a:spcAft>
                <a:spcPts val="0"/>
              </a:spcAft>
              <a:buClr>
                <a:schemeClr val="dk1"/>
              </a:buClr>
              <a:buSzPts val="162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31469" algn="l">
              <a:lnSpc>
                <a:spcPct val="90000"/>
              </a:lnSpc>
              <a:spcBef>
                <a:spcPts val="1200"/>
              </a:spcBef>
              <a:spcAft>
                <a:spcPts val="0"/>
              </a:spcAft>
              <a:buClr>
                <a:schemeClr val="dk1"/>
              </a:buClr>
              <a:buSzPts val="162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7" name="Google Shape;167;gbcce1da12b_6_142"/>
          <p:cNvSpPr/>
          <p:nvPr/>
        </p:nvSpPr>
        <p:spPr>
          <a:xfrm>
            <a:off x="-1" y="1343025"/>
            <a:ext cx="507359" cy="4171950"/>
          </a:xfrm>
          <a:prstGeom prst="rect">
            <a:avLst/>
          </a:prstGeom>
          <a:solidFill>
            <a:srgbClr val="6F787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168" name="Google Shape;168;gbcce1da12b_6_142"/>
          <p:cNvSpPr/>
          <p:nvPr/>
        </p:nvSpPr>
        <p:spPr>
          <a:xfrm>
            <a:off x="11684641" y="1343025"/>
            <a:ext cx="507359" cy="4171950"/>
          </a:xfrm>
          <a:prstGeom prst="rect">
            <a:avLst/>
          </a:prstGeom>
          <a:solidFill>
            <a:srgbClr val="6F787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Only 1">
  <p:cSld name="Title Only">
    <p:spTree>
      <p:nvGrpSpPr>
        <p:cNvPr id="1" name="Shape 169"/>
        <p:cNvGrpSpPr/>
        <p:nvPr/>
      </p:nvGrpSpPr>
      <p:grpSpPr>
        <a:xfrm>
          <a:off x="0" y="0"/>
          <a:ext cx="0" cy="0"/>
          <a:chOff x="0" y="0"/>
          <a:chExt cx="0" cy="0"/>
        </a:xfrm>
      </p:grpSpPr>
      <p:sp>
        <p:nvSpPr>
          <p:cNvPr id="170" name="Google Shape;170;gd288227fe4_0_493"/>
          <p:cNvSpPr txBox="1">
            <a:spLocks noGrp="1"/>
          </p:cNvSpPr>
          <p:nvPr>
            <p:ph type="title"/>
          </p:nvPr>
        </p:nvSpPr>
        <p:spPr>
          <a:xfrm>
            <a:off x="457200" y="361950"/>
            <a:ext cx="11274600" cy="4512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2"/>
              </a:buClr>
              <a:buSzPts val="1800"/>
              <a:buNone/>
              <a:defRPr/>
            </a:lvl1pPr>
            <a:lvl2pPr lvl="1" algn="l" rtl="0">
              <a:lnSpc>
                <a:spcPct val="100000"/>
              </a:lnSpc>
              <a:spcBef>
                <a:spcPts val="120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dk2"/>
        </a:solidFill>
        <a:effectLst/>
      </p:bgPr>
    </p:bg>
    <p:spTree>
      <p:nvGrpSpPr>
        <p:cNvPr id="1" name="Shape 175"/>
        <p:cNvGrpSpPr/>
        <p:nvPr/>
      </p:nvGrpSpPr>
      <p:grpSpPr>
        <a:xfrm>
          <a:off x="0" y="0"/>
          <a:ext cx="0" cy="0"/>
          <a:chOff x="0" y="0"/>
          <a:chExt cx="0" cy="0"/>
        </a:xfrm>
      </p:grpSpPr>
      <p:grpSp>
        <p:nvGrpSpPr>
          <p:cNvPr id="176" name="Google Shape;176;gc09e07176b_0_304"/>
          <p:cNvGrpSpPr/>
          <p:nvPr/>
        </p:nvGrpSpPr>
        <p:grpSpPr>
          <a:xfrm>
            <a:off x="4265316" y="852488"/>
            <a:ext cx="9701784" cy="4859782"/>
            <a:chOff x="-13025218" y="1132597"/>
            <a:chExt cx="9701784" cy="4859782"/>
          </a:xfrm>
        </p:grpSpPr>
        <p:sp>
          <p:nvSpPr>
            <p:cNvPr id="177" name="Google Shape;177;gc09e07176b_0_304"/>
            <p:cNvSpPr/>
            <p:nvPr/>
          </p:nvSpPr>
          <p:spPr>
            <a:xfrm>
              <a:off x="-13025218" y="1132597"/>
              <a:ext cx="9701784" cy="4859782"/>
            </a:xfrm>
            <a:custGeom>
              <a:avLst/>
              <a:gdLst/>
              <a:ahLst/>
              <a:cxnLst/>
              <a:rect l="l" t="t" r="r" b="b"/>
              <a:pathLst>
                <a:path w="5389880" h="2692400" extrusionOk="0">
                  <a:moveTo>
                    <a:pt x="2694743" y="0"/>
                  </a:moveTo>
                  <a:lnTo>
                    <a:pt x="0" y="2692276"/>
                  </a:lnTo>
                  <a:lnTo>
                    <a:pt x="5389487" y="2692276"/>
                  </a:lnTo>
                  <a:lnTo>
                    <a:pt x="2694743" y="0"/>
                  </a:lnTo>
                  <a:close/>
                </a:path>
              </a:pathLst>
            </a:custGeom>
            <a:solidFill>
              <a:srgbClr val="35557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800" b="1" i="0" u="none" strike="noStrike" cap="none" dirty="0">
                <a:solidFill>
                  <a:srgbClr val="000000"/>
                </a:solidFill>
                <a:latin typeface="Calibri"/>
                <a:ea typeface="Calibri"/>
                <a:cs typeface="Calibri"/>
                <a:sym typeface="Calibri"/>
              </a:endParaRPr>
            </a:p>
          </p:txBody>
        </p:sp>
        <p:sp>
          <p:nvSpPr>
            <p:cNvPr id="178" name="Google Shape;178;gc09e07176b_0_304"/>
            <p:cNvSpPr/>
            <p:nvPr/>
          </p:nvSpPr>
          <p:spPr>
            <a:xfrm>
              <a:off x="-8909025" y="1272387"/>
              <a:ext cx="1457361" cy="1446892"/>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00285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2800" b="1" i="0" u="none" strike="noStrike" cap="none" dirty="0">
                <a:solidFill>
                  <a:srgbClr val="000000"/>
                </a:solidFill>
                <a:latin typeface="Calibri"/>
                <a:ea typeface="Calibri"/>
                <a:cs typeface="Calibri"/>
                <a:sym typeface="Calibri"/>
              </a:endParaRPr>
            </a:p>
          </p:txBody>
        </p:sp>
        <p:sp>
          <p:nvSpPr>
            <p:cNvPr id="179" name="Google Shape;179;gc09e07176b_0_304"/>
            <p:cNvSpPr/>
            <p:nvPr/>
          </p:nvSpPr>
          <p:spPr>
            <a:xfrm>
              <a:off x="-8909025" y="4222661"/>
              <a:ext cx="1457361" cy="1446892"/>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00285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800" b="1" i="0" u="none" strike="noStrike" cap="none" dirty="0">
                <a:solidFill>
                  <a:srgbClr val="002856"/>
                </a:solidFill>
                <a:latin typeface="Calibri"/>
                <a:ea typeface="Calibri"/>
                <a:cs typeface="Calibri"/>
                <a:sym typeface="Calibri"/>
              </a:endParaRPr>
            </a:p>
          </p:txBody>
        </p:sp>
        <p:sp>
          <p:nvSpPr>
            <p:cNvPr id="180" name="Google Shape;180;gc09e07176b_0_304"/>
            <p:cNvSpPr/>
            <p:nvPr/>
          </p:nvSpPr>
          <p:spPr>
            <a:xfrm>
              <a:off x="-9657298" y="2009954"/>
              <a:ext cx="1457361" cy="1446892"/>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00285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2800" b="1" i="0" u="none" strike="noStrike" cap="none" dirty="0">
                <a:solidFill>
                  <a:srgbClr val="000000"/>
                </a:solidFill>
                <a:latin typeface="Calibri"/>
                <a:ea typeface="Calibri"/>
                <a:cs typeface="Calibri"/>
                <a:sym typeface="Calibri"/>
              </a:endParaRPr>
            </a:p>
          </p:txBody>
        </p:sp>
        <p:sp>
          <p:nvSpPr>
            <p:cNvPr id="181" name="Google Shape;181;gc09e07176b_0_304"/>
            <p:cNvSpPr/>
            <p:nvPr/>
          </p:nvSpPr>
          <p:spPr>
            <a:xfrm>
              <a:off x="-8160753" y="2009954"/>
              <a:ext cx="1457361" cy="1446892"/>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00285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800" b="1" i="0" u="none" strike="noStrike" cap="none" dirty="0">
                <a:solidFill>
                  <a:srgbClr val="000000"/>
                </a:solidFill>
                <a:latin typeface="Calibri"/>
                <a:ea typeface="Calibri"/>
                <a:cs typeface="Calibri"/>
                <a:sym typeface="Calibri"/>
              </a:endParaRPr>
            </a:p>
          </p:txBody>
        </p:sp>
        <p:sp>
          <p:nvSpPr>
            <p:cNvPr id="182" name="Google Shape;182;gc09e07176b_0_304"/>
            <p:cNvSpPr/>
            <p:nvPr/>
          </p:nvSpPr>
          <p:spPr>
            <a:xfrm>
              <a:off x="-9657298" y="3485093"/>
              <a:ext cx="1457361" cy="1446892"/>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00285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800" b="1" i="0" u="none" strike="noStrike" cap="none" dirty="0">
                <a:solidFill>
                  <a:srgbClr val="002856"/>
                </a:solidFill>
                <a:latin typeface="Calibri"/>
                <a:ea typeface="Calibri"/>
                <a:cs typeface="Calibri"/>
                <a:sym typeface="Calibri"/>
              </a:endParaRPr>
            </a:p>
          </p:txBody>
        </p:sp>
        <p:sp>
          <p:nvSpPr>
            <p:cNvPr id="183" name="Google Shape;183;gc09e07176b_0_304"/>
            <p:cNvSpPr/>
            <p:nvPr/>
          </p:nvSpPr>
          <p:spPr>
            <a:xfrm>
              <a:off x="-8160752" y="3485093"/>
              <a:ext cx="1457361" cy="1446892"/>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00285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800" b="1" i="0" u="none" strike="noStrike" cap="none" dirty="0">
                <a:solidFill>
                  <a:srgbClr val="002856"/>
                </a:solidFill>
                <a:latin typeface="Calibri"/>
                <a:ea typeface="Calibri"/>
                <a:cs typeface="Calibri"/>
                <a:sym typeface="Calibri"/>
              </a:endParaRPr>
            </a:p>
          </p:txBody>
        </p:sp>
        <p:sp>
          <p:nvSpPr>
            <p:cNvPr id="184" name="Google Shape;184;gc09e07176b_0_304"/>
            <p:cNvSpPr/>
            <p:nvPr/>
          </p:nvSpPr>
          <p:spPr>
            <a:xfrm>
              <a:off x="-8909025" y="2747525"/>
              <a:ext cx="1457361" cy="1446892"/>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00285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800" b="1" i="0" u="none" strike="noStrike" cap="none" dirty="0">
                <a:solidFill>
                  <a:srgbClr val="002856"/>
                </a:solidFill>
                <a:latin typeface="Calibri"/>
                <a:ea typeface="Calibri"/>
                <a:cs typeface="Calibri"/>
                <a:sym typeface="Calibri"/>
              </a:endParaRPr>
            </a:p>
          </p:txBody>
        </p:sp>
        <p:sp>
          <p:nvSpPr>
            <p:cNvPr id="185" name="Google Shape;185;gc09e07176b_0_304"/>
            <p:cNvSpPr/>
            <p:nvPr/>
          </p:nvSpPr>
          <p:spPr>
            <a:xfrm>
              <a:off x="-7412482" y="2747525"/>
              <a:ext cx="1457361" cy="1446892"/>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00285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2800" b="1" i="0" u="none" strike="noStrike" cap="none" dirty="0">
                <a:solidFill>
                  <a:srgbClr val="002856"/>
                </a:solidFill>
                <a:latin typeface="Calibri"/>
                <a:ea typeface="Calibri"/>
                <a:cs typeface="Calibri"/>
                <a:sym typeface="Calibri"/>
              </a:endParaRPr>
            </a:p>
          </p:txBody>
        </p:sp>
        <p:sp>
          <p:nvSpPr>
            <p:cNvPr id="186" name="Google Shape;186;gc09e07176b_0_304"/>
            <p:cNvSpPr/>
            <p:nvPr/>
          </p:nvSpPr>
          <p:spPr>
            <a:xfrm>
              <a:off x="-10405570" y="2747525"/>
              <a:ext cx="1457361" cy="1446892"/>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00285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Arial"/>
                <a:buNone/>
              </a:pPr>
              <a:endParaRPr sz="2800" b="1" i="0" u="none" strike="noStrike" cap="none" dirty="0">
                <a:solidFill>
                  <a:srgbClr val="002856"/>
                </a:solidFill>
                <a:latin typeface="Calibri"/>
                <a:ea typeface="Calibri"/>
                <a:cs typeface="Calibri"/>
                <a:sym typeface="Calibri"/>
              </a:endParaRPr>
            </a:p>
          </p:txBody>
        </p:sp>
      </p:grpSp>
      <p:sp>
        <p:nvSpPr>
          <p:cNvPr id="187" name="Google Shape;187;gc09e07176b_0_304"/>
          <p:cNvSpPr txBox="1">
            <a:spLocks noGrp="1"/>
          </p:cNvSpPr>
          <p:nvPr>
            <p:ph type="ctrTitle"/>
          </p:nvPr>
        </p:nvSpPr>
        <p:spPr>
          <a:xfrm>
            <a:off x="2167128" y="1815465"/>
            <a:ext cx="4544700" cy="19935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lt2"/>
              </a:buClr>
              <a:buSzPts val="3600"/>
              <a:buFont typeface="Arial Black"/>
              <a:buNone/>
              <a:defRPr sz="3600"/>
            </a:lvl1pPr>
            <a:lvl2pPr lvl="1" rtl="0">
              <a:spcBef>
                <a:spcPts val="120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88" name="Google Shape;188;gc09e07176b_0_304"/>
          <p:cNvSpPr txBox="1">
            <a:spLocks noGrp="1"/>
          </p:cNvSpPr>
          <p:nvPr>
            <p:ph type="subTitle" idx="1"/>
          </p:nvPr>
        </p:nvSpPr>
        <p:spPr>
          <a:xfrm>
            <a:off x="2167128" y="3927729"/>
            <a:ext cx="4544700" cy="276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lt1"/>
              </a:buClr>
              <a:buSzPts val="1800"/>
              <a:buFont typeface="Arial"/>
              <a:buNone/>
              <a:defRPr sz="1800"/>
            </a:lvl1pPr>
            <a:lvl2pPr lvl="1" algn="ctr" rtl="0">
              <a:lnSpc>
                <a:spcPct val="90000"/>
              </a:lnSpc>
              <a:spcBef>
                <a:spcPts val="1200"/>
              </a:spcBef>
              <a:spcAft>
                <a:spcPts val="0"/>
              </a:spcAft>
              <a:buClr>
                <a:schemeClr val="lt1"/>
              </a:buClr>
              <a:buSzPts val="1800"/>
              <a:buNone/>
              <a:defRPr sz="2000"/>
            </a:lvl2pPr>
            <a:lvl3pPr lvl="2" algn="ctr" rtl="0">
              <a:lnSpc>
                <a:spcPct val="90000"/>
              </a:lnSpc>
              <a:spcBef>
                <a:spcPts val="1200"/>
              </a:spcBef>
              <a:spcAft>
                <a:spcPts val="0"/>
              </a:spcAft>
              <a:buClr>
                <a:schemeClr val="lt1"/>
              </a:buClr>
              <a:buSzPts val="1800"/>
              <a:buNone/>
              <a:defRPr sz="1800"/>
            </a:lvl3pPr>
            <a:lvl4pPr lvl="3" algn="ctr" rtl="0">
              <a:lnSpc>
                <a:spcPct val="90000"/>
              </a:lnSpc>
              <a:spcBef>
                <a:spcPts val="1200"/>
              </a:spcBef>
              <a:spcAft>
                <a:spcPts val="0"/>
              </a:spcAft>
              <a:buClr>
                <a:schemeClr val="lt1"/>
              </a:buClr>
              <a:buSzPts val="1440"/>
              <a:buNone/>
              <a:defRPr sz="1600"/>
            </a:lvl4pPr>
            <a:lvl5pPr lvl="4" algn="ctr" rtl="0">
              <a:lnSpc>
                <a:spcPct val="90000"/>
              </a:lnSpc>
              <a:spcBef>
                <a:spcPts val="1200"/>
              </a:spcBef>
              <a:spcAft>
                <a:spcPts val="0"/>
              </a:spcAft>
              <a:buClr>
                <a:schemeClr val="lt1"/>
              </a:buClr>
              <a:buSzPts val="1600"/>
              <a:buNone/>
              <a:defRPr sz="1600"/>
            </a:lvl5pPr>
            <a:lvl6pPr lvl="5" algn="ctr" rtl="0">
              <a:lnSpc>
                <a:spcPct val="90000"/>
              </a:lnSpc>
              <a:spcBef>
                <a:spcPts val="500"/>
              </a:spcBef>
              <a:spcAft>
                <a:spcPts val="0"/>
              </a:spcAft>
              <a:buClr>
                <a:schemeClr val="lt1"/>
              </a:buClr>
              <a:buSzPts val="1600"/>
              <a:buNone/>
              <a:defRPr sz="1600"/>
            </a:lvl6pPr>
            <a:lvl7pPr lvl="6" algn="ctr" rtl="0">
              <a:lnSpc>
                <a:spcPct val="90000"/>
              </a:lnSpc>
              <a:spcBef>
                <a:spcPts val="500"/>
              </a:spcBef>
              <a:spcAft>
                <a:spcPts val="0"/>
              </a:spcAft>
              <a:buClr>
                <a:schemeClr val="lt1"/>
              </a:buClr>
              <a:buSzPts val="1600"/>
              <a:buNone/>
              <a:defRPr sz="1600"/>
            </a:lvl7pPr>
            <a:lvl8pPr lvl="7" algn="ctr" rtl="0">
              <a:lnSpc>
                <a:spcPct val="90000"/>
              </a:lnSpc>
              <a:spcBef>
                <a:spcPts val="500"/>
              </a:spcBef>
              <a:spcAft>
                <a:spcPts val="0"/>
              </a:spcAft>
              <a:buClr>
                <a:schemeClr val="lt1"/>
              </a:buClr>
              <a:buSzPts val="1600"/>
              <a:buNone/>
              <a:defRPr sz="1600"/>
            </a:lvl8pPr>
            <a:lvl9pPr lvl="8" algn="ctr" rtl="0">
              <a:lnSpc>
                <a:spcPct val="90000"/>
              </a:lnSpc>
              <a:spcBef>
                <a:spcPts val="500"/>
              </a:spcBef>
              <a:spcAft>
                <a:spcPts val="0"/>
              </a:spcAft>
              <a:buClr>
                <a:schemeClr val="lt1"/>
              </a:buClr>
              <a:buSzPts val="1600"/>
              <a:buNone/>
              <a:defRPr sz="1600"/>
            </a:lvl9pPr>
          </a:lstStyle>
          <a:p>
            <a:endParaRPr/>
          </a:p>
        </p:txBody>
      </p:sp>
      <p:sp>
        <p:nvSpPr>
          <p:cNvPr id="189" name="Google Shape;189;gc09e07176b_0_304"/>
          <p:cNvSpPr/>
          <p:nvPr/>
        </p:nvSpPr>
        <p:spPr>
          <a:xfrm>
            <a:off x="1591056" y="1344168"/>
            <a:ext cx="164700" cy="3291900"/>
          </a:xfrm>
          <a:prstGeom prst="rect">
            <a:avLst/>
          </a:prstGeom>
          <a:solidFill>
            <a:srgbClr val="E81159"/>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190" name="Google Shape;190;gc09e07176b_0_304"/>
          <p:cNvSpPr/>
          <p:nvPr/>
        </p:nvSpPr>
        <p:spPr>
          <a:xfrm>
            <a:off x="7059168" y="1344168"/>
            <a:ext cx="164700" cy="3291900"/>
          </a:xfrm>
          <a:prstGeom prst="rect">
            <a:avLst/>
          </a:prstGeom>
          <a:solidFill>
            <a:srgbClr val="E81159"/>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pic>
        <p:nvPicPr>
          <p:cNvPr id="191" name="Google Shape;191;gc09e07176b_0_304"/>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92"/>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ustom Layout">
  <p:cSld name="1_Custom Layout">
    <p:spTree>
      <p:nvGrpSpPr>
        <p:cNvPr id="1" name="Shape 19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4"/>
        <p:cNvGrpSpPr/>
        <p:nvPr/>
      </p:nvGrpSpPr>
      <p:grpSpPr>
        <a:xfrm>
          <a:off x="0" y="0"/>
          <a:ext cx="0" cy="0"/>
          <a:chOff x="0" y="0"/>
          <a:chExt cx="0" cy="0"/>
        </a:xfrm>
      </p:grpSpPr>
      <p:sp>
        <p:nvSpPr>
          <p:cNvPr id="35" name="Google Shape;35;gbcce1da12b_6_10"/>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lvl="0" algn="l">
              <a:lnSpc>
                <a:spcPct val="90000"/>
              </a:lnSpc>
              <a:spcBef>
                <a:spcPts val="120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gbcce1da12b_6_10"/>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lvl="0" indent="-406400" algn="l">
              <a:lnSpc>
                <a:spcPct val="90000"/>
              </a:lnSpc>
              <a:spcBef>
                <a:spcPts val="1200"/>
              </a:spcBef>
              <a:spcAft>
                <a:spcPts val="0"/>
              </a:spcAft>
              <a:buClr>
                <a:schemeClr val="dk1"/>
              </a:buClr>
              <a:buSzPts val="2800"/>
              <a:buChar char="•"/>
              <a:defRPr/>
            </a:lvl1pPr>
            <a:lvl2pPr marL="914400" lvl="1" indent="-331469" algn="l">
              <a:lnSpc>
                <a:spcPct val="90000"/>
              </a:lnSpc>
              <a:spcBef>
                <a:spcPts val="1200"/>
              </a:spcBef>
              <a:spcAft>
                <a:spcPts val="0"/>
              </a:spcAft>
              <a:buClr>
                <a:schemeClr val="dk1"/>
              </a:buClr>
              <a:buSzPts val="162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31469" algn="l">
              <a:lnSpc>
                <a:spcPct val="90000"/>
              </a:lnSpc>
              <a:spcBef>
                <a:spcPts val="1200"/>
              </a:spcBef>
              <a:spcAft>
                <a:spcPts val="0"/>
              </a:spcAft>
              <a:buClr>
                <a:schemeClr val="dk1"/>
              </a:buClr>
              <a:buSzPts val="162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94"/>
        <p:cNvGrpSpPr/>
        <p:nvPr/>
      </p:nvGrpSpPr>
      <p:grpSpPr>
        <a:xfrm>
          <a:off x="0" y="0"/>
          <a:ext cx="0" cy="0"/>
          <a:chOff x="0" y="0"/>
          <a:chExt cx="0" cy="0"/>
        </a:xfrm>
      </p:grpSpPr>
      <p:sp>
        <p:nvSpPr>
          <p:cNvPr id="195" name="Google Shape;195;gc09e07176b_0_323"/>
          <p:cNvSpPr txBox="1">
            <a:spLocks noGrp="1"/>
          </p:cNvSpPr>
          <p:nvPr>
            <p:ph type="title"/>
          </p:nvPr>
        </p:nvSpPr>
        <p:spPr>
          <a:xfrm>
            <a:off x="457200" y="2321005"/>
            <a:ext cx="11274600" cy="2216100"/>
          </a:xfrm>
          <a:prstGeom prst="rect">
            <a:avLst/>
          </a:prstGeom>
          <a:noFill/>
          <a:ln>
            <a:noFill/>
          </a:ln>
        </p:spPr>
        <p:txBody>
          <a:bodyPr spcFirstLastPara="1" wrap="square" lIns="0" tIns="0" rIns="0" bIns="0" anchor="ctr" anchorCtr="0">
            <a:spAutoFit/>
          </a:bodyPr>
          <a:lstStyle>
            <a:lvl1pPr lvl="0" algn="ctr" rtl="0">
              <a:lnSpc>
                <a:spcPct val="90000"/>
              </a:lnSpc>
              <a:spcBef>
                <a:spcPts val="0"/>
              </a:spcBef>
              <a:spcAft>
                <a:spcPts val="0"/>
              </a:spcAft>
              <a:buClr>
                <a:schemeClr val="lt2"/>
              </a:buClr>
              <a:buSzPts val="8000"/>
              <a:buFont typeface="Arial Black"/>
              <a:buNone/>
              <a:defRPr sz="8000"/>
            </a:lvl1pPr>
            <a:lvl2pPr lvl="1" rtl="0">
              <a:spcBef>
                <a:spcPts val="120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Content_V1">
  <p:cSld name="Title and Content_V1">
    <p:spTree>
      <p:nvGrpSpPr>
        <p:cNvPr id="1" name="Shape 196"/>
        <p:cNvGrpSpPr/>
        <p:nvPr/>
      </p:nvGrpSpPr>
      <p:grpSpPr>
        <a:xfrm>
          <a:off x="0" y="0"/>
          <a:ext cx="0" cy="0"/>
          <a:chOff x="0" y="0"/>
          <a:chExt cx="0" cy="0"/>
        </a:xfrm>
      </p:grpSpPr>
      <p:sp>
        <p:nvSpPr>
          <p:cNvPr id="197" name="Google Shape;197;gc09e07176b_0_325"/>
          <p:cNvSpPr txBox="1">
            <a:spLocks noGrp="1"/>
          </p:cNvSpPr>
          <p:nvPr>
            <p:ph type="title"/>
          </p:nvPr>
        </p:nvSpPr>
        <p:spPr>
          <a:xfrm>
            <a:off x="783771" y="1407448"/>
            <a:ext cx="7186200" cy="615600"/>
          </a:xfrm>
          <a:prstGeom prst="rect">
            <a:avLst/>
          </a:prstGeom>
          <a:noFill/>
          <a:ln>
            <a:noFill/>
          </a:ln>
        </p:spPr>
        <p:txBody>
          <a:bodyPr spcFirstLastPara="1" wrap="square" lIns="0" tIns="0" rIns="0" bIns="0" anchor="b" anchorCtr="0">
            <a:noAutofit/>
          </a:bodyPr>
          <a:lstStyle>
            <a:lvl1pPr lvl="0" algn="l" rtl="0">
              <a:lnSpc>
                <a:spcPct val="90000"/>
              </a:lnSpc>
              <a:spcBef>
                <a:spcPts val="0"/>
              </a:spcBef>
              <a:spcAft>
                <a:spcPts val="0"/>
              </a:spcAft>
              <a:buClr>
                <a:schemeClr val="lt2"/>
              </a:buClr>
              <a:buSzPts val="3600"/>
              <a:buFont typeface="Arial Black"/>
              <a:buNone/>
              <a:defRPr sz="3600"/>
            </a:lvl1pPr>
            <a:lvl2pPr lvl="1" rtl="0">
              <a:spcBef>
                <a:spcPts val="120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98" name="Google Shape;198;gc09e07176b_0_325"/>
          <p:cNvSpPr txBox="1">
            <a:spLocks noGrp="1"/>
          </p:cNvSpPr>
          <p:nvPr>
            <p:ph type="body" idx="1"/>
          </p:nvPr>
        </p:nvSpPr>
        <p:spPr>
          <a:xfrm>
            <a:off x="783771" y="2227943"/>
            <a:ext cx="7186200" cy="2769900"/>
          </a:xfrm>
          <a:prstGeom prst="rect">
            <a:avLst/>
          </a:prstGeom>
          <a:noFill/>
          <a:ln>
            <a:noFill/>
          </a:ln>
        </p:spPr>
        <p:txBody>
          <a:bodyPr spcFirstLastPara="1" wrap="square" lIns="0" tIns="0" rIns="0" bIns="0" anchor="t" anchorCtr="0">
            <a:spAutoFit/>
          </a:bodyPr>
          <a:lstStyle>
            <a:lvl1pPr marL="457200" lvl="0" indent="-406400" algn="l" rtl="0">
              <a:lnSpc>
                <a:spcPct val="100000"/>
              </a:lnSpc>
              <a:spcBef>
                <a:spcPts val="1800"/>
              </a:spcBef>
              <a:spcAft>
                <a:spcPts val="0"/>
              </a:spcAft>
              <a:buClr>
                <a:schemeClr val="lt1"/>
              </a:buClr>
              <a:buSzPts val="2800"/>
              <a:buChar char="•"/>
              <a:defRPr b="1"/>
            </a:lvl1pPr>
            <a:lvl2pPr marL="914400" lvl="1" indent="-388619" algn="l" rtl="0">
              <a:lnSpc>
                <a:spcPct val="100000"/>
              </a:lnSpc>
              <a:spcBef>
                <a:spcPts val="1800"/>
              </a:spcBef>
              <a:spcAft>
                <a:spcPts val="0"/>
              </a:spcAft>
              <a:buClr>
                <a:schemeClr val="lt1"/>
              </a:buClr>
              <a:buSzPts val="2520"/>
              <a:buChar char="–"/>
              <a:defRPr b="1"/>
            </a:lvl2pPr>
            <a:lvl3pPr marL="1371600" lvl="2" indent="-406400" algn="l" rtl="0">
              <a:lnSpc>
                <a:spcPct val="100000"/>
              </a:lnSpc>
              <a:spcBef>
                <a:spcPts val="1800"/>
              </a:spcBef>
              <a:spcAft>
                <a:spcPts val="0"/>
              </a:spcAft>
              <a:buClr>
                <a:schemeClr val="lt1"/>
              </a:buClr>
              <a:buSzPts val="2800"/>
              <a:buChar char="•"/>
              <a:defRPr b="1"/>
            </a:lvl3pPr>
            <a:lvl4pPr marL="1828800" lvl="3" indent="-388619" algn="l" rtl="0">
              <a:lnSpc>
                <a:spcPct val="100000"/>
              </a:lnSpc>
              <a:spcBef>
                <a:spcPts val="1800"/>
              </a:spcBef>
              <a:spcAft>
                <a:spcPts val="0"/>
              </a:spcAft>
              <a:buClr>
                <a:schemeClr val="lt1"/>
              </a:buClr>
              <a:buSzPts val="2520"/>
              <a:buChar char="–"/>
              <a:defRPr b="1"/>
            </a:lvl4pPr>
            <a:lvl5pPr marL="2286000" lvl="4" indent="-406400" algn="l" rtl="0">
              <a:lnSpc>
                <a:spcPct val="100000"/>
              </a:lnSpc>
              <a:spcBef>
                <a:spcPts val="1800"/>
              </a:spcBef>
              <a:spcAft>
                <a:spcPts val="0"/>
              </a:spcAft>
              <a:buClr>
                <a:schemeClr val="lt1"/>
              </a:buClr>
              <a:buSzPts val="2800"/>
              <a:buChar char="•"/>
              <a:defRPr b="1"/>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Content_V2">
  <p:cSld name="Title and Content_V2">
    <p:spTree>
      <p:nvGrpSpPr>
        <p:cNvPr id="1" name="Shape 199"/>
        <p:cNvGrpSpPr/>
        <p:nvPr/>
      </p:nvGrpSpPr>
      <p:grpSpPr>
        <a:xfrm>
          <a:off x="0" y="0"/>
          <a:ext cx="0" cy="0"/>
          <a:chOff x="0" y="0"/>
          <a:chExt cx="0" cy="0"/>
        </a:xfrm>
      </p:grpSpPr>
      <p:sp>
        <p:nvSpPr>
          <p:cNvPr id="200" name="Google Shape;200;gc09e07176b_0_328"/>
          <p:cNvSpPr txBox="1">
            <a:spLocks noGrp="1"/>
          </p:cNvSpPr>
          <p:nvPr>
            <p:ph type="title"/>
          </p:nvPr>
        </p:nvSpPr>
        <p:spPr>
          <a:xfrm>
            <a:off x="783771" y="1869362"/>
            <a:ext cx="7186200" cy="615600"/>
          </a:xfrm>
          <a:prstGeom prst="rect">
            <a:avLst/>
          </a:prstGeom>
          <a:noFill/>
          <a:ln>
            <a:noFill/>
          </a:ln>
        </p:spPr>
        <p:txBody>
          <a:bodyPr spcFirstLastPara="1" wrap="square" lIns="0" tIns="0" rIns="0" bIns="0" anchor="b" anchorCtr="0">
            <a:noAutofit/>
          </a:bodyPr>
          <a:lstStyle>
            <a:lvl1pPr lvl="0" algn="l" rtl="0">
              <a:lnSpc>
                <a:spcPct val="90000"/>
              </a:lnSpc>
              <a:spcBef>
                <a:spcPts val="0"/>
              </a:spcBef>
              <a:spcAft>
                <a:spcPts val="0"/>
              </a:spcAft>
              <a:buClr>
                <a:srgbClr val="009AD7"/>
              </a:buClr>
              <a:buSzPts val="3600"/>
              <a:buFont typeface="Arial Black"/>
              <a:buNone/>
              <a:defRPr sz="3600">
                <a:solidFill>
                  <a:srgbClr val="009AD7"/>
                </a:solidFill>
              </a:defRPr>
            </a:lvl1pPr>
            <a:lvl2pPr lvl="1" rtl="0">
              <a:spcBef>
                <a:spcPts val="120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1" name="Google Shape;201;gc09e07176b_0_328"/>
          <p:cNvSpPr txBox="1">
            <a:spLocks noGrp="1"/>
          </p:cNvSpPr>
          <p:nvPr>
            <p:ph type="body" idx="1"/>
          </p:nvPr>
        </p:nvSpPr>
        <p:spPr>
          <a:xfrm>
            <a:off x="783771" y="2557881"/>
            <a:ext cx="7186200" cy="3385500"/>
          </a:xfrm>
          <a:prstGeom prst="rect">
            <a:avLst/>
          </a:prstGeom>
          <a:noFill/>
          <a:ln>
            <a:noFill/>
          </a:ln>
        </p:spPr>
        <p:txBody>
          <a:bodyPr spcFirstLastPara="1" wrap="square" lIns="0" tIns="0" rIns="0" bIns="0" anchor="t" anchorCtr="0">
            <a:spAutoFit/>
          </a:bodyPr>
          <a:lstStyle>
            <a:lvl1pPr marL="457200" lvl="0" indent="-228600" algn="l" rtl="0">
              <a:lnSpc>
                <a:spcPct val="100000"/>
              </a:lnSpc>
              <a:spcBef>
                <a:spcPts val="1800"/>
              </a:spcBef>
              <a:spcAft>
                <a:spcPts val="0"/>
              </a:spcAft>
              <a:buClr>
                <a:schemeClr val="lt1"/>
              </a:buClr>
              <a:buSzPts val="3200"/>
              <a:buNone/>
              <a:defRPr sz="3200" b="0"/>
            </a:lvl1pPr>
            <a:lvl2pPr marL="914400" lvl="1" indent="-228600" algn="l" rtl="0">
              <a:lnSpc>
                <a:spcPct val="100000"/>
              </a:lnSpc>
              <a:spcBef>
                <a:spcPts val="1800"/>
              </a:spcBef>
              <a:spcAft>
                <a:spcPts val="0"/>
              </a:spcAft>
              <a:buClr>
                <a:schemeClr val="lt1"/>
              </a:buClr>
              <a:buSzPts val="2880"/>
              <a:buNone/>
              <a:defRPr sz="3200" b="0"/>
            </a:lvl2pPr>
            <a:lvl3pPr marL="1371600" lvl="2" indent="-228600" algn="l" rtl="0">
              <a:lnSpc>
                <a:spcPct val="100000"/>
              </a:lnSpc>
              <a:spcBef>
                <a:spcPts val="1800"/>
              </a:spcBef>
              <a:spcAft>
                <a:spcPts val="0"/>
              </a:spcAft>
              <a:buClr>
                <a:schemeClr val="lt1"/>
              </a:buClr>
              <a:buSzPts val="3200"/>
              <a:buNone/>
              <a:defRPr sz="3200" b="0"/>
            </a:lvl3pPr>
            <a:lvl4pPr marL="1828800" lvl="3" indent="-228600" algn="l" rtl="0">
              <a:lnSpc>
                <a:spcPct val="100000"/>
              </a:lnSpc>
              <a:spcBef>
                <a:spcPts val="1800"/>
              </a:spcBef>
              <a:spcAft>
                <a:spcPts val="0"/>
              </a:spcAft>
              <a:buClr>
                <a:schemeClr val="lt1"/>
              </a:buClr>
              <a:buSzPts val="2880"/>
              <a:buNone/>
              <a:defRPr sz="3200" b="0"/>
            </a:lvl4pPr>
            <a:lvl5pPr marL="2286000" lvl="4" indent="-228600" algn="l" rtl="0">
              <a:lnSpc>
                <a:spcPct val="100000"/>
              </a:lnSpc>
              <a:spcBef>
                <a:spcPts val="1800"/>
              </a:spcBef>
              <a:spcAft>
                <a:spcPts val="0"/>
              </a:spcAft>
              <a:buClr>
                <a:schemeClr val="lt1"/>
              </a:buClr>
              <a:buSzPts val="3200"/>
              <a:buNone/>
              <a:defRPr sz="3200" b="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Content_V3">
  <p:cSld name="Title and Content_V3">
    <p:spTree>
      <p:nvGrpSpPr>
        <p:cNvPr id="1" name="Shape 202"/>
        <p:cNvGrpSpPr/>
        <p:nvPr/>
      </p:nvGrpSpPr>
      <p:grpSpPr>
        <a:xfrm>
          <a:off x="0" y="0"/>
          <a:ext cx="0" cy="0"/>
          <a:chOff x="0" y="0"/>
          <a:chExt cx="0" cy="0"/>
        </a:xfrm>
      </p:grpSpPr>
      <p:sp>
        <p:nvSpPr>
          <p:cNvPr id="203" name="Google Shape;203;gc09e07176b_0_331"/>
          <p:cNvSpPr txBox="1">
            <a:spLocks noGrp="1"/>
          </p:cNvSpPr>
          <p:nvPr>
            <p:ph type="title"/>
          </p:nvPr>
        </p:nvSpPr>
        <p:spPr>
          <a:xfrm>
            <a:off x="457200" y="3121224"/>
            <a:ext cx="4546500" cy="6156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lt2"/>
              </a:buClr>
              <a:buSzPts val="4000"/>
              <a:buFont typeface="Arial Black"/>
              <a:buNone/>
              <a:defRPr sz="4000"/>
            </a:lvl1pPr>
            <a:lvl2pPr lvl="1" rtl="0">
              <a:spcBef>
                <a:spcPts val="120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4" name="Google Shape;204;gc09e07176b_0_331"/>
          <p:cNvSpPr txBox="1">
            <a:spLocks noGrp="1"/>
          </p:cNvSpPr>
          <p:nvPr>
            <p:ph type="body" idx="1"/>
          </p:nvPr>
        </p:nvSpPr>
        <p:spPr>
          <a:xfrm>
            <a:off x="5747658" y="1428454"/>
            <a:ext cx="5990400" cy="4001100"/>
          </a:xfrm>
          <a:prstGeom prst="rect">
            <a:avLst/>
          </a:prstGeom>
          <a:noFill/>
          <a:ln>
            <a:noFill/>
          </a:ln>
        </p:spPr>
        <p:txBody>
          <a:bodyPr spcFirstLastPara="1" wrap="square" lIns="0" tIns="0" rIns="0" bIns="0" anchor="ctr" anchorCtr="0">
            <a:spAutoFit/>
          </a:bodyPr>
          <a:lstStyle>
            <a:lvl1pPr marL="457200" lvl="0" indent="-228600" algn="l" rtl="0">
              <a:lnSpc>
                <a:spcPct val="100000"/>
              </a:lnSpc>
              <a:spcBef>
                <a:spcPts val="4200"/>
              </a:spcBef>
              <a:spcAft>
                <a:spcPts val="0"/>
              </a:spcAft>
              <a:buClr>
                <a:schemeClr val="lt1"/>
              </a:buClr>
              <a:buSzPts val="2800"/>
              <a:buNone/>
              <a:defRPr b="1"/>
            </a:lvl1pPr>
            <a:lvl2pPr marL="914400" lvl="1" indent="-388619" algn="l" rtl="0">
              <a:lnSpc>
                <a:spcPct val="100000"/>
              </a:lnSpc>
              <a:spcBef>
                <a:spcPts val="4200"/>
              </a:spcBef>
              <a:spcAft>
                <a:spcPts val="0"/>
              </a:spcAft>
              <a:buClr>
                <a:schemeClr val="lt1"/>
              </a:buClr>
              <a:buSzPts val="2520"/>
              <a:buChar char="–"/>
              <a:defRPr b="1"/>
            </a:lvl2pPr>
            <a:lvl3pPr marL="1371600" lvl="2" indent="-406400" algn="l" rtl="0">
              <a:lnSpc>
                <a:spcPct val="100000"/>
              </a:lnSpc>
              <a:spcBef>
                <a:spcPts val="4200"/>
              </a:spcBef>
              <a:spcAft>
                <a:spcPts val="0"/>
              </a:spcAft>
              <a:buClr>
                <a:schemeClr val="lt1"/>
              </a:buClr>
              <a:buSzPts val="2800"/>
              <a:buChar char="•"/>
              <a:defRPr b="1"/>
            </a:lvl3pPr>
            <a:lvl4pPr marL="1828800" lvl="3" indent="-388619" algn="l" rtl="0">
              <a:lnSpc>
                <a:spcPct val="100000"/>
              </a:lnSpc>
              <a:spcBef>
                <a:spcPts val="4200"/>
              </a:spcBef>
              <a:spcAft>
                <a:spcPts val="0"/>
              </a:spcAft>
              <a:buClr>
                <a:schemeClr val="lt1"/>
              </a:buClr>
              <a:buSzPts val="2520"/>
              <a:buChar char="–"/>
              <a:defRPr b="1"/>
            </a:lvl4pPr>
            <a:lvl5pPr marL="2286000" lvl="4" indent="-406400" algn="l" rtl="0">
              <a:lnSpc>
                <a:spcPct val="100000"/>
              </a:lnSpc>
              <a:spcBef>
                <a:spcPts val="4200"/>
              </a:spcBef>
              <a:spcAft>
                <a:spcPts val="0"/>
              </a:spcAft>
              <a:buClr>
                <a:schemeClr val="lt1"/>
              </a:buClr>
              <a:buSzPts val="2800"/>
              <a:buChar char="•"/>
              <a:defRPr b="1"/>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Title and Content_V4">
  <p:cSld name="Title and Content_V4">
    <p:spTree>
      <p:nvGrpSpPr>
        <p:cNvPr id="1" name="Shape 205"/>
        <p:cNvGrpSpPr/>
        <p:nvPr/>
      </p:nvGrpSpPr>
      <p:grpSpPr>
        <a:xfrm>
          <a:off x="0" y="0"/>
          <a:ext cx="0" cy="0"/>
          <a:chOff x="0" y="0"/>
          <a:chExt cx="0" cy="0"/>
        </a:xfrm>
      </p:grpSpPr>
      <p:sp>
        <p:nvSpPr>
          <p:cNvPr id="206" name="Google Shape;206;gc09e07176b_0_334"/>
          <p:cNvSpPr/>
          <p:nvPr/>
        </p:nvSpPr>
        <p:spPr>
          <a:xfrm>
            <a:off x="0" y="0"/>
            <a:ext cx="4657200" cy="6858000"/>
          </a:xfrm>
          <a:prstGeom prst="rect">
            <a:avLst/>
          </a:prstGeom>
          <a:solidFill>
            <a:srgbClr val="F4F4F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Arial"/>
              <a:ea typeface="Arial"/>
              <a:cs typeface="Arial"/>
              <a:sym typeface="Arial"/>
            </a:endParaRPr>
          </a:p>
        </p:txBody>
      </p:sp>
      <p:sp>
        <p:nvSpPr>
          <p:cNvPr id="207" name="Google Shape;207;gc09e07176b_0_334"/>
          <p:cNvSpPr txBox="1"/>
          <p:nvPr/>
        </p:nvSpPr>
        <p:spPr>
          <a:xfrm>
            <a:off x="457200" y="6439382"/>
            <a:ext cx="7306200" cy="107700"/>
          </a:xfrm>
          <a:prstGeom prst="rect">
            <a:avLst/>
          </a:prstGeom>
          <a:noFill/>
          <a:ln>
            <a:noFill/>
          </a:ln>
        </p:spPr>
        <p:txBody>
          <a:bodyPr spcFirstLastPara="1" wrap="square" lIns="0" tIns="0" rIns="0" bIns="0" anchor="b" anchorCtr="0">
            <a:spAutoFit/>
          </a:bodyPr>
          <a:lstStyle/>
          <a:p>
            <a:pPr marL="228600" marR="0" lvl="0" indent="-228600" algn="l" rtl="0">
              <a:spcBef>
                <a:spcPts val="0"/>
              </a:spcBef>
              <a:spcAft>
                <a:spcPts val="0"/>
              </a:spcAft>
              <a:buNone/>
            </a:pPr>
            <a:r>
              <a:rPr lang="en-US" sz="700" b="0" dirty="0">
                <a:solidFill>
                  <a:schemeClr val="dk2"/>
                </a:solidFill>
                <a:latin typeface="Arial"/>
                <a:ea typeface="Arial"/>
                <a:cs typeface="Arial"/>
                <a:sym typeface="Arial"/>
              </a:rPr>
              <a:t>© 2021 Gartner, Inc. and/or its affiliates. All rights reserved.				</a:t>
            </a:r>
            <a:endParaRPr dirty="0"/>
          </a:p>
        </p:txBody>
      </p:sp>
      <p:sp>
        <p:nvSpPr>
          <p:cNvPr id="208" name="Google Shape;208;gc09e07176b_0_334"/>
          <p:cNvSpPr txBox="1">
            <a:spLocks noGrp="1"/>
          </p:cNvSpPr>
          <p:nvPr>
            <p:ph type="title"/>
          </p:nvPr>
        </p:nvSpPr>
        <p:spPr>
          <a:xfrm>
            <a:off x="457200" y="2985801"/>
            <a:ext cx="3879000" cy="886500"/>
          </a:xfrm>
          <a:prstGeom prst="rect">
            <a:avLst/>
          </a:prstGeom>
          <a:noFill/>
          <a:ln>
            <a:noFill/>
          </a:ln>
        </p:spPr>
        <p:txBody>
          <a:bodyPr spcFirstLastPara="1" wrap="square" lIns="0" tIns="0" rIns="0" bIns="0" anchor="ctr" anchorCtr="0">
            <a:spAutoFit/>
          </a:bodyPr>
          <a:lstStyle>
            <a:lvl1pPr lvl="0" algn="l" rtl="0">
              <a:lnSpc>
                <a:spcPct val="90000"/>
              </a:lnSpc>
              <a:spcBef>
                <a:spcPts val="0"/>
              </a:spcBef>
              <a:spcAft>
                <a:spcPts val="0"/>
              </a:spcAft>
              <a:buClr>
                <a:schemeClr val="dk2"/>
              </a:buClr>
              <a:buSzPts val="3200"/>
              <a:buFont typeface="Arial Black"/>
              <a:buNone/>
              <a:defRPr>
                <a:solidFill>
                  <a:schemeClr val="dk2"/>
                </a:solidFill>
              </a:defRPr>
            </a:lvl1pPr>
            <a:lvl2pPr lvl="1" rtl="0">
              <a:spcBef>
                <a:spcPts val="120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09" name="Google Shape;209;gc09e07176b_0_334"/>
          <p:cNvSpPr txBox="1">
            <a:spLocks noGrp="1"/>
          </p:cNvSpPr>
          <p:nvPr>
            <p:ph type="body" idx="1"/>
          </p:nvPr>
        </p:nvSpPr>
        <p:spPr>
          <a:xfrm>
            <a:off x="5033913" y="852488"/>
            <a:ext cx="6704100" cy="5137200"/>
          </a:xfrm>
          <a:prstGeom prst="rect">
            <a:avLst/>
          </a:prstGeom>
          <a:noFill/>
          <a:ln>
            <a:noFill/>
          </a:ln>
        </p:spPr>
        <p:txBody>
          <a:bodyPr spcFirstLastPara="1" wrap="square" lIns="0" tIns="0" rIns="0" bIns="0" anchor="ctr" anchorCtr="0">
            <a:noAutofit/>
          </a:bodyPr>
          <a:lstStyle>
            <a:lvl1pPr marL="457200" lvl="0" indent="-342900" algn="l" rtl="0">
              <a:lnSpc>
                <a:spcPct val="90000"/>
              </a:lnSpc>
              <a:spcBef>
                <a:spcPts val="1200"/>
              </a:spcBef>
              <a:spcAft>
                <a:spcPts val="0"/>
              </a:spcAft>
              <a:buClr>
                <a:schemeClr val="lt1"/>
              </a:buClr>
              <a:buSzPts val="1800"/>
              <a:buChar char="•"/>
              <a:defRPr/>
            </a:lvl1pPr>
            <a:lvl2pPr marL="914400" lvl="1" indent="-331469" algn="l" rtl="0">
              <a:lnSpc>
                <a:spcPct val="90000"/>
              </a:lnSpc>
              <a:spcBef>
                <a:spcPts val="1200"/>
              </a:spcBef>
              <a:spcAft>
                <a:spcPts val="0"/>
              </a:spcAft>
              <a:buClr>
                <a:schemeClr val="lt1"/>
              </a:buClr>
              <a:buSzPts val="1620"/>
              <a:buChar char="–"/>
              <a:defRPr/>
            </a:lvl2pPr>
            <a:lvl3pPr marL="1371600" lvl="2" indent="-342900" algn="l" rtl="0">
              <a:lnSpc>
                <a:spcPct val="90000"/>
              </a:lnSpc>
              <a:spcBef>
                <a:spcPts val="1200"/>
              </a:spcBef>
              <a:spcAft>
                <a:spcPts val="0"/>
              </a:spcAft>
              <a:buClr>
                <a:schemeClr val="lt1"/>
              </a:buClr>
              <a:buSzPts val="1800"/>
              <a:buChar char="•"/>
              <a:defRPr/>
            </a:lvl3pPr>
            <a:lvl4pPr marL="1828800" lvl="3" indent="-331469" algn="l" rtl="0">
              <a:lnSpc>
                <a:spcPct val="90000"/>
              </a:lnSpc>
              <a:spcBef>
                <a:spcPts val="1200"/>
              </a:spcBef>
              <a:spcAft>
                <a:spcPts val="0"/>
              </a:spcAft>
              <a:buClr>
                <a:schemeClr val="lt1"/>
              </a:buClr>
              <a:buSzPts val="1620"/>
              <a:buChar char="–"/>
              <a:defRPr/>
            </a:lvl4pPr>
            <a:lvl5pPr marL="2286000" lvl="4" indent="-342900" algn="l" rtl="0">
              <a:lnSpc>
                <a:spcPct val="90000"/>
              </a:lnSpc>
              <a:spcBef>
                <a:spcPts val="1200"/>
              </a:spcBef>
              <a:spcAft>
                <a:spcPts val="0"/>
              </a:spcAft>
              <a:buClr>
                <a:schemeClr val="lt1"/>
              </a:buClr>
              <a:buSzPts val="1800"/>
              <a:buChar char="•"/>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Content Photo_V1">
  <p:cSld name="Title and Content Photo_V1">
    <p:spTree>
      <p:nvGrpSpPr>
        <p:cNvPr id="1" name="Shape 210"/>
        <p:cNvGrpSpPr/>
        <p:nvPr/>
      </p:nvGrpSpPr>
      <p:grpSpPr>
        <a:xfrm>
          <a:off x="0" y="0"/>
          <a:ext cx="0" cy="0"/>
          <a:chOff x="0" y="0"/>
          <a:chExt cx="0" cy="0"/>
        </a:xfrm>
      </p:grpSpPr>
      <p:sp>
        <p:nvSpPr>
          <p:cNvPr id="211" name="Google Shape;211;gc09e07176b_0_339"/>
          <p:cNvSpPr txBox="1">
            <a:spLocks noGrp="1"/>
          </p:cNvSpPr>
          <p:nvPr>
            <p:ph type="title"/>
          </p:nvPr>
        </p:nvSpPr>
        <p:spPr>
          <a:xfrm>
            <a:off x="457200" y="2416993"/>
            <a:ext cx="5505600" cy="451200"/>
          </a:xfrm>
          <a:prstGeom prst="rect">
            <a:avLst/>
          </a:prstGeom>
          <a:noFill/>
          <a:ln>
            <a:noFill/>
          </a:ln>
        </p:spPr>
        <p:txBody>
          <a:bodyPr spcFirstLastPara="1" wrap="square" lIns="0" tIns="0" rIns="0" bIns="0" anchor="b" anchorCtr="0">
            <a:noAutofit/>
          </a:bodyPr>
          <a:lstStyle>
            <a:lvl1pPr lvl="0" algn="l" rtl="0">
              <a:lnSpc>
                <a:spcPct val="90000"/>
              </a:lnSpc>
              <a:spcBef>
                <a:spcPts val="0"/>
              </a:spcBef>
              <a:spcAft>
                <a:spcPts val="0"/>
              </a:spcAft>
              <a:buClr>
                <a:schemeClr val="lt2"/>
              </a:buClr>
              <a:buSzPts val="1800"/>
              <a:buNone/>
              <a:defRPr/>
            </a:lvl1pPr>
            <a:lvl2pPr lvl="1" rtl="0">
              <a:spcBef>
                <a:spcPts val="120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2" name="Google Shape;212;gc09e07176b_0_339"/>
          <p:cNvSpPr txBox="1">
            <a:spLocks noGrp="1"/>
          </p:cNvSpPr>
          <p:nvPr>
            <p:ph type="body" idx="1"/>
          </p:nvPr>
        </p:nvSpPr>
        <p:spPr>
          <a:xfrm>
            <a:off x="457200" y="3054283"/>
            <a:ext cx="5495400" cy="28125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1200"/>
              </a:spcBef>
              <a:spcAft>
                <a:spcPts val="0"/>
              </a:spcAft>
              <a:buClr>
                <a:schemeClr val="lt1"/>
              </a:buClr>
              <a:buSzPts val="2800"/>
              <a:buNone/>
              <a:defRPr/>
            </a:lvl1pPr>
            <a:lvl2pPr marL="914400" lvl="1" indent="-228600" algn="l" rtl="0">
              <a:lnSpc>
                <a:spcPct val="90000"/>
              </a:lnSpc>
              <a:spcBef>
                <a:spcPts val="1200"/>
              </a:spcBef>
              <a:spcAft>
                <a:spcPts val="0"/>
              </a:spcAft>
              <a:buClr>
                <a:schemeClr val="lt1"/>
              </a:buClr>
              <a:buSzPts val="2520"/>
              <a:buNone/>
              <a:defRPr/>
            </a:lvl2pPr>
            <a:lvl3pPr marL="1371600" lvl="2" indent="-228600" algn="l" rtl="0">
              <a:lnSpc>
                <a:spcPct val="90000"/>
              </a:lnSpc>
              <a:spcBef>
                <a:spcPts val="1200"/>
              </a:spcBef>
              <a:spcAft>
                <a:spcPts val="0"/>
              </a:spcAft>
              <a:buClr>
                <a:schemeClr val="lt1"/>
              </a:buClr>
              <a:buSzPts val="2800"/>
              <a:buNone/>
              <a:defRPr/>
            </a:lvl3pPr>
            <a:lvl4pPr marL="1828800" lvl="3" indent="-228600" algn="l" rtl="0">
              <a:lnSpc>
                <a:spcPct val="90000"/>
              </a:lnSpc>
              <a:spcBef>
                <a:spcPts val="1200"/>
              </a:spcBef>
              <a:spcAft>
                <a:spcPts val="0"/>
              </a:spcAft>
              <a:buClr>
                <a:schemeClr val="lt1"/>
              </a:buClr>
              <a:buSzPts val="2520"/>
              <a:buNone/>
              <a:defRPr/>
            </a:lvl4pPr>
            <a:lvl5pPr marL="2286000" lvl="4" indent="-228600" algn="l" rtl="0">
              <a:lnSpc>
                <a:spcPct val="90000"/>
              </a:lnSpc>
              <a:spcBef>
                <a:spcPts val="1200"/>
              </a:spcBef>
              <a:spcAft>
                <a:spcPts val="0"/>
              </a:spcAft>
              <a:buClr>
                <a:schemeClr val="lt1"/>
              </a:buClr>
              <a:buSzPts val="2800"/>
              <a:buNone/>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hree column_V1">
  <p:cSld name="Three column_V1">
    <p:spTree>
      <p:nvGrpSpPr>
        <p:cNvPr id="1" name="Shape 213"/>
        <p:cNvGrpSpPr/>
        <p:nvPr/>
      </p:nvGrpSpPr>
      <p:grpSpPr>
        <a:xfrm>
          <a:off x="0" y="0"/>
          <a:ext cx="0" cy="0"/>
          <a:chOff x="0" y="0"/>
          <a:chExt cx="0" cy="0"/>
        </a:xfrm>
      </p:grpSpPr>
      <p:sp>
        <p:nvSpPr>
          <p:cNvPr id="214" name="Google Shape;214;gc09e07176b_0_342"/>
          <p:cNvSpPr txBox="1">
            <a:spLocks noGrp="1"/>
          </p:cNvSpPr>
          <p:nvPr>
            <p:ph type="body" idx="1"/>
          </p:nvPr>
        </p:nvSpPr>
        <p:spPr>
          <a:xfrm>
            <a:off x="457200" y="2193615"/>
            <a:ext cx="3473400" cy="2500800"/>
          </a:xfrm>
          <a:prstGeom prst="rect">
            <a:avLst/>
          </a:prstGeom>
          <a:solidFill>
            <a:schemeClr val="lt2"/>
          </a:solidFill>
          <a:ln>
            <a:noFill/>
          </a:ln>
        </p:spPr>
        <p:txBody>
          <a:bodyPr spcFirstLastPara="1" wrap="square" lIns="182875" tIns="182875" rIns="91425" bIns="182875" anchor="ctr" anchorCtr="0">
            <a:noAutofit/>
          </a:bodyPr>
          <a:lstStyle>
            <a:lvl1pPr marL="457200" lvl="0" indent="-228600" algn="ctr" rtl="0">
              <a:lnSpc>
                <a:spcPct val="90000"/>
              </a:lnSpc>
              <a:spcBef>
                <a:spcPts val="1200"/>
              </a:spcBef>
              <a:spcAft>
                <a:spcPts val="0"/>
              </a:spcAft>
              <a:buClr>
                <a:schemeClr val="dk2"/>
              </a:buClr>
              <a:buSzPts val="2800"/>
              <a:buNone/>
              <a:defRPr sz="2800" b="0">
                <a:solidFill>
                  <a:schemeClr val="dk2"/>
                </a:solidFill>
                <a:latin typeface="Arial Black"/>
                <a:ea typeface="Arial Black"/>
                <a:cs typeface="Arial Black"/>
                <a:sym typeface="Arial Black"/>
              </a:defRPr>
            </a:lvl1pPr>
            <a:lvl2pPr marL="914400" lvl="1" indent="-228600" algn="ctr" rtl="0">
              <a:lnSpc>
                <a:spcPct val="90000"/>
              </a:lnSpc>
              <a:spcBef>
                <a:spcPts val="1200"/>
              </a:spcBef>
              <a:spcAft>
                <a:spcPts val="0"/>
              </a:spcAft>
              <a:buClr>
                <a:schemeClr val="dk2"/>
              </a:buClr>
              <a:buSzPts val="2520"/>
              <a:buNone/>
              <a:defRPr sz="2800" b="1">
                <a:solidFill>
                  <a:schemeClr val="dk2"/>
                </a:solidFill>
              </a:defRPr>
            </a:lvl2pPr>
            <a:lvl3pPr marL="1371600" lvl="2" indent="-228600" algn="l" rtl="0">
              <a:lnSpc>
                <a:spcPct val="90000"/>
              </a:lnSpc>
              <a:spcBef>
                <a:spcPts val="1200"/>
              </a:spcBef>
              <a:spcAft>
                <a:spcPts val="0"/>
              </a:spcAft>
              <a:buClr>
                <a:schemeClr val="dk2"/>
              </a:buClr>
              <a:buSzPts val="2800"/>
              <a:buNone/>
              <a:defRPr sz="2800" b="1">
                <a:solidFill>
                  <a:schemeClr val="dk2"/>
                </a:solidFill>
              </a:defRPr>
            </a:lvl3pPr>
            <a:lvl4pPr marL="1828800" lvl="3" indent="-228600" algn="l" rtl="0">
              <a:lnSpc>
                <a:spcPct val="90000"/>
              </a:lnSpc>
              <a:spcBef>
                <a:spcPts val="1200"/>
              </a:spcBef>
              <a:spcAft>
                <a:spcPts val="0"/>
              </a:spcAft>
              <a:buClr>
                <a:schemeClr val="dk2"/>
              </a:buClr>
              <a:buSzPts val="2520"/>
              <a:buNone/>
              <a:defRPr sz="2800" b="1">
                <a:solidFill>
                  <a:schemeClr val="dk2"/>
                </a:solidFill>
              </a:defRPr>
            </a:lvl4pPr>
            <a:lvl5pPr marL="2286000" lvl="4" indent="-228600" algn="l" rtl="0">
              <a:lnSpc>
                <a:spcPct val="90000"/>
              </a:lnSpc>
              <a:spcBef>
                <a:spcPts val="1200"/>
              </a:spcBef>
              <a:spcAft>
                <a:spcPts val="0"/>
              </a:spcAft>
              <a:buClr>
                <a:schemeClr val="dk2"/>
              </a:buClr>
              <a:buSzPts val="2800"/>
              <a:buNone/>
              <a:defRPr sz="2800" b="1">
                <a:solidFill>
                  <a:schemeClr val="dk2"/>
                </a:solidFill>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215" name="Google Shape;215;gc09e07176b_0_342"/>
          <p:cNvSpPr txBox="1">
            <a:spLocks noGrp="1"/>
          </p:cNvSpPr>
          <p:nvPr>
            <p:ph type="body" idx="2"/>
          </p:nvPr>
        </p:nvSpPr>
        <p:spPr>
          <a:xfrm>
            <a:off x="4359275" y="2193615"/>
            <a:ext cx="3473400" cy="2500800"/>
          </a:xfrm>
          <a:prstGeom prst="rect">
            <a:avLst/>
          </a:prstGeom>
          <a:solidFill>
            <a:schemeClr val="lt2"/>
          </a:solidFill>
          <a:ln>
            <a:noFill/>
          </a:ln>
        </p:spPr>
        <p:txBody>
          <a:bodyPr spcFirstLastPara="1" wrap="square" lIns="182875" tIns="182875" rIns="91425" bIns="182875" anchor="ctr" anchorCtr="0">
            <a:noAutofit/>
          </a:bodyPr>
          <a:lstStyle>
            <a:lvl1pPr marL="457200" lvl="0" indent="-228600" algn="ctr" rtl="0">
              <a:lnSpc>
                <a:spcPct val="90000"/>
              </a:lnSpc>
              <a:spcBef>
                <a:spcPts val="1200"/>
              </a:spcBef>
              <a:spcAft>
                <a:spcPts val="0"/>
              </a:spcAft>
              <a:buClr>
                <a:schemeClr val="dk2"/>
              </a:buClr>
              <a:buSzPts val="2800"/>
              <a:buNone/>
              <a:defRPr sz="2800" b="0">
                <a:solidFill>
                  <a:schemeClr val="dk2"/>
                </a:solidFill>
                <a:latin typeface="Arial Black"/>
                <a:ea typeface="Arial Black"/>
                <a:cs typeface="Arial Black"/>
                <a:sym typeface="Arial Black"/>
              </a:defRPr>
            </a:lvl1pPr>
            <a:lvl2pPr marL="914400" lvl="1" indent="-228600" algn="ctr" rtl="0">
              <a:lnSpc>
                <a:spcPct val="90000"/>
              </a:lnSpc>
              <a:spcBef>
                <a:spcPts val="1200"/>
              </a:spcBef>
              <a:spcAft>
                <a:spcPts val="0"/>
              </a:spcAft>
              <a:buClr>
                <a:schemeClr val="dk2"/>
              </a:buClr>
              <a:buSzPts val="2520"/>
              <a:buNone/>
              <a:defRPr sz="2800" b="1">
                <a:solidFill>
                  <a:schemeClr val="dk2"/>
                </a:solidFill>
              </a:defRPr>
            </a:lvl2pPr>
            <a:lvl3pPr marL="1371600" lvl="2" indent="-228600" algn="l" rtl="0">
              <a:lnSpc>
                <a:spcPct val="90000"/>
              </a:lnSpc>
              <a:spcBef>
                <a:spcPts val="1200"/>
              </a:spcBef>
              <a:spcAft>
                <a:spcPts val="0"/>
              </a:spcAft>
              <a:buClr>
                <a:schemeClr val="dk2"/>
              </a:buClr>
              <a:buSzPts val="2800"/>
              <a:buNone/>
              <a:defRPr sz="2800" b="1">
                <a:solidFill>
                  <a:schemeClr val="dk2"/>
                </a:solidFill>
              </a:defRPr>
            </a:lvl3pPr>
            <a:lvl4pPr marL="1828800" lvl="3" indent="-228600" algn="l" rtl="0">
              <a:lnSpc>
                <a:spcPct val="90000"/>
              </a:lnSpc>
              <a:spcBef>
                <a:spcPts val="1200"/>
              </a:spcBef>
              <a:spcAft>
                <a:spcPts val="0"/>
              </a:spcAft>
              <a:buClr>
                <a:schemeClr val="dk2"/>
              </a:buClr>
              <a:buSzPts val="2520"/>
              <a:buNone/>
              <a:defRPr sz="2800" b="1">
                <a:solidFill>
                  <a:schemeClr val="dk2"/>
                </a:solidFill>
              </a:defRPr>
            </a:lvl4pPr>
            <a:lvl5pPr marL="2286000" lvl="4" indent="-228600" algn="l" rtl="0">
              <a:lnSpc>
                <a:spcPct val="90000"/>
              </a:lnSpc>
              <a:spcBef>
                <a:spcPts val="1200"/>
              </a:spcBef>
              <a:spcAft>
                <a:spcPts val="0"/>
              </a:spcAft>
              <a:buClr>
                <a:schemeClr val="dk2"/>
              </a:buClr>
              <a:buSzPts val="2800"/>
              <a:buNone/>
              <a:defRPr sz="2800" b="1">
                <a:solidFill>
                  <a:schemeClr val="dk2"/>
                </a:solidFill>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216" name="Google Shape;216;gc09e07176b_0_342"/>
          <p:cNvSpPr txBox="1">
            <a:spLocks noGrp="1"/>
          </p:cNvSpPr>
          <p:nvPr>
            <p:ph type="body" idx="3"/>
          </p:nvPr>
        </p:nvSpPr>
        <p:spPr>
          <a:xfrm>
            <a:off x="8261350" y="2193615"/>
            <a:ext cx="3473400" cy="2500800"/>
          </a:xfrm>
          <a:prstGeom prst="rect">
            <a:avLst/>
          </a:prstGeom>
          <a:solidFill>
            <a:schemeClr val="lt2"/>
          </a:solidFill>
          <a:ln>
            <a:noFill/>
          </a:ln>
        </p:spPr>
        <p:txBody>
          <a:bodyPr spcFirstLastPara="1" wrap="square" lIns="182875" tIns="182875" rIns="91425" bIns="182875" anchor="ctr" anchorCtr="0">
            <a:noAutofit/>
          </a:bodyPr>
          <a:lstStyle>
            <a:lvl1pPr marL="457200" lvl="0" indent="-228600" algn="ctr" rtl="0">
              <a:lnSpc>
                <a:spcPct val="90000"/>
              </a:lnSpc>
              <a:spcBef>
                <a:spcPts val="1200"/>
              </a:spcBef>
              <a:spcAft>
                <a:spcPts val="0"/>
              </a:spcAft>
              <a:buClr>
                <a:schemeClr val="dk2"/>
              </a:buClr>
              <a:buSzPts val="2800"/>
              <a:buNone/>
              <a:defRPr sz="2800" b="0">
                <a:solidFill>
                  <a:schemeClr val="dk2"/>
                </a:solidFill>
                <a:latin typeface="Arial Black"/>
                <a:ea typeface="Arial Black"/>
                <a:cs typeface="Arial Black"/>
                <a:sym typeface="Arial Black"/>
              </a:defRPr>
            </a:lvl1pPr>
            <a:lvl2pPr marL="914400" lvl="1" indent="-228600" algn="ctr" rtl="0">
              <a:lnSpc>
                <a:spcPct val="90000"/>
              </a:lnSpc>
              <a:spcBef>
                <a:spcPts val="1200"/>
              </a:spcBef>
              <a:spcAft>
                <a:spcPts val="0"/>
              </a:spcAft>
              <a:buClr>
                <a:schemeClr val="dk2"/>
              </a:buClr>
              <a:buSzPts val="2520"/>
              <a:buNone/>
              <a:defRPr sz="2800" b="1">
                <a:solidFill>
                  <a:schemeClr val="dk2"/>
                </a:solidFill>
              </a:defRPr>
            </a:lvl2pPr>
            <a:lvl3pPr marL="1371600" lvl="2" indent="-228600" algn="l" rtl="0">
              <a:lnSpc>
                <a:spcPct val="90000"/>
              </a:lnSpc>
              <a:spcBef>
                <a:spcPts val="1200"/>
              </a:spcBef>
              <a:spcAft>
                <a:spcPts val="0"/>
              </a:spcAft>
              <a:buClr>
                <a:schemeClr val="dk2"/>
              </a:buClr>
              <a:buSzPts val="2800"/>
              <a:buNone/>
              <a:defRPr sz="2800" b="1">
                <a:solidFill>
                  <a:schemeClr val="dk2"/>
                </a:solidFill>
              </a:defRPr>
            </a:lvl3pPr>
            <a:lvl4pPr marL="1828800" lvl="3" indent="-228600" algn="l" rtl="0">
              <a:lnSpc>
                <a:spcPct val="90000"/>
              </a:lnSpc>
              <a:spcBef>
                <a:spcPts val="1200"/>
              </a:spcBef>
              <a:spcAft>
                <a:spcPts val="0"/>
              </a:spcAft>
              <a:buClr>
                <a:schemeClr val="dk2"/>
              </a:buClr>
              <a:buSzPts val="2520"/>
              <a:buNone/>
              <a:defRPr sz="2800" b="1">
                <a:solidFill>
                  <a:schemeClr val="dk2"/>
                </a:solidFill>
              </a:defRPr>
            </a:lvl4pPr>
            <a:lvl5pPr marL="2286000" lvl="4" indent="-228600" algn="l" rtl="0">
              <a:lnSpc>
                <a:spcPct val="90000"/>
              </a:lnSpc>
              <a:spcBef>
                <a:spcPts val="1200"/>
              </a:spcBef>
              <a:spcAft>
                <a:spcPts val="0"/>
              </a:spcAft>
              <a:buClr>
                <a:schemeClr val="dk2"/>
              </a:buClr>
              <a:buSzPts val="2800"/>
              <a:buNone/>
              <a:defRPr sz="2800" b="1">
                <a:solidFill>
                  <a:schemeClr val="dk2"/>
                </a:solidFill>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17"/>
        <p:cNvGrpSpPr/>
        <p:nvPr/>
      </p:nvGrpSpPr>
      <p:grpSpPr>
        <a:xfrm>
          <a:off x="0" y="0"/>
          <a:ext cx="0" cy="0"/>
          <a:chOff x="0" y="0"/>
          <a:chExt cx="0" cy="0"/>
        </a:xfrm>
      </p:grpSpPr>
      <p:sp>
        <p:nvSpPr>
          <p:cNvPr id="218" name="Google Shape;218;gc09e07176b_0_346"/>
          <p:cNvSpPr txBox="1">
            <a:spLocks noGrp="1"/>
          </p:cNvSpPr>
          <p:nvPr>
            <p:ph type="title"/>
          </p:nvPr>
        </p:nvSpPr>
        <p:spPr>
          <a:xfrm>
            <a:off x="457200" y="361950"/>
            <a:ext cx="11274600" cy="4512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lt2"/>
              </a:buClr>
              <a:buSzPts val="1800"/>
              <a:buNone/>
              <a:defRPr/>
            </a:lvl1pPr>
            <a:lvl2pPr lvl="1" rtl="0">
              <a:spcBef>
                <a:spcPts val="120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19"/>
        <p:cNvGrpSpPr/>
        <p:nvPr/>
      </p:nvGrpSpPr>
      <p:grpSpPr>
        <a:xfrm>
          <a:off x="0" y="0"/>
          <a:ext cx="0" cy="0"/>
          <a:chOff x="0" y="0"/>
          <a:chExt cx="0" cy="0"/>
        </a:xfrm>
      </p:grpSpPr>
      <p:sp>
        <p:nvSpPr>
          <p:cNvPr id="220" name="Google Shape;220;gc09e07176b_0_348"/>
          <p:cNvSpPr txBox="1">
            <a:spLocks noGrp="1"/>
          </p:cNvSpPr>
          <p:nvPr>
            <p:ph type="body" idx="1"/>
          </p:nvPr>
        </p:nvSpPr>
        <p:spPr>
          <a:xfrm>
            <a:off x="457200" y="1527048"/>
            <a:ext cx="11274600" cy="4462200"/>
          </a:xfrm>
          <a:prstGeom prst="rect">
            <a:avLst/>
          </a:prstGeom>
          <a:noFill/>
          <a:ln>
            <a:noFill/>
          </a:ln>
        </p:spPr>
        <p:txBody>
          <a:bodyPr spcFirstLastPara="1" wrap="square" lIns="0" tIns="0" rIns="0" bIns="0" anchor="t" anchorCtr="0">
            <a:noAutofit/>
          </a:bodyPr>
          <a:lstStyle>
            <a:lvl1pPr marL="457200" lvl="0" indent="-342900" algn="l" rtl="0">
              <a:lnSpc>
                <a:spcPct val="90000"/>
              </a:lnSpc>
              <a:spcBef>
                <a:spcPts val="1200"/>
              </a:spcBef>
              <a:spcAft>
                <a:spcPts val="0"/>
              </a:spcAft>
              <a:buClr>
                <a:schemeClr val="lt1"/>
              </a:buClr>
              <a:buSzPts val="1800"/>
              <a:buChar char="•"/>
              <a:defRPr/>
            </a:lvl1pPr>
            <a:lvl2pPr marL="914400" lvl="1" indent="-331469" algn="l" rtl="0">
              <a:lnSpc>
                <a:spcPct val="90000"/>
              </a:lnSpc>
              <a:spcBef>
                <a:spcPts val="1200"/>
              </a:spcBef>
              <a:spcAft>
                <a:spcPts val="0"/>
              </a:spcAft>
              <a:buClr>
                <a:schemeClr val="lt1"/>
              </a:buClr>
              <a:buSzPts val="1620"/>
              <a:buChar char="–"/>
              <a:defRPr/>
            </a:lvl2pPr>
            <a:lvl3pPr marL="1371600" lvl="2" indent="-342900" algn="l" rtl="0">
              <a:lnSpc>
                <a:spcPct val="90000"/>
              </a:lnSpc>
              <a:spcBef>
                <a:spcPts val="1200"/>
              </a:spcBef>
              <a:spcAft>
                <a:spcPts val="0"/>
              </a:spcAft>
              <a:buClr>
                <a:schemeClr val="lt1"/>
              </a:buClr>
              <a:buSzPts val="1800"/>
              <a:buChar char="•"/>
              <a:defRPr/>
            </a:lvl3pPr>
            <a:lvl4pPr marL="1828800" lvl="3" indent="-331469" algn="l" rtl="0">
              <a:lnSpc>
                <a:spcPct val="90000"/>
              </a:lnSpc>
              <a:spcBef>
                <a:spcPts val="1200"/>
              </a:spcBef>
              <a:spcAft>
                <a:spcPts val="0"/>
              </a:spcAft>
              <a:buClr>
                <a:schemeClr val="lt1"/>
              </a:buClr>
              <a:buSzPts val="1620"/>
              <a:buChar char="–"/>
              <a:defRPr/>
            </a:lvl4pPr>
            <a:lvl5pPr marL="2286000" lvl="4" indent="-342900" algn="l" rtl="0">
              <a:lnSpc>
                <a:spcPct val="90000"/>
              </a:lnSpc>
              <a:spcBef>
                <a:spcPts val="1200"/>
              </a:spcBef>
              <a:spcAft>
                <a:spcPts val="0"/>
              </a:spcAft>
              <a:buClr>
                <a:schemeClr val="lt1"/>
              </a:buClr>
              <a:buSzPts val="1800"/>
              <a:buChar char="•"/>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221" name="Google Shape;221;gc09e07176b_0_348"/>
          <p:cNvSpPr txBox="1">
            <a:spLocks noGrp="1"/>
          </p:cNvSpPr>
          <p:nvPr>
            <p:ph type="title"/>
          </p:nvPr>
        </p:nvSpPr>
        <p:spPr>
          <a:xfrm>
            <a:off x="457200" y="361950"/>
            <a:ext cx="11274600" cy="4512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lt2"/>
              </a:buClr>
              <a:buSzPts val="1800"/>
              <a:buNone/>
              <a:defRPr/>
            </a:lvl1pPr>
            <a:lvl2pPr lvl="1" rtl="0">
              <a:spcBef>
                <a:spcPts val="120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wo column graphics right">
  <p:cSld name="Two column graphics right">
    <p:spTree>
      <p:nvGrpSpPr>
        <p:cNvPr id="1" name="Shape 222"/>
        <p:cNvGrpSpPr/>
        <p:nvPr/>
      </p:nvGrpSpPr>
      <p:grpSpPr>
        <a:xfrm>
          <a:off x="0" y="0"/>
          <a:ext cx="0" cy="0"/>
          <a:chOff x="0" y="0"/>
          <a:chExt cx="0" cy="0"/>
        </a:xfrm>
      </p:grpSpPr>
      <p:sp>
        <p:nvSpPr>
          <p:cNvPr id="223" name="Google Shape;223;gc09e07176b_0_351"/>
          <p:cNvSpPr txBox="1">
            <a:spLocks noGrp="1"/>
          </p:cNvSpPr>
          <p:nvPr>
            <p:ph type="title"/>
          </p:nvPr>
        </p:nvSpPr>
        <p:spPr>
          <a:xfrm>
            <a:off x="457200" y="361950"/>
            <a:ext cx="11274600" cy="4512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lt2"/>
              </a:buClr>
              <a:buSzPts val="1800"/>
              <a:buNone/>
              <a:defRPr/>
            </a:lvl1pPr>
            <a:lvl2pPr lvl="1" rtl="0">
              <a:spcBef>
                <a:spcPts val="120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4" name="Google Shape;224;gc09e07176b_0_351"/>
          <p:cNvSpPr txBox="1">
            <a:spLocks noGrp="1"/>
          </p:cNvSpPr>
          <p:nvPr>
            <p:ph type="body" idx="1"/>
          </p:nvPr>
        </p:nvSpPr>
        <p:spPr>
          <a:xfrm>
            <a:off x="457200" y="1527048"/>
            <a:ext cx="5495400" cy="4462200"/>
          </a:xfrm>
          <a:prstGeom prst="rect">
            <a:avLst/>
          </a:prstGeom>
          <a:noFill/>
          <a:ln>
            <a:noFill/>
          </a:ln>
        </p:spPr>
        <p:txBody>
          <a:bodyPr spcFirstLastPara="1" wrap="square" lIns="0" tIns="0" rIns="0" bIns="0" anchor="t" anchorCtr="0">
            <a:noAutofit/>
          </a:bodyPr>
          <a:lstStyle>
            <a:lvl1pPr marL="457200" lvl="0" indent="-342900" algn="l" rtl="0">
              <a:lnSpc>
                <a:spcPct val="90000"/>
              </a:lnSpc>
              <a:spcBef>
                <a:spcPts val="1200"/>
              </a:spcBef>
              <a:spcAft>
                <a:spcPts val="0"/>
              </a:spcAft>
              <a:buClr>
                <a:schemeClr val="lt1"/>
              </a:buClr>
              <a:buSzPts val="1800"/>
              <a:buChar char="•"/>
              <a:defRPr/>
            </a:lvl1pPr>
            <a:lvl2pPr marL="914400" lvl="1" indent="-331469" algn="l" rtl="0">
              <a:lnSpc>
                <a:spcPct val="90000"/>
              </a:lnSpc>
              <a:spcBef>
                <a:spcPts val="1200"/>
              </a:spcBef>
              <a:spcAft>
                <a:spcPts val="0"/>
              </a:spcAft>
              <a:buClr>
                <a:schemeClr val="lt1"/>
              </a:buClr>
              <a:buSzPts val="1620"/>
              <a:buChar char="–"/>
              <a:defRPr/>
            </a:lvl2pPr>
            <a:lvl3pPr marL="1371600" lvl="2" indent="-342900" algn="l" rtl="0">
              <a:lnSpc>
                <a:spcPct val="90000"/>
              </a:lnSpc>
              <a:spcBef>
                <a:spcPts val="1200"/>
              </a:spcBef>
              <a:spcAft>
                <a:spcPts val="0"/>
              </a:spcAft>
              <a:buClr>
                <a:schemeClr val="lt1"/>
              </a:buClr>
              <a:buSzPts val="1800"/>
              <a:buChar char="•"/>
              <a:defRPr/>
            </a:lvl3pPr>
            <a:lvl4pPr marL="1828800" lvl="3" indent="-331469" algn="l" rtl="0">
              <a:lnSpc>
                <a:spcPct val="90000"/>
              </a:lnSpc>
              <a:spcBef>
                <a:spcPts val="1200"/>
              </a:spcBef>
              <a:spcAft>
                <a:spcPts val="0"/>
              </a:spcAft>
              <a:buClr>
                <a:schemeClr val="lt1"/>
              </a:buClr>
              <a:buSzPts val="1620"/>
              <a:buChar char="–"/>
              <a:defRPr/>
            </a:lvl4pPr>
            <a:lvl5pPr marL="2286000" lvl="4" indent="-342900" algn="l" rtl="0">
              <a:lnSpc>
                <a:spcPct val="90000"/>
              </a:lnSpc>
              <a:spcBef>
                <a:spcPts val="1200"/>
              </a:spcBef>
              <a:spcAft>
                <a:spcPts val="0"/>
              </a:spcAft>
              <a:buClr>
                <a:schemeClr val="lt1"/>
              </a:buClr>
              <a:buSzPts val="1800"/>
              <a:buChar char="•"/>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ivider_Rose">
  <p:cSld name="Divider_Rose">
    <p:spTree>
      <p:nvGrpSpPr>
        <p:cNvPr id="1" name="Shape 37"/>
        <p:cNvGrpSpPr/>
        <p:nvPr/>
      </p:nvGrpSpPr>
      <p:grpSpPr>
        <a:xfrm>
          <a:off x="0" y="0"/>
          <a:ext cx="0" cy="0"/>
          <a:chOff x="0" y="0"/>
          <a:chExt cx="0" cy="0"/>
        </a:xfrm>
      </p:grpSpPr>
      <p:sp>
        <p:nvSpPr>
          <p:cNvPr id="38" name="Google Shape;38;gbcce1da12b_6_99"/>
          <p:cNvSpPr/>
          <p:nvPr/>
        </p:nvSpPr>
        <p:spPr>
          <a:xfrm>
            <a:off x="7140899" y="1354039"/>
            <a:ext cx="5051100" cy="3286926"/>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9" name="Google Shape;39;gbcce1da12b_6_99"/>
          <p:cNvSpPr/>
          <p:nvPr/>
        </p:nvSpPr>
        <p:spPr>
          <a:xfrm>
            <a:off x="-2" y="1354039"/>
            <a:ext cx="1753954" cy="3286926"/>
          </a:xfrm>
          <a:prstGeom prst="rect">
            <a:avLst/>
          </a:prstGeom>
          <a:solidFill>
            <a:srgbClr val="E8115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40" name="Google Shape;40;gbcce1da12b_6_99"/>
          <p:cNvSpPr txBox="1">
            <a:spLocks noGrp="1"/>
          </p:cNvSpPr>
          <p:nvPr>
            <p:ph type="title"/>
          </p:nvPr>
        </p:nvSpPr>
        <p:spPr>
          <a:xfrm>
            <a:off x="2057400" y="1527048"/>
            <a:ext cx="4910328" cy="2935224"/>
          </a:xfrm>
          <a:prstGeom prst="rect">
            <a:avLst/>
          </a:prstGeom>
          <a:noFill/>
          <a:ln>
            <a:noFill/>
          </a:ln>
        </p:spPr>
        <p:txBody>
          <a:bodyPr spcFirstLastPara="1" wrap="square" lIns="0" tIns="0" rIns="0" bIns="0" anchor="ctr" anchorCtr="0">
            <a:noAutofit/>
          </a:bodyPr>
          <a:lstStyle>
            <a:lvl1pPr lvl="0" algn="l">
              <a:lnSpc>
                <a:spcPct val="100000"/>
              </a:lnSpc>
              <a:spcBef>
                <a:spcPts val="1200"/>
              </a:spcBef>
              <a:spcAft>
                <a:spcPts val="0"/>
              </a:spcAft>
              <a:buClr>
                <a:schemeClr val="dk2"/>
              </a:buClr>
              <a:buSzPts val="3200"/>
              <a:buFont typeface="Arial Black"/>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wo column" type="twoObj">
  <p:cSld name="TWO_OBJECTS">
    <p:spTree>
      <p:nvGrpSpPr>
        <p:cNvPr id="1" name="Shape 225"/>
        <p:cNvGrpSpPr/>
        <p:nvPr/>
      </p:nvGrpSpPr>
      <p:grpSpPr>
        <a:xfrm>
          <a:off x="0" y="0"/>
          <a:ext cx="0" cy="0"/>
          <a:chOff x="0" y="0"/>
          <a:chExt cx="0" cy="0"/>
        </a:xfrm>
      </p:grpSpPr>
      <p:sp>
        <p:nvSpPr>
          <p:cNvPr id="226" name="Google Shape;226;gc09e07176b_0_354"/>
          <p:cNvSpPr txBox="1">
            <a:spLocks noGrp="1"/>
          </p:cNvSpPr>
          <p:nvPr>
            <p:ph type="title"/>
          </p:nvPr>
        </p:nvSpPr>
        <p:spPr>
          <a:xfrm>
            <a:off x="457200" y="361950"/>
            <a:ext cx="11274600" cy="4512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lt2"/>
              </a:buClr>
              <a:buSzPts val="1800"/>
              <a:buNone/>
              <a:defRPr/>
            </a:lvl1pPr>
            <a:lvl2pPr lvl="1" rtl="0">
              <a:spcBef>
                <a:spcPts val="120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27" name="Google Shape;227;gc09e07176b_0_354"/>
          <p:cNvSpPr txBox="1">
            <a:spLocks noGrp="1"/>
          </p:cNvSpPr>
          <p:nvPr>
            <p:ph type="body" idx="1"/>
          </p:nvPr>
        </p:nvSpPr>
        <p:spPr>
          <a:xfrm>
            <a:off x="457200" y="1527048"/>
            <a:ext cx="5495400" cy="4462200"/>
          </a:xfrm>
          <a:prstGeom prst="rect">
            <a:avLst/>
          </a:prstGeom>
          <a:noFill/>
          <a:ln>
            <a:noFill/>
          </a:ln>
        </p:spPr>
        <p:txBody>
          <a:bodyPr spcFirstLastPara="1" wrap="square" lIns="0" tIns="0" rIns="0" bIns="0" anchor="t" anchorCtr="0">
            <a:noAutofit/>
          </a:bodyPr>
          <a:lstStyle>
            <a:lvl1pPr marL="457200" lvl="0" indent="-342900" algn="l" rtl="0">
              <a:lnSpc>
                <a:spcPct val="90000"/>
              </a:lnSpc>
              <a:spcBef>
                <a:spcPts val="1200"/>
              </a:spcBef>
              <a:spcAft>
                <a:spcPts val="0"/>
              </a:spcAft>
              <a:buClr>
                <a:schemeClr val="lt1"/>
              </a:buClr>
              <a:buSzPts val="1800"/>
              <a:buChar char="•"/>
              <a:defRPr/>
            </a:lvl1pPr>
            <a:lvl2pPr marL="914400" lvl="1" indent="-331469" algn="l" rtl="0">
              <a:lnSpc>
                <a:spcPct val="90000"/>
              </a:lnSpc>
              <a:spcBef>
                <a:spcPts val="1200"/>
              </a:spcBef>
              <a:spcAft>
                <a:spcPts val="0"/>
              </a:spcAft>
              <a:buClr>
                <a:schemeClr val="lt1"/>
              </a:buClr>
              <a:buSzPts val="1620"/>
              <a:buChar char="–"/>
              <a:defRPr/>
            </a:lvl2pPr>
            <a:lvl3pPr marL="1371600" lvl="2" indent="-342900" algn="l" rtl="0">
              <a:lnSpc>
                <a:spcPct val="90000"/>
              </a:lnSpc>
              <a:spcBef>
                <a:spcPts val="1200"/>
              </a:spcBef>
              <a:spcAft>
                <a:spcPts val="0"/>
              </a:spcAft>
              <a:buClr>
                <a:schemeClr val="lt1"/>
              </a:buClr>
              <a:buSzPts val="1800"/>
              <a:buChar char="•"/>
              <a:defRPr/>
            </a:lvl3pPr>
            <a:lvl4pPr marL="1828800" lvl="3" indent="-331469" algn="l" rtl="0">
              <a:lnSpc>
                <a:spcPct val="90000"/>
              </a:lnSpc>
              <a:spcBef>
                <a:spcPts val="1200"/>
              </a:spcBef>
              <a:spcAft>
                <a:spcPts val="0"/>
              </a:spcAft>
              <a:buClr>
                <a:schemeClr val="lt1"/>
              </a:buClr>
              <a:buSzPts val="1620"/>
              <a:buChar char="–"/>
              <a:defRPr/>
            </a:lvl4pPr>
            <a:lvl5pPr marL="2286000" lvl="4" indent="-342900" algn="l" rtl="0">
              <a:lnSpc>
                <a:spcPct val="90000"/>
              </a:lnSpc>
              <a:spcBef>
                <a:spcPts val="1200"/>
              </a:spcBef>
              <a:spcAft>
                <a:spcPts val="0"/>
              </a:spcAft>
              <a:buClr>
                <a:schemeClr val="lt1"/>
              </a:buClr>
              <a:buSzPts val="1800"/>
              <a:buChar char="•"/>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228" name="Google Shape;228;gc09e07176b_0_354"/>
          <p:cNvSpPr txBox="1">
            <a:spLocks noGrp="1"/>
          </p:cNvSpPr>
          <p:nvPr>
            <p:ph type="body" idx="2"/>
          </p:nvPr>
        </p:nvSpPr>
        <p:spPr>
          <a:xfrm>
            <a:off x="6236208" y="1527048"/>
            <a:ext cx="5495400" cy="4462200"/>
          </a:xfrm>
          <a:prstGeom prst="rect">
            <a:avLst/>
          </a:prstGeom>
          <a:noFill/>
          <a:ln>
            <a:noFill/>
          </a:ln>
        </p:spPr>
        <p:txBody>
          <a:bodyPr spcFirstLastPara="1" wrap="square" lIns="0" tIns="0" rIns="0" bIns="0" anchor="t" anchorCtr="0">
            <a:noAutofit/>
          </a:bodyPr>
          <a:lstStyle>
            <a:lvl1pPr marL="457200" lvl="0" indent="-342900" algn="l" rtl="0">
              <a:lnSpc>
                <a:spcPct val="90000"/>
              </a:lnSpc>
              <a:spcBef>
                <a:spcPts val="1200"/>
              </a:spcBef>
              <a:spcAft>
                <a:spcPts val="0"/>
              </a:spcAft>
              <a:buClr>
                <a:schemeClr val="lt1"/>
              </a:buClr>
              <a:buSzPts val="1800"/>
              <a:buChar char="•"/>
              <a:defRPr/>
            </a:lvl1pPr>
            <a:lvl2pPr marL="914400" lvl="1" indent="-331469" algn="l" rtl="0">
              <a:lnSpc>
                <a:spcPct val="90000"/>
              </a:lnSpc>
              <a:spcBef>
                <a:spcPts val="1200"/>
              </a:spcBef>
              <a:spcAft>
                <a:spcPts val="0"/>
              </a:spcAft>
              <a:buClr>
                <a:schemeClr val="lt1"/>
              </a:buClr>
              <a:buSzPts val="1620"/>
              <a:buChar char="–"/>
              <a:defRPr/>
            </a:lvl2pPr>
            <a:lvl3pPr marL="1371600" lvl="2" indent="-342900" algn="l" rtl="0">
              <a:lnSpc>
                <a:spcPct val="90000"/>
              </a:lnSpc>
              <a:spcBef>
                <a:spcPts val="1200"/>
              </a:spcBef>
              <a:spcAft>
                <a:spcPts val="0"/>
              </a:spcAft>
              <a:buClr>
                <a:schemeClr val="lt1"/>
              </a:buClr>
              <a:buSzPts val="1800"/>
              <a:buChar char="•"/>
              <a:defRPr/>
            </a:lvl3pPr>
            <a:lvl4pPr marL="1828800" lvl="3" indent="-331469" algn="l" rtl="0">
              <a:lnSpc>
                <a:spcPct val="90000"/>
              </a:lnSpc>
              <a:spcBef>
                <a:spcPts val="1200"/>
              </a:spcBef>
              <a:spcAft>
                <a:spcPts val="0"/>
              </a:spcAft>
              <a:buClr>
                <a:schemeClr val="lt1"/>
              </a:buClr>
              <a:buSzPts val="1620"/>
              <a:buChar char="–"/>
              <a:defRPr/>
            </a:lvl4pPr>
            <a:lvl5pPr marL="2286000" lvl="4" indent="-342900" algn="l" rtl="0">
              <a:lnSpc>
                <a:spcPct val="90000"/>
              </a:lnSpc>
              <a:spcBef>
                <a:spcPts val="1200"/>
              </a:spcBef>
              <a:spcAft>
                <a:spcPts val="0"/>
              </a:spcAft>
              <a:buClr>
                <a:schemeClr val="lt1"/>
              </a:buClr>
              <a:buSzPts val="1800"/>
              <a:buChar char="•"/>
              <a:defRPr/>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hree column">
  <p:cSld name="Three column">
    <p:spTree>
      <p:nvGrpSpPr>
        <p:cNvPr id="1" name="Shape 229"/>
        <p:cNvGrpSpPr/>
        <p:nvPr/>
      </p:nvGrpSpPr>
      <p:grpSpPr>
        <a:xfrm>
          <a:off x="0" y="0"/>
          <a:ext cx="0" cy="0"/>
          <a:chOff x="0" y="0"/>
          <a:chExt cx="0" cy="0"/>
        </a:xfrm>
      </p:grpSpPr>
      <p:sp>
        <p:nvSpPr>
          <p:cNvPr id="230" name="Google Shape;230;gc09e07176b_0_358"/>
          <p:cNvSpPr txBox="1">
            <a:spLocks noGrp="1"/>
          </p:cNvSpPr>
          <p:nvPr>
            <p:ph type="body" idx="1"/>
          </p:nvPr>
        </p:nvSpPr>
        <p:spPr>
          <a:xfrm>
            <a:off x="457200" y="1527048"/>
            <a:ext cx="3337500" cy="4462200"/>
          </a:xfrm>
          <a:prstGeom prst="rect">
            <a:avLst/>
          </a:prstGeom>
          <a:noFill/>
          <a:ln>
            <a:noFill/>
          </a:ln>
        </p:spPr>
        <p:txBody>
          <a:bodyPr spcFirstLastPara="1" wrap="square" lIns="0" tIns="0" rIns="0" bIns="0" anchor="t" anchorCtr="0">
            <a:noAutofit/>
          </a:bodyPr>
          <a:lstStyle>
            <a:lvl1pPr marL="457200" lvl="0" indent="-406400" algn="l" rtl="0">
              <a:lnSpc>
                <a:spcPct val="90000"/>
              </a:lnSpc>
              <a:spcBef>
                <a:spcPts val="1200"/>
              </a:spcBef>
              <a:spcAft>
                <a:spcPts val="0"/>
              </a:spcAft>
              <a:buClr>
                <a:schemeClr val="lt1"/>
              </a:buClr>
              <a:buSzPts val="2800"/>
              <a:buChar char="•"/>
              <a:defRPr sz="2800"/>
            </a:lvl1pPr>
            <a:lvl2pPr marL="914400" lvl="1" indent="-388619" algn="l" rtl="0">
              <a:lnSpc>
                <a:spcPct val="90000"/>
              </a:lnSpc>
              <a:spcBef>
                <a:spcPts val="1200"/>
              </a:spcBef>
              <a:spcAft>
                <a:spcPts val="0"/>
              </a:spcAft>
              <a:buClr>
                <a:schemeClr val="lt1"/>
              </a:buClr>
              <a:buSzPts val="2520"/>
              <a:buChar char="–"/>
              <a:defRPr sz="2800"/>
            </a:lvl2pPr>
            <a:lvl3pPr marL="1371600" lvl="2" indent="-406400" algn="l" rtl="0">
              <a:lnSpc>
                <a:spcPct val="90000"/>
              </a:lnSpc>
              <a:spcBef>
                <a:spcPts val="1200"/>
              </a:spcBef>
              <a:spcAft>
                <a:spcPts val="0"/>
              </a:spcAft>
              <a:buClr>
                <a:schemeClr val="lt1"/>
              </a:buClr>
              <a:buSzPts val="2800"/>
              <a:buChar char="•"/>
              <a:defRPr sz="2800"/>
            </a:lvl3pPr>
            <a:lvl4pPr marL="1828800" lvl="3" indent="-388619" algn="l" rtl="0">
              <a:lnSpc>
                <a:spcPct val="90000"/>
              </a:lnSpc>
              <a:spcBef>
                <a:spcPts val="1200"/>
              </a:spcBef>
              <a:spcAft>
                <a:spcPts val="0"/>
              </a:spcAft>
              <a:buClr>
                <a:schemeClr val="lt1"/>
              </a:buClr>
              <a:buSzPts val="2520"/>
              <a:buChar char="–"/>
              <a:defRPr sz="2800"/>
            </a:lvl4pPr>
            <a:lvl5pPr marL="2286000" lvl="4" indent="-406400" algn="l" rtl="0">
              <a:lnSpc>
                <a:spcPct val="90000"/>
              </a:lnSpc>
              <a:spcBef>
                <a:spcPts val="1200"/>
              </a:spcBef>
              <a:spcAft>
                <a:spcPts val="0"/>
              </a:spcAft>
              <a:buClr>
                <a:schemeClr val="lt1"/>
              </a:buClr>
              <a:buSzPts val="2800"/>
              <a:buChar char="•"/>
              <a:defRPr sz="28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231" name="Google Shape;231;gc09e07176b_0_358"/>
          <p:cNvSpPr txBox="1">
            <a:spLocks noGrp="1"/>
          </p:cNvSpPr>
          <p:nvPr>
            <p:ph type="body" idx="2"/>
          </p:nvPr>
        </p:nvSpPr>
        <p:spPr>
          <a:xfrm>
            <a:off x="4425696" y="1527048"/>
            <a:ext cx="3337500" cy="4462200"/>
          </a:xfrm>
          <a:prstGeom prst="rect">
            <a:avLst/>
          </a:prstGeom>
          <a:noFill/>
          <a:ln>
            <a:noFill/>
          </a:ln>
        </p:spPr>
        <p:txBody>
          <a:bodyPr spcFirstLastPara="1" wrap="square" lIns="0" tIns="0" rIns="0" bIns="0" anchor="t" anchorCtr="0">
            <a:noAutofit/>
          </a:bodyPr>
          <a:lstStyle>
            <a:lvl1pPr marL="457200" lvl="0" indent="-406400" algn="l" rtl="0">
              <a:lnSpc>
                <a:spcPct val="90000"/>
              </a:lnSpc>
              <a:spcBef>
                <a:spcPts val="1200"/>
              </a:spcBef>
              <a:spcAft>
                <a:spcPts val="0"/>
              </a:spcAft>
              <a:buClr>
                <a:schemeClr val="lt1"/>
              </a:buClr>
              <a:buSzPts val="2800"/>
              <a:buChar char="•"/>
              <a:defRPr sz="2800"/>
            </a:lvl1pPr>
            <a:lvl2pPr marL="914400" lvl="1" indent="-388619" algn="l" rtl="0">
              <a:lnSpc>
                <a:spcPct val="90000"/>
              </a:lnSpc>
              <a:spcBef>
                <a:spcPts val="1200"/>
              </a:spcBef>
              <a:spcAft>
                <a:spcPts val="0"/>
              </a:spcAft>
              <a:buClr>
                <a:schemeClr val="lt1"/>
              </a:buClr>
              <a:buSzPts val="2520"/>
              <a:buChar char="–"/>
              <a:defRPr sz="2800"/>
            </a:lvl2pPr>
            <a:lvl3pPr marL="1371600" lvl="2" indent="-406400" algn="l" rtl="0">
              <a:lnSpc>
                <a:spcPct val="90000"/>
              </a:lnSpc>
              <a:spcBef>
                <a:spcPts val="1200"/>
              </a:spcBef>
              <a:spcAft>
                <a:spcPts val="0"/>
              </a:spcAft>
              <a:buClr>
                <a:schemeClr val="lt1"/>
              </a:buClr>
              <a:buSzPts val="2800"/>
              <a:buChar char="•"/>
              <a:defRPr sz="2800"/>
            </a:lvl3pPr>
            <a:lvl4pPr marL="1828800" lvl="3" indent="-388619" algn="l" rtl="0">
              <a:lnSpc>
                <a:spcPct val="90000"/>
              </a:lnSpc>
              <a:spcBef>
                <a:spcPts val="1200"/>
              </a:spcBef>
              <a:spcAft>
                <a:spcPts val="0"/>
              </a:spcAft>
              <a:buClr>
                <a:schemeClr val="lt1"/>
              </a:buClr>
              <a:buSzPts val="2520"/>
              <a:buChar char="–"/>
              <a:defRPr sz="2800"/>
            </a:lvl4pPr>
            <a:lvl5pPr marL="2286000" lvl="4" indent="-406400" algn="l" rtl="0">
              <a:lnSpc>
                <a:spcPct val="90000"/>
              </a:lnSpc>
              <a:spcBef>
                <a:spcPts val="1200"/>
              </a:spcBef>
              <a:spcAft>
                <a:spcPts val="0"/>
              </a:spcAft>
              <a:buClr>
                <a:schemeClr val="lt1"/>
              </a:buClr>
              <a:buSzPts val="2800"/>
              <a:buChar char="•"/>
              <a:defRPr sz="28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232" name="Google Shape;232;gc09e07176b_0_358"/>
          <p:cNvSpPr txBox="1">
            <a:spLocks noGrp="1"/>
          </p:cNvSpPr>
          <p:nvPr>
            <p:ph type="body" idx="3"/>
          </p:nvPr>
        </p:nvSpPr>
        <p:spPr>
          <a:xfrm>
            <a:off x="8394192" y="1527048"/>
            <a:ext cx="3337500" cy="4462200"/>
          </a:xfrm>
          <a:prstGeom prst="rect">
            <a:avLst/>
          </a:prstGeom>
          <a:noFill/>
          <a:ln>
            <a:noFill/>
          </a:ln>
        </p:spPr>
        <p:txBody>
          <a:bodyPr spcFirstLastPara="1" wrap="square" lIns="0" tIns="0" rIns="0" bIns="0" anchor="t" anchorCtr="0">
            <a:noAutofit/>
          </a:bodyPr>
          <a:lstStyle>
            <a:lvl1pPr marL="457200" lvl="0" indent="-406400" algn="l" rtl="0">
              <a:lnSpc>
                <a:spcPct val="90000"/>
              </a:lnSpc>
              <a:spcBef>
                <a:spcPts val="1200"/>
              </a:spcBef>
              <a:spcAft>
                <a:spcPts val="0"/>
              </a:spcAft>
              <a:buClr>
                <a:schemeClr val="lt1"/>
              </a:buClr>
              <a:buSzPts val="2800"/>
              <a:buChar char="•"/>
              <a:defRPr sz="2800"/>
            </a:lvl1pPr>
            <a:lvl2pPr marL="914400" lvl="1" indent="-388619" algn="l" rtl="0">
              <a:lnSpc>
                <a:spcPct val="90000"/>
              </a:lnSpc>
              <a:spcBef>
                <a:spcPts val="1200"/>
              </a:spcBef>
              <a:spcAft>
                <a:spcPts val="0"/>
              </a:spcAft>
              <a:buClr>
                <a:schemeClr val="lt1"/>
              </a:buClr>
              <a:buSzPts val="2520"/>
              <a:buChar char="–"/>
              <a:defRPr sz="2800"/>
            </a:lvl2pPr>
            <a:lvl3pPr marL="1371600" lvl="2" indent="-406400" algn="l" rtl="0">
              <a:lnSpc>
                <a:spcPct val="90000"/>
              </a:lnSpc>
              <a:spcBef>
                <a:spcPts val="1200"/>
              </a:spcBef>
              <a:spcAft>
                <a:spcPts val="0"/>
              </a:spcAft>
              <a:buClr>
                <a:schemeClr val="lt1"/>
              </a:buClr>
              <a:buSzPts val="2800"/>
              <a:buChar char="•"/>
              <a:defRPr sz="2800"/>
            </a:lvl3pPr>
            <a:lvl4pPr marL="1828800" lvl="3" indent="-388619" algn="l" rtl="0">
              <a:lnSpc>
                <a:spcPct val="90000"/>
              </a:lnSpc>
              <a:spcBef>
                <a:spcPts val="1200"/>
              </a:spcBef>
              <a:spcAft>
                <a:spcPts val="0"/>
              </a:spcAft>
              <a:buClr>
                <a:schemeClr val="lt1"/>
              </a:buClr>
              <a:buSzPts val="2520"/>
              <a:buChar char="–"/>
              <a:defRPr sz="2800"/>
            </a:lvl4pPr>
            <a:lvl5pPr marL="2286000" lvl="4" indent="-406400" algn="l" rtl="0">
              <a:lnSpc>
                <a:spcPct val="90000"/>
              </a:lnSpc>
              <a:spcBef>
                <a:spcPts val="1200"/>
              </a:spcBef>
              <a:spcAft>
                <a:spcPts val="0"/>
              </a:spcAft>
              <a:buClr>
                <a:schemeClr val="lt1"/>
              </a:buClr>
              <a:buSzPts val="2800"/>
              <a:buChar char="•"/>
              <a:defRPr sz="28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233" name="Google Shape;233;gc09e07176b_0_358"/>
          <p:cNvSpPr txBox="1">
            <a:spLocks noGrp="1"/>
          </p:cNvSpPr>
          <p:nvPr>
            <p:ph type="title"/>
          </p:nvPr>
        </p:nvSpPr>
        <p:spPr>
          <a:xfrm>
            <a:off x="457200" y="361950"/>
            <a:ext cx="11274600" cy="4512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lt2"/>
              </a:buClr>
              <a:buSzPts val="1800"/>
              <a:buNone/>
              <a:defRPr/>
            </a:lvl1pPr>
            <a:lvl2pPr lvl="1" rtl="0">
              <a:spcBef>
                <a:spcPts val="120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hree column shaded">
  <p:cSld name="Three column shaded">
    <p:spTree>
      <p:nvGrpSpPr>
        <p:cNvPr id="1" name="Shape 234"/>
        <p:cNvGrpSpPr/>
        <p:nvPr/>
      </p:nvGrpSpPr>
      <p:grpSpPr>
        <a:xfrm>
          <a:off x="0" y="0"/>
          <a:ext cx="0" cy="0"/>
          <a:chOff x="0" y="0"/>
          <a:chExt cx="0" cy="0"/>
        </a:xfrm>
      </p:grpSpPr>
      <p:sp>
        <p:nvSpPr>
          <p:cNvPr id="235" name="Google Shape;235;gc09e07176b_0_363"/>
          <p:cNvSpPr txBox="1">
            <a:spLocks noGrp="1"/>
          </p:cNvSpPr>
          <p:nvPr>
            <p:ph type="body" idx="1"/>
          </p:nvPr>
        </p:nvSpPr>
        <p:spPr>
          <a:xfrm>
            <a:off x="457200" y="1527048"/>
            <a:ext cx="3337500" cy="4462200"/>
          </a:xfrm>
          <a:prstGeom prst="rect">
            <a:avLst/>
          </a:prstGeom>
          <a:solidFill>
            <a:srgbClr val="355578"/>
          </a:solidFill>
          <a:ln>
            <a:noFill/>
          </a:ln>
        </p:spPr>
        <p:txBody>
          <a:bodyPr spcFirstLastPara="1" wrap="square" lIns="182875" tIns="182875" rIns="91425" bIns="91425" anchor="t" anchorCtr="0">
            <a:noAutofit/>
          </a:bodyPr>
          <a:lstStyle>
            <a:lvl1pPr marL="457200" lvl="0" indent="-406400" algn="l" rtl="0">
              <a:lnSpc>
                <a:spcPct val="90000"/>
              </a:lnSpc>
              <a:spcBef>
                <a:spcPts val="1200"/>
              </a:spcBef>
              <a:spcAft>
                <a:spcPts val="0"/>
              </a:spcAft>
              <a:buClr>
                <a:schemeClr val="lt1"/>
              </a:buClr>
              <a:buSzPts val="2800"/>
              <a:buChar char="•"/>
              <a:defRPr sz="2800"/>
            </a:lvl1pPr>
            <a:lvl2pPr marL="914400" lvl="1" indent="-388619" algn="l" rtl="0">
              <a:lnSpc>
                <a:spcPct val="90000"/>
              </a:lnSpc>
              <a:spcBef>
                <a:spcPts val="1200"/>
              </a:spcBef>
              <a:spcAft>
                <a:spcPts val="0"/>
              </a:spcAft>
              <a:buClr>
                <a:schemeClr val="lt1"/>
              </a:buClr>
              <a:buSzPts val="2520"/>
              <a:buChar char="–"/>
              <a:defRPr sz="2800"/>
            </a:lvl2pPr>
            <a:lvl3pPr marL="1371600" lvl="2" indent="-406400" algn="l" rtl="0">
              <a:lnSpc>
                <a:spcPct val="90000"/>
              </a:lnSpc>
              <a:spcBef>
                <a:spcPts val="1200"/>
              </a:spcBef>
              <a:spcAft>
                <a:spcPts val="0"/>
              </a:spcAft>
              <a:buClr>
                <a:schemeClr val="lt1"/>
              </a:buClr>
              <a:buSzPts val="2800"/>
              <a:buChar char="•"/>
              <a:defRPr sz="2800"/>
            </a:lvl3pPr>
            <a:lvl4pPr marL="1828800" lvl="3" indent="-388619" algn="l" rtl="0">
              <a:lnSpc>
                <a:spcPct val="90000"/>
              </a:lnSpc>
              <a:spcBef>
                <a:spcPts val="1200"/>
              </a:spcBef>
              <a:spcAft>
                <a:spcPts val="0"/>
              </a:spcAft>
              <a:buClr>
                <a:schemeClr val="lt1"/>
              </a:buClr>
              <a:buSzPts val="2520"/>
              <a:buChar char="–"/>
              <a:defRPr sz="2800"/>
            </a:lvl4pPr>
            <a:lvl5pPr marL="2286000" lvl="4" indent="-406400" algn="l" rtl="0">
              <a:lnSpc>
                <a:spcPct val="90000"/>
              </a:lnSpc>
              <a:spcBef>
                <a:spcPts val="1200"/>
              </a:spcBef>
              <a:spcAft>
                <a:spcPts val="0"/>
              </a:spcAft>
              <a:buClr>
                <a:schemeClr val="lt1"/>
              </a:buClr>
              <a:buSzPts val="2800"/>
              <a:buChar char="•"/>
              <a:defRPr sz="28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236" name="Google Shape;236;gc09e07176b_0_363"/>
          <p:cNvSpPr txBox="1">
            <a:spLocks noGrp="1"/>
          </p:cNvSpPr>
          <p:nvPr>
            <p:ph type="body" idx="2"/>
          </p:nvPr>
        </p:nvSpPr>
        <p:spPr>
          <a:xfrm>
            <a:off x="4425696" y="1527048"/>
            <a:ext cx="3337500" cy="4462200"/>
          </a:xfrm>
          <a:prstGeom prst="rect">
            <a:avLst/>
          </a:prstGeom>
          <a:solidFill>
            <a:srgbClr val="355578"/>
          </a:solidFill>
          <a:ln>
            <a:noFill/>
          </a:ln>
        </p:spPr>
        <p:txBody>
          <a:bodyPr spcFirstLastPara="1" wrap="square" lIns="182875" tIns="182875" rIns="91425" bIns="91425" anchor="t" anchorCtr="0">
            <a:noAutofit/>
          </a:bodyPr>
          <a:lstStyle>
            <a:lvl1pPr marL="457200" lvl="0" indent="-406400" algn="l" rtl="0">
              <a:lnSpc>
                <a:spcPct val="90000"/>
              </a:lnSpc>
              <a:spcBef>
                <a:spcPts val="1200"/>
              </a:spcBef>
              <a:spcAft>
                <a:spcPts val="0"/>
              </a:spcAft>
              <a:buClr>
                <a:schemeClr val="lt1"/>
              </a:buClr>
              <a:buSzPts val="2800"/>
              <a:buChar char="•"/>
              <a:defRPr sz="2800"/>
            </a:lvl1pPr>
            <a:lvl2pPr marL="914400" lvl="1" indent="-388619" algn="l" rtl="0">
              <a:lnSpc>
                <a:spcPct val="90000"/>
              </a:lnSpc>
              <a:spcBef>
                <a:spcPts val="1200"/>
              </a:spcBef>
              <a:spcAft>
                <a:spcPts val="0"/>
              </a:spcAft>
              <a:buClr>
                <a:schemeClr val="lt1"/>
              </a:buClr>
              <a:buSzPts val="2520"/>
              <a:buChar char="–"/>
              <a:defRPr sz="2800"/>
            </a:lvl2pPr>
            <a:lvl3pPr marL="1371600" lvl="2" indent="-406400" algn="l" rtl="0">
              <a:lnSpc>
                <a:spcPct val="90000"/>
              </a:lnSpc>
              <a:spcBef>
                <a:spcPts val="1200"/>
              </a:spcBef>
              <a:spcAft>
                <a:spcPts val="0"/>
              </a:spcAft>
              <a:buClr>
                <a:schemeClr val="lt1"/>
              </a:buClr>
              <a:buSzPts val="2800"/>
              <a:buChar char="•"/>
              <a:defRPr sz="2800"/>
            </a:lvl3pPr>
            <a:lvl4pPr marL="1828800" lvl="3" indent="-388619" algn="l" rtl="0">
              <a:lnSpc>
                <a:spcPct val="90000"/>
              </a:lnSpc>
              <a:spcBef>
                <a:spcPts val="1200"/>
              </a:spcBef>
              <a:spcAft>
                <a:spcPts val="0"/>
              </a:spcAft>
              <a:buClr>
                <a:schemeClr val="lt1"/>
              </a:buClr>
              <a:buSzPts val="2520"/>
              <a:buChar char="–"/>
              <a:defRPr sz="2800"/>
            </a:lvl4pPr>
            <a:lvl5pPr marL="2286000" lvl="4" indent="-406400" algn="l" rtl="0">
              <a:lnSpc>
                <a:spcPct val="90000"/>
              </a:lnSpc>
              <a:spcBef>
                <a:spcPts val="1200"/>
              </a:spcBef>
              <a:spcAft>
                <a:spcPts val="0"/>
              </a:spcAft>
              <a:buClr>
                <a:schemeClr val="lt1"/>
              </a:buClr>
              <a:buSzPts val="2800"/>
              <a:buChar char="•"/>
              <a:defRPr sz="28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237" name="Google Shape;237;gc09e07176b_0_363"/>
          <p:cNvSpPr txBox="1">
            <a:spLocks noGrp="1"/>
          </p:cNvSpPr>
          <p:nvPr>
            <p:ph type="body" idx="3"/>
          </p:nvPr>
        </p:nvSpPr>
        <p:spPr>
          <a:xfrm>
            <a:off x="8394192" y="1527048"/>
            <a:ext cx="3337500" cy="4462200"/>
          </a:xfrm>
          <a:prstGeom prst="rect">
            <a:avLst/>
          </a:prstGeom>
          <a:solidFill>
            <a:srgbClr val="355578"/>
          </a:solidFill>
          <a:ln>
            <a:noFill/>
          </a:ln>
        </p:spPr>
        <p:txBody>
          <a:bodyPr spcFirstLastPara="1" wrap="square" lIns="182875" tIns="182875" rIns="91425" bIns="91425" anchor="t" anchorCtr="0">
            <a:noAutofit/>
          </a:bodyPr>
          <a:lstStyle>
            <a:lvl1pPr marL="457200" lvl="0" indent="-406400" algn="l" rtl="0">
              <a:lnSpc>
                <a:spcPct val="90000"/>
              </a:lnSpc>
              <a:spcBef>
                <a:spcPts val="1200"/>
              </a:spcBef>
              <a:spcAft>
                <a:spcPts val="0"/>
              </a:spcAft>
              <a:buClr>
                <a:schemeClr val="lt1"/>
              </a:buClr>
              <a:buSzPts val="2800"/>
              <a:buChar char="•"/>
              <a:defRPr sz="2800"/>
            </a:lvl1pPr>
            <a:lvl2pPr marL="914400" lvl="1" indent="-388619" algn="l" rtl="0">
              <a:lnSpc>
                <a:spcPct val="90000"/>
              </a:lnSpc>
              <a:spcBef>
                <a:spcPts val="1200"/>
              </a:spcBef>
              <a:spcAft>
                <a:spcPts val="0"/>
              </a:spcAft>
              <a:buClr>
                <a:schemeClr val="lt1"/>
              </a:buClr>
              <a:buSzPts val="2520"/>
              <a:buChar char="–"/>
              <a:defRPr sz="2800"/>
            </a:lvl2pPr>
            <a:lvl3pPr marL="1371600" lvl="2" indent="-406400" algn="l" rtl="0">
              <a:lnSpc>
                <a:spcPct val="90000"/>
              </a:lnSpc>
              <a:spcBef>
                <a:spcPts val="1200"/>
              </a:spcBef>
              <a:spcAft>
                <a:spcPts val="0"/>
              </a:spcAft>
              <a:buClr>
                <a:schemeClr val="lt1"/>
              </a:buClr>
              <a:buSzPts val="2800"/>
              <a:buChar char="•"/>
              <a:defRPr sz="2800"/>
            </a:lvl3pPr>
            <a:lvl4pPr marL="1828800" lvl="3" indent="-388619" algn="l" rtl="0">
              <a:lnSpc>
                <a:spcPct val="90000"/>
              </a:lnSpc>
              <a:spcBef>
                <a:spcPts val="1200"/>
              </a:spcBef>
              <a:spcAft>
                <a:spcPts val="0"/>
              </a:spcAft>
              <a:buClr>
                <a:schemeClr val="lt1"/>
              </a:buClr>
              <a:buSzPts val="2520"/>
              <a:buChar char="–"/>
              <a:defRPr sz="2800"/>
            </a:lvl4pPr>
            <a:lvl5pPr marL="2286000" lvl="4" indent="-406400" algn="l" rtl="0">
              <a:lnSpc>
                <a:spcPct val="90000"/>
              </a:lnSpc>
              <a:spcBef>
                <a:spcPts val="1200"/>
              </a:spcBef>
              <a:spcAft>
                <a:spcPts val="0"/>
              </a:spcAft>
              <a:buClr>
                <a:schemeClr val="lt1"/>
              </a:buClr>
              <a:buSzPts val="2800"/>
              <a:buChar char="•"/>
              <a:defRPr sz="28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238" name="Google Shape;238;gc09e07176b_0_363"/>
          <p:cNvSpPr txBox="1">
            <a:spLocks noGrp="1"/>
          </p:cNvSpPr>
          <p:nvPr>
            <p:ph type="title"/>
          </p:nvPr>
        </p:nvSpPr>
        <p:spPr>
          <a:xfrm>
            <a:off x="457200" y="361950"/>
            <a:ext cx="11274600" cy="4512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lt2"/>
              </a:buClr>
              <a:buSzPts val="1800"/>
              <a:buNone/>
              <a:defRPr/>
            </a:lvl1pPr>
            <a:lvl2pPr lvl="1" rtl="0">
              <a:spcBef>
                <a:spcPts val="120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Four column">
  <p:cSld name="Four column">
    <p:spTree>
      <p:nvGrpSpPr>
        <p:cNvPr id="1" name="Shape 239"/>
        <p:cNvGrpSpPr/>
        <p:nvPr/>
      </p:nvGrpSpPr>
      <p:grpSpPr>
        <a:xfrm>
          <a:off x="0" y="0"/>
          <a:ext cx="0" cy="0"/>
          <a:chOff x="0" y="0"/>
          <a:chExt cx="0" cy="0"/>
        </a:xfrm>
      </p:grpSpPr>
      <p:sp>
        <p:nvSpPr>
          <p:cNvPr id="240" name="Google Shape;240;gc09e07176b_0_368"/>
          <p:cNvSpPr txBox="1">
            <a:spLocks noGrp="1"/>
          </p:cNvSpPr>
          <p:nvPr>
            <p:ph type="body" idx="1"/>
          </p:nvPr>
        </p:nvSpPr>
        <p:spPr>
          <a:xfrm>
            <a:off x="457200" y="1527048"/>
            <a:ext cx="2560200" cy="4462200"/>
          </a:xfrm>
          <a:prstGeom prst="rect">
            <a:avLst/>
          </a:prstGeom>
          <a:noFill/>
          <a:ln>
            <a:noFill/>
          </a:ln>
        </p:spPr>
        <p:txBody>
          <a:bodyPr spcFirstLastPara="1" wrap="square" lIns="0" tIns="0" rIns="0" bIns="0" anchor="t" anchorCtr="0">
            <a:noAutofit/>
          </a:bodyPr>
          <a:lstStyle>
            <a:lvl1pPr marL="457200" lvl="0" indent="-381000" algn="l" rtl="0">
              <a:lnSpc>
                <a:spcPct val="90000"/>
              </a:lnSpc>
              <a:spcBef>
                <a:spcPts val="1200"/>
              </a:spcBef>
              <a:spcAft>
                <a:spcPts val="0"/>
              </a:spcAft>
              <a:buClr>
                <a:schemeClr val="lt1"/>
              </a:buClr>
              <a:buSzPts val="2400"/>
              <a:buChar char="•"/>
              <a:defRPr sz="2400"/>
            </a:lvl1pPr>
            <a:lvl2pPr marL="914400" lvl="1" indent="-365760" algn="l" rtl="0">
              <a:lnSpc>
                <a:spcPct val="90000"/>
              </a:lnSpc>
              <a:spcBef>
                <a:spcPts val="1200"/>
              </a:spcBef>
              <a:spcAft>
                <a:spcPts val="0"/>
              </a:spcAft>
              <a:buClr>
                <a:schemeClr val="lt1"/>
              </a:buClr>
              <a:buSzPts val="2160"/>
              <a:buChar char="–"/>
              <a:defRPr sz="2400"/>
            </a:lvl2pPr>
            <a:lvl3pPr marL="1371600" lvl="2" indent="-381000" algn="l" rtl="0">
              <a:lnSpc>
                <a:spcPct val="90000"/>
              </a:lnSpc>
              <a:spcBef>
                <a:spcPts val="1200"/>
              </a:spcBef>
              <a:spcAft>
                <a:spcPts val="0"/>
              </a:spcAft>
              <a:buClr>
                <a:schemeClr val="lt1"/>
              </a:buClr>
              <a:buSzPts val="2400"/>
              <a:buChar char="•"/>
              <a:defRPr sz="2400"/>
            </a:lvl3pPr>
            <a:lvl4pPr marL="1828800" lvl="3" indent="-365760" algn="l" rtl="0">
              <a:lnSpc>
                <a:spcPct val="90000"/>
              </a:lnSpc>
              <a:spcBef>
                <a:spcPts val="1200"/>
              </a:spcBef>
              <a:spcAft>
                <a:spcPts val="0"/>
              </a:spcAft>
              <a:buClr>
                <a:schemeClr val="lt1"/>
              </a:buClr>
              <a:buSzPts val="2160"/>
              <a:buChar char="–"/>
              <a:defRPr sz="2400"/>
            </a:lvl4pPr>
            <a:lvl5pPr marL="2286000" lvl="4" indent="-381000" algn="l" rtl="0">
              <a:lnSpc>
                <a:spcPct val="90000"/>
              </a:lnSpc>
              <a:spcBef>
                <a:spcPts val="1200"/>
              </a:spcBef>
              <a:spcAft>
                <a:spcPts val="0"/>
              </a:spcAft>
              <a:buClr>
                <a:schemeClr val="lt1"/>
              </a:buClr>
              <a:buSzPts val="2400"/>
              <a:buChar char="•"/>
              <a:defRPr sz="24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241" name="Google Shape;241;gc09e07176b_0_368"/>
          <p:cNvSpPr txBox="1">
            <a:spLocks noGrp="1"/>
          </p:cNvSpPr>
          <p:nvPr>
            <p:ph type="body" idx="2"/>
          </p:nvPr>
        </p:nvSpPr>
        <p:spPr>
          <a:xfrm>
            <a:off x="3364992" y="1527048"/>
            <a:ext cx="2560200" cy="4462200"/>
          </a:xfrm>
          <a:prstGeom prst="rect">
            <a:avLst/>
          </a:prstGeom>
          <a:noFill/>
          <a:ln>
            <a:noFill/>
          </a:ln>
        </p:spPr>
        <p:txBody>
          <a:bodyPr spcFirstLastPara="1" wrap="square" lIns="0" tIns="0" rIns="0" bIns="0" anchor="t" anchorCtr="0">
            <a:noAutofit/>
          </a:bodyPr>
          <a:lstStyle>
            <a:lvl1pPr marL="457200" lvl="0" indent="-381000" algn="l" rtl="0">
              <a:lnSpc>
                <a:spcPct val="90000"/>
              </a:lnSpc>
              <a:spcBef>
                <a:spcPts val="1200"/>
              </a:spcBef>
              <a:spcAft>
                <a:spcPts val="0"/>
              </a:spcAft>
              <a:buClr>
                <a:schemeClr val="lt1"/>
              </a:buClr>
              <a:buSzPts val="2400"/>
              <a:buChar char="•"/>
              <a:defRPr sz="2400"/>
            </a:lvl1pPr>
            <a:lvl2pPr marL="914400" lvl="1" indent="-365760" algn="l" rtl="0">
              <a:lnSpc>
                <a:spcPct val="90000"/>
              </a:lnSpc>
              <a:spcBef>
                <a:spcPts val="1200"/>
              </a:spcBef>
              <a:spcAft>
                <a:spcPts val="0"/>
              </a:spcAft>
              <a:buClr>
                <a:schemeClr val="lt1"/>
              </a:buClr>
              <a:buSzPts val="2160"/>
              <a:buChar char="–"/>
              <a:defRPr sz="2400"/>
            </a:lvl2pPr>
            <a:lvl3pPr marL="1371600" lvl="2" indent="-381000" algn="l" rtl="0">
              <a:lnSpc>
                <a:spcPct val="90000"/>
              </a:lnSpc>
              <a:spcBef>
                <a:spcPts val="1200"/>
              </a:spcBef>
              <a:spcAft>
                <a:spcPts val="0"/>
              </a:spcAft>
              <a:buClr>
                <a:schemeClr val="lt1"/>
              </a:buClr>
              <a:buSzPts val="2400"/>
              <a:buChar char="•"/>
              <a:defRPr sz="2400"/>
            </a:lvl3pPr>
            <a:lvl4pPr marL="1828800" lvl="3" indent="-365760" algn="l" rtl="0">
              <a:lnSpc>
                <a:spcPct val="90000"/>
              </a:lnSpc>
              <a:spcBef>
                <a:spcPts val="1200"/>
              </a:spcBef>
              <a:spcAft>
                <a:spcPts val="0"/>
              </a:spcAft>
              <a:buClr>
                <a:schemeClr val="lt1"/>
              </a:buClr>
              <a:buSzPts val="2160"/>
              <a:buChar char="–"/>
              <a:defRPr sz="2400"/>
            </a:lvl4pPr>
            <a:lvl5pPr marL="2286000" lvl="4" indent="-381000" algn="l" rtl="0">
              <a:lnSpc>
                <a:spcPct val="90000"/>
              </a:lnSpc>
              <a:spcBef>
                <a:spcPts val="1200"/>
              </a:spcBef>
              <a:spcAft>
                <a:spcPts val="0"/>
              </a:spcAft>
              <a:buClr>
                <a:schemeClr val="lt1"/>
              </a:buClr>
              <a:buSzPts val="2400"/>
              <a:buChar char="•"/>
              <a:defRPr sz="24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242" name="Google Shape;242;gc09e07176b_0_368"/>
          <p:cNvSpPr txBox="1">
            <a:spLocks noGrp="1"/>
          </p:cNvSpPr>
          <p:nvPr>
            <p:ph type="body" idx="3"/>
          </p:nvPr>
        </p:nvSpPr>
        <p:spPr>
          <a:xfrm>
            <a:off x="6263640" y="1527048"/>
            <a:ext cx="2560200" cy="4462200"/>
          </a:xfrm>
          <a:prstGeom prst="rect">
            <a:avLst/>
          </a:prstGeom>
          <a:noFill/>
          <a:ln>
            <a:noFill/>
          </a:ln>
        </p:spPr>
        <p:txBody>
          <a:bodyPr spcFirstLastPara="1" wrap="square" lIns="0" tIns="0" rIns="0" bIns="0" anchor="t" anchorCtr="0">
            <a:noAutofit/>
          </a:bodyPr>
          <a:lstStyle>
            <a:lvl1pPr marL="457200" lvl="0" indent="-381000" algn="l" rtl="0">
              <a:lnSpc>
                <a:spcPct val="90000"/>
              </a:lnSpc>
              <a:spcBef>
                <a:spcPts val="1200"/>
              </a:spcBef>
              <a:spcAft>
                <a:spcPts val="0"/>
              </a:spcAft>
              <a:buClr>
                <a:schemeClr val="lt1"/>
              </a:buClr>
              <a:buSzPts val="2400"/>
              <a:buChar char="•"/>
              <a:defRPr sz="2400"/>
            </a:lvl1pPr>
            <a:lvl2pPr marL="914400" lvl="1" indent="-365760" algn="l" rtl="0">
              <a:lnSpc>
                <a:spcPct val="90000"/>
              </a:lnSpc>
              <a:spcBef>
                <a:spcPts val="1200"/>
              </a:spcBef>
              <a:spcAft>
                <a:spcPts val="0"/>
              </a:spcAft>
              <a:buClr>
                <a:schemeClr val="lt1"/>
              </a:buClr>
              <a:buSzPts val="2160"/>
              <a:buChar char="–"/>
              <a:defRPr sz="2400"/>
            </a:lvl2pPr>
            <a:lvl3pPr marL="1371600" lvl="2" indent="-381000" algn="l" rtl="0">
              <a:lnSpc>
                <a:spcPct val="90000"/>
              </a:lnSpc>
              <a:spcBef>
                <a:spcPts val="1200"/>
              </a:spcBef>
              <a:spcAft>
                <a:spcPts val="0"/>
              </a:spcAft>
              <a:buClr>
                <a:schemeClr val="lt1"/>
              </a:buClr>
              <a:buSzPts val="2400"/>
              <a:buChar char="•"/>
              <a:defRPr sz="2400"/>
            </a:lvl3pPr>
            <a:lvl4pPr marL="1828800" lvl="3" indent="-365760" algn="l" rtl="0">
              <a:lnSpc>
                <a:spcPct val="90000"/>
              </a:lnSpc>
              <a:spcBef>
                <a:spcPts val="1200"/>
              </a:spcBef>
              <a:spcAft>
                <a:spcPts val="0"/>
              </a:spcAft>
              <a:buClr>
                <a:schemeClr val="lt1"/>
              </a:buClr>
              <a:buSzPts val="2160"/>
              <a:buChar char="–"/>
              <a:defRPr sz="2400"/>
            </a:lvl4pPr>
            <a:lvl5pPr marL="2286000" lvl="4" indent="-381000" algn="l" rtl="0">
              <a:lnSpc>
                <a:spcPct val="90000"/>
              </a:lnSpc>
              <a:spcBef>
                <a:spcPts val="1200"/>
              </a:spcBef>
              <a:spcAft>
                <a:spcPts val="0"/>
              </a:spcAft>
              <a:buClr>
                <a:schemeClr val="lt1"/>
              </a:buClr>
              <a:buSzPts val="2400"/>
              <a:buChar char="•"/>
              <a:defRPr sz="24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243" name="Google Shape;243;gc09e07176b_0_368"/>
          <p:cNvSpPr txBox="1">
            <a:spLocks noGrp="1"/>
          </p:cNvSpPr>
          <p:nvPr>
            <p:ph type="body" idx="4"/>
          </p:nvPr>
        </p:nvSpPr>
        <p:spPr>
          <a:xfrm>
            <a:off x="9171432" y="1527048"/>
            <a:ext cx="2560200" cy="4462200"/>
          </a:xfrm>
          <a:prstGeom prst="rect">
            <a:avLst/>
          </a:prstGeom>
          <a:noFill/>
          <a:ln>
            <a:noFill/>
          </a:ln>
        </p:spPr>
        <p:txBody>
          <a:bodyPr spcFirstLastPara="1" wrap="square" lIns="0" tIns="0" rIns="0" bIns="0" anchor="t" anchorCtr="0">
            <a:noAutofit/>
          </a:bodyPr>
          <a:lstStyle>
            <a:lvl1pPr marL="457200" lvl="0" indent="-381000" algn="l" rtl="0">
              <a:lnSpc>
                <a:spcPct val="90000"/>
              </a:lnSpc>
              <a:spcBef>
                <a:spcPts val="1200"/>
              </a:spcBef>
              <a:spcAft>
                <a:spcPts val="0"/>
              </a:spcAft>
              <a:buClr>
                <a:schemeClr val="lt1"/>
              </a:buClr>
              <a:buSzPts val="2400"/>
              <a:buChar char="•"/>
              <a:defRPr sz="2400"/>
            </a:lvl1pPr>
            <a:lvl2pPr marL="914400" lvl="1" indent="-365760" algn="l" rtl="0">
              <a:lnSpc>
                <a:spcPct val="90000"/>
              </a:lnSpc>
              <a:spcBef>
                <a:spcPts val="1200"/>
              </a:spcBef>
              <a:spcAft>
                <a:spcPts val="0"/>
              </a:spcAft>
              <a:buClr>
                <a:schemeClr val="lt1"/>
              </a:buClr>
              <a:buSzPts val="2160"/>
              <a:buChar char="–"/>
              <a:defRPr sz="2400"/>
            </a:lvl2pPr>
            <a:lvl3pPr marL="1371600" lvl="2" indent="-381000" algn="l" rtl="0">
              <a:lnSpc>
                <a:spcPct val="90000"/>
              </a:lnSpc>
              <a:spcBef>
                <a:spcPts val="1200"/>
              </a:spcBef>
              <a:spcAft>
                <a:spcPts val="0"/>
              </a:spcAft>
              <a:buClr>
                <a:schemeClr val="lt1"/>
              </a:buClr>
              <a:buSzPts val="2400"/>
              <a:buChar char="•"/>
              <a:defRPr sz="2400"/>
            </a:lvl3pPr>
            <a:lvl4pPr marL="1828800" lvl="3" indent="-365760" algn="l" rtl="0">
              <a:lnSpc>
                <a:spcPct val="90000"/>
              </a:lnSpc>
              <a:spcBef>
                <a:spcPts val="1200"/>
              </a:spcBef>
              <a:spcAft>
                <a:spcPts val="0"/>
              </a:spcAft>
              <a:buClr>
                <a:schemeClr val="lt1"/>
              </a:buClr>
              <a:buSzPts val="2160"/>
              <a:buChar char="–"/>
              <a:defRPr sz="2400"/>
            </a:lvl4pPr>
            <a:lvl5pPr marL="2286000" lvl="4" indent="-381000" algn="l" rtl="0">
              <a:lnSpc>
                <a:spcPct val="90000"/>
              </a:lnSpc>
              <a:spcBef>
                <a:spcPts val="1200"/>
              </a:spcBef>
              <a:spcAft>
                <a:spcPts val="0"/>
              </a:spcAft>
              <a:buClr>
                <a:schemeClr val="lt1"/>
              </a:buClr>
              <a:buSzPts val="2400"/>
              <a:buChar char="•"/>
              <a:defRPr sz="24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244" name="Google Shape;244;gc09e07176b_0_368"/>
          <p:cNvSpPr txBox="1">
            <a:spLocks noGrp="1"/>
          </p:cNvSpPr>
          <p:nvPr>
            <p:ph type="title"/>
          </p:nvPr>
        </p:nvSpPr>
        <p:spPr>
          <a:xfrm>
            <a:off x="457200" y="361950"/>
            <a:ext cx="11274600" cy="4512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lt2"/>
              </a:buClr>
              <a:buSzPts val="1800"/>
              <a:buNone/>
              <a:defRPr/>
            </a:lvl1pPr>
            <a:lvl2pPr lvl="1" rtl="0">
              <a:spcBef>
                <a:spcPts val="120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Four column shaded">
  <p:cSld name="Four column shaded">
    <p:spTree>
      <p:nvGrpSpPr>
        <p:cNvPr id="1" name="Shape 245"/>
        <p:cNvGrpSpPr/>
        <p:nvPr/>
      </p:nvGrpSpPr>
      <p:grpSpPr>
        <a:xfrm>
          <a:off x="0" y="0"/>
          <a:ext cx="0" cy="0"/>
          <a:chOff x="0" y="0"/>
          <a:chExt cx="0" cy="0"/>
        </a:xfrm>
      </p:grpSpPr>
      <p:sp>
        <p:nvSpPr>
          <p:cNvPr id="246" name="Google Shape;246;gc09e07176b_0_374"/>
          <p:cNvSpPr txBox="1">
            <a:spLocks noGrp="1"/>
          </p:cNvSpPr>
          <p:nvPr>
            <p:ph type="body" idx="1"/>
          </p:nvPr>
        </p:nvSpPr>
        <p:spPr>
          <a:xfrm>
            <a:off x="457200" y="1527048"/>
            <a:ext cx="2560200" cy="4462200"/>
          </a:xfrm>
          <a:prstGeom prst="rect">
            <a:avLst/>
          </a:prstGeom>
          <a:solidFill>
            <a:srgbClr val="355578"/>
          </a:solidFill>
          <a:ln>
            <a:noFill/>
          </a:ln>
        </p:spPr>
        <p:txBody>
          <a:bodyPr spcFirstLastPara="1" wrap="square" lIns="182875" tIns="182875" rIns="91425" bIns="91425" anchor="t" anchorCtr="0">
            <a:noAutofit/>
          </a:bodyPr>
          <a:lstStyle>
            <a:lvl1pPr marL="457200" lvl="0" indent="-381000" algn="l" rtl="0">
              <a:lnSpc>
                <a:spcPct val="90000"/>
              </a:lnSpc>
              <a:spcBef>
                <a:spcPts val="1200"/>
              </a:spcBef>
              <a:spcAft>
                <a:spcPts val="0"/>
              </a:spcAft>
              <a:buClr>
                <a:schemeClr val="lt1"/>
              </a:buClr>
              <a:buSzPts val="2400"/>
              <a:buChar char="•"/>
              <a:defRPr sz="2400"/>
            </a:lvl1pPr>
            <a:lvl2pPr marL="914400" lvl="1" indent="-365760" algn="l" rtl="0">
              <a:lnSpc>
                <a:spcPct val="90000"/>
              </a:lnSpc>
              <a:spcBef>
                <a:spcPts val="1200"/>
              </a:spcBef>
              <a:spcAft>
                <a:spcPts val="0"/>
              </a:spcAft>
              <a:buClr>
                <a:schemeClr val="lt1"/>
              </a:buClr>
              <a:buSzPts val="2160"/>
              <a:buChar char="–"/>
              <a:defRPr sz="2400"/>
            </a:lvl2pPr>
            <a:lvl3pPr marL="1371600" lvl="2" indent="-381000" algn="l" rtl="0">
              <a:lnSpc>
                <a:spcPct val="90000"/>
              </a:lnSpc>
              <a:spcBef>
                <a:spcPts val="1200"/>
              </a:spcBef>
              <a:spcAft>
                <a:spcPts val="0"/>
              </a:spcAft>
              <a:buClr>
                <a:schemeClr val="lt1"/>
              </a:buClr>
              <a:buSzPts val="2400"/>
              <a:buChar char="•"/>
              <a:defRPr sz="2400"/>
            </a:lvl3pPr>
            <a:lvl4pPr marL="1828800" lvl="3" indent="-365760" algn="l" rtl="0">
              <a:lnSpc>
                <a:spcPct val="90000"/>
              </a:lnSpc>
              <a:spcBef>
                <a:spcPts val="1200"/>
              </a:spcBef>
              <a:spcAft>
                <a:spcPts val="0"/>
              </a:spcAft>
              <a:buClr>
                <a:schemeClr val="lt1"/>
              </a:buClr>
              <a:buSzPts val="2160"/>
              <a:buChar char="–"/>
              <a:defRPr sz="2400"/>
            </a:lvl4pPr>
            <a:lvl5pPr marL="2286000" lvl="4" indent="-381000" algn="l" rtl="0">
              <a:lnSpc>
                <a:spcPct val="90000"/>
              </a:lnSpc>
              <a:spcBef>
                <a:spcPts val="1200"/>
              </a:spcBef>
              <a:spcAft>
                <a:spcPts val="0"/>
              </a:spcAft>
              <a:buClr>
                <a:schemeClr val="lt1"/>
              </a:buClr>
              <a:buSzPts val="2400"/>
              <a:buChar char="•"/>
              <a:defRPr sz="24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247" name="Google Shape;247;gc09e07176b_0_374"/>
          <p:cNvSpPr txBox="1">
            <a:spLocks noGrp="1"/>
          </p:cNvSpPr>
          <p:nvPr>
            <p:ph type="body" idx="2"/>
          </p:nvPr>
        </p:nvSpPr>
        <p:spPr>
          <a:xfrm>
            <a:off x="3364992" y="1527048"/>
            <a:ext cx="2560200" cy="4462200"/>
          </a:xfrm>
          <a:prstGeom prst="rect">
            <a:avLst/>
          </a:prstGeom>
          <a:solidFill>
            <a:srgbClr val="355578"/>
          </a:solidFill>
          <a:ln>
            <a:noFill/>
          </a:ln>
        </p:spPr>
        <p:txBody>
          <a:bodyPr spcFirstLastPara="1" wrap="square" lIns="182875" tIns="182875" rIns="91425" bIns="91425" anchor="t" anchorCtr="0">
            <a:noAutofit/>
          </a:bodyPr>
          <a:lstStyle>
            <a:lvl1pPr marL="457200" lvl="0" indent="-381000" algn="l" rtl="0">
              <a:lnSpc>
                <a:spcPct val="90000"/>
              </a:lnSpc>
              <a:spcBef>
                <a:spcPts val="1200"/>
              </a:spcBef>
              <a:spcAft>
                <a:spcPts val="0"/>
              </a:spcAft>
              <a:buClr>
                <a:schemeClr val="lt1"/>
              </a:buClr>
              <a:buSzPts val="2400"/>
              <a:buChar char="•"/>
              <a:defRPr sz="2400"/>
            </a:lvl1pPr>
            <a:lvl2pPr marL="914400" lvl="1" indent="-365760" algn="l" rtl="0">
              <a:lnSpc>
                <a:spcPct val="90000"/>
              </a:lnSpc>
              <a:spcBef>
                <a:spcPts val="1200"/>
              </a:spcBef>
              <a:spcAft>
                <a:spcPts val="0"/>
              </a:spcAft>
              <a:buClr>
                <a:schemeClr val="lt1"/>
              </a:buClr>
              <a:buSzPts val="2160"/>
              <a:buChar char="–"/>
              <a:defRPr sz="2400"/>
            </a:lvl2pPr>
            <a:lvl3pPr marL="1371600" lvl="2" indent="-381000" algn="l" rtl="0">
              <a:lnSpc>
                <a:spcPct val="90000"/>
              </a:lnSpc>
              <a:spcBef>
                <a:spcPts val="1200"/>
              </a:spcBef>
              <a:spcAft>
                <a:spcPts val="0"/>
              </a:spcAft>
              <a:buClr>
                <a:schemeClr val="lt1"/>
              </a:buClr>
              <a:buSzPts val="2400"/>
              <a:buChar char="•"/>
              <a:defRPr sz="2400"/>
            </a:lvl3pPr>
            <a:lvl4pPr marL="1828800" lvl="3" indent="-365760" algn="l" rtl="0">
              <a:lnSpc>
                <a:spcPct val="90000"/>
              </a:lnSpc>
              <a:spcBef>
                <a:spcPts val="1200"/>
              </a:spcBef>
              <a:spcAft>
                <a:spcPts val="0"/>
              </a:spcAft>
              <a:buClr>
                <a:schemeClr val="lt1"/>
              </a:buClr>
              <a:buSzPts val="2160"/>
              <a:buChar char="–"/>
              <a:defRPr sz="2400"/>
            </a:lvl4pPr>
            <a:lvl5pPr marL="2286000" lvl="4" indent="-381000" algn="l" rtl="0">
              <a:lnSpc>
                <a:spcPct val="90000"/>
              </a:lnSpc>
              <a:spcBef>
                <a:spcPts val="1200"/>
              </a:spcBef>
              <a:spcAft>
                <a:spcPts val="0"/>
              </a:spcAft>
              <a:buClr>
                <a:schemeClr val="lt1"/>
              </a:buClr>
              <a:buSzPts val="2400"/>
              <a:buChar char="•"/>
              <a:defRPr sz="24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248" name="Google Shape;248;gc09e07176b_0_374"/>
          <p:cNvSpPr txBox="1">
            <a:spLocks noGrp="1"/>
          </p:cNvSpPr>
          <p:nvPr>
            <p:ph type="body" idx="3"/>
          </p:nvPr>
        </p:nvSpPr>
        <p:spPr>
          <a:xfrm>
            <a:off x="6263640" y="1527048"/>
            <a:ext cx="2560200" cy="4462200"/>
          </a:xfrm>
          <a:prstGeom prst="rect">
            <a:avLst/>
          </a:prstGeom>
          <a:solidFill>
            <a:srgbClr val="355578"/>
          </a:solidFill>
          <a:ln>
            <a:noFill/>
          </a:ln>
        </p:spPr>
        <p:txBody>
          <a:bodyPr spcFirstLastPara="1" wrap="square" lIns="182875" tIns="182875" rIns="91425" bIns="91425" anchor="t" anchorCtr="0">
            <a:noAutofit/>
          </a:bodyPr>
          <a:lstStyle>
            <a:lvl1pPr marL="457200" lvl="0" indent="-381000" algn="l" rtl="0">
              <a:lnSpc>
                <a:spcPct val="90000"/>
              </a:lnSpc>
              <a:spcBef>
                <a:spcPts val="1200"/>
              </a:spcBef>
              <a:spcAft>
                <a:spcPts val="0"/>
              </a:spcAft>
              <a:buClr>
                <a:schemeClr val="lt1"/>
              </a:buClr>
              <a:buSzPts val="2400"/>
              <a:buChar char="•"/>
              <a:defRPr sz="2400"/>
            </a:lvl1pPr>
            <a:lvl2pPr marL="914400" lvl="1" indent="-365760" algn="l" rtl="0">
              <a:lnSpc>
                <a:spcPct val="90000"/>
              </a:lnSpc>
              <a:spcBef>
                <a:spcPts val="1200"/>
              </a:spcBef>
              <a:spcAft>
                <a:spcPts val="0"/>
              </a:spcAft>
              <a:buClr>
                <a:schemeClr val="lt1"/>
              </a:buClr>
              <a:buSzPts val="2160"/>
              <a:buChar char="–"/>
              <a:defRPr sz="2400"/>
            </a:lvl2pPr>
            <a:lvl3pPr marL="1371600" lvl="2" indent="-381000" algn="l" rtl="0">
              <a:lnSpc>
                <a:spcPct val="90000"/>
              </a:lnSpc>
              <a:spcBef>
                <a:spcPts val="1200"/>
              </a:spcBef>
              <a:spcAft>
                <a:spcPts val="0"/>
              </a:spcAft>
              <a:buClr>
                <a:schemeClr val="lt1"/>
              </a:buClr>
              <a:buSzPts val="2400"/>
              <a:buChar char="•"/>
              <a:defRPr sz="2400"/>
            </a:lvl3pPr>
            <a:lvl4pPr marL="1828800" lvl="3" indent="-365760" algn="l" rtl="0">
              <a:lnSpc>
                <a:spcPct val="90000"/>
              </a:lnSpc>
              <a:spcBef>
                <a:spcPts val="1200"/>
              </a:spcBef>
              <a:spcAft>
                <a:spcPts val="0"/>
              </a:spcAft>
              <a:buClr>
                <a:schemeClr val="lt1"/>
              </a:buClr>
              <a:buSzPts val="2160"/>
              <a:buChar char="–"/>
              <a:defRPr sz="2400"/>
            </a:lvl4pPr>
            <a:lvl5pPr marL="2286000" lvl="4" indent="-381000" algn="l" rtl="0">
              <a:lnSpc>
                <a:spcPct val="90000"/>
              </a:lnSpc>
              <a:spcBef>
                <a:spcPts val="1200"/>
              </a:spcBef>
              <a:spcAft>
                <a:spcPts val="0"/>
              </a:spcAft>
              <a:buClr>
                <a:schemeClr val="lt1"/>
              </a:buClr>
              <a:buSzPts val="2400"/>
              <a:buChar char="•"/>
              <a:defRPr sz="24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249" name="Google Shape;249;gc09e07176b_0_374"/>
          <p:cNvSpPr txBox="1">
            <a:spLocks noGrp="1"/>
          </p:cNvSpPr>
          <p:nvPr>
            <p:ph type="body" idx="4"/>
          </p:nvPr>
        </p:nvSpPr>
        <p:spPr>
          <a:xfrm>
            <a:off x="9171432" y="1527048"/>
            <a:ext cx="2560200" cy="4462200"/>
          </a:xfrm>
          <a:prstGeom prst="rect">
            <a:avLst/>
          </a:prstGeom>
          <a:solidFill>
            <a:srgbClr val="355578"/>
          </a:solidFill>
          <a:ln>
            <a:noFill/>
          </a:ln>
        </p:spPr>
        <p:txBody>
          <a:bodyPr spcFirstLastPara="1" wrap="square" lIns="182875" tIns="182875" rIns="91425" bIns="91425" anchor="t" anchorCtr="0">
            <a:noAutofit/>
          </a:bodyPr>
          <a:lstStyle>
            <a:lvl1pPr marL="457200" lvl="0" indent="-381000" algn="l" rtl="0">
              <a:lnSpc>
                <a:spcPct val="90000"/>
              </a:lnSpc>
              <a:spcBef>
                <a:spcPts val="1200"/>
              </a:spcBef>
              <a:spcAft>
                <a:spcPts val="0"/>
              </a:spcAft>
              <a:buClr>
                <a:schemeClr val="lt1"/>
              </a:buClr>
              <a:buSzPts val="2400"/>
              <a:buChar char="•"/>
              <a:defRPr sz="2400"/>
            </a:lvl1pPr>
            <a:lvl2pPr marL="914400" lvl="1" indent="-365760" algn="l" rtl="0">
              <a:lnSpc>
                <a:spcPct val="90000"/>
              </a:lnSpc>
              <a:spcBef>
                <a:spcPts val="1200"/>
              </a:spcBef>
              <a:spcAft>
                <a:spcPts val="0"/>
              </a:spcAft>
              <a:buClr>
                <a:schemeClr val="lt1"/>
              </a:buClr>
              <a:buSzPts val="2160"/>
              <a:buChar char="–"/>
              <a:defRPr sz="2400"/>
            </a:lvl2pPr>
            <a:lvl3pPr marL="1371600" lvl="2" indent="-381000" algn="l" rtl="0">
              <a:lnSpc>
                <a:spcPct val="90000"/>
              </a:lnSpc>
              <a:spcBef>
                <a:spcPts val="1200"/>
              </a:spcBef>
              <a:spcAft>
                <a:spcPts val="0"/>
              </a:spcAft>
              <a:buClr>
                <a:schemeClr val="lt1"/>
              </a:buClr>
              <a:buSzPts val="2400"/>
              <a:buChar char="•"/>
              <a:defRPr sz="2400"/>
            </a:lvl3pPr>
            <a:lvl4pPr marL="1828800" lvl="3" indent="-365760" algn="l" rtl="0">
              <a:lnSpc>
                <a:spcPct val="90000"/>
              </a:lnSpc>
              <a:spcBef>
                <a:spcPts val="1200"/>
              </a:spcBef>
              <a:spcAft>
                <a:spcPts val="0"/>
              </a:spcAft>
              <a:buClr>
                <a:schemeClr val="lt1"/>
              </a:buClr>
              <a:buSzPts val="2160"/>
              <a:buChar char="–"/>
              <a:defRPr sz="2400"/>
            </a:lvl4pPr>
            <a:lvl5pPr marL="2286000" lvl="4" indent="-381000" algn="l" rtl="0">
              <a:lnSpc>
                <a:spcPct val="90000"/>
              </a:lnSpc>
              <a:spcBef>
                <a:spcPts val="1200"/>
              </a:spcBef>
              <a:spcAft>
                <a:spcPts val="0"/>
              </a:spcAft>
              <a:buClr>
                <a:schemeClr val="lt1"/>
              </a:buClr>
              <a:buSzPts val="2400"/>
              <a:buChar char="•"/>
              <a:defRPr sz="2400"/>
            </a:lvl5pPr>
            <a:lvl6pPr marL="2743200" lvl="5" indent="-342900" algn="l" rtl="0">
              <a:lnSpc>
                <a:spcPct val="90000"/>
              </a:lnSpc>
              <a:spcBef>
                <a:spcPts val="500"/>
              </a:spcBef>
              <a:spcAft>
                <a:spcPts val="0"/>
              </a:spcAft>
              <a:buClr>
                <a:schemeClr val="lt1"/>
              </a:buClr>
              <a:buSzPts val="1800"/>
              <a:buChar char="•"/>
              <a:defRPr/>
            </a:lvl6pPr>
            <a:lvl7pPr marL="3200400" lvl="6" indent="-342900" algn="l" rtl="0">
              <a:lnSpc>
                <a:spcPct val="90000"/>
              </a:lnSpc>
              <a:spcBef>
                <a:spcPts val="500"/>
              </a:spcBef>
              <a:spcAft>
                <a:spcPts val="0"/>
              </a:spcAft>
              <a:buClr>
                <a:schemeClr val="lt1"/>
              </a:buClr>
              <a:buSzPts val="1800"/>
              <a:buChar char="•"/>
              <a:defRPr/>
            </a:lvl7pPr>
            <a:lvl8pPr marL="3657600" lvl="7" indent="-342900" algn="l" rtl="0">
              <a:lnSpc>
                <a:spcPct val="90000"/>
              </a:lnSpc>
              <a:spcBef>
                <a:spcPts val="500"/>
              </a:spcBef>
              <a:spcAft>
                <a:spcPts val="0"/>
              </a:spcAft>
              <a:buClr>
                <a:schemeClr val="lt1"/>
              </a:buClr>
              <a:buSzPts val="1800"/>
              <a:buChar char="•"/>
              <a:defRPr/>
            </a:lvl8pPr>
            <a:lvl9pPr marL="4114800" lvl="8" indent="-342900" algn="l" rtl="0">
              <a:lnSpc>
                <a:spcPct val="90000"/>
              </a:lnSpc>
              <a:spcBef>
                <a:spcPts val="500"/>
              </a:spcBef>
              <a:spcAft>
                <a:spcPts val="0"/>
              </a:spcAft>
              <a:buClr>
                <a:schemeClr val="lt1"/>
              </a:buClr>
              <a:buSzPts val="1800"/>
              <a:buChar char="•"/>
              <a:defRPr/>
            </a:lvl9pPr>
          </a:lstStyle>
          <a:p>
            <a:endParaRPr/>
          </a:p>
        </p:txBody>
      </p:sp>
      <p:sp>
        <p:nvSpPr>
          <p:cNvPr id="250" name="Google Shape;250;gc09e07176b_0_374"/>
          <p:cNvSpPr txBox="1">
            <a:spLocks noGrp="1"/>
          </p:cNvSpPr>
          <p:nvPr>
            <p:ph type="title"/>
          </p:nvPr>
        </p:nvSpPr>
        <p:spPr>
          <a:xfrm>
            <a:off x="457200" y="361950"/>
            <a:ext cx="11274600" cy="4512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lt2"/>
              </a:buClr>
              <a:buSzPts val="1800"/>
              <a:buNone/>
              <a:defRPr/>
            </a:lvl1pPr>
            <a:lvl2pPr lvl="1" rtl="0">
              <a:spcBef>
                <a:spcPts val="120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ivider B1_Sky">
  <p:cSld name="Divider B1_Sky">
    <p:spTree>
      <p:nvGrpSpPr>
        <p:cNvPr id="1" name="Shape 251"/>
        <p:cNvGrpSpPr/>
        <p:nvPr/>
      </p:nvGrpSpPr>
      <p:grpSpPr>
        <a:xfrm>
          <a:off x="0" y="0"/>
          <a:ext cx="0" cy="0"/>
          <a:chOff x="0" y="0"/>
          <a:chExt cx="0" cy="0"/>
        </a:xfrm>
      </p:grpSpPr>
      <p:sp>
        <p:nvSpPr>
          <p:cNvPr id="252" name="Google Shape;252;gc09e07176b_0_380"/>
          <p:cNvSpPr txBox="1">
            <a:spLocks noGrp="1"/>
          </p:cNvSpPr>
          <p:nvPr>
            <p:ph type="title"/>
          </p:nvPr>
        </p:nvSpPr>
        <p:spPr>
          <a:xfrm>
            <a:off x="2057400" y="1527048"/>
            <a:ext cx="4910400" cy="29352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chemeClr val="lt2"/>
              </a:buClr>
              <a:buSzPts val="3200"/>
              <a:buFont typeface="Arial Black"/>
              <a:buNone/>
              <a:defRPr sz="3200"/>
            </a:lvl1pPr>
            <a:lvl2pPr lvl="1" rtl="0">
              <a:spcBef>
                <a:spcPts val="120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53" name="Google Shape;253;gc09e07176b_0_380"/>
          <p:cNvSpPr/>
          <p:nvPr/>
        </p:nvSpPr>
        <p:spPr>
          <a:xfrm>
            <a:off x="0" y="1353312"/>
            <a:ext cx="1755600" cy="32919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
        <p:nvSpPr>
          <p:cNvPr id="254" name="Google Shape;254;gc09e07176b_0_380"/>
          <p:cNvSpPr/>
          <p:nvPr/>
        </p:nvSpPr>
        <p:spPr>
          <a:xfrm>
            <a:off x="7141464" y="1353312"/>
            <a:ext cx="5047500" cy="3291900"/>
          </a:xfrm>
          <a:prstGeom prst="rect">
            <a:avLst/>
          </a:prstGeom>
          <a:solidFill>
            <a:schemeClr val="accent4"/>
          </a:solidFill>
          <a:ln>
            <a:noFill/>
          </a:ln>
        </p:spPr>
        <p:txBody>
          <a:bodyPr spcFirstLastPara="1" wrap="square" lIns="0" tIns="0" rIns="0" bIns="0" anchor="ctr" anchorCtr="0">
            <a:noAutofit/>
          </a:bodyPr>
          <a:lstStyle/>
          <a:p>
            <a:pPr marL="0" marR="0" lvl="0" indent="0" algn="ctr" rtl="0">
              <a:spcBef>
                <a:spcPts val="0"/>
              </a:spcBef>
              <a:spcAft>
                <a:spcPts val="0"/>
              </a:spcAft>
              <a:buNone/>
            </a:pPr>
            <a:endParaRPr sz="1800" dirty="0">
              <a:solidFill>
                <a:schemeClr val="lt1"/>
              </a:solidFill>
              <a:latin typeface="Arial"/>
              <a:ea typeface="Arial"/>
              <a:cs typeface="Arial"/>
              <a:sym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Quote with photo">
  <p:cSld name="Quote with photo">
    <p:spTree>
      <p:nvGrpSpPr>
        <p:cNvPr id="1" name="Shape 255"/>
        <p:cNvGrpSpPr/>
        <p:nvPr/>
      </p:nvGrpSpPr>
      <p:grpSpPr>
        <a:xfrm>
          <a:off x="0" y="0"/>
          <a:ext cx="0" cy="0"/>
          <a:chOff x="0" y="0"/>
          <a:chExt cx="0" cy="0"/>
        </a:xfrm>
      </p:grpSpPr>
      <p:sp>
        <p:nvSpPr>
          <p:cNvPr id="256" name="Google Shape;256;gc09e07176b_0_384"/>
          <p:cNvSpPr>
            <a:spLocks noGrp="1"/>
          </p:cNvSpPr>
          <p:nvPr>
            <p:ph type="pic" idx="2"/>
          </p:nvPr>
        </p:nvSpPr>
        <p:spPr>
          <a:xfrm>
            <a:off x="7040880" y="1346199"/>
            <a:ext cx="4690800" cy="4297800"/>
          </a:xfrm>
          <a:prstGeom prst="rect">
            <a:avLst/>
          </a:prstGeom>
          <a:noFill/>
          <a:ln>
            <a:noFill/>
          </a:ln>
        </p:spPr>
        <p:txBody>
          <a:bodyPr spcFirstLastPara="1" wrap="square" lIns="0" tIns="0" rIns="0" bIns="0" anchor="t" anchorCtr="0">
            <a:noAutofit/>
          </a:bodyPr>
          <a:lstStyle>
            <a:lvl1pPr marR="0" lvl="0" algn="l" rtl="0">
              <a:lnSpc>
                <a:spcPct val="90000"/>
              </a:lnSpc>
              <a:spcBef>
                <a:spcPts val="1200"/>
              </a:spcBef>
              <a:spcAft>
                <a:spcPts val="0"/>
              </a:spcAft>
              <a:buClr>
                <a:schemeClr val="lt1"/>
              </a:buClr>
              <a:buSzPts val="2800"/>
              <a:buFont typeface="Arial"/>
              <a:buNone/>
              <a:defRPr sz="2800" b="0" i="0" u="none" strike="noStrike" cap="none">
                <a:solidFill>
                  <a:schemeClr val="lt1"/>
                </a:solidFill>
                <a:latin typeface="Arial"/>
                <a:ea typeface="Arial"/>
                <a:cs typeface="Arial"/>
                <a:sym typeface="Arial"/>
              </a:defRPr>
            </a:lvl1pPr>
            <a:lvl2pPr marR="0" lvl="1" algn="l" rtl="0">
              <a:lnSpc>
                <a:spcPct val="90000"/>
              </a:lnSpc>
              <a:spcBef>
                <a:spcPts val="1200"/>
              </a:spcBef>
              <a:spcAft>
                <a:spcPts val="0"/>
              </a:spcAft>
              <a:buClr>
                <a:schemeClr val="lt1"/>
              </a:buClr>
              <a:buSzPts val="2520"/>
              <a:buFont typeface="Arial"/>
              <a:buChar char="–"/>
              <a:defRPr sz="2800" b="0" i="0" u="none" strike="noStrike" cap="none">
                <a:solidFill>
                  <a:schemeClr val="lt1"/>
                </a:solidFill>
                <a:latin typeface="Arial"/>
                <a:ea typeface="Arial"/>
                <a:cs typeface="Arial"/>
                <a:sym typeface="Arial"/>
              </a:defRPr>
            </a:lvl2pPr>
            <a:lvl3pPr marR="0" lvl="2" algn="l" rtl="0">
              <a:lnSpc>
                <a:spcPct val="90000"/>
              </a:lnSpc>
              <a:spcBef>
                <a:spcPts val="1200"/>
              </a:spcBef>
              <a:spcAft>
                <a:spcPts val="0"/>
              </a:spcAft>
              <a:buClr>
                <a:schemeClr val="lt1"/>
              </a:buClr>
              <a:buSzPts val="2800"/>
              <a:buFont typeface="Arial"/>
              <a:buChar char="•"/>
              <a:defRPr sz="2800" b="0" i="0" u="none" strike="noStrike" cap="none">
                <a:solidFill>
                  <a:schemeClr val="lt1"/>
                </a:solidFill>
                <a:latin typeface="Arial"/>
                <a:ea typeface="Arial"/>
                <a:cs typeface="Arial"/>
                <a:sym typeface="Arial"/>
              </a:defRPr>
            </a:lvl3pPr>
            <a:lvl4pPr marR="0" lvl="3" algn="l" rtl="0">
              <a:lnSpc>
                <a:spcPct val="90000"/>
              </a:lnSpc>
              <a:spcBef>
                <a:spcPts val="1200"/>
              </a:spcBef>
              <a:spcAft>
                <a:spcPts val="0"/>
              </a:spcAft>
              <a:buClr>
                <a:schemeClr val="lt1"/>
              </a:buClr>
              <a:buSzPts val="2520"/>
              <a:buFont typeface="Arial"/>
              <a:buChar char="–"/>
              <a:defRPr sz="2800" b="0" i="0" u="none" strike="noStrike" cap="none">
                <a:solidFill>
                  <a:schemeClr val="lt1"/>
                </a:solidFill>
                <a:latin typeface="Arial"/>
                <a:ea typeface="Arial"/>
                <a:cs typeface="Arial"/>
                <a:sym typeface="Arial"/>
              </a:defRPr>
            </a:lvl4pPr>
            <a:lvl5pPr marR="0" lvl="4" algn="l" rtl="0">
              <a:lnSpc>
                <a:spcPct val="90000"/>
              </a:lnSpc>
              <a:spcBef>
                <a:spcPts val="1200"/>
              </a:spcBef>
              <a:spcAft>
                <a:spcPts val="0"/>
              </a:spcAft>
              <a:buClr>
                <a:schemeClr val="lt1"/>
              </a:buClr>
              <a:buSzPts val="2800"/>
              <a:buFont typeface="Arial"/>
              <a:buChar char="•"/>
              <a:defRPr sz="2800" b="0" i="0" u="none" strike="noStrike" cap="none">
                <a:solidFill>
                  <a:schemeClr val="lt1"/>
                </a:solidFill>
                <a:latin typeface="Arial"/>
                <a:ea typeface="Arial"/>
                <a:cs typeface="Arial"/>
                <a:sym typeface="Arial"/>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dirty="0"/>
          </a:p>
        </p:txBody>
      </p:sp>
      <p:sp>
        <p:nvSpPr>
          <p:cNvPr id="257" name="Google Shape;257;gc09e07176b_0_384"/>
          <p:cNvSpPr txBox="1">
            <a:spLocks noGrp="1"/>
          </p:cNvSpPr>
          <p:nvPr>
            <p:ph type="title"/>
          </p:nvPr>
        </p:nvSpPr>
        <p:spPr>
          <a:xfrm>
            <a:off x="457199" y="1009268"/>
            <a:ext cx="6060000" cy="44760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chemeClr val="lt2"/>
              </a:buClr>
              <a:buSzPts val="3200"/>
              <a:buFont typeface="Arial Black"/>
              <a:buNone/>
              <a:defRPr sz="3200"/>
            </a:lvl1pPr>
            <a:lvl2pPr lvl="1" rtl="0">
              <a:spcBef>
                <a:spcPts val="120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58" name="Google Shape;258;gc09e07176b_0_384"/>
          <p:cNvSpPr txBox="1">
            <a:spLocks noGrp="1"/>
          </p:cNvSpPr>
          <p:nvPr>
            <p:ph type="body" idx="1"/>
          </p:nvPr>
        </p:nvSpPr>
        <p:spPr>
          <a:xfrm>
            <a:off x="457199" y="5485384"/>
            <a:ext cx="6060000" cy="3474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1200"/>
              </a:spcBef>
              <a:spcAft>
                <a:spcPts val="0"/>
              </a:spcAft>
              <a:buClr>
                <a:schemeClr val="lt1"/>
              </a:buClr>
              <a:buSzPts val="1400"/>
              <a:buNone/>
              <a:defRPr sz="1400">
                <a:solidFill>
                  <a:schemeClr val="lt1"/>
                </a:solidFill>
              </a:defRPr>
            </a:lvl1pPr>
            <a:lvl2pPr marL="914400" lvl="1" indent="-228600" algn="l" rtl="0">
              <a:lnSpc>
                <a:spcPct val="90000"/>
              </a:lnSpc>
              <a:spcBef>
                <a:spcPts val="1200"/>
              </a:spcBef>
              <a:spcAft>
                <a:spcPts val="0"/>
              </a:spcAft>
              <a:buClr>
                <a:schemeClr val="lt1"/>
              </a:buClr>
              <a:buSzPts val="1800"/>
              <a:buNone/>
              <a:defRPr sz="2000">
                <a:solidFill>
                  <a:schemeClr val="lt1"/>
                </a:solidFill>
              </a:defRPr>
            </a:lvl2pPr>
            <a:lvl3pPr marL="1371600" lvl="2" indent="-228600" algn="l" rtl="0">
              <a:lnSpc>
                <a:spcPct val="90000"/>
              </a:lnSpc>
              <a:spcBef>
                <a:spcPts val="1200"/>
              </a:spcBef>
              <a:spcAft>
                <a:spcPts val="0"/>
              </a:spcAft>
              <a:buClr>
                <a:schemeClr val="lt1"/>
              </a:buClr>
              <a:buSzPts val="1800"/>
              <a:buNone/>
              <a:defRPr sz="1800">
                <a:solidFill>
                  <a:schemeClr val="lt1"/>
                </a:solidFill>
              </a:defRPr>
            </a:lvl3pPr>
            <a:lvl4pPr marL="1828800" lvl="3" indent="-228600" algn="l" rtl="0">
              <a:lnSpc>
                <a:spcPct val="90000"/>
              </a:lnSpc>
              <a:spcBef>
                <a:spcPts val="1200"/>
              </a:spcBef>
              <a:spcAft>
                <a:spcPts val="0"/>
              </a:spcAft>
              <a:buClr>
                <a:schemeClr val="lt1"/>
              </a:buClr>
              <a:buSzPts val="1440"/>
              <a:buNone/>
              <a:defRPr sz="1600">
                <a:solidFill>
                  <a:schemeClr val="lt1"/>
                </a:solidFill>
              </a:defRPr>
            </a:lvl4pPr>
            <a:lvl5pPr marL="2286000" lvl="4" indent="-228600" algn="l" rtl="0">
              <a:lnSpc>
                <a:spcPct val="90000"/>
              </a:lnSpc>
              <a:spcBef>
                <a:spcPts val="1200"/>
              </a:spcBef>
              <a:spcAft>
                <a:spcPts val="0"/>
              </a:spcAft>
              <a:buClr>
                <a:schemeClr val="lt1"/>
              </a:buClr>
              <a:buSzPts val="1600"/>
              <a:buNone/>
              <a:defRPr sz="1600">
                <a:solidFill>
                  <a:schemeClr val="lt1"/>
                </a:solidFill>
              </a:defRPr>
            </a:lvl5pPr>
            <a:lvl6pPr marL="2743200" lvl="5" indent="-228600" algn="l" rtl="0">
              <a:lnSpc>
                <a:spcPct val="90000"/>
              </a:lnSpc>
              <a:spcBef>
                <a:spcPts val="500"/>
              </a:spcBef>
              <a:spcAft>
                <a:spcPts val="0"/>
              </a:spcAft>
              <a:buClr>
                <a:schemeClr val="lt1"/>
              </a:buClr>
              <a:buSzPts val="1600"/>
              <a:buNone/>
              <a:defRPr sz="1600">
                <a:solidFill>
                  <a:schemeClr val="lt1"/>
                </a:solidFill>
              </a:defRPr>
            </a:lvl6pPr>
            <a:lvl7pPr marL="3200400" lvl="6" indent="-228600" algn="l" rtl="0">
              <a:lnSpc>
                <a:spcPct val="90000"/>
              </a:lnSpc>
              <a:spcBef>
                <a:spcPts val="500"/>
              </a:spcBef>
              <a:spcAft>
                <a:spcPts val="0"/>
              </a:spcAft>
              <a:buClr>
                <a:schemeClr val="lt1"/>
              </a:buClr>
              <a:buSzPts val="1600"/>
              <a:buNone/>
              <a:defRPr sz="1600">
                <a:solidFill>
                  <a:schemeClr val="lt1"/>
                </a:solidFill>
              </a:defRPr>
            </a:lvl7pPr>
            <a:lvl8pPr marL="3657600" lvl="7" indent="-228600" algn="l" rtl="0">
              <a:lnSpc>
                <a:spcPct val="90000"/>
              </a:lnSpc>
              <a:spcBef>
                <a:spcPts val="500"/>
              </a:spcBef>
              <a:spcAft>
                <a:spcPts val="0"/>
              </a:spcAft>
              <a:buClr>
                <a:schemeClr val="lt1"/>
              </a:buClr>
              <a:buSzPts val="1600"/>
              <a:buNone/>
              <a:defRPr sz="1600">
                <a:solidFill>
                  <a:schemeClr val="lt1"/>
                </a:solidFill>
              </a:defRPr>
            </a:lvl8pPr>
            <a:lvl9pPr marL="4114800" lvl="8" indent="-228600" algn="l" rtl="0">
              <a:lnSpc>
                <a:spcPct val="90000"/>
              </a:lnSpc>
              <a:spcBef>
                <a:spcPts val="500"/>
              </a:spcBef>
              <a:spcAft>
                <a:spcPts val="0"/>
              </a:spcAft>
              <a:buClr>
                <a:schemeClr val="lt1"/>
              </a:buClr>
              <a:buSzPts val="1600"/>
              <a:buNone/>
              <a:defRPr sz="1600">
                <a:solidFill>
                  <a:schemeClr val="lt1"/>
                </a:solidFill>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59"/>
        <p:cNvGrpSpPr/>
        <p:nvPr/>
      </p:nvGrpSpPr>
      <p:grpSpPr>
        <a:xfrm>
          <a:off x="0" y="0"/>
          <a:ext cx="0" cy="0"/>
          <a:chOff x="0" y="0"/>
          <a:chExt cx="0" cy="0"/>
        </a:xfrm>
      </p:grpSpPr>
      <p:sp>
        <p:nvSpPr>
          <p:cNvPr id="260" name="Google Shape;260;gc09e07176b_0_388"/>
          <p:cNvSpPr txBox="1">
            <a:spLocks noGrp="1"/>
          </p:cNvSpPr>
          <p:nvPr>
            <p:ph type="title"/>
          </p:nvPr>
        </p:nvSpPr>
        <p:spPr>
          <a:xfrm>
            <a:off x="457199" y="1009268"/>
            <a:ext cx="8366700" cy="44760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chemeClr val="lt2"/>
              </a:buClr>
              <a:buSzPts val="3200"/>
              <a:buFont typeface="Arial Black"/>
              <a:buNone/>
              <a:defRPr sz="3200"/>
            </a:lvl1pPr>
            <a:lvl2pPr lvl="1" rtl="0">
              <a:spcBef>
                <a:spcPts val="120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61" name="Google Shape;261;gc09e07176b_0_388"/>
          <p:cNvSpPr txBox="1">
            <a:spLocks noGrp="1"/>
          </p:cNvSpPr>
          <p:nvPr>
            <p:ph type="body" idx="1"/>
          </p:nvPr>
        </p:nvSpPr>
        <p:spPr>
          <a:xfrm>
            <a:off x="457199" y="5485384"/>
            <a:ext cx="8366700" cy="3474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1200"/>
              </a:spcBef>
              <a:spcAft>
                <a:spcPts val="0"/>
              </a:spcAft>
              <a:buClr>
                <a:schemeClr val="lt1"/>
              </a:buClr>
              <a:buSzPts val="1400"/>
              <a:buNone/>
              <a:defRPr sz="1400">
                <a:solidFill>
                  <a:schemeClr val="lt1"/>
                </a:solidFill>
              </a:defRPr>
            </a:lvl1pPr>
            <a:lvl2pPr marL="914400" lvl="1" indent="-228600" algn="l" rtl="0">
              <a:lnSpc>
                <a:spcPct val="90000"/>
              </a:lnSpc>
              <a:spcBef>
                <a:spcPts val="1200"/>
              </a:spcBef>
              <a:spcAft>
                <a:spcPts val="0"/>
              </a:spcAft>
              <a:buClr>
                <a:schemeClr val="lt1"/>
              </a:buClr>
              <a:buSzPts val="1800"/>
              <a:buNone/>
              <a:defRPr sz="2000">
                <a:solidFill>
                  <a:schemeClr val="lt1"/>
                </a:solidFill>
              </a:defRPr>
            </a:lvl2pPr>
            <a:lvl3pPr marL="1371600" lvl="2" indent="-228600" algn="l" rtl="0">
              <a:lnSpc>
                <a:spcPct val="90000"/>
              </a:lnSpc>
              <a:spcBef>
                <a:spcPts val="1200"/>
              </a:spcBef>
              <a:spcAft>
                <a:spcPts val="0"/>
              </a:spcAft>
              <a:buClr>
                <a:schemeClr val="lt1"/>
              </a:buClr>
              <a:buSzPts val="1800"/>
              <a:buNone/>
              <a:defRPr sz="1800">
                <a:solidFill>
                  <a:schemeClr val="lt1"/>
                </a:solidFill>
              </a:defRPr>
            </a:lvl3pPr>
            <a:lvl4pPr marL="1828800" lvl="3" indent="-228600" algn="l" rtl="0">
              <a:lnSpc>
                <a:spcPct val="90000"/>
              </a:lnSpc>
              <a:spcBef>
                <a:spcPts val="1200"/>
              </a:spcBef>
              <a:spcAft>
                <a:spcPts val="0"/>
              </a:spcAft>
              <a:buClr>
                <a:schemeClr val="lt1"/>
              </a:buClr>
              <a:buSzPts val="1440"/>
              <a:buNone/>
              <a:defRPr sz="1600">
                <a:solidFill>
                  <a:schemeClr val="lt1"/>
                </a:solidFill>
              </a:defRPr>
            </a:lvl4pPr>
            <a:lvl5pPr marL="2286000" lvl="4" indent="-228600" algn="l" rtl="0">
              <a:lnSpc>
                <a:spcPct val="90000"/>
              </a:lnSpc>
              <a:spcBef>
                <a:spcPts val="1200"/>
              </a:spcBef>
              <a:spcAft>
                <a:spcPts val="0"/>
              </a:spcAft>
              <a:buClr>
                <a:schemeClr val="lt1"/>
              </a:buClr>
              <a:buSzPts val="1600"/>
              <a:buNone/>
              <a:defRPr sz="1600">
                <a:solidFill>
                  <a:schemeClr val="lt1"/>
                </a:solidFill>
              </a:defRPr>
            </a:lvl5pPr>
            <a:lvl6pPr marL="2743200" lvl="5" indent="-228600" algn="l" rtl="0">
              <a:lnSpc>
                <a:spcPct val="90000"/>
              </a:lnSpc>
              <a:spcBef>
                <a:spcPts val="500"/>
              </a:spcBef>
              <a:spcAft>
                <a:spcPts val="0"/>
              </a:spcAft>
              <a:buClr>
                <a:schemeClr val="lt1"/>
              </a:buClr>
              <a:buSzPts val="1600"/>
              <a:buNone/>
              <a:defRPr sz="1600">
                <a:solidFill>
                  <a:schemeClr val="lt1"/>
                </a:solidFill>
              </a:defRPr>
            </a:lvl6pPr>
            <a:lvl7pPr marL="3200400" lvl="6" indent="-228600" algn="l" rtl="0">
              <a:lnSpc>
                <a:spcPct val="90000"/>
              </a:lnSpc>
              <a:spcBef>
                <a:spcPts val="500"/>
              </a:spcBef>
              <a:spcAft>
                <a:spcPts val="0"/>
              </a:spcAft>
              <a:buClr>
                <a:schemeClr val="lt1"/>
              </a:buClr>
              <a:buSzPts val="1600"/>
              <a:buNone/>
              <a:defRPr sz="1600">
                <a:solidFill>
                  <a:schemeClr val="lt1"/>
                </a:solidFill>
              </a:defRPr>
            </a:lvl7pPr>
            <a:lvl8pPr marL="3657600" lvl="7" indent="-228600" algn="l" rtl="0">
              <a:lnSpc>
                <a:spcPct val="90000"/>
              </a:lnSpc>
              <a:spcBef>
                <a:spcPts val="500"/>
              </a:spcBef>
              <a:spcAft>
                <a:spcPts val="0"/>
              </a:spcAft>
              <a:buClr>
                <a:schemeClr val="lt1"/>
              </a:buClr>
              <a:buSzPts val="1600"/>
              <a:buNone/>
              <a:defRPr sz="1600">
                <a:solidFill>
                  <a:schemeClr val="lt1"/>
                </a:solidFill>
              </a:defRPr>
            </a:lvl8pPr>
            <a:lvl9pPr marL="4114800" lvl="8" indent="-228600" algn="l" rtl="0">
              <a:lnSpc>
                <a:spcPct val="90000"/>
              </a:lnSpc>
              <a:spcBef>
                <a:spcPts val="500"/>
              </a:spcBef>
              <a:spcAft>
                <a:spcPts val="0"/>
              </a:spcAft>
              <a:buClr>
                <a:schemeClr val="lt1"/>
              </a:buClr>
              <a:buSzPts val="1600"/>
              <a:buNone/>
              <a:defRPr sz="1600">
                <a:solidFill>
                  <a:schemeClr val="lt1"/>
                </a:solidFill>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Logo">
  <p:cSld name="Logo">
    <p:spTree>
      <p:nvGrpSpPr>
        <p:cNvPr id="1" name="Shape 262"/>
        <p:cNvGrpSpPr/>
        <p:nvPr/>
      </p:nvGrpSpPr>
      <p:grpSpPr>
        <a:xfrm>
          <a:off x="0" y="0"/>
          <a:ext cx="0" cy="0"/>
          <a:chOff x="0" y="0"/>
          <a:chExt cx="0" cy="0"/>
        </a:xfrm>
      </p:grpSpPr>
      <p:pic>
        <p:nvPicPr>
          <p:cNvPr id="263" name="Google Shape;263;gc09e07176b_0_391"/>
          <p:cNvPicPr preferRelativeResize="0"/>
          <p:nvPr/>
        </p:nvPicPr>
        <p:blipFill rotWithShape="1">
          <a:blip r:embed="rId2">
            <a:alphaModFix/>
          </a:blip>
          <a:srcRect/>
          <a:stretch/>
        </p:blipFill>
        <p:spPr>
          <a:xfrm>
            <a:off x="2808514" y="2677330"/>
            <a:ext cx="6574973" cy="1503340"/>
          </a:xfrm>
          <a:prstGeom prst="rect">
            <a:avLst/>
          </a:prstGeom>
          <a:noFill/>
          <a:ln>
            <a:noFill/>
          </a:ln>
        </p:spPr>
      </p:pic>
    </p:spTree>
  </p:cSld>
  <p:clrMapOvr>
    <a:masterClrMapping/>
  </p:clrMapOvr>
  <p:extLst>
    <p:ext uri="{DCECCB84-F9BA-43D5-87BE-67443E8EF086}">
      <p15:sldGuideLst xmlns:p15="http://schemas.microsoft.com/office/powerpoint/2012/main">
        <p15:guide id="1" pos="641">
          <p15:clr>
            <a:srgbClr val="FBAE40"/>
          </p15:clr>
        </p15:guide>
        <p15:guide id="2" pos="7040">
          <p15:clr>
            <a:srgbClr val="FBAE40"/>
          </p15:clr>
        </p15:guide>
        <p15:guide id="3" orient="horz" pos="1170">
          <p15:clr>
            <a:srgbClr val="FBAE40"/>
          </p15:clr>
        </p15:guide>
        <p15:guide id="4" orient="horz" pos="3147">
          <p15:clr>
            <a:srgbClr val="FBAE40"/>
          </p15:clr>
        </p15:guide>
        <p15:guide id="5" orient="horz" pos="3468">
          <p15:clr>
            <a:srgbClr val="FBAE40"/>
          </p15:clr>
        </p15:guide>
        <p15:guide id="6" orient="horz" pos="846">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70"/>
        <p:cNvGrpSpPr/>
        <p:nvPr/>
      </p:nvGrpSpPr>
      <p:grpSpPr>
        <a:xfrm>
          <a:off x="0" y="0"/>
          <a:ext cx="0" cy="0"/>
          <a:chOff x="0" y="0"/>
          <a:chExt cx="0" cy="0"/>
        </a:xfrm>
      </p:grpSpPr>
      <p:sp>
        <p:nvSpPr>
          <p:cNvPr id="271" name="Google Shape;271;gd288227fe4_1_134"/>
          <p:cNvSpPr txBox="1">
            <a:spLocks noGrp="1"/>
          </p:cNvSpPr>
          <p:nvPr>
            <p:ph type="title"/>
          </p:nvPr>
        </p:nvSpPr>
        <p:spPr>
          <a:xfrm>
            <a:off x="457200" y="361950"/>
            <a:ext cx="11274600" cy="4512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2"/>
              </a:buClr>
              <a:buSzPts val="1800"/>
              <a:buNone/>
              <a:defRPr/>
            </a:lvl1pPr>
            <a:lvl2pPr lvl="1" algn="l" rtl="0">
              <a:lnSpc>
                <a:spcPct val="100000"/>
              </a:lnSpc>
              <a:spcBef>
                <a:spcPts val="120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72" name="Google Shape;272;gd288227fe4_1_134"/>
          <p:cNvSpPr txBox="1">
            <a:spLocks noGrp="1"/>
          </p:cNvSpPr>
          <p:nvPr>
            <p:ph type="body" idx="1"/>
          </p:nvPr>
        </p:nvSpPr>
        <p:spPr>
          <a:xfrm>
            <a:off x="457200" y="1527048"/>
            <a:ext cx="11274600" cy="4462200"/>
          </a:xfrm>
          <a:prstGeom prst="rect">
            <a:avLst/>
          </a:prstGeom>
          <a:noFill/>
          <a:ln>
            <a:noFill/>
          </a:ln>
        </p:spPr>
        <p:txBody>
          <a:bodyPr spcFirstLastPara="1" wrap="square" lIns="0" tIns="0" rIns="0" bIns="0" anchor="t" anchorCtr="0">
            <a:noAutofit/>
          </a:bodyPr>
          <a:lstStyle>
            <a:lvl1pPr marL="457200" lvl="0" indent="-342900" algn="l" rtl="0">
              <a:lnSpc>
                <a:spcPct val="90000"/>
              </a:lnSpc>
              <a:spcBef>
                <a:spcPts val="1200"/>
              </a:spcBef>
              <a:spcAft>
                <a:spcPts val="0"/>
              </a:spcAft>
              <a:buClr>
                <a:schemeClr val="dk1"/>
              </a:buClr>
              <a:buSzPts val="1800"/>
              <a:buChar char="•"/>
              <a:defRPr/>
            </a:lvl1pPr>
            <a:lvl2pPr marL="914400" lvl="1" indent="-342900" algn="l" rtl="0">
              <a:lnSpc>
                <a:spcPct val="90000"/>
              </a:lnSpc>
              <a:spcBef>
                <a:spcPts val="1200"/>
              </a:spcBef>
              <a:spcAft>
                <a:spcPts val="0"/>
              </a:spcAft>
              <a:buClr>
                <a:schemeClr val="dk1"/>
              </a:buClr>
              <a:buSzPts val="1800"/>
              <a:buChar char="–"/>
              <a:defRPr/>
            </a:lvl2pPr>
            <a:lvl3pPr marL="1371600" lvl="2" indent="-342900" algn="l" rtl="0">
              <a:lnSpc>
                <a:spcPct val="90000"/>
              </a:lnSpc>
              <a:spcBef>
                <a:spcPts val="1200"/>
              </a:spcBef>
              <a:spcAft>
                <a:spcPts val="0"/>
              </a:spcAft>
              <a:buClr>
                <a:schemeClr val="dk1"/>
              </a:buClr>
              <a:buSzPts val="1800"/>
              <a:buChar char="•"/>
              <a:defRPr/>
            </a:lvl3pPr>
            <a:lvl4pPr marL="1828800" lvl="3" indent="-342900" algn="l" rtl="0">
              <a:lnSpc>
                <a:spcPct val="90000"/>
              </a:lnSpc>
              <a:spcBef>
                <a:spcPts val="1200"/>
              </a:spcBef>
              <a:spcAft>
                <a:spcPts val="0"/>
              </a:spcAft>
              <a:buClr>
                <a:schemeClr val="dk1"/>
              </a:buClr>
              <a:buSzPts val="1800"/>
              <a:buChar char="–"/>
              <a:defRPr/>
            </a:lvl4pPr>
            <a:lvl5pPr marL="2286000" lvl="4" indent="-342900" algn="l" rtl="0">
              <a:lnSpc>
                <a:spcPct val="90000"/>
              </a:lnSpc>
              <a:spcBef>
                <a:spcPts val="12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ree column">
  <p:cSld name="1_Three column">
    <p:spTree>
      <p:nvGrpSpPr>
        <p:cNvPr id="1" name="Shape 41"/>
        <p:cNvGrpSpPr/>
        <p:nvPr/>
      </p:nvGrpSpPr>
      <p:grpSpPr>
        <a:xfrm>
          <a:off x="0" y="0"/>
          <a:ext cx="0" cy="0"/>
          <a:chOff x="0" y="0"/>
          <a:chExt cx="0" cy="0"/>
        </a:xfrm>
      </p:grpSpPr>
      <p:sp>
        <p:nvSpPr>
          <p:cNvPr id="42" name="Google Shape;42;gbcce1da12b_6_5"/>
          <p:cNvSpPr txBox="1">
            <a:spLocks noGrp="1"/>
          </p:cNvSpPr>
          <p:nvPr>
            <p:ph type="body" idx="1"/>
          </p:nvPr>
        </p:nvSpPr>
        <p:spPr>
          <a:xfrm>
            <a:off x="457200"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42900" algn="l">
              <a:lnSpc>
                <a:spcPct val="90000"/>
              </a:lnSpc>
              <a:spcBef>
                <a:spcPts val="1200"/>
              </a:spcBef>
              <a:spcAft>
                <a:spcPts val="0"/>
              </a:spcAft>
              <a:buClr>
                <a:schemeClr val="dk1"/>
              </a:buClr>
              <a:buSzPts val="18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42900" algn="l">
              <a:lnSpc>
                <a:spcPct val="90000"/>
              </a:lnSpc>
              <a:spcBef>
                <a:spcPts val="1200"/>
              </a:spcBef>
              <a:spcAft>
                <a:spcPts val="0"/>
              </a:spcAft>
              <a:buClr>
                <a:schemeClr val="dk1"/>
              </a:buClr>
              <a:buSzPts val="18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gbcce1da12b_6_5"/>
          <p:cNvSpPr txBox="1">
            <a:spLocks noGrp="1"/>
          </p:cNvSpPr>
          <p:nvPr>
            <p:ph type="body" idx="2"/>
          </p:nvPr>
        </p:nvSpPr>
        <p:spPr>
          <a:xfrm>
            <a:off x="4425696"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42900" algn="l">
              <a:lnSpc>
                <a:spcPct val="90000"/>
              </a:lnSpc>
              <a:spcBef>
                <a:spcPts val="1200"/>
              </a:spcBef>
              <a:spcAft>
                <a:spcPts val="0"/>
              </a:spcAft>
              <a:buClr>
                <a:schemeClr val="dk1"/>
              </a:buClr>
              <a:buSzPts val="18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42900" algn="l">
              <a:lnSpc>
                <a:spcPct val="90000"/>
              </a:lnSpc>
              <a:spcBef>
                <a:spcPts val="1200"/>
              </a:spcBef>
              <a:spcAft>
                <a:spcPts val="0"/>
              </a:spcAft>
              <a:buClr>
                <a:schemeClr val="dk1"/>
              </a:buClr>
              <a:buSzPts val="18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gbcce1da12b_6_5"/>
          <p:cNvSpPr txBox="1">
            <a:spLocks noGrp="1"/>
          </p:cNvSpPr>
          <p:nvPr>
            <p:ph type="body" idx="3"/>
          </p:nvPr>
        </p:nvSpPr>
        <p:spPr>
          <a:xfrm>
            <a:off x="8394192" y="1527048"/>
            <a:ext cx="3337560" cy="4462272"/>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1200"/>
              </a:spcBef>
              <a:spcAft>
                <a:spcPts val="0"/>
              </a:spcAft>
              <a:buClr>
                <a:schemeClr val="dk1"/>
              </a:buClr>
              <a:buSzPts val="2000"/>
              <a:buChar char="•"/>
              <a:defRPr sz="2000"/>
            </a:lvl1pPr>
            <a:lvl2pPr marL="914400" lvl="1" indent="-342900" algn="l">
              <a:lnSpc>
                <a:spcPct val="90000"/>
              </a:lnSpc>
              <a:spcBef>
                <a:spcPts val="1200"/>
              </a:spcBef>
              <a:spcAft>
                <a:spcPts val="0"/>
              </a:spcAft>
              <a:buClr>
                <a:schemeClr val="dk1"/>
              </a:buClr>
              <a:buSzPts val="1800"/>
              <a:buChar char="–"/>
              <a:defRPr sz="2000"/>
            </a:lvl2pPr>
            <a:lvl3pPr marL="1371600" lvl="2" indent="-355600" algn="l">
              <a:lnSpc>
                <a:spcPct val="90000"/>
              </a:lnSpc>
              <a:spcBef>
                <a:spcPts val="1200"/>
              </a:spcBef>
              <a:spcAft>
                <a:spcPts val="0"/>
              </a:spcAft>
              <a:buClr>
                <a:schemeClr val="dk1"/>
              </a:buClr>
              <a:buSzPts val="2000"/>
              <a:buChar char="•"/>
              <a:defRPr sz="2000"/>
            </a:lvl3pPr>
            <a:lvl4pPr marL="1828800" lvl="3" indent="-342900" algn="l">
              <a:lnSpc>
                <a:spcPct val="90000"/>
              </a:lnSpc>
              <a:spcBef>
                <a:spcPts val="1200"/>
              </a:spcBef>
              <a:spcAft>
                <a:spcPts val="0"/>
              </a:spcAft>
              <a:buClr>
                <a:schemeClr val="dk1"/>
              </a:buClr>
              <a:buSzPts val="1800"/>
              <a:buChar char="–"/>
              <a:defRPr sz="2000"/>
            </a:lvl4pPr>
            <a:lvl5pPr marL="2286000" lvl="4" indent="-355600" algn="l">
              <a:lnSpc>
                <a:spcPct val="90000"/>
              </a:lnSpc>
              <a:spcBef>
                <a:spcPts val="1200"/>
              </a:spcBef>
              <a:spcAft>
                <a:spcPts val="0"/>
              </a:spcAft>
              <a:buClr>
                <a:schemeClr val="dk1"/>
              </a:buClr>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gbcce1da12b_6_5"/>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1800"/>
              <a:buFont typeface="Arial Black"/>
              <a:buNone/>
              <a:defRPr/>
            </a:lvl1pPr>
            <a:lvl2pPr lvl="1" algn="l">
              <a:lnSpc>
                <a:spcPct val="100000"/>
              </a:lnSpc>
              <a:spcBef>
                <a:spcPts val="12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Title Slide 2" type="title">
  <p:cSld name="TITLE">
    <p:bg>
      <p:bgPr>
        <a:solidFill>
          <a:schemeClr val="lt1"/>
        </a:solidFill>
        <a:effectLst/>
      </p:bgPr>
    </p:bg>
    <p:spTree>
      <p:nvGrpSpPr>
        <p:cNvPr id="1" name="Shape 273"/>
        <p:cNvGrpSpPr/>
        <p:nvPr/>
      </p:nvGrpSpPr>
      <p:grpSpPr>
        <a:xfrm>
          <a:off x="0" y="0"/>
          <a:ext cx="0" cy="0"/>
          <a:chOff x="0" y="0"/>
          <a:chExt cx="0" cy="0"/>
        </a:xfrm>
      </p:grpSpPr>
      <p:sp>
        <p:nvSpPr>
          <p:cNvPr id="274" name="Google Shape;274;gd288227fe4_1_137"/>
          <p:cNvSpPr txBox="1">
            <a:spLocks noGrp="1"/>
          </p:cNvSpPr>
          <p:nvPr>
            <p:ph type="ctrTitle"/>
          </p:nvPr>
        </p:nvSpPr>
        <p:spPr>
          <a:xfrm>
            <a:off x="2167128" y="1815465"/>
            <a:ext cx="4544700" cy="19935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2"/>
              </a:buClr>
              <a:buSzPts val="3600"/>
              <a:buFont typeface="Arial Black"/>
              <a:buNone/>
              <a:defRPr sz="3600"/>
            </a:lvl1pPr>
            <a:lvl2pPr lvl="1" algn="l" rtl="0">
              <a:lnSpc>
                <a:spcPct val="100000"/>
              </a:lnSpc>
              <a:spcBef>
                <a:spcPts val="120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75" name="Google Shape;275;gd288227fe4_1_137"/>
          <p:cNvSpPr txBox="1">
            <a:spLocks noGrp="1"/>
          </p:cNvSpPr>
          <p:nvPr>
            <p:ph type="subTitle" idx="1"/>
          </p:nvPr>
        </p:nvSpPr>
        <p:spPr>
          <a:xfrm>
            <a:off x="2167128" y="3927729"/>
            <a:ext cx="4544700" cy="276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dk1"/>
              </a:buClr>
              <a:buSzPts val="1800"/>
              <a:buFont typeface="Arial"/>
              <a:buNone/>
              <a:defRPr sz="1800"/>
            </a:lvl1pPr>
            <a:lvl2pPr lvl="1" algn="ctr" rtl="0">
              <a:lnSpc>
                <a:spcPct val="90000"/>
              </a:lnSpc>
              <a:spcBef>
                <a:spcPts val="1200"/>
              </a:spcBef>
              <a:spcAft>
                <a:spcPts val="0"/>
              </a:spcAft>
              <a:buClr>
                <a:schemeClr val="dk1"/>
              </a:buClr>
              <a:buSzPts val="2000"/>
              <a:buNone/>
              <a:defRPr sz="2000"/>
            </a:lvl2pPr>
            <a:lvl3pPr lvl="2" algn="ctr" rtl="0">
              <a:lnSpc>
                <a:spcPct val="90000"/>
              </a:lnSpc>
              <a:spcBef>
                <a:spcPts val="1200"/>
              </a:spcBef>
              <a:spcAft>
                <a:spcPts val="0"/>
              </a:spcAft>
              <a:buClr>
                <a:schemeClr val="dk1"/>
              </a:buClr>
              <a:buSzPts val="1800"/>
              <a:buNone/>
              <a:defRPr sz="1800"/>
            </a:lvl3pPr>
            <a:lvl4pPr lvl="3" algn="ctr" rtl="0">
              <a:lnSpc>
                <a:spcPct val="90000"/>
              </a:lnSpc>
              <a:spcBef>
                <a:spcPts val="1200"/>
              </a:spcBef>
              <a:spcAft>
                <a:spcPts val="0"/>
              </a:spcAft>
              <a:buClr>
                <a:schemeClr val="dk1"/>
              </a:buClr>
              <a:buSzPts val="1600"/>
              <a:buNone/>
              <a:defRPr sz="1600"/>
            </a:lvl4pPr>
            <a:lvl5pPr lvl="4" algn="ctr" rtl="0">
              <a:lnSpc>
                <a:spcPct val="90000"/>
              </a:lnSpc>
              <a:spcBef>
                <a:spcPts val="12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276" name="Google Shape;276;gd288227fe4_1_137"/>
          <p:cNvSpPr txBox="1"/>
          <p:nvPr/>
        </p:nvSpPr>
        <p:spPr>
          <a:xfrm>
            <a:off x="457200" y="6199632"/>
            <a:ext cx="7095600" cy="323100"/>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chemeClr val="dk1"/>
                </a:solidFill>
                <a:latin typeface="Arial"/>
                <a:ea typeface="Arial"/>
                <a:cs typeface="Arial"/>
                <a:sym typeface="Arial"/>
              </a:rPr>
              <a:t>© 2021 Gartner, Inc. and/or its affiliates. All rights reserved. Gartner is a registered trademark of Gartner, Inc. or its affiliates. This presentation, including all supporting materials, </a:t>
            </a:r>
            <a:br>
              <a:rPr lang="en-US" sz="700" b="0" i="0" u="none" strike="noStrike" cap="none" dirty="0">
                <a:solidFill>
                  <a:schemeClr val="dk1"/>
                </a:solidFill>
                <a:latin typeface="Arial"/>
                <a:ea typeface="Arial"/>
                <a:cs typeface="Arial"/>
                <a:sym typeface="Arial"/>
              </a:rPr>
            </a:br>
            <a:r>
              <a:rPr lang="en-US" sz="700" b="0" i="0" u="none" strike="noStrike" cap="none" dirty="0">
                <a:solidFill>
                  <a:schemeClr val="dk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dirty="0">
              <a:solidFill>
                <a:srgbClr val="000000"/>
              </a:solidFill>
              <a:latin typeface="Arial"/>
              <a:ea typeface="Arial"/>
              <a:cs typeface="Arial"/>
              <a:sym typeface="Arial"/>
            </a:endParaRPr>
          </a:p>
        </p:txBody>
      </p:sp>
      <p:sp>
        <p:nvSpPr>
          <p:cNvPr id="277" name="Google Shape;277;gd288227fe4_1_137"/>
          <p:cNvSpPr/>
          <p:nvPr/>
        </p:nvSpPr>
        <p:spPr>
          <a:xfrm>
            <a:off x="1591056" y="1344168"/>
            <a:ext cx="164700" cy="329190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78" name="Google Shape;278;gd288227fe4_1_137"/>
          <p:cNvSpPr/>
          <p:nvPr/>
        </p:nvSpPr>
        <p:spPr>
          <a:xfrm>
            <a:off x="7059168" y="1344168"/>
            <a:ext cx="164700" cy="329190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pic>
        <p:nvPicPr>
          <p:cNvPr id="279" name="Google Shape;279;gd288227fe4_1_137"/>
          <p:cNvPicPr preferRelativeResize="0"/>
          <p:nvPr/>
        </p:nvPicPr>
        <p:blipFill rotWithShape="1">
          <a:blip r:embed="rId2">
            <a:alphaModFix/>
          </a:blip>
          <a:srcRect/>
          <a:stretch/>
        </p:blipFill>
        <p:spPr>
          <a:xfrm>
            <a:off x="9686167" y="6056352"/>
            <a:ext cx="2057400" cy="468272"/>
          </a:xfrm>
          <a:prstGeom prst="rect">
            <a:avLst/>
          </a:prstGeom>
          <a:noFill/>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Title Slide">
  <p:cSld name="Title Slide">
    <p:bg>
      <p:bgPr>
        <a:solidFill>
          <a:schemeClr val="dk2"/>
        </a:solidFill>
        <a:effectLst/>
      </p:bgPr>
    </p:bg>
    <p:spTree>
      <p:nvGrpSpPr>
        <p:cNvPr id="1" name="Shape 280"/>
        <p:cNvGrpSpPr/>
        <p:nvPr/>
      </p:nvGrpSpPr>
      <p:grpSpPr>
        <a:xfrm>
          <a:off x="0" y="0"/>
          <a:ext cx="0" cy="0"/>
          <a:chOff x="0" y="0"/>
          <a:chExt cx="0" cy="0"/>
        </a:xfrm>
      </p:grpSpPr>
      <p:sp>
        <p:nvSpPr>
          <p:cNvPr id="281" name="Google Shape;281;gd288227fe4_1_144"/>
          <p:cNvSpPr txBox="1">
            <a:spLocks noGrp="1"/>
          </p:cNvSpPr>
          <p:nvPr>
            <p:ph type="ctrTitle"/>
          </p:nvPr>
        </p:nvSpPr>
        <p:spPr>
          <a:xfrm>
            <a:off x="2167128" y="1815465"/>
            <a:ext cx="4544700" cy="19935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lt2"/>
              </a:buClr>
              <a:buSzPts val="3600"/>
              <a:buFont typeface="Arial Black"/>
              <a:buNone/>
              <a:defRPr sz="3600"/>
            </a:lvl1pPr>
            <a:lvl2pPr lvl="1" algn="l" rtl="0">
              <a:lnSpc>
                <a:spcPct val="100000"/>
              </a:lnSpc>
              <a:spcBef>
                <a:spcPts val="120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82" name="Google Shape;282;gd288227fe4_1_144"/>
          <p:cNvSpPr txBox="1">
            <a:spLocks noGrp="1"/>
          </p:cNvSpPr>
          <p:nvPr>
            <p:ph type="subTitle" idx="1"/>
          </p:nvPr>
        </p:nvSpPr>
        <p:spPr>
          <a:xfrm>
            <a:off x="2167128" y="3927729"/>
            <a:ext cx="4544700" cy="276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chemeClr val="lt1"/>
              </a:buClr>
              <a:buSzPts val="1800"/>
              <a:buFont typeface="Arial"/>
              <a:buNone/>
              <a:defRPr sz="1800"/>
            </a:lvl1pPr>
            <a:lvl2pPr lvl="1" algn="ctr" rtl="0">
              <a:lnSpc>
                <a:spcPct val="90000"/>
              </a:lnSpc>
              <a:spcBef>
                <a:spcPts val="1200"/>
              </a:spcBef>
              <a:spcAft>
                <a:spcPts val="0"/>
              </a:spcAft>
              <a:buClr>
                <a:schemeClr val="lt1"/>
              </a:buClr>
              <a:buSzPts val="2000"/>
              <a:buNone/>
              <a:defRPr sz="2000"/>
            </a:lvl2pPr>
            <a:lvl3pPr lvl="2" algn="ctr" rtl="0">
              <a:lnSpc>
                <a:spcPct val="90000"/>
              </a:lnSpc>
              <a:spcBef>
                <a:spcPts val="1200"/>
              </a:spcBef>
              <a:spcAft>
                <a:spcPts val="0"/>
              </a:spcAft>
              <a:buClr>
                <a:schemeClr val="lt1"/>
              </a:buClr>
              <a:buSzPts val="1800"/>
              <a:buNone/>
              <a:defRPr sz="1800"/>
            </a:lvl3pPr>
            <a:lvl4pPr lvl="3" algn="ctr" rtl="0">
              <a:lnSpc>
                <a:spcPct val="90000"/>
              </a:lnSpc>
              <a:spcBef>
                <a:spcPts val="1200"/>
              </a:spcBef>
              <a:spcAft>
                <a:spcPts val="0"/>
              </a:spcAft>
              <a:buClr>
                <a:schemeClr val="lt1"/>
              </a:buClr>
              <a:buSzPts val="1600"/>
              <a:buNone/>
              <a:defRPr sz="1600"/>
            </a:lvl4pPr>
            <a:lvl5pPr lvl="4" algn="ctr" rtl="0">
              <a:lnSpc>
                <a:spcPct val="90000"/>
              </a:lnSpc>
              <a:spcBef>
                <a:spcPts val="1200"/>
              </a:spcBef>
              <a:spcAft>
                <a:spcPts val="0"/>
              </a:spcAft>
              <a:buClr>
                <a:schemeClr val="lt1"/>
              </a:buClr>
              <a:buSzPts val="1600"/>
              <a:buNone/>
              <a:defRPr sz="1600"/>
            </a:lvl5pPr>
            <a:lvl6pPr lvl="5" algn="ctr" rtl="0">
              <a:lnSpc>
                <a:spcPct val="90000"/>
              </a:lnSpc>
              <a:spcBef>
                <a:spcPts val="500"/>
              </a:spcBef>
              <a:spcAft>
                <a:spcPts val="0"/>
              </a:spcAft>
              <a:buClr>
                <a:schemeClr val="lt1"/>
              </a:buClr>
              <a:buSzPts val="1600"/>
              <a:buNone/>
              <a:defRPr sz="1600"/>
            </a:lvl6pPr>
            <a:lvl7pPr lvl="6" algn="ctr" rtl="0">
              <a:lnSpc>
                <a:spcPct val="90000"/>
              </a:lnSpc>
              <a:spcBef>
                <a:spcPts val="500"/>
              </a:spcBef>
              <a:spcAft>
                <a:spcPts val="0"/>
              </a:spcAft>
              <a:buClr>
                <a:schemeClr val="lt1"/>
              </a:buClr>
              <a:buSzPts val="1600"/>
              <a:buNone/>
              <a:defRPr sz="1600"/>
            </a:lvl7pPr>
            <a:lvl8pPr lvl="7" algn="ctr" rtl="0">
              <a:lnSpc>
                <a:spcPct val="90000"/>
              </a:lnSpc>
              <a:spcBef>
                <a:spcPts val="500"/>
              </a:spcBef>
              <a:spcAft>
                <a:spcPts val="0"/>
              </a:spcAft>
              <a:buClr>
                <a:schemeClr val="lt1"/>
              </a:buClr>
              <a:buSzPts val="1600"/>
              <a:buNone/>
              <a:defRPr sz="1600"/>
            </a:lvl8pPr>
            <a:lvl9pPr lvl="8" algn="ctr" rtl="0">
              <a:lnSpc>
                <a:spcPct val="90000"/>
              </a:lnSpc>
              <a:spcBef>
                <a:spcPts val="500"/>
              </a:spcBef>
              <a:spcAft>
                <a:spcPts val="0"/>
              </a:spcAft>
              <a:buClr>
                <a:schemeClr val="lt1"/>
              </a:buClr>
              <a:buSzPts val="1600"/>
              <a:buNone/>
              <a:defRPr sz="1600"/>
            </a:lvl9pPr>
          </a:lstStyle>
          <a:p>
            <a:endParaRPr/>
          </a:p>
        </p:txBody>
      </p:sp>
      <p:sp>
        <p:nvSpPr>
          <p:cNvPr id="283" name="Google Shape;283;gd288227fe4_1_144"/>
          <p:cNvSpPr txBox="1"/>
          <p:nvPr/>
        </p:nvSpPr>
        <p:spPr>
          <a:xfrm>
            <a:off x="457200" y="6199632"/>
            <a:ext cx="7095600" cy="323100"/>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chemeClr val="lt1"/>
                </a:solidFill>
                <a:latin typeface="Arial"/>
                <a:ea typeface="Arial"/>
                <a:cs typeface="Arial"/>
                <a:sym typeface="Arial"/>
              </a:rPr>
              <a:t>© 2021 Gartner, Inc. and/or its affiliates. All rights reserved. Gartner is a registered trademark of Gartner, Inc. or its affiliates. This presentation, including all supporting materials, </a:t>
            </a:r>
            <a:br>
              <a:rPr lang="en-US" sz="700" b="0" i="0" u="none" strike="noStrike" cap="none" dirty="0">
                <a:solidFill>
                  <a:schemeClr val="lt1"/>
                </a:solidFill>
                <a:latin typeface="Arial"/>
                <a:ea typeface="Arial"/>
                <a:cs typeface="Arial"/>
                <a:sym typeface="Arial"/>
              </a:rPr>
            </a:br>
            <a:r>
              <a:rPr lang="en-US" sz="700" b="0" i="0" u="none" strike="noStrike" cap="none" dirty="0">
                <a:solidFill>
                  <a:schemeClr val="lt1"/>
                </a:solidFill>
                <a:latin typeface="Arial"/>
                <a:ea typeface="Arial"/>
                <a:cs typeface="Arial"/>
                <a:sym typeface="Arial"/>
              </a:rPr>
              <a:t>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sz="1400" b="0" i="0" u="none" strike="noStrike" cap="none" dirty="0">
              <a:solidFill>
                <a:srgbClr val="000000"/>
              </a:solidFill>
              <a:latin typeface="Arial"/>
              <a:ea typeface="Arial"/>
              <a:cs typeface="Arial"/>
              <a:sym typeface="Arial"/>
            </a:endParaRPr>
          </a:p>
        </p:txBody>
      </p:sp>
      <p:sp>
        <p:nvSpPr>
          <p:cNvPr id="284" name="Google Shape;284;gd288227fe4_1_144"/>
          <p:cNvSpPr/>
          <p:nvPr/>
        </p:nvSpPr>
        <p:spPr>
          <a:xfrm>
            <a:off x="1591056" y="1344168"/>
            <a:ext cx="164700" cy="329190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285" name="Google Shape;285;gd288227fe4_1_144"/>
          <p:cNvSpPr/>
          <p:nvPr/>
        </p:nvSpPr>
        <p:spPr>
          <a:xfrm>
            <a:off x="7059168" y="1344168"/>
            <a:ext cx="164700" cy="329190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pic>
        <p:nvPicPr>
          <p:cNvPr id="286" name="Google Shape;286;gd288227fe4_1_144"/>
          <p:cNvPicPr preferRelativeResize="0"/>
          <p:nvPr/>
        </p:nvPicPr>
        <p:blipFill rotWithShape="1">
          <a:blip r:embed="rId2">
            <a:alphaModFix/>
          </a:blip>
          <a:srcRect/>
          <a:stretch/>
        </p:blipFill>
        <p:spPr>
          <a:xfrm>
            <a:off x="9686167" y="6056352"/>
            <a:ext cx="2057400" cy="468273"/>
          </a:xfrm>
          <a:prstGeom prst="rect">
            <a:avLst/>
          </a:prstGeom>
          <a:noFill/>
          <a:ln>
            <a:noFill/>
          </a:ln>
        </p:spPr>
      </p:pic>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7"/>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88"/>
        <p:cNvGrpSpPr/>
        <p:nvPr/>
      </p:nvGrpSpPr>
      <p:grpSpPr>
        <a:xfrm>
          <a:off x="0" y="0"/>
          <a:ext cx="0" cy="0"/>
          <a:chOff x="0" y="0"/>
          <a:chExt cx="0" cy="0"/>
        </a:xfrm>
      </p:grpSpPr>
      <p:sp>
        <p:nvSpPr>
          <p:cNvPr id="289" name="Google Shape;289;gd288227fe4_1_152"/>
          <p:cNvSpPr txBox="1">
            <a:spLocks noGrp="1"/>
          </p:cNvSpPr>
          <p:nvPr>
            <p:ph type="title"/>
          </p:nvPr>
        </p:nvSpPr>
        <p:spPr>
          <a:xfrm>
            <a:off x="457200" y="361950"/>
            <a:ext cx="11274600" cy="4512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2"/>
              </a:buClr>
              <a:buSzPts val="1800"/>
              <a:buNone/>
              <a:defRPr/>
            </a:lvl1pPr>
            <a:lvl2pPr lvl="1" algn="l" rtl="0">
              <a:lnSpc>
                <a:spcPct val="100000"/>
              </a:lnSpc>
              <a:spcBef>
                <a:spcPts val="120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Two column graphics right">
  <p:cSld name="Two column graphics right">
    <p:spTree>
      <p:nvGrpSpPr>
        <p:cNvPr id="1" name="Shape 290"/>
        <p:cNvGrpSpPr/>
        <p:nvPr/>
      </p:nvGrpSpPr>
      <p:grpSpPr>
        <a:xfrm>
          <a:off x="0" y="0"/>
          <a:ext cx="0" cy="0"/>
          <a:chOff x="0" y="0"/>
          <a:chExt cx="0" cy="0"/>
        </a:xfrm>
      </p:grpSpPr>
      <p:sp>
        <p:nvSpPr>
          <p:cNvPr id="291" name="Google Shape;291;gd288227fe4_1_154"/>
          <p:cNvSpPr txBox="1">
            <a:spLocks noGrp="1"/>
          </p:cNvSpPr>
          <p:nvPr>
            <p:ph type="title"/>
          </p:nvPr>
        </p:nvSpPr>
        <p:spPr>
          <a:xfrm>
            <a:off x="457200" y="361950"/>
            <a:ext cx="11274600" cy="4512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2"/>
              </a:buClr>
              <a:buSzPts val="1800"/>
              <a:buNone/>
              <a:defRPr/>
            </a:lvl1pPr>
            <a:lvl2pPr lvl="1" algn="l" rtl="0">
              <a:lnSpc>
                <a:spcPct val="100000"/>
              </a:lnSpc>
              <a:spcBef>
                <a:spcPts val="120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92" name="Google Shape;292;gd288227fe4_1_154"/>
          <p:cNvSpPr txBox="1">
            <a:spLocks noGrp="1"/>
          </p:cNvSpPr>
          <p:nvPr>
            <p:ph type="body" idx="1"/>
          </p:nvPr>
        </p:nvSpPr>
        <p:spPr>
          <a:xfrm>
            <a:off x="457200" y="1527048"/>
            <a:ext cx="5495400" cy="4462200"/>
          </a:xfrm>
          <a:prstGeom prst="rect">
            <a:avLst/>
          </a:prstGeom>
          <a:noFill/>
          <a:ln>
            <a:noFill/>
          </a:ln>
        </p:spPr>
        <p:txBody>
          <a:bodyPr spcFirstLastPara="1" wrap="square" lIns="0" tIns="0" rIns="0" bIns="0" anchor="t" anchorCtr="0">
            <a:noAutofit/>
          </a:bodyPr>
          <a:lstStyle>
            <a:lvl1pPr marL="457200" lvl="0" indent="-342900" algn="l" rtl="0">
              <a:lnSpc>
                <a:spcPct val="90000"/>
              </a:lnSpc>
              <a:spcBef>
                <a:spcPts val="1200"/>
              </a:spcBef>
              <a:spcAft>
                <a:spcPts val="0"/>
              </a:spcAft>
              <a:buClr>
                <a:schemeClr val="dk1"/>
              </a:buClr>
              <a:buSzPts val="1800"/>
              <a:buChar char="•"/>
              <a:defRPr/>
            </a:lvl1pPr>
            <a:lvl2pPr marL="914400" lvl="1" indent="-342900" algn="l" rtl="0">
              <a:lnSpc>
                <a:spcPct val="90000"/>
              </a:lnSpc>
              <a:spcBef>
                <a:spcPts val="1200"/>
              </a:spcBef>
              <a:spcAft>
                <a:spcPts val="0"/>
              </a:spcAft>
              <a:buClr>
                <a:schemeClr val="dk1"/>
              </a:buClr>
              <a:buSzPts val="1800"/>
              <a:buChar char="–"/>
              <a:defRPr/>
            </a:lvl2pPr>
            <a:lvl3pPr marL="1371600" lvl="2" indent="-342900" algn="l" rtl="0">
              <a:lnSpc>
                <a:spcPct val="90000"/>
              </a:lnSpc>
              <a:spcBef>
                <a:spcPts val="1200"/>
              </a:spcBef>
              <a:spcAft>
                <a:spcPts val="0"/>
              </a:spcAft>
              <a:buClr>
                <a:schemeClr val="dk1"/>
              </a:buClr>
              <a:buSzPts val="1800"/>
              <a:buChar char="•"/>
              <a:defRPr/>
            </a:lvl3pPr>
            <a:lvl4pPr marL="1828800" lvl="3" indent="-342900" algn="l" rtl="0">
              <a:lnSpc>
                <a:spcPct val="90000"/>
              </a:lnSpc>
              <a:spcBef>
                <a:spcPts val="1200"/>
              </a:spcBef>
              <a:spcAft>
                <a:spcPts val="0"/>
              </a:spcAft>
              <a:buClr>
                <a:schemeClr val="dk1"/>
              </a:buClr>
              <a:buSzPts val="1800"/>
              <a:buChar char="–"/>
              <a:defRPr/>
            </a:lvl4pPr>
            <a:lvl5pPr marL="2286000" lvl="4" indent="-342900" algn="l" rtl="0">
              <a:lnSpc>
                <a:spcPct val="90000"/>
              </a:lnSpc>
              <a:spcBef>
                <a:spcPts val="12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wo column" type="twoObj">
  <p:cSld name="TWO_OBJECTS">
    <p:spTree>
      <p:nvGrpSpPr>
        <p:cNvPr id="1" name="Shape 293"/>
        <p:cNvGrpSpPr/>
        <p:nvPr/>
      </p:nvGrpSpPr>
      <p:grpSpPr>
        <a:xfrm>
          <a:off x="0" y="0"/>
          <a:ext cx="0" cy="0"/>
          <a:chOff x="0" y="0"/>
          <a:chExt cx="0" cy="0"/>
        </a:xfrm>
      </p:grpSpPr>
      <p:sp>
        <p:nvSpPr>
          <p:cNvPr id="294" name="Google Shape;294;gd288227fe4_1_157"/>
          <p:cNvSpPr txBox="1">
            <a:spLocks noGrp="1"/>
          </p:cNvSpPr>
          <p:nvPr>
            <p:ph type="title"/>
          </p:nvPr>
        </p:nvSpPr>
        <p:spPr>
          <a:xfrm>
            <a:off x="457200" y="361950"/>
            <a:ext cx="11274600" cy="4512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2"/>
              </a:buClr>
              <a:buSzPts val="1800"/>
              <a:buNone/>
              <a:defRPr/>
            </a:lvl1pPr>
            <a:lvl2pPr lvl="1" algn="l" rtl="0">
              <a:lnSpc>
                <a:spcPct val="100000"/>
              </a:lnSpc>
              <a:spcBef>
                <a:spcPts val="120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95" name="Google Shape;295;gd288227fe4_1_157"/>
          <p:cNvSpPr txBox="1">
            <a:spLocks noGrp="1"/>
          </p:cNvSpPr>
          <p:nvPr>
            <p:ph type="body" idx="1"/>
          </p:nvPr>
        </p:nvSpPr>
        <p:spPr>
          <a:xfrm>
            <a:off x="457200" y="1527048"/>
            <a:ext cx="5495400" cy="4462200"/>
          </a:xfrm>
          <a:prstGeom prst="rect">
            <a:avLst/>
          </a:prstGeom>
          <a:noFill/>
          <a:ln>
            <a:noFill/>
          </a:ln>
        </p:spPr>
        <p:txBody>
          <a:bodyPr spcFirstLastPara="1" wrap="square" lIns="0" tIns="0" rIns="0" bIns="0" anchor="t" anchorCtr="0">
            <a:noAutofit/>
          </a:bodyPr>
          <a:lstStyle>
            <a:lvl1pPr marL="457200" lvl="0" indent="-342900" algn="l" rtl="0">
              <a:lnSpc>
                <a:spcPct val="90000"/>
              </a:lnSpc>
              <a:spcBef>
                <a:spcPts val="1200"/>
              </a:spcBef>
              <a:spcAft>
                <a:spcPts val="0"/>
              </a:spcAft>
              <a:buClr>
                <a:schemeClr val="dk1"/>
              </a:buClr>
              <a:buSzPts val="1800"/>
              <a:buChar char="•"/>
              <a:defRPr/>
            </a:lvl1pPr>
            <a:lvl2pPr marL="914400" lvl="1" indent="-342900" algn="l" rtl="0">
              <a:lnSpc>
                <a:spcPct val="90000"/>
              </a:lnSpc>
              <a:spcBef>
                <a:spcPts val="1200"/>
              </a:spcBef>
              <a:spcAft>
                <a:spcPts val="0"/>
              </a:spcAft>
              <a:buClr>
                <a:schemeClr val="dk1"/>
              </a:buClr>
              <a:buSzPts val="1800"/>
              <a:buChar char="–"/>
              <a:defRPr/>
            </a:lvl2pPr>
            <a:lvl3pPr marL="1371600" lvl="2" indent="-342900" algn="l" rtl="0">
              <a:lnSpc>
                <a:spcPct val="90000"/>
              </a:lnSpc>
              <a:spcBef>
                <a:spcPts val="1200"/>
              </a:spcBef>
              <a:spcAft>
                <a:spcPts val="0"/>
              </a:spcAft>
              <a:buClr>
                <a:schemeClr val="dk1"/>
              </a:buClr>
              <a:buSzPts val="1800"/>
              <a:buChar char="•"/>
              <a:defRPr/>
            </a:lvl3pPr>
            <a:lvl4pPr marL="1828800" lvl="3" indent="-342900" algn="l" rtl="0">
              <a:lnSpc>
                <a:spcPct val="90000"/>
              </a:lnSpc>
              <a:spcBef>
                <a:spcPts val="1200"/>
              </a:spcBef>
              <a:spcAft>
                <a:spcPts val="0"/>
              </a:spcAft>
              <a:buClr>
                <a:schemeClr val="dk1"/>
              </a:buClr>
              <a:buSzPts val="1800"/>
              <a:buChar char="–"/>
              <a:defRPr/>
            </a:lvl4pPr>
            <a:lvl5pPr marL="2286000" lvl="4" indent="-342900" algn="l" rtl="0">
              <a:lnSpc>
                <a:spcPct val="90000"/>
              </a:lnSpc>
              <a:spcBef>
                <a:spcPts val="12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296" name="Google Shape;296;gd288227fe4_1_157"/>
          <p:cNvSpPr txBox="1">
            <a:spLocks noGrp="1"/>
          </p:cNvSpPr>
          <p:nvPr>
            <p:ph type="body" idx="2"/>
          </p:nvPr>
        </p:nvSpPr>
        <p:spPr>
          <a:xfrm>
            <a:off x="6236208" y="1527048"/>
            <a:ext cx="5495400" cy="4462200"/>
          </a:xfrm>
          <a:prstGeom prst="rect">
            <a:avLst/>
          </a:prstGeom>
          <a:noFill/>
          <a:ln>
            <a:noFill/>
          </a:ln>
        </p:spPr>
        <p:txBody>
          <a:bodyPr spcFirstLastPara="1" wrap="square" lIns="0" tIns="0" rIns="0" bIns="0" anchor="t" anchorCtr="0">
            <a:noAutofit/>
          </a:bodyPr>
          <a:lstStyle>
            <a:lvl1pPr marL="457200" lvl="0" indent="-342900" algn="l" rtl="0">
              <a:lnSpc>
                <a:spcPct val="90000"/>
              </a:lnSpc>
              <a:spcBef>
                <a:spcPts val="1200"/>
              </a:spcBef>
              <a:spcAft>
                <a:spcPts val="0"/>
              </a:spcAft>
              <a:buClr>
                <a:schemeClr val="dk1"/>
              </a:buClr>
              <a:buSzPts val="1800"/>
              <a:buChar char="•"/>
              <a:defRPr/>
            </a:lvl1pPr>
            <a:lvl2pPr marL="914400" lvl="1" indent="-342900" algn="l" rtl="0">
              <a:lnSpc>
                <a:spcPct val="90000"/>
              </a:lnSpc>
              <a:spcBef>
                <a:spcPts val="1200"/>
              </a:spcBef>
              <a:spcAft>
                <a:spcPts val="0"/>
              </a:spcAft>
              <a:buClr>
                <a:schemeClr val="dk1"/>
              </a:buClr>
              <a:buSzPts val="1800"/>
              <a:buChar char="–"/>
              <a:defRPr/>
            </a:lvl2pPr>
            <a:lvl3pPr marL="1371600" lvl="2" indent="-342900" algn="l" rtl="0">
              <a:lnSpc>
                <a:spcPct val="90000"/>
              </a:lnSpc>
              <a:spcBef>
                <a:spcPts val="1200"/>
              </a:spcBef>
              <a:spcAft>
                <a:spcPts val="0"/>
              </a:spcAft>
              <a:buClr>
                <a:schemeClr val="dk1"/>
              </a:buClr>
              <a:buSzPts val="1800"/>
              <a:buChar char="•"/>
              <a:defRPr/>
            </a:lvl3pPr>
            <a:lvl4pPr marL="1828800" lvl="3" indent="-342900" algn="l" rtl="0">
              <a:lnSpc>
                <a:spcPct val="90000"/>
              </a:lnSpc>
              <a:spcBef>
                <a:spcPts val="1200"/>
              </a:spcBef>
              <a:spcAft>
                <a:spcPts val="0"/>
              </a:spcAft>
              <a:buClr>
                <a:schemeClr val="dk1"/>
              </a:buClr>
              <a:buSzPts val="1800"/>
              <a:buChar char="–"/>
              <a:defRPr/>
            </a:lvl4pPr>
            <a:lvl5pPr marL="2286000" lvl="4" indent="-342900" algn="l" rtl="0">
              <a:lnSpc>
                <a:spcPct val="90000"/>
              </a:lnSpc>
              <a:spcBef>
                <a:spcPts val="12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Three column">
  <p:cSld name="Three column">
    <p:spTree>
      <p:nvGrpSpPr>
        <p:cNvPr id="1" name="Shape 297"/>
        <p:cNvGrpSpPr/>
        <p:nvPr/>
      </p:nvGrpSpPr>
      <p:grpSpPr>
        <a:xfrm>
          <a:off x="0" y="0"/>
          <a:ext cx="0" cy="0"/>
          <a:chOff x="0" y="0"/>
          <a:chExt cx="0" cy="0"/>
        </a:xfrm>
      </p:grpSpPr>
      <p:sp>
        <p:nvSpPr>
          <p:cNvPr id="298" name="Google Shape;298;gd288227fe4_1_161"/>
          <p:cNvSpPr txBox="1">
            <a:spLocks noGrp="1"/>
          </p:cNvSpPr>
          <p:nvPr>
            <p:ph type="title"/>
          </p:nvPr>
        </p:nvSpPr>
        <p:spPr>
          <a:xfrm>
            <a:off x="457200" y="361950"/>
            <a:ext cx="11274600" cy="4512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2"/>
              </a:buClr>
              <a:buSzPts val="1800"/>
              <a:buNone/>
              <a:defRPr/>
            </a:lvl1pPr>
            <a:lvl2pPr lvl="1" algn="l" rtl="0">
              <a:lnSpc>
                <a:spcPct val="100000"/>
              </a:lnSpc>
              <a:spcBef>
                <a:spcPts val="120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299" name="Google Shape;299;gd288227fe4_1_161"/>
          <p:cNvSpPr txBox="1">
            <a:spLocks noGrp="1"/>
          </p:cNvSpPr>
          <p:nvPr>
            <p:ph type="body" idx="1"/>
          </p:nvPr>
        </p:nvSpPr>
        <p:spPr>
          <a:xfrm>
            <a:off x="457200" y="1527048"/>
            <a:ext cx="3337500" cy="4462200"/>
          </a:xfrm>
          <a:prstGeom prst="rect">
            <a:avLst/>
          </a:prstGeom>
          <a:noFill/>
          <a:ln>
            <a:noFill/>
          </a:ln>
        </p:spPr>
        <p:txBody>
          <a:bodyPr spcFirstLastPara="1" wrap="square" lIns="0" tIns="0" rIns="0" bIns="0" anchor="t" anchorCtr="0">
            <a:noAutofit/>
          </a:bodyPr>
          <a:lstStyle>
            <a:lvl1pPr marL="457200" lvl="0" indent="-355600" algn="l" rtl="0">
              <a:lnSpc>
                <a:spcPct val="90000"/>
              </a:lnSpc>
              <a:spcBef>
                <a:spcPts val="1200"/>
              </a:spcBef>
              <a:spcAft>
                <a:spcPts val="0"/>
              </a:spcAft>
              <a:buClr>
                <a:schemeClr val="dk1"/>
              </a:buClr>
              <a:buSzPts val="2000"/>
              <a:buChar char="•"/>
              <a:defRPr sz="2000"/>
            </a:lvl1pPr>
            <a:lvl2pPr marL="914400" lvl="1" indent="-355600" algn="l" rtl="0">
              <a:lnSpc>
                <a:spcPct val="90000"/>
              </a:lnSpc>
              <a:spcBef>
                <a:spcPts val="1200"/>
              </a:spcBef>
              <a:spcAft>
                <a:spcPts val="0"/>
              </a:spcAft>
              <a:buClr>
                <a:schemeClr val="dk1"/>
              </a:buClr>
              <a:buSzPts val="2000"/>
              <a:buChar char="–"/>
              <a:defRPr sz="2000"/>
            </a:lvl2pPr>
            <a:lvl3pPr marL="1371600" lvl="2" indent="-355600" algn="l" rtl="0">
              <a:lnSpc>
                <a:spcPct val="90000"/>
              </a:lnSpc>
              <a:spcBef>
                <a:spcPts val="1200"/>
              </a:spcBef>
              <a:spcAft>
                <a:spcPts val="0"/>
              </a:spcAft>
              <a:buClr>
                <a:schemeClr val="dk1"/>
              </a:buClr>
              <a:buSzPts val="2000"/>
              <a:buChar char="•"/>
              <a:defRPr sz="2000"/>
            </a:lvl3pPr>
            <a:lvl4pPr marL="1828800" lvl="3" indent="-355600" algn="l" rtl="0">
              <a:lnSpc>
                <a:spcPct val="90000"/>
              </a:lnSpc>
              <a:spcBef>
                <a:spcPts val="1200"/>
              </a:spcBef>
              <a:spcAft>
                <a:spcPts val="0"/>
              </a:spcAft>
              <a:buClr>
                <a:schemeClr val="dk1"/>
              </a:buClr>
              <a:buSzPts val="2000"/>
              <a:buChar char="–"/>
              <a:defRPr sz="2000"/>
            </a:lvl4pPr>
            <a:lvl5pPr marL="2286000" lvl="4" indent="-355600" algn="l" rtl="0">
              <a:lnSpc>
                <a:spcPct val="90000"/>
              </a:lnSpc>
              <a:spcBef>
                <a:spcPts val="1200"/>
              </a:spcBef>
              <a:spcAft>
                <a:spcPts val="0"/>
              </a:spcAft>
              <a:buClr>
                <a:schemeClr val="dk1"/>
              </a:buClr>
              <a:buSzPts val="2000"/>
              <a:buChar char="•"/>
              <a:defRPr sz="20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00" name="Google Shape;300;gd288227fe4_1_161"/>
          <p:cNvSpPr txBox="1">
            <a:spLocks noGrp="1"/>
          </p:cNvSpPr>
          <p:nvPr>
            <p:ph type="body" idx="2"/>
          </p:nvPr>
        </p:nvSpPr>
        <p:spPr>
          <a:xfrm>
            <a:off x="4425696" y="1527048"/>
            <a:ext cx="3337500" cy="4462200"/>
          </a:xfrm>
          <a:prstGeom prst="rect">
            <a:avLst/>
          </a:prstGeom>
          <a:noFill/>
          <a:ln>
            <a:noFill/>
          </a:ln>
        </p:spPr>
        <p:txBody>
          <a:bodyPr spcFirstLastPara="1" wrap="square" lIns="0" tIns="0" rIns="0" bIns="0" anchor="t" anchorCtr="0">
            <a:noAutofit/>
          </a:bodyPr>
          <a:lstStyle>
            <a:lvl1pPr marL="457200" lvl="0" indent="-355600" algn="l" rtl="0">
              <a:lnSpc>
                <a:spcPct val="90000"/>
              </a:lnSpc>
              <a:spcBef>
                <a:spcPts val="1200"/>
              </a:spcBef>
              <a:spcAft>
                <a:spcPts val="0"/>
              </a:spcAft>
              <a:buClr>
                <a:schemeClr val="dk1"/>
              </a:buClr>
              <a:buSzPts val="2000"/>
              <a:buChar char="•"/>
              <a:defRPr sz="2000"/>
            </a:lvl1pPr>
            <a:lvl2pPr marL="914400" lvl="1" indent="-355600" algn="l" rtl="0">
              <a:lnSpc>
                <a:spcPct val="90000"/>
              </a:lnSpc>
              <a:spcBef>
                <a:spcPts val="1200"/>
              </a:spcBef>
              <a:spcAft>
                <a:spcPts val="0"/>
              </a:spcAft>
              <a:buClr>
                <a:schemeClr val="dk1"/>
              </a:buClr>
              <a:buSzPts val="2000"/>
              <a:buChar char="–"/>
              <a:defRPr sz="2000"/>
            </a:lvl2pPr>
            <a:lvl3pPr marL="1371600" lvl="2" indent="-355600" algn="l" rtl="0">
              <a:lnSpc>
                <a:spcPct val="90000"/>
              </a:lnSpc>
              <a:spcBef>
                <a:spcPts val="1200"/>
              </a:spcBef>
              <a:spcAft>
                <a:spcPts val="0"/>
              </a:spcAft>
              <a:buClr>
                <a:schemeClr val="dk1"/>
              </a:buClr>
              <a:buSzPts val="2000"/>
              <a:buChar char="•"/>
              <a:defRPr sz="2000"/>
            </a:lvl3pPr>
            <a:lvl4pPr marL="1828800" lvl="3" indent="-355600" algn="l" rtl="0">
              <a:lnSpc>
                <a:spcPct val="90000"/>
              </a:lnSpc>
              <a:spcBef>
                <a:spcPts val="1200"/>
              </a:spcBef>
              <a:spcAft>
                <a:spcPts val="0"/>
              </a:spcAft>
              <a:buClr>
                <a:schemeClr val="dk1"/>
              </a:buClr>
              <a:buSzPts val="2000"/>
              <a:buChar char="–"/>
              <a:defRPr sz="2000"/>
            </a:lvl4pPr>
            <a:lvl5pPr marL="2286000" lvl="4" indent="-355600" algn="l" rtl="0">
              <a:lnSpc>
                <a:spcPct val="90000"/>
              </a:lnSpc>
              <a:spcBef>
                <a:spcPts val="1200"/>
              </a:spcBef>
              <a:spcAft>
                <a:spcPts val="0"/>
              </a:spcAft>
              <a:buClr>
                <a:schemeClr val="dk1"/>
              </a:buClr>
              <a:buSzPts val="2000"/>
              <a:buChar char="•"/>
              <a:defRPr sz="20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01" name="Google Shape;301;gd288227fe4_1_161"/>
          <p:cNvSpPr txBox="1">
            <a:spLocks noGrp="1"/>
          </p:cNvSpPr>
          <p:nvPr>
            <p:ph type="body" idx="3"/>
          </p:nvPr>
        </p:nvSpPr>
        <p:spPr>
          <a:xfrm>
            <a:off x="8394192" y="1527048"/>
            <a:ext cx="3337500" cy="4462200"/>
          </a:xfrm>
          <a:prstGeom prst="rect">
            <a:avLst/>
          </a:prstGeom>
          <a:noFill/>
          <a:ln>
            <a:noFill/>
          </a:ln>
        </p:spPr>
        <p:txBody>
          <a:bodyPr spcFirstLastPara="1" wrap="square" lIns="0" tIns="0" rIns="0" bIns="0" anchor="t" anchorCtr="0">
            <a:noAutofit/>
          </a:bodyPr>
          <a:lstStyle>
            <a:lvl1pPr marL="457200" lvl="0" indent="-355600" algn="l" rtl="0">
              <a:lnSpc>
                <a:spcPct val="90000"/>
              </a:lnSpc>
              <a:spcBef>
                <a:spcPts val="1200"/>
              </a:spcBef>
              <a:spcAft>
                <a:spcPts val="0"/>
              </a:spcAft>
              <a:buClr>
                <a:schemeClr val="dk1"/>
              </a:buClr>
              <a:buSzPts val="2000"/>
              <a:buChar char="•"/>
              <a:defRPr sz="2000"/>
            </a:lvl1pPr>
            <a:lvl2pPr marL="914400" lvl="1" indent="-355600" algn="l" rtl="0">
              <a:lnSpc>
                <a:spcPct val="90000"/>
              </a:lnSpc>
              <a:spcBef>
                <a:spcPts val="1200"/>
              </a:spcBef>
              <a:spcAft>
                <a:spcPts val="0"/>
              </a:spcAft>
              <a:buClr>
                <a:schemeClr val="dk1"/>
              </a:buClr>
              <a:buSzPts val="2000"/>
              <a:buChar char="–"/>
              <a:defRPr sz="2000"/>
            </a:lvl2pPr>
            <a:lvl3pPr marL="1371600" lvl="2" indent="-355600" algn="l" rtl="0">
              <a:lnSpc>
                <a:spcPct val="90000"/>
              </a:lnSpc>
              <a:spcBef>
                <a:spcPts val="1200"/>
              </a:spcBef>
              <a:spcAft>
                <a:spcPts val="0"/>
              </a:spcAft>
              <a:buClr>
                <a:schemeClr val="dk1"/>
              </a:buClr>
              <a:buSzPts val="2000"/>
              <a:buChar char="•"/>
              <a:defRPr sz="2000"/>
            </a:lvl3pPr>
            <a:lvl4pPr marL="1828800" lvl="3" indent="-355600" algn="l" rtl="0">
              <a:lnSpc>
                <a:spcPct val="90000"/>
              </a:lnSpc>
              <a:spcBef>
                <a:spcPts val="1200"/>
              </a:spcBef>
              <a:spcAft>
                <a:spcPts val="0"/>
              </a:spcAft>
              <a:buClr>
                <a:schemeClr val="dk1"/>
              </a:buClr>
              <a:buSzPts val="2000"/>
              <a:buChar char="–"/>
              <a:defRPr sz="2000"/>
            </a:lvl4pPr>
            <a:lvl5pPr marL="2286000" lvl="4" indent="-355600" algn="l" rtl="0">
              <a:lnSpc>
                <a:spcPct val="90000"/>
              </a:lnSpc>
              <a:spcBef>
                <a:spcPts val="1200"/>
              </a:spcBef>
              <a:spcAft>
                <a:spcPts val="0"/>
              </a:spcAft>
              <a:buClr>
                <a:schemeClr val="dk1"/>
              </a:buClr>
              <a:buSzPts val="2000"/>
              <a:buChar char="•"/>
              <a:defRPr sz="20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hree column shaded">
  <p:cSld name="Three column shaded">
    <p:spTree>
      <p:nvGrpSpPr>
        <p:cNvPr id="1" name="Shape 302"/>
        <p:cNvGrpSpPr/>
        <p:nvPr/>
      </p:nvGrpSpPr>
      <p:grpSpPr>
        <a:xfrm>
          <a:off x="0" y="0"/>
          <a:ext cx="0" cy="0"/>
          <a:chOff x="0" y="0"/>
          <a:chExt cx="0" cy="0"/>
        </a:xfrm>
      </p:grpSpPr>
      <p:sp>
        <p:nvSpPr>
          <p:cNvPr id="303" name="Google Shape;303;gd288227fe4_1_166"/>
          <p:cNvSpPr txBox="1">
            <a:spLocks noGrp="1"/>
          </p:cNvSpPr>
          <p:nvPr>
            <p:ph type="title"/>
          </p:nvPr>
        </p:nvSpPr>
        <p:spPr>
          <a:xfrm>
            <a:off x="457200" y="361950"/>
            <a:ext cx="11274600" cy="4512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2"/>
              </a:buClr>
              <a:buSzPts val="1800"/>
              <a:buNone/>
              <a:defRPr/>
            </a:lvl1pPr>
            <a:lvl2pPr lvl="1" algn="l" rtl="0">
              <a:lnSpc>
                <a:spcPct val="100000"/>
              </a:lnSpc>
              <a:spcBef>
                <a:spcPts val="120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04" name="Google Shape;304;gd288227fe4_1_166"/>
          <p:cNvSpPr txBox="1">
            <a:spLocks noGrp="1"/>
          </p:cNvSpPr>
          <p:nvPr>
            <p:ph type="body" idx="1"/>
          </p:nvPr>
        </p:nvSpPr>
        <p:spPr>
          <a:xfrm>
            <a:off x="457200" y="1527048"/>
            <a:ext cx="3337500" cy="4462200"/>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rtl="0">
              <a:lnSpc>
                <a:spcPct val="90000"/>
              </a:lnSpc>
              <a:spcBef>
                <a:spcPts val="1200"/>
              </a:spcBef>
              <a:spcAft>
                <a:spcPts val="0"/>
              </a:spcAft>
              <a:buClr>
                <a:schemeClr val="dk1"/>
              </a:buClr>
              <a:buSzPts val="2000"/>
              <a:buChar char="•"/>
              <a:defRPr sz="2000"/>
            </a:lvl1pPr>
            <a:lvl2pPr marL="914400" lvl="1" indent="-355600" algn="l" rtl="0">
              <a:lnSpc>
                <a:spcPct val="90000"/>
              </a:lnSpc>
              <a:spcBef>
                <a:spcPts val="1200"/>
              </a:spcBef>
              <a:spcAft>
                <a:spcPts val="0"/>
              </a:spcAft>
              <a:buClr>
                <a:schemeClr val="dk1"/>
              </a:buClr>
              <a:buSzPts val="2000"/>
              <a:buChar char="–"/>
              <a:defRPr sz="2000"/>
            </a:lvl2pPr>
            <a:lvl3pPr marL="1371600" lvl="2" indent="-355600" algn="l" rtl="0">
              <a:lnSpc>
                <a:spcPct val="90000"/>
              </a:lnSpc>
              <a:spcBef>
                <a:spcPts val="1200"/>
              </a:spcBef>
              <a:spcAft>
                <a:spcPts val="0"/>
              </a:spcAft>
              <a:buClr>
                <a:schemeClr val="dk1"/>
              </a:buClr>
              <a:buSzPts val="2000"/>
              <a:buChar char="•"/>
              <a:defRPr sz="2000"/>
            </a:lvl3pPr>
            <a:lvl4pPr marL="1828800" lvl="3" indent="-355600" algn="l" rtl="0">
              <a:lnSpc>
                <a:spcPct val="90000"/>
              </a:lnSpc>
              <a:spcBef>
                <a:spcPts val="1200"/>
              </a:spcBef>
              <a:spcAft>
                <a:spcPts val="0"/>
              </a:spcAft>
              <a:buClr>
                <a:schemeClr val="dk1"/>
              </a:buClr>
              <a:buSzPts val="2000"/>
              <a:buChar char="–"/>
              <a:defRPr sz="2000"/>
            </a:lvl4pPr>
            <a:lvl5pPr marL="2286000" lvl="4" indent="-355600" algn="l" rtl="0">
              <a:lnSpc>
                <a:spcPct val="90000"/>
              </a:lnSpc>
              <a:spcBef>
                <a:spcPts val="1200"/>
              </a:spcBef>
              <a:spcAft>
                <a:spcPts val="0"/>
              </a:spcAft>
              <a:buClr>
                <a:schemeClr val="dk1"/>
              </a:buClr>
              <a:buSzPts val="2000"/>
              <a:buChar char="•"/>
              <a:defRPr sz="20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05" name="Google Shape;305;gd288227fe4_1_166"/>
          <p:cNvSpPr txBox="1">
            <a:spLocks noGrp="1"/>
          </p:cNvSpPr>
          <p:nvPr>
            <p:ph type="body" idx="2"/>
          </p:nvPr>
        </p:nvSpPr>
        <p:spPr>
          <a:xfrm>
            <a:off x="4425696" y="1527048"/>
            <a:ext cx="3337500" cy="4462200"/>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rtl="0">
              <a:lnSpc>
                <a:spcPct val="90000"/>
              </a:lnSpc>
              <a:spcBef>
                <a:spcPts val="1200"/>
              </a:spcBef>
              <a:spcAft>
                <a:spcPts val="0"/>
              </a:spcAft>
              <a:buClr>
                <a:schemeClr val="dk1"/>
              </a:buClr>
              <a:buSzPts val="2000"/>
              <a:buChar char="•"/>
              <a:defRPr sz="2000"/>
            </a:lvl1pPr>
            <a:lvl2pPr marL="914400" lvl="1" indent="-355600" algn="l" rtl="0">
              <a:lnSpc>
                <a:spcPct val="90000"/>
              </a:lnSpc>
              <a:spcBef>
                <a:spcPts val="1200"/>
              </a:spcBef>
              <a:spcAft>
                <a:spcPts val="0"/>
              </a:spcAft>
              <a:buClr>
                <a:schemeClr val="dk1"/>
              </a:buClr>
              <a:buSzPts val="2000"/>
              <a:buChar char="–"/>
              <a:defRPr sz="2000"/>
            </a:lvl2pPr>
            <a:lvl3pPr marL="1371600" lvl="2" indent="-355600" algn="l" rtl="0">
              <a:lnSpc>
                <a:spcPct val="90000"/>
              </a:lnSpc>
              <a:spcBef>
                <a:spcPts val="1200"/>
              </a:spcBef>
              <a:spcAft>
                <a:spcPts val="0"/>
              </a:spcAft>
              <a:buClr>
                <a:schemeClr val="dk1"/>
              </a:buClr>
              <a:buSzPts val="2000"/>
              <a:buChar char="•"/>
              <a:defRPr sz="2000"/>
            </a:lvl3pPr>
            <a:lvl4pPr marL="1828800" lvl="3" indent="-355600" algn="l" rtl="0">
              <a:lnSpc>
                <a:spcPct val="90000"/>
              </a:lnSpc>
              <a:spcBef>
                <a:spcPts val="1200"/>
              </a:spcBef>
              <a:spcAft>
                <a:spcPts val="0"/>
              </a:spcAft>
              <a:buClr>
                <a:schemeClr val="dk1"/>
              </a:buClr>
              <a:buSzPts val="2000"/>
              <a:buChar char="–"/>
              <a:defRPr sz="2000"/>
            </a:lvl4pPr>
            <a:lvl5pPr marL="2286000" lvl="4" indent="-355600" algn="l" rtl="0">
              <a:lnSpc>
                <a:spcPct val="90000"/>
              </a:lnSpc>
              <a:spcBef>
                <a:spcPts val="1200"/>
              </a:spcBef>
              <a:spcAft>
                <a:spcPts val="0"/>
              </a:spcAft>
              <a:buClr>
                <a:schemeClr val="dk1"/>
              </a:buClr>
              <a:buSzPts val="2000"/>
              <a:buChar char="•"/>
              <a:defRPr sz="20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06" name="Google Shape;306;gd288227fe4_1_166"/>
          <p:cNvSpPr txBox="1">
            <a:spLocks noGrp="1"/>
          </p:cNvSpPr>
          <p:nvPr>
            <p:ph type="body" idx="3"/>
          </p:nvPr>
        </p:nvSpPr>
        <p:spPr>
          <a:xfrm>
            <a:off x="8394192" y="1527048"/>
            <a:ext cx="3337500" cy="4462200"/>
          </a:xfrm>
          <a:prstGeom prst="rect">
            <a:avLst/>
          </a:prstGeom>
          <a:solidFill>
            <a:srgbClr val="F4F4F4"/>
          </a:solidFill>
          <a:ln>
            <a:noFill/>
          </a:ln>
        </p:spPr>
        <p:txBody>
          <a:bodyPr spcFirstLastPara="1" wrap="square" lIns="182875" tIns="182875" rIns="91425" bIns="91425" anchor="t" anchorCtr="0">
            <a:noAutofit/>
          </a:bodyPr>
          <a:lstStyle>
            <a:lvl1pPr marL="457200" lvl="0" indent="-355600" algn="l" rtl="0">
              <a:lnSpc>
                <a:spcPct val="90000"/>
              </a:lnSpc>
              <a:spcBef>
                <a:spcPts val="1200"/>
              </a:spcBef>
              <a:spcAft>
                <a:spcPts val="0"/>
              </a:spcAft>
              <a:buClr>
                <a:schemeClr val="dk1"/>
              </a:buClr>
              <a:buSzPts val="2000"/>
              <a:buChar char="•"/>
              <a:defRPr sz="2000"/>
            </a:lvl1pPr>
            <a:lvl2pPr marL="914400" lvl="1" indent="-355600" algn="l" rtl="0">
              <a:lnSpc>
                <a:spcPct val="90000"/>
              </a:lnSpc>
              <a:spcBef>
                <a:spcPts val="1200"/>
              </a:spcBef>
              <a:spcAft>
                <a:spcPts val="0"/>
              </a:spcAft>
              <a:buClr>
                <a:schemeClr val="dk1"/>
              </a:buClr>
              <a:buSzPts val="2000"/>
              <a:buChar char="–"/>
              <a:defRPr sz="2000"/>
            </a:lvl2pPr>
            <a:lvl3pPr marL="1371600" lvl="2" indent="-355600" algn="l" rtl="0">
              <a:lnSpc>
                <a:spcPct val="90000"/>
              </a:lnSpc>
              <a:spcBef>
                <a:spcPts val="1200"/>
              </a:spcBef>
              <a:spcAft>
                <a:spcPts val="0"/>
              </a:spcAft>
              <a:buClr>
                <a:schemeClr val="dk1"/>
              </a:buClr>
              <a:buSzPts val="2000"/>
              <a:buChar char="•"/>
              <a:defRPr sz="2000"/>
            </a:lvl3pPr>
            <a:lvl4pPr marL="1828800" lvl="3" indent="-355600" algn="l" rtl="0">
              <a:lnSpc>
                <a:spcPct val="90000"/>
              </a:lnSpc>
              <a:spcBef>
                <a:spcPts val="1200"/>
              </a:spcBef>
              <a:spcAft>
                <a:spcPts val="0"/>
              </a:spcAft>
              <a:buClr>
                <a:schemeClr val="dk1"/>
              </a:buClr>
              <a:buSzPts val="2000"/>
              <a:buChar char="–"/>
              <a:defRPr sz="2000"/>
            </a:lvl4pPr>
            <a:lvl5pPr marL="2286000" lvl="4" indent="-355600" algn="l" rtl="0">
              <a:lnSpc>
                <a:spcPct val="90000"/>
              </a:lnSpc>
              <a:spcBef>
                <a:spcPts val="1200"/>
              </a:spcBef>
              <a:spcAft>
                <a:spcPts val="0"/>
              </a:spcAft>
              <a:buClr>
                <a:schemeClr val="dk1"/>
              </a:buClr>
              <a:buSzPts val="2000"/>
              <a:buChar char="•"/>
              <a:defRPr sz="20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Four column">
  <p:cSld name="Four column">
    <p:spTree>
      <p:nvGrpSpPr>
        <p:cNvPr id="1" name="Shape 307"/>
        <p:cNvGrpSpPr/>
        <p:nvPr/>
      </p:nvGrpSpPr>
      <p:grpSpPr>
        <a:xfrm>
          <a:off x="0" y="0"/>
          <a:ext cx="0" cy="0"/>
          <a:chOff x="0" y="0"/>
          <a:chExt cx="0" cy="0"/>
        </a:xfrm>
      </p:grpSpPr>
      <p:sp>
        <p:nvSpPr>
          <p:cNvPr id="308" name="Google Shape;308;gd288227fe4_1_171"/>
          <p:cNvSpPr txBox="1">
            <a:spLocks noGrp="1"/>
          </p:cNvSpPr>
          <p:nvPr>
            <p:ph type="title"/>
          </p:nvPr>
        </p:nvSpPr>
        <p:spPr>
          <a:xfrm>
            <a:off x="457200" y="361950"/>
            <a:ext cx="11274600" cy="4512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2"/>
              </a:buClr>
              <a:buSzPts val="1800"/>
              <a:buNone/>
              <a:defRPr/>
            </a:lvl1pPr>
            <a:lvl2pPr lvl="1" algn="l" rtl="0">
              <a:lnSpc>
                <a:spcPct val="100000"/>
              </a:lnSpc>
              <a:spcBef>
                <a:spcPts val="120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09" name="Google Shape;309;gd288227fe4_1_171"/>
          <p:cNvSpPr txBox="1">
            <a:spLocks noGrp="1"/>
          </p:cNvSpPr>
          <p:nvPr>
            <p:ph type="body" idx="1"/>
          </p:nvPr>
        </p:nvSpPr>
        <p:spPr>
          <a:xfrm>
            <a:off x="457200" y="1527048"/>
            <a:ext cx="2600700" cy="4462200"/>
          </a:xfrm>
          <a:prstGeom prst="rect">
            <a:avLst/>
          </a:prstGeom>
          <a:noFill/>
          <a:ln>
            <a:noFill/>
          </a:ln>
        </p:spPr>
        <p:txBody>
          <a:bodyPr spcFirstLastPara="1" wrap="square" lIns="0" tIns="0" rIns="0" bIns="0" anchor="t" anchorCtr="0">
            <a:noAutofit/>
          </a:bodyPr>
          <a:lstStyle>
            <a:lvl1pPr marL="457200" lvl="0" indent="-355600" algn="l" rtl="0">
              <a:lnSpc>
                <a:spcPct val="90000"/>
              </a:lnSpc>
              <a:spcBef>
                <a:spcPts val="1200"/>
              </a:spcBef>
              <a:spcAft>
                <a:spcPts val="0"/>
              </a:spcAft>
              <a:buClr>
                <a:schemeClr val="dk1"/>
              </a:buClr>
              <a:buSzPts val="2000"/>
              <a:buChar char="•"/>
              <a:defRPr sz="2000"/>
            </a:lvl1pPr>
            <a:lvl2pPr marL="914400" lvl="1" indent="-355600" algn="l" rtl="0">
              <a:lnSpc>
                <a:spcPct val="90000"/>
              </a:lnSpc>
              <a:spcBef>
                <a:spcPts val="1200"/>
              </a:spcBef>
              <a:spcAft>
                <a:spcPts val="0"/>
              </a:spcAft>
              <a:buClr>
                <a:schemeClr val="dk1"/>
              </a:buClr>
              <a:buSzPts val="2000"/>
              <a:buChar char="–"/>
              <a:defRPr sz="2000"/>
            </a:lvl2pPr>
            <a:lvl3pPr marL="1371600" lvl="2" indent="-355600" algn="l" rtl="0">
              <a:lnSpc>
                <a:spcPct val="90000"/>
              </a:lnSpc>
              <a:spcBef>
                <a:spcPts val="1200"/>
              </a:spcBef>
              <a:spcAft>
                <a:spcPts val="0"/>
              </a:spcAft>
              <a:buClr>
                <a:schemeClr val="dk1"/>
              </a:buClr>
              <a:buSzPts val="2000"/>
              <a:buChar char="•"/>
              <a:defRPr sz="2000"/>
            </a:lvl3pPr>
            <a:lvl4pPr marL="1828800" lvl="3" indent="-355600" algn="l" rtl="0">
              <a:lnSpc>
                <a:spcPct val="90000"/>
              </a:lnSpc>
              <a:spcBef>
                <a:spcPts val="1200"/>
              </a:spcBef>
              <a:spcAft>
                <a:spcPts val="0"/>
              </a:spcAft>
              <a:buClr>
                <a:schemeClr val="dk1"/>
              </a:buClr>
              <a:buSzPts val="2000"/>
              <a:buChar char="–"/>
              <a:defRPr sz="2000"/>
            </a:lvl4pPr>
            <a:lvl5pPr marL="2286000" lvl="4" indent="-355600" algn="l" rtl="0">
              <a:lnSpc>
                <a:spcPct val="90000"/>
              </a:lnSpc>
              <a:spcBef>
                <a:spcPts val="1200"/>
              </a:spcBef>
              <a:spcAft>
                <a:spcPts val="0"/>
              </a:spcAft>
              <a:buClr>
                <a:schemeClr val="dk1"/>
              </a:buClr>
              <a:buSzPts val="2000"/>
              <a:buChar char="•"/>
              <a:defRPr sz="20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10" name="Google Shape;310;gd288227fe4_1_171"/>
          <p:cNvSpPr txBox="1">
            <a:spLocks noGrp="1"/>
          </p:cNvSpPr>
          <p:nvPr>
            <p:ph type="body" idx="2"/>
          </p:nvPr>
        </p:nvSpPr>
        <p:spPr>
          <a:xfrm>
            <a:off x="3348482" y="1527048"/>
            <a:ext cx="2600700" cy="4462200"/>
          </a:xfrm>
          <a:prstGeom prst="rect">
            <a:avLst/>
          </a:prstGeom>
          <a:noFill/>
          <a:ln>
            <a:noFill/>
          </a:ln>
        </p:spPr>
        <p:txBody>
          <a:bodyPr spcFirstLastPara="1" wrap="square" lIns="0" tIns="0" rIns="0" bIns="0" anchor="t" anchorCtr="0">
            <a:noAutofit/>
          </a:bodyPr>
          <a:lstStyle>
            <a:lvl1pPr marL="457200" lvl="0" indent="-355600" algn="l" rtl="0">
              <a:lnSpc>
                <a:spcPct val="90000"/>
              </a:lnSpc>
              <a:spcBef>
                <a:spcPts val="1200"/>
              </a:spcBef>
              <a:spcAft>
                <a:spcPts val="0"/>
              </a:spcAft>
              <a:buClr>
                <a:schemeClr val="dk1"/>
              </a:buClr>
              <a:buSzPts val="2000"/>
              <a:buChar char="•"/>
              <a:defRPr sz="2000"/>
            </a:lvl1pPr>
            <a:lvl2pPr marL="914400" lvl="1" indent="-355600" algn="l" rtl="0">
              <a:lnSpc>
                <a:spcPct val="90000"/>
              </a:lnSpc>
              <a:spcBef>
                <a:spcPts val="1200"/>
              </a:spcBef>
              <a:spcAft>
                <a:spcPts val="0"/>
              </a:spcAft>
              <a:buClr>
                <a:schemeClr val="dk1"/>
              </a:buClr>
              <a:buSzPts val="2000"/>
              <a:buChar char="–"/>
              <a:defRPr sz="2000"/>
            </a:lvl2pPr>
            <a:lvl3pPr marL="1371600" lvl="2" indent="-355600" algn="l" rtl="0">
              <a:lnSpc>
                <a:spcPct val="90000"/>
              </a:lnSpc>
              <a:spcBef>
                <a:spcPts val="1200"/>
              </a:spcBef>
              <a:spcAft>
                <a:spcPts val="0"/>
              </a:spcAft>
              <a:buClr>
                <a:schemeClr val="dk1"/>
              </a:buClr>
              <a:buSzPts val="2000"/>
              <a:buChar char="•"/>
              <a:defRPr sz="2000"/>
            </a:lvl3pPr>
            <a:lvl4pPr marL="1828800" lvl="3" indent="-355600" algn="l" rtl="0">
              <a:lnSpc>
                <a:spcPct val="90000"/>
              </a:lnSpc>
              <a:spcBef>
                <a:spcPts val="1200"/>
              </a:spcBef>
              <a:spcAft>
                <a:spcPts val="0"/>
              </a:spcAft>
              <a:buClr>
                <a:schemeClr val="dk1"/>
              </a:buClr>
              <a:buSzPts val="2000"/>
              <a:buChar char="–"/>
              <a:defRPr sz="2000"/>
            </a:lvl4pPr>
            <a:lvl5pPr marL="2286000" lvl="4" indent="-355600" algn="l" rtl="0">
              <a:lnSpc>
                <a:spcPct val="90000"/>
              </a:lnSpc>
              <a:spcBef>
                <a:spcPts val="1200"/>
              </a:spcBef>
              <a:spcAft>
                <a:spcPts val="0"/>
              </a:spcAft>
              <a:buClr>
                <a:schemeClr val="dk1"/>
              </a:buClr>
              <a:buSzPts val="2000"/>
              <a:buChar char="•"/>
              <a:defRPr sz="20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11" name="Google Shape;311;gd288227fe4_1_171"/>
          <p:cNvSpPr txBox="1">
            <a:spLocks noGrp="1"/>
          </p:cNvSpPr>
          <p:nvPr>
            <p:ph type="body" idx="3"/>
          </p:nvPr>
        </p:nvSpPr>
        <p:spPr>
          <a:xfrm>
            <a:off x="6239764" y="1527048"/>
            <a:ext cx="2600700" cy="4462200"/>
          </a:xfrm>
          <a:prstGeom prst="rect">
            <a:avLst/>
          </a:prstGeom>
          <a:noFill/>
          <a:ln>
            <a:noFill/>
          </a:ln>
        </p:spPr>
        <p:txBody>
          <a:bodyPr spcFirstLastPara="1" wrap="square" lIns="0" tIns="0" rIns="0" bIns="0" anchor="t" anchorCtr="0">
            <a:noAutofit/>
          </a:bodyPr>
          <a:lstStyle>
            <a:lvl1pPr marL="457200" lvl="0" indent="-355600" algn="l" rtl="0">
              <a:lnSpc>
                <a:spcPct val="90000"/>
              </a:lnSpc>
              <a:spcBef>
                <a:spcPts val="1200"/>
              </a:spcBef>
              <a:spcAft>
                <a:spcPts val="0"/>
              </a:spcAft>
              <a:buClr>
                <a:schemeClr val="dk1"/>
              </a:buClr>
              <a:buSzPts val="2000"/>
              <a:buChar char="•"/>
              <a:defRPr sz="2000"/>
            </a:lvl1pPr>
            <a:lvl2pPr marL="914400" lvl="1" indent="-355600" algn="l" rtl="0">
              <a:lnSpc>
                <a:spcPct val="90000"/>
              </a:lnSpc>
              <a:spcBef>
                <a:spcPts val="1200"/>
              </a:spcBef>
              <a:spcAft>
                <a:spcPts val="0"/>
              </a:spcAft>
              <a:buClr>
                <a:schemeClr val="dk1"/>
              </a:buClr>
              <a:buSzPts val="2000"/>
              <a:buChar char="–"/>
              <a:defRPr sz="2000"/>
            </a:lvl2pPr>
            <a:lvl3pPr marL="1371600" lvl="2" indent="-355600" algn="l" rtl="0">
              <a:lnSpc>
                <a:spcPct val="90000"/>
              </a:lnSpc>
              <a:spcBef>
                <a:spcPts val="1200"/>
              </a:spcBef>
              <a:spcAft>
                <a:spcPts val="0"/>
              </a:spcAft>
              <a:buClr>
                <a:schemeClr val="dk1"/>
              </a:buClr>
              <a:buSzPts val="2000"/>
              <a:buChar char="•"/>
              <a:defRPr sz="2000"/>
            </a:lvl3pPr>
            <a:lvl4pPr marL="1828800" lvl="3" indent="-355600" algn="l" rtl="0">
              <a:lnSpc>
                <a:spcPct val="90000"/>
              </a:lnSpc>
              <a:spcBef>
                <a:spcPts val="1200"/>
              </a:spcBef>
              <a:spcAft>
                <a:spcPts val="0"/>
              </a:spcAft>
              <a:buClr>
                <a:schemeClr val="dk1"/>
              </a:buClr>
              <a:buSzPts val="2000"/>
              <a:buChar char="–"/>
              <a:defRPr sz="2000"/>
            </a:lvl4pPr>
            <a:lvl5pPr marL="2286000" lvl="4" indent="-355600" algn="l" rtl="0">
              <a:lnSpc>
                <a:spcPct val="90000"/>
              </a:lnSpc>
              <a:spcBef>
                <a:spcPts val="1200"/>
              </a:spcBef>
              <a:spcAft>
                <a:spcPts val="0"/>
              </a:spcAft>
              <a:buClr>
                <a:schemeClr val="dk1"/>
              </a:buClr>
              <a:buSzPts val="2000"/>
              <a:buChar char="•"/>
              <a:defRPr sz="20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12" name="Google Shape;312;gd288227fe4_1_171"/>
          <p:cNvSpPr txBox="1">
            <a:spLocks noGrp="1"/>
          </p:cNvSpPr>
          <p:nvPr>
            <p:ph type="body" idx="4"/>
          </p:nvPr>
        </p:nvSpPr>
        <p:spPr>
          <a:xfrm>
            <a:off x="9131046" y="1527048"/>
            <a:ext cx="2600700" cy="4462200"/>
          </a:xfrm>
          <a:prstGeom prst="rect">
            <a:avLst/>
          </a:prstGeom>
          <a:noFill/>
          <a:ln>
            <a:noFill/>
          </a:ln>
        </p:spPr>
        <p:txBody>
          <a:bodyPr spcFirstLastPara="1" wrap="square" lIns="0" tIns="0" rIns="0" bIns="0" anchor="t" anchorCtr="0">
            <a:noAutofit/>
          </a:bodyPr>
          <a:lstStyle>
            <a:lvl1pPr marL="457200" lvl="0" indent="-355600" algn="l" rtl="0">
              <a:lnSpc>
                <a:spcPct val="90000"/>
              </a:lnSpc>
              <a:spcBef>
                <a:spcPts val="1200"/>
              </a:spcBef>
              <a:spcAft>
                <a:spcPts val="0"/>
              </a:spcAft>
              <a:buClr>
                <a:schemeClr val="dk1"/>
              </a:buClr>
              <a:buSzPts val="2000"/>
              <a:buChar char="•"/>
              <a:defRPr sz="2000"/>
            </a:lvl1pPr>
            <a:lvl2pPr marL="914400" lvl="1" indent="-355600" algn="l" rtl="0">
              <a:lnSpc>
                <a:spcPct val="90000"/>
              </a:lnSpc>
              <a:spcBef>
                <a:spcPts val="1200"/>
              </a:spcBef>
              <a:spcAft>
                <a:spcPts val="0"/>
              </a:spcAft>
              <a:buClr>
                <a:schemeClr val="dk1"/>
              </a:buClr>
              <a:buSzPts val="2000"/>
              <a:buChar char="–"/>
              <a:defRPr sz="2000"/>
            </a:lvl2pPr>
            <a:lvl3pPr marL="1371600" lvl="2" indent="-355600" algn="l" rtl="0">
              <a:lnSpc>
                <a:spcPct val="90000"/>
              </a:lnSpc>
              <a:spcBef>
                <a:spcPts val="1200"/>
              </a:spcBef>
              <a:spcAft>
                <a:spcPts val="0"/>
              </a:spcAft>
              <a:buClr>
                <a:schemeClr val="dk1"/>
              </a:buClr>
              <a:buSzPts val="2000"/>
              <a:buChar char="•"/>
              <a:defRPr sz="2000"/>
            </a:lvl3pPr>
            <a:lvl4pPr marL="1828800" lvl="3" indent="-355600" algn="l" rtl="0">
              <a:lnSpc>
                <a:spcPct val="90000"/>
              </a:lnSpc>
              <a:spcBef>
                <a:spcPts val="1200"/>
              </a:spcBef>
              <a:spcAft>
                <a:spcPts val="0"/>
              </a:spcAft>
              <a:buClr>
                <a:schemeClr val="dk1"/>
              </a:buClr>
              <a:buSzPts val="2000"/>
              <a:buChar char="–"/>
              <a:defRPr sz="2000"/>
            </a:lvl4pPr>
            <a:lvl5pPr marL="2286000" lvl="4" indent="-355600" algn="l" rtl="0">
              <a:lnSpc>
                <a:spcPct val="90000"/>
              </a:lnSpc>
              <a:spcBef>
                <a:spcPts val="1200"/>
              </a:spcBef>
              <a:spcAft>
                <a:spcPts val="0"/>
              </a:spcAft>
              <a:buClr>
                <a:schemeClr val="dk1"/>
              </a:buClr>
              <a:buSzPts val="2000"/>
              <a:buChar char="•"/>
              <a:defRPr sz="20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Four column shaded">
  <p:cSld name="Four column shaded">
    <p:spTree>
      <p:nvGrpSpPr>
        <p:cNvPr id="1" name="Shape 313"/>
        <p:cNvGrpSpPr/>
        <p:nvPr/>
      </p:nvGrpSpPr>
      <p:grpSpPr>
        <a:xfrm>
          <a:off x="0" y="0"/>
          <a:ext cx="0" cy="0"/>
          <a:chOff x="0" y="0"/>
          <a:chExt cx="0" cy="0"/>
        </a:xfrm>
      </p:grpSpPr>
      <p:sp>
        <p:nvSpPr>
          <p:cNvPr id="314" name="Google Shape;314;gd288227fe4_1_177"/>
          <p:cNvSpPr txBox="1">
            <a:spLocks noGrp="1"/>
          </p:cNvSpPr>
          <p:nvPr>
            <p:ph type="title"/>
          </p:nvPr>
        </p:nvSpPr>
        <p:spPr>
          <a:xfrm>
            <a:off x="457200" y="361950"/>
            <a:ext cx="11274600" cy="4512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2"/>
              </a:buClr>
              <a:buSzPts val="1800"/>
              <a:buNone/>
              <a:defRPr/>
            </a:lvl1pPr>
            <a:lvl2pPr lvl="1" algn="l" rtl="0">
              <a:lnSpc>
                <a:spcPct val="100000"/>
              </a:lnSpc>
              <a:spcBef>
                <a:spcPts val="120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15" name="Google Shape;315;gd288227fe4_1_177"/>
          <p:cNvSpPr txBox="1">
            <a:spLocks noGrp="1"/>
          </p:cNvSpPr>
          <p:nvPr>
            <p:ph type="body" idx="1"/>
          </p:nvPr>
        </p:nvSpPr>
        <p:spPr>
          <a:xfrm>
            <a:off x="457200" y="1527048"/>
            <a:ext cx="2600700" cy="4462200"/>
          </a:xfrm>
          <a:prstGeom prst="rect">
            <a:avLst/>
          </a:prstGeom>
          <a:solidFill>
            <a:srgbClr val="F4F4F4"/>
          </a:solidFill>
          <a:ln>
            <a:noFill/>
          </a:ln>
        </p:spPr>
        <p:txBody>
          <a:bodyPr spcFirstLastPara="1" wrap="square" lIns="91425" tIns="182875" rIns="91425" bIns="91425" anchor="t" anchorCtr="0">
            <a:noAutofit/>
          </a:bodyPr>
          <a:lstStyle>
            <a:lvl1pPr marL="457200" lvl="0" indent="-355600" algn="l" rtl="0">
              <a:lnSpc>
                <a:spcPct val="90000"/>
              </a:lnSpc>
              <a:spcBef>
                <a:spcPts val="1200"/>
              </a:spcBef>
              <a:spcAft>
                <a:spcPts val="0"/>
              </a:spcAft>
              <a:buClr>
                <a:schemeClr val="dk1"/>
              </a:buClr>
              <a:buSzPts val="2000"/>
              <a:buChar char="•"/>
              <a:defRPr sz="2000"/>
            </a:lvl1pPr>
            <a:lvl2pPr marL="914400" lvl="1" indent="-355600" algn="l" rtl="0">
              <a:lnSpc>
                <a:spcPct val="90000"/>
              </a:lnSpc>
              <a:spcBef>
                <a:spcPts val="1200"/>
              </a:spcBef>
              <a:spcAft>
                <a:spcPts val="0"/>
              </a:spcAft>
              <a:buClr>
                <a:schemeClr val="dk1"/>
              </a:buClr>
              <a:buSzPts val="2000"/>
              <a:buChar char="–"/>
              <a:defRPr sz="2000"/>
            </a:lvl2pPr>
            <a:lvl3pPr marL="1371600" lvl="2" indent="-355600" algn="l" rtl="0">
              <a:lnSpc>
                <a:spcPct val="90000"/>
              </a:lnSpc>
              <a:spcBef>
                <a:spcPts val="1200"/>
              </a:spcBef>
              <a:spcAft>
                <a:spcPts val="0"/>
              </a:spcAft>
              <a:buClr>
                <a:schemeClr val="dk1"/>
              </a:buClr>
              <a:buSzPts val="2000"/>
              <a:buChar char="•"/>
              <a:defRPr sz="2000"/>
            </a:lvl3pPr>
            <a:lvl4pPr marL="1828800" lvl="3" indent="-355600" algn="l" rtl="0">
              <a:lnSpc>
                <a:spcPct val="90000"/>
              </a:lnSpc>
              <a:spcBef>
                <a:spcPts val="1200"/>
              </a:spcBef>
              <a:spcAft>
                <a:spcPts val="0"/>
              </a:spcAft>
              <a:buClr>
                <a:schemeClr val="dk1"/>
              </a:buClr>
              <a:buSzPts val="2000"/>
              <a:buChar char="–"/>
              <a:defRPr sz="2000"/>
            </a:lvl4pPr>
            <a:lvl5pPr marL="2286000" lvl="4" indent="-355600" algn="l" rtl="0">
              <a:lnSpc>
                <a:spcPct val="90000"/>
              </a:lnSpc>
              <a:spcBef>
                <a:spcPts val="1200"/>
              </a:spcBef>
              <a:spcAft>
                <a:spcPts val="0"/>
              </a:spcAft>
              <a:buClr>
                <a:schemeClr val="dk1"/>
              </a:buClr>
              <a:buSzPts val="2000"/>
              <a:buChar char="•"/>
              <a:defRPr sz="20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16" name="Google Shape;316;gd288227fe4_1_177"/>
          <p:cNvSpPr txBox="1">
            <a:spLocks noGrp="1"/>
          </p:cNvSpPr>
          <p:nvPr>
            <p:ph type="body" idx="2"/>
          </p:nvPr>
        </p:nvSpPr>
        <p:spPr>
          <a:xfrm>
            <a:off x="3348482" y="1527048"/>
            <a:ext cx="2600700" cy="4462200"/>
          </a:xfrm>
          <a:prstGeom prst="rect">
            <a:avLst/>
          </a:prstGeom>
          <a:solidFill>
            <a:srgbClr val="F4F4F4"/>
          </a:solidFill>
          <a:ln>
            <a:noFill/>
          </a:ln>
        </p:spPr>
        <p:txBody>
          <a:bodyPr spcFirstLastPara="1" wrap="square" lIns="91425" tIns="182875" rIns="91425" bIns="91425" anchor="t" anchorCtr="0">
            <a:noAutofit/>
          </a:bodyPr>
          <a:lstStyle>
            <a:lvl1pPr marL="457200" lvl="0" indent="-355600" algn="l" rtl="0">
              <a:lnSpc>
                <a:spcPct val="90000"/>
              </a:lnSpc>
              <a:spcBef>
                <a:spcPts val="1200"/>
              </a:spcBef>
              <a:spcAft>
                <a:spcPts val="0"/>
              </a:spcAft>
              <a:buClr>
                <a:schemeClr val="dk1"/>
              </a:buClr>
              <a:buSzPts val="2000"/>
              <a:buChar char="•"/>
              <a:defRPr sz="2000"/>
            </a:lvl1pPr>
            <a:lvl2pPr marL="914400" lvl="1" indent="-355600" algn="l" rtl="0">
              <a:lnSpc>
                <a:spcPct val="90000"/>
              </a:lnSpc>
              <a:spcBef>
                <a:spcPts val="1200"/>
              </a:spcBef>
              <a:spcAft>
                <a:spcPts val="0"/>
              </a:spcAft>
              <a:buClr>
                <a:schemeClr val="dk1"/>
              </a:buClr>
              <a:buSzPts val="2000"/>
              <a:buChar char="–"/>
              <a:defRPr sz="2000"/>
            </a:lvl2pPr>
            <a:lvl3pPr marL="1371600" lvl="2" indent="-355600" algn="l" rtl="0">
              <a:lnSpc>
                <a:spcPct val="90000"/>
              </a:lnSpc>
              <a:spcBef>
                <a:spcPts val="1200"/>
              </a:spcBef>
              <a:spcAft>
                <a:spcPts val="0"/>
              </a:spcAft>
              <a:buClr>
                <a:schemeClr val="dk1"/>
              </a:buClr>
              <a:buSzPts val="2000"/>
              <a:buChar char="•"/>
              <a:defRPr sz="2000"/>
            </a:lvl3pPr>
            <a:lvl4pPr marL="1828800" lvl="3" indent="-355600" algn="l" rtl="0">
              <a:lnSpc>
                <a:spcPct val="90000"/>
              </a:lnSpc>
              <a:spcBef>
                <a:spcPts val="1200"/>
              </a:spcBef>
              <a:spcAft>
                <a:spcPts val="0"/>
              </a:spcAft>
              <a:buClr>
                <a:schemeClr val="dk1"/>
              </a:buClr>
              <a:buSzPts val="2000"/>
              <a:buChar char="–"/>
              <a:defRPr sz="2000"/>
            </a:lvl4pPr>
            <a:lvl5pPr marL="2286000" lvl="4" indent="-355600" algn="l" rtl="0">
              <a:lnSpc>
                <a:spcPct val="90000"/>
              </a:lnSpc>
              <a:spcBef>
                <a:spcPts val="1200"/>
              </a:spcBef>
              <a:spcAft>
                <a:spcPts val="0"/>
              </a:spcAft>
              <a:buClr>
                <a:schemeClr val="dk1"/>
              </a:buClr>
              <a:buSzPts val="2000"/>
              <a:buChar char="•"/>
              <a:defRPr sz="20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17" name="Google Shape;317;gd288227fe4_1_177"/>
          <p:cNvSpPr txBox="1">
            <a:spLocks noGrp="1"/>
          </p:cNvSpPr>
          <p:nvPr>
            <p:ph type="body" idx="3"/>
          </p:nvPr>
        </p:nvSpPr>
        <p:spPr>
          <a:xfrm>
            <a:off x="6239764" y="1527048"/>
            <a:ext cx="2600700" cy="4462200"/>
          </a:xfrm>
          <a:prstGeom prst="rect">
            <a:avLst/>
          </a:prstGeom>
          <a:solidFill>
            <a:srgbClr val="F4F4F4"/>
          </a:solidFill>
          <a:ln>
            <a:noFill/>
          </a:ln>
        </p:spPr>
        <p:txBody>
          <a:bodyPr spcFirstLastPara="1" wrap="square" lIns="91425" tIns="182875" rIns="91425" bIns="91425" anchor="t" anchorCtr="0">
            <a:noAutofit/>
          </a:bodyPr>
          <a:lstStyle>
            <a:lvl1pPr marL="457200" lvl="0" indent="-355600" algn="l" rtl="0">
              <a:lnSpc>
                <a:spcPct val="90000"/>
              </a:lnSpc>
              <a:spcBef>
                <a:spcPts val="1200"/>
              </a:spcBef>
              <a:spcAft>
                <a:spcPts val="0"/>
              </a:spcAft>
              <a:buClr>
                <a:schemeClr val="dk1"/>
              </a:buClr>
              <a:buSzPts val="2000"/>
              <a:buChar char="•"/>
              <a:defRPr sz="2000"/>
            </a:lvl1pPr>
            <a:lvl2pPr marL="914400" lvl="1" indent="-355600" algn="l" rtl="0">
              <a:lnSpc>
                <a:spcPct val="90000"/>
              </a:lnSpc>
              <a:spcBef>
                <a:spcPts val="1200"/>
              </a:spcBef>
              <a:spcAft>
                <a:spcPts val="0"/>
              </a:spcAft>
              <a:buClr>
                <a:schemeClr val="dk1"/>
              </a:buClr>
              <a:buSzPts val="2000"/>
              <a:buChar char="–"/>
              <a:defRPr sz="2000"/>
            </a:lvl2pPr>
            <a:lvl3pPr marL="1371600" lvl="2" indent="-355600" algn="l" rtl="0">
              <a:lnSpc>
                <a:spcPct val="90000"/>
              </a:lnSpc>
              <a:spcBef>
                <a:spcPts val="1200"/>
              </a:spcBef>
              <a:spcAft>
                <a:spcPts val="0"/>
              </a:spcAft>
              <a:buClr>
                <a:schemeClr val="dk1"/>
              </a:buClr>
              <a:buSzPts val="2000"/>
              <a:buChar char="•"/>
              <a:defRPr sz="2000"/>
            </a:lvl3pPr>
            <a:lvl4pPr marL="1828800" lvl="3" indent="-355600" algn="l" rtl="0">
              <a:lnSpc>
                <a:spcPct val="90000"/>
              </a:lnSpc>
              <a:spcBef>
                <a:spcPts val="1200"/>
              </a:spcBef>
              <a:spcAft>
                <a:spcPts val="0"/>
              </a:spcAft>
              <a:buClr>
                <a:schemeClr val="dk1"/>
              </a:buClr>
              <a:buSzPts val="2000"/>
              <a:buChar char="–"/>
              <a:defRPr sz="2000"/>
            </a:lvl4pPr>
            <a:lvl5pPr marL="2286000" lvl="4" indent="-355600" algn="l" rtl="0">
              <a:lnSpc>
                <a:spcPct val="90000"/>
              </a:lnSpc>
              <a:spcBef>
                <a:spcPts val="1200"/>
              </a:spcBef>
              <a:spcAft>
                <a:spcPts val="0"/>
              </a:spcAft>
              <a:buClr>
                <a:schemeClr val="dk1"/>
              </a:buClr>
              <a:buSzPts val="2000"/>
              <a:buChar char="•"/>
              <a:defRPr sz="20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18" name="Google Shape;318;gd288227fe4_1_177"/>
          <p:cNvSpPr txBox="1">
            <a:spLocks noGrp="1"/>
          </p:cNvSpPr>
          <p:nvPr>
            <p:ph type="body" idx="4"/>
          </p:nvPr>
        </p:nvSpPr>
        <p:spPr>
          <a:xfrm>
            <a:off x="9131046" y="1527048"/>
            <a:ext cx="2600700" cy="4462200"/>
          </a:xfrm>
          <a:prstGeom prst="rect">
            <a:avLst/>
          </a:prstGeom>
          <a:solidFill>
            <a:srgbClr val="F4F4F4"/>
          </a:solidFill>
          <a:ln>
            <a:noFill/>
          </a:ln>
        </p:spPr>
        <p:txBody>
          <a:bodyPr spcFirstLastPara="1" wrap="square" lIns="91425" tIns="182875" rIns="91425" bIns="91425" anchor="t" anchorCtr="0">
            <a:noAutofit/>
          </a:bodyPr>
          <a:lstStyle>
            <a:lvl1pPr marL="457200" lvl="0" indent="-355600" algn="l" rtl="0">
              <a:lnSpc>
                <a:spcPct val="90000"/>
              </a:lnSpc>
              <a:spcBef>
                <a:spcPts val="1200"/>
              </a:spcBef>
              <a:spcAft>
                <a:spcPts val="0"/>
              </a:spcAft>
              <a:buClr>
                <a:schemeClr val="dk1"/>
              </a:buClr>
              <a:buSzPts val="2000"/>
              <a:buChar char="•"/>
              <a:defRPr sz="2000"/>
            </a:lvl1pPr>
            <a:lvl2pPr marL="914400" lvl="1" indent="-355600" algn="l" rtl="0">
              <a:lnSpc>
                <a:spcPct val="90000"/>
              </a:lnSpc>
              <a:spcBef>
                <a:spcPts val="1200"/>
              </a:spcBef>
              <a:spcAft>
                <a:spcPts val="0"/>
              </a:spcAft>
              <a:buClr>
                <a:schemeClr val="dk1"/>
              </a:buClr>
              <a:buSzPts val="2000"/>
              <a:buChar char="–"/>
              <a:defRPr sz="2000"/>
            </a:lvl2pPr>
            <a:lvl3pPr marL="1371600" lvl="2" indent="-355600" algn="l" rtl="0">
              <a:lnSpc>
                <a:spcPct val="90000"/>
              </a:lnSpc>
              <a:spcBef>
                <a:spcPts val="1200"/>
              </a:spcBef>
              <a:spcAft>
                <a:spcPts val="0"/>
              </a:spcAft>
              <a:buClr>
                <a:schemeClr val="dk1"/>
              </a:buClr>
              <a:buSzPts val="2000"/>
              <a:buChar char="•"/>
              <a:defRPr sz="2000"/>
            </a:lvl3pPr>
            <a:lvl4pPr marL="1828800" lvl="3" indent="-355600" algn="l" rtl="0">
              <a:lnSpc>
                <a:spcPct val="90000"/>
              </a:lnSpc>
              <a:spcBef>
                <a:spcPts val="1200"/>
              </a:spcBef>
              <a:spcAft>
                <a:spcPts val="0"/>
              </a:spcAft>
              <a:buClr>
                <a:schemeClr val="dk1"/>
              </a:buClr>
              <a:buSzPts val="2000"/>
              <a:buChar char="–"/>
              <a:defRPr sz="2000"/>
            </a:lvl4pPr>
            <a:lvl5pPr marL="2286000" lvl="4" indent="-355600" algn="l" rtl="0">
              <a:lnSpc>
                <a:spcPct val="90000"/>
              </a:lnSpc>
              <a:spcBef>
                <a:spcPts val="1200"/>
              </a:spcBef>
              <a:spcAft>
                <a:spcPts val="0"/>
              </a:spcAft>
              <a:buClr>
                <a:schemeClr val="dk1"/>
              </a:buClr>
              <a:buSzPts val="2000"/>
              <a:buChar char="•"/>
              <a:defRPr sz="2000"/>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ummitCode_Title Slide">
  <p:cSld name="SummitCode_Title Slide">
    <p:bg>
      <p:bgPr>
        <a:solidFill>
          <a:schemeClr val="dk2"/>
        </a:solidFill>
        <a:effectLst/>
      </p:bgPr>
    </p:bg>
    <p:spTree>
      <p:nvGrpSpPr>
        <p:cNvPr id="1" name="Shape 46"/>
        <p:cNvGrpSpPr/>
        <p:nvPr/>
      </p:nvGrpSpPr>
      <p:grpSpPr>
        <a:xfrm>
          <a:off x="0" y="0"/>
          <a:ext cx="0" cy="0"/>
          <a:chOff x="0" y="0"/>
          <a:chExt cx="0" cy="0"/>
        </a:xfrm>
      </p:grpSpPr>
      <p:pic>
        <p:nvPicPr>
          <p:cNvPr id="47" name="Google Shape;47;gbcce1da12b_6_16"/>
          <p:cNvPicPr preferRelativeResize="0"/>
          <p:nvPr/>
        </p:nvPicPr>
        <p:blipFill rotWithShape="1">
          <a:blip r:embed="rId2">
            <a:alphaModFix/>
          </a:blip>
          <a:srcRect/>
          <a:stretch/>
        </p:blipFill>
        <p:spPr>
          <a:xfrm>
            <a:off x="9688259" y="5975402"/>
            <a:ext cx="2053216" cy="469087"/>
          </a:xfrm>
          <a:prstGeom prst="rect">
            <a:avLst/>
          </a:prstGeom>
          <a:noFill/>
          <a:ln>
            <a:noFill/>
          </a:ln>
        </p:spPr>
      </p:pic>
      <p:sp>
        <p:nvSpPr>
          <p:cNvPr id="48" name="Google Shape;48;gbcce1da12b_6_16"/>
          <p:cNvSpPr txBox="1">
            <a:spLocks noGrp="1"/>
          </p:cNvSpPr>
          <p:nvPr>
            <p:ph type="subTitle" idx="1"/>
          </p:nvPr>
        </p:nvSpPr>
        <p:spPr>
          <a:xfrm>
            <a:off x="987463" y="4187546"/>
            <a:ext cx="7228206" cy="276999"/>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FFFFFF"/>
              </a:buClr>
              <a:buSzPts val="1800"/>
              <a:buFont typeface="Times"/>
              <a:buNone/>
              <a:defRPr sz="1800">
                <a:solidFill>
                  <a:srgbClr val="FFFFFF"/>
                </a:solidFill>
                <a:latin typeface="Arial"/>
                <a:ea typeface="Arial"/>
                <a:cs typeface="Arial"/>
                <a:sym typeface="Arial"/>
              </a:defRPr>
            </a:lvl1pPr>
            <a:lvl2pPr lvl="1" algn="l">
              <a:lnSpc>
                <a:spcPct val="90000"/>
              </a:lnSpc>
              <a:spcBef>
                <a:spcPts val="1200"/>
              </a:spcBef>
              <a:spcAft>
                <a:spcPts val="0"/>
              </a:spcAft>
              <a:buClr>
                <a:schemeClr val="lt1"/>
              </a:buClr>
              <a:buSzPts val="1620"/>
              <a:buChar char="–"/>
              <a:defRPr/>
            </a:lvl2pPr>
            <a:lvl3pPr lvl="2" algn="l">
              <a:lnSpc>
                <a:spcPct val="90000"/>
              </a:lnSpc>
              <a:spcBef>
                <a:spcPts val="1200"/>
              </a:spcBef>
              <a:spcAft>
                <a:spcPts val="0"/>
              </a:spcAft>
              <a:buClr>
                <a:schemeClr val="lt1"/>
              </a:buClr>
              <a:buSzPts val="1800"/>
              <a:buChar char="•"/>
              <a:defRPr/>
            </a:lvl3pPr>
            <a:lvl4pPr lvl="3" algn="l">
              <a:lnSpc>
                <a:spcPct val="90000"/>
              </a:lnSpc>
              <a:spcBef>
                <a:spcPts val="1200"/>
              </a:spcBef>
              <a:spcAft>
                <a:spcPts val="0"/>
              </a:spcAft>
              <a:buClr>
                <a:schemeClr val="lt1"/>
              </a:buClr>
              <a:buSzPts val="1620"/>
              <a:buChar char="–"/>
              <a:defRPr/>
            </a:lvl4pPr>
            <a:lvl5pPr lvl="4" algn="l">
              <a:lnSpc>
                <a:spcPct val="90000"/>
              </a:lnSpc>
              <a:spcBef>
                <a:spcPts val="1200"/>
              </a:spcBef>
              <a:spcAft>
                <a:spcPts val="0"/>
              </a:spcAft>
              <a:buClr>
                <a:schemeClr val="lt1"/>
              </a:buClr>
              <a:buSzPts val="1800"/>
              <a:buChar char="•"/>
              <a:defRPr/>
            </a:lvl5pPr>
            <a:lvl6pPr lvl="5" algn="l">
              <a:lnSpc>
                <a:spcPct val="90000"/>
              </a:lnSpc>
              <a:spcBef>
                <a:spcPts val="5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a:endParaRPr/>
          </a:p>
        </p:txBody>
      </p:sp>
      <p:sp>
        <p:nvSpPr>
          <p:cNvPr id="49" name="Google Shape;49;gbcce1da12b_6_16"/>
          <p:cNvSpPr txBox="1">
            <a:spLocks noGrp="1"/>
          </p:cNvSpPr>
          <p:nvPr>
            <p:ph type="ctrTitle"/>
          </p:nvPr>
        </p:nvSpPr>
        <p:spPr>
          <a:xfrm>
            <a:off x="987463" y="2070748"/>
            <a:ext cx="7228205" cy="1994392"/>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rgbClr val="FFFFFF"/>
              </a:buClr>
              <a:buSzPts val="3600"/>
              <a:buFont typeface="Arial Black"/>
              <a:buNone/>
              <a:defRPr sz="3600" b="0">
                <a:solidFill>
                  <a:srgbClr val="FFFFFF"/>
                </a:solidFill>
                <a:latin typeface="Arial Black"/>
                <a:ea typeface="Arial Black"/>
                <a:cs typeface="Arial Black"/>
                <a:sym typeface="Arial Black"/>
              </a:defRPr>
            </a:lvl1pPr>
            <a:lvl2pPr lvl="1" algn="l">
              <a:lnSpc>
                <a:spcPct val="100000"/>
              </a:lnSpc>
              <a:spcBef>
                <a:spcPts val="3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gbcce1da12b_6_16"/>
          <p:cNvSpPr txBox="1">
            <a:spLocks noGrp="1"/>
          </p:cNvSpPr>
          <p:nvPr>
            <p:ph type="body" idx="2"/>
          </p:nvPr>
        </p:nvSpPr>
        <p:spPr>
          <a:xfrm>
            <a:off x="460256" y="348321"/>
            <a:ext cx="9172870" cy="27699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FFFFFF"/>
              </a:buClr>
              <a:buSzPts val="2000"/>
              <a:buFont typeface="Arial"/>
              <a:buNone/>
              <a:defRPr sz="2000" b="1">
                <a:solidFill>
                  <a:srgbClr val="FFFFFF"/>
                </a:solidFill>
                <a:latin typeface="Arial"/>
                <a:ea typeface="Arial"/>
                <a:cs typeface="Arial"/>
                <a:sym typeface="Arial"/>
              </a:defRPr>
            </a:lvl1pPr>
            <a:lvl2pPr marL="914400" lvl="1" indent="-228600" algn="l">
              <a:lnSpc>
                <a:spcPct val="90000"/>
              </a:lnSpc>
              <a:spcBef>
                <a:spcPts val="600"/>
              </a:spcBef>
              <a:spcAft>
                <a:spcPts val="0"/>
              </a:spcAft>
              <a:buClr>
                <a:schemeClr val="lt1"/>
              </a:buClr>
              <a:buSzPts val="1080"/>
              <a:buFont typeface="Arial"/>
              <a:buNone/>
              <a:defRPr sz="1200" b="1">
                <a:solidFill>
                  <a:schemeClr val="lt1"/>
                </a:solidFill>
                <a:latin typeface="Arial"/>
                <a:ea typeface="Arial"/>
                <a:cs typeface="Arial"/>
                <a:sym typeface="Arial"/>
              </a:defRPr>
            </a:lvl2pPr>
            <a:lvl3pPr marL="1371600" lvl="2" indent="-228600" algn="l">
              <a:lnSpc>
                <a:spcPct val="90000"/>
              </a:lnSpc>
              <a:spcBef>
                <a:spcPts val="1200"/>
              </a:spcBef>
              <a:spcAft>
                <a:spcPts val="0"/>
              </a:spcAft>
              <a:buClr>
                <a:schemeClr val="lt1"/>
              </a:buClr>
              <a:buSzPts val="2400"/>
              <a:buFont typeface="Arial"/>
              <a:buNone/>
              <a:defRPr/>
            </a:lvl3pPr>
            <a:lvl4pPr marL="1828800" lvl="3" indent="-228600" algn="l">
              <a:lnSpc>
                <a:spcPct val="90000"/>
              </a:lnSpc>
              <a:spcBef>
                <a:spcPts val="1200"/>
              </a:spcBef>
              <a:spcAft>
                <a:spcPts val="0"/>
              </a:spcAft>
              <a:buClr>
                <a:schemeClr val="lt1"/>
              </a:buClr>
              <a:buSzPts val="2160"/>
              <a:buFont typeface="Arial"/>
              <a:buNone/>
              <a:defRPr/>
            </a:lvl4pPr>
            <a:lvl5pPr marL="2286000" lvl="4" indent="-228600" algn="l">
              <a:lnSpc>
                <a:spcPct val="90000"/>
              </a:lnSpc>
              <a:spcBef>
                <a:spcPts val="1200"/>
              </a:spcBef>
              <a:spcAft>
                <a:spcPts val="0"/>
              </a:spcAft>
              <a:buClr>
                <a:schemeClr val="lt1"/>
              </a:buClr>
              <a:buSzPts val="2400"/>
              <a:buFont typeface="Arial"/>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gbcce1da12b_6_16"/>
          <p:cNvSpPr txBox="1">
            <a:spLocks noGrp="1"/>
          </p:cNvSpPr>
          <p:nvPr>
            <p:ph type="body" idx="3"/>
          </p:nvPr>
        </p:nvSpPr>
        <p:spPr>
          <a:xfrm>
            <a:off x="460255" y="686571"/>
            <a:ext cx="9172871" cy="16619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BDBDBD"/>
              </a:buClr>
              <a:buSzPts val="1200"/>
              <a:buFont typeface="Arial Black"/>
              <a:buNone/>
              <a:defRPr sz="1200" b="1">
                <a:solidFill>
                  <a:srgbClr val="BDBDBD"/>
                </a:solidFill>
                <a:latin typeface="Arial Black"/>
                <a:ea typeface="Arial Black"/>
                <a:cs typeface="Arial Black"/>
                <a:sym typeface="Arial Black"/>
              </a:defRPr>
            </a:lvl1pPr>
            <a:lvl2pPr marL="914400" lvl="1" indent="-228600" algn="l">
              <a:lnSpc>
                <a:spcPct val="90000"/>
              </a:lnSpc>
              <a:spcBef>
                <a:spcPts val="600"/>
              </a:spcBef>
              <a:spcAft>
                <a:spcPts val="0"/>
              </a:spcAft>
              <a:buClr>
                <a:srgbClr val="B2B2B2"/>
              </a:buClr>
              <a:buSzPts val="1080"/>
              <a:buFont typeface="Arial"/>
              <a:buNone/>
              <a:defRPr sz="1200" b="1">
                <a:solidFill>
                  <a:srgbClr val="B2B2B2"/>
                </a:solidFill>
                <a:latin typeface="Arial"/>
                <a:ea typeface="Arial"/>
                <a:cs typeface="Arial"/>
                <a:sym typeface="Arial"/>
              </a:defRPr>
            </a:lvl2pPr>
            <a:lvl3pPr marL="1371600" lvl="2" indent="-228600" algn="l">
              <a:lnSpc>
                <a:spcPct val="90000"/>
              </a:lnSpc>
              <a:spcBef>
                <a:spcPts val="1200"/>
              </a:spcBef>
              <a:spcAft>
                <a:spcPts val="0"/>
              </a:spcAft>
              <a:buClr>
                <a:schemeClr val="lt1"/>
              </a:buClr>
              <a:buSzPts val="2400"/>
              <a:buFont typeface="Arial"/>
              <a:buNone/>
              <a:defRPr/>
            </a:lvl3pPr>
            <a:lvl4pPr marL="1828800" lvl="3" indent="-228600" algn="l">
              <a:lnSpc>
                <a:spcPct val="90000"/>
              </a:lnSpc>
              <a:spcBef>
                <a:spcPts val="1200"/>
              </a:spcBef>
              <a:spcAft>
                <a:spcPts val="0"/>
              </a:spcAft>
              <a:buClr>
                <a:schemeClr val="lt1"/>
              </a:buClr>
              <a:buSzPts val="2160"/>
              <a:buFont typeface="Arial"/>
              <a:buNone/>
              <a:defRPr/>
            </a:lvl4pPr>
            <a:lvl5pPr marL="2286000" lvl="4" indent="-228600" algn="l">
              <a:lnSpc>
                <a:spcPct val="90000"/>
              </a:lnSpc>
              <a:spcBef>
                <a:spcPts val="1200"/>
              </a:spcBef>
              <a:spcAft>
                <a:spcPts val="0"/>
              </a:spcAft>
              <a:buClr>
                <a:schemeClr val="lt1"/>
              </a:buClr>
              <a:buSzPts val="2400"/>
              <a:buFont typeface="Arial"/>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gbcce1da12b_6_16"/>
          <p:cNvSpPr/>
          <p:nvPr/>
        </p:nvSpPr>
        <p:spPr>
          <a:xfrm>
            <a:off x="8535556" y="1620027"/>
            <a:ext cx="160433" cy="329184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sp>
        <p:nvSpPr>
          <p:cNvPr id="53" name="Google Shape;53;gbcce1da12b_6_16"/>
          <p:cNvSpPr/>
          <p:nvPr/>
        </p:nvSpPr>
        <p:spPr>
          <a:xfrm>
            <a:off x="460256" y="1620027"/>
            <a:ext cx="160433" cy="329184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sp>
        <p:nvSpPr>
          <p:cNvPr id="54" name="Google Shape;54;gbcce1da12b_6_16"/>
          <p:cNvSpPr txBox="1"/>
          <p:nvPr/>
        </p:nvSpPr>
        <p:spPr>
          <a:xfrm>
            <a:off x="460256" y="5820382"/>
            <a:ext cx="7755412" cy="64633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rgbClr val="BDBDBD"/>
                </a:solidFill>
                <a:latin typeface="Arial"/>
                <a:ea typeface="Arial"/>
                <a:cs typeface="Arial"/>
                <a:sym typeface="Arial"/>
              </a:rPr>
              <a:t>© 2021 Gartner, Inc. and/or its affiliates. All rights reserved. Gartner is a registered trademark of Gartner, Inc. and its affiliates. This publication may not be reproduced or distributed in any form without Gartner's prior written permission. It consists of the opinions of Gartner's research organization, which should not be construed as statements of fact. While the information contained in this publication has been obtained from sources believed to be reliable, Gartner disclaims all warranties as to the accuracy, completeness or adequacy of such information. Although Gartner research may address legal and financial issues, Gartner does not provide legal or investment advice and its research should not be construed or used as such. Your access and use of this publication are governed by </a:t>
            </a:r>
            <a:r>
              <a:rPr lang="en-US" sz="700" b="0" i="0" u="sng" strike="noStrike" cap="none" dirty="0">
                <a:solidFill>
                  <a:srgbClr val="BDBDBD"/>
                </a:solidFill>
                <a:latin typeface="Arial"/>
                <a:ea typeface="Arial"/>
                <a:cs typeface="Arial"/>
                <a:sym typeface="Arial"/>
                <a:hlinkClick r:id="rId3">
                  <a:extLst>
                    <a:ext uri="{A12FA001-AC4F-418D-AE19-62706E023703}">
                      <ahyp:hlinkClr xmlns:ahyp="http://schemas.microsoft.com/office/drawing/2018/hyperlinkcolor" xmlns="" val="tx"/>
                    </a:ext>
                  </a:extLst>
                </a:hlinkClick>
              </a:rPr>
              <a:t>Gartner’s Usage Policy</a:t>
            </a:r>
            <a:r>
              <a:rPr lang="en-US" sz="700" b="0" i="0" u="none" strike="noStrike" cap="none" dirty="0">
                <a:solidFill>
                  <a:srgbClr val="BDBDBD"/>
                </a:solidFill>
                <a:latin typeface="Arial"/>
                <a:ea typeface="Arial"/>
                <a:cs typeface="Arial"/>
                <a:sym typeface="Arial"/>
              </a:rPr>
              <a:t>. Gartner prides itself on its reputation for independence and objectivity. Its research is produced independently by its research organization without input or influence from any third party. For further information, see "</a:t>
            </a:r>
            <a:r>
              <a:rPr lang="en-US" sz="700" b="0" i="0" u="sng" strike="noStrike" cap="none" dirty="0">
                <a:solidFill>
                  <a:srgbClr val="BDBDBD"/>
                </a:solidFill>
                <a:latin typeface="Arial"/>
                <a:ea typeface="Arial"/>
                <a:cs typeface="Arial"/>
                <a:sym typeface="Arial"/>
                <a:hlinkClick r:id="rId4">
                  <a:extLst>
                    <a:ext uri="{A12FA001-AC4F-418D-AE19-62706E023703}">
                      <ahyp:hlinkClr xmlns:ahyp="http://schemas.microsoft.com/office/drawing/2018/hyperlinkcolor" xmlns="" val="tx"/>
                    </a:ext>
                  </a:extLst>
                </a:hlinkClick>
              </a:rPr>
              <a:t>Guiding Principles on Independence and Objectivity</a:t>
            </a:r>
            <a:r>
              <a:rPr lang="en-US" sz="700" b="0" i="0" u="none" strike="noStrike" cap="none" dirty="0">
                <a:solidFill>
                  <a:srgbClr val="BDBDBD"/>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Divider Slide">
  <p:cSld name="Divider Slide">
    <p:spTree>
      <p:nvGrpSpPr>
        <p:cNvPr id="1" name="Shape 319"/>
        <p:cNvGrpSpPr/>
        <p:nvPr/>
      </p:nvGrpSpPr>
      <p:grpSpPr>
        <a:xfrm>
          <a:off x="0" y="0"/>
          <a:ext cx="0" cy="0"/>
          <a:chOff x="0" y="0"/>
          <a:chExt cx="0" cy="0"/>
        </a:xfrm>
      </p:grpSpPr>
      <p:sp>
        <p:nvSpPr>
          <p:cNvPr id="320" name="Google Shape;320;gd288227fe4_1_183"/>
          <p:cNvSpPr txBox="1">
            <a:spLocks noGrp="1"/>
          </p:cNvSpPr>
          <p:nvPr>
            <p:ph type="title"/>
          </p:nvPr>
        </p:nvSpPr>
        <p:spPr>
          <a:xfrm>
            <a:off x="2057400" y="1527048"/>
            <a:ext cx="4910400" cy="29352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chemeClr val="dk2"/>
              </a:buClr>
              <a:buSzPts val="3200"/>
              <a:buFont typeface="Arial Black"/>
              <a:buNone/>
              <a:defRPr sz="3200"/>
            </a:lvl1pPr>
            <a:lvl2pPr lvl="1" algn="l" rtl="0">
              <a:lnSpc>
                <a:spcPct val="100000"/>
              </a:lnSpc>
              <a:spcBef>
                <a:spcPts val="120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21" name="Google Shape;321;gd288227fe4_1_183"/>
          <p:cNvSpPr/>
          <p:nvPr/>
        </p:nvSpPr>
        <p:spPr>
          <a:xfrm>
            <a:off x="0" y="1353312"/>
            <a:ext cx="1755600" cy="3291900"/>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22" name="Google Shape;322;gd288227fe4_1_183"/>
          <p:cNvSpPr/>
          <p:nvPr/>
        </p:nvSpPr>
        <p:spPr>
          <a:xfrm>
            <a:off x="7141464" y="1353312"/>
            <a:ext cx="5047500" cy="3291900"/>
          </a:xfrm>
          <a:prstGeom prst="rect">
            <a:avLst/>
          </a:prstGeom>
          <a:solidFill>
            <a:schemeClr val="accent1"/>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Divider W1_Sky">
  <p:cSld name="Divider W1_Sky">
    <p:spTree>
      <p:nvGrpSpPr>
        <p:cNvPr id="1" name="Shape 323"/>
        <p:cNvGrpSpPr/>
        <p:nvPr/>
      </p:nvGrpSpPr>
      <p:grpSpPr>
        <a:xfrm>
          <a:off x="0" y="0"/>
          <a:ext cx="0" cy="0"/>
          <a:chOff x="0" y="0"/>
          <a:chExt cx="0" cy="0"/>
        </a:xfrm>
      </p:grpSpPr>
      <p:sp>
        <p:nvSpPr>
          <p:cNvPr id="324" name="Google Shape;324;gd288227fe4_1_187"/>
          <p:cNvSpPr txBox="1">
            <a:spLocks noGrp="1"/>
          </p:cNvSpPr>
          <p:nvPr>
            <p:ph type="title"/>
          </p:nvPr>
        </p:nvSpPr>
        <p:spPr>
          <a:xfrm>
            <a:off x="2057400" y="1527048"/>
            <a:ext cx="4910400" cy="29352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chemeClr val="dk2"/>
              </a:buClr>
              <a:buSzPts val="3200"/>
              <a:buFont typeface="Arial Black"/>
              <a:buNone/>
              <a:defRPr sz="3200"/>
            </a:lvl1pPr>
            <a:lvl2pPr lvl="1" algn="l" rtl="0">
              <a:lnSpc>
                <a:spcPct val="100000"/>
              </a:lnSpc>
              <a:spcBef>
                <a:spcPts val="120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25" name="Google Shape;325;gd288227fe4_1_187"/>
          <p:cNvSpPr/>
          <p:nvPr/>
        </p:nvSpPr>
        <p:spPr>
          <a:xfrm>
            <a:off x="0" y="1353312"/>
            <a:ext cx="1755600" cy="329190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
        <p:nvSpPr>
          <p:cNvPr id="326" name="Google Shape;326;gd288227fe4_1_187"/>
          <p:cNvSpPr/>
          <p:nvPr/>
        </p:nvSpPr>
        <p:spPr>
          <a:xfrm>
            <a:off x="7141464" y="1353312"/>
            <a:ext cx="5047500" cy="3291900"/>
          </a:xfrm>
          <a:prstGeom prst="rect">
            <a:avLst/>
          </a:prstGeom>
          <a:solidFill>
            <a:schemeClr val="accent4"/>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Quote with photo">
  <p:cSld name="Quote with photo">
    <p:spTree>
      <p:nvGrpSpPr>
        <p:cNvPr id="1" name="Shape 327"/>
        <p:cNvGrpSpPr/>
        <p:nvPr/>
      </p:nvGrpSpPr>
      <p:grpSpPr>
        <a:xfrm>
          <a:off x="0" y="0"/>
          <a:ext cx="0" cy="0"/>
          <a:chOff x="0" y="0"/>
          <a:chExt cx="0" cy="0"/>
        </a:xfrm>
      </p:grpSpPr>
      <p:sp>
        <p:nvSpPr>
          <p:cNvPr id="328" name="Google Shape;328;gd288227fe4_1_191"/>
          <p:cNvSpPr txBox="1">
            <a:spLocks noGrp="1"/>
          </p:cNvSpPr>
          <p:nvPr>
            <p:ph type="title"/>
          </p:nvPr>
        </p:nvSpPr>
        <p:spPr>
          <a:xfrm>
            <a:off x="457199" y="1009268"/>
            <a:ext cx="6060000" cy="44760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chemeClr val="dk2"/>
              </a:buClr>
              <a:buSzPts val="3200"/>
              <a:buFont typeface="Arial Black"/>
              <a:buNone/>
              <a:defRPr sz="3200"/>
            </a:lvl1pPr>
            <a:lvl2pPr lvl="1" algn="l" rtl="0">
              <a:lnSpc>
                <a:spcPct val="100000"/>
              </a:lnSpc>
              <a:spcBef>
                <a:spcPts val="120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29" name="Google Shape;329;gd288227fe4_1_191"/>
          <p:cNvSpPr txBox="1">
            <a:spLocks noGrp="1"/>
          </p:cNvSpPr>
          <p:nvPr>
            <p:ph type="body" idx="1"/>
          </p:nvPr>
        </p:nvSpPr>
        <p:spPr>
          <a:xfrm>
            <a:off x="457199" y="5485384"/>
            <a:ext cx="6060000" cy="3474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1200"/>
              </a:spcBef>
              <a:spcAft>
                <a:spcPts val="0"/>
              </a:spcAft>
              <a:buClr>
                <a:schemeClr val="dk1"/>
              </a:buClr>
              <a:buSzPts val="1400"/>
              <a:buNone/>
              <a:defRPr sz="1400">
                <a:solidFill>
                  <a:schemeClr val="dk1"/>
                </a:solidFill>
              </a:defRPr>
            </a:lvl1pPr>
            <a:lvl2pPr marL="914400" lvl="1" indent="-228600" algn="l" rtl="0">
              <a:lnSpc>
                <a:spcPct val="90000"/>
              </a:lnSpc>
              <a:spcBef>
                <a:spcPts val="1200"/>
              </a:spcBef>
              <a:spcAft>
                <a:spcPts val="0"/>
              </a:spcAft>
              <a:buClr>
                <a:srgbClr val="888888"/>
              </a:buClr>
              <a:buSzPts val="2000"/>
              <a:buNone/>
              <a:defRPr sz="2000">
                <a:solidFill>
                  <a:srgbClr val="888888"/>
                </a:solidFill>
              </a:defRPr>
            </a:lvl2pPr>
            <a:lvl3pPr marL="1371600" lvl="2" indent="-228600" algn="l" rtl="0">
              <a:lnSpc>
                <a:spcPct val="90000"/>
              </a:lnSpc>
              <a:spcBef>
                <a:spcPts val="1200"/>
              </a:spcBef>
              <a:spcAft>
                <a:spcPts val="0"/>
              </a:spcAft>
              <a:buClr>
                <a:srgbClr val="888888"/>
              </a:buClr>
              <a:buSzPts val="1800"/>
              <a:buNone/>
              <a:defRPr sz="1800">
                <a:solidFill>
                  <a:srgbClr val="888888"/>
                </a:solidFill>
              </a:defRPr>
            </a:lvl3pPr>
            <a:lvl4pPr marL="1828800" lvl="3" indent="-228600" algn="l" rtl="0">
              <a:lnSpc>
                <a:spcPct val="90000"/>
              </a:lnSpc>
              <a:spcBef>
                <a:spcPts val="1200"/>
              </a:spcBef>
              <a:spcAft>
                <a:spcPts val="0"/>
              </a:spcAft>
              <a:buClr>
                <a:srgbClr val="888888"/>
              </a:buClr>
              <a:buSzPts val="1600"/>
              <a:buNone/>
              <a:defRPr sz="1600">
                <a:solidFill>
                  <a:srgbClr val="888888"/>
                </a:solidFill>
              </a:defRPr>
            </a:lvl4pPr>
            <a:lvl5pPr marL="2286000" lvl="4" indent="-228600" algn="l" rtl="0">
              <a:lnSpc>
                <a:spcPct val="90000"/>
              </a:lnSpc>
              <a:spcBef>
                <a:spcPts val="1200"/>
              </a:spcBef>
              <a:spcAft>
                <a:spcPts val="0"/>
              </a:spcAft>
              <a:buClr>
                <a:srgbClr val="888888"/>
              </a:buClr>
              <a:buSzPts val="1600"/>
              <a:buNone/>
              <a:defRPr sz="1600">
                <a:solidFill>
                  <a:srgbClr val="888888"/>
                </a:solidFill>
              </a:defRPr>
            </a:lvl5pPr>
            <a:lvl6pPr marL="2743200" lvl="5" indent="-228600" algn="l" rtl="0">
              <a:lnSpc>
                <a:spcPct val="90000"/>
              </a:lnSpc>
              <a:spcBef>
                <a:spcPts val="500"/>
              </a:spcBef>
              <a:spcAft>
                <a:spcPts val="0"/>
              </a:spcAft>
              <a:buClr>
                <a:srgbClr val="888888"/>
              </a:buClr>
              <a:buSzPts val="1600"/>
              <a:buNone/>
              <a:defRPr sz="1600">
                <a:solidFill>
                  <a:srgbClr val="888888"/>
                </a:solidFill>
              </a:defRPr>
            </a:lvl6pPr>
            <a:lvl7pPr marL="3200400" lvl="6" indent="-228600" algn="l" rtl="0">
              <a:lnSpc>
                <a:spcPct val="90000"/>
              </a:lnSpc>
              <a:spcBef>
                <a:spcPts val="500"/>
              </a:spcBef>
              <a:spcAft>
                <a:spcPts val="0"/>
              </a:spcAft>
              <a:buClr>
                <a:srgbClr val="888888"/>
              </a:buClr>
              <a:buSzPts val="1600"/>
              <a:buNone/>
              <a:defRPr sz="1600">
                <a:solidFill>
                  <a:srgbClr val="888888"/>
                </a:solidFill>
              </a:defRPr>
            </a:lvl7pPr>
            <a:lvl8pPr marL="3657600" lvl="7" indent="-228600" algn="l" rtl="0">
              <a:lnSpc>
                <a:spcPct val="90000"/>
              </a:lnSpc>
              <a:spcBef>
                <a:spcPts val="500"/>
              </a:spcBef>
              <a:spcAft>
                <a:spcPts val="0"/>
              </a:spcAft>
              <a:buClr>
                <a:srgbClr val="888888"/>
              </a:buClr>
              <a:buSzPts val="1600"/>
              <a:buNone/>
              <a:defRPr sz="1600">
                <a:solidFill>
                  <a:srgbClr val="888888"/>
                </a:solidFill>
              </a:defRPr>
            </a:lvl8pPr>
            <a:lvl9pPr marL="4114800" lvl="8" indent="-228600" algn="l" rtl="0">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0" name="Google Shape;330;gd288227fe4_1_191"/>
          <p:cNvSpPr>
            <a:spLocks noGrp="1"/>
          </p:cNvSpPr>
          <p:nvPr>
            <p:ph type="pic" idx="2"/>
          </p:nvPr>
        </p:nvSpPr>
        <p:spPr>
          <a:xfrm>
            <a:off x="7040880" y="1346199"/>
            <a:ext cx="4690800" cy="4297800"/>
          </a:xfrm>
          <a:prstGeom prst="rect">
            <a:avLst/>
          </a:prstGeom>
          <a:noFill/>
          <a:ln>
            <a:noFill/>
          </a:ln>
        </p:spPr>
        <p:txBody>
          <a:bodyPr spcFirstLastPara="1" wrap="square" lIns="0" tIns="0" rIns="0" bIns="0" anchor="t" anchorCtr="0">
            <a:noAutofit/>
          </a:bodyPr>
          <a:lstStyle>
            <a:lvl1pPr marR="0" lvl="0" algn="l" rtl="0">
              <a:lnSpc>
                <a:spcPct val="90000"/>
              </a:lnSpc>
              <a:spcBef>
                <a:spcPts val="12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R="0" lvl="1"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R="0" lvl="4"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331"/>
        <p:cNvGrpSpPr/>
        <p:nvPr/>
      </p:nvGrpSpPr>
      <p:grpSpPr>
        <a:xfrm>
          <a:off x="0" y="0"/>
          <a:ext cx="0" cy="0"/>
          <a:chOff x="0" y="0"/>
          <a:chExt cx="0" cy="0"/>
        </a:xfrm>
      </p:grpSpPr>
      <p:sp>
        <p:nvSpPr>
          <p:cNvPr id="332" name="Google Shape;332;gd288227fe4_1_195"/>
          <p:cNvSpPr txBox="1">
            <a:spLocks noGrp="1"/>
          </p:cNvSpPr>
          <p:nvPr>
            <p:ph type="title"/>
          </p:nvPr>
        </p:nvSpPr>
        <p:spPr>
          <a:xfrm>
            <a:off x="457199" y="1009268"/>
            <a:ext cx="8366700" cy="4476000"/>
          </a:xfrm>
          <a:prstGeom prst="rect">
            <a:avLst/>
          </a:prstGeom>
          <a:noFill/>
          <a:ln>
            <a:noFill/>
          </a:ln>
        </p:spPr>
        <p:txBody>
          <a:bodyPr spcFirstLastPara="1" wrap="square" lIns="0" tIns="0" rIns="0" bIns="0" anchor="ctr" anchorCtr="0">
            <a:noAutofit/>
          </a:bodyPr>
          <a:lstStyle>
            <a:lvl1pPr lvl="0" algn="l" rtl="0">
              <a:lnSpc>
                <a:spcPct val="100000"/>
              </a:lnSpc>
              <a:spcBef>
                <a:spcPts val="0"/>
              </a:spcBef>
              <a:spcAft>
                <a:spcPts val="0"/>
              </a:spcAft>
              <a:buClr>
                <a:schemeClr val="dk2"/>
              </a:buClr>
              <a:buSzPts val="3200"/>
              <a:buFont typeface="Arial Black"/>
              <a:buNone/>
              <a:defRPr sz="3200"/>
            </a:lvl1pPr>
            <a:lvl2pPr lvl="1" algn="l" rtl="0">
              <a:lnSpc>
                <a:spcPct val="100000"/>
              </a:lnSpc>
              <a:spcBef>
                <a:spcPts val="120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33" name="Google Shape;333;gd288227fe4_1_195"/>
          <p:cNvSpPr txBox="1">
            <a:spLocks noGrp="1"/>
          </p:cNvSpPr>
          <p:nvPr>
            <p:ph type="body" idx="1"/>
          </p:nvPr>
        </p:nvSpPr>
        <p:spPr>
          <a:xfrm>
            <a:off x="457199" y="5485384"/>
            <a:ext cx="8366700" cy="3474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1200"/>
              </a:spcBef>
              <a:spcAft>
                <a:spcPts val="0"/>
              </a:spcAft>
              <a:buClr>
                <a:schemeClr val="dk1"/>
              </a:buClr>
              <a:buSzPts val="1400"/>
              <a:buNone/>
              <a:defRPr sz="1400">
                <a:solidFill>
                  <a:schemeClr val="dk1"/>
                </a:solidFill>
              </a:defRPr>
            </a:lvl1pPr>
            <a:lvl2pPr marL="914400" lvl="1" indent="-228600" algn="l" rtl="0">
              <a:lnSpc>
                <a:spcPct val="90000"/>
              </a:lnSpc>
              <a:spcBef>
                <a:spcPts val="1200"/>
              </a:spcBef>
              <a:spcAft>
                <a:spcPts val="0"/>
              </a:spcAft>
              <a:buClr>
                <a:srgbClr val="888888"/>
              </a:buClr>
              <a:buSzPts val="2000"/>
              <a:buNone/>
              <a:defRPr sz="2000">
                <a:solidFill>
                  <a:srgbClr val="888888"/>
                </a:solidFill>
              </a:defRPr>
            </a:lvl2pPr>
            <a:lvl3pPr marL="1371600" lvl="2" indent="-228600" algn="l" rtl="0">
              <a:lnSpc>
                <a:spcPct val="90000"/>
              </a:lnSpc>
              <a:spcBef>
                <a:spcPts val="1200"/>
              </a:spcBef>
              <a:spcAft>
                <a:spcPts val="0"/>
              </a:spcAft>
              <a:buClr>
                <a:srgbClr val="888888"/>
              </a:buClr>
              <a:buSzPts val="1800"/>
              <a:buNone/>
              <a:defRPr sz="1800">
                <a:solidFill>
                  <a:srgbClr val="888888"/>
                </a:solidFill>
              </a:defRPr>
            </a:lvl3pPr>
            <a:lvl4pPr marL="1828800" lvl="3" indent="-228600" algn="l" rtl="0">
              <a:lnSpc>
                <a:spcPct val="90000"/>
              </a:lnSpc>
              <a:spcBef>
                <a:spcPts val="1200"/>
              </a:spcBef>
              <a:spcAft>
                <a:spcPts val="0"/>
              </a:spcAft>
              <a:buClr>
                <a:srgbClr val="888888"/>
              </a:buClr>
              <a:buSzPts val="1600"/>
              <a:buNone/>
              <a:defRPr sz="1600">
                <a:solidFill>
                  <a:srgbClr val="888888"/>
                </a:solidFill>
              </a:defRPr>
            </a:lvl4pPr>
            <a:lvl5pPr marL="2286000" lvl="4" indent="-228600" algn="l" rtl="0">
              <a:lnSpc>
                <a:spcPct val="90000"/>
              </a:lnSpc>
              <a:spcBef>
                <a:spcPts val="1200"/>
              </a:spcBef>
              <a:spcAft>
                <a:spcPts val="0"/>
              </a:spcAft>
              <a:buClr>
                <a:srgbClr val="888888"/>
              </a:buClr>
              <a:buSzPts val="1600"/>
              <a:buNone/>
              <a:defRPr sz="1600">
                <a:solidFill>
                  <a:srgbClr val="888888"/>
                </a:solidFill>
              </a:defRPr>
            </a:lvl5pPr>
            <a:lvl6pPr marL="2743200" lvl="5" indent="-228600" algn="l" rtl="0">
              <a:lnSpc>
                <a:spcPct val="90000"/>
              </a:lnSpc>
              <a:spcBef>
                <a:spcPts val="500"/>
              </a:spcBef>
              <a:spcAft>
                <a:spcPts val="0"/>
              </a:spcAft>
              <a:buClr>
                <a:srgbClr val="888888"/>
              </a:buClr>
              <a:buSzPts val="1600"/>
              <a:buNone/>
              <a:defRPr sz="1600">
                <a:solidFill>
                  <a:srgbClr val="888888"/>
                </a:solidFill>
              </a:defRPr>
            </a:lvl6pPr>
            <a:lvl7pPr marL="3200400" lvl="6" indent="-228600" algn="l" rtl="0">
              <a:lnSpc>
                <a:spcPct val="90000"/>
              </a:lnSpc>
              <a:spcBef>
                <a:spcPts val="500"/>
              </a:spcBef>
              <a:spcAft>
                <a:spcPts val="0"/>
              </a:spcAft>
              <a:buClr>
                <a:srgbClr val="888888"/>
              </a:buClr>
              <a:buSzPts val="1600"/>
              <a:buNone/>
              <a:defRPr sz="1600">
                <a:solidFill>
                  <a:srgbClr val="888888"/>
                </a:solidFill>
              </a:defRPr>
            </a:lvl7pPr>
            <a:lvl8pPr marL="3657600" lvl="7" indent="-228600" algn="l" rtl="0">
              <a:lnSpc>
                <a:spcPct val="90000"/>
              </a:lnSpc>
              <a:spcBef>
                <a:spcPts val="500"/>
              </a:spcBef>
              <a:spcAft>
                <a:spcPts val="0"/>
              </a:spcAft>
              <a:buClr>
                <a:srgbClr val="888888"/>
              </a:buClr>
              <a:buSzPts val="1600"/>
              <a:buNone/>
              <a:defRPr sz="1600">
                <a:solidFill>
                  <a:srgbClr val="888888"/>
                </a:solidFill>
              </a:defRPr>
            </a:lvl8pPr>
            <a:lvl9pPr marL="4114800" lvl="8" indent="-228600" algn="l" rtl="0">
              <a:lnSpc>
                <a:spcPct val="90000"/>
              </a:lnSpc>
              <a:spcBef>
                <a:spcPts val="500"/>
              </a:spcBef>
              <a:spcAft>
                <a:spcPts val="0"/>
              </a:spcAft>
              <a:buClr>
                <a:srgbClr val="888888"/>
              </a:buClr>
              <a:buSzPts val="1600"/>
              <a:buNone/>
              <a:defRPr sz="1600">
                <a:solidFill>
                  <a:srgbClr val="888888"/>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GTP_Summit_Title Slide">
  <p:cSld name="GTP_Summit_Title Slide">
    <p:bg>
      <p:bgPr>
        <a:solidFill>
          <a:schemeClr val="dk2"/>
        </a:solidFill>
        <a:effectLst/>
      </p:bgPr>
    </p:bg>
    <p:spTree>
      <p:nvGrpSpPr>
        <p:cNvPr id="1" name="Shape 55"/>
        <p:cNvGrpSpPr/>
        <p:nvPr/>
      </p:nvGrpSpPr>
      <p:grpSpPr>
        <a:xfrm>
          <a:off x="0" y="0"/>
          <a:ext cx="0" cy="0"/>
          <a:chOff x="0" y="0"/>
          <a:chExt cx="0" cy="0"/>
        </a:xfrm>
      </p:grpSpPr>
      <p:sp>
        <p:nvSpPr>
          <p:cNvPr id="56" name="Google Shape;56;gbcce1da12b_6_25"/>
          <p:cNvSpPr txBox="1">
            <a:spLocks noGrp="1"/>
          </p:cNvSpPr>
          <p:nvPr>
            <p:ph type="subTitle" idx="1"/>
          </p:nvPr>
        </p:nvSpPr>
        <p:spPr>
          <a:xfrm>
            <a:off x="987463" y="4187546"/>
            <a:ext cx="7228206" cy="276999"/>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FFFFFF"/>
              </a:buClr>
              <a:buSzPts val="1800"/>
              <a:buFont typeface="Times"/>
              <a:buNone/>
              <a:defRPr sz="1800">
                <a:solidFill>
                  <a:srgbClr val="FFFFFF"/>
                </a:solidFill>
                <a:latin typeface="Arial"/>
                <a:ea typeface="Arial"/>
                <a:cs typeface="Arial"/>
                <a:sym typeface="Arial"/>
              </a:defRPr>
            </a:lvl1pPr>
            <a:lvl2pPr lvl="1" algn="l">
              <a:lnSpc>
                <a:spcPct val="90000"/>
              </a:lnSpc>
              <a:spcBef>
                <a:spcPts val="1200"/>
              </a:spcBef>
              <a:spcAft>
                <a:spcPts val="0"/>
              </a:spcAft>
              <a:buClr>
                <a:schemeClr val="lt1"/>
              </a:buClr>
              <a:buSzPts val="1620"/>
              <a:buChar char="–"/>
              <a:defRPr/>
            </a:lvl2pPr>
            <a:lvl3pPr lvl="2" algn="l">
              <a:lnSpc>
                <a:spcPct val="90000"/>
              </a:lnSpc>
              <a:spcBef>
                <a:spcPts val="1200"/>
              </a:spcBef>
              <a:spcAft>
                <a:spcPts val="0"/>
              </a:spcAft>
              <a:buClr>
                <a:schemeClr val="lt1"/>
              </a:buClr>
              <a:buSzPts val="1800"/>
              <a:buChar char="•"/>
              <a:defRPr/>
            </a:lvl3pPr>
            <a:lvl4pPr lvl="3" algn="l">
              <a:lnSpc>
                <a:spcPct val="90000"/>
              </a:lnSpc>
              <a:spcBef>
                <a:spcPts val="1200"/>
              </a:spcBef>
              <a:spcAft>
                <a:spcPts val="0"/>
              </a:spcAft>
              <a:buClr>
                <a:schemeClr val="lt1"/>
              </a:buClr>
              <a:buSzPts val="1620"/>
              <a:buChar char="–"/>
              <a:defRPr/>
            </a:lvl4pPr>
            <a:lvl5pPr lvl="4" algn="l">
              <a:lnSpc>
                <a:spcPct val="90000"/>
              </a:lnSpc>
              <a:spcBef>
                <a:spcPts val="1200"/>
              </a:spcBef>
              <a:spcAft>
                <a:spcPts val="0"/>
              </a:spcAft>
              <a:buClr>
                <a:schemeClr val="lt1"/>
              </a:buClr>
              <a:buSzPts val="1800"/>
              <a:buChar char="•"/>
              <a:defRPr/>
            </a:lvl5pPr>
            <a:lvl6pPr lvl="5" algn="l">
              <a:lnSpc>
                <a:spcPct val="90000"/>
              </a:lnSpc>
              <a:spcBef>
                <a:spcPts val="500"/>
              </a:spcBef>
              <a:spcAft>
                <a:spcPts val="0"/>
              </a:spcAft>
              <a:buClr>
                <a:schemeClr val="lt1"/>
              </a:buClr>
              <a:buSzPts val="1800"/>
              <a:buChar char="•"/>
              <a:defRPr/>
            </a:lvl6pPr>
            <a:lvl7pPr lvl="6" algn="l">
              <a:lnSpc>
                <a:spcPct val="90000"/>
              </a:lnSpc>
              <a:spcBef>
                <a:spcPts val="500"/>
              </a:spcBef>
              <a:spcAft>
                <a:spcPts val="0"/>
              </a:spcAft>
              <a:buClr>
                <a:schemeClr val="lt1"/>
              </a:buClr>
              <a:buSzPts val="1800"/>
              <a:buChar char="•"/>
              <a:defRPr/>
            </a:lvl7pPr>
            <a:lvl8pPr lvl="7" algn="l">
              <a:lnSpc>
                <a:spcPct val="90000"/>
              </a:lnSpc>
              <a:spcBef>
                <a:spcPts val="500"/>
              </a:spcBef>
              <a:spcAft>
                <a:spcPts val="0"/>
              </a:spcAft>
              <a:buClr>
                <a:schemeClr val="lt1"/>
              </a:buClr>
              <a:buSzPts val="1800"/>
              <a:buChar char="•"/>
              <a:defRPr/>
            </a:lvl8pPr>
            <a:lvl9pPr lvl="8" algn="l">
              <a:lnSpc>
                <a:spcPct val="90000"/>
              </a:lnSpc>
              <a:spcBef>
                <a:spcPts val="500"/>
              </a:spcBef>
              <a:spcAft>
                <a:spcPts val="0"/>
              </a:spcAft>
              <a:buClr>
                <a:schemeClr val="lt1"/>
              </a:buClr>
              <a:buSzPts val="1800"/>
              <a:buChar char="•"/>
              <a:defRPr/>
            </a:lvl9pPr>
          </a:lstStyle>
          <a:p>
            <a:endParaRPr/>
          </a:p>
        </p:txBody>
      </p:sp>
      <p:sp>
        <p:nvSpPr>
          <p:cNvPr id="57" name="Google Shape;57;gbcce1da12b_6_25"/>
          <p:cNvSpPr txBox="1">
            <a:spLocks noGrp="1"/>
          </p:cNvSpPr>
          <p:nvPr>
            <p:ph type="ctrTitle"/>
          </p:nvPr>
        </p:nvSpPr>
        <p:spPr>
          <a:xfrm>
            <a:off x="987463" y="2070748"/>
            <a:ext cx="7228205" cy="1994392"/>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rgbClr val="FFFFFF"/>
              </a:buClr>
              <a:buSzPts val="3600"/>
              <a:buFont typeface="Arial Black"/>
              <a:buNone/>
              <a:defRPr sz="3600" b="0">
                <a:solidFill>
                  <a:srgbClr val="FFFFFF"/>
                </a:solidFill>
                <a:latin typeface="Arial Black"/>
                <a:ea typeface="Arial Black"/>
                <a:cs typeface="Arial Black"/>
                <a:sym typeface="Arial Black"/>
              </a:defRPr>
            </a:lvl1pPr>
            <a:lvl2pPr lvl="1" algn="l">
              <a:lnSpc>
                <a:spcPct val="100000"/>
              </a:lnSpc>
              <a:spcBef>
                <a:spcPts val="30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gbcce1da12b_6_25"/>
          <p:cNvSpPr txBox="1">
            <a:spLocks noGrp="1"/>
          </p:cNvSpPr>
          <p:nvPr>
            <p:ph type="body" idx="2"/>
          </p:nvPr>
        </p:nvSpPr>
        <p:spPr>
          <a:xfrm>
            <a:off x="460256" y="348321"/>
            <a:ext cx="9172870" cy="27699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FFFFFF"/>
              </a:buClr>
              <a:buSzPts val="2000"/>
              <a:buFont typeface="Arial"/>
              <a:buNone/>
              <a:defRPr sz="2000" b="1">
                <a:solidFill>
                  <a:srgbClr val="FFFFFF"/>
                </a:solidFill>
                <a:latin typeface="Arial"/>
                <a:ea typeface="Arial"/>
                <a:cs typeface="Arial"/>
                <a:sym typeface="Arial"/>
              </a:defRPr>
            </a:lvl1pPr>
            <a:lvl2pPr marL="914400" lvl="1" indent="-228600" algn="l">
              <a:lnSpc>
                <a:spcPct val="90000"/>
              </a:lnSpc>
              <a:spcBef>
                <a:spcPts val="600"/>
              </a:spcBef>
              <a:spcAft>
                <a:spcPts val="0"/>
              </a:spcAft>
              <a:buClr>
                <a:schemeClr val="lt1"/>
              </a:buClr>
              <a:buSzPts val="1080"/>
              <a:buFont typeface="Arial"/>
              <a:buNone/>
              <a:defRPr sz="1200" b="1">
                <a:solidFill>
                  <a:schemeClr val="lt1"/>
                </a:solidFill>
                <a:latin typeface="Arial"/>
                <a:ea typeface="Arial"/>
                <a:cs typeface="Arial"/>
                <a:sym typeface="Arial"/>
              </a:defRPr>
            </a:lvl2pPr>
            <a:lvl3pPr marL="1371600" lvl="2" indent="-228600" algn="l">
              <a:lnSpc>
                <a:spcPct val="90000"/>
              </a:lnSpc>
              <a:spcBef>
                <a:spcPts val="1200"/>
              </a:spcBef>
              <a:spcAft>
                <a:spcPts val="0"/>
              </a:spcAft>
              <a:buClr>
                <a:schemeClr val="lt1"/>
              </a:buClr>
              <a:buSzPts val="2400"/>
              <a:buFont typeface="Arial"/>
              <a:buNone/>
              <a:defRPr/>
            </a:lvl3pPr>
            <a:lvl4pPr marL="1828800" lvl="3" indent="-228600" algn="l">
              <a:lnSpc>
                <a:spcPct val="90000"/>
              </a:lnSpc>
              <a:spcBef>
                <a:spcPts val="1200"/>
              </a:spcBef>
              <a:spcAft>
                <a:spcPts val="0"/>
              </a:spcAft>
              <a:buClr>
                <a:schemeClr val="lt1"/>
              </a:buClr>
              <a:buSzPts val="2160"/>
              <a:buFont typeface="Arial"/>
              <a:buNone/>
              <a:defRPr/>
            </a:lvl4pPr>
            <a:lvl5pPr marL="2286000" lvl="4" indent="-228600" algn="l">
              <a:lnSpc>
                <a:spcPct val="90000"/>
              </a:lnSpc>
              <a:spcBef>
                <a:spcPts val="1200"/>
              </a:spcBef>
              <a:spcAft>
                <a:spcPts val="0"/>
              </a:spcAft>
              <a:buClr>
                <a:schemeClr val="lt1"/>
              </a:buClr>
              <a:buSzPts val="2400"/>
              <a:buFont typeface="Arial"/>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9" name="Google Shape;59;gbcce1da12b_6_25"/>
          <p:cNvSpPr txBox="1">
            <a:spLocks noGrp="1"/>
          </p:cNvSpPr>
          <p:nvPr>
            <p:ph type="body" idx="3"/>
          </p:nvPr>
        </p:nvSpPr>
        <p:spPr>
          <a:xfrm>
            <a:off x="460255" y="686571"/>
            <a:ext cx="9172871" cy="166199"/>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0"/>
              </a:spcBef>
              <a:spcAft>
                <a:spcPts val="0"/>
              </a:spcAft>
              <a:buClr>
                <a:srgbClr val="BDBDBD"/>
              </a:buClr>
              <a:buSzPts val="1200"/>
              <a:buFont typeface="Arial Black"/>
              <a:buNone/>
              <a:defRPr sz="1200" b="1">
                <a:solidFill>
                  <a:srgbClr val="BDBDBD"/>
                </a:solidFill>
                <a:latin typeface="Arial Black"/>
                <a:ea typeface="Arial Black"/>
                <a:cs typeface="Arial Black"/>
                <a:sym typeface="Arial Black"/>
              </a:defRPr>
            </a:lvl1pPr>
            <a:lvl2pPr marL="914400" lvl="1" indent="-228600" algn="l">
              <a:lnSpc>
                <a:spcPct val="90000"/>
              </a:lnSpc>
              <a:spcBef>
                <a:spcPts val="600"/>
              </a:spcBef>
              <a:spcAft>
                <a:spcPts val="0"/>
              </a:spcAft>
              <a:buClr>
                <a:srgbClr val="B2B2B2"/>
              </a:buClr>
              <a:buSzPts val="1080"/>
              <a:buFont typeface="Arial"/>
              <a:buNone/>
              <a:defRPr sz="1200" b="1">
                <a:solidFill>
                  <a:srgbClr val="B2B2B2"/>
                </a:solidFill>
                <a:latin typeface="Arial"/>
                <a:ea typeface="Arial"/>
                <a:cs typeface="Arial"/>
                <a:sym typeface="Arial"/>
              </a:defRPr>
            </a:lvl2pPr>
            <a:lvl3pPr marL="1371600" lvl="2" indent="-228600" algn="l">
              <a:lnSpc>
                <a:spcPct val="90000"/>
              </a:lnSpc>
              <a:spcBef>
                <a:spcPts val="1200"/>
              </a:spcBef>
              <a:spcAft>
                <a:spcPts val="0"/>
              </a:spcAft>
              <a:buClr>
                <a:schemeClr val="lt1"/>
              </a:buClr>
              <a:buSzPts val="2400"/>
              <a:buFont typeface="Arial"/>
              <a:buNone/>
              <a:defRPr/>
            </a:lvl3pPr>
            <a:lvl4pPr marL="1828800" lvl="3" indent="-228600" algn="l">
              <a:lnSpc>
                <a:spcPct val="90000"/>
              </a:lnSpc>
              <a:spcBef>
                <a:spcPts val="1200"/>
              </a:spcBef>
              <a:spcAft>
                <a:spcPts val="0"/>
              </a:spcAft>
              <a:buClr>
                <a:schemeClr val="lt1"/>
              </a:buClr>
              <a:buSzPts val="2160"/>
              <a:buFont typeface="Arial"/>
              <a:buNone/>
              <a:defRPr/>
            </a:lvl4pPr>
            <a:lvl5pPr marL="2286000" lvl="4" indent="-228600" algn="l">
              <a:lnSpc>
                <a:spcPct val="90000"/>
              </a:lnSpc>
              <a:spcBef>
                <a:spcPts val="1200"/>
              </a:spcBef>
              <a:spcAft>
                <a:spcPts val="0"/>
              </a:spcAft>
              <a:buClr>
                <a:schemeClr val="lt1"/>
              </a:buClr>
              <a:buSzPts val="2400"/>
              <a:buFont typeface="Arial"/>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gbcce1da12b_6_25"/>
          <p:cNvSpPr/>
          <p:nvPr/>
        </p:nvSpPr>
        <p:spPr>
          <a:xfrm>
            <a:off x="8535556" y="1620027"/>
            <a:ext cx="160433" cy="329184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sp>
        <p:nvSpPr>
          <p:cNvPr id="61" name="Google Shape;61;gbcce1da12b_6_25"/>
          <p:cNvSpPr/>
          <p:nvPr/>
        </p:nvSpPr>
        <p:spPr>
          <a:xfrm>
            <a:off x="460256" y="1620027"/>
            <a:ext cx="160433" cy="329184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sp>
        <p:nvSpPr>
          <p:cNvPr id="62" name="Google Shape;62;gbcce1da12b_6_25"/>
          <p:cNvSpPr txBox="1"/>
          <p:nvPr/>
        </p:nvSpPr>
        <p:spPr>
          <a:xfrm>
            <a:off x="460256" y="5820382"/>
            <a:ext cx="7755412" cy="64633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dirty="0">
                <a:solidFill>
                  <a:srgbClr val="BDBDBD"/>
                </a:solidFill>
                <a:latin typeface="Arial"/>
                <a:ea typeface="Arial"/>
                <a:cs typeface="Arial"/>
                <a:sym typeface="Arial"/>
              </a:rPr>
              <a:t>© 2021 Gartner, Inc. and/or its affiliates. All rights reserved. Gartner is a registered trademark of Gartner, Inc. and its affiliates. This publication may not be reproduced or distributed in any form without Gartner's prior written permission. It consists of the opinions of Gartner's research organization, which should not be construed as statements of fact. While the information contained in this publication has been obtained from sources believed to be reliable, Gartner disclaims all warranties as to the accuracy, completeness or adequacy of such information. Although Gartner research may address legal and financial issues, Gartner does not provide legal or investment advice and its research should not be construed or used as such. Your access and use of this publication are governed by </a:t>
            </a:r>
            <a:r>
              <a:rPr lang="en-US" sz="700" b="0" i="0" u="sng" strike="noStrike" cap="none" dirty="0">
                <a:solidFill>
                  <a:srgbClr val="BDBDBD"/>
                </a:solidFill>
                <a:latin typeface="Arial"/>
                <a:ea typeface="Arial"/>
                <a:cs typeface="Arial"/>
                <a:sym typeface="Arial"/>
                <a:hlinkClick r:id="rId2">
                  <a:extLst>
                    <a:ext uri="{A12FA001-AC4F-418D-AE19-62706E023703}">
                      <ahyp:hlinkClr xmlns:ahyp="http://schemas.microsoft.com/office/drawing/2018/hyperlinkcolor" xmlns="" val="tx"/>
                    </a:ext>
                  </a:extLst>
                </a:hlinkClick>
              </a:rPr>
              <a:t>Gartner’s Usage Policy</a:t>
            </a:r>
            <a:r>
              <a:rPr lang="en-US" sz="700" b="0" i="0" u="none" strike="noStrike" cap="none" dirty="0">
                <a:solidFill>
                  <a:srgbClr val="BDBDBD"/>
                </a:solidFill>
                <a:latin typeface="Arial"/>
                <a:ea typeface="Arial"/>
                <a:cs typeface="Arial"/>
                <a:sym typeface="Arial"/>
              </a:rPr>
              <a:t>. Gartner prides itself on its reputation for independence and objectivity. Its research is produced independently by its research organization without input or influence from any third party. For further information, see "</a:t>
            </a:r>
            <a:r>
              <a:rPr lang="en-US" sz="700" b="0" i="0" u="sng" strike="noStrike" cap="none" dirty="0">
                <a:solidFill>
                  <a:srgbClr val="BDBDBD"/>
                </a:solidFill>
                <a:latin typeface="Arial"/>
                <a:ea typeface="Arial"/>
                <a:cs typeface="Arial"/>
                <a:sym typeface="Arial"/>
                <a:hlinkClick r:id="rId3">
                  <a:extLst>
                    <a:ext uri="{A12FA001-AC4F-418D-AE19-62706E023703}">
                      <ahyp:hlinkClr xmlns:ahyp="http://schemas.microsoft.com/office/drawing/2018/hyperlinkcolor" xmlns="" val="tx"/>
                    </a:ext>
                  </a:extLst>
                </a:hlinkClick>
              </a:rPr>
              <a:t>Guiding Principles on Independence and Objectivity</a:t>
            </a:r>
            <a:r>
              <a:rPr lang="en-US" sz="700" b="0" i="0" u="none" strike="noStrike" cap="none" dirty="0">
                <a:solidFill>
                  <a:srgbClr val="BDBDBD"/>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pic>
        <p:nvPicPr>
          <p:cNvPr id="63" name="Google Shape;63;gbcce1da12b_6_25"/>
          <p:cNvPicPr preferRelativeResize="0"/>
          <p:nvPr/>
        </p:nvPicPr>
        <p:blipFill rotWithShape="1">
          <a:blip r:embed="rId4">
            <a:alphaModFix/>
          </a:blip>
          <a:srcRect/>
          <a:stretch/>
        </p:blipFill>
        <p:spPr>
          <a:xfrm>
            <a:off x="9021623" y="5837771"/>
            <a:ext cx="2711590" cy="60671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26" Type="http://schemas.openxmlformats.org/officeDocument/2006/relationships/slideLayout" Target="../slideLayouts/slideLayout27.xml"/><Relationship Id="rId3" Type="http://schemas.openxmlformats.org/officeDocument/2006/relationships/slideLayout" Target="../slideLayouts/slideLayout4.xml"/><Relationship Id="rId21" Type="http://schemas.openxmlformats.org/officeDocument/2006/relationships/slideLayout" Target="../slideLayouts/slideLayout22.xml"/><Relationship Id="rId34" Type="http://schemas.openxmlformats.org/officeDocument/2006/relationships/slideLayout" Target="../slideLayouts/slideLayout35.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5" Type="http://schemas.openxmlformats.org/officeDocument/2006/relationships/slideLayout" Target="../slideLayouts/slideLayout26.xml"/><Relationship Id="rId33" Type="http://schemas.openxmlformats.org/officeDocument/2006/relationships/slideLayout" Target="../slideLayouts/slideLayout34.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slideLayout" Target="../slideLayouts/slideLayout21.xml"/><Relationship Id="rId29" Type="http://schemas.openxmlformats.org/officeDocument/2006/relationships/slideLayout" Target="../slideLayouts/slideLayout30.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24" Type="http://schemas.openxmlformats.org/officeDocument/2006/relationships/slideLayout" Target="../slideLayouts/slideLayout25.xml"/><Relationship Id="rId32" Type="http://schemas.openxmlformats.org/officeDocument/2006/relationships/slideLayout" Target="../slideLayouts/slideLayout33.xml"/><Relationship Id="rId37" Type="http://schemas.openxmlformats.org/officeDocument/2006/relationships/image" Target="../media/image3.png"/><Relationship Id="rId5" Type="http://schemas.openxmlformats.org/officeDocument/2006/relationships/slideLayout" Target="../slideLayouts/slideLayout6.xml"/><Relationship Id="rId15" Type="http://schemas.openxmlformats.org/officeDocument/2006/relationships/slideLayout" Target="../slideLayouts/slideLayout16.xml"/><Relationship Id="rId23" Type="http://schemas.openxmlformats.org/officeDocument/2006/relationships/slideLayout" Target="../slideLayouts/slideLayout24.xml"/><Relationship Id="rId28" Type="http://schemas.openxmlformats.org/officeDocument/2006/relationships/slideLayout" Target="../slideLayouts/slideLayout29.xml"/><Relationship Id="rId36" Type="http://schemas.openxmlformats.org/officeDocument/2006/relationships/theme" Target="../theme/theme2.xml"/><Relationship Id="rId10" Type="http://schemas.openxmlformats.org/officeDocument/2006/relationships/slideLayout" Target="../slideLayouts/slideLayout11.xml"/><Relationship Id="rId19" Type="http://schemas.openxmlformats.org/officeDocument/2006/relationships/slideLayout" Target="../slideLayouts/slideLayout20.xml"/><Relationship Id="rId31" Type="http://schemas.openxmlformats.org/officeDocument/2006/relationships/slideLayout" Target="../slideLayouts/slideLayout32.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 Id="rId22" Type="http://schemas.openxmlformats.org/officeDocument/2006/relationships/slideLayout" Target="../slideLayouts/slideLayout23.xml"/><Relationship Id="rId27" Type="http://schemas.openxmlformats.org/officeDocument/2006/relationships/slideLayout" Target="../slideLayouts/slideLayout28.xml"/><Relationship Id="rId30" Type="http://schemas.openxmlformats.org/officeDocument/2006/relationships/slideLayout" Target="../slideLayouts/slideLayout31.xml"/><Relationship Id="rId35" Type="http://schemas.openxmlformats.org/officeDocument/2006/relationships/slideLayout" Target="../slideLayouts/slideLayout3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slideLayout" Target="../slideLayouts/slideLayout54.xml"/><Relationship Id="rId3" Type="http://schemas.openxmlformats.org/officeDocument/2006/relationships/slideLayout" Target="../slideLayouts/slideLayout39.xml"/><Relationship Id="rId21" Type="http://schemas.openxmlformats.org/officeDocument/2006/relationships/slideLayout" Target="../slideLayouts/slideLayout57.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20" Type="http://schemas.openxmlformats.org/officeDocument/2006/relationships/slideLayout" Target="../slideLayouts/slideLayout56.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23" Type="http://schemas.openxmlformats.org/officeDocument/2006/relationships/theme" Target="../theme/theme3.xml"/><Relationship Id="rId10" Type="http://schemas.openxmlformats.org/officeDocument/2006/relationships/slideLayout" Target="../slideLayouts/slideLayout46.xml"/><Relationship Id="rId19" Type="http://schemas.openxmlformats.org/officeDocument/2006/relationships/slideLayout" Target="../slideLayouts/slideLayout55.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 Id="rId22" Type="http://schemas.openxmlformats.org/officeDocument/2006/relationships/slideLayout" Target="../slideLayouts/slideLayout5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6.xml"/><Relationship Id="rId13" Type="http://schemas.openxmlformats.org/officeDocument/2006/relationships/slideLayout" Target="../slideLayouts/slideLayout71.xml"/><Relationship Id="rId3" Type="http://schemas.openxmlformats.org/officeDocument/2006/relationships/slideLayout" Target="../slideLayouts/slideLayout61.xml"/><Relationship Id="rId7" Type="http://schemas.openxmlformats.org/officeDocument/2006/relationships/slideLayout" Target="../slideLayouts/slideLayout65.xml"/><Relationship Id="rId12" Type="http://schemas.openxmlformats.org/officeDocument/2006/relationships/slideLayout" Target="../slideLayouts/slideLayout70.xml"/><Relationship Id="rId17" Type="http://schemas.openxmlformats.org/officeDocument/2006/relationships/image" Target="../media/image1.png"/><Relationship Id="rId2" Type="http://schemas.openxmlformats.org/officeDocument/2006/relationships/slideLayout" Target="../slideLayouts/slideLayout60.xml"/><Relationship Id="rId16" Type="http://schemas.openxmlformats.org/officeDocument/2006/relationships/theme" Target="../theme/theme4.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1" Type="http://schemas.openxmlformats.org/officeDocument/2006/relationships/slideLayout" Target="../slideLayouts/slideLayout69.xml"/><Relationship Id="rId5" Type="http://schemas.openxmlformats.org/officeDocument/2006/relationships/slideLayout" Target="../slideLayouts/slideLayout63.xml"/><Relationship Id="rId15" Type="http://schemas.openxmlformats.org/officeDocument/2006/relationships/slideLayout" Target="../slideLayouts/slideLayout73.xml"/><Relationship Id="rId10" Type="http://schemas.openxmlformats.org/officeDocument/2006/relationships/slideLayout" Target="../slideLayouts/slideLayout68.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43"/>
          <p:cNvSpPr txBox="1">
            <a:spLocks noGrp="1"/>
          </p:cNvSpPr>
          <p:nvPr>
            <p:ph type="title"/>
          </p:nvPr>
        </p:nvSpPr>
        <p:spPr>
          <a:xfrm>
            <a:off x="457200" y="361950"/>
            <a:ext cx="11274552" cy="451231"/>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lt2"/>
              </a:buClr>
              <a:buSzPts val="3200"/>
              <a:buFont typeface="Arial Black"/>
              <a:buNone/>
              <a:defRPr sz="3200" b="0" i="0" u="none" strike="noStrike" cap="none">
                <a:solidFill>
                  <a:schemeClr val="lt2"/>
                </a:solidFill>
                <a:latin typeface="Arial Black"/>
                <a:ea typeface="Arial Black"/>
                <a:cs typeface="Arial Black"/>
                <a:sym typeface="Arial Black"/>
              </a:defRPr>
            </a:lvl1pPr>
            <a:lvl2pPr marR="0" lvl="1" algn="l" rtl="0">
              <a:lnSpc>
                <a:spcPct val="100000"/>
              </a:lnSpc>
              <a:spcBef>
                <a:spcPts val="120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43"/>
          <p:cNvSpPr txBox="1">
            <a:spLocks noGrp="1"/>
          </p:cNvSpPr>
          <p:nvPr>
            <p:ph type="body" idx="1"/>
          </p:nvPr>
        </p:nvSpPr>
        <p:spPr>
          <a:xfrm>
            <a:off x="457200" y="1527048"/>
            <a:ext cx="11274552" cy="4462272"/>
          </a:xfrm>
          <a:prstGeom prst="rect">
            <a:avLst/>
          </a:prstGeom>
          <a:noFill/>
          <a:ln>
            <a:noFill/>
          </a:ln>
        </p:spPr>
        <p:txBody>
          <a:bodyPr spcFirstLastPara="1" wrap="square" lIns="0" tIns="0" rIns="0" bIns="0" anchor="t" anchorCtr="0">
            <a:noAutofit/>
          </a:bodyPr>
          <a:lstStyle>
            <a:lvl1pPr marL="457200" marR="0" lvl="0"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1pPr>
            <a:lvl2pPr marL="914400" marR="0" lvl="1" indent="-365760" algn="l" rtl="0">
              <a:lnSpc>
                <a:spcPct val="9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2pPr>
            <a:lvl3pPr marL="1371600" marR="0" lvl="2"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65760" algn="l" rtl="0">
              <a:lnSpc>
                <a:spcPct val="90000"/>
              </a:lnSpc>
              <a:spcBef>
                <a:spcPts val="1200"/>
              </a:spcBef>
              <a:spcAft>
                <a:spcPts val="0"/>
              </a:spcAft>
              <a:buClr>
                <a:schemeClr val="lt1"/>
              </a:buClr>
              <a:buSzPts val="2160"/>
              <a:buFont typeface="Arial"/>
              <a:buChar char="–"/>
              <a:defRPr sz="2400" b="0" i="0" u="none" strike="noStrike" cap="none">
                <a:solidFill>
                  <a:schemeClr val="lt1"/>
                </a:solidFill>
                <a:latin typeface="Arial"/>
                <a:ea typeface="Arial"/>
                <a:cs typeface="Arial"/>
                <a:sym typeface="Arial"/>
              </a:defRPr>
            </a:lvl4pPr>
            <a:lvl5pPr marL="2286000" marR="0" lvl="4" indent="-381000" algn="l" rtl="0">
              <a:lnSpc>
                <a:spcPct val="90000"/>
              </a:lnSpc>
              <a:spcBef>
                <a:spcPts val="12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12" name="Google Shape;12;p43"/>
          <p:cNvSpPr txBox="1"/>
          <p:nvPr/>
        </p:nvSpPr>
        <p:spPr>
          <a:xfrm>
            <a:off x="694944" y="6312994"/>
            <a:ext cx="2313432" cy="96950"/>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000000"/>
              </a:buClr>
              <a:buSzPts val="700"/>
              <a:buFont typeface="Arial"/>
              <a:buNone/>
            </a:pPr>
            <a:r>
              <a:rPr lang="en-US" sz="700" b="1" i="0" u="none" strike="noStrike" cap="none" dirty="0">
                <a:solidFill>
                  <a:schemeClr val="lt1"/>
                </a:solidFill>
                <a:latin typeface="Arial"/>
                <a:ea typeface="Arial"/>
                <a:cs typeface="Arial"/>
                <a:sym typeface="Arial"/>
              </a:rPr>
              <a:t>RESTRICTED DISTRIBUTION</a:t>
            </a:r>
            <a:endParaRPr sz="1400" b="0" i="0" u="none" strike="noStrike" cap="none" dirty="0">
              <a:solidFill>
                <a:srgbClr val="000000"/>
              </a:solidFill>
              <a:latin typeface="Arial"/>
              <a:ea typeface="Arial"/>
              <a:cs typeface="Arial"/>
              <a:sym typeface="Arial"/>
            </a:endParaRPr>
          </a:p>
        </p:txBody>
      </p:sp>
      <p:sp>
        <p:nvSpPr>
          <p:cNvPr id="13" name="Google Shape;13;p43"/>
          <p:cNvSpPr txBox="1"/>
          <p:nvPr/>
        </p:nvSpPr>
        <p:spPr>
          <a:xfrm>
            <a:off x="457200" y="6393216"/>
            <a:ext cx="7306056" cy="153888"/>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lt1"/>
                </a:solidFill>
                <a:latin typeface="Arial"/>
                <a:ea typeface="Arial"/>
                <a:cs typeface="Arial"/>
                <a:sym typeface="Arial"/>
              </a:rPr>
              <a:t>‹#›</a:t>
            </a:fld>
            <a:r>
              <a:rPr lang="en-US" sz="700" b="0" i="0" u="none" strike="noStrike" cap="none" dirty="0">
                <a:solidFill>
                  <a:schemeClr val="lt1"/>
                </a:solidFill>
                <a:latin typeface="Arial"/>
                <a:ea typeface="Arial"/>
                <a:cs typeface="Arial"/>
                <a:sym typeface="Arial"/>
              </a:rPr>
              <a:t>	© 2021 Gartner, Inc. and/or its affiliates. All rights reserved.				</a:t>
            </a:r>
            <a:endParaRPr sz="1400" b="0" i="0" u="none" strike="noStrike" cap="none" dirty="0">
              <a:solidFill>
                <a:srgbClr val="000000"/>
              </a:solidFill>
              <a:latin typeface="Arial"/>
              <a:ea typeface="Arial"/>
              <a:cs typeface="Arial"/>
              <a:sym typeface="Arial"/>
            </a:endParaRPr>
          </a:p>
        </p:txBody>
      </p:sp>
      <p:pic>
        <p:nvPicPr>
          <p:cNvPr id="14" name="Google Shape;14;p43"/>
          <p:cNvPicPr preferRelativeResize="0"/>
          <p:nvPr/>
        </p:nvPicPr>
        <p:blipFill rotWithShape="1">
          <a:blip r:embed="rId3">
            <a:alphaModFix/>
          </a:blip>
          <a:srcRect/>
          <a:stretch/>
        </p:blipFill>
        <p:spPr>
          <a:xfrm>
            <a:off x="10453052" y="6242938"/>
            <a:ext cx="1280160" cy="29137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228">
          <p15:clr>
            <a:srgbClr val="5ACBF0"/>
          </p15:clr>
        </p15:guide>
        <p15:guide id="4" orient="horz" pos="537">
          <p15:clr>
            <a:srgbClr val="FDE53C"/>
          </p15:clr>
        </p15:guide>
        <p15:guide id="5" orient="horz" pos="848">
          <p15:clr>
            <a:srgbClr val="FDE53C"/>
          </p15:clr>
        </p15:guide>
        <p15:guide id="6" orient="horz" pos="960">
          <p15:clr>
            <a:srgbClr val="5ACBF0"/>
          </p15:clr>
        </p15:guide>
        <p15:guide id="7" orient="horz" pos="3773">
          <p15:clr>
            <a:srgbClr val="FBAE40"/>
          </p15:clr>
        </p15:guide>
        <p15:guide id="8" orient="horz" pos="4001">
          <p15:clr>
            <a:srgbClr val="5ACBF0"/>
          </p15:clr>
        </p15:guide>
        <p15:guide id="9" orient="horz" pos="4113">
          <p15:clr>
            <a:srgbClr val="5ACBF0"/>
          </p15:clr>
        </p15:guide>
        <p15:guide id="10" pos="288">
          <p15:clr>
            <a:srgbClr val="5ACBF0"/>
          </p15:clr>
        </p15:guide>
        <p15:guide id="11" pos="3756">
          <p15:clr>
            <a:srgbClr val="5ACBF0"/>
          </p15:clr>
        </p15:guide>
        <p15:guide id="12" pos="3927">
          <p15:clr>
            <a:srgbClr val="5ACBF0"/>
          </p15:clr>
        </p15:guide>
        <p15:guide id="13" pos="7394">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
        <p:cNvGrpSpPr/>
        <p:nvPr/>
      </p:nvGrpSpPr>
      <p:grpSpPr>
        <a:xfrm>
          <a:off x="0" y="0"/>
          <a:ext cx="0" cy="0"/>
          <a:chOff x="0" y="0"/>
          <a:chExt cx="0" cy="0"/>
        </a:xfrm>
      </p:grpSpPr>
      <p:pic>
        <p:nvPicPr>
          <p:cNvPr id="23" name="Google Shape;23;gbcce1da12b_6_0"/>
          <p:cNvPicPr preferRelativeResize="0"/>
          <p:nvPr/>
        </p:nvPicPr>
        <p:blipFill rotWithShape="1">
          <a:blip r:embed="rId37">
            <a:alphaModFix/>
          </a:blip>
          <a:srcRect/>
          <a:stretch/>
        </p:blipFill>
        <p:spPr>
          <a:xfrm>
            <a:off x="10452994" y="6241458"/>
            <a:ext cx="1280218" cy="292850"/>
          </a:xfrm>
          <a:prstGeom prst="rect">
            <a:avLst/>
          </a:prstGeom>
          <a:noFill/>
          <a:ln>
            <a:noFill/>
          </a:ln>
        </p:spPr>
      </p:pic>
      <p:sp>
        <p:nvSpPr>
          <p:cNvPr id="24" name="Google Shape;24;gbcce1da12b_6_0"/>
          <p:cNvSpPr txBox="1">
            <a:spLocks noGrp="1"/>
          </p:cNvSpPr>
          <p:nvPr>
            <p:ph type="title"/>
          </p:nvPr>
        </p:nvSpPr>
        <p:spPr>
          <a:xfrm>
            <a:off x="457200" y="366713"/>
            <a:ext cx="11276013" cy="443198"/>
          </a:xfrm>
          <a:prstGeom prst="rect">
            <a:avLst/>
          </a:prstGeom>
          <a:noFill/>
          <a:ln>
            <a:noFill/>
          </a:ln>
        </p:spPr>
        <p:txBody>
          <a:bodyPr spcFirstLastPara="1" wrap="square" lIns="0" tIns="0" rIns="0" bIns="0" anchor="t" anchorCtr="0">
            <a:noAutofit/>
          </a:bodyPr>
          <a:lstStyle>
            <a:lvl1pPr marR="0" lvl="0" algn="l" rtl="0">
              <a:lnSpc>
                <a:spcPct val="90000"/>
              </a:lnSpc>
              <a:spcBef>
                <a:spcPts val="1200"/>
              </a:spcBef>
              <a:spcAft>
                <a:spcPts val="0"/>
              </a:spcAft>
              <a:buClr>
                <a:schemeClr val="dk2"/>
              </a:buClr>
              <a:buSzPts val="3200"/>
              <a:buFont typeface="Arial Black"/>
              <a:buNone/>
              <a:defRPr sz="3200" b="0" i="0" u="none" strike="noStrike" cap="none">
                <a:solidFill>
                  <a:schemeClr val="dk2"/>
                </a:solidFill>
                <a:latin typeface="Arial Black"/>
                <a:ea typeface="Arial Black"/>
                <a:cs typeface="Arial Black"/>
                <a:sym typeface="Arial Blac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5" name="Google Shape;25;gbcce1da12b_6_0"/>
          <p:cNvSpPr txBox="1">
            <a:spLocks noGrp="1"/>
          </p:cNvSpPr>
          <p:nvPr>
            <p:ph type="body" idx="1"/>
          </p:nvPr>
        </p:nvSpPr>
        <p:spPr>
          <a:xfrm>
            <a:off x="457200" y="1527175"/>
            <a:ext cx="11276013" cy="4460873"/>
          </a:xfrm>
          <a:prstGeom prst="rect">
            <a:avLst/>
          </a:prstGeom>
          <a:noFill/>
          <a:ln>
            <a:noFill/>
          </a:ln>
        </p:spPr>
        <p:txBody>
          <a:bodyPr spcFirstLastPara="1" wrap="square" lIns="0" tIns="0" rIns="0" bIns="0" anchor="t" anchorCtr="0">
            <a:noAutofit/>
          </a:bodyPr>
          <a:lstStyle>
            <a:lvl1pPr marL="457200" marR="0" lvl="0" indent="-406400" algn="l" rtl="0">
              <a:lnSpc>
                <a:spcPct val="90000"/>
              </a:lnSpc>
              <a:spcBef>
                <a:spcPts val="12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65760" algn="l" rtl="0">
              <a:lnSpc>
                <a:spcPct val="90000"/>
              </a:lnSpc>
              <a:spcBef>
                <a:spcPts val="12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65760" algn="l" rtl="0">
              <a:lnSpc>
                <a:spcPct val="90000"/>
              </a:lnSpc>
              <a:spcBef>
                <a:spcPts val="1200"/>
              </a:spcBef>
              <a:spcAft>
                <a:spcPts val="0"/>
              </a:spcAft>
              <a:buClr>
                <a:schemeClr val="dk1"/>
              </a:buClr>
              <a:buSzPts val="216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6" name="Google Shape;26;gbcce1da12b_6_0"/>
          <p:cNvSpPr txBox="1"/>
          <p:nvPr/>
        </p:nvSpPr>
        <p:spPr>
          <a:xfrm>
            <a:off x="457201" y="6408509"/>
            <a:ext cx="7181849" cy="138499"/>
          </a:xfrm>
          <a:prstGeom prst="rect">
            <a:avLst/>
          </a:prstGeom>
          <a:noFill/>
          <a:ln>
            <a:noFill/>
          </a:ln>
        </p:spPr>
        <p:txBody>
          <a:bodyPr spcFirstLastPara="1" wrap="square" lIns="0" tIns="0" rIns="0" bIns="0" anchor="b" anchorCtr="0">
            <a:spAutoFit/>
          </a:bodyPr>
          <a:lstStyle/>
          <a:p>
            <a:pPr marL="274320" marR="0" lvl="0" indent="-274320" algn="l" rtl="0">
              <a:lnSpc>
                <a:spcPct val="100000"/>
              </a:lnSpc>
              <a:spcBef>
                <a:spcPts val="0"/>
              </a:spcBef>
              <a:spcAft>
                <a:spcPts val="0"/>
              </a:spcAft>
              <a:buClr>
                <a:srgbClr val="000000"/>
              </a:buClr>
              <a:buSzPts val="900"/>
              <a:buFont typeface="Arial"/>
              <a:buNone/>
            </a:pPr>
            <a:fld id="{00000000-1234-1234-1234-123412341234}" type="slidenum">
              <a:rPr lang="en-US" sz="900" b="0" i="0" u="none" strike="noStrike" cap="none">
                <a:solidFill>
                  <a:srgbClr val="000000"/>
                </a:solidFill>
                <a:latin typeface="Arial"/>
                <a:ea typeface="Arial"/>
                <a:cs typeface="Arial"/>
                <a:sym typeface="Arial"/>
              </a:rPr>
              <a:t>‹#›</a:t>
            </a:fld>
            <a:r>
              <a:rPr lang="en-US" sz="700" b="0" i="0" u="none" strike="noStrike" cap="none" dirty="0">
                <a:solidFill>
                  <a:srgbClr val="6F7878"/>
                </a:solidFill>
                <a:latin typeface="Arial"/>
                <a:ea typeface="Arial"/>
                <a:cs typeface="Arial"/>
                <a:sym typeface="Arial"/>
              </a:rPr>
              <a:t>	© 2021 Gartner, Inc. and/or its affiliates. All rights reserved. Gartner is a registered trademark of Gartner, Inc. and its affiliates.</a:t>
            </a:r>
            <a:endParaRPr sz="1400" b="0" i="0" u="none" strike="noStrike" cap="none" dirty="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02">
          <p15:clr>
            <a:srgbClr val="5ACBF0"/>
          </p15:clr>
        </p15:guide>
        <p15:guide id="12" pos="3752">
          <p15:clr>
            <a:srgbClr val="5ACBF0"/>
          </p15:clr>
        </p15:guide>
        <p15:guide id="13" pos="3927">
          <p15:clr>
            <a:srgbClr val="5ACBF0"/>
          </p15:clr>
        </p15:guide>
        <p15:guide id="14" pos="2655">
          <p15:clr>
            <a:srgbClr val="5ACBF0"/>
          </p15:clr>
        </p15:guide>
        <p15:guide id="15" pos="5024">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71"/>
        <p:cNvGrpSpPr/>
        <p:nvPr/>
      </p:nvGrpSpPr>
      <p:grpSpPr>
        <a:xfrm>
          <a:off x="0" y="0"/>
          <a:ext cx="0" cy="0"/>
          <a:chOff x="0" y="0"/>
          <a:chExt cx="0" cy="0"/>
        </a:xfrm>
      </p:grpSpPr>
      <p:sp>
        <p:nvSpPr>
          <p:cNvPr id="172" name="Google Shape;172;gc09e07176b_0_300"/>
          <p:cNvSpPr txBox="1">
            <a:spLocks noGrp="1"/>
          </p:cNvSpPr>
          <p:nvPr>
            <p:ph type="title"/>
          </p:nvPr>
        </p:nvSpPr>
        <p:spPr>
          <a:xfrm>
            <a:off x="457200" y="361950"/>
            <a:ext cx="11274600" cy="45120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lt2"/>
              </a:buClr>
              <a:buSzPts val="3200"/>
              <a:buFont typeface="Arial Black"/>
              <a:buNone/>
              <a:defRPr sz="3200" b="0" i="0" u="none" strike="noStrike" cap="none">
                <a:solidFill>
                  <a:schemeClr val="lt2"/>
                </a:solidFill>
                <a:latin typeface="Arial Black"/>
                <a:ea typeface="Arial Black"/>
                <a:cs typeface="Arial Black"/>
                <a:sym typeface="Arial Black"/>
              </a:defRPr>
            </a:lvl1pPr>
            <a:lvl2pPr lvl="1" rtl="0">
              <a:spcBef>
                <a:spcPts val="120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73" name="Google Shape;173;gc09e07176b_0_300"/>
          <p:cNvSpPr txBox="1">
            <a:spLocks noGrp="1"/>
          </p:cNvSpPr>
          <p:nvPr>
            <p:ph type="body" idx="1"/>
          </p:nvPr>
        </p:nvSpPr>
        <p:spPr>
          <a:xfrm>
            <a:off x="457200" y="1527048"/>
            <a:ext cx="11274600" cy="4462200"/>
          </a:xfrm>
          <a:prstGeom prst="rect">
            <a:avLst/>
          </a:prstGeom>
          <a:noFill/>
          <a:ln>
            <a:noFill/>
          </a:ln>
        </p:spPr>
        <p:txBody>
          <a:bodyPr spcFirstLastPara="1" wrap="square" lIns="0" tIns="0" rIns="0" bIns="0" anchor="t" anchorCtr="0">
            <a:noAutofit/>
          </a:bodyPr>
          <a:lstStyle>
            <a:lvl1pPr marL="457200" marR="0" lvl="0" indent="-406400" algn="l" rtl="0">
              <a:lnSpc>
                <a:spcPct val="90000"/>
              </a:lnSpc>
              <a:spcBef>
                <a:spcPts val="1200"/>
              </a:spcBef>
              <a:spcAft>
                <a:spcPts val="0"/>
              </a:spcAft>
              <a:buClr>
                <a:schemeClr val="lt1"/>
              </a:buClr>
              <a:buSzPts val="2800"/>
              <a:buFont typeface="Arial"/>
              <a:buChar char="•"/>
              <a:defRPr sz="2800" b="0" i="0" u="none" strike="noStrike" cap="none">
                <a:solidFill>
                  <a:schemeClr val="lt1"/>
                </a:solidFill>
                <a:latin typeface="Arial"/>
                <a:ea typeface="Arial"/>
                <a:cs typeface="Arial"/>
                <a:sym typeface="Arial"/>
              </a:defRPr>
            </a:lvl1pPr>
            <a:lvl2pPr marL="914400" marR="0" lvl="1" indent="-388619" algn="l" rtl="0">
              <a:lnSpc>
                <a:spcPct val="90000"/>
              </a:lnSpc>
              <a:spcBef>
                <a:spcPts val="1200"/>
              </a:spcBef>
              <a:spcAft>
                <a:spcPts val="0"/>
              </a:spcAft>
              <a:buClr>
                <a:schemeClr val="lt1"/>
              </a:buClr>
              <a:buSzPts val="2520"/>
              <a:buFont typeface="Arial"/>
              <a:buChar char="–"/>
              <a:defRPr sz="2800" b="0" i="0" u="none" strike="noStrike" cap="none">
                <a:solidFill>
                  <a:schemeClr val="lt1"/>
                </a:solidFill>
                <a:latin typeface="Arial"/>
                <a:ea typeface="Arial"/>
                <a:cs typeface="Arial"/>
                <a:sym typeface="Arial"/>
              </a:defRPr>
            </a:lvl2pPr>
            <a:lvl3pPr marL="1371600" marR="0" lvl="2" indent="-406400" algn="l" rtl="0">
              <a:lnSpc>
                <a:spcPct val="90000"/>
              </a:lnSpc>
              <a:spcBef>
                <a:spcPts val="1200"/>
              </a:spcBef>
              <a:spcAft>
                <a:spcPts val="0"/>
              </a:spcAft>
              <a:buClr>
                <a:schemeClr val="lt1"/>
              </a:buClr>
              <a:buSzPts val="2800"/>
              <a:buFont typeface="Arial"/>
              <a:buChar char="•"/>
              <a:defRPr sz="2800" b="0" i="0" u="none" strike="noStrike" cap="none">
                <a:solidFill>
                  <a:schemeClr val="lt1"/>
                </a:solidFill>
                <a:latin typeface="Arial"/>
                <a:ea typeface="Arial"/>
                <a:cs typeface="Arial"/>
                <a:sym typeface="Arial"/>
              </a:defRPr>
            </a:lvl3pPr>
            <a:lvl4pPr marL="1828800" marR="0" lvl="3" indent="-388619" algn="l" rtl="0">
              <a:lnSpc>
                <a:spcPct val="90000"/>
              </a:lnSpc>
              <a:spcBef>
                <a:spcPts val="1200"/>
              </a:spcBef>
              <a:spcAft>
                <a:spcPts val="0"/>
              </a:spcAft>
              <a:buClr>
                <a:schemeClr val="lt1"/>
              </a:buClr>
              <a:buSzPts val="2520"/>
              <a:buFont typeface="Arial"/>
              <a:buChar char="–"/>
              <a:defRPr sz="2800" b="0" i="0" u="none" strike="noStrike" cap="none">
                <a:solidFill>
                  <a:schemeClr val="lt1"/>
                </a:solidFill>
                <a:latin typeface="Arial"/>
                <a:ea typeface="Arial"/>
                <a:cs typeface="Arial"/>
                <a:sym typeface="Arial"/>
              </a:defRPr>
            </a:lvl4pPr>
            <a:lvl5pPr marL="2286000" marR="0" lvl="4" indent="-406400" algn="l" rtl="0">
              <a:lnSpc>
                <a:spcPct val="90000"/>
              </a:lnSpc>
              <a:spcBef>
                <a:spcPts val="1200"/>
              </a:spcBef>
              <a:spcAft>
                <a:spcPts val="0"/>
              </a:spcAft>
              <a:buClr>
                <a:schemeClr val="lt1"/>
              </a:buClr>
              <a:buSzPts val="2800"/>
              <a:buFont typeface="Arial"/>
              <a:buChar char="•"/>
              <a:defRPr sz="28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174" name="Google Shape;174;gc09e07176b_0_300"/>
          <p:cNvSpPr txBox="1"/>
          <p:nvPr/>
        </p:nvSpPr>
        <p:spPr>
          <a:xfrm>
            <a:off x="457200" y="6439382"/>
            <a:ext cx="7306200" cy="107700"/>
          </a:xfrm>
          <a:prstGeom prst="rect">
            <a:avLst/>
          </a:prstGeom>
          <a:noFill/>
          <a:ln>
            <a:noFill/>
          </a:ln>
        </p:spPr>
        <p:txBody>
          <a:bodyPr spcFirstLastPara="1" wrap="square" lIns="0" tIns="0" rIns="0" bIns="0" anchor="b" anchorCtr="0">
            <a:spAutoFit/>
          </a:bodyPr>
          <a:lstStyle/>
          <a:p>
            <a:pPr marL="228600" marR="0" lvl="0" indent="-228600" algn="l" rtl="0">
              <a:spcBef>
                <a:spcPts val="0"/>
              </a:spcBef>
              <a:spcAft>
                <a:spcPts val="0"/>
              </a:spcAft>
              <a:buNone/>
            </a:pPr>
            <a:r>
              <a:rPr lang="en-US" sz="700" b="0" i="0" u="none" strike="noStrike" cap="none" dirty="0">
                <a:solidFill>
                  <a:schemeClr val="lt1"/>
                </a:solidFill>
                <a:latin typeface="Arial"/>
                <a:ea typeface="Arial"/>
                <a:cs typeface="Arial"/>
                <a:sym typeface="Arial"/>
              </a:rPr>
              <a:t>© 2021 Gartner, Inc. and/or its affiliates. All rights reserved.				</a:t>
            </a:r>
            <a:endParaRPr dirty="0"/>
          </a:p>
        </p:txBody>
      </p:sp>
    </p:spTree>
  </p:cSld>
  <p:clrMap bg1="lt1" tx1="dk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 id="2147483703" r:id="rId17"/>
    <p:sldLayoutId id="2147483704" r:id="rId18"/>
    <p:sldLayoutId id="2147483705" r:id="rId19"/>
    <p:sldLayoutId id="2147483706" r:id="rId20"/>
    <p:sldLayoutId id="2147483707" r:id="rId21"/>
    <p:sldLayoutId id="2147483708"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228">
          <p15:clr>
            <a:srgbClr val="5ACBF0"/>
          </p15:clr>
        </p15:guide>
        <p15:guide id="4" orient="horz" pos="537">
          <p15:clr>
            <a:srgbClr val="FDE53C"/>
          </p15:clr>
        </p15:guide>
        <p15:guide id="5" orient="horz" pos="848">
          <p15:clr>
            <a:srgbClr val="FDE53C"/>
          </p15:clr>
        </p15:guide>
        <p15:guide id="6" orient="horz" pos="960">
          <p15:clr>
            <a:srgbClr val="5ACBF0"/>
          </p15:clr>
        </p15:guide>
        <p15:guide id="7" orient="horz" pos="3773">
          <p15:clr>
            <a:srgbClr val="FBAE40"/>
          </p15:clr>
        </p15:guide>
        <p15:guide id="8" orient="horz" pos="4001">
          <p15:clr>
            <a:srgbClr val="5ACBF0"/>
          </p15:clr>
        </p15:guide>
        <p15:guide id="9" orient="horz" pos="4113">
          <p15:clr>
            <a:srgbClr val="5ACBF0"/>
          </p15:clr>
        </p15:guide>
        <p15:guide id="10" pos="288">
          <p15:clr>
            <a:srgbClr val="5ACBF0"/>
          </p15:clr>
        </p15:guide>
        <p15:guide id="11" pos="3756">
          <p15:clr>
            <a:srgbClr val="5ACBF0"/>
          </p15:clr>
        </p15:guide>
        <p15:guide id="12" pos="3927">
          <p15:clr>
            <a:srgbClr val="5ACBF0"/>
          </p15:clr>
        </p15:guide>
        <p15:guide id="13" pos="7394">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4"/>
        <p:cNvGrpSpPr/>
        <p:nvPr/>
      </p:nvGrpSpPr>
      <p:grpSpPr>
        <a:xfrm>
          <a:off x="0" y="0"/>
          <a:ext cx="0" cy="0"/>
          <a:chOff x="0" y="0"/>
          <a:chExt cx="0" cy="0"/>
        </a:xfrm>
      </p:grpSpPr>
      <p:sp>
        <p:nvSpPr>
          <p:cNvPr id="265" name="Google Shape;265;gd288227fe4_1_128"/>
          <p:cNvSpPr txBox="1">
            <a:spLocks noGrp="1"/>
          </p:cNvSpPr>
          <p:nvPr>
            <p:ph type="title"/>
          </p:nvPr>
        </p:nvSpPr>
        <p:spPr>
          <a:xfrm>
            <a:off x="457200" y="361950"/>
            <a:ext cx="11274600" cy="45120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2"/>
              </a:buClr>
              <a:buSzPts val="3200"/>
              <a:buFont typeface="Arial Black"/>
              <a:buNone/>
              <a:defRPr sz="3200" b="0" i="0" u="none" strike="noStrike" cap="none">
                <a:solidFill>
                  <a:schemeClr val="dk2"/>
                </a:solidFill>
                <a:latin typeface="Arial Black"/>
                <a:ea typeface="Arial Black"/>
                <a:cs typeface="Arial Black"/>
                <a:sym typeface="Arial Black"/>
              </a:defRPr>
            </a:lvl1pPr>
            <a:lvl2pPr marR="0" lvl="1" algn="l" rtl="0">
              <a:lnSpc>
                <a:spcPct val="100000"/>
              </a:lnSpc>
              <a:spcBef>
                <a:spcPts val="120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6" name="Google Shape;266;gd288227fe4_1_128"/>
          <p:cNvSpPr txBox="1">
            <a:spLocks noGrp="1"/>
          </p:cNvSpPr>
          <p:nvPr>
            <p:ph type="body" idx="1"/>
          </p:nvPr>
        </p:nvSpPr>
        <p:spPr>
          <a:xfrm>
            <a:off x="457200" y="1527048"/>
            <a:ext cx="11274600" cy="4462200"/>
          </a:xfrm>
          <a:prstGeom prst="rect">
            <a:avLst/>
          </a:prstGeom>
          <a:noFill/>
          <a:ln>
            <a:noFill/>
          </a:ln>
        </p:spPr>
        <p:txBody>
          <a:bodyPr spcFirstLastPara="1" wrap="square" lIns="0" tIns="0" rIns="0" bIns="0" anchor="t" anchorCtr="0">
            <a:noAutofit/>
          </a:bodyPr>
          <a:lstStyle>
            <a:lvl1pPr marL="457200" marR="0" lvl="0"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81000" algn="l" rtl="0">
              <a:lnSpc>
                <a:spcPct val="90000"/>
              </a:lnSpc>
              <a:spcBef>
                <a:spcPts val="12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67" name="Google Shape;267;gd288227fe4_1_128"/>
          <p:cNvSpPr txBox="1"/>
          <p:nvPr/>
        </p:nvSpPr>
        <p:spPr>
          <a:xfrm>
            <a:off x="694944" y="6302222"/>
            <a:ext cx="2313300" cy="107700"/>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1" i="0" u="none" strike="noStrike" cap="none" dirty="0">
                <a:solidFill>
                  <a:schemeClr val="dk1"/>
                </a:solidFill>
                <a:latin typeface="Arial"/>
                <a:ea typeface="Arial"/>
                <a:cs typeface="Arial"/>
                <a:sym typeface="Arial"/>
              </a:rPr>
              <a:t>RESTRICTED DISTRIBUTION</a:t>
            </a:r>
            <a:endParaRPr sz="1400" b="0" i="0" u="none" strike="noStrike" cap="none" dirty="0">
              <a:solidFill>
                <a:srgbClr val="000000"/>
              </a:solidFill>
              <a:latin typeface="Arial"/>
              <a:ea typeface="Arial"/>
              <a:cs typeface="Arial"/>
              <a:sym typeface="Arial"/>
            </a:endParaRPr>
          </a:p>
        </p:txBody>
      </p:sp>
      <p:sp>
        <p:nvSpPr>
          <p:cNvPr id="268" name="Google Shape;268;gd288227fe4_1_128"/>
          <p:cNvSpPr txBox="1"/>
          <p:nvPr/>
        </p:nvSpPr>
        <p:spPr>
          <a:xfrm>
            <a:off x="457200" y="6393216"/>
            <a:ext cx="7306200" cy="153900"/>
          </a:xfrm>
          <a:prstGeom prst="rect">
            <a:avLst/>
          </a:prstGeom>
          <a:noFill/>
          <a:ln>
            <a:noFill/>
          </a:ln>
        </p:spPr>
        <p:txBody>
          <a:bodyPr spcFirstLastPara="1" wrap="square" lIns="0" tIns="0" rIns="0" bIns="0" anchor="b" anchorCtr="0">
            <a:spAutoFit/>
          </a:bodyPr>
          <a:lstStyle/>
          <a:p>
            <a:pPr marL="228600" marR="0" lvl="0" indent="-228600" algn="l" rtl="0">
              <a:lnSpc>
                <a:spcPct val="100000"/>
              </a:lnSpc>
              <a:spcBef>
                <a:spcPts val="0"/>
              </a:spcBef>
              <a:spcAft>
                <a:spcPts val="0"/>
              </a:spcAft>
              <a:buClr>
                <a:srgbClr val="000000"/>
              </a:buClr>
              <a:buSzPts val="1000"/>
              <a:buFont typeface="Arial"/>
              <a:buNone/>
            </a:pPr>
            <a:fld id="{00000000-1234-1234-1234-123412341234}" type="slidenum">
              <a:rPr lang="en-US" sz="1000" b="0" i="0" u="none" strike="noStrike" cap="none">
                <a:solidFill>
                  <a:schemeClr val="dk1"/>
                </a:solidFill>
                <a:latin typeface="Arial"/>
                <a:ea typeface="Arial"/>
                <a:cs typeface="Arial"/>
                <a:sym typeface="Arial"/>
              </a:rPr>
              <a:t>‹#›</a:t>
            </a:fld>
            <a:r>
              <a:rPr lang="en-US" sz="700" b="0" i="0" u="none" strike="noStrike" cap="none" dirty="0">
                <a:solidFill>
                  <a:schemeClr val="dk1"/>
                </a:solidFill>
                <a:latin typeface="Arial"/>
                <a:ea typeface="Arial"/>
                <a:cs typeface="Arial"/>
                <a:sym typeface="Arial"/>
              </a:rPr>
              <a:t>	© 2021 Gartner, Inc. and/or its affiliates. All rights reserved.				</a:t>
            </a:r>
            <a:endParaRPr sz="1400" b="0" i="0" u="none" strike="noStrike" cap="none" dirty="0">
              <a:solidFill>
                <a:srgbClr val="000000"/>
              </a:solidFill>
              <a:latin typeface="Arial"/>
              <a:ea typeface="Arial"/>
              <a:cs typeface="Arial"/>
              <a:sym typeface="Arial"/>
            </a:endParaRPr>
          </a:p>
        </p:txBody>
      </p:sp>
      <p:pic>
        <p:nvPicPr>
          <p:cNvPr id="269" name="Google Shape;269;gd288227fe4_1_128"/>
          <p:cNvPicPr preferRelativeResize="0"/>
          <p:nvPr/>
        </p:nvPicPr>
        <p:blipFill rotWithShape="1">
          <a:blip r:embed="rId17">
            <a:alphaModFix/>
          </a:blip>
          <a:srcRect/>
          <a:stretch/>
        </p:blipFill>
        <p:spPr>
          <a:xfrm>
            <a:off x="10453052" y="6242938"/>
            <a:ext cx="1280160" cy="29137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228">
          <p15:clr>
            <a:srgbClr val="5ACBF0"/>
          </p15:clr>
        </p15:guide>
        <p15:guide id="4" orient="horz" pos="537">
          <p15:clr>
            <a:srgbClr val="FDE53C"/>
          </p15:clr>
        </p15:guide>
        <p15:guide id="5" orient="horz" pos="848">
          <p15:clr>
            <a:srgbClr val="FDE53C"/>
          </p15:clr>
        </p15:guide>
        <p15:guide id="6" orient="horz" pos="960">
          <p15:clr>
            <a:srgbClr val="5ACBF0"/>
          </p15:clr>
        </p15:guide>
        <p15:guide id="7" orient="horz" pos="3773">
          <p15:clr>
            <a:srgbClr val="FBAE40"/>
          </p15:clr>
        </p15:guide>
        <p15:guide id="8" orient="horz" pos="4001">
          <p15:clr>
            <a:srgbClr val="5ACBF0"/>
          </p15:clr>
        </p15:guide>
        <p15:guide id="9" orient="horz" pos="4113">
          <p15:clr>
            <a:srgbClr val="5ACBF0"/>
          </p15:clr>
        </p15:guide>
        <p15:guide id="10" pos="288">
          <p15:clr>
            <a:srgbClr val="5ACBF0"/>
          </p15:clr>
        </p15:guide>
        <p15:guide id="11" pos="3756">
          <p15:clr>
            <a:srgbClr val="5ACBF0"/>
          </p15:clr>
        </p15:guide>
        <p15:guide id="12" pos="3927">
          <p15:clr>
            <a:srgbClr val="5ACBF0"/>
          </p15:clr>
        </p15:guide>
        <p15:guide id="13" pos="7394">
          <p15:clr>
            <a:srgbClr val="5ACBF0"/>
          </p15:clr>
        </p15:guide>
        <p15:guide id="14" orient="horz" pos="3969">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hyperlink" Target="https://www.gartner.com/document/code/743269" TargetMode="External"/><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hyperlink" Target="https://www.gartner.com/document/3970428?ref=TypeAheadSearch"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gb9dd6ffb2f_1_7"/>
          <p:cNvSpPr txBox="1">
            <a:spLocks noGrp="1"/>
          </p:cNvSpPr>
          <p:nvPr>
            <p:ph type="subTitle" idx="1"/>
          </p:nvPr>
        </p:nvSpPr>
        <p:spPr>
          <a:xfrm>
            <a:off x="2167128" y="3826461"/>
            <a:ext cx="4544700" cy="2769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1800"/>
              <a:buFont typeface="Arial"/>
              <a:buNone/>
            </a:pPr>
            <a:r>
              <a:rPr lang="en-US" dirty="0"/>
              <a:t>David Norrie, Alexander Linden, </a:t>
            </a:r>
          </a:p>
          <a:p>
            <a:pPr marL="0" marR="0" lvl="0" indent="0" algn="l" rtl="0">
              <a:lnSpc>
                <a:spcPct val="100000"/>
              </a:lnSpc>
              <a:spcBef>
                <a:spcPts val="0"/>
              </a:spcBef>
              <a:spcAft>
                <a:spcPts val="0"/>
              </a:spcAft>
              <a:buClr>
                <a:schemeClr val="lt1"/>
              </a:buClr>
              <a:buSzPts val="1800"/>
              <a:buFont typeface="Arial"/>
              <a:buNone/>
            </a:pPr>
            <a:r>
              <a:rPr lang="en-US" dirty="0"/>
              <a:t>Farhan Choudhary</a:t>
            </a:r>
            <a:br>
              <a:rPr lang="en-US" dirty="0"/>
            </a:br>
            <a:r>
              <a:rPr lang="en-US" dirty="0"/>
              <a:t>Data and Analytics Team</a:t>
            </a:r>
          </a:p>
        </p:txBody>
      </p:sp>
      <p:sp>
        <p:nvSpPr>
          <p:cNvPr id="339" name="Google Shape;339;gb9dd6ffb2f_1_7"/>
          <p:cNvSpPr txBox="1">
            <a:spLocks noGrp="1"/>
          </p:cNvSpPr>
          <p:nvPr>
            <p:ph type="ctrTitle"/>
          </p:nvPr>
        </p:nvSpPr>
        <p:spPr>
          <a:xfrm>
            <a:off x="2007450" y="1346198"/>
            <a:ext cx="4544700" cy="25245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lt2"/>
              </a:buClr>
              <a:buSzPts val="3600"/>
              <a:buFont typeface="Arial Black"/>
              <a:buNone/>
            </a:pPr>
            <a:r>
              <a:rPr lang="en-US" sz="3300"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Toolkit </a:t>
            </a:r>
            <a:r>
              <a:rPr lang="en-US" sz="3300" dirty="0"/>
              <a:t>Slides: Build Your Own Prism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pic>
        <p:nvPicPr>
          <p:cNvPr id="635" name="Google Shape;635;gd288227fe4_1_330"/>
          <p:cNvPicPr preferRelativeResize="0"/>
          <p:nvPr/>
        </p:nvPicPr>
        <p:blipFill rotWithShape="1">
          <a:blip r:embed="rId3">
            <a:alphaModFix/>
          </a:blip>
          <a:srcRect l="9379"/>
          <a:stretch/>
        </p:blipFill>
        <p:spPr>
          <a:xfrm>
            <a:off x="187250" y="1760275"/>
            <a:ext cx="11261432" cy="1252975"/>
          </a:xfrm>
          <a:prstGeom prst="rect">
            <a:avLst/>
          </a:prstGeom>
          <a:noFill/>
          <a:ln>
            <a:noFill/>
          </a:ln>
        </p:spPr>
      </p:pic>
      <p:sp>
        <p:nvSpPr>
          <p:cNvPr id="636" name="Google Shape;636;gd288227fe4_1_330"/>
          <p:cNvSpPr/>
          <p:nvPr/>
        </p:nvSpPr>
        <p:spPr>
          <a:xfrm>
            <a:off x="346025" y="22332"/>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637" name="Google Shape;637;gd288227fe4_1_330"/>
          <p:cNvSpPr/>
          <p:nvPr/>
        </p:nvSpPr>
        <p:spPr>
          <a:xfrm>
            <a:off x="1987474" y="23071"/>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638" name="Google Shape;638;gd288227fe4_1_330"/>
          <p:cNvSpPr/>
          <p:nvPr/>
        </p:nvSpPr>
        <p:spPr>
          <a:xfrm>
            <a:off x="3637699" y="22323"/>
            <a:ext cx="1645800" cy="1046100"/>
          </a:xfrm>
          <a:prstGeom prst="rect">
            <a:avLst/>
          </a:prstGeom>
          <a:solidFill>
            <a:srgbClr val="CCCCCC"/>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9" name="Google Shape;639;gd288227fe4_1_330"/>
          <p:cNvSpPr/>
          <p:nvPr/>
        </p:nvSpPr>
        <p:spPr>
          <a:xfrm>
            <a:off x="5286459" y="23071"/>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0" name="Google Shape;640;gd288227fe4_1_330"/>
          <p:cNvSpPr/>
          <p:nvPr/>
        </p:nvSpPr>
        <p:spPr>
          <a:xfrm>
            <a:off x="6906872" y="22332"/>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641" name="Google Shape;641;gd288227fe4_1_330"/>
          <p:cNvSpPr/>
          <p:nvPr/>
        </p:nvSpPr>
        <p:spPr>
          <a:xfrm>
            <a:off x="8548888" y="23071"/>
            <a:ext cx="1645800" cy="1046100"/>
          </a:xfrm>
          <a:prstGeom prst="rect">
            <a:avLst/>
          </a:prstGeom>
          <a:solidFill>
            <a:srgbClr val="E81159"/>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642" name="Google Shape;642;gd288227fe4_1_330"/>
          <p:cNvSpPr txBox="1"/>
          <p:nvPr/>
        </p:nvSpPr>
        <p:spPr>
          <a:xfrm>
            <a:off x="334775" y="191225"/>
            <a:ext cx="1652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Gather Use Cases</a:t>
            </a:r>
          </a:p>
        </p:txBody>
      </p:sp>
      <p:sp>
        <p:nvSpPr>
          <p:cNvPr id="643" name="Google Shape;643;gd288227fe4_1_330"/>
          <p:cNvSpPr txBox="1"/>
          <p:nvPr/>
        </p:nvSpPr>
        <p:spPr>
          <a:xfrm>
            <a:off x="1976225" y="112263"/>
            <a:ext cx="16524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Focus on Relevant Use Cases</a:t>
            </a:r>
          </a:p>
        </p:txBody>
      </p:sp>
      <p:sp>
        <p:nvSpPr>
          <p:cNvPr id="644" name="Google Shape;644;gd288227fe4_1_330"/>
          <p:cNvSpPr txBox="1"/>
          <p:nvPr/>
        </p:nvSpPr>
        <p:spPr>
          <a:xfrm>
            <a:off x="3702650" y="341024"/>
            <a:ext cx="165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Add Use Cases</a:t>
            </a:r>
          </a:p>
        </p:txBody>
      </p:sp>
      <p:sp>
        <p:nvSpPr>
          <p:cNvPr id="645" name="Google Shape;645;gd288227fe4_1_330"/>
          <p:cNvSpPr txBox="1"/>
          <p:nvPr/>
        </p:nvSpPr>
        <p:spPr>
          <a:xfrm>
            <a:off x="5307713" y="4563"/>
            <a:ext cx="16524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Determine Business Value &amp; Feasibility Dimensions</a:t>
            </a:r>
          </a:p>
        </p:txBody>
      </p:sp>
      <p:sp>
        <p:nvSpPr>
          <p:cNvPr id="646" name="Google Shape;646;gd288227fe4_1_330"/>
          <p:cNvSpPr txBox="1"/>
          <p:nvPr/>
        </p:nvSpPr>
        <p:spPr>
          <a:xfrm>
            <a:off x="6841925" y="191213"/>
            <a:ext cx="1652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Customize Weightings</a:t>
            </a:r>
          </a:p>
        </p:txBody>
      </p:sp>
      <p:sp>
        <p:nvSpPr>
          <p:cNvPr id="647" name="Google Shape;647;gd288227fe4_1_330"/>
          <p:cNvSpPr txBox="1"/>
          <p:nvPr/>
        </p:nvSpPr>
        <p:spPr>
          <a:xfrm>
            <a:off x="8548325" y="265763"/>
            <a:ext cx="165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Score Use Cases</a:t>
            </a:r>
          </a:p>
        </p:txBody>
      </p:sp>
      <p:sp>
        <p:nvSpPr>
          <p:cNvPr id="648" name="Google Shape;648;gd288227fe4_1_330"/>
          <p:cNvSpPr/>
          <p:nvPr/>
        </p:nvSpPr>
        <p:spPr>
          <a:xfrm>
            <a:off x="10191801" y="22332"/>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9" name="Google Shape;649;gd288227fe4_1_330"/>
          <p:cNvSpPr txBox="1"/>
          <p:nvPr/>
        </p:nvSpPr>
        <p:spPr>
          <a:xfrm>
            <a:off x="10180555" y="333713"/>
            <a:ext cx="165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rgbClr val="FFFFFF"/>
                </a:solidFill>
              </a:rPr>
              <a:t>Refinement</a:t>
            </a:r>
          </a:p>
        </p:txBody>
      </p:sp>
      <p:sp>
        <p:nvSpPr>
          <p:cNvPr id="650" name="Google Shape;650;gd288227fe4_1_330"/>
          <p:cNvSpPr/>
          <p:nvPr/>
        </p:nvSpPr>
        <p:spPr>
          <a:xfrm>
            <a:off x="5324492"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4</a:t>
            </a:r>
            <a:endParaRPr lang="en-US" sz="1300" i="0" u="none" strike="noStrike" cap="none" dirty="0">
              <a:latin typeface="Arial Black"/>
              <a:ea typeface="Arial Black"/>
              <a:cs typeface="Arial Black"/>
              <a:sym typeface="Arial Black"/>
            </a:endParaRPr>
          </a:p>
        </p:txBody>
      </p:sp>
      <p:sp>
        <p:nvSpPr>
          <p:cNvPr id="651" name="Google Shape;651;gd288227fe4_1_330"/>
          <p:cNvSpPr/>
          <p:nvPr/>
        </p:nvSpPr>
        <p:spPr>
          <a:xfrm>
            <a:off x="3682029"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3</a:t>
            </a:r>
            <a:endParaRPr lang="en-US" sz="1300" i="0" u="none" strike="noStrike" cap="none" dirty="0">
              <a:latin typeface="Arial Black"/>
              <a:ea typeface="Arial Black"/>
              <a:cs typeface="Arial Black"/>
              <a:sym typeface="Arial Black"/>
            </a:endParaRPr>
          </a:p>
        </p:txBody>
      </p:sp>
      <p:sp>
        <p:nvSpPr>
          <p:cNvPr id="652" name="Google Shape;652;gd288227fe4_1_330"/>
          <p:cNvSpPr/>
          <p:nvPr/>
        </p:nvSpPr>
        <p:spPr>
          <a:xfrm>
            <a:off x="2047454" y="9285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2</a:t>
            </a:r>
            <a:endParaRPr lang="en-US" sz="1300" i="0" u="none" strike="noStrike" cap="none" dirty="0">
              <a:latin typeface="Arial Black"/>
              <a:ea typeface="Arial Black"/>
              <a:cs typeface="Arial Black"/>
              <a:sym typeface="Arial Black"/>
            </a:endParaRPr>
          </a:p>
        </p:txBody>
      </p:sp>
      <p:sp>
        <p:nvSpPr>
          <p:cNvPr id="653" name="Google Shape;653;gd288227fe4_1_330"/>
          <p:cNvSpPr/>
          <p:nvPr/>
        </p:nvSpPr>
        <p:spPr>
          <a:xfrm>
            <a:off x="412879" y="112279"/>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1</a:t>
            </a:r>
            <a:endParaRPr lang="en-US" sz="1300" i="0" u="none" strike="noStrike" cap="none" dirty="0">
              <a:latin typeface="Arial Black"/>
              <a:ea typeface="Arial Black"/>
              <a:cs typeface="Arial Black"/>
              <a:sym typeface="Arial Black"/>
            </a:endParaRPr>
          </a:p>
        </p:txBody>
      </p:sp>
      <p:sp>
        <p:nvSpPr>
          <p:cNvPr id="654" name="Google Shape;654;gd288227fe4_1_330"/>
          <p:cNvSpPr/>
          <p:nvPr/>
        </p:nvSpPr>
        <p:spPr>
          <a:xfrm>
            <a:off x="6979542"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5</a:t>
            </a:r>
            <a:endParaRPr lang="en-US" sz="1300" i="0" u="none" strike="noStrike" cap="none" dirty="0">
              <a:latin typeface="Arial Black"/>
              <a:ea typeface="Arial Black"/>
              <a:cs typeface="Arial Black"/>
              <a:sym typeface="Arial Black"/>
            </a:endParaRPr>
          </a:p>
        </p:txBody>
      </p:sp>
      <p:sp>
        <p:nvSpPr>
          <p:cNvPr id="655" name="Google Shape;655;gd288227fe4_1_330"/>
          <p:cNvSpPr/>
          <p:nvPr/>
        </p:nvSpPr>
        <p:spPr>
          <a:xfrm>
            <a:off x="8634579"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6</a:t>
            </a:r>
            <a:endParaRPr lang="en-US" sz="1300" i="0" u="none" strike="noStrike" cap="none" dirty="0">
              <a:latin typeface="Arial Black"/>
              <a:ea typeface="Arial Black"/>
              <a:cs typeface="Arial Black"/>
              <a:sym typeface="Arial Black"/>
            </a:endParaRPr>
          </a:p>
        </p:txBody>
      </p:sp>
      <p:sp>
        <p:nvSpPr>
          <p:cNvPr id="656" name="Google Shape;656;gd288227fe4_1_330"/>
          <p:cNvSpPr/>
          <p:nvPr/>
        </p:nvSpPr>
        <p:spPr>
          <a:xfrm>
            <a:off x="10254729"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7</a:t>
            </a:r>
            <a:endParaRPr lang="en-US" sz="1300" i="0" u="none" strike="noStrike" cap="none" dirty="0">
              <a:latin typeface="Arial Black"/>
              <a:ea typeface="Arial Black"/>
              <a:cs typeface="Arial Black"/>
              <a:sym typeface="Arial Black"/>
            </a:endParaRPr>
          </a:p>
        </p:txBody>
      </p:sp>
      <p:sp>
        <p:nvSpPr>
          <p:cNvPr id="657" name="Google Shape;657;gd288227fe4_1_330"/>
          <p:cNvSpPr txBox="1"/>
          <p:nvPr/>
        </p:nvSpPr>
        <p:spPr>
          <a:xfrm>
            <a:off x="116874" y="1259075"/>
            <a:ext cx="1433700" cy="923400"/>
          </a:xfrm>
          <a:prstGeom prst="rect">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US" sz="1200" dirty="0">
                <a:solidFill>
                  <a:srgbClr val="FFFFFF"/>
                </a:solidFill>
              </a:rPr>
              <a:t>Your dimensions and weights get automatically copied here</a:t>
            </a:r>
          </a:p>
        </p:txBody>
      </p:sp>
      <p:cxnSp>
        <p:nvCxnSpPr>
          <p:cNvPr id="658" name="Google Shape;658;gd288227fe4_1_330"/>
          <p:cNvCxnSpPr>
            <a:stCxn id="657" idx="3"/>
          </p:cNvCxnSpPr>
          <p:nvPr/>
        </p:nvCxnSpPr>
        <p:spPr>
          <a:xfrm>
            <a:off x="1550574" y="1720775"/>
            <a:ext cx="587700" cy="1800"/>
          </a:xfrm>
          <a:prstGeom prst="straightConnector1">
            <a:avLst/>
          </a:prstGeom>
          <a:noFill/>
          <a:ln w="38100" cap="flat" cmpd="sng">
            <a:solidFill>
              <a:srgbClr val="E82365"/>
            </a:solidFill>
            <a:prstDash val="solid"/>
            <a:round/>
            <a:headEnd type="none" w="med" len="med"/>
            <a:tailEnd type="triangle" w="med" len="med"/>
          </a:ln>
        </p:spPr>
      </p:cxnSp>
      <p:cxnSp>
        <p:nvCxnSpPr>
          <p:cNvPr id="659" name="Google Shape;659;gd288227fe4_1_330"/>
          <p:cNvCxnSpPr>
            <a:stCxn id="660" idx="0"/>
          </p:cNvCxnSpPr>
          <p:nvPr/>
        </p:nvCxnSpPr>
        <p:spPr>
          <a:xfrm rot="10800000">
            <a:off x="10116325" y="3084150"/>
            <a:ext cx="3600" cy="1036800"/>
          </a:xfrm>
          <a:prstGeom prst="straightConnector1">
            <a:avLst/>
          </a:prstGeom>
          <a:noFill/>
          <a:ln w="38100" cap="flat" cmpd="sng">
            <a:solidFill>
              <a:srgbClr val="E82365"/>
            </a:solidFill>
            <a:prstDash val="solid"/>
            <a:round/>
            <a:headEnd type="none" w="med" len="med"/>
            <a:tailEnd type="triangle" w="med" len="med"/>
          </a:ln>
        </p:spPr>
      </p:cxnSp>
      <p:sp>
        <p:nvSpPr>
          <p:cNvPr id="660" name="Google Shape;660;gd288227fe4_1_330"/>
          <p:cNvSpPr txBox="1"/>
          <p:nvPr/>
        </p:nvSpPr>
        <p:spPr>
          <a:xfrm>
            <a:off x="9412975" y="4120950"/>
            <a:ext cx="1413900" cy="923400"/>
          </a:xfrm>
          <a:prstGeom prst="rect">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US" sz="1200" dirty="0">
                <a:solidFill>
                  <a:srgbClr val="FFFFFF"/>
                </a:solidFill>
              </a:rPr>
              <a:t>Your final scores get calculated here - we’ll view the prism later</a:t>
            </a:r>
          </a:p>
        </p:txBody>
      </p:sp>
      <p:pic>
        <p:nvPicPr>
          <p:cNvPr id="661" name="Google Shape;661;gd288227fe4_1_330"/>
          <p:cNvPicPr preferRelativeResize="0"/>
          <p:nvPr/>
        </p:nvPicPr>
        <p:blipFill rotWithShape="1">
          <a:blip r:embed="rId4">
            <a:alphaModFix/>
          </a:blip>
          <a:srcRect l="26535"/>
          <a:stretch/>
        </p:blipFill>
        <p:spPr>
          <a:xfrm>
            <a:off x="5286450" y="3308700"/>
            <a:ext cx="4163975" cy="2925676"/>
          </a:xfrm>
          <a:prstGeom prst="rect">
            <a:avLst/>
          </a:prstGeom>
          <a:noFill/>
          <a:ln>
            <a:noFill/>
          </a:ln>
        </p:spPr>
      </p:pic>
      <p:cxnSp>
        <p:nvCxnSpPr>
          <p:cNvPr id="662" name="Google Shape;662;gd288227fe4_1_330"/>
          <p:cNvCxnSpPr>
            <a:stCxn id="663" idx="2"/>
            <a:endCxn id="664" idx="1"/>
          </p:cNvCxnSpPr>
          <p:nvPr/>
        </p:nvCxnSpPr>
        <p:spPr>
          <a:xfrm rot="-5400000" flipH="1">
            <a:off x="2587100" y="3303839"/>
            <a:ext cx="1789500" cy="1283700"/>
          </a:xfrm>
          <a:prstGeom prst="bentConnector2">
            <a:avLst/>
          </a:prstGeom>
          <a:noFill/>
          <a:ln w="38100" cap="flat" cmpd="sng">
            <a:solidFill>
              <a:srgbClr val="E82365"/>
            </a:solidFill>
            <a:prstDash val="solid"/>
            <a:round/>
            <a:headEnd type="triangle" w="med" len="med"/>
            <a:tailEnd type="none" w="med" len="med"/>
          </a:ln>
        </p:spPr>
      </p:cxnSp>
      <p:sp>
        <p:nvSpPr>
          <p:cNvPr id="665" name="Google Shape;665;gd288227fe4_1_330"/>
          <p:cNvSpPr txBox="1"/>
          <p:nvPr/>
        </p:nvSpPr>
        <p:spPr>
          <a:xfrm>
            <a:off x="1675000" y="4386825"/>
            <a:ext cx="1477800" cy="1293000"/>
          </a:xfrm>
          <a:prstGeom prst="rect">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US" sz="1200" dirty="0">
                <a:solidFill>
                  <a:srgbClr val="FFFFFF"/>
                </a:solidFill>
              </a:rPr>
              <a:t>Use the scale on the top of the scoring page, this would help you in translating the scorecard too.</a:t>
            </a:r>
          </a:p>
        </p:txBody>
      </p:sp>
      <p:sp>
        <p:nvSpPr>
          <p:cNvPr id="666" name="Google Shape;666;gd288227fe4_1_330"/>
          <p:cNvSpPr/>
          <p:nvPr/>
        </p:nvSpPr>
        <p:spPr>
          <a:xfrm>
            <a:off x="2212525" y="2718150"/>
            <a:ext cx="1004700" cy="295200"/>
          </a:xfrm>
          <a:prstGeom prst="roundRect">
            <a:avLst>
              <a:gd name="adj" fmla="val 16667"/>
            </a:avLst>
          </a:prstGeom>
          <a:noFill/>
          <a:ln w="28575" cap="flat" cmpd="sng">
            <a:solidFill>
              <a:srgbClr val="E811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664" name="Google Shape;664;gd288227fe4_1_330"/>
          <p:cNvPicPr preferRelativeResize="0"/>
          <p:nvPr/>
        </p:nvPicPr>
        <p:blipFill rotWithShape="1">
          <a:blip r:embed="rId5">
            <a:alphaModFix/>
          </a:blip>
          <a:srcRect r="77719"/>
          <a:stretch/>
        </p:blipFill>
        <p:spPr>
          <a:xfrm>
            <a:off x="4123700" y="3521739"/>
            <a:ext cx="1159800" cy="2637401"/>
          </a:xfrm>
          <a:prstGeom prst="rect">
            <a:avLst/>
          </a:prstGeom>
          <a:noFill/>
          <a:ln>
            <a:noFill/>
          </a:ln>
        </p:spPr>
      </p:pic>
      <p:sp>
        <p:nvSpPr>
          <p:cNvPr id="667" name="Google Shape;667;gd288227fe4_1_330"/>
          <p:cNvSpPr/>
          <p:nvPr/>
        </p:nvSpPr>
        <p:spPr>
          <a:xfrm>
            <a:off x="175375" y="4248875"/>
            <a:ext cx="1316700" cy="831300"/>
          </a:xfrm>
          <a:prstGeom prst="wedgeRoundRectCallout">
            <a:avLst>
              <a:gd name="adj1" fmla="val 28680"/>
              <a:gd name="adj2" fmla="val -157747"/>
              <a:gd name="adj3" fmla="val 0"/>
            </a:avLst>
          </a:prstGeom>
          <a:solidFill>
            <a:srgbClr val="6FA8DC"/>
          </a:solidFill>
          <a:ln w="9525" cap="flat" cmpd="sng">
            <a:solidFill>
              <a:schemeClr val="dk2"/>
            </a:solidFill>
            <a:prstDash val="solid"/>
            <a:round/>
            <a:headEnd type="none" w="sm" len="sm"/>
            <a:tailEnd type="none" w="sm" len="sm"/>
          </a:ln>
        </p:spPr>
        <p:txBody>
          <a:bodyPr spcFirstLastPara="1" wrap="square" lIns="0" tIns="0" rIns="0" bIns="0" anchor="ctr" anchorCtr="0">
            <a:noAutofit/>
          </a:bodyPr>
          <a:lstStyle/>
          <a:p>
            <a:pPr marL="0" lvl="0" indent="0" algn="l" rtl="0">
              <a:spcBef>
                <a:spcPts val="0"/>
              </a:spcBef>
              <a:spcAft>
                <a:spcPts val="0"/>
              </a:spcAft>
              <a:buClr>
                <a:schemeClr val="dk1"/>
              </a:buClr>
              <a:buSzPts val="1100"/>
              <a:buFont typeface="Arial"/>
              <a:buNone/>
            </a:pPr>
            <a:r>
              <a:rPr lang="en-US" sz="1200" dirty="0">
                <a:solidFill>
                  <a:srgbClr val="FFFFFF"/>
                </a:solidFill>
              </a:rPr>
              <a:t>Your use cases entered in Step 3 get auto-</a:t>
            </a:r>
          </a:p>
          <a:p>
            <a:pPr marL="0" lvl="0" indent="0" algn="l" rtl="0">
              <a:spcBef>
                <a:spcPts val="0"/>
              </a:spcBef>
              <a:spcAft>
                <a:spcPts val="0"/>
              </a:spcAft>
              <a:buClr>
                <a:schemeClr val="dk1"/>
              </a:buClr>
              <a:buSzPts val="1100"/>
              <a:buFont typeface="Arial"/>
              <a:buNone/>
            </a:pPr>
            <a:r>
              <a:rPr lang="en-US" sz="1200" dirty="0">
                <a:solidFill>
                  <a:srgbClr val="FFFFFF"/>
                </a:solidFill>
              </a:rPr>
              <a:t>populated here</a:t>
            </a:r>
          </a:p>
        </p:txBody>
      </p:sp>
      <p:sp>
        <p:nvSpPr>
          <p:cNvPr id="668" name="Google Shape;668;gd288227fe4_1_330"/>
          <p:cNvSpPr txBox="1"/>
          <p:nvPr/>
        </p:nvSpPr>
        <p:spPr>
          <a:xfrm>
            <a:off x="4201132" y="3848695"/>
            <a:ext cx="351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dirty="0">
                <a:solidFill>
                  <a:srgbClr val="FFFFFF"/>
                </a:solidFill>
              </a:rPr>
              <a:t>0</a:t>
            </a:r>
          </a:p>
        </p:txBody>
      </p:sp>
      <p:sp>
        <p:nvSpPr>
          <p:cNvPr id="669" name="Google Shape;669;gd288227fe4_1_330"/>
          <p:cNvSpPr txBox="1"/>
          <p:nvPr/>
        </p:nvSpPr>
        <p:spPr>
          <a:xfrm>
            <a:off x="4210386" y="4279795"/>
            <a:ext cx="351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dirty="0">
                <a:solidFill>
                  <a:srgbClr val="FFFFFF"/>
                </a:solidFill>
              </a:rPr>
              <a:t>1</a:t>
            </a:r>
          </a:p>
        </p:txBody>
      </p:sp>
      <p:sp>
        <p:nvSpPr>
          <p:cNvPr id="670" name="Google Shape;670;gd288227fe4_1_330"/>
          <p:cNvSpPr txBox="1"/>
          <p:nvPr/>
        </p:nvSpPr>
        <p:spPr>
          <a:xfrm>
            <a:off x="4210386" y="4710895"/>
            <a:ext cx="351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dirty="0">
                <a:solidFill>
                  <a:srgbClr val="FFFFFF"/>
                </a:solidFill>
              </a:rPr>
              <a:t>2</a:t>
            </a:r>
          </a:p>
        </p:txBody>
      </p:sp>
      <p:sp>
        <p:nvSpPr>
          <p:cNvPr id="671" name="Google Shape;671;gd288227fe4_1_330"/>
          <p:cNvSpPr txBox="1"/>
          <p:nvPr/>
        </p:nvSpPr>
        <p:spPr>
          <a:xfrm>
            <a:off x="4210386" y="5177670"/>
            <a:ext cx="351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dirty="0">
                <a:solidFill>
                  <a:srgbClr val="FFFFFF"/>
                </a:solidFill>
              </a:rPr>
              <a:t>3</a:t>
            </a:r>
          </a:p>
        </p:txBody>
      </p:sp>
      <p:sp>
        <p:nvSpPr>
          <p:cNvPr id="672" name="Google Shape;672;gd288227fe4_1_330"/>
          <p:cNvSpPr txBox="1"/>
          <p:nvPr/>
        </p:nvSpPr>
        <p:spPr>
          <a:xfrm>
            <a:off x="4134186" y="5679820"/>
            <a:ext cx="3510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dirty="0">
                <a:solidFill>
                  <a:srgbClr val="FFFFFF"/>
                </a:solidFill>
              </a:rPr>
              <a:t>4</a:t>
            </a:r>
          </a:p>
        </p:txBody>
      </p:sp>
      <p:graphicFrame>
        <p:nvGraphicFramePr>
          <p:cNvPr id="673" name="Google Shape;673;gd288227fe4_1_330"/>
          <p:cNvGraphicFramePr/>
          <p:nvPr/>
        </p:nvGraphicFramePr>
        <p:xfrm>
          <a:off x="190500" y="2719137"/>
          <a:ext cx="2022025" cy="792435"/>
        </p:xfrm>
        <a:graphic>
          <a:graphicData uri="http://schemas.openxmlformats.org/drawingml/2006/table">
            <a:tbl>
              <a:tblPr>
                <a:noFill/>
                <a:tableStyleId>{1425B2ED-A2FD-4B55-ADFD-7CF9C56333D5}</a:tableStyleId>
              </a:tblPr>
              <a:tblGrid>
                <a:gridCol w="2022025">
                  <a:extLst>
                    <a:ext uri="{9D8B030D-6E8A-4147-A177-3AD203B41FA5}">
                      <a16:colId xmlns:a16="http://schemas.microsoft.com/office/drawing/2014/main" xmlns="" val="20000"/>
                    </a:ext>
                  </a:extLst>
                </a:gridCol>
              </a:tblGrid>
              <a:tr h="381000">
                <a:tc>
                  <a:txBody>
                    <a:bodyPr/>
                    <a:lstStyle/>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xmlns="" val="10000"/>
                  </a:ext>
                </a:extLst>
              </a:tr>
              <a:tr h="396225">
                <a:tc>
                  <a:txBody>
                    <a:bodyPr/>
                    <a:lstStyle/>
                    <a:p>
                      <a:pPr marL="0" lvl="0" indent="0" algn="l" rtl="0">
                        <a:spcBef>
                          <a:spcPts val="0"/>
                        </a:spcBef>
                        <a:spcAft>
                          <a:spcPts val="0"/>
                        </a:spcAft>
                        <a:buNone/>
                      </a:pPr>
                      <a:r>
                        <a:rPr lang="en-US" dirty="0"/>
                        <a:t>….</a:t>
                      </a:r>
                      <a:endParaRPr dirty="0"/>
                    </a:p>
                  </a:txBody>
                  <a:tcPr marL="91425" marR="91425" marT="91425" marB="91425"/>
                </a:tc>
                <a:extLst>
                  <a:ext uri="{0D108BD9-81ED-4DB2-BD59-A6C34878D82A}">
                    <a16:rowId xmlns:a16="http://schemas.microsoft.com/office/drawing/2014/main" xmlns="" val="10001"/>
                  </a:ext>
                </a:extLst>
              </a:tr>
            </a:tbl>
          </a:graphicData>
        </a:graphic>
      </p:graphicFrame>
      <p:sp>
        <p:nvSpPr>
          <p:cNvPr id="674" name="Google Shape;674;gd288227fe4_1_330"/>
          <p:cNvSpPr txBox="1"/>
          <p:nvPr/>
        </p:nvSpPr>
        <p:spPr>
          <a:xfrm>
            <a:off x="11237650" y="3786325"/>
            <a:ext cx="4620000" cy="539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pic>
        <p:nvPicPr>
          <p:cNvPr id="680" name="Google Shape;680;gd288227fe4_1_447"/>
          <p:cNvPicPr preferRelativeResize="0"/>
          <p:nvPr/>
        </p:nvPicPr>
        <p:blipFill rotWithShape="1">
          <a:blip r:embed="rId3">
            <a:alphaModFix/>
          </a:blip>
          <a:srcRect l="9461"/>
          <a:stretch/>
        </p:blipFill>
        <p:spPr>
          <a:xfrm>
            <a:off x="0" y="1738663"/>
            <a:ext cx="11369576" cy="1264808"/>
          </a:xfrm>
          <a:prstGeom prst="rect">
            <a:avLst/>
          </a:prstGeom>
          <a:noFill/>
          <a:ln>
            <a:noFill/>
          </a:ln>
        </p:spPr>
      </p:pic>
      <p:sp>
        <p:nvSpPr>
          <p:cNvPr id="681" name="Google Shape;681;gd288227fe4_1_447"/>
          <p:cNvSpPr/>
          <p:nvPr/>
        </p:nvSpPr>
        <p:spPr>
          <a:xfrm>
            <a:off x="346025" y="22332"/>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682" name="Google Shape;682;gd288227fe4_1_447"/>
          <p:cNvSpPr/>
          <p:nvPr/>
        </p:nvSpPr>
        <p:spPr>
          <a:xfrm>
            <a:off x="1987474" y="23071"/>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683" name="Google Shape;683;gd288227fe4_1_447"/>
          <p:cNvSpPr/>
          <p:nvPr/>
        </p:nvSpPr>
        <p:spPr>
          <a:xfrm>
            <a:off x="3637699" y="22323"/>
            <a:ext cx="1645800" cy="1046100"/>
          </a:xfrm>
          <a:prstGeom prst="rect">
            <a:avLst/>
          </a:prstGeom>
          <a:solidFill>
            <a:srgbClr val="CCCCCC"/>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4" name="Google Shape;684;gd288227fe4_1_447"/>
          <p:cNvSpPr/>
          <p:nvPr/>
        </p:nvSpPr>
        <p:spPr>
          <a:xfrm>
            <a:off x="5286459" y="23071"/>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5" name="Google Shape;685;gd288227fe4_1_447"/>
          <p:cNvSpPr/>
          <p:nvPr/>
        </p:nvSpPr>
        <p:spPr>
          <a:xfrm>
            <a:off x="6906872" y="22332"/>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686" name="Google Shape;686;gd288227fe4_1_447"/>
          <p:cNvSpPr/>
          <p:nvPr/>
        </p:nvSpPr>
        <p:spPr>
          <a:xfrm>
            <a:off x="8548888" y="23071"/>
            <a:ext cx="1645800" cy="1046100"/>
          </a:xfrm>
          <a:prstGeom prst="rect">
            <a:avLst/>
          </a:prstGeom>
          <a:solidFill>
            <a:srgbClr val="E81159"/>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687" name="Google Shape;687;gd288227fe4_1_447"/>
          <p:cNvSpPr txBox="1"/>
          <p:nvPr/>
        </p:nvSpPr>
        <p:spPr>
          <a:xfrm>
            <a:off x="334775" y="191225"/>
            <a:ext cx="1652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Gather Use Cases</a:t>
            </a:r>
          </a:p>
        </p:txBody>
      </p:sp>
      <p:sp>
        <p:nvSpPr>
          <p:cNvPr id="688" name="Google Shape;688;gd288227fe4_1_447"/>
          <p:cNvSpPr txBox="1"/>
          <p:nvPr/>
        </p:nvSpPr>
        <p:spPr>
          <a:xfrm>
            <a:off x="1976225" y="112263"/>
            <a:ext cx="16524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Focus on Relevant Use Cases</a:t>
            </a:r>
          </a:p>
        </p:txBody>
      </p:sp>
      <p:sp>
        <p:nvSpPr>
          <p:cNvPr id="689" name="Google Shape;689;gd288227fe4_1_447"/>
          <p:cNvSpPr txBox="1"/>
          <p:nvPr/>
        </p:nvSpPr>
        <p:spPr>
          <a:xfrm>
            <a:off x="3702650" y="341024"/>
            <a:ext cx="165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Add Use Cases</a:t>
            </a:r>
          </a:p>
        </p:txBody>
      </p:sp>
      <p:sp>
        <p:nvSpPr>
          <p:cNvPr id="690" name="Google Shape;690;gd288227fe4_1_447"/>
          <p:cNvSpPr txBox="1"/>
          <p:nvPr/>
        </p:nvSpPr>
        <p:spPr>
          <a:xfrm>
            <a:off x="5307713" y="4563"/>
            <a:ext cx="16524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Determine Business Value &amp; Feasibility Dimensions</a:t>
            </a:r>
          </a:p>
        </p:txBody>
      </p:sp>
      <p:sp>
        <p:nvSpPr>
          <p:cNvPr id="691" name="Google Shape;691;gd288227fe4_1_447"/>
          <p:cNvSpPr txBox="1"/>
          <p:nvPr/>
        </p:nvSpPr>
        <p:spPr>
          <a:xfrm>
            <a:off x="6841925" y="191213"/>
            <a:ext cx="1652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Customize Weightings</a:t>
            </a:r>
          </a:p>
        </p:txBody>
      </p:sp>
      <p:sp>
        <p:nvSpPr>
          <p:cNvPr id="692" name="Google Shape;692;gd288227fe4_1_447"/>
          <p:cNvSpPr txBox="1"/>
          <p:nvPr/>
        </p:nvSpPr>
        <p:spPr>
          <a:xfrm>
            <a:off x="8548325" y="265763"/>
            <a:ext cx="165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Score Use Cases</a:t>
            </a:r>
          </a:p>
        </p:txBody>
      </p:sp>
      <p:sp>
        <p:nvSpPr>
          <p:cNvPr id="693" name="Google Shape;693;gd288227fe4_1_447"/>
          <p:cNvSpPr/>
          <p:nvPr/>
        </p:nvSpPr>
        <p:spPr>
          <a:xfrm>
            <a:off x="10191801" y="22332"/>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4" name="Google Shape;694;gd288227fe4_1_447"/>
          <p:cNvSpPr txBox="1"/>
          <p:nvPr/>
        </p:nvSpPr>
        <p:spPr>
          <a:xfrm>
            <a:off x="10180555" y="333713"/>
            <a:ext cx="165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rgbClr val="FFFFFF"/>
                </a:solidFill>
              </a:rPr>
              <a:t>Refinement</a:t>
            </a:r>
          </a:p>
        </p:txBody>
      </p:sp>
      <p:sp>
        <p:nvSpPr>
          <p:cNvPr id="695" name="Google Shape;695;gd288227fe4_1_447"/>
          <p:cNvSpPr/>
          <p:nvPr/>
        </p:nvSpPr>
        <p:spPr>
          <a:xfrm>
            <a:off x="5324492"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4</a:t>
            </a:r>
            <a:endParaRPr lang="en-US" sz="1300" i="0" u="none" strike="noStrike" cap="none" dirty="0">
              <a:latin typeface="Arial Black"/>
              <a:ea typeface="Arial Black"/>
              <a:cs typeface="Arial Black"/>
              <a:sym typeface="Arial Black"/>
            </a:endParaRPr>
          </a:p>
        </p:txBody>
      </p:sp>
      <p:sp>
        <p:nvSpPr>
          <p:cNvPr id="696" name="Google Shape;696;gd288227fe4_1_447"/>
          <p:cNvSpPr/>
          <p:nvPr/>
        </p:nvSpPr>
        <p:spPr>
          <a:xfrm>
            <a:off x="3682029"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3</a:t>
            </a:r>
            <a:endParaRPr lang="en-US" sz="1300" i="0" u="none" strike="noStrike" cap="none" dirty="0">
              <a:latin typeface="Arial Black"/>
              <a:ea typeface="Arial Black"/>
              <a:cs typeface="Arial Black"/>
              <a:sym typeface="Arial Black"/>
            </a:endParaRPr>
          </a:p>
        </p:txBody>
      </p:sp>
      <p:sp>
        <p:nvSpPr>
          <p:cNvPr id="697" name="Google Shape;697;gd288227fe4_1_447"/>
          <p:cNvSpPr/>
          <p:nvPr/>
        </p:nvSpPr>
        <p:spPr>
          <a:xfrm>
            <a:off x="2047454" y="9285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2</a:t>
            </a:r>
            <a:endParaRPr lang="en-US" sz="1300" i="0" u="none" strike="noStrike" cap="none" dirty="0">
              <a:latin typeface="Arial Black"/>
              <a:ea typeface="Arial Black"/>
              <a:cs typeface="Arial Black"/>
              <a:sym typeface="Arial Black"/>
            </a:endParaRPr>
          </a:p>
        </p:txBody>
      </p:sp>
      <p:sp>
        <p:nvSpPr>
          <p:cNvPr id="698" name="Google Shape;698;gd288227fe4_1_447"/>
          <p:cNvSpPr/>
          <p:nvPr/>
        </p:nvSpPr>
        <p:spPr>
          <a:xfrm>
            <a:off x="412879" y="112279"/>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1</a:t>
            </a:r>
            <a:endParaRPr lang="en-US" sz="1300" i="0" u="none" strike="noStrike" cap="none" dirty="0">
              <a:latin typeface="Arial Black"/>
              <a:ea typeface="Arial Black"/>
              <a:cs typeface="Arial Black"/>
              <a:sym typeface="Arial Black"/>
            </a:endParaRPr>
          </a:p>
        </p:txBody>
      </p:sp>
      <p:sp>
        <p:nvSpPr>
          <p:cNvPr id="699" name="Google Shape;699;gd288227fe4_1_447"/>
          <p:cNvSpPr/>
          <p:nvPr/>
        </p:nvSpPr>
        <p:spPr>
          <a:xfrm>
            <a:off x="6979542"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5</a:t>
            </a:r>
            <a:endParaRPr lang="en-US" sz="1300" i="0" u="none" strike="noStrike" cap="none" dirty="0">
              <a:latin typeface="Arial Black"/>
              <a:ea typeface="Arial Black"/>
              <a:cs typeface="Arial Black"/>
              <a:sym typeface="Arial Black"/>
            </a:endParaRPr>
          </a:p>
        </p:txBody>
      </p:sp>
      <p:sp>
        <p:nvSpPr>
          <p:cNvPr id="700" name="Google Shape;700;gd288227fe4_1_447"/>
          <p:cNvSpPr/>
          <p:nvPr/>
        </p:nvSpPr>
        <p:spPr>
          <a:xfrm>
            <a:off x="8634579"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6</a:t>
            </a:r>
            <a:endParaRPr lang="en-US" sz="1300" i="0" u="none" strike="noStrike" cap="none" dirty="0">
              <a:latin typeface="Arial Black"/>
              <a:ea typeface="Arial Black"/>
              <a:cs typeface="Arial Black"/>
              <a:sym typeface="Arial Black"/>
            </a:endParaRPr>
          </a:p>
        </p:txBody>
      </p:sp>
      <p:sp>
        <p:nvSpPr>
          <p:cNvPr id="701" name="Google Shape;701;gd288227fe4_1_447"/>
          <p:cNvSpPr/>
          <p:nvPr/>
        </p:nvSpPr>
        <p:spPr>
          <a:xfrm>
            <a:off x="10254729"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7</a:t>
            </a:r>
            <a:endParaRPr lang="en-US" sz="1300" i="0" u="none" strike="noStrike" cap="none" dirty="0">
              <a:latin typeface="Arial Black"/>
              <a:ea typeface="Arial Black"/>
              <a:cs typeface="Arial Black"/>
              <a:sym typeface="Arial Black"/>
            </a:endParaRPr>
          </a:p>
        </p:txBody>
      </p:sp>
      <p:cxnSp>
        <p:nvCxnSpPr>
          <p:cNvPr id="702" name="Google Shape;702;gd288227fe4_1_447"/>
          <p:cNvCxnSpPr>
            <a:stCxn id="703" idx="0"/>
          </p:cNvCxnSpPr>
          <p:nvPr/>
        </p:nvCxnSpPr>
        <p:spPr>
          <a:xfrm rot="10800000">
            <a:off x="9628925" y="3112250"/>
            <a:ext cx="3600" cy="1036800"/>
          </a:xfrm>
          <a:prstGeom prst="straightConnector1">
            <a:avLst/>
          </a:prstGeom>
          <a:noFill/>
          <a:ln w="38100" cap="flat" cmpd="sng">
            <a:solidFill>
              <a:srgbClr val="E82365"/>
            </a:solidFill>
            <a:prstDash val="solid"/>
            <a:round/>
            <a:headEnd type="none" w="med" len="med"/>
            <a:tailEnd type="triangle" w="med" len="med"/>
          </a:ln>
        </p:spPr>
      </p:cxnSp>
      <p:sp>
        <p:nvSpPr>
          <p:cNvPr id="703" name="Google Shape;703;gd288227fe4_1_447"/>
          <p:cNvSpPr txBox="1"/>
          <p:nvPr/>
        </p:nvSpPr>
        <p:spPr>
          <a:xfrm>
            <a:off x="8879975" y="4149050"/>
            <a:ext cx="1505100" cy="923400"/>
          </a:xfrm>
          <a:prstGeom prst="rect">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US" sz="1200" dirty="0">
                <a:solidFill>
                  <a:srgbClr val="FFFFFF"/>
                </a:solidFill>
              </a:rPr>
              <a:t>See your final score changing as we put add scores across dimensions.</a:t>
            </a:r>
          </a:p>
        </p:txBody>
      </p:sp>
      <p:sp>
        <p:nvSpPr>
          <p:cNvPr id="704" name="Google Shape;704;gd288227fe4_1_447"/>
          <p:cNvSpPr txBox="1"/>
          <p:nvPr/>
        </p:nvSpPr>
        <p:spPr>
          <a:xfrm>
            <a:off x="2671176" y="4008200"/>
            <a:ext cx="2267100" cy="985200"/>
          </a:xfrm>
          <a:prstGeom prst="rect">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spAutoFit/>
          </a:bodyPr>
          <a:lstStyle/>
          <a:p>
            <a:pPr marL="0" lvl="0" indent="0" algn="l" rtl="0">
              <a:spcBef>
                <a:spcPts val="0"/>
              </a:spcBef>
              <a:spcAft>
                <a:spcPts val="0"/>
              </a:spcAft>
              <a:buNone/>
            </a:pPr>
            <a:r>
              <a:rPr lang="en-US" sz="1200" dirty="0">
                <a:solidFill>
                  <a:srgbClr val="FFFFFF"/>
                </a:solidFill>
              </a:rPr>
              <a:t>One done scoring the first dimension, move on to the next. Put good thought into</a:t>
            </a:r>
            <a:r>
              <a:rPr lang="en-US" dirty="0">
                <a:solidFill>
                  <a:srgbClr val="E82365"/>
                </a:solidFill>
              </a:rPr>
              <a:t> the scoring exercise.</a:t>
            </a:r>
          </a:p>
        </p:txBody>
      </p:sp>
      <p:cxnSp>
        <p:nvCxnSpPr>
          <p:cNvPr id="705" name="Google Shape;705;gd288227fe4_1_447"/>
          <p:cNvCxnSpPr>
            <a:stCxn id="704" idx="0"/>
          </p:cNvCxnSpPr>
          <p:nvPr/>
        </p:nvCxnSpPr>
        <p:spPr>
          <a:xfrm rot="10800000" flipH="1">
            <a:off x="3804726" y="3172700"/>
            <a:ext cx="8700" cy="835500"/>
          </a:xfrm>
          <a:prstGeom prst="straightConnector1">
            <a:avLst/>
          </a:prstGeom>
          <a:noFill/>
          <a:ln w="38100" cap="flat" cmpd="sng">
            <a:solidFill>
              <a:srgbClr val="E82365"/>
            </a:solidFill>
            <a:prstDash val="solid"/>
            <a:round/>
            <a:headEnd type="none" w="med" len="med"/>
            <a:tailEnd type="triangle" w="med" len="med"/>
          </a:ln>
        </p:spPr>
      </p:cxnSp>
      <p:sp>
        <p:nvSpPr>
          <p:cNvPr id="706" name="Google Shape;706;gd288227fe4_1_447"/>
          <p:cNvSpPr/>
          <p:nvPr/>
        </p:nvSpPr>
        <p:spPr>
          <a:xfrm>
            <a:off x="3355525" y="2718150"/>
            <a:ext cx="935700" cy="295200"/>
          </a:xfrm>
          <a:prstGeom prst="roundRect">
            <a:avLst>
              <a:gd name="adj" fmla="val 16667"/>
            </a:avLst>
          </a:prstGeom>
          <a:noFill/>
          <a:ln w="28575" cap="flat" cmpd="sng">
            <a:solidFill>
              <a:srgbClr val="E811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pic>
        <p:nvPicPr>
          <p:cNvPr id="712" name="Google Shape;712;gd288227fe4_1_535"/>
          <p:cNvPicPr preferRelativeResize="0"/>
          <p:nvPr/>
        </p:nvPicPr>
        <p:blipFill>
          <a:blip r:embed="rId3">
            <a:alphaModFix/>
          </a:blip>
          <a:stretch>
            <a:fillRect/>
          </a:stretch>
        </p:blipFill>
        <p:spPr>
          <a:xfrm>
            <a:off x="27679" y="1739742"/>
            <a:ext cx="11424724" cy="1275138"/>
          </a:xfrm>
          <a:prstGeom prst="rect">
            <a:avLst/>
          </a:prstGeom>
          <a:noFill/>
          <a:ln>
            <a:noFill/>
          </a:ln>
        </p:spPr>
      </p:pic>
      <p:sp>
        <p:nvSpPr>
          <p:cNvPr id="713" name="Google Shape;713;gd288227fe4_1_535"/>
          <p:cNvSpPr/>
          <p:nvPr/>
        </p:nvSpPr>
        <p:spPr>
          <a:xfrm>
            <a:off x="346025" y="22332"/>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714" name="Google Shape;714;gd288227fe4_1_535"/>
          <p:cNvSpPr/>
          <p:nvPr/>
        </p:nvSpPr>
        <p:spPr>
          <a:xfrm>
            <a:off x="1987474" y="23071"/>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715" name="Google Shape;715;gd288227fe4_1_535"/>
          <p:cNvSpPr/>
          <p:nvPr/>
        </p:nvSpPr>
        <p:spPr>
          <a:xfrm>
            <a:off x="3637699" y="22323"/>
            <a:ext cx="1645800" cy="1046100"/>
          </a:xfrm>
          <a:prstGeom prst="rect">
            <a:avLst/>
          </a:prstGeom>
          <a:solidFill>
            <a:srgbClr val="CCCCCC"/>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6" name="Google Shape;716;gd288227fe4_1_535"/>
          <p:cNvSpPr/>
          <p:nvPr/>
        </p:nvSpPr>
        <p:spPr>
          <a:xfrm>
            <a:off x="5286459" y="23071"/>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7" name="Google Shape;717;gd288227fe4_1_535"/>
          <p:cNvSpPr/>
          <p:nvPr/>
        </p:nvSpPr>
        <p:spPr>
          <a:xfrm>
            <a:off x="6906872" y="22332"/>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718" name="Google Shape;718;gd288227fe4_1_535"/>
          <p:cNvSpPr/>
          <p:nvPr/>
        </p:nvSpPr>
        <p:spPr>
          <a:xfrm>
            <a:off x="8548888" y="23071"/>
            <a:ext cx="1645800" cy="1046100"/>
          </a:xfrm>
          <a:prstGeom prst="rect">
            <a:avLst/>
          </a:prstGeom>
          <a:solidFill>
            <a:srgbClr val="E81159"/>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719" name="Google Shape;719;gd288227fe4_1_535"/>
          <p:cNvSpPr txBox="1"/>
          <p:nvPr/>
        </p:nvSpPr>
        <p:spPr>
          <a:xfrm>
            <a:off x="334775" y="191225"/>
            <a:ext cx="1652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Gather Use Cases</a:t>
            </a:r>
          </a:p>
        </p:txBody>
      </p:sp>
      <p:sp>
        <p:nvSpPr>
          <p:cNvPr id="720" name="Google Shape;720;gd288227fe4_1_535"/>
          <p:cNvSpPr txBox="1"/>
          <p:nvPr/>
        </p:nvSpPr>
        <p:spPr>
          <a:xfrm>
            <a:off x="1976225" y="112263"/>
            <a:ext cx="16524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Focus on Relevant Use Cases</a:t>
            </a:r>
          </a:p>
        </p:txBody>
      </p:sp>
      <p:sp>
        <p:nvSpPr>
          <p:cNvPr id="721" name="Google Shape;721;gd288227fe4_1_535"/>
          <p:cNvSpPr txBox="1"/>
          <p:nvPr/>
        </p:nvSpPr>
        <p:spPr>
          <a:xfrm>
            <a:off x="3702650" y="341024"/>
            <a:ext cx="165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Add Use Cases</a:t>
            </a:r>
          </a:p>
        </p:txBody>
      </p:sp>
      <p:sp>
        <p:nvSpPr>
          <p:cNvPr id="722" name="Google Shape;722;gd288227fe4_1_535"/>
          <p:cNvSpPr txBox="1"/>
          <p:nvPr/>
        </p:nvSpPr>
        <p:spPr>
          <a:xfrm>
            <a:off x="5307713" y="4563"/>
            <a:ext cx="16524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Determine Business Value &amp; Feasibility Dimensions</a:t>
            </a:r>
          </a:p>
        </p:txBody>
      </p:sp>
      <p:sp>
        <p:nvSpPr>
          <p:cNvPr id="723" name="Google Shape;723;gd288227fe4_1_535"/>
          <p:cNvSpPr txBox="1"/>
          <p:nvPr/>
        </p:nvSpPr>
        <p:spPr>
          <a:xfrm>
            <a:off x="6841925" y="191213"/>
            <a:ext cx="1652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Customize Weightings</a:t>
            </a:r>
          </a:p>
        </p:txBody>
      </p:sp>
      <p:sp>
        <p:nvSpPr>
          <p:cNvPr id="724" name="Google Shape;724;gd288227fe4_1_535"/>
          <p:cNvSpPr txBox="1"/>
          <p:nvPr/>
        </p:nvSpPr>
        <p:spPr>
          <a:xfrm>
            <a:off x="8548325" y="265763"/>
            <a:ext cx="165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Score Use Cases</a:t>
            </a:r>
          </a:p>
        </p:txBody>
      </p:sp>
      <p:sp>
        <p:nvSpPr>
          <p:cNvPr id="725" name="Google Shape;725;gd288227fe4_1_535"/>
          <p:cNvSpPr/>
          <p:nvPr/>
        </p:nvSpPr>
        <p:spPr>
          <a:xfrm>
            <a:off x="10191801" y="22332"/>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gd288227fe4_1_535"/>
          <p:cNvSpPr txBox="1"/>
          <p:nvPr/>
        </p:nvSpPr>
        <p:spPr>
          <a:xfrm>
            <a:off x="10180555" y="333713"/>
            <a:ext cx="165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rgbClr val="FFFFFF"/>
                </a:solidFill>
              </a:rPr>
              <a:t>Refinement</a:t>
            </a:r>
          </a:p>
        </p:txBody>
      </p:sp>
      <p:sp>
        <p:nvSpPr>
          <p:cNvPr id="727" name="Google Shape;727;gd288227fe4_1_535"/>
          <p:cNvSpPr/>
          <p:nvPr/>
        </p:nvSpPr>
        <p:spPr>
          <a:xfrm>
            <a:off x="5324492"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4</a:t>
            </a:r>
            <a:endParaRPr lang="en-US" sz="1300" i="0" u="none" strike="noStrike" cap="none" dirty="0">
              <a:latin typeface="Arial Black"/>
              <a:ea typeface="Arial Black"/>
              <a:cs typeface="Arial Black"/>
              <a:sym typeface="Arial Black"/>
            </a:endParaRPr>
          </a:p>
        </p:txBody>
      </p:sp>
      <p:sp>
        <p:nvSpPr>
          <p:cNvPr id="728" name="Google Shape;728;gd288227fe4_1_535"/>
          <p:cNvSpPr/>
          <p:nvPr/>
        </p:nvSpPr>
        <p:spPr>
          <a:xfrm>
            <a:off x="3682029"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3</a:t>
            </a:r>
            <a:endParaRPr lang="en-US" sz="1300" i="0" u="none" strike="noStrike" cap="none" dirty="0">
              <a:latin typeface="Arial Black"/>
              <a:ea typeface="Arial Black"/>
              <a:cs typeface="Arial Black"/>
              <a:sym typeface="Arial Black"/>
            </a:endParaRPr>
          </a:p>
        </p:txBody>
      </p:sp>
      <p:sp>
        <p:nvSpPr>
          <p:cNvPr id="729" name="Google Shape;729;gd288227fe4_1_535"/>
          <p:cNvSpPr/>
          <p:nvPr/>
        </p:nvSpPr>
        <p:spPr>
          <a:xfrm>
            <a:off x="2047454" y="9285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2</a:t>
            </a:r>
            <a:endParaRPr lang="en-US" sz="1300" i="0" u="none" strike="noStrike" cap="none" dirty="0">
              <a:latin typeface="Arial Black"/>
              <a:ea typeface="Arial Black"/>
              <a:cs typeface="Arial Black"/>
              <a:sym typeface="Arial Black"/>
            </a:endParaRPr>
          </a:p>
        </p:txBody>
      </p:sp>
      <p:sp>
        <p:nvSpPr>
          <p:cNvPr id="730" name="Google Shape;730;gd288227fe4_1_535"/>
          <p:cNvSpPr/>
          <p:nvPr/>
        </p:nvSpPr>
        <p:spPr>
          <a:xfrm>
            <a:off x="412879" y="112279"/>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1</a:t>
            </a:r>
            <a:endParaRPr lang="en-US" sz="1300" i="0" u="none" strike="noStrike" cap="none" dirty="0">
              <a:latin typeface="Arial Black"/>
              <a:ea typeface="Arial Black"/>
              <a:cs typeface="Arial Black"/>
              <a:sym typeface="Arial Black"/>
            </a:endParaRPr>
          </a:p>
        </p:txBody>
      </p:sp>
      <p:sp>
        <p:nvSpPr>
          <p:cNvPr id="731" name="Google Shape;731;gd288227fe4_1_535"/>
          <p:cNvSpPr/>
          <p:nvPr/>
        </p:nvSpPr>
        <p:spPr>
          <a:xfrm>
            <a:off x="6979542"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5</a:t>
            </a:r>
            <a:endParaRPr lang="en-US" sz="1300" i="0" u="none" strike="noStrike" cap="none" dirty="0">
              <a:latin typeface="Arial Black"/>
              <a:ea typeface="Arial Black"/>
              <a:cs typeface="Arial Black"/>
              <a:sym typeface="Arial Black"/>
            </a:endParaRPr>
          </a:p>
        </p:txBody>
      </p:sp>
      <p:sp>
        <p:nvSpPr>
          <p:cNvPr id="732" name="Google Shape;732;gd288227fe4_1_535"/>
          <p:cNvSpPr/>
          <p:nvPr/>
        </p:nvSpPr>
        <p:spPr>
          <a:xfrm>
            <a:off x="8634579"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6</a:t>
            </a:r>
            <a:endParaRPr lang="en-US" sz="1300" i="0" u="none" strike="noStrike" cap="none" dirty="0">
              <a:latin typeface="Arial Black"/>
              <a:ea typeface="Arial Black"/>
              <a:cs typeface="Arial Black"/>
              <a:sym typeface="Arial Black"/>
            </a:endParaRPr>
          </a:p>
        </p:txBody>
      </p:sp>
      <p:sp>
        <p:nvSpPr>
          <p:cNvPr id="733" name="Google Shape;733;gd288227fe4_1_535"/>
          <p:cNvSpPr/>
          <p:nvPr/>
        </p:nvSpPr>
        <p:spPr>
          <a:xfrm>
            <a:off x="10254729"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7</a:t>
            </a:r>
            <a:endParaRPr lang="en-US" sz="1300" i="0" u="none" strike="noStrike" cap="none" dirty="0">
              <a:latin typeface="Arial Black"/>
              <a:ea typeface="Arial Black"/>
              <a:cs typeface="Arial Black"/>
              <a:sym typeface="Arial Black"/>
            </a:endParaRPr>
          </a:p>
        </p:txBody>
      </p:sp>
      <p:cxnSp>
        <p:nvCxnSpPr>
          <p:cNvPr id="734" name="Google Shape;734;gd288227fe4_1_535"/>
          <p:cNvCxnSpPr>
            <a:stCxn id="735" idx="0"/>
          </p:cNvCxnSpPr>
          <p:nvPr/>
        </p:nvCxnSpPr>
        <p:spPr>
          <a:xfrm rot="10800000">
            <a:off x="9743975" y="3138000"/>
            <a:ext cx="3600" cy="1036800"/>
          </a:xfrm>
          <a:prstGeom prst="straightConnector1">
            <a:avLst/>
          </a:prstGeom>
          <a:noFill/>
          <a:ln w="38100" cap="flat" cmpd="sng">
            <a:solidFill>
              <a:srgbClr val="E82365"/>
            </a:solidFill>
            <a:prstDash val="solid"/>
            <a:round/>
            <a:headEnd type="none" w="med" len="med"/>
            <a:tailEnd type="triangle" w="med" len="med"/>
          </a:ln>
        </p:spPr>
      </p:cxnSp>
      <p:sp>
        <p:nvSpPr>
          <p:cNvPr id="735" name="Google Shape;735;gd288227fe4_1_535"/>
          <p:cNvSpPr txBox="1"/>
          <p:nvPr/>
        </p:nvSpPr>
        <p:spPr>
          <a:xfrm>
            <a:off x="8995025" y="4174800"/>
            <a:ext cx="1505100" cy="738900"/>
          </a:xfrm>
          <a:prstGeom prst="rect">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US" sz="1200" dirty="0">
                <a:solidFill>
                  <a:srgbClr val="FFFFFF"/>
                </a:solidFill>
              </a:rPr>
              <a:t>and obtain a final business value score (for now)</a:t>
            </a:r>
          </a:p>
        </p:txBody>
      </p:sp>
      <p:sp>
        <p:nvSpPr>
          <p:cNvPr id="736" name="Google Shape;736;gd288227fe4_1_535"/>
          <p:cNvSpPr txBox="1"/>
          <p:nvPr/>
        </p:nvSpPr>
        <p:spPr>
          <a:xfrm>
            <a:off x="3637701" y="4008150"/>
            <a:ext cx="2267100" cy="738900"/>
          </a:xfrm>
          <a:prstGeom prst="rect">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US" sz="1200" dirty="0">
                <a:solidFill>
                  <a:srgbClr val="FFFFFF"/>
                </a:solidFill>
              </a:rPr>
              <a:t>Here we are scoring “Knowledge Management” as a “2”. </a:t>
            </a:r>
          </a:p>
        </p:txBody>
      </p:sp>
      <p:cxnSp>
        <p:nvCxnSpPr>
          <p:cNvPr id="737" name="Google Shape;737;gd288227fe4_1_535"/>
          <p:cNvCxnSpPr>
            <a:stCxn id="736" idx="0"/>
          </p:cNvCxnSpPr>
          <p:nvPr/>
        </p:nvCxnSpPr>
        <p:spPr>
          <a:xfrm rot="10800000" flipH="1">
            <a:off x="4771251" y="3172650"/>
            <a:ext cx="8700" cy="835500"/>
          </a:xfrm>
          <a:prstGeom prst="straightConnector1">
            <a:avLst/>
          </a:prstGeom>
          <a:noFill/>
          <a:ln w="38100" cap="flat" cmpd="sng">
            <a:solidFill>
              <a:srgbClr val="E82365"/>
            </a:solidFill>
            <a:prstDash val="solid"/>
            <a:round/>
            <a:headEnd type="none" w="med" len="med"/>
            <a:tailEnd type="triangle" w="med" len="med"/>
          </a:ln>
        </p:spPr>
      </p:cxnSp>
      <p:sp>
        <p:nvSpPr>
          <p:cNvPr id="738" name="Google Shape;738;gd288227fe4_1_535"/>
          <p:cNvSpPr txBox="1"/>
          <p:nvPr/>
        </p:nvSpPr>
        <p:spPr>
          <a:xfrm>
            <a:off x="274600" y="5283425"/>
            <a:ext cx="3791100" cy="923299"/>
          </a:xfrm>
          <a:prstGeom prst="rect">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US" sz="1200" dirty="0">
                <a:solidFill>
                  <a:srgbClr val="FFFFFF"/>
                </a:solidFill>
              </a:rPr>
              <a:t>Note: Always revisit the scale guidance (in Slide 10 and in the Excel spreadsheet) when in doubt. You can also enter fractional values to have more precision. </a:t>
            </a:r>
          </a:p>
        </p:txBody>
      </p:sp>
      <p:sp>
        <p:nvSpPr>
          <p:cNvPr id="739" name="Google Shape;739;gd288227fe4_1_535"/>
          <p:cNvSpPr/>
          <p:nvPr/>
        </p:nvSpPr>
        <p:spPr>
          <a:xfrm>
            <a:off x="4498525" y="2718150"/>
            <a:ext cx="935700" cy="295200"/>
          </a:xfrm>
          <a:prstGeom prst="roundRect">
            <a:avLst>
              <a:gd name="adj" fmla="val 16667"/>
            </a:avLst>
          </a:prstGeom>
          <a:noFill/>
          <a:ln w="28575" cap="flat" cmpd="sng">
            <a:solidFill>
              <a:srgbClr val="E811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pic>
        <p:nvPicPr>
          <p:cNvPr id="745" name="Google Shape;745;gd288227fe4_1_577"/>
          <p:cNvPicPr preferRelativeResize="0"/>
          <p:nvPr/>
        </p:nvPicPr>
        <p:blipFill>
          <a:blip r:embed="rId3">
            <a:alphaModFix/>
          </a:blip>
          <a:stretch>
            <a:fillRect/>
          </a:stretch>
        </p:blipFill>
        <p:spPr>
          <a:xfrm>
            <a:off x="65754" y="1766929"/>
            <a:ext cx="11178329" cy="1247638"/>
          </a:xfrm>
          <a:prstGeom prst="rect">
            <a:avLst/>
          </a:prstGeom>
          <a:noFill/>
          <a:ln>
            <a:noFill/>
          </a:ln>
        </p:spPr>
      </p:pic>
      <p:sp>
        <p:nvSpPr>
          <p:cNvPr id="746" name="Google Shape;746;gd288227fe4_1_577"/>
          <p:cNvSpPr/>
          <p:nvPr/>
        </p:nvSpPr>
        <p:spPr>
          <a:xfrm>
            <a:off x="346025" y="22332"/>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747" name="Google Shape;747;gd288227fe4_1_577"/>
          <p:cNvSpPr/>
          <p:nvPr/>
        </p:nvSpPr>
        <p:spPr>
          <a:xfrm>
            <a:off x="1987474" y="23071"/>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748" name="Google Shape;748;gd288227fe4_1_577"/>
          <p:cNvSpPr/>
          <p:nvPr/>
        </p:nvSpPr>
        <p:spPr>
          <a:xfrm>
            <a:off x="3637699" y="22323"/>
            <a:ext cx="1645800" cy="1046100"/>
          </a:xfrm>
          <a:prstGeom prst="rect">
            <a:avLst/>
          </a:prstGeom>
          <a:solidFill>
            <a:srgbClr val="CCCCCC"/>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9" name="Google Shape;749;gd288227fe4_1_577"/>
          <p:cNvSpPr/>
          <p:nvPr/>
        </p:nvSpPr>
        <p:spPr>
          <a:xfrm>
            <a:off x="5286459" y="23071"/>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0" name="Google Shape;750;gd288227fe4_1_577"/>
          <p:cNvSpPr/>
          <p:nvPr/>
        </p:nvSpPr>
        <p:spPr>
          <a:xfrm>
            <a:off x="6906872" y="22332"/>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751" name="Google Shape;751;gd288227fe4_1_577"/>
          <p:cNvSpPr/>
          <p:nvPr/>
        </p:nvSpPr>
        <p:spPr>
          <a:xfrm>
            <a:off x="8548888" y="23071"/>
            <a:ext cx="1645800" cy="1046100"/>
          </a:xfrm>
          <a:prstGeom prst="rect">
            <a:avLst/>
          </a:prstGeom>
          <a:solidFill>
            <a:srgbClr val="E81159"/>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752" name="Google Shape;752;gd288227fe4_1_577"/>
          <p:cNvSpPr txBox="1"/>
          <p:nvPr/>
        </p:nvSpPr>
        <p:spPr>
          <a:xfrm>
            <a:off x="334775" y="191225"/>
            <a:ext cx="1652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Gather Use Cases</a:t>
            </a:r>
          </a:p>
        </p:txBody>
      </p:sp>
      <p:sp>
        <p:nvSpPr>
          <p:cNvPr id="753" name="Google Shape;753;gd288227fe4_1_577"/>
          <p:cNvSpPr txBox="1"/>
          <p:nvPr/>
        </p:nvSpPr>
        <p:spPr>
          <a:xfrm>
            <a:off x="1976225" y="112263"/>
            <a:ext cx="16524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Focus on Relevant Use Cases</a:t>
            </a:r>
          </a:p>
        </p:txBody>
      </p:sp>
      <p:sp>
        <p:nvSpPr>
          <p:cNvPr id="754" name="Google Shape;754;gd288227fe4_1_577"/>
          <p:cNvSpPr txBox="1"/>
          <p:nvPr/>
        </p:nvSpPr>
        <p:spPr>
          <a:xfrm>
            <a:off x="3702650" y="341024"/>
            <a:ext cx="165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Add Use Cases</a:t>
            </a:r>
          </a:p>
        </p:txBody>
      </p:sp>
      <p:sp>
        <p:nvSpPr>
          <p:cNvPr id="755" name="Google Shape;755;gd288227fe4_1_577"/>
          <p:cNvSpPr txBox="1"/>
          <p:nvPr/>
        </p:nvSpPr>
        <p:spPr>
          <a:xfrm>
            <a:off x="5307713" y="4563"/>
            <a:ext cx="16524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Determine Business Value &amp; Feasibility Dimensions</a:t>
            </a:r>
          </a:p>
        </p:txBody>
      </p:sp>
      <p:sp>
        <p:nvSpPr>
          <p:cNvPr id="756" name="Google Shape;756;gd288227fe4_1_577"/>
          <p:cNvSpPr txBox="1"/>
          <p:nvPr/>
        </p:nvSpPr>
        <p:spPr>
          <a:xfrm>
            <a:off x="6841925" y="191213"/>
            <a:ext cx="1652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Customize Weightings</a:t>
            </a:r>
          </a:p>
        </p:txBody>
      </p:sp>
      <p:sp>
        <p:nvSpPr>
          <p:cNvPr id="757" name="Google Shape;757;gd288227fe4_1_577"/>
          <p:cNvSpPr txBox="1"/>
          <p:nvPr/>
        </p:nvSpPr>
        <p:spPr>
          <a:xfrm>
            <a:off x="8548325" y="265763"/>
            <a:ext cx="165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Score Use Cases</a:t>
            </a:r>
          </a:p>
        </p:txBody>
      </p:sp>
      <p:sp>
        <p:nvSpPr>
          <p:cNvPr id="758" name="Google Shape;758;gd288227fe4_1_577"/>
          <p:cNvSpPr/>
          <p:nvPr/>
        </p:nvSpPr>
        <p:spPr>
          <a:xfrm>
            <a:off x="10191801" y="22332"/>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9" name="Google Shape;759;gd288227fe4_1_577"/>
          <p:cNvSpPr txBox="1"/>
          <p:nvPr/>
        </p:nvSpPr>
        <p:spPr>
          <a:xfrm>
            <a:off x="10180555" y="333713"/>
            <a:ext cx="165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rgbClr val="FFFFFF"/>
                </a:solidFill>
              </a:rPr>
              <a:t>Refinement</a:t>
            </a:r>
          </a:p>
        </p:txBody>
      </p:sp>
      <p:sp>
        <p:nvSpPr>
          <p:cNvPr id="760" name="Google Shape;760;gd288227fe4_1_577"/>
          <p:cNvSpPr/>
          <p:nvPr/>
        </p:nvSpPr>
        <p:spPr>
          <a:xfrm>
            <a:off x="5324492"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4</a:t>
            </a:r>
            <a:endParaRPr lang="en-US" sz="1300" i="0" u="none" strike="noStrike" cap="none" dirty="0">
              <a:latin typeface="Arial Black"/>
              <a:ea typeface="Arial Black"/>
              <a:cs typeface="Arial Black"/>
              <a:sym typeface="Arial Black"/>
            </a:endParaRPr>
          </a:p>
        </p:txBody>
      </p:sp>
      <p:sp>
        <p:nvSpPr>
          <p:cNvPr id="761" name="Google Shape;761;gd288227fe4_1_577"/>
          <p:cNvSpPr/>
          <p:nvPr/>
        </p:nvSpPr>
        <p:spPr>
          <a:xfrm>
            <a:off x="3682029"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3</a:t>
            </a:r>
            <a:endParaRPr lang="en-US" sz="1300" i="0" u="none" strike="noStrike" cap="none" dirty="0">
              <a:latin typeface="Arial Black"/>
              <a:ea typeface="Arial Black"/>
              <a:cs typeface="Arial Black"/>
              <a:sym typeface="Arial Black"/>
            </a:endParaRPr>
          </a:p>
        </p:txBody>
      </p:sp>
      <p:sp>
        <p:nvSpPr>
          <p:cNvPr id="762" name="Google Shape;762;gd288227fe4_1_577"/>
          <p:cNvSpPr/>
          <p:nvPr/>
        </p:nvSpPr>
        <p:spPr>
          <a:xfrm>
            <a:off x="2047454" y="9285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2</a:t>
            </a:r>
            <a:endParaRPr lang="en-US" sz="1300" i="0" u="none" strike="noStrike" cap="none" dirty="0">
              <a:latin typeface="Arial Black"/>
              <a:ea typeface="Arial Black"/>
              <a:cs typeface="Arial Black"/>
              <a:sym typeface="Arial Black"/>
            </a:endParaRPr>
          </a:p>
        </p:txBody>
      </p:sp>
      <p:sp>
        <p:nvSpPr>
          <p:cNvPr id="763" name="Google Shape;763;gd288227fe4_1_577"/>
          <p:cNvSpPr/>
          <p:nvPr/>
        </p:nvSpPr>
        <p:spPr>
          <a:xfrm>
            <a:off x="412879" y="112279"/>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1</a:t>
            </a:r>
            <a:endParaRPr lang="en-US" sz="1300" i="0" u="none" strike="noStrike" cap="none" dirty="0">
              <a:latin typeface="Arial Black"/>
              <a:ea typeface="Arial Black"/>
              <a:cs typeface="Arial Black"/>
              <a:sym typeface="Arial Black"/>
            </a:endParaRPr>
          </a:p>
        </p:txBody>
      </p:sp>
      <p:sp>
        <p:nvSpPr>
          <p:cNvPr id="764" name="Google Shape;764;gd288227fe4_1_577"/>
          <p:cNvSpPr/>
          <p:nvPr/>
        </p:nvSpPr>
        <p:spPr>
          <a:xfrm>
            <a:off x="6979542"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5</a:t>
            </a:r>
            <a:endParaRPr lang="en-US" sz="1300" i="0" u="none" strike="noStrike" cap="none" dirty="0">
              <a:latin typeface="Arial Black"/>
              <a:ea typeface="Arial Black"/>
              <a:cs typeface="Arial Black"/>
              <a:sym typeface="Arial Black"/>
            </a:endParaRPr>
          </a:p>
        </p:txBody>
      </p:sp>
      <p:sp>
        <p:nvSpPr>
          <p:cNvPr id="765" name="Google Shape;765;gd288227fe4_1_577"/>
          <p:cNvSpPr/>
          <p:nvPr/>
        </p:nvSpPr>
        <p:spPr>
          <a:xfrm>
            <a:off x="8634579"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6</a:t>
            </a:r>
            <a:endParaRPr lang="en-US" sz="1300" i="0" u="none" strike="noStrike" cap="none" dirty="0">
              <a:latin typeface="Arial Black"/>
              <a:ea typeface="Arial Black"/>
              <a:cs typeface="Arial Black"/>
              <a:sym typeface="Arial Black"/>
            </a:endParaRPr>
          </a:p>
        </p:txBody>
      </p:sp>
      <p:sp>
        <p:nvSpPr>
          <p:cNvPr id="766" name="Google Shape;766;gd288227fe4_1_577"/>
          <p:cNvSpPr/>
          <p:nvPr/>
        </p:nvSpPr>
        <p:spPr>
          <a:xfrm>
            <a:off x="10254729"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7</a:t>
            </a:r>
            <a:endParaRPr lang="en-US" sz="1300" i="0" u="none" strike="noStrike" cap="none" dirty="0">
              <a:latin typeface="Arial Black"/>
              <a:ea typeface="Arial Black"/>
              <a:cs typeface="Arial Black"/>
              <a:sym typeface="Arial Black"/>
            </a:endParaRPr>
          </a:p>
        </p:txBody>
      </p:sp>
      <p:cxnSp>
        <p:nvCxnSpPr>
          <p:cNvPr id="767" name="Google Shape;767;gd288227fe4_1_577"/>
          <p:cNvCxnSpPr>
            <a:stCxn id="768" idx="0"/>
          </p:cNvCxnSpPr>
          <p:nvPr/>
        </p:nvCxnSpPr>
        <p:spPr>
          <a:xfrm rot="10800000">
            <a:off x="10739800" y="3123125"/>
            <a:ext cx="3600" cy="1036800"/>
          </a:xfrm>
          <a:prstGeom prst="straightConnector1">
            <a:avLst/>
          </a:prstGeom>
          <a:noFill/>
          <a:ln w="38100" cap="flat" cmpd="sng">
            <a:solidFill>
              <a:srgbClr val="E82365"/>
            </a:solidFill>
            <a:prstDash val="solid"/>
            <a:round/>
            <a:headEnd type="none" w="med" len="med"/>
            <a:tailEnd type="triangle" w="med" len="med"/>
          </a:ln>
        </p:spPr>
      </p:cxnSp>
      <p:sp>
        <p:nvSpPr>
          <p:cNvPr id="768" name="Google Shape;768;gd288227fe4_1_577"/>
          <p:cNvSpPr txBox="1"/>
          <p:nvPr/>
        </p:nvSpPr>
        <p:spPr>
          <a:xfrm>
            <a:off x="9990850" y="4159925"/>
            <a:ext cx="1505100" cy="923400"/>
          </a:xfrm>
          <a:prstGeom prst="rect">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US" sz="1200" dirty="0">
                <a:solidFill>
                  <a:srgbClr val="FFFFFF"/>
                </a:solidFill>
              </a:rPr>
              <a:t>In the same fashion, the feasibility value starts to populate.</a:t>
            </a:r>
          </a:p>
        </p:txBody>
      </p:sp>
      <p:sp>
        <p:nvSpPr>
          <p:cNvPr id="769" name="Google Shape;769;gd288227fe4_1_577"/>
          <p:cNvSpPr txBox="1"/>
          <p:nvPr/>
        </p:nvSpPr>
        <p:spPr>
          <a:xfrm>
            <a:off x="5000376" y="4047575"/>
            <a:ext cx="2267100" cy="1293000"/>
          </a:xfrm>
          <a:prstGeom prst="rect">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US" sz="1200" dirty="0">
                <a:solidFill>
                  <a:srgbClr val="FFFFFF"/>
                </a:solidFill>
              </a:rPr>
              <a:t>Now we start the feasibility scoring by evaluating technical feasibility first. On the left is a quick refresher on how to understand technical feasibility. </a:t>
            </a:r>
          </a:p>
        </p:txBody>
      </p:sp>
      <p:cxnSp>
        <p:nvCxnSpPr>
          <p:cNvPr id="770" name="Google Shape;770;gd288227fe4_1_577"/>
          <p:cNvCxnSpPr>
            <a:stCxn id="769" idx="0"/>
          </p:cNvCxnSpPr>
          <p:nvPr/>
        </p:nvCxnSpPr>
        <p:spPr>
          <a:xfrm rot="10800000" flipH="1">
            <a:off x="6133926" y="3212075"/>
            <a:ext cx="8700" cy="835500"/>
          </a:xfrm>
          <a:prstGeom prst="straightConnector1">
            <a:avLst/>
          </a:prstGeom>
          <a:noFill/>
          <a:ln w="38100" cap="flat" cmpd="sng">
            <a:solidFill>
              <a:srgbClr val="E82365"/>
            </a:solidFill>
            <a:prstDash val="solid"/>
            <a:round/>
            <a:headEnd type="none" w="med" len="med"/>
            <a:tailEnd type="triangle" w="med" len="med"/>
          </a:ln>
        </p:spPr>
      </p:cxnSp>
      <p:cxnSp>
        <p:nvCxnSpPr>
          <p:cNvPr id="771" name="Google Shape;771;gd288227fe4_1_577"/>
          <p:cNvCxnSpPr>
            <a:stCxn id="769" idx="1"/>
          </p:cNvCxnSpPr>
          <p:nvPr/>
        </p:nvCxnSpPr>
        <p:spPr>
          <a:xfrm flipH="1">
            <a:off x="3517776" y="4694075"/>
            <a:ext cx="1482600" cy="12900"/>
          </a:xfrm>
          <a:prstGeom prst="straightConnector1">
            <a:avLst/>
          </a:prstGeom>
          <a:noFill/>
          <a:ln w="38100" cap="flat" cmpd="sng">
            <a:solidFill>
              <a:srgbClr val="E82365"/>
            </a:solidFill>
            <a:prstDash val="solid"/>
            <a:round/>
            <a:headEnd type="none" w="med" len="med"/>
            <a:tailEnd type="triangle" w="med" len="med"/>
          </a:ln>
        </p:spPr>
      </p:cxnSp>
      <p:pic>
        <p:nvPicPr>
          <p:cNvPr id="772" name="Google Shape;772;gd288227fe4_1_577"/>
          <p:cNvPicPr preferRelativeResize="0"/>
          <p:nvPr/>
        </p:nvPicPr>
        <p:blipFill>
          <a:blip r:embed="rId4">
            <a:alphaModFix/>
          </a:blip>
          <a:stretch>
            <a:fillRect/>
          </a:stretch>
        </p:blipFill>
        <p:spPr>
          <a:xfrm>
            <a:off x="260750" y="3140862"/>
            <a:ext cx="3367874" cy="3300234"/>
          </a:xfrm>
          <a:prstGeom prst="rect">
            <a:avLst/>
          </a:prstGeom>
          <a:noFill/>
          <a:ln>
            <a:noFill/>
          </a:ln>
        </p:spPr>
      </p:pic>
      <p:sp>
        <p:nvSpPr>
          <p:cNvPr id="773" name="Google Shape;773;gd288227fe4_1_577"/>
          <p:cNvSpPr/>
          <p:nvPr/>
        </p:nvSpPr>
        <p:spPr>
          <a:xfrm>
            <a:off x="5598795" y="2718150"/>
            <a:ext cx="935700" cy="295200"/>
          </a:xfrm>
          <a:prstGeom prst="roundRect">
            <a:avLst>
              <a:gd name="adj" fmla="val 16667"/>
            </a:avLst>
          </a:prstGeom>
          <a:noFill/>
          <a:ln w="28575" cap="flat" cmpd="sng">
            <a:solidFill>
              <a:srgbClr val="E811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pic>
        <p:nvPicPr>
          <p:cNvPr id="779" name="Google Shape;779;gd288227fe4_1_620"/>
          <p:cNvPicPr preferRelativeResize="0"/>
          <p:nvPr/>
        </p:nvPicPr>
        <p:blipFill>
          <a:blip r:embed="rId3">
            <a:alphaModFix/>
          </a:blip>
          <a:stretch>
            <a:fillRect/>
          </a:stretch>
        </p:blipFill>
        <p:spPr>
          <a:xfrm>
            <a:off x="125830" y="1733138"/>
            <a:ext cx="11547325" cy="1275804"/>
          </a:xfrm>
          <a:prstGeom prst="rect">
            <a:avLst/>
          </a:prstGeom>
          <a:noFill/>
          <a:ln>
            <a:noFill/>
          </a:ln>
        </p:spPr>
      </p:pic>
      <p:sp>
        <p:nvSpPr>
          <p:cNvPr id="780" name="Google Shape;780;gd288227fe4_1_620"/>
          <p:cNvSpPr/>
          <p:nvPr/>
        </p:nvSpPr>
        <p:spPr>
          <a:xfrm>
            <a:off x="346025" y="22332"/>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781" name="Google Shape;781;gd288227fe4_1_620"/>
          <p:cNvSpPr/>
          <p:nvPr/>
        </p:nvSpPr>
        <p:spPr>
          <a:xfrm>
            <a:off x="1987474" y="23071"/>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782" name="Google Shape;782;gd288227fe4_1_620"/>
          <p:cNvSpPr/>
          <p:nvPr/>
        </p:nvSpPr>
        <p:spPr>
          <a:xfrm>
            <a:off x="3637699" y="22323"/>
            <a:ext cx="1645800" cy="1046100"/>
          </a:xfrm>
          <a:prstGeom prst="rect">
            <a:avLst/>
          </a:prstGeom>
          <a:solidFill>
            <a:srgbClr val="CCCCCC"/>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3" name="Google Shape;783;gd288227fe4_1_620"/>
          <p:cNvSpPr/>
          <p:nvPr/>
        </p:nvSpPr>
        <p:spPr>
          <a:xfrm>
            <a:off x="5286459" y="23071"/>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4" name="Google Shape;784;gd288227fe4_1_620"/>
          <p:cNvSpPr/>
          <p:nvPr/>
        </p:nvSpPr>
        <p:spPr>
          <a:xfrm>
            <a:off x="6906872" y="22332"/>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785" name="Google Shape;785;gd288227fe4_1_620"/>
          <p:cNvSpPr/>
          <p:nvPr/>
        </p:nvSpPr>
        <p:spPr>
          <a:xfrm>
            <a:off x="8548888" y="23071"/>
            <a:ext cx="1645800" cy="1046100"/>
          </a:xfrm>
          <a:prstGeom prst="rect">
            <a:avLst/>
          </a:prstGeom>
          <a:solidFill>
            <a:srgbClr val="E81159"/>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786" name="Google Shape;786;gd288227fe4_1_620"/>
          <p:cNvSpPr txBox="1"/>
          <p:nvPr/>
        </p:nvSpPr>
        <p:spPr>
          <a:xfrm>
            <a:off x="334775" y="191225"/>
            <a:ext cx="1652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Gather Use Cases</a:t>
            </a:r>
          </a:p>
        </p:txBody>
      </p:sp>
      <p:sp>
        <p:nvSpPr>
          <p:cNvPr id="787" name="Google Shape;787;gd288227fe4_1_620"/>
          <p:cNvSpPr txBox="1"/>
          <p:nvPr/>
        </p:nvSpPr>
        <p:spPr>
          <a:xfrm>
            <a:off x="1976225" y="112263"/>
            <a:ext cx="16524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Focus on Relevant Use Cases</a:t>
            </a:r>
          </a:p>
        </p:txBody>
      </p:sp>
      <p:sp>
        <p:nvSpPr>
          <p:cNvPr id="788" name="Google Shape;788;gd288227fe4_1_620"/>
          <p:cNvSpPr txBox="1"/>
          <p:nvPr/>
        </p:nvSpPr>
        <p:spPr>
          <a:xfrm>
            <a:off x="3702650" y="341024"/>
            <a:ext cx="165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Add Use Cases</a:t>
            </a:r>
          </a:p>
        </p:txBody>
      </p:sp>
      <p:sp>
        <p:nvSpPr>
          <p:cNvPr id="789" name="Google Shape;789;gd288227fe4_1_620"/>
          <p:cNvSpPr txBox="1"/>
          <p:nvPr/>
        </p:nvSpPr>
        <p:spPr>
          <a:xfrm>
            <a:off x="5307713" y="4563"/>
            <a:ext cx="16524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Determine Business Value &amp; Feasibility Dimensions</a:t>
            </a:r>
          </a:p>
        </p:txBody>
      </p:sp>
      <p:sp>
        <p:nvSpPr>
          <p:cNvPr id="790" name="Google Shape;790;gd288227fe4_1_620"/>
          <p:cNvSpPr txBox="1"/>
          <p:nvPr/>
        </p:nvSpPr>
        <p:spPr>
          <a:xfrm>
            <a:off x="6841925" y="191213"/>
            <a:ext cx="1652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Customize Weightings</a:t>
            </a:r>
          </a:p>
        </p:txBody>
      </p:sp>
      <p:sp>
        <p:nvSpPr>
          <p:cNvPr id="791" name="Google Shape;791;gd288227fe4_1_620"/>
          <p:cNvSpPr txBox="1"/>
          <p:nvPr/>
        </p:nvSpPr>
        <p:spPr>
          <a:xfrm>
            <a:off x="8548325" y="265763"/>
            <a:ext cx="165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Score Use Cases</a:t>
            </a:r>
          </a:p>
        </p:txBody>
      </p:sp>
      <p:sp>
        <p:nvSpPr>
          <p:cNvPr id="792" name="Google Shape;792;gd288227fe4_1_620"/>
          <p:cNvSpPr/>
          <p:nvPr/>
        </p:nvSpPr>
        <p:spPr>
          <a:xfrm>
            <a:off x="10191801" y="22332"/>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3" name="Google Shape;793;gd288227fe4_1_620"/>
          <p:cNvSpPr txBox="1"/>
          <p:nvPr/>
        </p:nvSpPr>
        <p:spPr>
          <a:xfrm>
            <a:off x="10180555" y="333713"/>
            <a:ext cx="165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rgbClr val="FFFFFF"/>
                </a:solidFill>
              </a:rPr>
              <a:t>Refinement</a:t>
            </a:r>
          </a:p>
        </p:txBody>
      </p:sp>
      <p:sp>
        <p:nvSpPr>
          <p:cNvPr id="794" name="Google Shape;794;gd288227fe4_1_620"/>
          <p:cNvSpPr/>
          <p:nvPr/>
        </p:nvSpPr>
        <p:spPr>
          <a:xfrm>
            <a:off x="5324492"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4</a:t>
            </a:r>
            <a:endParaRPr lang="en-US" sz="1300" i="0" u="none" strike="noStrike" cap="none" dirty="0">
              <a:latin typeface="Arial Black"/>
              <a:ea typeface="Arial Black"/>
              <a:cs typeface="Arial Black"/>
              <a:sym typeface="Arial Black"/>
            </a:endParaRPr>
          </a:p>
        </p:txBody>
      </p:sp>
      <p:sp>
        <p:nvSpPr>
          <p:cNvPr id="795" name="Google Shape;795;gd288227fe4_1_620"/>
          <p:cNvSpPr/>
          <p:nvPr/>
        </p:nvSpPr>
        <p:spPr>
          <a:xfrm>
            <a:off x="3682029"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3</a:t>
            </a:r>
            <a:endParaRPr lang="en-US" sz="1300" i="0" u="none" strike="noStrike" cap="none" dirty="0">
              <a:latin typeface="Arial Black"/>
              <a:ea typeface="Arial Black"/>
              <a:cs typeface="Arial Black"/>
              <a:sym typeface="Arial Black"/>
            </a:endParaRPr>
          </a:p>
        </p:txBody>
      </p:sp>
      <p:sp>
        <p:nvSpPr>
          <p:cNvPr id="796" name="Google Shape;796;gd288227fe4_1_620"/>
          <p:cNvSpPr/>
          <p:nvPr/>
        </p:nvSpPr>
        <p:spPr>
          <a:xfrm>
            <a:off x="2047454" y="9285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2</a:t>
            </a:r>
            <a:endParaRPr lang="en-US" sz="1300" i="0" u="none" strike="noStrike" cap="none" dirty="0">
              <a:latin typeface="Arial Black"/>
              <a:ea typeface="Arial Black"/>
              <a:cs typeface="Arial Black"/>
              <a:sym typeface="Arial Black"/>
            </a:endParaRPr>
          </a:p>
        </p:txBody>
      </p:sp>
      <p:sp>
        <p:nvSpPr>
          <p:cNvPr id="797" name="Google Shape;797;gd288227fe4_1_620"/>
          <p:cNvSpPr/>
          <p:nvPr/>
        </p:nvSpPr>
        <p:spPr>
          <a:xfrm>
            <a:off x="412879" y="112279"/>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1</a:t>
            </a:r>
            <a:endParaRPr lang="en-US" sz="1300" i="0" u="none" strike="noStrike" cap="none" dirty="0">
              <a:latin typeface="Arial Black"/>
              <a:ea typeface="Arial Black"/>
              <a:cs typeface="Arial Black"/>
              <a:sym typeface="Arial Black"/>
            </a:endParaRPr>
          </a:p>
        </p:txBody>
      </p:sp>
      <p:sp>
        <p:nvSpPr>
          <p:cNvPr id="798" name="Google Shape;798;gd288227fe4_1_620"/>
          <p:cNvSpPr/>
          <p:nvPr/>
        </p:nvSpPr>
        <p:spPr>
          <a:xfrm>
            <a:off x="6979542"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5</a:t>
            </a:r>
            <a:endParaRPr lang="en-US" sz="1300" i="0" u="none" strike="noStrike" cap="none" dirty="0">
              <a:latin typeface="Arial Black"/>
              <a:ea typeface="Arial Black"/>
              <a:cs typeface="Arial Black"/>
              <a:sym typeface="Arial Black"/>
            </a:endParaRPr>
          </a:p>
        </p:txBody>
      </p:sp>
      <p:sp>
        <p:nvSpPr>
          <p:cNvPr id="799" name="Google Shape;799;gd288227fe4_1_620"/>
          <p:cNvSpPr/>
          <p:nvPr/>
        </p:nvSpPr>
        <p:spPr>
          <a:xfrm>
            <a:off x="8634579"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6</a:t>
            </a:r>
            <a:endParaRPr lang="en-US" sz="1300" i="0" u="none" strike="noStrike" cap="none" dirty="0">
              <a:latin typeface="Arial Black"/>
              <a:ea typeface="Arial Black"/>
              <a:cs typeface="Arial Black"/>
              <a:sym typeface="Arial Black"/>
            </a:endParaRPr>
          </a:p>
        </p:txBody>
      </p:sp>
      <p:sp>
        <p:nvSpPr>
          <p:cNvPr id="800" name="Google Shape;800;gd288227fe4_1_620"/>
          <p:cNvSpPr/>
          <p:nvPr/>
        </p:nvSpPr>
        <p:spPr>
          <a:xfrm>
            <a:off x="10254729"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7</a:t>
            </a:r>
            <a:endParaRPr lang="en-US" sz="1300" i="0" u="none" strike="noStrike" cap="none" dirty="0">
              <a:latin typeface="Arial Black"/>
              <a:ea typeface="Arial Black"/>
              <a:cs typeface="Arial Black"/>
              <a:sym typeface="Arial Black"/>
            </a:endParaRPr>
          </a:p>
        </p:txBody>
      </p:sp>
      <p:cxnSp>
        <p:nvCxnSpPr>
          <p:cNvPr id="801" name="Google Shape;801;gd288227fe4_1_620"/>
          <p:cNvCxnSpPr>
            <a:stCxn id="802" idx="0"/>
          </p:cNvCxnSpPr>
          <p:nvPr/>
        </p:nvCxnSpPr>
        <p:spPr>
          <a:xfrm rot="10800000">
            <a:off x="11044600" y="3123125"/>
            <a:ext cx="3600" cy="1036800"/>
          </a:xfrm>
          <a:prstGeom prst="straightConnector1">
            <a:avLst/>
          </a:prstGeom>
          <a:noFill/>
          <a:ln w="38100" cap="flat" cmpd="sng">
            <a:solidFill>
              <a:srgbClr val="E82365"/>
            </a:solidFill>
            <a:prstDash val="solid"/>
            <a:round/>
            <a:headEnd type="none" w="med" len="med"/>
            <a:tailEnd type="triangle" w="med" len="med"/>
          </a:ln>
        </p:spPr>
      </p:cxnSp>
      <p:sp>
        <p:nvSpPr>
          <p:cNvPr id="802" name="Google Shape;802;gd288227fe4_1_620"/>
          <p:cNvSpPr txBox="1"/>
          <p:nvPr/>
        </p:nvSpPr>
        <p:spPr>
          <a:xfrm>
            <a:off x="10295650" y="4159925"/>
            <a:ext cx="1505100" cy="738900"/>
          </a:xfrm>
          <a:prstGeom prst="rect">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US" sz="1200" dirty="0">
                <a:solidFill>
                  <a:srgbClr val="FFFFFF"/>
                </a:solidFill>
              </a:rPr>
              <a:t>once entered, the feasibility value starts to update.</a:t>
            </a:r>
          </a:p>
        </p:txBody>
      </p:sp>
      <p:sp>
        <p:nvSpPr>
          <p:cNvPr id="803" name="Google Shape;803;gd288227fe4_1_620"/>
          <p:cNvSpPr txBox="1"/>
          <p:nvPr/>
        </p:nvSpPr>
        <p:spPr>
          <a:xfrm>
            <a:off x="6477826" y="4008150"/>
            <a:ext cx="2267100" cy="923400"/>
          </a:xfrm>
          <a:prstGeom prst="rect">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US" sz="1200" dirty="0">
                <a:solidFill>
                  <a:srgbClr val="FFFFFF"/>
                </a:solidFill>
              </a:rPr>
              <a:t>Moving on to internal feasibility. On the left is a quick refresher on how to score from 0 to 4. </a:t>
            </a:r>
          </a:p>
        </p:txBody>
      </p:sp>
      <p:cxnSp>
        <p:nvCxnSpPr>
          <p:cNvPr id="804" name="Google Shape;804;gd288227fe4_1_620"/>
          <p:cNvCxnSpPr>
            <a:stCxn id="803" idx="0"/>
          </p:cNvCxnSpPr>
          <p:nvPr/>
        </p:nvCxnSpPr>
        <p:spPr>
          <a:xfrm rot="10800000" flipH="1">
            <a:off x="7611376" y="3172650"/>
            <a:ext cx="8700" cy="835500"/>
          </a:xfrm>
          <a:prstGeom prst="straightConnector1">
            <a:avLst/>
          </a:prstGeom>
          <a:noFill/>
          <a:ln w="38100" cap="flat" cmpd="sng">
            <a:solidFill>
              <a:srgbClr val="E82365"/>
            </a:solidFill>
            <a:prstDash val="solid"/>
            <a:round/>
            <a:headEnd type="none" w="med" len="med"/>
            <a:tailEnd type="triangle" w="med" len="med"/>
          </a:ln>
        </p:spPr>
      </p:cxnSp>
      <p:pic>
        <p:nvPicPr>
          <p:cNvPr id="805" name="Google Shape;805;gd288227fe4_1_620"/>
          <p:cNvPicPr preferRelativeResize="0"/>
          <p:nvPr/>
        </p:nvPicPr>
        <p:blipFill>
          <a:blip r:embed="rId4">
            <a:alphaModFix/>
          </a:blip>
          <a:stretch>
            <a:fillRect/>
          </a:stretch>
        </p:blipFill>
        <p:spPr>
          <a:xfrm>
            <a:off x="3713757" y="3123125"/>
            <a:ext cx="2204069" cy="3230050"/>
          </a:xfrm>
          <a:prstGeom prst="rect">
            <a:avLst/>
          </a:prstGeom>
          <a:noFill/>
          <a:ln>
            <a:noFill/>
          </a:ln>
        </p:spPr>
      </p:pic>
      <p:pic>
        <p:nvPicPr>
          <p:cNvPr id="806" name="Google Shape;806;gd288227fe4_1_620"/>
          <p:cNvPicPr preferRelativeResize="0"/>
          <p:nvPr/>
        </p:nvPicPr>
        <p:blipFill>
          <a:blip r:embed="rId5">
            <a:alphaModFix/>
          </a:blip>
          <a:stretch>
            <a:fillRect/>
          </a:stretch>
        </p:blipFill>
        <p:spPr>
          <a:xfrm>
            <a:off x="2344125" y="3417332"/>
            <a:ext cx="1355975" cy="2886051"/>
          </a:xfrm>
          <a:prstGeom prst="rect">
            <a:avLst/>
          </a:prstGeom>
          <a:noFill/>
          <a:ln>
            <a:noFill/>
          </a:ln>
        </p:spPr>
      </p:pic>
      <p:sp>
        <p:nvSpPr>
          <p:cNvPr id="807" name="Google Shape;807;gd288227fe4_1_620"/>
          <p:cNvSpPr/>
          <p:nvPr/>
        </p:nvSpPr>
        <p:spPr>
          <a:xfrm>
            <a:off x="7039900" y="2713750"/>
            <a:ext cx="935700" cy="295200"/>
          </a:xfrm>
          <a:prstGeom prst="roundRect">
            <a:avLst>
              <a:gd name="adj" fmla="val 16667"/>
            </a:avLst>
          </a:prstGeom>
          <a:noFill/>
          <a:ln w="28575" cap="flat" cmpd="sng">
            <a:solidFill>
              <a:srgbClr val="E811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pic>
        <p:nvPicPr>
          <p:cNvPr id="813" name="Google Shape;813;gd288227fe4_1_662"/>
          <p:cNvPicPr preferRelativeResize="0"/>
          <p:nvPr/>
        </p:nvPicPr>
        <p:blipFill>
          <a:blip r:embed="rId3">
            <a:alphaModFix/>
          </a:blip>
          <a:stretch>
            <a:fillRect/>
          </a:stretch>
        </p:blipFill>
        <p:spPr>
          <a:xfrm>
            <a:off x="56000" y="1693330"/>
            <a:ext cx="11601350" cy="1294852"/>
          </a:xfrm>
          <a:prstGeom prst="rect">
            <a:avLst/>
          </a:prstGeom>
          <a:noFill/>
          <a:ln>
            <a:noFill/>
          </a:ln>
        </p:spPr>
      </p:pic>
      <p:sp>
        <p:nvSpPr>
          <p:cNvPr id="814" name="Google Shape;814;gd288227fe4_1_662"/>
          <p:cNvSpPr/>
          <p:nvPr/>
        </p:nvSpPr>
        <p:spPr>
          <a:xfrm>
            <a:off x="346025" y="22332"/>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815" name="Google Shape;815;gd288227fe4_1_662"/>
          <p:cNvSpPr/>
          <p:nvPr/>
        </p:nvSpPr>
        <p:spPr>
          <a:xfrm>
            <a:off x="1987474" y="23071"/>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816" name="Google Shape;816;gd288227fe4_1_662"/>
          <p:cNvSpPr/>
          <p:nvPr/>
        </p:nvSpPr>
        <p:spPr>
          <a:xfrm>
            <a:off x="3637699" y="22323"/>
            <a:ext cx="1645800" cy="1046100"/>
          </a:xfrm>
          <a:prstGeom prst="rect">
            <a:avLst/>
          </a:prstGeom>
          <a:solidFill>
            <a:srgbClr val="CCCCCC"/>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7" name="Google Shape;817;gd288227fe4_1_662"/>
          <p:cNvSpPr/>
          <p:nvPr/>
        </p:nvSpPr>
        <p:spPr>
          <a:xfrm>
            <a:off x="5286459" y="23071"/>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8" name="Google Shape;818;gd288227fe4_1_662"/>
          <p:cNvSpPr/>
          <p:nvPr/>
        </p:nvSpPr>
        <p:spPr>
          <a:xfrm>
            <a:off x="6906872" y="22332"/>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819" name="Google Shape;819;gd288227fe4_1_662"/>
          <p:cNvSpPr/>
          <p:nvPr/>
        </p:nvSpPr>
        <p:spPr>
          <a:xfrm>
            <a:off x="8548888" y="23071"/>
            <a:ext cx="1645800" cy="1046100"/>
          </a:xfrm>
          <a:prstGeom prst="rect">
            <a:avLst/>
          </a:prstGeom>
          <a:solidFill>
            <a:srgbClr val="E81159"/>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820" name="Google Shape;820;gd288227fe4_1_662"/>
          <p:cNvSpPr txBox="1"/>
          <p:nvPr/>
        </p:nvSpPr>
        <p:spPr>
          <a:xfrm>
            <a:off x="334775" y="191225"/>
            <a:ext cx="1652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Gather Use Cases</a:t>
            </a:r>
          </a:p>
        </p:txBody>
      </p:sp>
      <p:sp>
        <p:nvSpPr>
          <p:cNvPr id="821" name="Google Shape;821;gd288227fe4_1_662"/>
          <p:cNvSpPr txBox="1"/>
          <p:nvPr/>
        </p:nvSpPr>
        <p:spPr>
          <a:xfrm>
            <a:off x="1976225" y="112263"/>
            <a:ext cx="16524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Focus on Relevant Use Cases</a:t>
            </a:r>
          </a:p>
        </p:txBody>
      </p:sp>
      <p:sp>
        <p:nvSpPr>
          <p:cNvPr id="822" name="Google Shape;822;gd288227fe4_1_662"/>
          <p:cNvSpPr txBox="1"/>
          <p:nvPr/>
        </p:nvSpPr>
        <p:spPr>
          <a:xfrm>
            <a:off x="3702650" y="341024"/>
            <a:ext cx="165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Add Use Cases</a:t>
            </a:r>
          </a:p>
        </p:txBody>
      </p:sp>
      <p:sp>
        <p:nvSpPr>
          <p:cNvPr id="823" name="Google Shape;823;gd288227fe4_1_662"/>
          <p:cNvSpPr txBox="1"/>
          <p:nvPr/>
        </p:nvSpPr>
        <p:spPr>
          <a:xfrm>
            <a:off x="5307713" y="4563"/>
            <a:ext cx="16524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Determine Business Value &amp; Feasibility Dimensions</a:t>
            </a:r>
          </a:p>
        </p:txBody>
      </p:sp>
      <p:sp>
        <p:nvSpPr>
          <p:cNvPr id="824" name="Google Shape;824;gd288227fe4_1_662"/>
          <p:cNvSpPr txBox="1"/>
          <p:nvPr/>
        </p:nvSpPr>
        <p:spPr>
          <a:xfrm>
            <a:off x="6841925" y="191213"/>
            <a:ext cx="1652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Customize Weightings</a:t>
            </a:r>
          </a:p>
        </p:txBody>
      </p:sp>
      <p:sp>
        <p:nvSpPr>
          <p:cNvPr id="825" name="Google Shape;825;gd288227fe4_1_662"/>
          <p:cNvSpPr txBox="1"/>
          <p:nvPr/>
        </p:nvSpPr>
        <p:spPr>
          <a:xfrm>
            <a:off x="8548325" y="265763"/>
            <a:ext cx="165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Score Use Cases</a:t>
            </a:r>
          </a:p>
        </p:txBody>
      </p:sp>
      <p:sp>
        <p:nvSpPr>
          <p:cNvPr id="826" name="Google Shape;826;gd288227fe4_1_662"/>
          <p:cNvSpPr/>
          <p:nvPr/>
        </p:nvSpPr>
        <p:spPr>
          <a:xfrm>
            <a:off x="10191801" y="22332"/>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7" name="Google Shape;827;gd288227fe4_1_662"/>
          <p:cNvSpPr txBox="1"/>
          <p:nvPr/>
        </p:nvSpPr>
        <p:spPr>
          <a:xfrm>
            <a:off x="10180555" y="333713"/>
            <a:ext cx="165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rgbClr val="FFFFFF"/>
                </a:solidFill>
              </a:rPr>
              <a:t>Refinement</a:t>
            </a:r>
          </a:p>
        </p:txBody>
      </p:sp>
      <p:sp>
        <p:nvSpPr>
          <p:cNvPr id="828" name="Google Shape;828;gd288227fe4_1_662"/>
          <p:cNvSpPr/>
          <p:nvPr/>
        </p:nvSpPr>
        <p:spPr>
          <a:xfrm>
            <a:off x="5324492"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4</a:t>
            </a:r>
            <a:endParaRPr lang="en-US" sz="1300" i="0" u="none" strike="noStrike" cap="none" dirty="0">
              <a:latin typeface="Arial Black"/>
              <a:ea typeface="Arial Black"/>
              <a:cs typeface="Arial Black"/>
              <a:sym typeface="Arial Black"/>
            </a:endParaRPr>
          </a:p>
        </p:txBody>
      </p:sp>
      <p:sp>
        <p:nvSpPr>
          <p:cNvPr id="829" name="Google Shape;829;gd288227fe4_1_662"/>
          <p:cNvSpPr/>
          <p:nvPr/>
        </p:nvSpPr>
        <p:spPr>
          <a:xfrm>
            <a:off x="3682029"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3</a:t>
            </a:r>
            <a:endParaRPr lang="en-US" sz="1300" i="0" u="none" strike="noStrike" cap="none" dirty="0">
              <a:latin typeface="Arial Black"/>
              <a:ea typeface="Arial Black"/>
              <a:cs typeface="Arial Black"/>
              <a:sym typeface="Arial Black"/>
            </a:endParaRPr>
          </a:p>
        </p:txBody>
      </p:sp>
      <p:sp>
        <p:nvSpPr>
          <p:cNvPr id="830" name="Google Shape;830;gd288227fe4_1_662"/>
          <p:cNvSpPr/>
          <p:nvPr/>
        </p:nvSpPr>
        <p:spPr>
          <a:xfrm>
            <a:off x="2047454" y="9285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2</a:t>
            </a:r>
            <a:endParaRPr lang="en-US" sz="1300" i="0" u="none" strike="noStrike" cap="none" dirty="0">
              <a:latin typeface="Arial Black"/>
              <a:ea typeface="Arial Black"/>
              <a:cs typeface="Arial Black"/>
              <a:sym typeface="Arial Black"/>
            </a:endParaRPr>
          </a:p>
        </p:txBody>
      </p:sp>
      <p:sp>
        <p:nvSpPr>
          <p:cNvPr id="831" name="Google Shape;831;gd288227fe4_1_662"/>
          <p:cNvSpPr/>
          <p:nvPr/>
        </p:nvSpPr>
        <p:spPr>
          <a:xfrm>
            <a:off x="412879" y="112279"/>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1</a:t>
            </a:r>
            <a:endParaRPr lang="en-US" sz="1300" i="0" u="none" strike="noStrike" cap="none" dirty="0">
              <a:latin typeface="Arial Black"/>
              <a:ea typeface="Arial Black"/>
              <a:cs typeface="Arial Black"/>
              <a:sym typeface="Arial Black"/>
            </a:endParaRPr>
          </a:p>
        </p:txBody>
      </p:sp>
      <p:sp>
        <p:nvSpPr>
          <p:cNvPr id="832" name="Google Shape;832;gd288227fe4_1_662"/>
          <p:cNvSpPr/>
          <p:nvPr/>
        </p:nvSpPr>
        <p:spPr>
          <a:xfrm>
            <a:off x="6979542"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5</a:t>
            </a:r>
            <a:endParaRPr lang="en-US" sz="1300" i="0" u="none" strike="noStrike" cap="none" dirty="0">
              <a:latin typeface="Arial Black"/>
              <a:ea typeface="Arial Black"/>
              <a:cs typeface="Arial Black"/>
              <a:sym typeface="Arial Black"/>
            </a:endParaRPr>
          </a:p>
        </p:txBody>
      </p:sp>
      <p:sp>
        <p:nvSpPr>
          <p:cNvPr id="833" name="Google Shape;833;gd288227fe4_1_662"/>
          <p:cNvSpPr/>
          <p:nvPr/>
        </p:nvSpPr>
        <p:spPr>
          <a:xfrm>
            <a:off x="8634579"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6</a:t>
            </a:r>
            <a:endParaRPr lang="en-US" sz="1300" i="0" u="none" strike="noStrike" cap="none" dirty="0">
              <a:latin typeface="Arial Black"/>
              <a:ea typeface="Arial Black"/>
              <a:cs typeface="Arial Black"/>
              <a:sym typeface="Arial Black"/>
            </a:endParaRPr>
          </a:p>
        </p:txBody>
      </p:sp>
      <p:sp>
        <p:nvSpPr>
          <p:cNvPr id="834" name="Google Shape;834;gd288227fe4_1_662"/>
          <p:cNvSpPr/>
          <p:nvPr/>
        </p:nvSpPr>
        <p:spPr>
          <a:xfrm>
            <a:off x="10254729"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7</a:t>
            </a:r>
            <a:endParaRPr lang="en-US" sz="1300" i="0" u="none" strike="noStrike" cap="none" dirty="0">
              <a:latin typeface="Arial Black"/>
              <a:ea typeface="Arial Black"/>
              <a:cs typeface="Arial Black"/>
              <a:sym typeface="Arial Black"/>
            </a:endParaRPr>
          </a:p>
        </p:txBody>
      </p:sp>
      <p:cxnSp>
        <p:nvCxnSpPr>
          <p:cNvPr id="835" name="Google Shape;835;gd288227fe4_1_662"/>
          <p:cNvCxnSpPr>
            <a:stCxn id="836" idx="0"/>
          </p:cNvCxnSpPr>
          <p:nvPr/>
        </p:nvCxnSpPr>
        <p:spPr>
          <a:xfrm rot="10800000">
            <a:off x="11120800" y="3123125"/>
            <a:ext cx="3600" cy="1036800"/>
          </a:xfrm>
          <a:prstGeom prst="straightConnector1">
            <a:avLst/>
          </a:prstGeom>
          <a:noFill/>
          <a:ln w="38100" cap="flat" cmpd="sng">
            <a:solidFill>
              <a:srgbClr val="E82365"/>
            </a:solidFill>
            <a:prstDash val="solid"/>
            <a:round/>
            <a:headEnd type="none" w="med" len="med"/>
            <a:tailEnd type="triangle" w="med" len="med"/>
          </a:ln>
        </p:spPr>
      </p:cxnSp>
      <p:sp>
        <p:nvSpPr>
          <p:cNvPr id="836" name="Google Shape;836;gd288227fe4_1_662"/>
          <p:cNvSpPr txBox="1"/>
          <p:nvPr/>
        </p:nvSpPr>
        <p:spPr>
          <a:xfrm>
            <a:off x="10371850" y="4159925"/>
            <a:ext cx="1505100" cy="738900"/>
          </a:xfrm>
          <a:prstGeom prst="rect">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US" sz="1200" dirty="0">
                <a:solidFill>
                  <a:srgbClr val="FFFFFF"/>
                </a:solidFill>
              </a:rPr>
              <a:t>… the feasibility is being again updated.</a:t>
            </a:r>
          </a:p>
        </p:txBody>
      </p:sp>
      <p:cxnSp>
        <p:nvCxnSpPr>
          <p:cNvPr id="837" name="Google Shape;837;gd288227fe4_1_662"/>
          <p:cNvCxnSpPr/>
          <p:nvPr/>
        </p:nvCxnSpPr>
        <p:spPr>
          <a:xfrm rot="10800000" flipH="1">
            <a:off x="8687376" y="3219850"/>
            <a:ext cx="8700" cy="835500"/>
          </a:xfrm>
          <a:prstGeom prst="straightConnector1">
            <a:avLst/>
          </a:prstGeom>
          <a:noFill/>
          <a:ln w="38100" cap="flat" cmpd="sng">
            <a:solidFill>
              <a:srgbClr val="E82365"/>
            </a:solidFill>
            <a:prstDash val="solid"/>
            <a:round/>
            <a:headEnd type="none" w="med" len="med"/>
            <a:tailEnd type="triangle" w="med" len="med"/>
          </a:ln>
        </p:spPr>
      </p:cxnSp>
      <p:sp>
        <p:nvSpPr>
          <p:cNvPr id="838" name="Google Shape;838;gd288227fe4_1_662"/>
          <p:cNvSpPr txBox="1"/>
          <p:nvPr/>
        </p:nvSpPr>
        <p:spPr>
          <a:xfrm>
            <a:off x="7085201" y="4096850"/>
            <a:ext cx="2267100" cy="369300"/>
          </a:xfrm>
          <a:prstGeom prst="rect">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US" sz="1200" dirty="0">
                <a:solidFill>
                  <a:srgbClr val="FFFFFF"/>
                </a:solidFill>
              </a:rPr>
              <a:t>as we enter a “4” here…. </a:t>
            </a:r>
          </a:p>
        </p:txBody>
      </p:sp>
      <p:pic>
        <p:nvPicPr>
          <p:cNvPr id="839" name="Google Shape;839;gd288227fe4_1_662"/>
          <p:cNvPicPr preferRelativeResize="0"/>
          <p:nvPr/>
        </p:nvPicPr>
        <p:blipFill>
          <a:blip r:embed="rId4">
            <a:alphaModFix/>
          </a:blip>
          <a:stretch>
            <a:fillRect/>
          </a:stretch>
        </p:blipFill>
        <p:spPr>
          <a:xfrm>
            <a:off x="2834323" y="3464280"/>
            <a:ext cx="1399177" cy="2977999"/>
          </a:xfrm>
          <a:prstGeom prst="rect">
            <a:avLst/>
          </a:prstGeom>
          <a:noFill/>
          <a:ln>
            <a:noFill/>
          </a:ln>
        </p:spPr>
      </p:pic>
      <p:pic>
        <p:nvPicPr>
          <p:cNvPr id="840" name="Google Shape;840;gd288227fe4_1_662"/>
          <p:cNvPicPr preferRelativeResize="0"/>
          <p:nvPr/>
        </p:nvPicPr>
        <p:blipFill>
          <a:blip r:embed="rId5">
            <a:alphaModFix/>
          </a:blip>
          <a:stretch>
            <a:fillRect/>
          </a:stretch>
        </p:blipFill>
        <p:spPr>
          <a:xfrm>
            <a:off x="4233500" y="3184700"/>
            <a:ext cx="1992600" cy="3210626"/>
          </a:xfrm>
          <a:prstGeom prst="rect">
            <a:avLst/>
          </a:prstGeom>
          <a:noFill/>
          <a:ln>
            <a:noFill/>
          </a:ln>
        </p:spPr>
      </p:pic>
      <p:sp>
        <p:nvSpPr>
          <p:cNvPr id="841" name="Google Shape;841;gd288227fe4_1_662"/>
          <p:cNvSpPr/>
          <p:nvPr/>
        </p:nvSpPr>
        <p:spPr>
          <a:xfrm>
            <a:off x="8153850" y="2692975"/>
            <a:ext cx="935700" cy="295200"/>
          </a:xfrm>
          <a:prstGeom prst="roundRect">
            <a:avLst>
              <a:gd name="adj" fmla="val 16667"/>
            </a:avLst>
          </a:prstGeom>
          <a:noFill/>
          <a:ln w="28575" cap="flat" cmpd="sng">
            <a:solidFill>
              <a:srgbClr val="E811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46"/>
        <p:cNvGrpSpPr/>
        <p:nvPr/>
      </p:nvGrpSpPr>
      <p:grpSpPr>
        <a:xfrm>
          <a:off x="0" y="0"/>
          <a:ext cx="0" cy="0"/>
          <a:chOff x="0" y="0"/>
          <a:chExt cx="0" cy="0"/>
        </a:xfrm>
      </p:grpSpPr>
      <p:sp>
        <p:nvSpPr>
          <p:cNvPr id="847" name="Google Shape;847;gc09e07176b_0_16"/>
          <p:cNvSpPr txBox="1">
            <a:spLocks noGrp="1"/>
          </p:cNvSpPr>
          <p:nvPr>
            <p:ph type="title"/>
          </p:nvPr>
        </p:nvSpPr>
        <p:spPr>
          <a:xfrm>
            <a:off x="5246800" y="1221963"/>
            <a:ext cx="6334500" cy="9684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sz="2100" dirty="0"/>
              <a:t>In some cases </a:t>
            </a:r>
            <a:r>
              <a:rPr lang="en-US" sz="2100"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0"/>
                  </a:ext>
                </a:extLst>
              </a:rPr>
              <a:t>there </a:t>
            </a:r>
            <a:r>
              <a:rPr lang="en-US" sz="2100" dirty="0"/>
              <a:t>is no external influence on a use case …. </a:t>
            </a:r>
          </a:p>
        </p:txBody>
      </p:sp>
      <p:sp>
        <p:nvSpPr>
          <p:cNvPr id="848" name="Google Shape;848;gc09e07176b_0_16"/>
          <p:cNvSpPr txBox="1"/>
          <p:nvPr/>
        </p:nvSpPr>
        <p:spPr>
          <a:xfrm>
            <a:off x="457200" y="1881600"/>
            <a:ext cx="4496700" cy="369300"/>
          </a:xfrm>
          <a:prstGeom prst="rect">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US" sz="1200" dirty="0">
                <a:solidFill>
                  <a:srgbClr val="FFFFFF"/>
                </a:solidFill>
              </a:rPr>
              <a:t>Instead of assuming a “4” in external feasibility: </a:t>
            </a:r>
          </a:p>
        </p:txBody>
      </p:sp>
      <p:sp>
        <p:nvSpPr>
          <p:cNvPr id="849" name="Google Shape;849;gc09e07176b_0_16"/>
          <p:cNvSpPr txBox="1"/>
          <p:nvPr/>
        </p:nvSpPr>
        <p:spPr>
          <a:xfrm>
            <a:off x="509850" y="3647250"/>
            <a:ext cx="4444200" cy="369300"/>
          </a:xfrm>
          <a:prstGeom prst="rect">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US" sz="1200" dirty="0">
                <a:solidFill>
                  <a:srgbClr val="FFFFFF"/>
                </a:solidFill>
              </a:rPr>
              <a:t>One can enter “N/A” instead of “4”</a:t>
            </a:r>
          </a:p>
        </p:txBody>
      </p:sp>
      <p:pic>
        <p:nvPicPr>
          <p:cNvPr id="850" name="Google Shape;850;gc09e07176b_0_16"/>
          <p:cNvPicPr preferRelativeResize="0"/>
          <p:nvPr/>
        </p:nvPicPr>
        <p:blipFill>
          <a:blip r:embed="rId3">
            <a:alphaModFix/>
          </a:blip>
          <a:stretch>
            <a:fillRect/>
          </a:stretch>
        </p:blipFill>
        <p:spPr>
          <a:xfrm>
            <a:off x="6" y="2332406"/>
            <a:ext cx="4953800" cy="837925"/>
          </a:xfrm>
          <a:prstGeom prst="rect">
            <a:avLst/>
          </a:prstGeom>
          <a:noFill/>
          <a:ln>
            <a:noFill/>
          </a:ln>
        </p:spPr>
      </p:pic>
      <p:sp>
        <p:nvSpPr>
          <p:cNvPr id="851" name="Google Shape;851;gc09e07176b_0_16"/>
          <p:cNvSpPr/>
          <p:nvPr/>
        </p:nvSpPr>
        <p:spPr>
          <a:xfrm>
            <a:off x="7528668" y="3560259"/>
            <a:ext cx="192000" cy="194700"/>
          </a:xfrm>
          <a:prstGeom prst="ellipse">
            <a:avLst/>
          </a:prstGeom>
          <a:solidFill>
            <a:srgbClr val="E81158"/>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800" b="1" i="0" u="none" strike="noStrike" cap="none" dirty="0">
                <a:solidFill>
                  <a:srgbClr val="FFFFFF"/>
                </a:solidFill>
                <a:latin typeface="Arial Black"/>
                <a:ea typeface="Arial Black"/>
                <a:cs typeface="Arial Black"/>
                <a:sym typeface="Arial Black"/>
              </a:rPr>
              <a:t>2</a:t>
            </a:r>
          </a:p>
        </p:txBody>
      </p:sp>
      <p:pic>
        <p:nvPicPr>
          <p:cNvPr id="852" name="Google Shape;852;gc09e07176b_0_16"/>
          <p:cNvPicPr preferRelativeResize="0"/>
          <p:nvPr/>
        </p:nvPicPr>
        <p:blipFill>
          <a:blip r:embed="rId4">
            <a:alphaModFix/>
          </a:blip>
          <a:stretch>
            <a:fillRect/>
          </a:stretch>
        </p:blipFill>
        <p:spPr>
          <a:xfrm>
            <a:off x="101599" y="4284825"/>
            <a:ext cx="4808343" cy="816350"/>
          </a:xfrm>
          <a:prstGeom prst="rect">
            <a:avLst/>
          </a:prstGeom>
          <a:noFill/>
          <a:ln>
            <a:noFill/>
          </a:ln>
        </p:spPr>
      </p:pic>
      <p:pic>
        <p:nvPicPr>
          <p:cNvPr id="853" name="Google Shape;853;gc09e07176b_0_16"/>
          <p:cNvPicPr preferRelativeResize="0"/>
          <p:nvPr/>
        </p:nvPicPr>
        <p:blipFill rotWithShape="1">
          <a:blip r:embed="rId4">
            <a:alphaModFix/>
          </a:blip>
          <a:srcRect l="96006" t="71394"/>
          <a:stretch/>
        </p:blipFill>
        <p:spPr>
          <a:xfrm>
            <a:off x="4747157" y="2930595"/>
            <a:ext cx="192001" cy="233525"/>
          </a:xfrm>
          <a:prstGeom prst="rect">
            <a:avLst/>
          </a:prstGeom>
          <a:noFill/>
          <a:ln>
            <a:noFill/>
          </a:ln>
        </p:spPr>
      </p:pic>
      <p:grpSp>
        <p:nvGrpSpPr>
          <p:cNvPr id="854" name="Google Shape;854;gc09e07176b_0_16"/>
          <p:cNvGrpSpPr/>
          <p:nvPr/>
        </p:nvGrpSpPr>
        <p:grpSpPr>
          <a:xfrm>
            <a:off x="5190265" y="2361048"/>
            <a:ext cx="5512141" cy="2816934"/>
            <a:chOff x="6352855" y="477696"/>
            <a:chExt cx="5578526" cy="2813558"/>
          </a:xfrm>
        </p:grpSpPr>
        <p:sp>
          <p:nvSpPr>
            <p:cNvPr id="855" name="Google Shape;855;gc09e07176b_0_16"/>
            <p:cNvSpPr/>
            <p:nvPr/>
          </p:nvSpPr>
          <p:spPr>
            <a:xfrm>
              <a:off x="6352855" y="477696"/>
              <a:ext cx="5578526" cy="2813558"/>
            </a:xfrm>
            <a:custGeom>
              <a:avLst/>
              <a:gdLst/>
              <a:ahLst/>
              <a:cxnLst/>
              <a:rect l="l" t="t" r="r" b="b"/>
              <a:pathLst>
                <a:path w="5389880" h="2692400" extrusionOk="0">
                  <a:moveTo>
                    <a:pt x="2694743" y="0"/>
                  </a:moveTo>
                  <a:lnTo>
                    <a:pt x="0" y="2692276"/>
                  </a:lnTo>
                  <a:lnTo>
                    <a:pt x="5389487" y="2692276"/>
                  </a:lnTo>
                  <a:lnTo>
                    <a:pt x="2694743" y="0"/>
                  </a:lnTo>
                  <a:close/>
                </a:path>
              </a:pathLst>
            </a:custGeom>
            <a:solidFill>
              <a:srgbClr val="00285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856" name="Google Shape;856;gc09e07176b_0_16"/>
            <p:cNvSpPr txBox="1"/>
            <p:nvPr/>
          </p:nvSpPr>
          <p:spPr>
            <a:xfrm>
              <a:off x="7353301" y="2638816"/>
              <a:ext cx="859800" cy="1662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rgbClr val="FFFFFF"/>
                  </a:solidFill>
                  <a:latin typeface="Arial"/>
                  <a:ea typeface="Arial"/>
                  <a:cs typeface="Arial"/>
                  <a:sym typeface="Arial"/>
                </a:rPr>
                <a:t>Business Value</a:t>
              </a:r>
              <a:endParaRPr lang="en-US" sz="1000" b="0" i="0" u="none" strike="noStrike" cap="none" dirty="0">
                <a:solidFill>
                  <a:srgbClr val="000000"/>
                </a:solidFill>
                <a:latin typeface="Arial"/>
                <a:ea typeface="Arial"/>
                <a:cs typeface="Arial"/>
                <a:sym typeface="Arial"/>
              </a:endParaRPr>
            </a:p>
          </p:txBody>
        </p:sp>
        <p:sp>
          <p:nvSpPr>
            <p:cNvPr id="857" name="Google Shape;857;gc09e07176b_0_16"/>
            <p:cNvSpPr txBox="1"/>
            <p:nvPr/>
          </p:nvSpPr>
          <p:spPr>
            <a:xfrm>
              <a:off x="10194582" y="2638813"/>
              <a:ext cx="657300" cy="1944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rgbClr val="FFFFFF"/>
                  </a:solidFill>
                  <a:latin typeface="Arial"/>
                  <a:ea typeface="Arial"/>
                  <a:cs typeface="Arial"/>
                  <a:sym typeface="Arial"/>
                </a:rPr>
                <a:t>Feasibility</a:t>
              </a:r>
              <a:endParaRPr lang="en-US" sz="1000" b="0" i="0" u="none" strike="noStrike" cap="none" dirty="0">
                <a:solidFill>
                  <a:srgbClr val="000000"/>
                </a:solidFill>
                <a:latin typeface="Arial"/>
                <a:ea typeface="Arial"/>
                <a:cs typeface="Arial"/>
                <a:sym typeface="Arial"/>
              </a:endParaRPr>
            </a:p>
          </p:txBody>
        </p:sp>
        <p:sp>
          <p:nvSpPr>
            <p:cNvPr id="858" name="Google Shape;858;gc09e07176b_0_16"/>
            <p:cNvSpPr/>
            <p:nvPr/>
          </p:nvSpPr>
          <p:spPr>
            <a:xfrm>
              <a:off x="8719212" y="558673"/>
              <a:ext cx="837564" cy="837564"/>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859" name="Google Shape;859;gc09e07176b_0_16"/>
            <p:cNvSpPr/>
            <p:nvPr/>
          </p:nvSpPr>
          <p:spPr>
            <a:xfrm>
              <a:off x="8719212" y="2267690"/>
              <a:ext cx="837564" cy="837564"/>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35557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860" name="Google Shape;860;gc09e07176b_0_16"/>
            <p:cNvSpPr/>
            <p:nvPr/>
          </p:nvSpPr>
          <p:spPr>
            <a:xfrm>
              <a:off x="8289038" y="985926"/>
              <a:ext cx="837564" cy="837564"/>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D0DEE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861" name="Google Shape;861;gc09e07176b_0_16"/>
            <p:cNvSpPr/>
            <p:nvPr/>
          </p:nvSpPr>
          <p:spPr>
            <a:xfrm>
              <a:off x="9148967" y="988047"/>
              <a:ext cx="837564" cy="837564"/>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D0DEE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862" name="Google Shape;862;gc09e07176b_0_16"/>
            <p:cNvSpPr/>
            <p:nvPr/>
          </p:nvSpPr>
          <p:spPr>
            <a:xfrm>
              <a:off x="8289038" y="1840436"/>
              <a:ext cx="837564" cy="837564"/>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6A80A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863" name="Google Shape;863;gc09e07176b_0_16"/>
            <p:cNvSpPr/>
            <p:nvPr/>
          </p:nvSpPr>
          <p:spPr>
            <a:xfrm>
              <a:off x="9148968" y="1842557"/>
              <a:ext cx="837564" cy="837564"/>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6A80A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864" name="Google Shape;864;gc09e07176b_0_16"/>
            <p:cNvSpPr/>
            <p:nvPr/>
          </p:nvSpPr>
          <p:spPr>
            <a:xfrm>
              <a:off x="8719212" y="1413182"/>
              <a:ext cx="837564" cy="837564"/>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A1A9C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865" name="Google Shape;865;gc09e07176b_0_16"/>
            <p:cNvSpPr/>
            <p:nvPr/>
          </p:nvSpPr>
          <p:spPr>
            <a:xfrm>
              <a:off x="9579560" y="1413182"/>
              <a:ext cx="837564" cy="837564"/>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6A80A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866" name="Google Shape;866;gc09e07176b_0_16"/>
            <p:cNvSpPr/>
            <p:nvPr/>
          </p:nvSpPr>
          <p:spPr>
            <a:xfrm>
              <a:off x="7858864" y="1413182"/>
              <a:ext cx="837564" cy="837564"/>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6A80A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867" name="Google Shape;867;gc09e07176b_0_16"/>
            <p:cNvSpPr txBox="1"/>
            <p:nvPr/>
          </p:nvSpPr>
          <p:spPr>
            <a:xfrm rot="2700000">
              <a:off x="8122549" y="2273601"/>
              <a:ext cx="282136" cy="114127"/>
            </a:xfrm>
            <a:prstGeom prst="rect">
              <a:avLst/>
            </a:prstGeom>
            <a:noFill/>
            <a:ln>
              <a:noFill/>
            </a:ln>
          </p:spPr>
          <p:txBody>
            <a:bodyPr spcFirstLastPara="1" wrap="square" lIns="0" tIns="0" rIns="0" bIns="0" anchor="t" anchorCtr="0">
              <a:noAutofit/>
            </a:bodyPr>
            <a:lstStyle/>
            <a:p>
              <a:pPr marL="0" marR="0" lvl="0" indent="0" algn="l" rtl="0">
                <a:lnSpc>
                  <a:spcPct val="99333"/>
                </a:lnSpc>
                <a:spcBef>
                  <a:spcPts val="0"/>
                </a:spcBef>
                <a:spcAft>
                  <a:spcPts val="0"/>
                </a:spcAft>
                <a:buClr>
                  <a:srgbClr val="000000"/>
                </a:buClr>
                <a:buSzPts val="900"/>
                <a:buFont typeface="Arial"/>
                <a:buNone/>
              </a:pPr>
              <a:r>
                <a:rPr lang="en-US" sz="900" b="0" i="0" u="none" strike="noStrike" cap="none" dirty="0">
                  <a:solidFill>
                    <a:srgbClr val="FFFFFF"/>
                  </a:solidFill>
                  <a:latin typeface="Arial"/>
                  <a:ea typeface="Arial"/>
                  <a:cs typeface="Arial"/>
                  <a:sym typeface="Arial"/>
                </a:rPr>
                <a:t>High</a:t>
              </a:r>
              <a:endParaRPr lang="en-US" sz="900" b="0" i="0" u="none" strike="noStrike" cap="none" dirty="0">
                <a:solidFill>
                  <a:srgbClr val="000000"/>
                </a:solidFill>
                <a:latin typeface="Arial"/>
                <a:ea typeface="Arial"/>
                <a:cs typeface="Arial"/>
                <a:sym typeface="Arial"/>
              </a:endParaRPr>
            </a:p>
          </p:txBody>
        </p:sp>
        <p:sp>
          <p:nvSpPr>
            <p:cNvPr id="868" name="Google Shape;868;gc09e07176b_0_16"/>
            <p:cNvSpPr txBox="1"/>
            <p:nvPr/>
          </p:nvSpPr>
          <p:spPr>
            <a:xfrm rot="2700000">
              <a:off x="8474383" y="2699609"/>
              <a:ext cx="444204" cy="114127"/>
            </a:xfrm>
            <a:prstGeom prst="rect">
              <a:avLst/>
            </a:prstGeom>
            <a:noFill/>
            <a:ln>
              <a:noFill/>
            </a:ln>
          </p:spPr>
          <p:txBody>
            <a:bodyPr spcFirstLastPara="1" wrap="square" lIns="0" tIns="0" rIns="0" bIns="0" anchor="t" anchorCtr="0">
              <a:noAutofit/>
            </a:bodyPr>
            <a:lstStyle/>
            <a:p>
              <a:pPr marL="0" marR="0" lvl="0" indent="0" algn="l" rtl="0">
                <a:lnSpc>
                  <a:spcPct val="99333"/>
                </a:lnSpc>
                <a:spcBef>
                  <a:spcPts val="0"/>
                </a:spcBef>
                <a:spcAft>
                  <a:spcPts val="0"/>
                </a:spcAft>
                <a:buClr>
                  <a:srgbClr val="000000"/>
                </a:buClr>
                <a:buSzPts val="900"/>
                <a:buFont typeface="Arial"/>
                <a:buNone/>
              </a:pPr>
              <a:r>
                <a:rPr lang="en-US" sz="900" b="0" i="0" u="none" strike="noStrike" cap="none" dirty="0">
                  <a:solidFill>
                    <a:srgbClr val="FFFFFF"/>
                  </a:solidFill>
                  <a:latin typeface="Arial"/>
                  <a:ea typeface="Arial"/>
                  <a:cs typeface="Arial"/>
                  <a:sym typeface="Arial"/>
                </a:rPr>
                <a:t>Medium</a:t>
              </a:r>
              <a:endParaRPr lang="en-US" sz="900" b="0" i="0" u="none" strike="noStrike" cap="none" dirty="0">
                <a:solidFill>
                  <a:srgbClr val="000000"/>
                </a:solidFill>
                <a:latin typeface="Arial"/>
                <a:ea typeface="Arial"/>
                <a:cs typeface="Arial"/>
                <a:sym typeface="Arial"/>
              </a:endParaRPr>
            </a:p>
          </p:txBody>
        </p:sp>
        <p:sp>
          <p:nvSpPr>
            <p:cNvPr id="869" name="Google Shape;869;gc09e07176b_0_16"/>
            <p:cNvSpPr txBox="1"/>
            <p:nvPr/>
          </p:nvSpPr>
          <p:spPr>
            <a:xfrm>
              <a:off x="9050085" y="3111855"/>
              <a:ext cx="248700" cy="114300"/>
            </a:xfrm>
            <a:prstGeom prst="rect">
              <a:avLst/>
            </a:prstGeom>
            <a:noFill/>
            <a:ln>
              <a:noFill/>
            </a:ln>
          </p:spPr>
          <p:txBody>
            <a:bodyPr spcFirstLastPara="1" wrap="square" lIns="0" tIns="0" rIns="0" bIns="0" anchor="t" anchorCtr="0">
              <a:noAutofit/>
            </a:bodyPr>
            <a:lstStyle/>
            <a:p>
              <a:pPr marL="0" marR="0" lvl="0" indent="0" algn="l" rtl="0">
                <a:lnSpc>
                  <a:spcPct val="99333"/>
                </a:lnSpc>
                <a:spcBef>
                  <a:spcPts val="0"/>
                </a:spcBef>
                <a:spcAft>
                  <a:spcPts val="0"/>
                </a:spcAft>
                <a:buClr>
                  <a:srgbClr val="000000"/>
                </a:buClr>
                <a:buSzPts val="900"/>
                <a:buFont typeface="Arial"/>
                <a:buNone/>
              </a:pPr>
              <a:r>
                <a:rPr lang="en-US" sz="900" b="0" i="0" u="none" strike="noStrike" cap="none" dirty="0">
                  <a:solidFill>
                    <a:srgbClr val="FFFFFF"/>
                  </a:solidFill>
                  <a:latin typeface="Arial"/>
                  <a:ea typeface="Arial"/>
                  <a:cs typeface="Arial"/>
                  <a:sym typeface="Arial"/>
                </a:rPr>
                <a:t>Low</a:t>
              </a:r>
              <a:endParaRPr lang="en-US" sz="900" b="0" i="0" u="none" strike="noStrike" cap="none" dirty="0">
                <a:solidFill>
                  <a:srgbClr val="000000"/>
                </a:solidFill>
                <a:latin typeface="Arial"/>
                <a:ea typeface="Arial"/>
                <a:cs typeface="Arial"/>
                <a:sym typeface="Arial"/>
              </a:endParaRPr>
            </a:p>
          </p:txBody>
        </p:sp>
        <p:sp>
          <p:nvSpPr>
            <p:cNvPr id="870" name="Google Shape;870;gc09e07176b_0_16"/>
            <p:cNvSpPr txBox="1"/>
            <p:nvPr/>
          </p:nvSpPr>
          <p:spPr>
            <a:xfrm rot="-2700000">
              <a:off x="9395489" y="2652653"/>
              <a:ext cx="457781" cy="114127"/>
            </a:xfrm>
            <a:prstGeom prst="rect">
              <a:avLst/>
            </a:prstGeom>
            <a:noFill/>
            <a:ln>
              <a:noFill/>
            </a:ln>
          </p:spPr>
          <p:txBody>
            <a:bodyPr spcFirstLastPara="1" wrap="square" lIns="0" tIns="0" rIns="0" bIns="0" anchor="t" anchorCtr="0">
              <a:noAutofit/>
            </a:bodyPr>
            <a:lstStyle/>
            <a:p>
              <a:pPr marL="0" marR="0" lvl="0" indent="0" algn="l" rtl="0">
                <a:lnSpc>
                  <a:spcPct val="99333"/>
                </a:lnSpc>
                <a:spcBef>
                  <a:spcPts val="0"/>
                </a:spcBef>
                <a:spcAft>
                  <a:spcPts val="0"/>
                </a:spcAft>
                <a:buClr>
                  <a:srgbClr val="000000"/>
                </a:buClr>
                <a:buSzPts val="900"/>
                <a:buFont typeface="Arial"/>
                <a:buNone/>
              </a:pPr>
              <a:r>
                <a:rPr lang="en-US" sz="900" b="0" i="0" u="none" strike="noStrike" cap="none" dirty="0">
                  <a:solidFill>
                    <a:srgbClr val="FFFFFF"/>
                  </a:solidFill>
                  <a:latin typeface="Arial"/>
                  <a:ea typeface="Arial"/>
                  <a:cs typeface="Arial"/>
                  <a:sym typeface="Arial"/>
                </a:rPr>
                <a:t>Medium</a:t>
              </a:r>
              <a:endParaRPr lang="en-US" sz="900" b="0" i="0" u="none" strike="noStrike" cap="none" dirty="0">
                <a:solidFill>
                  <a:srgbClr val="000000"/>
                </a:solidFill>
                <a:latin typeface="Arial"/>
                <a:ea typeface="Arial"/>
                <a:cs typeface="Arial"/>
                <a:sym typeface="Arial"/>
              </a:endParaRPr>
            </a:p>
          </p:txBody>
        </p:sp>
        <p:sp>
          <p:nvSpPr>
            <p:cNvPr id="871" name="Google Shape;871;gc09e07176b_0_16"/>
            <p:cNvSpPr txBox="1"/>
            <p:nvPr/>
          </p:nvSpPr>
          <p:spPr>
            <a:xfrm rot="-2700000">
              <a:off x="9926530" y="2213545"/>
              <a:ext cx="282136" cy="114127"/>
            </a:xfrm>
            <a:prstGeom prst="rect">
              <a:avLst/>
            </a:prstGeom>
            <a:noFill/>
            <a:ln>
              <a:noFill/>
            </a:ln>
          </p:spPr>
          <p:txBody>
            <a:bodyPr spcFirstLastPara="1" wrap="square" lIns="0" tIns="0" rIns="0" bIns="0" anchor="t" anchorCtr="0">
              <a:noAutofit/>
            </a:bodyPr>
            <a:lstStyle/>
            <a:p>
              <a:pPr marL="0" marR="0" lvl="0" indent="0" algn="l" rtl="0">
                <a:lnSpc>
                  <a:spcPct val="99333"/>
                </a:lnSpc>
                <a:spcBef>
                  <a:spcPts val="0"/>
                </a:spcBef>
                <a:spcAft>
                  <a:spcPts val="0"/>
                </a:spcAft>
                <a:buClr>
                  <a:srgbClr val="000000"/>
                </a:buClr>
                <a:buSzPts val="900"/>
                <a:buFont typeface="Arial"/>
                <a:buNone/>
              </a:pPr>
              <a:r>
                <a:rPr lang="en-US" sz="900" b="0" i="0" u="none" strike="noStrike" cap="none" dirty="0">
                  <a:solidFill>
                    <a:srgbClr val="FFFFFF"/>
                  </a:solidFill>
                  <a:latin typeface="Arial"/>
                  <a:ea typeface="Arial"/>
                  <a:cs typeface="Arial"/>
                  <a:sym typeface="Arial"/>
                </a:rPr>
                <a:t>High</a:t>
              </a:r>
              <a:endParaRPr lang="en-US" sz="900" b="0" i="0" u="none" strike="noStrike" cap="none" dirty="0">
                <a:solidFill>
                  <a:srgbClr val="000000"/>
                </a:solidFill>
                <a:latin typeface="Arial"/>
                <a:ea typeface="Arial"/>
                <a:cs typeface="Arial"/>
                <a:sym typeface="Arial"/>
              </a:endParaRPr>
            </a:p>
          </p:txBody>
        </p:sp>
      </p:grpSp>
      <p:sp>
        <p:nvSpPr>
          <p:cNvPr id="872" name="Google Shape;872;gc09e07176b_0_16"/>
          <p:cNvSpPr/>
          <p:nvPr/>
        </p:nvSpPr>
        <p:spPr>
          <a:xfrm>
            <a:off x="7504534" y="3391579"/>
            <a:ext cx="192000" cy="194700"/>
          </a:xfrm>
          <a:prstGeom prst="ellipse">
            <a:avLst/>
          </a:prstGeom>
          <a:solidFill>
            <a:srgbClr val="E81158"/>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800" b="1" i="0" u="none" strike="noStrike" cap="none" dirty="0">
                <a:solidFill>
                  <a:srgbClr val="FFFFFF"/>
                </a:solidFill>
                <a:latin typeface="Arial Black"/>
                <a:ea typeface="Arial Black"/>
                <a:cs typeface="Arial Black"/>
                <a:sym typeface="Arial Black"/>
              </a:rPr>
              <a:t>1</a:t>
            </a:r>
          </a:p>
        </p:txBody>
      </p:sp>
      <p:sp>
        <p:nvSpPr>
          <p:cNvPr id="873" name="Google Shape;873;gc09e07176b_0_16"/>
          <p:cNvSpPr/>
          <p:nvPr/>
        </p:nvSpPr>
        <p:spPr>
          <a:xfrm>
            <a:off x="7352134" y="3539413"/>
            <a:ext cx="192000" cy="194700"/>
          </a:xfrm>
          <a:prstGeom prst="ellipse">
            <a:avLst/>
          </a:prstGeom>
          <a:solidFill>
            <a:srgbClr val="E81158"/>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800" b="1" i="0" u="none" strike="noStrike" cap="none" dirty="0">
                <a:solidFill>
                  <a:srgbClr val="FFFFFF"/>
                </a:solidFill>
                <a:latin typeface="Arial Black"/>
                <a:ea typeface="Arial Black"/>
                <a:cs typeface="Arial Black"/>
                <a:sym typeface="Arial Black"/>
              </a:rPr>
              <a:t>1</a:t>
            </a:r>
            <a:r>
              <a:rPr lang="en-US" sz="800" b="1" dirty="0">
                <a:solidFill>
                  <a:srgbClr val="FFFFFF"/>
                </a:solidFill>
                <a:latin typeface="Arial Black"/>
                <a:ea typeface="Arial Black"/>
                <a:cs typeface="Arial Black"/>
                <a:sym typeface="Arial Black"/>
              </a:rPr>
              <a:t>’</a:t>
            </a:r>
            <a:endParaRPr lang="en-US" sz="800" b="1" i="0" u="none" strike="noStrike" cap="none" dirty="0">
              <a:solidFill>
                <a:srgbClr val="FFFFFF"/>
              </a:solidFill>
              <a:latin typeface="Arial Black"/>
              <a:ea typeface="Arial Black"/>
              <a:cs typeface="Arial Black"/>
              <a:sym typeface="Arial Black"/>
            </a:endParaRPr>
          </a:p>
        </p:txBody>
      </p:sp>
      <p:pic>
        <p:nvPicPr>
          <p:cNvPr id="874" name="Google Shape;874;gc09e07176b_0_16"/>
          <p:cNvPicPr preferRelativeResize="0"/>
          <p:nvPr/>
        </p:nvPicPr>
        <p:blipFill>
          <a:blip r:embed="rId5">
            <a:alphaModFix/>
          </a:blip>
          <a:stretch>
            <a:fillRect/>
          </a:stretch>
        </p:blipFill>
        <p:spPr>
          <a:xfrm>
            <a:off x="5607220" y="2950013"/>
            <a:ext cx="1552477" cy="194700"/>
          </a:xfrm>
          <a:prstGeom prst="rect">
            <a:avLst/>
          </a:prstGeom>
          <a:noFill/>
          <a:ln>
            <a:noFill/>
          </a:ln>
        </p:spPr>
      </p:pic>
      <p:cxnSp>
        <p:nvCxnSpPr>
          <p:cNvPr id="875" name="Google Shape;875;gc09e07176b_0_16"/>
          <p:cNvCxnSpPr>
            <a:stCxn id="872" idx="1"/>
            <a:endCxn id="873" idx="2"/>
          </p:cNvCxnSpPr>
          <p:nvPr/>
        </p:nvCxnSpPr>
        <p:spPr>
          <a:xfrm rot="5400000">
            <a:off x="7334052" y="3438093"/>
            <a:ext cx="216600" cy="180600"/>
          </a:xfrm>
          <a:prstGeom prst="curvedConnector4">
            <a:avLst>
              <a:gd name="adj1" fmla="val -45449"/>
              <a:gd name="adj2" fmla="val 159428"/>
            </a:avLst>
          </a:prstGeom>
          <a:noFill/>
          <a:ln w="28575" cap="flat" cmpd="sng">
            <a:solidFill>
              <a:srgbClr val="E81158"/>
            </a:solidFill>
            <a:prstDash val="solid"/>
            <a:round/>
            <a:headEnd type="none" w="med" len="med"/>
            <a:tailEnd type="triangle" w="med" len="med"/>
          </a:ln>
        </p:spPr>
      </p:cxnSp>
      <p:sp>
        <p:nvSpPr>
          <p:cNvPr id="876" name="Google Shape;876;gc09e07176b_0_16"/>
          <p:cNvSpPr txBox="1"/>
          <p:nvPr/>
        </p:nvSpPr>
        <p:spPr>
          <a:xfrm>
            <a:off x="5378425" y="5391025"/>
            <a:ext cx="4444200" cy="554100"/>
          </a:xfrm>
          <a:prstGeom prst="rect">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US" sz="1200" dirty="0">
                <a:solidFill>
                  <a:srgbClr val="FFFFFF"/>
                </a:solidFill>
              </a:rPr>
              <a:t>This change may appear as cosmetic, but in some instances, we have seen significant reprioritization coming out of it.</a:t>
            </a:r>
          </a:p>
        </p:txBody>
      </p:sp>
      <p:sp>
        <p:nvSpPr>
          <p:cNvPr id="877" name="Google Shape;877;gc09e07176b_0_16"/>
          <p:cNvSpPr/>
          <p:nvPr/>
        </p:nvSpPr>
        <p:spPr>
          <a:xfrm>
            <a:off x="346025" y="22332"/>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878" name="Google Shape;878;gc09e07176b_0_16"/>
          <p:cNvSpPr/>
          <p:nvPr/>
        </p:nvSpPr>
        <p:spPr>
          <a:xfrm>
            <a:off x="1987474" y="23071"/>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879" name="Google Shape;879;gc09e07176b_0_16"/>
          <p:cNvSpPr/>
          <p:nvPr/>
        </p:nvSpPr>
        <p:spPr>
          <a:xfrm>
            <a:off x="3637699" y="22323"/>
            <a:ext cx="1645800" cy="1046100"/>
          </a:xfrm>
          <a:prstGeom prst="rect">
            <a:avLst/>
          </a:prstGeom>
          <a:solidFill>
            <a:srgbClr val="CCCCCC"/>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0" name="Google Shape;880;gc09e07176b_0_16"/>
          <p:cNvSpPr/>
          <p:nvPr/>
        </p:nvSpPr>
        <p:spPr>
          <a:xfrm>
            <a:off x="5286459" y="23071"/>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1" name="Google Shape;881;gc09e07176b_0_16"/>
          <p:cNvSpPr/>
          <p:nvPr/>
        </p:nvSpPr>
        <p:spPr>
          <a:xfrm>
            <a:off x="6906872" y="22332"/>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882" name="Google Shape;882;gc09e07176b_0_16"/>
          <p:cNvSpPr/>
          <p:nvPr/>
        </p:nvSpPr>
        <p:spPr>
          <a:xfrm>
            <a:off x="8548888" y="23071"/>
            <a:ext cx="1645800" cy="1046100"/>
          </a:xfrm>
          <a:prstGeom prst="rect">
            <a:avLst/>
          </a:prstGeom>
          <a:solidFill>
            <a:srgbClr val="E81159"/>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883" name="Google Shape;883;gc09e07176b_0_16"/>
          <p:cNvSpPr txBox="1"/>
          <p:nvPr/>
        </p:nvSpPr>
        <p:spPr>
          <a:xfrm>
            <a:off x="334775" y="191225"/>
            <a:ext cx="1652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Gather Use Cases</a:t>
            </a:r>
          </a:p>
        </p:txBody>
      </p:sp>
      <p:sp>
        <p:nvSpPr>
          <p:cNvPr id="884" name="Google Shape;884;gc09e07176b_0_16"/>
          <p:cNvSpPr txBox="1"/>
          <p:nvPr/>
        </p:nvSpPr>
        <p:spPr>
          <a:xfrm>
            <a:off x="1976225" y="112263"/>
            <a:ext cx="16524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Focus on Relevant Use Cases</a:t>
            </a:r>
          </a:p>
        </p:txBody>
      </p:sp>
      <p:sp>
        <p:nvSpPr>
          <p:cNvPr id="885" name="Google Shape;885;gc09e07176b_0_16"/>
          <p:cNvSpPr txBox="1"/>
          <p:nvPr/>
        </p:nvSpPr>
        <p:spPr>
          <a:xfrm>
            <a:off x="3702650" y="341024"/>
            <a:ext cx="165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Add Use Cases</a:t>
            </a:r>
          </a:p>
        </p:txBody>
      </p:sp>
      <p:sp>
        <p:nvSpPr>
          <p:cNvPr id="886" name="Google Shape;886;gc09e07176b_0_16"/>
          <p:cNvSpPr txBox="1"/>
          <p:nvPr/>
        </p:nvSpPr>
        <p:spPr>
          <a:xfrm>
            <a:off x="5307713" y="4563"/>
            <a:ext cx="16524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Determine Business Value &amp; Feasibility Dimensions</a:t>
            </a:r>
          </a:p>
        </p:txBody>
      </p:sp>
      <p:sp>
        <p:nvSpPr>
          <p:cNvPr id="887" name="Google Shape;887;gc09e07176b_0_16"/>
          <p:cNvSpPr txBox="1"/>
          <p:nvPr/>
        </p:nvSpPr>
        <p:spPr>
          <a:xfrm>
            <a:off x="6841925" y="191213"/>
            <a:ext cx="1652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Customize Weightings</a:t>
            </a:r>
          </a:p>
        </p:txBody>
      </p:sp>
      <p:sp>
        <p:nvSpPr>
          <p:cNvPr id="888" name="Google Shape;888;gc09e07176b_0_16"/>
          <p:cNvSpPr txBox="1"/>
          <p:nvPr/>
        </p:nvSpPr>
        <p:spPr>
          <a:xfrm>
            <a:off x="8548325" y="265763"/>
            <a:ext cx="165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Score Use Cases</a:t>
            </a:r>
          </a:p>
        </p:txBody>
      </p:sp>
      <p:sp>
        <p:nvSpPr>
          <p:cNvPr id="889" name="Google Shape;889;gc09e07176b_0_16"/>
          <p:cNvSpPr/>
          <p:nvPr/>
        </p:nvSpPr>
        <p:spPr>
          <a:xfrm>
            <a:off x="10191801" y="22332"/>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0" name="Google Shape;890;gc09e07176b_0_16"/>
          <p:cNvSpPr txBox="1"/>
          <p:nvPr/>
        </p:nvSpPr>
        <p:spPr>
          <a:xfrm>
            <a:off x="10180555" y="333713"/>
            <a:ext cx="165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rgbClr val="FFFFFF"/>
                </a:solidFill>
              </a:rPr>
              <a:t>Refinement</a:t>
            </a:r>
          </a:p>
        </p:txBody>
      </p:sp>
      <p:sp>
        <p:nvSpPr>
          <p:cNvPr id="891" name="Google Shape;891;gc09e07176b_0_16"/>
          <p:cNvSpPr/>
          <p:nvPr/>
        </p:nvSpPr>
        <p:spPr>
          <a:xfrm>
            <a:off x="5324492"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4</a:t>
            </a:r>
            <a:endParaRPr lang="en-US" sz="1300" i="0" u="none" strike="noStrike" cap="none" dirty="0">
              <a:latin typeface="Arial Black"/>
              <a:ea typeface="Arial Black"/>
              <a:cs typeface="Arial Black"/>
              <a:sym typeface="Arial Black"/>
            </a:endParaRPr>
          </a:p>
        </p:txBody>
      </p:sp>
      <p:sp>
        <p:nvSpPr>
          <p:cNvPr id="892" name="Google Shape;892;gc09e07176b_0_16"/>
          <p:cNvSpPr/>
          <p:nvPr/>
        </p:nvSpPr>
        <p:spPr>
          <a:xfrm>
            <a:off x="3682029"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3</a:t>
            </a:r>
            <a:endParaRPr lang="en-US" sz="1300" i="0" u="none" strike="noStrike" cap="none" dirty="0">
              <a:latin typeface="Arial Black"/>
              <a:ea typeface="Arial Black"/>
              <a:cs typeface="Arial Black"/>
              <a:sym typeface="Arial Black"/>
            </a:endParaRPr>
          </a:p>
        </p:txBody>
      </p:sp>
      <p:sp>
        <p:nvSpPr>
          <p:cNvPr id="893" name="Google Shape;893;gc09e07176b_0_16"/>
          <p:cNvSpPr/>
          <p:nvPr/>
        </p:nvSpPr>
        <p:spPr>
          <a:xfrm>
            <a:off x="2047454" y="9285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2</a:t>
            </a:r>
            <a:endParaRPr lang="en-US" sz="1300" i="0" u="none" strike="noStrike" cap="none" dirty="0">
              <a:latin typeface="Arial Black"/>
              <a:ea typeface="Arial Black"/>
              <a:cs typeface="Arial Black"/>
              <a:sym typeface="Arial Black"/>
            </a:endParaRPr>
          </a:p>
        </p:txBody>
      </p:sp>
      <p:sp>
        <p:nvSpPr>
          <p:cNvPr id="894" name="Google Shape;894;gc09e07176b_0_16"/>
          <p:cNvSpPr/>
          <p:nvPr/>
        </p:nvSpPr>
        <p:spPr>
          <a:xfrm>
            <a:off x="412879" y="112279"/>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1</a:t>
            </a:r>
            <a:endParaRPr lang="en-US" sz="1300" i="0" u="none" strike="noStrike" cap="none" dirty="0">
              <a:latin typeface="Arial Black"/>
              <a:ea typeface="Arial Black"/>
              <a:cs typeface="Arial Black"/>
              <a:sym typeface="Arial Black"/>
            </a:endParaRPr>
          </a:p>
        </p:txBody>
      </p:sp>
      <p:sp>
        <p:nvSpPr>
          <p:cNvPr id="895" name="Google Shape;895;gc09e07176b_0_16"/>
          <p:cNvSpPr/>
          <p:nvPr/>
        </p:nvSpPr>
        <p:spPr>
          <a:xfrm>
            <a:off x="6979542"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5</a:t>
            </a:r>
            <a:endParaRPr lang="en-US" sz="1300" i="0" u="none" strike="noStrike" cap="none" dirty="0">
              <a:latin typeface="Arial Black"/>
              <a:ea typeface="Arial Black"/>
              <a:cs typeface="Arial Black"/>
              <a:sym typeface="Arial Black"/>
            </a:endParaRPr>
          </a:p>
        </p:txBody>
      </p:sp>
      <p:sp>
        <p:nvSpPr>
          <p:cNvPr id="896" name="Google Shape;896;gc09e07176b_0_16"/>
          <p:cNvSpPr/>
          <p:nvPr/>
        </p:nvSpPr>
        <p:spPr>
          <a:xfrm>
            <a:off x="8634579"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6</a:t>
            </a:r>
            <a:endParaRPr lang="en-US" sz="1300" i="0" u="none" strike="noStrike" cap="none" dirty="0">
              <a:latin typeface="Arial Black"/>
              <a:ea typeface="Arial Black"/>
              <a:cs typeface="Arial Black"/>
              <a:sym typeface="Arial Black"/>
            </a:endParaRPr>
          </a:p>
        </p:txBody>
      </p:sp>
      <p:sp>
        <p:nvSpPr>
          <p:cNvPr id="897" name="Google Shape;897;gc09e07176b_0_16"/>
          <p:cNvSpPr/>
          <p:nvPr/>
        </p:nvSpPr>
        <p:spPr>
          <a:xfrm>
            <a:off x="10254729"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7</a:t>
            </a:r>
            <a:endParaRPr lang="en-US" sz="1300" i="0" u="none" strike="noStrike" cap="none" dirty="0">
              <a:latin typeface="Arial Black"/>
              <a:ea typeface="Arial Black"/>
              <a:cs typeface="Arial Black"/>
              <a:sym typeface="Arial Black"/>
            </a:endParaRPr>
          </a:p>
        </p:txBody>
      </p:sp>
      <p:sp>
        <p:nvSpPr>
          <p:cNvPr id="898" name="Google Shape;898;gc09e07176b_0_16"/>
          <p:cNvSpPr txBox="1"/>
          <p:nvPr/>
        </p:nvSpPr>
        <p:spPr>
          <a:xfrm>
            <a:off x="10287000" y="2611175"/>
            <a:ext cx="1552500" cy="1477500"/>
          </a:xfrm>
          <a:prstGeom prst="rect">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US" sz="1200" dirty="0">
                <a:solidFill>
                  <a:srgbClr val="FFFFFF"/>
                </a:solidFill>
              </a:rPr>
              <a:t>You can see the Prism building up in the (VIEW) Prism tab of the spreadsheet as you go through each step of the scoring. </a:t>
            </a:r>
          </a:p>
        </p:txBody>
      </p:sp>
      <p:pic>
        <p:nvPicPr>
          <p:cNvPr id="899" name="Google Shape;899;gc09e07176b_0_16"/>
          <p:cNvPicPr preferRelativeResize="0"/>
          <p:nvPr/>
        </p:nvPicPr>
        <p:blipFill>
          <a:blip r:embed="rId6">
            <a:alphaModFix/>
          </a:blip>
          <a:stretch>
            <a:fillRect/>
          </a:stretch>
        </p:blipFill>
        <p:spPr>
          <a:xfrm>
            <a:off x="10620513" y="1836950"/>
            <a:ext cx="772462" cy="837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Google Shape;904;gd288227fe4_0_810"/>
          <p:cNvSpPr/>
          <p:nvPr/>
        </p:nvSpPr>
        <p:spPr>
          <a:xfrm>
            <a:off x="346025" y="22332"/>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905" name="Google Shape;905;gd288227fe4_0_810"/>
          <p:cNvSpPr/>
          <p:nvPr/>
        </p:nvSpPr>
        <p:spPr>
          <a:xfrm>
            <a:off x="1987474" y="23071"/>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906" name="Google Shape;906;gd288227fe4_0_810"/>
          <p:cNvSpPr/>
          <p:nvPr/>
        </p:nvSpPr>
        <p:spPr>
          <a:xfrm>
            <a:off x="3637699" y="22323"/>
            <a:ext cx="1645800" cy="1046100"/>
          </a:xfrm>
          <a:prstGeom prst="rect">
            <a:avLst/>
          </a:prstGeom>
          <a:solidFill>
            <a:srgbClr val="CCCCCC"/>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7" name="Google Shape;907;gd288227fe4_0_810"/>
          <p:cNvSpPr/>
          <p:nvPr/>
        </p:nvSpPr>
        <p:spPr>
          <a:xfrm>
            <a:off x="5286459" y="23071"/>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8" name="Google Shape;908;gd288227fe4_0_810"/>
          <p:cNvSpPr/>
          <p:nvPr/>
        </p:nvSpPr>
        <p:spPr>
          <a:xfrm>
            <a:off x="6906872" y="22332"/>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909" name="Google Shape;909;gd288227fe4_0_810"/>
          <p:cNvSpPr/>
          <p:nvPr/>
        </p:nvSpPr>
        <p:spPr>
          <a:xfrm>
            <a:off x="8548888" y="23071"/>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910" name="Google Shape;910;gd288227fe4_0_810"/>
          <p:cNvSpPr txBox="1"/>
          <p:nvPr/>
        </p:nvSpPr>
        <p:spPr>
          <a:xfrm>
            <a:off x="334775" y="191225"/>
            <a:ext cx="1652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Gather Use Cases</a:t>
            </a:r>
          </a:p>
        </p:txBody>
      </p:sp>
      <p:sp>
        <p:nvSpPr>
          <p:cNvPr id="911" name="Google Shape;911;gd288227fe4_0_810"/>
          <p:cNvSpPr txBox="1"/>
          <p:nvPr/>
        </p:nvSpPr>
        <p:spPr>
          <a:xfrm>
            <a:off x="1976225" y="112263"/>
            <a:ext cx="16524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Focus on Relevant Use Cases</a:t>
            </a:r>
          </a:p>
        </p:txBody>
      </p:sp>
      <p:sp>
        <p:nvSpPr>
          <p:cNvPr id="912" name="Google Shape;912;gd288227fe4_0_810"/>
          <p:cNvSpPr txBox="1"/>
          <p:nvPr/>
        </p:nvSpPr>
        <p:spPr>
          <a:xfrm>
            <a:off x="3702650" y="341024"/>
            <a:ext cx="165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Add Use Cases</a:t>
            </a:r>
          </a:p>
        </p:txBody>
      </p:sp>
      <p:sp>
        <p:nvSpPr>
          <p:cNvPr id="913" name="Google Shape;913;gd288227fe4_0_810"/>
          <p:cNvSpPr txBox="1"/>
          <p:nvPr/>
        </p:nvSpPr>
        <p:spPr>
          <a:xfrm>
            <a:off x="5307713" y="4563"/>
            <a:ext cx="16524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Determine Business Value &amp; Feasibility Dimensions</a:t>
            </a:r>
          </a:p>
        </p:txBody>
      </p:sp>
      <p:sp>
        <p:nvSpPr>
          <p:cNvPr id="914" name="Google Shape;914;gd288227fe4_0_810"/>
          <p:cNvSpPr txBox="1"/>
          <p:nvPr/>
        </p:nvSpPr>
        <p:spPr>
          <a:xfrm>
            <a:off x="6841925" y="191213"/>
            <a:ext cx="1652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Customize Weightings</a:t>
            </a:r>
          </a:p>
        </p:txBody>
      </p:sp>
      <p:sp>
        <p:nvSpPr>
          <p:cNvPr id="915" name="Google Shape;915;gd288227fe4_0_810"/>
          <p:cNvSpPr txBox="1"/>
          <p:nvPr/>
        </p:nvSpPr>
        <p:spPr>
          <a:xfrm>
            <a:off x="8548325" y="265763"/>
            <a:ext cx="165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Score Use Cases</a:t>
            </a:r>
          </a:p>
        </p:txBody>
      </p:sp>
      <p:sp>
        <p:nvSpPr>
          <p:cNvPr id="916" name="Google Shape;916;gd288227fe4_0_810"/>
          <p:cNvSpPr/>
          <p:nvPr/>
        </p:nvSpPr>
        <p:spPr>
          <a:xfrm>
            <a:off x="10191801" y="22332"/>
            <a:ext cx="1645800" cy="1046100"/>
          </a:xfrm>
          <a:prstGeom prst="rect">
            <a:avLst/>
          </a:prstGeom>
          <a:solidFill>
            <a:srgbClr val="FEC10D"/>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917" name="Google Shape;917;gd288227fe4_0_810"/>
          <p:cNvSpPr txBox="1"/>
          <p:nvPr/>
        </p:nvSpPr>
        <p:spPr>
          <a:xfrm>
            <a:off x="10180555" y="333713"/>
            <a:ext cx="165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rgbClr val="002856"/>
                </a:solidFill>
              </a:rPr>
              <a:t>Refinement</a:t>
            </a:r>
          </a:p>
        </p:txBody>
      </p:sp>
      <p:sp>
        <p:nvSpPr>
          <p:cNvPr id="918" name="Google Shape;918;gd288227fe4_0_810"/>
          <p:cNvSpPr/>
          <p:nvPr/>
        </p:nvSpPr>
        <p:spPr>
          <a:xfrm>
            <a:off x="5324492"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4</a:t>
            </a:r>
            <a:endParaRPr lang="en-US" sz="1300" i="0" u="none" strike="noStrike" cap="none" dirty="0">
              <a:latin typeface="Arial Black"/>
              <a:ea typeface="Arial Black"/>
              <a:cs typeface="Arial Black"/>
              <a:sym typeface="Arial Black"/>
            </a:endParaRPr>
          </a:p>
        </p:txBody>
      </p:sp>
      <p:sp>
        <p:nvSpPr>
          <p:cNvPr id="919" name="Google Shape;919;gd288227fe4_0_810"/>
          <p:cNvSpPr/>
          <p:nvPr/>
        </p:nvSpPr>
        <p:spPr>
          <a:xfrm>
            <a:off x="3682029"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3</a:t>
            </a:r>
            <a:endParaRPr lang="en-US" sz="1300" i="0" u="none" strike="noStrike" cap="none" dirty="0">
              <a:latin typeface="Arial Black"/>
              <a:ea typeface="Arial Black"/>
              <a:cs typeface="Arial Black"/>
              <a:sym typeface="Arial Black"/>
            </a:endParaRPr>
          </a:p>
        </p:txBody>
      </p:sp>
      <p:sp>
        <p:nvSpPr>
          <p:cNvPr id="920" name="Google Shape;920;gd288227fe4_0_810"/>
          <p:cNvSpPr/>
          <p:nvPr/>
        </p:nvSpPr>
        <p:spPr>
          <a:xfrm>
            <a:off x="2047454" y="9285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2</a:t>
            </a:r>
            <a:endParaRPr lang="en-US" sz="1300" i="0" u="none" strike="noStrike" cap="none" dirty="0">
              <a:latin typeface="Arial Black"/>
              <a:ea typeface="Arial Black"/>
              <a:cs typeface="Arial Black"/>
              <a:sym typeface="Arial Black"/>
            </a:endParaRPr>
          </a:p>
        </p:txBody>
      </p:sp>
      <p:sp>
        <p:nvSpPr>
          <p:cNvPr id="921" name="Google Shape;921;gd288227fe4_0_810"/>
          <p:cNvSpPr/>
          <p:nvPr/>
        </p:nvSpPr>
        <p:spPr>
          <a:xfrm>
            <a:off x="412879" y="112279"/>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1</a:t>
            </a:r>
            <a:endParaRPr lang="en-US" sz="1300" i="0" u="none" strike="noStrike" cap="none" dirty="0">
              <a:latin typeface="Arial Black"/>
              <a:ea typeface="Arial Black"/>
              <a:cs typeface="Arial Black"/>
              <a:sym typeface="Arial Black"/>
            </a:endParaRPr>
          </a:p>
        </p:txBody>
      </p:sp>
      <p:sp>
        <p:nvSpPr>
          <p:cNvPr id="922" name="Google Shape;922;gd288227fe4_0_810"/>
          <p:cNvSpPr/>
          <p:nvPr/>
        </p:nvSpPr>
        <p:spPr>
          <a:xfrm>
            <a:off x="6979542"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5</a:t>
            </a:r>
            <a:endParaRPr lang="en-US" sz="1300" i="0" u="none" strike="noStrike" cap="none" dirty="0">
              <a:latin typeface="Arial Black"/>
              <a:ea typeface="Arial Black"/>
              <a:cs typeface="Arial Black"/>
              <a:sym typeface="Arial Black"/>
            </a:endParaRPr>
          </a:p>
        </p:txBody>
      </p:sp>
      <p:sp>
        <p:nvSpPr>
          <p:cNvPr id="923" name="Google Shape;923;gd288227fe4_0_810"/>
          <p:cNvSpPr/>
          <p:nvPr/>
        </p:nvSpPr>
        <p:spPr>
          <a:xfrm>
            <a:off x="8634579"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6</a:t>
            </a:r>
            <a:endParaRPr lang="en-US" sz="1300" i="0" u="none" strike="noStrike" cap="none" dirty="0">
              <a:latin typeface="Arial Black"/>
              <a:ea typeface="Arial Black"/>
              <a:cs typeface="Arial Black"/>
              <a:sym typeface="Arial Black"/>
            </a:endParaRPr>
          </a:p>
        </p:txBody>
      </p:sp>
      <p:sp>
        <p:nvSpPr>
          <p:cNvPr id="924" name="Google Shape;924;gd288227fe4_0_810"/>
          <p:cNvSpPr/>
          <p:nvPr/>
        </p:nvSpPr>
        <p:spPr>
          <a:xfrm>
            <a:off x="10254729"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7</a:t>
            </a:r>
            <a:endParaRPr lang="en-US" sz="1300" i="0" u="none" strike="noStrike" cap="none" dirty="0">
              <a:latin typeface="Arial Black"/>
              <a:ea typeface="Arial Black"/>
              <a:cs typeface="Arial Black"/>
              <a:sym typeface="Arial Black"/>
            </a:endParaRPr>
          </a:p>
        </p:txBody>
      </p:sp>
      <p:grpSp>
        <p:nvGrpSpPr>
          <p:cNvPr id="925" name="Google Shape;925;gd288227fe4_0_810"/>
          <p:cNvGrpSpPr/>
          <p:nvPr/>
        </p:nvGrpSpPr>
        <p:grpSpPr>
          <a:xfrm>
            <a:off x="2435335" y="2623652"/>
            <a:ext cx="7298943" cy="3670568"/>
            <a:chOff x="6352855" y="477696"/>
            <a:chExt cx="5578526" cy="2813558"/>
          </a:xfrm>
        </p:grpSpPr>
        <p:sp>
          <p:nvSpPr>
            <p:cNvPr id="926" name="Google Shape;926;gd288227fe4_0_810"/>
            <p:cNvSpPr/>
            <p:nvPr/>
          </p:nvSpPr>
          <p:spPr>
            <a:xfrm>
              <a:off x="6352855" y="477696"/>
              <a:ext cx="5578526" cy="2813558"/>
            </a:xfrm>
            <a:custGeom>
              <a:avLst/>
              <a:gdLst/>
              <a:ahLst/>
              <a:cxnLst/>
              <a:rect l="l" t="t" r="r" b="b"/>
              <a:pathLst>
                <a:path w="5389880" h="2692400" extrusionOk="0">
                  <a:moveTo>
                    <a:pt x="2694743" y="0"/>
                  </a:moveTo>
                  <a:lnTo>
                    <a:pt x="0" y="2692276"/>
                  </a:lnTo>
                  <a:lnTo>
                    <a:pt x="5389487" y="2692276"/>
                  </a:lnTo>
                  <a:lnTo>
                    <a:pt x="2694743" y="0"/>
                  </a:lnTo>
                  <a:close/>
                </a:path>
              </a:pathLst>
            </a:custGeom>
            <a:solidFill>
              <a:srgbClr val="00285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927" name="Google Shape;927;gd288227fe4_0_810"/>
            <p:cNvSpPr txBox="1"/>
            <p:nvPr/>
          </p:nvSpPr>
          <p:spPr>
            <a:xfrm>
              <a:off x="7353301" y="2638816"/>
              <a:ext cx="859800" cy="1662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rgbClr val="FFFFFF"/>
                  </a:solidFill>
                  <a:latin typeface="Arial"/>
                  <a:ea typeface="Arial"/>
                  <a:cs typeface="Arial"/>
                  <a:sym typeface="Arial"/>
                </a:rPr>
                <a:t>Business value</a:t>
              </a:r>
              <a:endParaRPr lang="en-US" sz="1000" b="0" i="0" u="none" strike="noStrike" cap="none" dirty="0">
                <a:solidFill>
                  <a:srgbClr val="000000"/>
                </a:solidFill>
                <a:latin typeface="Arial"/>
                <a:ea typeface="Arial"/>
                <a:cs typeface="Arial"/>
                <a:sym typeface="Arial"/>
              </a:endParaRPr>
            </a:p>
          </p:txBody>
        </p:sp>
        <p:sp>
          <p:nvSpPr>
            <p:cNvPr id="928" name="Google Shape;928;gd288227fe4_0_810"/>
            <p:cNvSpPr txBox="1"/>
            <p:nvPr/>
          </p:nvSpPr>
          <p:spPr>
            <a:xfrm>
              <a:off x="10194587" y="2638813"/>
              <a:ext cx="657300" cy="1662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rgbClr val="FFFFFF"/>
                  </a:solidFill>
                  <a:latin typeface="Arial"/>
                  <a:ea typeface="Arial"/>
                  <a:cs typeface="Arial"/>
                  <a:sym typeface="Arial"/>
                </a:rPr>
                <a:t>Feasibility</a:t>
              </a:r>
              <a:endParaRPr lang="en-US" sz="1000" b="0" i="0" u="none" strike="noStrike" cap="none" dirty="0">
                <a:solidFill>
                  <a:srgbClr val="000000"/>
                </a:solidFill>
                <a:latin typeface="Arial"/>
                <a:ea typeface="Arial"/>
                <a:cs typeface="Arial"/>
                <a:sym typeface="Arial"/>
              </a:endParaRPr>
            </a:p>
          </p:txBody>
        </p:sp>
        <p:sp>
          <p:nvSpPr>
            <p:cNvPr id="929" name="Google Shape;929;gd288227fe4_0_810"/>
            <p:cNvSpPr/>
            <p:nvPr/>
          </p:nvSpPr>
          <p:spPr>
            <a:xfrm>
              <a:off x="8719212" y="558673"/>
              <a:ext cx="837564" cy="837564"/>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930" name="Google Shape;930;gd288227fe4_0_810"/>
            <p:cNvSpPr/>
            <p:nvPr/>
          </p:nvSpPr>
          <p:spPr>
            <a:xfrm>
              <a:off x="8719212" y="2267690"/>
              <a:ext cx="837564" cy="837564"/>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35557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931" name="Google Shape;931;gd288227fe4_0_810"/>
            <p:cNvSpPr/>
            <p:nvPr/>
          </p:nvSpPr>
          <p:spPr>
            <a:xfrm>
              <a:off x="8289038" y="985926"/>
              <a:ext cx="837564" cy="837564"/>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D0DEE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932" name="Google Shape;932;gd288227fe4_0_810"/>
            <p:cNvSpPr/>
            <p:nvPr/>
          </p:nvSpPr>
          <p:spPr>
            <a:xfrm>
              <a:off x="9148967" y="988047"/>
              <a:ext cx="837564" cy="837564"/>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D0DEE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933" name="Google Shape;933;gd288227fe4_0_810"/>
            <p:cNvSpPr/>
            <p:nvPr/>
          </p:nvSpPr>
          <p:spPr>
            <a:xfrm>
              <a:off x="8289038" y="1840436"/>
              <a:ext cx="837564" cy="837564"/>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6A80A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934" name="Google Shape;934;gd288227fe4_0_810"/>
            <p:cNvSpPr/>
            <p:nvPr/>
          </p:nvSpPr>
          <p:spPr>
            <a:xfrm>
              <a:off x="9148968" y="1842557"/>
              <a:ext cx="837564" cy="837564"/>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6A80A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935" name="Google Shape;935;gd288227fe4_0_810"/>
            <p:cNvSpPr/>
            <p:nvPr/>
          </p:nvSpPr>
          <p:spPr>
            <a:xfrm>
              <a:off x="8719212" y="1413182"/>
              <a:ext cx="837564" cy="837564"/>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A1A9C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936" name="Google Shape;936;gd288227fe4_0_810"/>
            <p:cNvSpPr/>
            <p:nvPr/>
          </p:nvSpPr>
          <p:spPr>
            <a:xfrm>
              <a:off x="9579560" y="1413182"/>
              <a:ext cx="837564" cy="837564"/>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6A80A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937" name="Google Shape;937;gd288227fe4_0_810"/>
            <p:cNvSpPr/>
            <p:nvPr/>
          </p:nvSpPr>
          <p:spPr>
            <a:xfrm>
              <a:off x="7858864" y="1413182"/>
              <a:ext cx="837564" cy="837564"/>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6A80A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938" name="Google Shape;938;gd288227fe4_0_810"/>
            <p:cNvSpPr txBox="1"/>
            <p:nvPr/>
          </p:nvSpPr>
          <p:spPr>
            <a:xfrm rot="2700000">
              <a:off x="8122549" y="2273601"/>
              <a:ext cx="282136" cy="114127"/>
            </a:xfrm>
            <a:prstGeom prst="rect">
              <a:avLst/>
            </a:prstGeom>
            <a:noFill/>
            <a:ln>
              <a:noFill/>
            </a:ln>
          </p:spPr>
          <p:txBody>
            <a:bodyPr spcFirstLastPara="1" wrap="square" lIns="0" tIns="0" rIns="0" bIns="0" anchor="t" anchorCtr="0">
              <a:noAutofit/>
            </a:bodyPr>
            <a:lstStyle/>
            <a:p>
              <a:pPr marL="0" marR="0" lvl="0" indent="0" algn="l" rtl="0">
                <a:lnSpc>
                  <a:spcPct val="99333"/>
                </a:lnSpc>
                <a:spcBef>
                  <a:spcPts val="0"/>
                </a:spcBef>
                <a:spcAft>
                  <a:spcPts val="0"/>
                </a:spcAft>
                <a:buClr>
                  <a:srgbClr val="000000"/>
                </a:buClr>
                <a:buSzPts val="900"/>
                <a:buFont typeface="Arial"/>
                <a:buNone/>
              </a:pPr>
              <a:r>
                <a:rPr lang="en-US" sz="900" b="0" i="0" u="none" strike="noStrike" cap="none" dirty="0">
                  <a:solidFill>
                    <a:srgbClr val="FFFFFF"/>
                  </a:solidFill>
                  <a:latin typeface="Arial"/>
                  <a:ea typeface="Arial"/>
                  <a:cs typeface="Arial"/>
                  <a:sym typeface="Arial"/>
                </a:rPr>
                <a:t>High</a:t>
              </a:r>
              <a:endParaRPr lang="en-US" sz="900" b="0" i="0" u="none" strike="noStrike" cap="none" dirty="0">
                <a:solidFill>
                  <a:srgbClr val="000000"/>
                </a:solidFill>
                <a:latin typeface="Arial"/>
                <a:ea typeface="Arial"/>
                <a:cs typeface="Arial"/>
                <a:sym typeface="Arial"/>
              </a:endParaRPr>
            </a:p>
          </p:txBody>
        </p:sp>
        <p:sp>
          <p:nvSpPr>
            <p:cNvPr id="939" name="Google Shape;939;gd288227fe4_0_810"/>
            <p:cNvSpPr txBox="1"/>
            <p:nvPr/>
          </p:nvSpPr>
          <p:spPr>
            <a:xfrm rot="2700000">
              <a:off x="8474383" y="2699609"/>
              <a:ext cx="444204" cy="114127"/>
            </a:xfrm>
            <a:prstGeom prst="rect">
              <a:avLst/>
            </a:prstGeom>
            <a:noFill/>
            <a:ln>
              <a:noFill/>
            </a:ln>
          </p:spPr>
          <p:txBody>
            <a:bodyPr spcFirstLastPara="1" wrap="square" lIns="0" tIns="0" rIns="0" bIns="0" anchor="t" anchorCtr="0">
              <a:noAutofit/>
            </a:bodyPr>
            <a:lstStyle/>
            <a:p>
              <a:pPr marL="0" marR="0" lvl="0" indent="0" algn="l" rtl="0">
                <a:lnSpc>
                  <a:spcPct val="99333"/>
                </a:lnSpc>
                <a:spcBef>
                  <a:spcPts val="0"/>
                </a:spcBef>
                <a:spcAft>
                  <a:spcPts val="0"/>
                </a:spcAft>
                <a:buClr>
                  <a:srgbClr val="000000"/>
                </a:buClr>
                <a:buSzPts val="900"/>
                <a:buFont typeface="Arial"/>
                <a:buNone/>
              </a:pPr>
              <a:r>
                <a:rPr lang="en-US" sz="900" b="0" i="0" u="none" strike="noStrike" cap="none" dirty="0">
                  <a:solidFill>
                    <a:srgbClr val="FFFFFF"/>
                  </a:solidFill>
                  <a:latin typeface="Arial"/>
                  <a:ea typeface="Arial"/>
                  <a:cs typeface="Arial"/>
                  <a:sym typeface="Arial"/>
                </a:rPr>
                <a:t>Medium</a:t>
              </a:r>
              <a:endParaRPr lang="en-US" sz="900" b="0" i="0" u="none" strike="noStrike" cap="none" dirty="0">
                <a:solidFill>
                  <a:srgbClr val="000000"/>
                </a:solidFill>
                <a:latin typeface="Arial"/>
                <a:ea typeface="Arial"/>
                <a:cs typeface="Arial"/>
                <a:sym typeface="Arial"/>
              </a:endParaRPr>
            </a:p>
          </p:txBody>
        </p:sp>
        <p:sp>
          <p:nvSpPr>
            <p:cNvPr id="940" name="Google Shape;940;gd288227fe4_0_810"/>
            <p:cNvSpPr txBox="1"/>
            <p:nvPr/>
          </p:nvSpPr>
          <p:spPr>
            <a:xfrm>
              <a:off x="9050085" y="3111855"/>
              <a:ext cx="248700" cy="114300"/>
            </a:xfrm>
            <a:prstGeom prst="rect">
              <a:avLst/>
            </a:prstGeom>
            <a:noFill/>
            <a:ln>
              <a:noFill/>
            </a:ln>
          </p:spPr>
          <p:txBody>
            <a:bodyPr spcFirstLastPara="1" wrap="square" lIns="0" tIns="0" rIns="0" bIns="0" anchor="t" anchorCtr="0">
              <a:noAutofit/>
            </a:bodyPr>
            <a:lstStyle/>
            <a:p>
              <a:pPr marL="0" marR="0" lvl="0" indent="0" algn="l" rtl="0">
                <a:lnSpc>
                  <a:spcPct val="99333"/>
                </a:lnSpc>
                <a:spcBef>
                  <a:spcPts val="0"/>
                </a:spcBef>
                <a:spcAft>
                  <a:spcPts val="0"/>
                </a:spcAft>
                <a:buClr>
                  <a:srgbClr val="000000"/>
                </a:buClr>
                <a:buSzPts val="900"/>
                <a:buFont typeface="Arial"/>
                <a:buNone/>
              </a:pPr>
              <a:r>
                <a:rPr lang="en-US" sz="900" b="0" i="0" u="none" strike="noStrike" cap="none" dirty="0">
                  <a:solidFill>
                    <a:srgbClr val="FFFFFF"/>
                  </a:solidFill>
                  <a:latin typeface="Arial"/>
                  <a:ea typeface="Arial"/>
                  <a:cs typeface="Arial"/>
                  <a:sym typeface="Arial"/>
                </a:rPr>
                <a:t>Low</a:t>
              </a:r>
              <a:endParaRPr lang="en-US" sz="900" b="0" i="0" u="none" strike="noStrike" cap="none" dirty="0">
                <a:solidFill>
                  <a:srgbClr val="000000"/>
                </a:solidFill>
                <a:latin typeface="Arial"/>
                <a:ea typeface="Arial"/>
                <a:cs typeface="Arial"/>
                <a:sym typeface="Arial"/>
              </a:endParaRPr>
            </a:p>
          </p:txBody>
        </p:sp>
        <p:sp>
          <p:nvSpPr>
            <p:cNvPr id="941" name="Google Shape;941;gd288227fe4_0_810"/>
            <p:cNvSpPr txBox="1"/>
            <p:nvPr/>
          </p:nvSpPr>
          <p:spPr>
            <a:xfrm rot="-2700000">
              <a:off x="9395489" y="2652653"/>
              <a:ext cx="457781" cy="114127"/>
            </a:xfrm>
            <a:prstGeom prst="rect">
              <a:avLst/>
            </a:prstGeom>
            <a:noFill/>
            <a:ln>
              <a:noFill/>
            </a:ln>
          </p:spPr>
          <p:txBody>
            <a:bodyPr spcFirstLastPara="1" wrap="square" lIns="0" tIns="0" rIns="0" bIns="0" anchor="t" anchorCtr="0">
              <a:noAutofit/>
            </a:bodyPr>
            <a:lstStyle/>
            <a:p>
              <a:pPr marL="0" marR="0" lvl="0" indent="0" algn="l" rtl="0">
                <a:lnSpc>
                  <a:spcPct val="99333"/>
                </a:lnSpc>
                <a:spcBef>
                  <a:spcPts val="0"/>
                </a:spcBef>
                <a:spcAft>
                  <a:spcPts val="0"/>
                </a:spcAft>
                <a:buClr>
                  <a:srgbClr val="000000"/>
                </a:buClr>
                <a:buSzPts val="900"/>
                <a:buFont typeface="Arial"/>
                <a:buNone/>
              </a:pPr>
              <a:r>
                <a:rPr lang="en-US" sz="900" b="0" i="0" u="none" strike="noStrike" cap="none" dirty="0">
                  <a:solidFill>
                    <a:srgbClr val="FFFFFF"/>
                  </a:solidFill>
                  <a:latin typeface="Arial"/>
                  <a:ea typeface="Arial"/>
                  <a:cs typeface="Arial"/>
                  <a:sym typeface="Arial"/>
                </a:rPr>
                <a:t>Medium</a:t>
              </a:r>
              <a:endParaRPr lang="en-US" sz="900" b="0" i="0" u="none" strike="noStrike" cap="none" dirty="0">
                <a:solidFill>
                  <a:srgbClr val="000000"/>
                </a:solidFill>
                <a:latin typeface="Arial"/>
                <a:ea typeface="Arial"/>
                <a:cs typeface="Arial"/>
                <a:sym typeface="Arial"/>
              </a:endParaRPr>
            </a:p>
          </p:txBody>
        </p:sp>
        <p:sp>
          <p:nvSpPr>
            <p:cNvPr id="942" name="Google Shape;942;gd288227fe4_0_810"/>
            <p:cNvSpPr txBox="1"/>
            <p:nvPr/>
          </p:nvSpPr>
          <p:spPr>
            <a:xfrm rot="-2700000">
              <a:off x="9926530" y="2213545"/>
              <a:ext cx="282136" cy="114127"/>
            </a:xfrm>
            <a:prstGeom prst="rect">
              <a:avLst/>
            </a:prstGeom>
            <a:noFill/>
            <a:ln>
              <a:noFill/>
            </a:ln>
          </p:spPr>
          <p:txBody>
            <a:bodyPr spcFirstLastPara="1" wrap="square" lIns="0" tIns="0" rIns="0" bIns="0" anchor="t" anchorCtr="0">
              <a:noAutofit/>
            </a:bodyPr>
            <a:lstStyle/>
            <a:p>
              <a:pPr marL="0" marR="0" lvl="0" indent="0" algn="l" rtl="0">
                <a:lnSpc>
                  <a:spcPct val="99333"/>
                </a:lnSpc>
                <a:spcBef>
                  <a:spcPts val="0"/>
                </a:spcBef>
                <a:spcAft>
                  <a:spcPts val="0"/>
                </a:spcAft>
                <a:buClr>
                  <a:srgbClr val="000000"/>
                </a:buClr>
                <a:buSzPts val="900"/>
                <a:buFont typeface="Arial"/>
                <a:buNone/>
              </a:pPr>
              <a:r>
                <a:rPr lang="en-US" sz="900" b="0" i="0" u="none" strike="noStrike" cap="none" dirty="0">
                  <a:solidFill>
                    <a:srgbClr val="FFFFFF"/>
                  </a:solidFill>
                  <a:latin typeface="Arial"/>
                  <a:ea typeface="Arial"/>
                  <a:cs typeface="Arial"/>
                  <a:sym typeface="Arial"/>
                </a:rPr>
                <a:t>High</a:t>
              </a:r>
              <a:endParaRPr lang="en-US" sz="900" b="0" i="0" u="none" strike="noStrike" cap="none" dirty="0">
                <a:solidFill>
                  <a:srgbClr val="000000"/>
                </a:solidFill>
                <a:latin typeface="Arial"/>
                <a:ea typeface="Arial"/>
                <a:cs typeface="Arial"/>
                <a:sym typeface="Arial"/>
              </a:endParaRPr>
            </a:p>
          </p:txBody>
        </p:sp>
      </p:grpSp>
      <p:sp>
        <p:nvSpPr>
          <p:cNvPr id="943" name="Google Shape;943;gd288227fe4_0_810"/>
          <p:cNvSpPr txBox="1"/>
          <p:nvPr/>
        </p:nvSpPr>
        <p:spPr>
          <a:xfrm>
            <a:off x="457200" y="1428750"/>
            <a:ext cx="11274600" cy="451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US" sz="3200" dirty="0">
                <a:solidFill>
                  <a:srgbClr val="002856"/>
                </a:solidFill>
                <a:latin typeface="Arial Black"/>
                <a:ea typeface="Arial Black"/>
                <a:cs typeface="Arial Black"/>
                <a:sym typeface="Arial Black"/>
              </a:rPr>
              <a:t>Interpretation of Dot Placement </a:t>
            </a:r>
          </a:p>
        </p:txBody>
      </p:sp>
      <p:sp>
        <p:nvSpPr>
          <p:cNvPr id="944" name="Google Shape;944;gd288227fe4_0_810"/>
          <p:cNvSpPr txBox="1"/>
          <p:nvPr/>
        </p:nvSpPr>
        <p:spPr>
          <a:xfrm>
            <a:off x="457200" y="1889821"/>
            <a:ext cx="7961700" cy="585000"/>
          </a:xfrm>
          <a:prstGeom prst="rect">
            <a:avLst/>
          </a:prstGeom>
          <a:noFill/>
          <a:ln>
            <a:noFill/>
          </a:ln>
        </p:spPr>
        <p:txBody>
          <a:bodyPr spcFirstLastPara="1" wrap="square" lIns="0" tIns="45700" rIns="0" bIns="45700" anchor="ctr" anchorCtr="0">
            <a:spAutoFit/>
          </a:bodyPr>
          <a:lstStyle/>
          <a:p>
            <a:pPr marL="0" marR="0" lvl="0" indent="0" algn="l" rtl="0">
              <a:lnSpc>
                <a:spcPct val="100000"/>
              </a:lnSpc>
              <a:spcBef>
                <a:spcPts val="0"/>
              </a:spcBef>
              <a:spcAft>
                <a:spcPts val="0"/>
              </a:spcAft>
              <a:buNone/>
            </a:pPr>
            <a:r>
              <a:rPr lang="en-US" sz="1600" b="0" i="0" u="none" strike="noStrike" cap="none" dirty="0">
                <a:solidFill>
                  <a:srgbClr val="000000"/>
                </a:solidFill>
                <a:latin typeface="Arial"/>
                <a:ea typeface="Arial"/>
                <a:cs typeface="Arial"/>
                <a:sym typeface="Arial"/>
              </a:rPr>
              <a:t>A natural dot placement should follow the financial laws of risk vs. return.</a:t>
            </a:r>
          </a:p>
          <a:p>
            <a:pPr marL="0" marR="0" lvl="0" indent="0" algn="l" rtl="0">
              <a:lnSpc>
                <a:spcPct val="100000"/>
              </a:lnSpc>
              <a:spcBef>
                <a:spcPts val="0"/>
              </a:spcBef>
              <a:spcAft>
                <a:spcPts val="0"/>
              </a:spcAft>
              <a:buClr>
                <a:srgbClr val="000000"/>
              </a:buClr>
              <a:buSzPts val="1600"/>
              <a:buFont typeface="Arial"/>
              <a:buNone/>
            </a:pPr>
            <a:endParaRPr lang="en-US" sz="1600" b="0" i="0" u="none" strike="noStrike" cap="none" dirty="0">
              <a:solidFill>
                <a:srgbClr val="000000"/>
              </a:solidFill>
              <a:latin typeface="Arial"/>
              <a:ea typeface="Arial"/>
              <a:cs typeface="Arial"/>
              <a:sym typeface="Arial"/>
            </a:endParaRPr>
          </a:p>
        </p:txBody>
      </p:sp>
      <p:grpSp>
        <p:nvGrpSpPr>
          <p:cNvPr id="945" name="Google Shape;945;gd288227fe4_0_810"/>
          <p:cNvGrpSpPr/>
          <p:nvPr/>
        </p:nvGrpSpPr>
        <p:grpSpPr>
          <a:xfrm>
            <a:off x="4860751" y="3647329"/>
            <a:ext cx="2554776" cy="1733397"/>
            <a:chOff x="8183100" y="4551666"/>
            <a:chExt cx="2024066" cy="1316471"/>
          </a:xfrm>
        </p:grpSpPr>
        <p:sp>
          <p:nvSpPr>
            <p:cNvPr id="946" name="Google Shape;946;gd288227fe4_0_810"/>
            <p:cNvSpPr/>
            <p:nvPr/>
          </p:nvSpPr>
          <p:spPr>
            <a:xfrm>
              <a:off x="9087407" y="5190264"/>
              <a:ext cx="194400" cy="194400"/>
            </a:xfrm>
            <a:prstGeom prst="ellipse">
              <a:avLst/>
            </a:prstGeom>
            <a:solidFill>
              <a:srgbClr val="E81158"/>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800" b="1" i="0" u="none" strike="noStrike" cap="none" dirty="0">
                  <a:solidFill>
                    <a:srgbClr val="FFFFFF"/>
                  </a:solidFill>
                  <a:latin typeface="Arial Black"/>
                  <a:ea typeface="Arial Black"/>
                  <a:cs typeface="Arial Black"/>
                  <a:sym typeface="Arial Black"/>
                </a:rPr>
                <a:t>10</a:t>
              </a:r>
            </a:p>
          </p:txBody>
        </p:sp>
        <p:sp>
          <p:nvSpPr>
            <p:cNvPr id="947" name="Google Shape;947;gd288227fe4_0_810"/>
            <p:cNvSpPr/>
            <p:nvPr/>
          </p:nvSpPr>
          <p:spPr>
            <a:xfrm>
              <a:off x="9749097" y="5364876"/>
              <a:ext cx="194400" cy="194400"/>
            </a:xfrm>
            <a:prstGeom prst="ellipse">
              <a:avLst/>
            </a:prstGeom>
            <a:solidFill>
              <a:srgbClr val="E81158"/>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800" b="1" i="0" u="none" strike="noStrike" cap="none" dirty="0">
                  <a:solidFill>
                    <a:srgbClr val="FFFFFF"/>
                  </a:solidFill>
                  <a:latin typeface="Arial Black"/>
                  <a:ea typeface="Arial Black"/>
                  <a:cs typeface="Arial Black"/>
                  <a:sym typeface="Arial Black"/>
                </a:rPr>
                <a:t>13</a:t>
              </a:r>
            </a:p>
          </p:txBody>
        </p:sp>
        <p:sp>
          <p:nvSpPr>
            <p:cNvPr id="948" name="Google Shape;948;gd288227fe4_0_810"/>
            <p:cNvSpPr/>
            <p:nvPr/>
          </p:nvSpPr>
          <p:spPr>
            <a:xfrm>
              <a:off x="8733368" y="4641345"/>
              <a:ext cx="194400" cy="194400"/>
            </a:xfrm>
            <a:prstGeom prst="ellipse">
              <a:avLst/>
            </a:prstGeom>
            <a:solidFill>
              <a:srgbClr val="E81158"/>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800" b="1" i="0" u="none" strike="noStrike" cap="none" dirty="0">
                  <a:solidFill>
                    <a:srgbClr val="FFFFFF"/>
                  </a:solidFill>
                  <a:latin typeface="Arial Black"/>
                  <a:ea typeface="Arial Black"/>
                  <a:cs typeface="Arial Black"/>
                  <a:sym typeface="Arial Black"/>
                </a:rPr>
                <a:t>2</a:t>
              </a:r>
            </a:p>
          </p:txBody>
        </p:sp>
        <p:sp>
          <p:nvSpPr>
            <p:cNvPr id="949" name="Google Shape;949;gd288227fe4_0_810"/>
            <p:cNvSpPr/>
            <p:nvPr/>
          </p:nvSpPr>
          <p:spPr>
            <a:xfrm>
              <a:off x="9068095" y="4551666"/>
              <a:ext cx="194400" cy="194400"/>
            </a:xfrm>
            <a:prstGeom prst="ellipse">
              <a:avLst/>
            </a:prstGeom>
            <a:solidFill>
              <a:srgbClr val="E81158"/>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800" b="1" i="0" u="none" strike="noStrike" cap="none" dirty="0">
                  <a:solidFill>
                    <a:srgbClr val="FFFFFF"/>
                  </a:solidFill>
                  <a:latin typeface="Arial Black"/>
                  <a:ea typeface="Arial Black"/>
                  <a:cs typeface="Arial Black"/>
                  <a:sym typeface="Arial Black"/>
                </a:rPr>
                <a:t>1</a:t>
              </a:r>
            </a:p>
          </p:txBody>
        </p:sp>
        <p:sp>
          <p:nvSpPr>
            <p:cNvPr id="950" name="Google Shape;950;gd288227fe4_0_810"/>
            <p:cNvSpPr/>
            <p:nvPr/>
          </p:nvSpPr>
          <p:spPr>
            <a:xfrm>
              <a:off x="9358853" y="4702538"/>
              <a:ext cx="194400" cy="194400"/>
            </a:xfrm>
            <a:prstGeom prst="ellipse">
              <a:avLst/>
            </a:prstGeom>
            <a:solidFill>
              <a:srgbClr val="E81158"/>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800" b="1" i="0" u="none" strike="noStrike" cap="none" dirty="0">
                  <a:solidFill>
                    <a:srgbClr val="FFFFFF"/>
                  </a:solidFill>
                  <a:latin typeface="Arial Black"/>
                  <a:ea typeface="Arial Black"/>
                  <a:cs typeface="Arial Black"/>
                  <a:sym typeface="Arial Black"/>
                </a:rPr>
                <a:t>3</a:t>
              </a:r>
            </a:p>
          </p:txBody>
        </p:sp>
        <p:sp>
          <p:nvSpPr>
            <p:cNvPr id="951" name="Google Shape;951;gd288227fe4_0_810"/>
            <p:cNvSpPr/>
            <p:nvPr/>
          </p:nvSpPr>
          <p:spPr>
            <a:xfrm>
              <a:off x="8967593" y="4760889"/>
              <a:ext cx="194400" cy="194400"/>
            </a:xfrm>
            <a:prstGeom prst="ellipse">
              <a:avLst/>
            </a:prstGeom>
            <a:solidFill>
              <a:srgbClr val="E81158"/>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800" b="1" i="0" u="none" strike="noStrike" cap="none" dirty="0">
                  <a:solidFill>
                    <a:srgbClr val="FFFFFF"/>
                  </a:solidFill>
                  <a:latin typeface="Arial Black"/>
                  <a:ea typeface="Arial Black"/>
                  <a:cs typeface="Arial Black"/>
                  <a:sym typeface="Arial Black"/>
                </a:rPr>
                <a:t>4</a:t>
              </a:r>
            </a:p>
          </p:txBody>
        </p:sp>
        <p:sp>
          <p:nvSpPr>
            <p:cNvPr id="952" name="Google Shape;952;gd288227fe4_0_810"/>
            <p:cNvSpPr/>
            <p:nvPr/>
          </p:nvSpPr>
          <p:spPr>
            <a:xfrm>
              <a:off x="9671349" y="4856112"/>
              <a:ext cx="194400" cy="194400"/>
            </a:xfrm>
            <a:prstGeom prst="ellipse">
              <a:avLst/>
            </a:prstGeom>
            <a:solidFill>
              <a:srgbClr val="E81158"/>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800" b="1" i="0" u="none" strike="noStrike" cap="none" dirty="0">
                  <a:solidFill>
                    <a:srgbClr val="FFFFFF"/>
                  </a:solidFill>
                  <a:latin typeface="Arial Black"/>
                  <a:ea typeface="Arial Black"/>
                  <a:cs typeface="Arial Black"/>
                  <a:sym typeface="Arial Black"/>
                </a:rPr>
                <a:t>5</a:t>
              </a:r>
            </a:p>
          </p:txBody>
        </p:sp>
        <p:sp>
          <p:nvSpPr>
            <p:cNvPr id="953" name="Google Shape;953;gd288227fe4_0_810"/>
            <p:cNvSpPr/>
            <p:nvPr/>
          </p:nvSpPr>
          <p:spPr>
            <a:xfrm>
              <a:off x="9094958" y="5673737"/>
              <a:ext cx="194400" cy="194400"/>
            </a:xfrm>
            <a:prstGeom prst="ellipse">
              <a:avLst/>
            </a:prstGeom>
            <a:solidFill>
              <a:srgbClr val="E81158"/>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800" b="1" i="0" u="none" strike="noStrike" cap="none" dirty="0">
                  <a:solidFill>
                    <a:srgbClr val="FFFFFF"/>
                  </a:solidFill>
                  <a:latin typeface="Arial Black"/>
                  <a:ea typeface="Arial Black"/>
                  <a:cs typeface="Arial Black"/>
                  <a:sym typeface="Arial Black"/>
                </a:rPr>
                <a:t>14</a:t>
              </a:r>
            </a:p>
          </p:txBody>
        </p:sp>
        <p:sp>
          <p:nvSpPr>
            <p:cNvPr id="954" name="Google Shape;954;gd288227fe4_0_810"/>
            <p:cNvSpPr/>
            <p:nvPr/>
          </p:nvSpPr>
          <p:spPr>
            <a:xfrm>
              <a:off x="8626382" y="4932927"/>
              <a:ext cx="194400" cy="194400"/>
            </a:xfrm>
            <a:prstGeom prst="ellipse">
              <a:avLst/>
            </a:prstGeom>
            <a:solidFill>
              <a:srgbClr val="E81158"/>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800" b="1" i="0" u="none" strike="noStrike" cap="none" dirty="0">
                  <a:solidFill>
                    <a:srgbClr val="FFFFFF"/>
                  </a:solidFill>
                  <a:latin typeface="Arial Black"/>
                  <a:ea typeface="Arial Black"/>
                  <a:cs typeface="Arial Black"/>
                  <a:sym typeface="Arial Black"/>
                </a:rPr>
                <a:t>6</a:t>
              </a:r>
            </a:p>
          </p:txBody>
        </p:sp>
        <p:sp>
          <p:nvSpPr>
            <p:cNvPr id="955" name="Google Shape;955;gd288227fe4_0_810"/>
            <p:cNvSpPr/>
            <p:nvPr/>
          </p:nvSpPr>
          <p:spPr>
            <a:xfrm>
              <a:off x="8397926" y="5008951"/>
              <a:ext cx="194400" cy="194400"/>
            </a:xfrm>
            <a:prstGeom prst="ellipse">
              <a:avLst/>
            </a:prstGeom>
            <a:solidFill>
              <a:srgbClr val="E81158"/>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800" b="1" i="0" u="none" strike="noStrike" cap="none" dirty="0">
                  <a:solidFill>
                    <a:srgbClr val="FFFFFF"/>
                  </a:solidFill>
                  <a:latin typeface="Arial Black"/>
                  <a:ea typeface="Arial Black"/>
                  <a:cs typeface="Arial Black"/>
                  <a:sym typeface="Arial Black"/>
                </a:rPr>
                <a:t>7</a:t>
              </a:r>
            </a:p>
          </p:txBody>
        </p:sp>
        <p:sp>
          <p:nvSpPr>
            <p:cNvPr id="956" name="Google Shape;956;gd288227fe4_0_810"/>
            <p:cNvSpPr/>
            <p:nvPr/>
          </p:nvSpPr>
          <p:spPr>
            <a:xfrm>
              <a:off x="10012766" y="5047251"/>
              <a:ext cx="194400" cy="194400"/>
            </a:xfrm>
            <a:prstGeom prst="ellipse">
              <a:avLst/>
            </a:prstGeom>
            <a:solidFill>
              <a:srgbClr val="E81158"/>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800" b="1" i="0" u="none" strike="noStrike" cap="none" dirty="0">
                  <a:solidFill>
                    <a:srgbClr val="FFFFFF"/>
                  </a:solidFill>
                  <a:latin typeface="Arial Black"/>
                  <a:ea typeface="Arial Black"/>
                  <a:cs typeface="Arial Black"/>
                  <a:sym typeface="Arial Black"/>
                </a:rPr>
                <a:t>8</a:t>
              </a:r>
            </a:p>
          </p:txBody>
        </p:sp>
        <p:sp>
          <p:nvSpPr>
            <p:cNvPr id="957" name="Google Shape;957;gd288227fe4_0_810"/>
            <p:cNvSpPr/>
            <p:nvPr/>
          </p:nvSpPr>
          <p:spPr>
            <a:xfrm>
              <a:off x="9439264" y="5113894"/>
              <a:ext cx="194400" cy="194400"/>
            </a:xfrm>
            <a:prstGeom prst="ellipse">
              <a:avLst/>
            </a:prstGeom>
            <a:solidFill>
              <a:srgbClr val="E81158"/>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800" b="1" i="0" u="none" strike="noStrike" cap="none" dirty="0">
                  <a:solidFill>
                    <a:srgbClr val="FFFFFF"/>
                  </a:solidFill>
                  <a:latin typeface="Arial Black"/>
                  <a:ea typeface="Arial Black"/>
                  <a:cs typeface="Arial Black"/>
                  <a:sym typeface="Arial Black"/>
                </a:rPr>
                <a:t>9</a:t>
              </a:r>
            </a:p>
          </p:txBody>
        </p:sp>
        <p:sp>
          <p:nvSpPr>
            <p:cNvPr id="958" name="Google Shape;958;gd288227fe4_0_810"/>
            <p:cNvSpPr/>
            <p:nvPr/>
          </p:nvSpPr>
          <p:spPr>
            <a:xfrm>
              <a:off x="8183100" y="5243237"/>
              <a:ext cx="194400" cy="194400"/>
            </a:xfrm>
            <a:prstGeom prst="ellipse">
              <a:avLst/>
            </a:prstGeom>
            <a:solidFill>
              <a:srgbClr val="E81158"/>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800" b="1" i="0" u="none" strike="noStrike" cap="none" dirty="0">
                  <a:solidFill>
                    <a:srgbClr val="FFFFFF"/>
                  </a:solidFill>
                  <a:latin typeface="Arial Black"/>
                  <a:ea typeface="Arial Black"/>
                  <a:cs typeface="Arial Black"/>
                  <a:sym typeface="Arial Black"/>
                </a:rPr>
                <a:t>11</a:t>
              </a:r>
            </a:p>
          </p:txBody>
        </p:sp>
        <p:sp>
          <p:nvSpPr>
            <p:cNvPr id="959" name="Google Shape;959;gd288227fe4_0_810"/>
            <p:cNvSpPr/>
            <p:nvPr/>
          </p:nvSpPr>
          <p:spPr>
            <a:xfrm>
              <a:off x="8882881" y="5324213"/>
              <a:ext cx="194400" cy="194400"/>
            </a:xfrm>
            <a:prstGeom prst="ellipse">
              <a:avLst/>
            </a:prstGeom>
            <a:solidFill>
              <a:srgbClr val="E81158"/>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800" b="1" i="0" u="none" strike="noStrike" cap="none" dirty="0">
                  <a:solidFill>
                    <a:srgbClr val="FFFFFF"/>
                  </a:solidFill>
                  <a:latin typeface="Arial Black"/>
                  <a:ea typeface="Arial Black"/>
                  <a:cs typeface="Arial Black"/>
                  <a:sym typeface="Arial Black"/>
                </a:rPr>
                <a:t>12</a:t>
              </a:r>
            </a:p>
          </p:txBody>
        </p:sp>
      </p:grpSp>
      <p:cxnSp>
        <p:nvCxnSpPr>
          <p:cNvPr id="960" name="Google Shape;960;gd288227fe4_0_810"/>
          <p:cNvCxnSpPr/>
          <p:nvPr/>
        </p:nvCxnSpPr>
        <p:spPr>
          <a:xfrm>
            <a:off x="4056198" y="4370211"/>
            <a:ext cx="4362600" cy="8100"/>
          </a:xfrm>
          <a:prstGeom prst="straightConnector1">
            <a:avLst/>
          </a:prstGeom>
          <a:noFill/>
          <a:ln w="38100" cap="flat" cmpd="sng">
            <a:solidFill>
              <a:srgbClr val="073763"/>
            </a:solidFill>
            <a:prstDash val="solid"/>
            <a:round/>
            <a:headEnd type="none" w="sm" len="sm"/>
            <a:tailEnd type="none" w="sm" len="sm"/>
          </a:ln>
        </p:spPr>
      </p:cxnSp>
      <p:sp>
        <p:nvSpPr>
          <p:cNvPr id="961" name="Google Shape;961;gd288227fe4_0_810"/>
          <p:cNvSpPr/>
          <p:nvPr/>
        </p:nvSpPr>
        <p:spPr>
          <a:xfrm>
            <a:off x="9245852" y="3589412"/>
            <a:ext cx="2479800" cy="1115100"/>
          </a:xfrm>
          <a:prstGeom prst="rect">
            <a:avLst/>
          </a:prstGeom>
          <a:solidFill>
            <a:srgbClr val="6FA8DC"/>
          </a:solidFill>
          <a:ln w="9525" cap="flat" cmpd="sng">
            <a:solidFill>
              <a:schemeClr val="dk2"/>
            </a:solidFill>
            <a:prstDash val="solid"/>
            <a:round/>
            <a:headEnd type="none" w="sm" len="sm"/>
            <a:tailEnd type="none" w="sm" len="sm"/>
          </a:ln>
        </p:spPr>
        <p:txBody>
          <a:bodyPr spcFirstLastPara="1" wrap="square" lIns="144000" tIns="45700" rIns="91425" bIns="45700" anchor="ctr" anchorCtr="0">
            <a:noAutofit/>
          </a:bodyPr>
          <a:lstStyle/>
          <a:p>
            <a:pPr marL="0" marR="0" lvl="0" indent="0" algn="l" rtl="0">
              <a:lnSpc>
                <a:spcPct val="100000"/>
              </a:lnSpc>
              <a:spcBef>
                <a:spcPts val="0"/>
              </a:spcBef>
              <a:spcAft>
                <a:spcPts val="0"/>
              </a:spcAft>
              <a:buNone/>
            </a:pPr>
            <a:r>
              <a:rPr lang="en-US" sz="1200" dirty="0">
                <a:solidFill>
                  <a:srgbClr val="FFFFFF"/>
                </a:solidFill>
              </a:rPr>
              <a:t>Typically, you’d expect this: The higher the risk (lower the feasibility), the higher the returns.</a:t>
            </a:r>
          </a:p>
        </p:txBody>
      </p:sp>
      <p:cxnSp>
        <p:nvCxnSpPr>
          <p:cNvPr id="962" name="Google Shape;962;gd288227fe4_0_810"/>
          <p:cNvCxnSpPr/>
          <p:nvPr/>
        </p:nvCxnSpPr>
        <p:spPr>
          <a:xfrm>
            <a:off x="7302500" y="4172604"/>
            <a:ext cx="1943400" cy="0"/>
          </a:xfrm>
          <a:prstGeom prst="straightConnector1">
            <a:avLst/>
          </a:prstGeom>
          <a:noFill/>
          <a:ln w="28575" cap="flat" cmpd="sng">
            <a:solidFill>
              <a:srgbClr val="6F7878"/>
            </a:solidFill>
            <a:prstDash val="dash"/>
            <a:round/>
            <a:headEnd type="none" w="sm" len="sm"/>
            <a:tailEnd type="none" w="sm" len="sm"/>
          </a:ln>
        </p:spPr>
      </p:cxnSp>
      <p:sp>
        <p:nvSpPr>
          <p:cNvPr id="963" name="Google Shape;963;gd288227fe4_0_810"/>
          <p:cNvSpPr/>
          <p:nvPr/>
        </p:nvSpPr>
        <p:spPr>
          <a:xfrm>
            <a:off x="470153" y="3998281"/>
            <a:ext cx="2225700" cy="1115100"/>
          </a:xfrm>
          <a:prstGeom prst="rect">
            <a:avLst/>
          </a:prstGeom>
          <a:solidFill>
            <a:srgbClr val="6FA8DC"/>
          </a:solidFill>
          <a:ln w="9525" cap="flat" cmpd="sng">
            <a:solidFill>
              <a:schemeClr val="dk2"/>
            </a:solidFill>
            <a:prstDash val="solid"/>
            <a:round/>
            <a:headEnd type="none" w="sm" len="sm"/>
            <a:tailEnd type="none" w="sm" len="sm"/>
          </a:ln>
        </p:spPr>
        <p:txBody>
          <a:bodyPr spcFirstLastPara="1" wrap="square" lIns="144000" tIns="45700" rIns="91425" bIns="45700" anchor="ctr" anchorCtr="0">
            <a:noAutofit/>
          </a:bodyPr>
          <a:lstStyle/>
          <a:p>
            <a:pPr marL="0" marR="0" lvl="0" indent="0" algn="l" rtl="0">
              <a:lnSpc>
                <a:spcPct val="100000"/>
              </a:lnSpc>
              <a:spcBef>
                <a:spcPts val="0"/>
              </a:spcBef>
              <a:spcAft>
                <a:spcPts val="0"/>
              </a:spcAft>
              <a:buNone/>
            </a:pPr>
            <a:r>
              <a:rPr lang="en-US" sz="1200" dirty="0">
                <a:solidFill>
                  <a:srgbClr val="FFFFFF"/>
                </a:solidFill>
              </a:rPr>
              <a:t>Most use cases should cluster in the middle, </a:t>
            </a:r>
            <a:br>
              <a:rPr lang="en-US" sz="1200" dirty="0">
                <a:solidFill>
                  <a:srgbClr val="FFFFFF"/>
                </a:solidFill>
              </a:rPr>
            </a:br>
            <a:r>
              <a:rPr lang="en-US" sz="1200" dirty="0">
                <a:solidFill>
                  <a:srgbClr val="FFFFFF"/>
                </a:solidFill>
              </a:rPr>
              <a:t>with average risks and average returns.</a:t>
            </a:r>
          </a:p>
        </p:txBody>
      </p:sp>
      <p:cxnSp>
        <p:nvCxnSpPr>
          <p:cNvPr id="964" name="Google Shape;964;gd288227fe4_0_810"/>
          <p:cNvCxnSpPr/>
          <p:nvPr/>
        </p:nvCxnSpPr>
        <p:spPr>
          <a:xfrm>
            <a:off x="2695767" y="4528204"/>
            <a:ext cx="3260700" cy="0"/>
          </a:xfrm>
          <a:prstGeom prst="straightConnector1">
            <a:avLst/>
          </a:prstGeom>
          <a:noFill/>
          <a:ln w="28575" cap="flat" cmpd="sng">
            <a:solidFill>
              <a:srgbClr val="6F7878"/>
            </a:solidFill>
            <a:prstDash val="dash"/>
            <a:round/>
            <a:headEnd type="none" w="sm" len="sm"/>
            <a:tailEnd type="none" w="sm" len="sm"/>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68"/>
        <p:cNvGrpSpPr/>
        <p:nvPr/>
      </p:nvGrpSpPr>
      <p:grpSpPr>
        <a:xfrm>
          <a:off x="0" y="0"/>
          <a:ext cx="0" cy="0"/>
          <a:chOff x="0" y="0"/>
          <a:chExt cx="0" cy="0"/>
        </a:xfrm>
      </p:grpSpPr>
      <p:sp>
        <p:nvSpPr>
          <p:cNvPr id="969" name="Google Shape;969;gd288227fe4_0_881"/>
          <p:cNvSpPr/>
          <p:nvPr/>
        </p:nvSpPr>
        <p:spPr>
          <a:xfrm>
            <a:off x="346025" y="22332"/>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970" name="Google Shape;970;gd288227fe4_0_881"/>
          <p:cNvSpPr/>
          <p:nvPr/>
        </p:nvSpPr>
        <p:spPr>
          <a:xfrm>
            <a:off x="1987474" y="23071"/>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971" name="Google Shape;971;gd288227fe4_0_881"/>
          <p:cNvSpPr/>
          <p:nvPr/>
        </p:nvSpPr>
        <p:spPr>
          <a:xfrm>
            <a:off x="3637699" y="22323"/>
            <a:ext cx="1645800" cy="1046100"/>
          </a:xfrm>
          <a:prstGeom prst="rect">
            <a:avLst/>
          </a:prstGeom>
          <a:solidFill>
            <a:srgbClr val="CCCCCC"/>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2" name="Google Shape;972;gd288227fe4_0_881"/>
          <p:cNvSpPr/>
          <p:nvPr/>
        </p:nvSpPr>
        <p:spPr>
          <a:xfrm>
            <a:off x="5286459" y="23071"/>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3" name="Google Shape;973;gd288227fe4_0_881"/>
          <p:cNvSpPr/>
          <p:nvPr/>
        </p:nvSpPr>
        <p:spPr>
          <a:xfrm>
            <a:off x="6906872" y="22332"/>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974" name="Google Shape;974;gd288227fe4_0_881"/>
          <p:cNvSpPr/>
          <p:nvPr/>
        </p:nvSpPr>
        <p:spPr>
          <a:xfrm>
            <a:off x="8548888" y="23071"/>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975" name="Google Shape;975;gd288227fe4_0_881"/>
          <p:cNvSpPr txBox="1"/>
          <p:nvPr/>
        </p:nvSpPr>
        <p:spPr>
          <a:xfrm>
            <a:off x="334775" y="191225"/>
            <a:ext cx="1652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Gather Use Cases</a:t>
            </a:r>
          </a:p>
        </p:txBody>
      </p:sp>
      <p:sp>
        <p:nvSpPr>
          <p:cNvPr id="976" name="Google Shape;976;gd288227fe4_0_881"/>
          <p:cNvSpPr txBox="1"/>
          <p:nvPr/>
        </p:nvSpPr>
        <p:spPr>
          <a:xfrm>
            <a:off x="1976225" y="112263"/>
            <a:ext cx="16524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Focus on Relevant Use Cases</a:t>
            </a:r>
          </a:p>
        </p:txBody>
      </p:sp>
      <p:sp>
        <p:nvSpPr>
          <p:cNvPr id="977" name="Google Shape;977;gd288227fe4_0_881"/>
          <p:cNvSpPr txBox="1"/>
          <p:nvPr/>
        </p:nvSpPr>
        <p:spPr>
          <a:xfrm>
            <a:off x="3702650" y="341024"/>
            <a:ext cx="165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Add Use Cases</a:t>
            </a:r>
          </a:p>
        </p:txBody>
      </p:sp>
      <p:sp>
        <p:nvSpPr>
          <p:cNvPr id="978" name="Google Shape;978;gd288227fe4_0_881"/>
          <p:cNvSpPr txBox="1"/>
          <p:nvPr/>
        </p:nvSpPr>
        <p:spPr>
          <a:xfrm>
            <a:off x="5307713" y="4563"/>
            <a:ext cx="16524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Determine Business Value &amp; Feasibility Dimensions</a:t>
            </a:r>
          </a:p>
        </p:txBody>
      </p:sp>
      <p:sp>
        <p:nvSpPr>
          <p:cNvPr id="979" name="Google Shape;979;gd288227fe4_0_881"/>
          <p:cNvSpPr txBox="1"/>
          <p:nvPr/>
        </p:nvSpPr>
        <p:spPr>
          <a:xfrm>
            <a:off x="6841925" y="191213"/>
            <a:ext cx="1652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Customize Weightings</a:t>
            </a:r>
          </a:p>
        </p:txBody>
      </p:sp>
      <p:sp>
        <p:nvSpPr>
          <p:cNvPr id="980" name="Google Shape;980;gd288227fe4_0_881"/>
          <p:cNvSpPr txBox="1"/>
          <p:nvPr/>
        </p:nvSpPr>
        <p:spPr>
          <a:xfrm>
            <a:off x="8548325" y="265763"/>
            <a:ext cx="165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Score Use Cases</a:t>
            </a:r>
          </a:p>
        </p:txBody>
      </p:sp>
      <p:sp>
        <p:nvSpPr>
          <p:cNvPr id="981" name="Google Shape;981;gd288227fe4_0_881"/>
          <p:cNvSpPr/>
          <p:nvPr/>
        </p:nvSpPr>
        <p:spPr>
          <a:xfrm>
            <a:off x="10191801" y="22332"/>
            <a:ext cx="1645800" cy="1046100"/>
          </a:xfrm>
          <a:prstGeom prst="rect">
            <a:avLst/>
          </a:prstGeom>
          <a:solidFill>
            <a:srgbClr val="FEC10D"/>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982" name="Google Shape;982;gd288227fe4_0_881"/>
          <p:cNvSpPr txBox="1"/>
          <p:nvPr/>
        </p:nvSpPr>
        <p:spPr>
          <a:xfrm>
            <a:off x="10180555" y="333713"/>
            <a:ext cx="165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rgbClr val="002856"/>
                </a:solidFill>
              </a:rPr>
              <a:t>Refinement</a:t>
            </a:r>
          </a:p>
        </p:txBody>
      </p:sp>
      <p:sp>
        <p:nvSpPr>
          <p:cNvPr id="983" name="Google Shape;983;gd288227fe4_0_881"/>
          <p:cNvSpPr/>
          <p:nvPr/>
        </p:nvSpPr>
        <p:spPr>
          <a:xfrm>
            <a:off x="5324492"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4</a:t>
            </a:r>
            <a:endParaRPr lang="en-US" sz="1300" i="0" u="none" strike="noStrike" cap="none" dirty="0">
              <a:latin typeface="Arial Black"/>
              <a:ea typeface="Arial Black"/>
              <a:cs typeface="Arial Black"/>
              <a:sym typeface="Arial Black"/>
            </a:endParaRPr>
          </a:p>
        </p:txBody>
      </p:sp>
      <p:sp>
        <p:nvSpPr>
          <p:cNvPr id="984" name="Google Shape;984;gd288227fe4_0_881"/>
          <p:cNvSpPr/>
          <p:nvPr/>
        </p:nvSpPr>
        <p:spPr>
          <a:xfrm>
            <a:off x="3682029"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3</a:t>
            </a:r>
            <a:endParaRPr lang="en-US" sz="1300" i="0" u="none" strike="noStrike" cap="none" dirty="0">
              <a:latin typeface="Arial Black"/>
              <a:ea typeface="Arial Black"/>
              <a:cs typeface="Arial Black"/>
              <a:sym typeface="Arial Black"/>
            </a:endParaRPr>
          </a:p>
        </p:txBody>
      </p:sp>
      <p:sp>
        <p:nvSpPr>
          <p:cNvPr id="985" name="Google Shape;985;gd288227fe4_0_881"/>
          <p:cNvSpPr/>
          <p:nvPr/>
        </p:nvSpPr>
        <p:spPr>
          <a:xfrm>
            <a:off x="2047454" y="9285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2</a:t>
            </a:r>
            <a:endParaRPr lang="en-US" sz="1300" i="0" u="none" strike="noStrike" cap="none" dirty="0">
              <a:latin typeface="Arial Black"/>
              <a:ea typeface="Arial Black"/>
              <a:cs typeface="Arial Black"/>
              <a:sym typeface="Arial Black"/>
            </a:endParaRPr>
          </a:p>
        </p:txBody>
      </p:sp>
      <p:sp>
        <p:nvSpPr>
          <p:cNvPr id="986" name="Google Shape;986;gd288227fe4_0_881"/>
          <p:cNvSpPr/>
          <p:nvPr/>
        </p:nvSpPr>
        <p:spPr>
          <a:xfrm>
            <a:off x="412879" y="112279"/>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1</a:t>
            </a:r>
            <a:endParaRPr lang="en-US" sz="1300" i="0" u="none" strike="noStrike" cap="none" dirty="0">
              <a:latin typeface="Arial Black"/>
              <a:ea typeface="Arial Black"/>
              <a:cs typeface="Arial Black"/>
              <a:sym typeface="Arial Black"/>
            </a:endParaRPr>
          </a:p>
        </p:txBody>
      </p:sp>
      <p:sp>
        <p:nvSpPr>
          <p:cNvPr id="987" name="Google Shape;987;gd288227fe4_0_881"/>
          <p:cNvSpPr/>
          <p:nvPr/>
        </p:nvSpPr>
        <p:spPr>
          <a:xfrm>
            <a:off x="6979542"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5</a:t>
            </a:r>
            <a:endParaRPr lang="en-US" sz="1300" i="0" u="none" strike="noStrike" cap="none" dirty="0">
              <a:latin typeface="Arial Black"/>
              <a:ea typeface="Arial Black"/>
              <a:cs typeface="Arial Black"/>
              <a:sym typeface="Arial Black"/>
            </a:endParaRPr>
          </a:p>
        </p:txBody>
      </p:sp>
      <p:sp>
        <p:nvSpPr>
          <p:cNvPr id="988" name="Google Shape;988;gd288227fe4_0_881"/>
          <p:cNvSpPr/>
          <p:nvPr/>
        </p:nvSpPr>
        <p:spPr>
          <a:xfrm>
            <a:off x="8634579"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6</a:t>
            </a:r>
            <a:endParaRPr lang="en-US" sz="1300" i="0" u="none" strike="noStrike" cap="none" dirty="0">
              <a:latin typeface="Arial Black"/>
              <a:ea typeface="Arial Black"/>
              <a:cs typeface="Arial Black"/>
              <a:sym typeface="Arial Black"/>
            </a:endParaRPr>
          </a:p>
        </p:txBody>
      </p:sp>
      <p:sp>
        <p:nvSpPr>
          <p:cNvPr id="989" name="Google Shape;989;gd288227fe4_0_881"/>
          <p:cNvSpPr/>
          <p:nvPr/>
        </p:nvSpPr>
        <p:spPr>
          <a:xfrm>
            <a:off x="10254729"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7</a:t>
            </a:r>
            <a:endParaRPr lang="en-US" sz="1300" i="0" u="none" strike="noStrike" cap="none" dirty="0">
              <a:latin typeface="Arial Black"/>
              <a:ea typeface="Arial Black"/>
              <a:cs typeface="Arial Black"/>
              <a:sym typeface="Arial Black"/>
            </a:endParaRPr>
          </a:p>
        </p:txBody>
      </p:sp>
      <p:grpSp>
        <p:nvGrpSpPr>
          <p:cNvPr id="990" name="Google Shape;990;gd288227fe4_0_881"/>
          <p:cNvGrpSpPr/>
          <p:nvPr/>
        </p:nvGrpSpPr>
        <p:grpSpPr>
          <a:xfrm>
            <a:off x="2435335" y="2547452"/>
            <a:ext cx="7298943" cy="3670568"/>
            <a:chOff x="6352855" y="477696"/>
            <a:chExt cx="5578526" cy="2813558"/>
          </a:xfrm>
        </p:grpSpPr>
        <p:sp>
          <p:nvSpPr>
            <p:cNvPr id="991" name="Google Shape;991;gd288227fe4_0_881"/>
            <p:cNvSpPr/>
            <p:nvPr/>
          </p:nvSpPr>
          <p:spPr>
            <a:xfrm>
              <a:off x="6352855" y="477696"/>
              <a:ext cx="5578526" cy="2813558"/>
            </a:xfrm>
            <a:custGeom>
              <a:avLst/>
              <a:gdLst/>
              <a:ahLst/>
              <a:cxnLst/>
              <a:rect l="l" t="t" r="r" b="b"/>
              <a:pathLst>
                <a:path w="5389880" h="2692400" extrusionOk="0">
                  <a:moveTo>
                    <a:pt x="2694743" y="0"/>
                  </a:moveTo>
                  <a:lnTo>
                    <a:pt x="0" y="2692276"/>
                  </a:lnTo>
                  <a:lnTo>
                    <a:pt x="5389487" y="2692276"/>
                  </a:lnTo>
                  <a:lnTo>
                    <a:pt x="2694743" y="0"/>
                  </a:lnTo>
                  <a:close/>
                </a:path>
              </a:pathLst>
            </a:custGeom>
            <a:solidFill>
              <a:srgbClr val="00285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992" name="Google Shape;992;gd288227fe4_0_881"/>
            <p:cNvSpPr txBox="1"/>
            <p:nvPr/>
          </p:nvSpPr>
          <p:spPr>
            <a:xfrm>
              <a:off x="7353301" y="2638816"/>
              <a:ext cx="859800" cy="1662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rgbClr val="FFFFFF"/>
                  </a:solidFill>
                  <a:latin typeface="Arial"/>
                  <a:ea typeface="Arial"/>
                  <a:cs typeface="Arial"/>
                  <a:sym typeface="Arial"/>
                </a:rPr>
                <a:t>Business value</a:t>
              </a:r>
              <a:endParaRPr lang="en-US" sz="1000" b="0" i="0" u="none" strike="noStrike" cap="none" dirty="0">
                <a:solidFill>
                  <a:srgbClr val="000000"/>
                </a:solidFill>
                <a:latin typeface="Arial"/>
                <a:ea typeface="Arial"/>
                <a:cs typeface="Arial"/>
                <a:sym typeface="Arial"/>
              </a:endParaRPr>
            </a:p>
          </p:txBody>
        </p:sp>
        <p:sp>
          <p:nvSpPr>
            <p:cNvPr id="993" name="Google Shape;993;gd288227fe4_0_881"/>
            <p:cNvSpPr txBox="1"/>
            <p:nvPr/>
          </p:nvSpPr>
          <p:spPr>
            <a:xfrm>
              <a:off x="10194587" y="2638813"/>
              <a:ext cx="657300" cy="1662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rgbClr val="FFFFFF"/>
                  </a:solidFill>
                  <a:latin typeface="Arial"/>
                  <a:ea typeface="Arial"/>
                  <a:cs typeface="Arial"/>
                  <a:sym typeface="Arial"/>
                </a:rPr>
                <a:t>Feasibility</a:t>
              </a:r>
              <a:endParaRPr lang="en-US" sz="1000" b="0" i="0" u="none" strike="noStrike" cap="none" dirty="0">
                <a:solidFill>
                  <a:srgbClr val="000000"/>
                </a:solidFill>
                <a:latin typeface="Arial"/>
                <a:ea typeface="Arial"/>
                <a:cs typeface="Arial"/>
                <a:sym typeface="Arial"/>
              </a:endParaRPr>
            </a:p>
          </p:txBody>
        </p:sp>
        <p:sp>
          <p:nvSpPr>
            <p:cNvPr id="994" name="Google Shape;994;gd288227fe4_0_881"/>
            <p:cNvSpPr/>
            <p:nvPr/>
          </p:nvSpPr>
          <p:spPr>
            <a:xfrm>
              <a:off x="8719212" y="558673"/>
              <a:ext cx="837564" cy="837564"/>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995" name="Google Shape;995;gd288227fe4_0_881"/>
            <p:cNvSpPr/>
            <p:nvPr/>
          </p:nvSpPr>
          <p:spPr>
            <a:xfrm>
              <a:off x="8719212" y="2267690"/>
              <a:ext cx="837564" cy="837564"/>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35557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996" name="Google Shape;996;gd288227fe4_0_881"/>
            <p:cNvSpPr/>
            <p:nvPr/>
          </p:nvSpPr>
          <p:spPr>
            <a:xfrm>
              <a:off x="8289038" y="985926"/>
              <a:ext cx="837564" cy="837564"/>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D0DEE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997" name="Google Shape;997;gd288227fe4_0_881"/>
            <p:cNvSpPr/>
            <p:nvPr/>
          </p:nvSpPr>
          <p:spPr>
            <a:xfrm>
              <a:off x="9148967" y="988047"/>
              <a:ext cx="837564" cy="837564"/>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D0DEE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998" name="Google Shape;998;gd288227fe4_0_881"/>
            <p:cNvSpPr/>
            <p:nvPr/>
          </p:nvSpPr>
          <p:spPr>
            <a:xfrm>
              <a:off x="8289038" y="1840436"/>
              <a:ext cx="837564" cy="837564"/>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6A80A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999" name="Google Shape;999;gd288227fe4_0_881"/>
            <p:cNvSpPr/>
            <p:nvPr/>
          </p:nvSpPr>
          <p:spPr>
            <a:xfrm>
              <a:off x="9148968" y="1842557"/>
              <a:ext cx="837564" cy="837564"/>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6A80A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000" name="Google Shape;1000;gd288227fe4_0_881"/>
            <p:cNvSpPr/>
            <p:nvPr/>
          </p:nvSpPr>
          <p:spPr>
            <a:xfrm>
              <a:off x="8719212" y="1413182"/>
              <a:ext cx="837564" cy="837564"/>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A1A9C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001" name="Google Shape;1001;gd288227fe4_0_881"/>
            <p:cNvSpPr/>
            <p:nvPr/>
          </p:nvSpPr>
          <p:spPr>
            <a:xfrm>
              <a:off x="9579560" y="1413182"/>
              <a:ext cx="837564" cy="837564"/>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6A80A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002" name="Google Shape;1002;gd288227fe4_0_881"/>
            <p:cNvSpPr/>
            <p:nvPr/>
          </p:nvSpPr>
          <p:spPr>
            <a:xfrm>
              <a:off x="7858864" y="1413182"/>
              <a:ext cx="837564" cy="837564"/>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6A80A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003" name="Google Shape;1003;gd288227fe4_0_881"/>
            <p:cNvSpPr txBox="1"/>
            <p:nvPr/>
          </p:nvSpPr>
          <p:spPr>
            <a:xfrm rot="2700000">
              <a:off x="8122549" y="2273601"/>
              <a:ext cx="282136" cy="114127"/>
            </a:xfrm>
            <a:prstGeom prst="rect">
              <a:avLst/>
            </a:prstGeom>
            <a:noFill/>
            <a:ln>
              <a:noFill/>
            </a:ln>
          </p:spPr>
          <p:txBody>
            <a:bodyPr spcFirstLastPara="1" wrap="square" lIns="0" tIns="0" rIns="0" bIns="0" anchor="t" anchorCtr="0">
              <a:noAutofit/>
            </a:bodyPr>
            <a:lstStyle/>
            <a:p>
              <a:pPr marL="0" marR="0" lvl="0" indent="0" algn="l" rtl="0">
                <a:lnSpc>
                  <a:spcPct val="99333"/>
                </a:lnSpc>
                <a:spcBef>
                  <a:spcPts val="0"/>
                </a:spcBef>
                <a:spcAft>
                  <a:spcPts val="0"/>
                </a:spcAft>
                <a:buClr>
                  <a:srgbClr val="000000"/>
                </a:buClr>
                <a:buSzPts val="900"/>
                <a:buFont typeface="Arial"/>
                <a:buNone/>
              </a:pPr>
              <a:r>
                <a:rPr lang="en-US" sz="900" b="0" i="0" u="none" strike="noStrike" cap="none" dirty="0">
                  <a:solidFill>
                    <a:srgbClr val="FFFFFF"/>
                  </a:solidFill>
                  <a:latin typeface="Arial"/>
                  <a:ea typeface="Arial"/>
                  <a:cs typeface="Arial"/>
                  <a:sym typeface="Arial"/>
                </a:rPr>
                <a:t>High</a:t>
              </a:r>
              <a:endParaRPr lang="en-US" sz="900" b="0" i="0" u="none" strike="noStrike" cap="none" dirty="0">
                <a:solidFill>
                  <a:srgbClr val="000000"/>
                </a:solidFill>
                <a:latin typeface="Arial"/>
                <a:ea typeface="Arial"/>
                <a:cs typeface="Arial"/>
                <a:sym typeface="Arial"/>
              </a:endParaRPr>
            </a:p>
          </p:txBody>
        </p:sp>
        <p:sp>
          <p:nvSpPr>
            <p:cNvPr id="1004" name="Google Shape;1004;gd288227fe4_0_881"/>
            <p:cNvSpPr txBox="1"/>
            <p:nvPr/>
          </p:nvSpPr>
          <p:spPr>
            <a:xfrm rot="2700000">
              <a:off x="8474383" y="2699609"/>
              <a:ext cx="444204" cy="114127"/>
            </a:xfrm>
            <a:prstGeom prst="rect">
              <a:avLst/>
            </a:prstGeom>
            <a:noFill/>
            <a:ln>
              <a:noFill/>
            </a:ln>
          </p:spPr>
          <p:txBody>
            <a:bodyPr spcFirstLastPara="1" wrap="square" lIns="0" tIns="0" rIns="0" bIns="0" anchor="t" anchorCtr="0">
              <a:noAutofit/>
            </a:bodyPr>
            <a:lstStyle/>
            <a:p>
              <a:pPr marL="0" marR="0" lvl="0" indent="0" algn="l" rtl="0">
                <a:lnSpc>
                  <a:spcPct val="99333"/>
                </a:lnSpc>
                <a:spcBef>
                  <a:spcPts val="0"/>
                </a:spcBef>
                <a:spcAft>
                  <a:spcPts val="0"/>
                </a:spcAft>
                <a:buClr>
                  <a:srgbClr val="000000"/>
                </a:buClr>
                <a:buSzPts val="900"/>
                <a:buFont typeface="Arial"/>
                <a:buNone/>
              </a:pPr>
              <a:r>
                <a:rPr lang="en-US" sz="900" b="0" i="0" u="none" strike="noStrike" cap="none" dirty="0">
                  <a:solidFill>
                    <a:srgbClr val="FFFFFF"/>
                  </a:solidFill>
                  <a:latin typeface="Arial"/>
                  <a:ea typeface="Arial"/>
                  <a:cs typeface="Arial"/>
                  <a:sym typeface="Arial"/>
                </a:rPr>
                <a:t>Medium</a:t>
              </a:r>
              <a:endParaRPr lang="en-US" sz="900" b="0" i="0" u="none" strike="noStrike" cap="none" dirty="0">
                <a:solidFill>
                  <a:srgbClr val="000000"/>
                </a:solidFill>
                <a:latin typeface="Arial"/>
                <a:ea typeface="Arial"/>
                <a:cs typeface="Arial"/>
                <a:sym typeface="Arial"/>
              </a:endParaRPr>
            </a:p>
          </p:txBody>
        </p:sp>
        <p:sp>
          <p:nvSpPr>
            <p:cNvPr id="1005" name="Google Shape;1005;gd288227fe4_0_881"/>
            <p:cNvSpPr txBox="1"/>
            <p:nvPr/>
          </p:nvSpPr>
          <p:spPr>
            <a:xfrm>
              <a:off x="9050085" y="3111855"/>
              <a:ext cx="248700" cy="114300"/>
            </a:xfrm>
            <a:prstGeom prst="rect">
              <a:avLst/>
            </a:prstGeom>
            <a:noFill/>
            <a:ln>
              <a:noFill/>
            </a:ln>
          </p:spPr>
          <p:txBody>
            <a:bodyPr spcFirstLastPara="1" wrap="square" lIns="0" tIns="0" rIns="0" bIns="0" anchor="t" anchorCtr="0">
              <a:noAutofit/>
            </a:bodyPr>
            <a:lstStyle/>
            <a:p>
              <a:pPr marL="0" marR="0" lvl="0" indent="0" algn="l" rtl="0">
                <a:lnSpc>
                  <a:spcPct val="99333"/>
                </a:lnSpc>
                <a:spcBef>
                  <a:spcPts val="0"/>
                </a:spcBef>
                <a:spcAft>
                  <a:spcPts val="0"/>
                </a:spcAft>
                <a:buClr>
                  <a:srgbClr val="000000"/>
                </a:buClr>
                <a:buSzPts val="900"/>
                <a:buFont typeface="Arial"/>
                <a:buNone/>
              </a:pPr>
              <a:r>
                <a:rPr lang="en-US" sz="900" b="0" i="0" u="none" strike="noStrike" cap="none" dirty="0">
                  <a:solidFill>
                    <a:srgbClr val="FFFFFF"/>
                  </a:solidFill>
                  <a:latin typeface="Arial"/>
                  <a:ea typeface="Arial"/>
                  <a:cs typeface="Arial"/>
                  <a:sym typeface="Arial"/>
                </a:rPr>
                <a:t>Low</a:t>
              </a:r>
              <a:endParaRPr lang="en-US" sz="900" b="0" i="0" u="none" strike="noStrike" cap="none" dirty="0">
                <a:solidFill>
                  <a:srgbClr val="000000"/>
                </a:solidFill>
                <a:latin typeface="Arial"/>
                <a:ea typeface="Arial"/>
                <a:cs typeface="Arial"/>
                <a:sym typeface="Arial"/>
              </a:endParaRPr>
            </a:p>
          </p:txBody>
        </p:sp>
        <p:sp>
          <p:nvSpPr>
            <p:cNvPr id="1006" name="Google Shape;1006;gd288227fe4_0_881"/>
            <p:cNvSpPr txBox="1"/>
            <p:nvPr/>
          </p:nvSpPr>
          <p:spPr>
            <a:xfrm rot="-2700000">
              <a:off x="9395489" y="2652653"/>
              <a:ext cx="457781" cy="114127"/>
            </a:xfrm>
            <a:prstGeom prst="rect">
              <a:avLst/>
            </a:prstGeom>
            <a:noFill/>
            <a:ln>
              <a:noFill/>
            </a:ln>
          </p:spPr>
          <p:txBody>
            <a:bodyPr spcFirstLastPara="1" wrap="square" lIns="0" tIns="0" rIns="0" bIns="0" anchor="t" anchorCtr="0">
              <a:noAutofit/>
            </a:bodyPr>
            <a:lstStyle/>
            <a:p>
              <a:pPr marL="0" marR="0" lvl="0" indent="0" algn="l" rtl="0">
                <a:lnSpc>
                  <a:spcPct val="99333"/>
                </a:lnSpc>
                <a:spcBef>
                  <a:spcPts val="0"/>
                </a:spcBef>
                <a:spcAft>
                  <a:spcPts val="0"/>
                </a:spcAft>
                <a:buClr>
                  <a:srgbClr val="000000"/>
                </a:buClr>
                <a:buSzPts val="900"/>
                <a:buFont typeface="Arial"/>
                <a:buNone/>
              </a:pPr>
              <a:r>
                <a:rPr lang="en-US" sz="900" b="0" i="0" u="none" strike="noStrike" cap="none" dirty="0">
                  <a:solidFill>
                    <a:srgbClr val="FFFFFF"/>
                  </a:solidFill>
                  <a:latin typeface="Arial"/>
                  <a:ea typeface="Arial"/>
                  <a:cs typeface="Arial"/>
                  <a:sym typeface="Arial"/>
                </a:rPr>
                <a:t>Medium</a:t>
              </a:r>
              <a:endParaRPr lang="en-US" sz="900" b="0" i="0" u="none" strike="noStrike" cap="none" dirty="0">
                <a:solidFill>
                  <a:srgbClr val="000000"/>
                </a:solidFill>
                <a:latin typeface="Arial"/>
                <a:ea typeface="Arial"/>
                <a:cs typeface="Arial"/>
                <a:sym typeface="Arial"/>
              </a:endParaRPr>
            </a:p>
          </p:txBody>
        </p:sp>
        <p:sp>
          <p:nvSpPr>
            <p:cNvPr id="1007" name="Google Shape;1007;gd288227fe4_0_881"/>
            <p:cNvSpPr txBox="1"/>
            <p:nvPr/>
          </p:nvSpPr>
          <p:spPr>
            <a:xfrm rot="-2700000">
              <a:off x="9926530" y="2213545"/>
              <a:ext cx="282136" cy="114127"/>
            </a:xfrm>
            <a:prstGeom prst="rect">
              <a:avLst/>
            </a:prstGeom>
            <a:noFill/>
            <a:ln>
              <a:noFill/>
            </a:ln>
          </p:spPr>
          <p:txBody>
            <a:bodyPr spcFirstLastPara="1" wrap="square" lIns="0" tIns="0" rIns="0" bIns="0" anchor="t" anchorCtr="0">
              <a:noAutofit/>
            </a:bodyPr>
            <a:lstStyle/>
            <a:p>
              <a:pPr marL="0" marR="0" lvl="0" indent="0" algn="l" rtl="0">
                <a:lnSpc>
                  <a:spcPct val="99333"/>
                </a:lnSpc>
                <a:spcBef>
                  <a:spcPts val="0"/>
                </a:spcBef>
                <a:spcAft>
                  <a:spcPts val="0"/>
                </a:spcAft>
                <a:buClr>
                  <a:srgbClr val="000000"/>
                </a:buClr>
                <a:buSzPts val="900"/>
                <a:buFont typeface="Arial"/>
                <a:buNone/>
              </a:pPr>
              <a:r>
                <a:rPr lang="en-US" sz="900" b="0" i="0" u="none" strike="noStrike" cap="none" dirty="0">
                  <a:solidFill>
                    <a:srgbClr val="FFFFFF"/>
                  </a:solidFill>
                  <a:latin typeface="Arial"/>
                  <a:ea typeface="Arial"/>
                  <a:cs typeface="Arial"/>
                  <a:sym typeface="Arial"/>
                </a:rPr>
                <a:t>High</a:t>
              </a:r>
              <a:endParaRPr lang="en-US" sz="900" b="0" i="0" u="none" strike="noStrike" cap="none" dirty="0">
                <a:solidFill>
                  <a:srgbClr val="000000"/>
                </a:solidFill>
                <a:latin typeface="Arial"/>
                <a:ea typeface="Arial"/>
                <a:cs typeface="Arial"/>
                <a:sym typeface="Arial"/>
              </a:endParaRPr>
            </a:p>
          </p:txBody>
        </p:sp>
      </p:grpSp>
      <p:sp>
        <p:nvSpPr>
          <p:cNvPr id="1008" name="Google Shape;1008;gd288227fe4_0_881"/>
          <p:cNvSpPr txBox="1"/>
          <p:nvPr/>
        </p:nvSpPr>
        <p:spPr>
          <a:xfrm>
            <a:off x="457200" y="1352550"/>
            <a:ext cx="11274600" cy="451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US" sz="3200" dirty="0">
                <a:solidFill>
                  <a:srgbClr val="002856"/>
                </a:solidFill>
                <a:latin typeface="Arial Black"/>
                <a:ea typeface="Arial Black"/>
                <a:cs typeface="Arial Black"/>
                <a:sym typeface="Arial Black"/>
              </a:rPr>
              <a:t>This dot distribution indicates …</a:t>
            </a:r>
          </a:p>
        </p:txBody>
      </p:sp>
      <p:sp>
        <p:nvSpPr>
          <p:cNvPr id="1009" name="Google Shape;1009;gd288227fe4_0_881"/>
          <p:cNvSpPr txBox="1"/>
          <p:nvPr/>
        </p:nvSpPr>
        <p:spPr>
          <a:xfrm>
            <a:off x="457200" y="1889231"/>
            <a:ext cx="7861200" cy="338700"/>
          </a:xfrm>
          <a:prstGeom prst="rect">
            <a:avLst/>
          </a:prstGeom>
          <a:noFill/>
          <a:ln>
            <a:noFill/>
          </a:ln>
        </p:spPr>
        <p:txBody>
          <a:bodyPr spcFirstLastPara="1" wrap="square" lIns="0" tIns="45700" rIns="0" bIns="45700" anchor="ctr" anchorCtr="0">
            <a:spAutoFit/>
          </a:bodyPr>
          <a:lstStyle/>
          <a:p>
            <a:pPr marL="0" marR="0" lvl="0" indent="0" algn="l" rtl="0">
              <a:lnSpc>
                <a:spcPct val="100000"/>
              </a:lnSpc>
              <a:spcBef>
                <a:spcPts val="0"/>
              </a:spcBef>
              <a:spcAft>
                <a:spcPts val="0"/>
              </a:spcAft>
              <a:buNone/>
            </a:pPr>
            <a:r>
              <a:rPr lang="en-US" sz="1600" b="0" i="0" u="none" strike="noStrike" cap="none" dirty="0">
                <a:solidFill>
                  <a:srgbClr val="000000"/>
                </a:solidFill>
                <a:latin typeface="Arial"/>
                <a:ea typeface="Arial"/>
                <a:cs typeface="Arial"/>
                <a:sym typeface="Arial"/>
              </a:rPr>
              <a:t>… the domain may represent a new terrain for AI, where everything is still very difficult.  </a:t>
            </a:r>
            <a:endParaRPr lang="en-US" dirty="0"/>
          </a:p>
        </p:txBody>
      </p:sp>
      <p:sp>
        <p:nvSpPr>
          <p:cNvPr id="1010" name="Google Shape;1010;gd288227fe4_0_881"/>
          <p:cNvSpPr/>
          <p:nvPr/>
        </p:nvSpPr>
        <p:spPr>
          <a:xfrm>
            <a:off x="9245850" y="2520975"/>
            <a:ext cx="2393100" cy="1592700"/>
          </a:xfrm>
          <a:prstGeom prst="rect">
            <a:avLst/>
          </a:prstGeom>
          <a:solidFill>
            <a:srgbClr val="6FA8DC"/>
          </a:solidFill>
          <a:ln w="9525" cap="flat" cmpd="sng">
            <a:solidFill>
              <a:schemeClr val="dk2"/>
            </a:solidFill>
            <a:prstDash val="solid"/>
            <a:round/>
            <a:headEnd type="none" w="sm" len="sm"/>
            <a:tailEnd type="none" w="sm" len="sm"/>
          </a:ln>
        </p:spPr>
        <p:txBody>
          <a:bodyPr spcFirstLastPara="1" wrap="square" lIns="144000" tIns="45700" rIns="91425" bIns="45700" anchor="ctr" anchorCtr="0">
            <a:noAutofit/>
          </a:bodyPr>
          <a:lstStyle/>
          <a:p>
            <a:pPr marL="0" marR="0" lvl="0" indent="0" algn="l" rtl="0">
              <a:lnSpc>
                <a:spcPct val="100000"/>
              </a:lnSpc>
              <a:spcBef>
                <a:spcPts val="0"/>
              </a:spcBef>
              <a:spcAft>
                <a:spcPts val="0"/>
              </a:spcAft>
              <a:buNone/>
            </a:pPr>
            <a:r>
              <a:rPr lang="en-US" sz="1200" dirty="0">
                <a:solidFill>
                  <a:srgbClr val="FFFFFF"/>
                </a:solidFill>
              </a:rPr>
              <a:t>Note that “high” is very relative. There are no absolute metrics here in terms of monetization. Therefore, we advise taking full advantage of the whole space, and to rescale the scoring appropriately.</a:t>
            </a:r>
          </a:p>
        </p:txBody>
      </p:sp>
      <p:grpSp>
        <p:nvGrpSpPr>
          <p:cNvPr id="1011" name="Google Shape;1011;gd288227fe4_0_881"/>
          <p:cNvGrpSpPr/>
          <p:nvPr/>
        </p:nvGrpSpPr>
        <p:grpSpPr>
          <a:xfrm>
            <a:off x="5533197" y="4157444"/>
            <a:ext cx="971451" cy="1532732"/>
            <a:chOff x="8716500" y="5008866"/>
            <a:chExt cx="768249" cy="1164071"/>
          </a:xfrm>
        </p:grpSpPr>
        <p:sp>
          <p:nvSpPr>
            <p:cNvPr id="1012" name="Google Shape;1012;gd288227fe4_0_881"/>
            <p:cNvSpPr/>
            <p:nvPr/>
          </p:nvSpPr>
          <p:spPr>
            <a:xfrm>
              <a:off x="9087407" y="5723664"/>
              <a:ext cx="194400" cy="194400"/>
            </a:xfrm>
            <a:prstGeom prst="ellipse">
              <a:avLst/>
            </a:prstGeom>
            <a:solidFill>
              <a:srgbClr val="E81158"/>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800" b="1" i="0" u="none" strike="noStrike" cap="none" dirty="0">
                  <a:solidFill>
                    <a:srgbClr val="FFFFFF"/>
                  </a:solidFill>
                  <a:latin typeface="Arial Black"/>
                  <a:ea typeface="Arial Black"/>
                  <a:cs typeface="Arial Black"/>
                  <a:sym typeface="Arial Black"/>
                </a:rPr>
                <a:t>10</a:t>
              </a:r>
            </a:p>
          </p:txBody>
        </p:sp>
        <p:sp>
          <p:nvSpPr>
            <p:cNvPr id="1013" name="Google Shape;1013;gd288227fe4_0_881"/>
            <p:cNvSpPr/>
            <p:nvPr/>
          </p:nvSpPr>
          <p:spPr>
            <a:xfrm>
              <a:off x="9215697" y="5898276"/>
              <a:ext cx="194400" cy="194400"/>
            </a:xfrm>
            <a:prstGeom prst="ellipse">
              <a:avLst/>
            </a:prstGeom>
            <a:solidFill>
              <a:srgbClr val="E81158"/>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800" b="1" i="0" u="none" strike="noStrike" cap="none" dirty="0">
                  <a:solidFill>
                    <a:srgbClr val="FFFFFF"/>
                  </a:solidFill>
                  <a:latin typeface="Arial Black"/>
                  <a:ea typeface="Arial Black"/>
                  <a:cs typeface="Arial Black"/>
                  <a:sym typeface="Arial Black"/>
                </a:rPr>
                <a:t>13</a:t>
              </a:r>
            </a:p>
          </p:txBody>
        </p:sp>
        <p:sp>
          <p:nvSpPr>
            <p:cNvPr id="1014" name="Google Shape;1014;gd288227fe4_0_881"/>
            <p:cNvSpPr/>
            <p:nvPr/>
          </p:nvSpPr>
          <p:spPr>
            <a:xfrm>
              <a:off x="8809568" y="5174745"/>
              <a:ext cx="194400" cy="194400"/>
            </a:xfrm>
            <a:prstGeom prst="ellipse">
              <a:avLst/>
            </a:prstGeom>
            <a:solidFill>
              <a:srgbClr val="E81158"/>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800" b="1" i="0" u="none" strike="noStrike" cap="none" dirty="0">
                  <a:solidFill>
                    <a:srgbClr val="FFFFFF"/>
                  </a:solidFill>
                  <a:latin typeface="Arial Black"/>
                  <a:ea typeface="Arial Black"/>
                  <a:cs typeface="Arial Black"/>
                  <a:sym typeface="Arial Black"/>
                </a:rPr>
                <a:t>2</a:t>
              </a:r>
            </a:p>
          </p:txBody>
        </p:sp>
        <p:sp>
          <p:nvSpPr>
            <p:cNvPr id="1015" name="Google Shape;1015;gd288227fe4_0_881"/>
            <p:cNvSpPr/>
            <p:nvPr/>
          </p:nvSpPr>
          <p:spPr>
            <a:xfrm>
              <a:off x="8763295" y="5008866"/>
              <a:ext cx="194400" cy="194400"/>
            </a:xfrm>
            <a:prstGeom prst="ellipse">
              <a:avLst/>
            </a:prstGeom>
            <a:solidFill>
              <a:srgbClr val="E81158"/>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800" b="1" i="0" u="none" strike="noStrike" cap="none" dirty="0">
                  <a:solidFill>
                    <a:srgbClr val="FFFFFF"/>
                  </a:solidFill>
                  <a:latin typeface="Arial Black"/>
                  <a:ea typeface="Arial Black"/>
                  <a:cs typeface="Arial Black"/>
                  <a:sym typeface="Arial Black"/>
                </a:rPr>
                <a:t>1</a:t>
              </a:r>
            </a:p>
          </p:txBody>
        </p:sp>
        <p:sp>
          <p:nvSpPr>
            <p:cNvPr id="1016" name="Google Shape;1016;gd288227fe4_0_881"/>
            <p:cNvSpPr/>
            <p:nvPr/>
          </p:nvSpPr>
          <p:spPr>
            <a:xfrm>
              <a:off x="8977853" y="5083538"/>
              <a:ext cx="194400" cy="194400"/>
            </a:xfrm>
            <a:prstGeom prst="ellipse">
              <a:avLst/>
            </a:prstGeom>
            <a:solidFill>
              <a:srgbClr val="E81158"/>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800" b="1" i="0" u="none" strike="noStrike" cap="none" dirty="0">
                  <a:solidFill>
                    <a:srgbClr val="FFFFFF"/>
                  </a:solidFill>
                  <a:latin typeface="Arial Black"/>
                  <a:ea typeface="Arial Black"/>
                  <a:cs typeface="Arial Black"/>
                  <a:sym typeface="Arial Black"/>
                </a:rPr>
                <a:t>3</a:t>
              </a:r>
            </a:p>
          </p:txBody>
        </p:sp>
        <p:sp>
          <p:nvSpPr>
            <p:cNvPr id="1017" name="Google Shape;1017;gd288227fe4_0_881"/>
            <p:cNvSpPr/>
            <p:nvPr/>
          </p:nvSpPr>
          <p:spPr>
            <a:xfrm>
              <a:off x="8967593" y="5294289"/>
              <a:ext cx="194400" cy="194400"/>
            </a:xfrm>
            <a:prstGeom prst="ellipse">
              <a:avLst/>
            </a:prstGeom>
            <a:solidFill>
              <a:srgbClr val="E81158"/>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800" b="1" i="0" u="none" strike="noStrike" cap="none" dirty="0">
                  <a:solidFill>
                    <a:srgbClr val="FFFFFF"/>
                  </a:solidFill>
                  <a:latin typeface="Arial Black"/>
                  <a:ea typeface="Arial Black"/>
                  <a:cs typeface="Arial Black"/>
                  <a:sym typeface="Arial Black"/>
                </a:rPr>
                <a:t>4</a:t>
              </a:r>
            </a:p>
          </p:txBody>
        </p:sp>
        <p:sp>
          <p:nvSpPr>
            <p:cNvPr id="1018" name="Google Shape;1018;gd288227fe4_0_881"/>
            <p:cNvSpPr/>
            <p:nvPr/>
          </p:nvSpPr>
          <p:spPr>
            <a:xfrm>
              <a:off x="9290349" y="5389512"/>
              <a:ext cx="194400" cy="194400"/>
            </a:xfrm>
            <a:prstGeom prst="ellipse">
              <a:avLst/>
            </a:prstGeom>
            <a:solidFill>
              <a:srgbClr val="E81158"/>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800" b="1" i="0" u="none" strike="noStrike" cap="none" dirty="0">
                  <a:solidFill>
                    <a:srgbClr val="FFFFFF"/>
                  </a:solidFill>
                  <a:latin typeface="Arial Black"/>
                  <a:ea typeface="Arial Black"/>
                  <a:cs typeface="Arial Black"/>
                  <a:sym typeface="Arial Black"/>
                </a:rPr>
                <a:t>5</a:t>
              </a:r>
            </a:p>
          </p:txBody>
        </p:sp>
        <p:sp>
          <p:nvSpPr>
            <p:cNvPr id="1019" name="Google Shape;1019;gd288227fe4_0_881"/>
            <p:cNvSpPr/>
            <p:nvPr/>
          </p:nvSpPr>
          <p:spPr>
            <a:xfrm>
              <a:off x="9094958" y="5978537"/>
              <a:ext cx="194400" cy="194400"/>
            </a:xfrm>
            <a:prstGeom prst="ellipse">
              <a:avLst/>
            </a:prstGeom>
            <a:solidFill>
              <a:srgbClr val="E81158"/>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800" b="1" i="0" u="none" strike="noStrike" cap="none" dirty="0">
                  <a:solidFill>
                    <a:srgbClr val="FFFFFF"/>
                  </a:solidFill>
                  <a:latin typeface="Arial Black"/>
                  <a:ea typeface="Arial Black"/>
                  <a:cs typeface="Arial Black"/>
                  <a:sym typeface="Arial Black"/>
                </a:rPr>
                <a:t>14</a:t>
              </a:r>
            </a:p>
          </p:txBody>
        </p:sp>
        <p:sp>
          <p:nvSpPr>
            <p:cNvPr id="1020" name="Google Shape;1020;gd288227fe4_0_881"/>
            <p:cNvSpPr/>
            <p:nvPr/>
          </p:nvSpPr>
          <p:spPr>
            <a:xfrm>
              <a:off x="9083582" y="5466327"/>
              <a:ext cx="194400" cy="194400"/>
            </a:xfrm>
            <a:prstGeom prst="ellipse">
              <a:avLst/>
            </a:prstGeom>
            <a:solidFill>
              <a:srgbClr val="E81158"/>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800" b="1" i="0" u="none" strike="noStrike" cap="none" dirty="0">
                  <a:solidFill>
                    <a:srgbClr val="FFFFFF"/>
                  </a:solidFill>
                  <a:latin typeface="Arial Black"/>
                  <a:ea typeface="Arial Black"/>
                  <a:cs typeface="Arial Black"/>
                  <a:sym typeface="Arial Black"/>
                </a:rPr>
                <a:t>6</a:t>
              </a:r>
            </a:p>
          </p:txBody>
        </p:sp>
        <p:sp>
          <p:nvSpPr>
            <p:cNvPr id="1021" name="Google Shape;1021;gd288227fe4_0_881"/>
            <p:cNvSpPr/>
            <p:nvPr/>
          </p:nvSpPr>
          <p:spPr>
            <a:xfrm>
              <a:off x="8855126" y="5542351"/>
              <a:ext cx="194400" cy="194400"/>
            </a:xfrm>
            <a:prstGeom prst="ellipse">
              <a:avLst/>
            </a:prstGeom>
            <a:solidFill>
              <a:srgbClr val="E81158"/>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800" b="1" i="0" u="none" strike="noStrike" cap="none" dirty="0">
                  <a:solidFill>
                    <a:srgbClr val="FFFFFF"/>
                  </a:solidFill>
                  <a:latin typeface="Arial Black"/>
                  <a:ea typeface="Arial Black"/>
                  <a:cs typeface="Arial Black"/>
                  <a:sym typeface="Arial Black"/>
                </a:rPr>
                <a:t>7</a:t>
              </a:r>
            </a:p>
          </p:txBody>
        </p:sp>
        <p:sp>
          <p:nvSpPr>
            <p:cNvPr id="1022" name="Google Shape;1022;gd288227fe4_0_881"/>
            <p:cNvSpPr/>
            <p:nvPr/>
          </p:nvSpPr>
          <p:spPr>
            <a:xfrm>
              <a:off x="9022166" y="5580651"/>
              <a:ext cx="194400" cy="194400"/>
            </a:xfrm>
            <a:prstGeom prst="ellipse">
              <a:avLst/>
            </a:prstGeom>
            <a:solidFill>
              <a:srgbClr val="E81158"/>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800" b="1" i="0" u="none" strike="noStrike" cap="none" dirty="0">
                  <a:solidFill>
                    <a:srgbClr val="FFFFFF"/>
                  </a:solidFill>
                  <a:latin typeface="Arial Black"/>
                  <a:ea typeface="Arial Black"/>
                  <a:cs typeface="Arial Black"/>
                  <a:sym typeface="Arial Black"/>
                </a:rPr>
                <a:t>8</a:t>
              </a:r>
            </a:p>
          </p:txBody>
        </p:sp>
        <p:sp>
          <p:nvSpPr>
            <p:cNvPr id="1023" name="Google Shape;1023;gd288227fe4_0_881"/>
            <p:cNvSpPr/>
            <p:nvPr/>
          </p:nvSpPr>
          <p:spPr>
            <a:xfrm>
              <a:off x="9210664" y="5647294"/>
              <a:ext cx="194400" cy="194400"/>
            </a:xfrm>
            <a:prstGeom prst="ellipse">
              <a:avLst/>
            </a:prstGeom>
            <a:solidFill>
              <a:srgbClr val="E81158"/>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800" b="1" i="0" u="none" strike="noStrike" cap="none" dirty="0">
                  <a:solidFill>
                    <a:srgbClr val="FFFFFF"/>
                  </a:solidFill>
                  <a:latin typeface="Arial Black"/>
                  <a:ea typeface="Arial Black"/>
                  <a:cs typeface="Arial Black"/>
                  <a:sym typeface="Arial Black"/>
                </a:rPr>
                <a:t>9</a:t>
              </a:r>
            </a:p>
          </p:txBody>
        </p:sp>
        <p:sp>
          <p:nvSpPr>
            <p:cNvPr id="1024" name="Google Shape;1024;gd288227fe4_0_881"/>
            <p:cNvSpPr/>
            <p:nvPr/>
          </p:nvSpPr>
          <p:spPr>
            <a:xfrm>
              <a:off x="8716500" y="5776637"/>
              <a:ext cx="194400" cy="194400"/>
            </a:xfrm>
            <a:prstGeom prst="ellipse">
              <a:avLst/>
            </a:prstGeom>
            <a:solidFill>
              <a:srgbClr val="E81158"/>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800" b="1" i="0" u="none" strike="noStrike" cap="none" dirty="0">
                  <a:solidFill>
                    <a:srgbClr val="FFFFFF"/>
                  </a:solidFill>
                  <a:latin typeface="Arial Black"/>
                  <a:ea typeface="Arial Black"/>
                  <a:cs typeface="Arial Black"/>
                  <a:sym typeface="Arial Black"/>
                </a:rPr>
                <a:t>11</a:t>
              </a:r>
            </a:p>
          </p:txBody>
        </p:sp>
        <p:sp>
          <p:nvSpPr>
            <p:cNvPr id="1025" name="Google Shape;1025;gd288227fe4_0_881"/>
            <p:cNvSpPr/>
            <p:nvPr/>
          </p:nvSpPr>
          <p:spPr>
            <a:xfrm>
              <a:off x="8959081" y="5857613"/>
              <a:ext cx="194400" cy="194400"/>
            </a:xfrm>
            <a:prstGeom prst="ellipse">
              <a:avLst/>
            </a:prstGeom>
            <a:solidFill>
              <a:srgbClr val="E81158"/>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800" b="1" i="0" u="none" strike="noStrike" cap="none" dirty="0">
                  <a:solidFill>
                    <a:srgbClr val="FFFFFF"/>
                  </a:solidFill>
                  <a:latin typeface="Arial Black"/>
                  <a:ea typeface="Arial Black"/>
                  <a:cs typeface="Arial Black"/>
                  <a:sym typeface="Arial Black"/>
                </a:rPr>
                <a:t>12</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29"/>
        <p:cNvGrpSpPr/>
        <p:nvPr/>
      </p:nvGrpSpPr>
      <p:grpSpPr>
        <a:xfrm>
          <a:off x="0" y="0"/>
          <a:ext cx="0" cy="0"/>
          <a:chOff x="0" y="0"/>
          <a:chExt cx="0" cy="0"/>
        </a:xfrm>
      </p:grpSpPr>
      <p:sp>
        <p:nvSpPr>
          <p:cNvPr id="1030" name="Google Shape;1030;gd288227fe4_0_981"/>
          <p:cNvSpPr/>
          <p:nvPr/>
        </p:nvSpPr>
        <p:spPr>
          <a:xfrm>
            <a:off x="346025" y="22332"/>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1031" name="Google Shape;1031;gd288227fe4_0_981"/>
          <p:cNvSpPr/>
          <p:nvPr/>
        </p:nvSpPr>
        <p:spPr>
          <a:xfrm>
            <a:off x="1987474" y="23071"/>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1032" name="Google Shape;1032;gd288227fe4_0_981"/>
          <p:cNvSpPr/>
          <p:nvPr/>
        </p:nvSpPr>
        <p:spPr>
          <a:xfrm>
            <a:off x="3637699" y="22323"/>
            <a:ext cx="1645800" cy="1046100"/>
          </a:xfrm>
          <a:prstGeom prst="rect">
            <a:avLst/>
          </a:prstGeom>
          <a:solidFill>
            <a:srgbClr val="CCCCCC"/>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3" name="Google Shape;1033;gd288227fe4_0_981"/>
          <p:cNvSpPr/>
          <p:nvPr/>
        </p:nvSpPr>
        <p:spPr>
          <a:xfrm>
            <a:off x="5286459" y="23071"/>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4" name="Google Shape;1034;gd288227fe4_0_981"/>
          <p:cNvSpPr/>
          <p:nvPr/>
        </p:nvSpPr>
        <p:spPr>
          <a:xfrm>
            <a:off x="6906872" y="22332"/>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1035" name="Google Shape;1035;gd288227fe4_0_981"/>
          <p:cNvSpPr/>
          <p:nvPr/>
        </p:nvSpPr>
        <p:spPr>
          <a:xfrm>
            <a:off x="8548888" y="23071"/>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1036" name="Google Shape;1036;gd288227fe4_0_981"/>
          <p:cNvSpPr txBox="1"/>
          <p:nvPr/>
        </p:nvSpPr>
        <p:spPr>
          <a:xfrm>
            <a:off x="334775" y="191225"/>
            <a:ext cx="1652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Gather Use Cases</a:t>
            </a:r>
          </a:p>
        </p:txBody>
      </p:sp>
      <p:sp>
        <p:nvSpPr>
          <p:cNvPr id="1037" name="Google Shape;1037;gd288227fe4_0_981"/>
          <p:cNvSpPr txBox="1"/>
          <p:nvPr/>
        </p:nvSpPr>
        <p:spPr>
          <a:xfrm>
            <a:off x="1976225" y="112263"/>
            <a:ext cx="16524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Focus on Relevant Use Cases</a:t>
            </a:r>
          </a:p>
        </p:txBody>
      </p:sp>
      <p:sp>
        <p:nvSpPr>
          <p:cNvPr id="1038" name="Google Shape;1038;gd288227fe4_0_981"/>
          <p:cNvSpPr txBox="1"/>
          <p:nvPr/>
        </p:nvSpPr>
        <p:spPr>
          <a:xfrm>
            <a:off x="3702650" y="341024"/>
            <a:ext cx="165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Add Use Cases</a:t>
            </a:r>
          </a:p>
        </p:txBody>
      </p:sp>
      <p:sp>
        <p:nvSpPr>
          <p:cNvPr id="1039" name="Google Shape;1039;gd288227fe4_0_981"/>
          <p:cNvSpPr txBox="1"/>
          <p:nvPr/>
        </p:nvSpPr>
        <p:spPr>
          <a:xfrm>
            <a:off x="5307713" y="4563"/>
            <a:ext cx="16524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Determine Business Value &amp; Feasibility Dimensions</a:t>
            </a:r>
          </a:p>
        </p:txBody>
      </p:sp>
      <p:sp>
        <p:nvSpPr>
          <p:cNvPr id="1040" name="Google Shape;1040;gd288227fe4_0_981"/>
          <p:cNvSpPr txBox="1"/>
          <p:nvPr/>
        </p:nvSpPr>
        <p:spPr>
          <a:xfrm>
            <a:off x="6841925" y="191213"/>
            <a:ext cx="1652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Customize Weightings</a:t>
            </a:r>
          </a:p>
        </p:txBody>
      </p:sp>
      <p:sp>
        <p:nvSpPr>
          <p:cNvPr id="1041" name="Google Shape;1041;gd288227fe4_0_981"/>
          <p:cNvSpPr txBox="1"/>
          <p:nvPr/>
        </p:nvSpPr>
        <p:spPr>
          <a:xfrm>
            <a:off x="8548325" y="265763"/>
            <a:ext cx="165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Score Use Cases</a:t>
            </a:r>
          </a:p>
        </p:txBody>
      </p:sp>
      <p:sp>
        <p:nvSpPr>
          <p:cNvPr id="1042" name="Google Shape;1042;gd288227fe4_0_981"/>
          <p:cNvSpPr/>
          <p:nvPr/>
        </p:nvSpPr>
        <p:spPr>
          <a:xfrm>
            <a:off x="10191801" y="22332"/>
            <a:ext cx="1645800" cy="1046100"/>
          </a:xfrm>
          <a:prstGeom prst="rect">
            <a:avLst/>
          </a:prstGeom>
          <a:solidFill>
            <a:srgbClr val="FEC10D"/>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1043" name="Google Shape;1043;gd288227fe4_0_981"/>
          <p:cNvSpPr txBox="1"/>
          <p:nvPr/>
        </p:nvSpPr>
        <p:spPr>
          <a:xfrm>
            <a:off x="10180555" y="333713"/>
            <a:ext cx="165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rgbClr val="002856"/>
                </a:solidFill>
              </a:rPr>
              <a:t>Refinement</a:t>
            </a:r>
          </a:p>
        </p:txBody>
      </p:sp>
      <p:sp>
        <p:nvSpPr>
          <p:cNvPr id="1044" name="Google Shape;1044;gd288227fe4_0_981"/>
          <p:cNvSpPr/>
          <p:nvPr/>
        </p:nvSpPr>
        <p:spPr>
          <a:xfrm>
            <a:off x="5324492"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4</a:t>
            </a:r>
            <a:endParaRPr lang="en-US" sz="1300" i="0" u="none" strike="noStrike" cap="none" dirty="0">
              <a:latin typeface="Arial Black"/>
              <a:ea typeface="Arial Black"/>
              <a:cs typeface="Arial Black"/>
              <a:sym typeface="Arial Black"/>
            </a:endParaRPr>
          </a:p>
        </p:txBody>
      </p:sp>
      <p:sp>
        <p:nvSpPr>
          <p:cNvPr id="1045" name="Google Shape;1045;gd288227fe4_0_981"/>
          <p:cNvSpPr/>
          <p:nvPr/>
        </p:nvSpPr>
        <p:spPr>
          <a:xfrm>
            <a:off x="3682029"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3</a:t>
            </a:r>
            <a:endParaRPr lang="en-US" sz="1300" i="0" u="none" strike="noStrike" cap="none" dirty="0">
              <a:latin typeface="Arial Black"/>
              <a:ea typeface="Arial Black"/>
              <a:cs typeface="Arial Black"/>
              <a:sym typeface="Arial Black"/>
            </a:endParaRPr>
          </a:p>
        </p:txBody>
      </p:sp>
      <p:sp>
        <p:nvSpPr>
          <p:cNvPr id="1046" name="Google Shape;1046;gd288227fe4_0_981"/>
          <p:cNvSpPr/>
          <p:nvPr/>
        </p:nvSpPr>
        <p:spPr>
          <a:xfrm>
            <a:off x="2047454" y="9285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2</a:t>
            </a:r>
            <a:endParaRPr lang="en-US" sz="1300" i="0" u="none" strike="noStrike" cap="none" dirty="0">
              <a:latin typeface="Arial Black"/>
              <a:ea typeface="Arial Black"/>
              <a:cs typeface="Arial Black"/>
              <a:sym typeface="Arial Black"/>
            </a:endParaRPr>
          </a:p>
        </p:txBody>
      </p:sp>
      <p:sp>
        <p:nvSpPr>
          <p:cNvPr id="1047" name="Google Shape;1047;gd288227fe4_0_981"/>
          <p:cNvSpPr/>
          <p:nvPr/>
        </p:nvSpPr>
        <p:spPr>
          <a:xfrm>
            <a:off x="412879" y="112279"/>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1</a:t>
            </a:r>
            <a:endParaRPr lang="en-US" sz="1300" i="0" u="none" strike="noStrike" cap="none" dirty="0">
              <a:latin typeface="Arial Black"/>
              <a:ea typeface="Arial Black"/>
              <a:cs typeface="Arial Black"/>
              <a:sym typeface="Arial Black"/>
            </a:endParaRPr>
          </a:p>
        </p:txBody>
      </p:sp>
      <p:sp>
        <p:nvSpPr>
          <p:cNvPr id="1048" name="Google Shape;1048;gd288227fe4_0_981"/>
          <p:cNvSpPr/>
          <p:nvPr/>
        </p:nvSpPr>
        <p:spPr>
          <a:xfrm>
            <a:off x="6979542"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5</a:t>
            </a:r>
            <a:endParaRPr lang="en-US" sz="1300" i="0" u="none" strike="noStrike" cap="none" dirty="0">
              <a:latin typeface="Arial Black"/>
              <a:ea typeface="Arial Black"/>
              <a:cs typeface="Arial Black"/>
              <a:sym typeface="Arial Black"/>
            </a:endParaRPr>
          </a:p>
        </p:txBody>
      </p:sp>
      <p:sp>
        <p:nvSpPr>
          <p:cNvPr id="1049" name="Google Shape;1049;gd288227fe4_0_981"/>
          <p:cNvSpPr/>
          <p:nvPr/>
        </p:nvSpPr>
        <p:spPr>
          <a:xfrm>
            <a:off x="8634579"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6</a:t>
            </a:r>
            <a:endParaRPr lang="en-US" sz="1300" i="0" u="none" strike="noStrike" cap="none" dirty="0">
              <a:latin typeface="Arial Black"/>
              <a:ea typeface="Arial Black"/>
              <a:cs typeface="Arial Black"/>
              <a:sym typeface="Arial Black"/>
            </a:endParaRPr>
          </a:p>
        </p:txBody>
      </p:sp>
      <p:sp>
        <p:nvSpPr>
          <p:cNvPr id="1050" name="Google Shape;1050;gd288227fe4_0_981"/>
          <p:cNvSpPr/>
          <p:nvPr/>
        </p:nvSpPr>
        <p:spPr>
          <a:xfrm>
            <a:off x="10254729"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7</a:t>
            </a:r>
            <a:endParaRPr lang="en-US" sz="1300" i="0" u="none" strike="noStrike" cap="none" dirty="0">
              <a:latin typeface="Arial Black"/>
              <a:ea typeface="Arial Black"/>
              <a:cs typeface="Arial Black"/>
              <a:sym typeface="Arial Black"/>
            </a:endParaRPr>
          </a:p>
        </p:txBody>
      </p:sp>
      <p:grpSp>
        <p:nvGrpSpPr>
          <p:cNvPr id="1051" name="Google Shape;1051;gd288227fe4_0_981"/>
          <p:cNvGrpSpPr/>
          <p:nvPr/>
        </p:nvGrpSpPr>
        <p:grpSpPr>
          <a:xfrm>
            <a:off x="2435335" y="2547452"/>
            <a:ext cx="7298943" cy="3670568"/>
            <a:chOff x="6352855" y="477696"/>
            <a:chExt cx="5578526" cy="2813558"/>
          </a:xfrm>
        </p:grpSpPr>
        <p:sp>
          <p:nvSpPr>
            <p:cNvPr id="1052" name="Google Shape;1052;gd288227fe4_0_981"/>
            <p:cNvSpPr/>
            <p:nvPr/>
          </p:nvSpPr>
          <p:spPr>
            <a:xfrm>
              <a:off x="6352855" y="477696"/>
              <a:ext cx="5578526" cy="2813558"/>
            </a:xfrm>
            <a:custGeom>
              <a:avLst/>
              <a:gdLst/>
              <a:ahLst/>
              <a:cxnLst/>
              <a:rect l="l" t="t" r="r" b="b"/>
              <a:pathLst>
                <a:path w="5389880" h="2692400" extrusionOk="0">
                  <a:moveTo>
                    <a:pt x="2694743" y="0"/>
                  </a:moveTo>
                  <a:lnTo>
                    <a:pt x="0" y="2692276"/>
                  </a:lnTo>
                  <a:lnTo>
                    <a:pt x="5389487" y="2692276"/>
                  </a:lnTo>
                  <a:lnTo>
                    <a:pt x="2694743" y="0"/>
                  </a:lnTo>
                  <a:close/>
                </a:path>
              </a:pathLst>
            </a:custGeom>
            <a:solidFill>
              <a:srgbClr val="00285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053" name="Google Shape;1053;gd288227fe4_0_981"/>
            <p:cNvSpPr txBox="1"/>
            <p:nvPr/>
          </p:nvSpPr>
          <p:spPr>
            <a:xfrm>
              <a:off x="7353301" y="2638816"/>
              <a:ext cx="859800" cy="1662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rgbClr val="FFFFFF"/>
                  </a:solidFill>
                  <a:latin typeface="Arial"/>
                  <a:ea typeface="Arial"/>
                  <a:cs typeface="Arial"/>
                  <a:sym typeface="Arial"/>
                </a:rPr>
                <a:t>Business value</a:t>
              </a:r>
              <a:endParaRPr lang="en-US" sz="1000" b="0" i="0" u="none" strike="noStrike" cap="none" dirty="0">
                <a:solidFill>
                  <a:srgbClr val="000000"/>
                </a:solidFill>
                <a:latin typeface="Arial"/>
                <a:ea typeface="Arial"/>
                <a:cs typeface="Arial"/>
                <a:sym typeface="Arial"/>
              </a:endParaRPr>
            </a:p>
          </p:txBody>
        </p:sp>
        <p:sp>
          <p:nvSpPr>
            <p:cNvPr id="1054" name="Google Shape;1054;gd288227fe4_0_981"/>
            <p:cNvSpPr txBox="1"/>
            <p:nvPr/>
          </p:nvSpPr>
          <p:spPr>
            <a:xfrm>
              <a:off x="10194587" y="2638813"/>
              <a:ext cx="657300" cy="1662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rgbClr val="FFFFFF"/>
                  </a:solidFill>
                  <a:latin typeface="Arial"/>
                  <a:ea typeface="Arial"/>
                  <a:cs typeface="Arial"/>
                  <a:sym typeface="Arial"/>
                </a:rPr>
                <a:t>Feasibility</a:t>
              </a:r>
              <a:endParaRPr lang="en-US" sz="1000" b="0" i="0" u="none" strike="noStrike" cap="none" dirty="0">
                <a:solidFill>
                  <a:srgbClr val="000000"/>
                </a:solidFill>
                <a:latin typeface="Arial"/>
                <a:ea typeface="Arial"/>
                <a:cs typeface="Arial"/>
                <a:sym typeface="Arial"/>
              </a:endParaRPr>
            </a:p>
          </p:txBody>
        </p:sp>
        <p:sp>
          <p:nvSpPr>
            <p:cNvPr id="1055" name="Google Shape;1055;gd288227fe4_0_981"/>
            <p:cNvSpPr/>
            <p:nvPr/>
          </p:nvSpPr>
          <p:spPr>
            <a:xfrm>
              <a:off x="8719212" y="558673"/>
              <a:ext cx="837564" cy="837564"/>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056" name="Google Shape;1056;gd288227fe4_0_981"/>
            <p:cNvSpPr/>
            <p:nvPr/>
          </p:nvSpPr>
          <p:spPr>
            <a:xfrm>
              <a:off x="8719212" y="2267690"/>
              <a:ext cx="837564" cy="837564"/>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35557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057" name="Google Shape;1057;gd288227fe4_0_981"/>
            <p:cNvSpPr/>
            <p:nvPr/>
          </p:nvSpPr>
          <p:spPr>
            <a:xfrm>
              <a:off x="8289038" y="985926"/>
              <a:ext cx="837564" cy="837564"/>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D0DEE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058" name="Google Shape;1058;gd288227fe4_0_981"/>
            <p:cNvSpPr/>
            <p:nvPr/>
          </p:nvSpPr>
          <p:spPr>
            <a:xfrm>
              <a:off x="9148967" y="988047"/>
              <a:ext cx="837564" cy="837564"/>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D0DEE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059" name="Google Shape;1059;gd288227fe4_0_981"/>
            <p:cNvSpPr/>
            <p:nvPr/>
          </p:nvSpPr>
          <p:spPr>
            <a:xfrm>
              <a:off x="8289038" y="1840436"/>
              <a:ext cx="837564" cy="837564"/>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6A80A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060" name="Google Shape;1060;gd288227fe4_0_981"/>
            <p:cNvSpPr/>
            <p:nvPr/>
          </p:nvSpPr>
          <p:spPr>
            <a:xfrm>
              <a:off x="9148968" y="1842557"/>
              <a:ext cx="837564" cy="837564"/>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6A80A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061" name="Google Shape;1061;gd288227fe4_0_981"/>
            <p:cNvSpPr/>
            <p:nvPr/>
          </p:nvSpPr>
          <p:spPr>
            <a:xfrm>
              <a:off x="8719212" y="1413182"/>
              <a:ext cx="837564" cy="837564"/>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A1A9C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062" name="Google Shape;1062;gd288227fe4_0_981"/>
            <p:cNvSpPr/>
            <p:nvPr/>
          </p:nvSpPr>
          <p:spPr>
            <a:xfrm>
              <a:off x="9579560" y="1413182"/>
              <a:ext cx="837564" cy="837564"/>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6A80A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063" name="Google Shape;1063;gd288227fe4_0_981"/>
            <p:cNvSpPr/>
            <p:nvPr/>
          </p:nvSpPr>
          <p:spPr>
            <a:xfrm>
              <a:off x="7858864" y="1413182"/>
              <a:ext cx="837564" cy="837564"/>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6A80A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064" name="Google Shape;1064;gd288227fe4_0_981"/>
            <p:cNvSpPr txBox="1"/>
            <p:nvPr/>
          </p:nvSpPr>
          <p:spPr>
            <a:xfrm rot="2700000">
              <a:off x="8122549" y="2273601"/>
              <a:ext cx="282136" cy="114127"/>
            </a:xfrm>
            <a:prstGeom prst="rect">
              <a:avLst/>
            </a:prstGeom>
            <a:noFill/>
            <a:ln>
              <a:noFill/>
            </a:ln>
          </p:spPr>
          <p:txBody>
            <a:bodyPr spcFirstLastPara="1" wrap="square" lIns="0" tIns="0" rIns="0" bIns="0" anchor="t" anchorCtr="0">
              <a:noAutofit/>
            </a:bodyPr>
            <a:lstStyle/>
            <a:p>
              <a:pPr marL="0" marR="0" lvl="0" indent="0" algn="l" rtl="0">
                <a:lnSpc>
                  <a:spcPct val="99333"/>
                </a:lnSpc>
                <a:spcBef>
                  <a:spcPts val="0"/>
                </a:spcBef>
                <a:spcAft>
                  <a:spcPts val="0"/>
                </a:spcAft>
                <a:buClr>
                  <a:srgbClr val="000000"/>
                </a:buClr>
                <a:buSzPts val="900"/>
                <a:buFont typeface="Arial"/>
                <a:buNone/>
              </a:pPr>
              <a:r>
                <a:rPr lang="en-US" sz="900" b="0" i="0" u="none" strike="noStrike" cap="none" dirty="0">
                  <a:solidFill>
                    <a:srgbClr val="FFFFFF"/>
                  </a:solidFill>
                  <a:latin typeface="Arial"/>
                  <a:ea typeface="Arial"/>
                  <a:cs typeface="Arial"/>
                  <a:sym typeface="Arial"/>
                </a:rPr>
                <a:t>High</a:t>
              </a:r>
              <a:endParaRPr lang="en-US" sz="900" b="0" i="0" u="none" strike="noStrike" cap="none" dirty="0">
                <a:solidFill>
                  <a:srgbClr val="000000"/>
                </a:solidFill>
                <a:latin typeface="Arial"/>
                <a:ea typeface="Arial"/>
                <a:cs typeface="Arial"/>
                <a:sym typeface="Arial"/>
              </a:endParaRPr>
            </a:p>
          </p:txBody>
        </p:sp>
        <p:sp>
          <p:nvSpPr>
            <p:cNvPr id="1065" name="Google Shape;1065;gd288227fe4_0_981"/>
            <p:cNvSpPr txBox="1"/>
            <p:nvPr/>
          </p:nvSpPr>
          <p:spPr>
            <a:xfrm rot="2700000">
              <a:off x="8474383" y="2699609"/>
              <a:ext cx="444204" cy="114127"/>
            </a:xfrm>
            <a:prstGeom prst="rect">
              <a:avLst/>
            </a:prstGeom>
            <a:noFill/>
            <a:ln>
              <a:noFill/>
            </a:ln>
          </p:spPr>
          <p:txBody>
            <a:bodyPr spcFirstLastPara="1" wrap="square" lIns="0" tIns="0" rIns="0" bIns="0" anchor="t" anchorCtr="0">
              <a:noAutofit/>
            </a:bodyPr>
            <a:lstStyle/>
            <a:p>
              <a:pPr marL="0" marR="0" lvl="0" indent="0" algn="l" rtl="0">
                <a:lnSpc>
                  <a:spcPct val="99333"/>
                </a:lnSpc>
                <a:spcBef>
                  <a:spcPts val="0"/>
                </a:spcBef>
                <a:spcAft>
                  <a:spcPts val="0"/>
                </a:spcAft>
                <a:buClr>
                  <a:srgbClr val="000000"/>
                </a:buClr>
                <a:buSzPts val="900"/>
                <a:buFont typeface="Arial"/>
                <a:buNone/>
              </a:pPr>
              <a:r>
                <a:rPr lang="en-US" sz="900" b="0" i="0" u="none" strike="noStrike" cap="none" dirty="0">
                  <a:solidFill>
                    <a:srgbClr val="FFFFFF"/>
                  </a:solidFill>
                  <a:latin typeface="Arial"/>
                  <a:ea typeface="Arial"/>
                  <a:cs typeface="Arial"/>
                  <a:sym typeface="Arial"/>
                </a:rPr>
                <a:t>Medium</a:t>
              </a:r>
              <a:endParaRPr lang="en-US" sz="900" b="0" i="0" u="none" strike="noStrike" cap="none" dirty="0">
                <a:solidFill>
                  <a:srgbClr val="000000"/>
                </a:solidFill>
                <a:latin typeface="Arial"/>
                <a:ea typeface="Arial"/>
                <a:cs typeface="Arial"/>
                <a:sym typeface="Arial"/>
              </a:endParaRPr>
            </a:p>
          </p:txBody>
        </p:sp>
        <p:sp>
          <p:nvSpPr>
            <p:cNvPr id="1066" name="Google Shape;1066;gd288227fe4_0_981"/>
            <p:cNvSpPr txBox="1"/>
            <p:nvPr/>
          </p:nvSpPr>
          <p:spPr>
            <a:xfrm>
              <a:off x="9050085" y="3111855"/>
              <a:ext cx="248700" cy="114300"/>
            </a:xfrm>
            <a:prstGeom prst="rect">
              <a:avLst/>
            </a:prstGeom>
            <a:noFill/>
            <a:ln>
              <a:noFill/>
            </a:ln>
          </p:spPr>
          <p:txBody>
            <a:bodyPr spcFirstLastPara="1" wrap="square" lIns="0" tIns="0" rIns="0" bIns="0" anchor="t" anchorCtr="0">
              <a:noAutofit/>
            </a:bodyPr>
            <a:lstStyle/>
            <a:p>
              <a:pPr marL="0" marR="0" lvl="0" indent="0" algn="l" rtl="0">
                <a:lnSpc>
                  <a:spcPct val="99333"/>
                </a:lnSpc>
                <a:spcBef>
                  <a:spcPts val="0"/>
                </a:spcBef>
                <a:spcAft>
                  <a:spcPts val="0"/>
                </a:spcAft>
                <a:buClr>
                  <a:srgbClr val="000000"/>
                </a:buClr>
                <a:buSzPts val="900"/>
                <a:buFont typeface="Arial"/>
                <a:buNone/>
              </a:pPr>
              <a:r>
                <a:rPr lang="en-US" sz="900" b="0" i="0" u="none" strike="noStrike" cap="none" dirty="0">
                  <a:solidFill>
                    <a:srgbClr val="FFFFFF"/>
                  </a:solidFill>
                  <a:latin typeface="Arial"/>
                  <a:ea typeface="Arial"/>
                  <a:cs typeface="Arial"/>
                  <a:sym typeface="Arial"/>
                </a:rPr>
                <a:t>Low</a:t>
              </a:r>
              <a:endParaRPr lang="en-US" sz="900" b="0" i="0" u="none" strike="noStrike" cap="none" dirty="0">
                <a:solidFill>
                  <a:srgbClr val="000000"/>
                </a:solidFill>
                <a:latin typeface="Arial"/>
                <a:ea typeface="Arial"/>
                <a:cs typeface="Arial"/>
                <a:sym typeface="Arial"/>
              </a:endParaRPr>
            </a:p>
          </p:txBody>
        </p:sp>
        <p:sp>
          <p:nvSpPr>
            <p:cNvPr id="1067" name="Google Shape;1067;gd288227fe4_0_981"/>
            <p:cNvSpPr txBox="1"/>
            <p:nvPr/>
          </p:nvSpPr>
          <p:spPr>
            <a:xfrm rot="-2700000">
              <a:off x="9395489" y="2652653"/>
              <a:ext cx="457781" cy="114127"/>
            </a:xfrm>
            <a:prstGeom prst="rect">
              <a:avLst/>
            </a:prstGeom>
            <a:noFill/>
            <a:ln>
              <a:noFill/>
            </a:ln>
          </p:spPr>
          <p:txBody>
            <a:bodyPr spcFirstLastPara="1" wrap="square" lIns="0" tIns="0" rIns="0" bIns="0" anchor="t" anchorCtr="0">
              <a:noAutofit/>
            </a:bodyPr>
            <a:lstStyle/>
            <a:p>
              <a:pPr marL="0" marR="0" lvl="0" indent="0" algn="l" rtl="0">
                <a:lnSpc>
                  <a:spcPct val="99333"/>
                </a:lnSpc>
                <a:spcBef>
                  <a:spcPts val="0"/>
                </a:spcBef>
                <a:spcAft>
                  <a:spcPts val="0"/>
                </a:spcAft>
                <a:buClr>
                  <a:srgbClr val="000000"/>
                </a:buClr>
                <a:buSzPts val="900"/>
                <a:buFont typeface="Arial"/>
                <a:buNone/>
              </a:pPr>
              <a:r>
                <a:rPr lang="en-US" sz="900" b="0" i="0" u="none" strike="noStrike" cap="none" dirty="0">
                  <a:solidFill>
                    <a:srgbClr val="FFFFFF"/>
                  </a:solidFill>
                  <a:latin typeface="Arial"/>
                  <a:ea typeface="Arial"/>
                  <a:cs typeface="Arial"/>
                  <a:sym typeface="Arial"/>
                </a:rPr>
                <a:t>Medium</a:t>
              </a:r>
              <a:endParaRPr lang="en-US" sz="900" b="0" i="0" u="none" strike="noStrike" cap="none" dirty="0">
                <a:solidFill>
                  <a:srgbClr val="000000"/>
                </a:solidFill>
                <a:latin typeface="Arial"/>
                <a:ea typeface="Arial"/>
                <a:cs typeface="Arial"/>
                <a:sym typeface="Arial"/>
              </a:endParaRPr>
            </a:p>
          </p:txBody>
        </p:sp>
        <p:sp>
          <p:nvSpPr>
            <p:cNvPr id="1068" name="Google Shape;1068;gd288227fe4_0_981"/>
            <p:cNvSpPr txBox="1"/>
            <p:nvPr/>
          </p:nvSpPr>
          <p:spPr>
            <a:xfrm rot="-2700000">
              <a:off x="9926530" y="2213545"/>
              <a:ext cx="282136" cy="114127"/>
            </a:xfrm>
            <a:prstGeom prst="rect">
              <a:avLst/>
            </a:prstGeom>
            <a:noFill/>
            <a:ln>
              <a:noFill/>
            </a:ln>
          </p:spPr>
          <p:txBody>
            <a:bodyPr spcFirstLastPara="1" wrap="square" lIns="0" tIns="0" rIns="0" bIns="0" anchor="t" anchorCtr="0">
              <a:noAutofit/>
            </a:bodyPr>
            <a:lstStyle/>
            <a:p>
              <a:pPr marL="0" marR="0" lvl="0" indent="0" algn="l" rtl="0">
                <a:lnSpc>
                  <a:spcPct val="99333"/>
                </a:lnSpc>
                <a:spcBef>
                  <a:spcPts val="0"/>
                </a:spcBef>
                <a:spcAft>
                  <a:spcPts val="0"/>
                </a:spcAft>
                <a:buClr>
                  <a:srgbClr val="000000"/>
                </a:buClr>
                <a:buSzPts val="900"/>
                <a:buFont typeface="Arial"/>
                <a:buNone/>
              </a:pPr>
              <a:r>
                <a:rPr lang="en-US" sz="900" b="0" i="0" u="none" strike="noStrike" cap="none" dirty="0">
                  <a:solidFill>
                    <a:srgbClr val="FFFFFF"/>
                  </a:solidFill>
                  <a:latin typeface="Arial"/>
                  <a:ea typeface="Arial"/>
                  <a:cs typeface="Arial"/>
                  <a:sym typeface="Arial"/>
                </a:rPr>
                <a:t>High</a:t>
              </a:r>
              <a:endParaRPr lang="en-US" sz="900" b="0" i="0" u="none" strike="noStrike" cap="none" dirty="0">
                <a:solidFill>
                  <a:srgbClr val="000000"/>
                </a:solidFill>
                <a:latin typeface="Arial"/>
                <a:ea typeface="Arial"/>
                <a:cs typeface="Arial"/>
                <a:sym typeface="Arial"/>
              </a:endParaRPr>
            </a:p>
          </p:txBody>
        </p:sp>
      </p:grpSp>
      <p:sp>
        <p:nvSpPr>
          <p:cNvPr id="1069" name="Google Shape;1069;gd288227fe4_0_981"/>
          <p:cNvSpPr txBox="1"/>
          <p:nvPr/>
        </p:nvSpPr>
        <p:spPr>
          <a:xfrm>
            <a:off x="457200" y="1352550"/>
            <a:ext cx="11274600" cy="451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US" sz="3200" dirty="0">
                <a:solidFill>
                  <a:srgbClr val="002856"/>
                </a:solidFill>
                <a:latin typeface="Arial Black"/>
                <a:ea typeface="Arial Black"/>
                <a:cs typeface="Arial Black"/>
                <a:sym typeface="Arial Black"/>
              </a:rPr>
              <a:t>This dot distribution may indicate … </a:t>
            </a:r>
          </a:p>
        </p:txBody>
      </p:sp>
      <p:sp>
        <p:nvSpPr>
          <p:cNvPr id="1070" name="Google Shape;1070;gd288227fe4_0_981"/>
          <p:cNvSpPr txBox="1"/>
          <p:nvPr/>
        </p:nvSpPr>
        <p:spPr>
          <a:xfrm>
            <a:off x="457200" y="1889231"/>
            <a:ext cx="7861200" cy="338700"/>
          </a:xfrm>
          <a:prstGeom prst="rect">
            <a:avLst/>
          </a:prstGeom>
          <a:noFill/>
          <a:ln>
            <a:noFill/>
          </a:ln>
        </p:spPr>
        <p:txBody>
          <a:bodyPr spcFirstLastPara="1" wrap="square" lIns="0" tIns="45700" rIns="0" bIns="45700" anchor="ctr" anchorCtr="0">
            <a:spAutoFit/>
          </a:bodyPr>
          <a:lstStyle/>
          <a:p>
            <a:pPr marL="0" marR="0" lvl="0" indent="0" algn="l" rtl="0">
              <a:lnSpc>
                <a:spcPct val="100000"/>
              </a:lnSpc>
              <a:spcBef>
                <a:spcPts val="0"/>
              </a:spcBef>
              <a:spcAft>
                <a:spcPts val="0"/>
              </a:spcAft>
              <a:buNone/>
            </a:pPr>
            <a:r>
              <a:rPr lang="en-US" sz="1600" b="0" i="0" u="none" strike="noStrike" cap="none" dirty="0">
                <a:solidFill>
                  <a:srgbClr val="000000"/>
                </a:solidFill>
                <a:latin typeface="Arial"/>
                <a:ea typeface="Arial"/>
                <a:cs typeface="Arial"/>
                <a:sym typeface="Arial"/>
              </a:rPr>
              <a:t>… that turnkey solutions are not yet available.</a:t>
            </a:r>
            <a:endParaRPr lang="en-US" dirty="0"/>
          </a:p>
        </p:txBody>
      </p:sp>
      <p:grpSp>
        <p:nvGrpSpPr>
          <p:cNvPr id="1071" name="Google Shape;1071;gd288227fe4_0_981"/>
          <p:cNvGrpSpPr/>
          <p:nvPr/>
        </p:nvGrpSpPr>
        <p:grpSpPr>
          <a:xfrm>
            <a:off x="5113927" y="3454855"/>
            <a:ext cx="945668" cy="2081721"/>
            <a:chOff x="8362697" y="1198574"/>
            <a:chExt cx="750470" cy="1576703"/>
          </a:xfrm>
        </p:grpSpPr>
        <p:sp>
          <p:nvSpPr>
            <p:cNvPr id="1072" name="Google Shape;1072;gd288227fe4_0_981"/>
            <p:cNvSpPr/>
            <p:nvPr/>
          </p:nvSpPr>
          <p:spPr>
            <a:xfrm>
              <a:off x="8409475" y="1198574"/>
              <a:ext cx="194400" cy="194400"/>
            </a:xfrm>
            <a:prstGeom prst="ellipse">
              <a:avLst/>
            </a:prstGeom>
            <a:solidFill>
              <a:srgbClr val="E81158"/>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800" b="1" i="0" u="none" strike="noStrike" cap="none" dirty="0">
                  <a:solidFill>
                    <a:srgbClr val="FFFFFF"/>
                  </a:solidFill>
                  <a:latin typeface="Arial Black"/>
                  <a:ea typeface="Arial Black"/>
                  <a:cs typeface="Arial Black"/>
                  <a:sym typeface="Arial Black"/>
                </a:rPr>
                <a:t>1</a:t>
              </a:r>
            </a:p>
          </p:txBody>
        </p:sp>
        <p:sp>
          <p:nvSpPr>
            <p:cNvPr id="1073" name="Google Shape;1073;gd288227fe4_0_981"/>
            <p:cNvSpPr/>
            <p:nvPr/>
          </p:nvSpPr>
          <p:spPr>
            <a:xfrm>
              <a:off x="8597541" y="1423684"/>
              <a:ext cx="194400" cy="194400"/>
            </a:xfrm>
            <a:prstGeom prst="ellipse">
              <a:avLst/>
            </a:prstGeom>
            <a:solidFill>
              <a:srgbClr val="E81158"/>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800" b="1" i="0" u="none" strike="noStrike" cap="none" dirty="0">
                  <a:solidFill>
                    <a:srgbClr val="FFFFFF"/>
                  </a:solidFill>
                  <a:latin typeface="Arial Black"/>
                  <a:ea typeface="Arial Black"/>
                  <a:cs typeface="Arial Black"/>
                  <a:sym typeface="Arial Black"/>
                </a:rPr>
                <a:t>3</a:t>
              </a:r>
            </a:p>
          </p:txBody>
        </p:sp>
        <p:sp>
          <p:nvSpPr>
            <p:cNvPr id="1074" name="Google Shape;1074;gd288227fe4_0_981"/>
            <p:cNvSpPr/>
            <p:nvPr/>
          </p:nvSpPr>
          <p:spPr>
            <a:xfrm>
              <a:off x="8685367" y="1602968"/>
              <a:ext cx="194400" cy="194400"/>
            </a:xfrm>
            <a:prstGeom prst="ellipse">
              <a:avLst/>
            </a:prstGeom>
            <a:solidFill>
              <a:srgbClr val="E81158"/>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800" b="1" i="0" u="none" strike="noStrike" cap="none" dirty="0">
                  <a:solidFill>
                    <a:srgbClr val="FFFFFF"/>
                  </a:solidFill>
                  <a:latin typeface="Arial Black"/>
                  <a:ea typeface="Arial Black"/>
                  <a:cs typeface="Arial Black"/>
                  <a:sym typeface="Arial Black"/>
                </a:rPr>
                <a:t>4</a:t>
              </a:r>
            </a:p>
          </p:txBody>
        </p:sp>
        <p:sp>
          <p:nvSpPr>
            <p:cNvPr id="1075" name="Google Shape;1075;gd288227fe4_0_981"/>
            <p:cNvSpPr/>
            <p:nvPr/>
          </p:nvSpPr>
          <p:spPr>
            <a:xfrm>
              <a:off x="8870393" y="1571172"/>
              <a:ext cx="194400" cy="194400"/>
            </a:xfrm>
            <a:prstGeom prst="ellipse">
              <a:avLst/>
            </a:prstGeom>
            <a:solidFill>
              <a:srgbClr val="E81158"/>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800" b="1" i="0" u="none" strike="noStrike" cap="none" dirty="0">
                  <a:solidFill>
                    <a:srgbClr val="FFFFFF"/>
                  </a:solidFill>
                  <a:latin typeface="Arial Black"/>
                  <a:ea typeface="Arial Black"/>
                  <a:cs typeface="Arial Black"/>
                  <a:sym typeface="Arial Black"/>
                </a:rPr>
                <a:t>5</a:t>
              </a:r>
            </a:p>
          </p:txBody>
        </p:sp>
        <p:sp>
          <p:nvSpPr>
            <p:cNvPr id="1076" name="Google Shape;1076;gd288227fe4_0_981"/>
            <p:cNvSpPr/>
            <p:nvPr/>
          </p:nvSpPr>
          <p:spPr>
            <a:xfrm>
              <a:off x="8733368" y="2580877"/>
              <a:ext cx="194400" cy="194400"/>
            </a:xfrm>
            <a:prstGeom prst="ellipse">
              <a:avLst/>
            </a:prstGeom>
            <a:solidFill>
              <a:srgbClr val="E81158"/>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800" b="1" i="0" u="none" strike="noStrike" cap="none" dirty="0">
                  <a:solidFill>
                    <a:srgbClr val="FFFFFF"/>
                  </a:solidFill>
                  <a:latin typeface="Arial Black"/>
                  <a:ea typeface="Arial Black"/>
                  <a:cs typeface="Arial Black"/>
                  <a:sym typeface="Arial Black"/>
                </a:rPr>
                <a:t>14</a:t>
              </a:r>
            </a:p>
          </p:txBody>
        </p:sp>
        <p:sp>
          <p:nvSpPr>
            <p:cNvPr id="1077" name="Google Shape;1077;gd288227fe4_0_981"/>
            <p:cNvSpPr/>
            <p:nvPr/>
          </p:nvSpPr>
          <p:spPr>
            <a:xfrm>
              <a:off x="8432314" y="1745614"/>
              <a:ext cx="194400" cy="194400"/>
            </a:xfrm>
            <a:prstGeom prst="ellipse">
              <a:avLst/>
            </a:prstGeom>
            <a:solidFill>
              <a:srgbClr val="E81158"/>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800" b="1" i="0" u="none" strike="noStrike" cap="none" dirty="0">
                  <a:solidFill>
                    <a:srgbClr val="FFFFFF"/>
                  </a:solidFill>
                  <a:latin typeface="Arial Black"/>
                  <a:ea typeface="Arial Black"/>
                  <a:cs typeface="Arial Black"/>
                  <a:sym typeface="Arial Black"/>
                </a:rPr>
                <a:t>6</a:t>
              </a:r>
            </a:p>
          </p:txBody>
        </p:sp>
        <p:sp>
          <p:nvSpPr>
            <p:cNvPr id="1078" name="Google Shape;1078;gd288227fe4_0_981"/>
            <p:cNvSpPr/>
            <p:nvPr/>
          </p:nvSpPr>
          <p:spPr>
            <a:xfrm>
              <a:off x="8654298" y="1824721"/>
              <a:ext cx="194400" cy="194400"/>
            </a:xfrm>
            <a:prstGeom prst="ellipse">
              <a:avLst/>
            </a:prstGeom>
            <a:solidFill>
              <a:srgbClr val="E81158"/>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800" b="1" i="0" u="none" strike="noStrike" cap="none" dirty="0">
                  <a:solidFill>
                    <a:srgbClr val="FFFFFF"/>
                  </a:solidFill>
                  <a:latin typeface="Arial Black"/>
                  <a:ea typeface="Arial Black"/>
                  <a:cs typeface="Arial Black"/>
                  <a:sym typeface="Arial Black"/>
                </a:rPr>
                <a:t>7</a:t>
              </a:r>
            </a:p>
          </p:txBody>
        </p:sp>
        <p:sp>
          <p:nvSpPr>
            <p:cNvPr id="1079" name="Google Shape;1079;gd288227fe4_0_981"/>
            <p:cNvSpPr/>
            <p:nvPr/>
          </p:nvSpPr>
          <p:spPr>
            <a:xfrm>
              <a:off x="8362697" y="1896069"/>
              <a:ext cx="194400" cy="194400"/>
            </a:xfrm>
            <a:prstGeom prst="ellipse">
              <a:avLst/>
            </a:prstGeom>
            <a:solidFill>
              <a:srgbClr val="E81158"/>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800" b="1" i="0" u="none" strike="noStrike" cap="none" dirty="0">
                  <a:solidFill>
                    <a:srgbClr val="FFFFFF"/>
                  </a:solidFill>
                  <a:latin typeface="Arial Black"/>
                  <a:ea typeface="Arial Black"/>
                  <a:cs typeface="Arial Black"/>
                  <a:sym typeface="Arial Black"/>
                </a:rPr>
                <a:t>8</a:t>
              </a:r>
            </a:p>
          </p:txBody>
        </p:sp>
        <p:sp>
          <p:nvSpPr>
            <p:cNvPr id="1080" name="Google Shape;1080;gd288227fe4_0_981"/>
            <p:cNvSpPr/>
            <p:nvPr/>
          </p:nvSpPr>
          <p:spPr>
            <a:xfrm>
              <a:off x="8648984" y="1982792"/>
              <a:ext cx="194400" cy="194400"/>
            </a:xfrm>
            <a:prstGeom prst="ellipse">
              <a:avLst/>
            </a:prstGeom>
            <a:solidFill>
              <a:srgbClr val="E81158"/>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800" b="1" i="0" u="none" strike="noStrike" cap="none" dirty="0">
                  <a:solidFill>
                    <a:srgbClr val="FFFFFF"/>
                  </a:solidFill>
                  <a:latin typeface="Arial Black"/>
                  <a:ea typeface="Arial Black"/>
                  <a:cs typeface="Arial Black"/>
                  <a:sym typeface="Arial Black"/>
                </a:rPr>
                <a:t>9</a:t>
              </a:r>
            </a:p>
          </p:txBody>
        </p:sp>
        <p:sp>
          <p:nvSpPr>
            <p:cNvPr id="1081" name="Google Shape;1081;gd288227fe4_0_981"/>
            <p:cNvSpPr/>
            <p:nvPr/>
          </p:nvSpPr>
          <p:spPr>
            <a:xfrm>
              <a:off x="8832807" y="2030224"/>
              <a:ext cx="194400" cy="194400"/>
            </a:xfrm>
            <a:prstGeom prst="ellipse">
              <a:avLst/>
            </a:prstGeom>
            <a:solidFill>
              <a:srgbClr val="E81158"/>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800" b="1" i="0" u="none" strike="noStrike" cap="none" dirty="0">
                  <a:solidFill>
                    <a:srgbClr val="FFFFFF"/>
                  </a:solidFill>
                  <a:latin typeface="Arial Black"/>
                  <a:ea typeface="Arial Black"/>
                  <a:cs typeface="Arial Black"/>
                  <a:sym typeface="Arial Black"/>
                </a:rPr>
                <a:t>10</a:t>
              </a:r>
            </a:p>
          </p:txBody>
        </p:sp>
        <p:sp>
          <p:nvSpPr>
            <p:cNvPr id="1082" name="Google Shape;1082;gd288227fe4_0_981"/>
            <p:cNvSpPr/>
            <p:nvPr/>
          </p:nvSpPr>
          <p:spPr>
            <a:xfrm>
              <a:off x="8630911" y="2219486"/>
              <a:ext cx="194400" cy="194400"/>
            </a:xfrm>
            <a:prstGeom prst="ellipse">
              <a:avLst/>
            </a:prstGeom>
            <a:solidFill>
              <a:srgbClr val="E81158"/>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800" b="1" i="0" u="none" strike="noStrike" cap="none" dirty="0">
                  <a:solidFill>
                    <a:srgbClr val="FFFFFF"/>
                  </a:solidFill>
                  <a:latin typeface="Arial Black"/>
                  <a:ea typeface="Arial Black"/>
                  <a:cs typeface="Arial Black"/>
                  <a:sym typeface="Arial Black"/>
                </a:rPr>
                <a:t>11</a:t>
              </a:r>
            </a:p>
          </p:txBody>
        </p:sp>
        <p:sp>
          <p:nvSpPr>
            <p:cNvPr id="1083" name="Google Shape;1083;gd288227fe4_0_981"/>
            <p:cNvSpPr/>
            <p:nvPr/>
          </p:nvSpPr>
          <p:spPr>
            <a:xfrm>
              <a:off x="8918767" y="2258930"/>
              <a:ext cx="194400" cy="194400"/>
            </a:xfrm>
            <a:prstGeom prst="ellipse">
              <a:avLst/>
            </a:prstGeom>
            <a:solidFill>
              <a:srgbClr val="E81158"/>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800" b="1" i="0" u="none" strike="noStrike" cap="none" dirty="0">
                  <a:solidFill>
                    <a:srgbClr val="FFFFFF"/>
                  </a:solidFill>
                  <a:latin typeface="Arial Black"/>
                  <a:ea typeface="Arial Black"/>
                  <a:cs typeface="Arial Black"/>
                  <a:sym typeface="Arial Black"/>
                </a:rPr>
                <a:t>12</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gd288227fe4_1_103"/>
          <p:cNvSpPr txBox="1"/>
          <p:nvPr/>
        </p:nvSpPr>
        <p:spPr>
          <a:xfrm>
            <a:off x="457200" y="361950"/>
            <a:ext cx="11274600" cy="451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US" sz="3200" dirty="0">
                <a:solidFill>
                  <a:srgbClr val="002856"/>
                </a:solidFill>
                <a:latin typeface="Arial Black"/>
                <a:ea typeface="Arial Black"/>
                <a:cs typeface="Arial Black"/>
                <a:sym typeface="Arial Black"/>
              </a:rPr>
              <a:t>The Prism Workflow</a:t>
            </a:r>
          </a:p>
        </p:txBody>
      </p:sp>
      <p:sp>
        <p:nvSpPr>
          <p:cNvPr id="345" name="Google Shape;345;gd288227fe4_1_103"/>
          <p:cNvSpPr/>
          <p:nvPr/>
        </p:nvSpPr>
        <p:spPr>
          <a:xfrm>
            <a:off x="422225" y="2917925"/>
            <a:ext cx="1782300" cy="1327800"/>
          </a:xfrm>
          <a:prstGeom prst="hexagon">
            <a:avLst>
              <a:gd name="adj" fmla="val 25000"/>
              <a:gd name="vf" fmla="val 115470"/>
            </a:avLst>
          </a:prstGeom>
          <a:solidFill>
            <a:srgbClr val="002856"/>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gd288227fe4_1_103"/>
          <p:cNvSpPr/>
          <p:nvPr/>
        </p:nvSpPr>
        <p:spPr>
          <a:xfrm>
            <a:off x="1911275" y="2240375"/>
            <a:ext cx="1782300" cy="1327800"/>
          </a:xfrm>
          <a:prstGeom prst="hexagon">
            <a:avLst>
              <a:gd name="adj" fmla="val 25000"/>
              <a:gd name="vf" fmla="val 115470"/>
            </a:avLst>
          </a:prstGeom>
          <a:solidFill>
            <a:srgbClr val="35557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7" name="Google Shape;347;gd288227fe4_1_103"/>
          <p:cNvSpPr/>
          <p:nvPr/>
        </p:nvSpPr>
        <p:spPr>
          <a:xfrm>
            <a:off x="3409100" y="2917925"/>
            <a:ext cx="1782300" cy="1327800"/>
          </a:xfrm>
          <a:prstGeom prst="hexagon">
            <a:avLst>
              <a:gd name="adj" fmla="val 25000"/>
              <a:gd name="vf" fmla="val 115470"/>
            </a:avLst>
          </a:prstGeom>
          <a:solidFill>
            <a:srgbClr val="009AD7"/>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8" name="Google Shape;348;gd288227fe4_1_103"/>
          <p:cNvSpPr/>
          <p:nvPr/>
        </p:nvSpPr>
        <p:spPr>
          <a:xfrm>
            <a:off x="4898150" y="2240375"/>
            <a:ext cx="1782300" cy="1327800"/>
          </a:xfrm>
          <a:prstGeom prst="hexagon">
            <a:avLst>
              <a:gd name="adj" fmla="val 25000"/>
              <a:gd name="vf" fmla="val 115470"/>
            </a:avLst>
          </a:prstGeom>
          <a:solidFill>
            <a:srgbClr val="06C4B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9" name="Google Shape;349;gd288227fe4_1_103"/>
          <p:cNvSpPr/>
          <p:nvPr/>
        </p:nvSpPr>
        <p:spPr>
          <a:xfrm>
            <a:off x="6395975" y="2917925"/>
            <a:ext cx="1782300" cy="1327800"/>
          </a:xfrm>
          <a:prstGeom prst="hexagon">
            <a:avLst>
              <a:gd name="adj" fmla="val 25000"/>
              <a:gd name="vf" fmla="val 115470"/>
            </a:avLst>
          </a:prstGeom>
          <a:solidFill>
            <a:srgbClr val="FF540A"/>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0" name="Google Shape;350;gd288227fe4_1_103"/>
          <p:cNvSpPr/>
          <p:nvPr/>
        </p:nvSpPr>
        <p:spPr>
          <a:xfrm>
            <a:off x="7885025" y="2240375"/>
            <a:ext cx="1782300" cy="1327800"/>
          </a:xfrm>
          <a:prstGeom prst="hexagon">
            <a:avLst>
              <a:gd name="adj" fmla="val 25000"/>
              <a:gd name="vf" fmla="val 115470"/>
            </a:avLst>
          </a:prstGeom>
          <a:solidFill>
            <a:srgbClr val="E81159"/>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1" name="Google Shape;351;gd288227fe4_1_103"/>
          <p:cNvSpPr/>
          <p:nvPr/>
        </p:nvSpPr>
        <p:spPr>
          <a:xfrm>
            <a:off x="707625" y="2961600"/>
            <a:ext cx="347700" cy="309600"/>
          </a:xfrm>
          <a:prstGeom prst="hexagon">
            <a:avLst>
              <a:gd name="adj" fmla="val 25000"/>
              <a:gd name="vf" fmla="val 115470"/>
            </a:avLst>
          </a:prstGeom>
          <a:solidFill>
            <a:srgbClr val="F4F4F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t>1</a:t>
            </a:r>
          </a:p>
        </p:txBody>
      </p:sp>
      <p:sp>
        <p:nvSpPr>
          <p:cNvPr id="352" name="Google Shape;352;gd288227fe4_1_103"/>
          <p:cNvSpPr/>
          <p:nvPr/>
        </p:nvSpPr>
        <p:spPr>
          <a:xfrm>
            <a:off x="2204525" y="2284050"/>
            <a:ext cx="347700" cy="309600"/>
          </a:xfrm>
          <a:prstGeom prst="hexagon">
            <a:avLst>
              <a:gd name="adj" fmla="val 25000"/>
              <a:gd name="vf" fmla="val 115470"/>
            </a:avLst>
          </a:prstGeom>
          <a:solidFill>
            <a:srgbClr val="F4F4F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t>2</a:t>
            </a:r>
          </a:p>
        </p:txBody>
      </p:sp>
      <p:sp>
        <p:nvSpPr>
          <p:cNvPr id="353" name="Google Shape;353;gd288227fe4_1_103"/>
          <p:cNvSpPr/>
          <p:nvPr/>
        </p:nvSpPr>
        <p:spPr>
          <a:xfrm>
            <a:off x="3693575" y="2961600"/>
            <a:ext cx="347700" cy="309600"/>
          </a:xfrm>
          <a:prstGeom prst="hexagon">
            <a:avLst>
              <a:gd name="adj" fmla="val 25000"/>
              <a:gd name="vf" fmla="val 115470"/>
            </a:avLst>
          </a:prstGeom>
          <a:solidFill>
            <a:srgbClr val="F4F4F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t>3</a:t>
            </a:r>
          </a:p>
        </p:txBody>
      </p:sp>
      <p:sp>
        <p:nvSpPr>
          <p:cNvPr id="354" name="Google Shape;354;gd288227fe4_1_103"/>
          <p:cNvSpPr/>
          <p:nvPr/>
        </p:nvSpPr>
        <p:spPr>
          <a:xfrm>
            <a:off x="5191400" y="2284050"/>
            <a:ext cx="347700" cy="309600"/>
          </a:xfrm>
          <a:prstGeom prst="hexagon">
            <a:avLst>
              <a:gd name="adj" fmla="val 25000"/>
              <a:gd name="vf" fmla="val 115470"/>
            </a:avLst>
          </a:prstGeom>
          <a:solidFill>
            <a:srgbClr val="F4F4F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t>4</a:t>
            </a:r>
          </a:p>
        </p:txBody>
      </p:sp>
      <p:sp>
        <p:nvSpPr>
          <p:cNvPr id="355" name="Google Shape;355;gd288227fe4_1_103"/>
          <p:cNvSpPr/>
          <p:nvPr/>
        </p:nvSpPr>
        <p:spPr>
          <a:xfrm>
            <a:off x="6679525" y="2961600"/>
            <a:ext cx="347700" cy="309600"/>
          </a:xfrm>
          <a:prstGeom prst="hexagon">
            <a:avLst>
              <a:gd name="adj" fmla="val 25000"/>
              <a:gd name="vf" fmla="val 115470"/>
            </a:avLst>
          </a:prstGeom>
          <a:solidFill>
            <a:srgbClr val="F4F4F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t>5</a:t>
            </a:r>
          </a:p>
        </p:txBody>
      </p:sp>
      <p:sp>
        <p:nvSpPr>
          <p:cNvPr id="356" name="Google Shape;356;gd288227fe4_1_103"/>
          <p:cNvSpPr/>
          <p:nvPr/>
        </p:nvSpPr>
        <p:spPr>
          <a:xfrm>
            <a:off x="8178275" y="2284050"/>
            <a:ext cx="347700" cy="309600"/>
          </a:xfrm>
          <a:prstGeom prst="hexagon">
            <a:avLst>
              <a:gd name="adj" fmla="val 25000"/>
              <a:gd name="vf" fmla="val 115470"/>
            </a:avLst>
          </a:prstGeom>
          <a:solidFill>
            <a:srgbClr val="F4F4F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t>6</a:t>
            </a:r>
          </a:p>
        </p:txBody>
      </p:sp>
      <p:sp>
        <p:nvSpPr>
          <p:cNvPr id="357" name="Google Shape;357;gd288227fe4_1_103"/>
          <p:cNvSpPr txBox="1"/>
          <p:nvPr/>
        </p:nvSpPr>
        <p:spPr>
          <a:xfrm>
            <a:off x="487175" y="3315425"/>
            <a:ext cx="1652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rgbClr val="FFFFFF"/>
                </a:solidFill>
              </a:rPr>
              <a:t>Gather Use Cases</a:t>
            </a:r>
          </a:p>
        </p:txBody>
      </p:sp>
      <p:sp>
        <p:nvSpPr>
          <p:cNvPr id="358" name="Google Shape;358;gd288227fe4_1_103"/>
          <p:cNvSpPr txBox="1"/>
          <p:nvPr/>
        </p:nvSpPr>
        <p:spPr>
          <a:xfrm>
            <a:off x="1976225" y="2550663"/>
            <a:ext cx="16524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rgbClr val="FFFFFF"/>
                </a:solidFill>
              </a:rPr>
              <a:t>Focus on Relevant Use Cases</a:t>
            </a:r>
          </a:p>
        </p:txBody>
      </p:sp>
      <p:sp>
        <p:nvSpPr>
          <p:cNvPr id="359" name="Google Shape;359;gd288227fe4_1_103"/>
          <p:cNvSpPr txBox="1"/>
          <p:nvPr/>
        </p:nvSpPr>
        <p:spPr>
          <a:xfrm>
            <a:off x="3474050" y="3381713"/>
            <a:ext cx="165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rgbClr val="FFFFFF"/>
                </a:solidFill>
              </a:rPr>
              <a:t>Add Use Cases</a:t>
            </a:r>
          </a:p>
        </p:txBody>
      </p:sp>
      <p:sp>
        <p:nvSpPr>
          <p:cNvPr id="360" name="Google Shape;360;gd288227fe4_1_103"/>
          <p:cNvSpPr txBox="1"/>
          <p:nvPr/>
        </p:nvSpPr>
        <p:spPr>
          <a:xfrm>
            <a:off x="4963100" y="2550663"/>
            <a:ext cx="16524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rgbClr val="FFFFFF"/>
                </a:solidFill>
              </a:rPr>
              <a:t>Determine Business Value &amp; Feasibility Dimensions</a:t>
            </a:r>
          </a:p>
        </p:txBody>
      </p:sp>
      <p:sp>
        <p:nvSpPr>
          <p:cNvPr id="361" name="Google Shape;361;gd288227fe4_1_103"/>
          <p:cNvSpPr txBox="1"/>
          <p:nvPr/>
        </p:nvSpPr>
        <p:spPr>
          <a:xfrm>
            <a:off x="6460925" y="3315413"/>
            <a:ext cx="1652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rgbClr val="FFFFFF"/>
                </a:solidFill>
              </a:rPr>
              <a:t>Customize Weightings</a:t>
            </a:r>
          </a:p>
        </p:txBody>
      </p:sp>
      <p:sp>
        <p:nvSpPr>
          <p:cNvPr id="362" name="Google Shape;362;gd288227fe4_1_103"/>
          <p:cNvSpPr txBox="1"/>
          <p:nvPr/>
        </p:nvSpPr>
        <p:spPr>
          <a:xfrm>
            <a:off x="8014925" y="2704163"/>
            <a:ext cx="165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rgbClr val="FFFFFF"/>
                </a:solidFill>
              </a:rPr>
              <a:t>Score Use Cases</a:t>
            </a:r>
          </a:p>
        </p:txBody>
      </p:sp>
      <p:sp>
        <p:nvSpPr>
          <p:cNvPr id="363" name="Google Shape;363;gd288227fe4_1_103"/>
          <p:cNvSpPr/>
          <p:nvPr/>
        </p:nvSpPr>
        <p:spPr>
          <a:xfrm>
            <a:off x="9382850" y="2917925"/>
            <a:ext cx="1782300" cy="1327800"/>
          </a:xfrm>
          <a:prstGeom prst="hexagon">
            <a:avLst>
              <a:gd name="adj" fmla="val 25000"/>
              <a:gd name="vf" fmla="val 115470"/>
            </a:avLst>
          </a:prstGeom>
          <a:solidFill>
            <a:srgbClr val="FEC10D"/>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4" name="Google Shape;364;gd288227fe4_1_103"/>
          <p:cNvSpPr/>
          <p:nvPr/>
        </p:nvSpPr>
        <p:spPr>
          <a:xfrm>
            <a:off x="9676100" y="2961600"/>
            <a:ext cx="347700" cy="309600"/>
          </a:xfrm>
          <a:prstGeom prst="hexagon">
            <a:avLst>
              <a:gd name="adj" fmla="val 25000"/>
              <a:gd name="vf" fmla="val 115470"/>
            </a:avLst>
          </a:prstGeom>
          <a:solidFill>
            <a:srgbClr val="F4F4F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t>7</a:t>
            </a:r>
          </a:p>
        </p:txBody>
      </p:sp>
      <p:sp>
        <p:nvSpPr>
          <p:cNvPr id="365" name="Google Shape;365;gd288227fe4_1_103"/>
          <p:cNvSpPr txBox="1"/>
          <p:nvPr/>
        </p:nvSpPr>
        <p:spPr>
          <a:xfrm>
            <a:off x="9447800" y="3381713"/>
            <a:ext cx="165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rgbClr val="002856"/>
                </a:solidFill>
              </a:rPr>
              <a:t>Refinement</a:t>
            </a:r>
          </a:p>
        </p:txBody>
      </p:sp>
      <p:cxnSp>
        <p:nvCxnSpPr>
          <p:cNvPr id="366" name="Google Shape;366;gd288227fe4_1_103"/>
          <p:cNvCxnSpPr/>
          <p:nvPr/>
        </p:nvCxnSpPr>
        <p:spPr>
          <a:xfrm>
            <a:off x="758750" y="4630375"/>
            <a:ext cx="4095300" cy="9600"/>
          </a:xfrm>
          <a:prstGeom prst="straightConnector1">
            <a:avLst/>
          </a:prstGeom>
          <a:noFill/>
          <a:ln w="38100" cap="flat" cmpd="sng">
            <a:solidFill>
              <a:srgbClr val="002856"/>
            </a:solidFill>
            <a:prstDash val="dash"/>
            <a:round/>
            <a:headEnd type="triangle" w="med" len="med"/>
            <a:tailEnd type="triangle" w="med" len="med"/>
          </a:ln>
        </p:spPr>
      </p:cxnSp>
      <p:sp>
        <p:nvSpPr>
          <p:cNvPr id="367" name="Google Shape;367;gd288227fe4_1_103"/>
          <p:cNvSpPr txBox="1"/>
          <p:nvPr/>
        </p:nvSpPr>
        <p:spPr>
          <a:xfrm>
            <a:off x="2451800" y="4273525"/>
            <a:ext cx="709200" cy="723300"/>
          </a:xfrm>
          <a:prstGeom prst="rect">
            <a:avLst/>
          </a:prstGeom>
          <a:solidFill>
            <a:srgbClr val="FFFFFF"/>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500" dirty="0"/>
              <a:t>P*</a:t>
            </a:r>
          </a:p>
        </p:txBody>
      </p:sp>
      <p:sp>
        <p:nvSpPr>
          <p:cNvPr id="368" name="Google Shape;368;gd288227fe4_1_103"/>
          <p:cNvSpPr txBox="1"/>
          <p:nvPr/>
        </p:nvSpPr>
        <p:spPr>
          <a:xfrm>
            <a:off x="707625" y="5702175"/>
            <a:ext cx="3837600" cy="384900"/>
          </a:xfrm>
          <a:prstGeom prst="rect">
            <a:avLst/>
          </a:prstGeom>
          <a:solidFill>
            <a:srgbClr val="FFFFFF"/>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300" dirty="0"/>
              <a:t>*P - Pipeline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87"/>
        <p:cNvGrpSpPr/>
        <p:nvPr/>
      </p:nvGrpSpPr>
      <p:grpSpPr>
        <a:xfrm>
          <a:off x="0" y="0"/>
          <a:ext cx="0" cy="0"/>
          <a:chOff x="0" y="0"/>
          <a:chExt cx="0" cy="0"/>
        </a:xfrm>
      </p:grpSpPr>
      <p:sp>
        <p:nvSpPr>
          <p:cNvPr id="1088" name="Google Shape;1088;gd288227fe4_0_1074"/>
          <p:cNvSpPr/>
          <p:nvPr/>
        </p:nvSpPr>
        <p:spPr>
          <a:xfrm>
            <a:off x="346025" y="22332"/>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1089" name="Google Shape;1089;gd288227fe4_0_1074"/>
          <p:cNvSpPr/>
          <p:nvPr/>
        </p:nvSpPr>
        <p:spPr>
          <a:xfrm>
            <a:off x="1987474" y="23071"/>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1090" name="Google Shape;1090;gd288227fe4_0_1074"/>
          <p:cNvSpPr/>
          <p:nvPr/>
        </p:nvSpPr>
        <p:spPr>
          <a:xfrm>
            <a:off x="3637699" y="22323"/>
            <a:ext cx="1645800" cy="1046100"/>
          </a:xfrm>
          <a:prstGeom prst="rect">
            <a:avLst/>
          </a:prstGeom>
          <a:solidFill>
            <a:srgbClr val="CCCCCC"/>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1" name="Google Shape;1091;gd288227fe4_0_1074"/>
          <p:cNvSpPr/>
          <p:nvPr/>
        </p:nvSpPr>
        <p:spPr>
          <a:xfrm>
            <a:off x="5286459" y="23071"/>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2" name="Google Shape;1092;gd288227fe4_0_1074"/>
          <p:cNvSpPr/>
          <p:nvPr/>
        </p:nvSpPr>
        <p:spPr>
          <a:xfrm>
            <a:off x="6906872" y="22332"/>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1093" name="Google Shape;1093;gd288227fe4_0_1074"/>
          <p:cNvSpPr/>
          <p:nvPr/>
        </p:nvSpPr>
        <p:spPr>
          <a:xfrm>
            <a:off x="8548888" y="23071"/>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1094" name="Google Shape;1094;gd288227fe4_0_1074"/>
          <p:cNvSpPr txBox="1"/>
          <p:nvPr/>
        </p:nvSpPr>
        <p:spPr>
          <a:xfrm>
            <a:off x="334775" y="191225"/>
            <a:ext cx="1652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Gather Use Cases</a:t>
            </a:r>
          </a:p>
        </p:txBody>
      </p:sp>
      <p:sp>
        <p:nvSpPr>
          <p:cNvPr id="1095" name="Google Shape;1095;gd288227fe4_0_1074"/>
          <p:cNvSpPr txBox="1"/>
          <p:nvPr/>
        </p:nvSpPr>
        <p:spPr>
          <a:xfrm>
            <a:off x="1976225" y="112263"/>
            <a:ext cx="16524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Focus on Relevant Use Cases</a:t>
            </a:r>
          </a:p>
        </p:txBody>
      </p:sp>
      <p:sp>
        <p:nvSpPr>
          <p:cNvPr id="1096" name="Google Shape;1096;gd288227fe4_0_1074"/>
          <p:cNvSpPr txBox="1"/>
          <p:nvPr/>
        </p:nvSpPr>
        <p:spPr>
          <a:xfrm>
            <a:off x="3702650" y="341024"/>
            <a:ext cx="165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Add Use Cases</a:t>
            </a:r>
          </a:p>
        </p:txBody>
      </p:sp>
      <p:sp>
        <p:nvSpPr>
          <p:cNvPr id="1097" name="Google Shape;1097;gd288227fe4_0_1074"/>
          <p:cNvSpPr txBox="1"/>
          <p:nvPr/>
        </p:nvSpPr>
        <p:spPr>
          <a:xfrm>
            <a:off x="5307713" y="4563"/>
            <a:ext cx="16524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Determine Business Value &amp; Feasibility Dimensions</a:t>
            </a:r>
          </a:p>
        </p:txBody>
      </p:sp>
      <p:sp>
        <p:nvSpPr>
          <p:cNvPr id="1098" name="Google Shape;1098;gd288227fe4_0_1074"/>
          <p:cNvSpPr txBox="1"/>
          <p:nvPr/>
        </p:nvSpPr>
        <p:spPr>
          <a:xfrm>
            <a:off x="6841925" y="191213"/>
            <a:ext cx="1652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Customize Weightings</a:t>
            </a:r>
          </a:p>
        </p:txBody>
      </p:sp>
      <p:sp>
        <p:nvSpPr>
          <p:cNvPr id="1099" name="Google Shape;1099;gd288227fe4_0_1074"/>
          <p:cNvSpPr txBox="1"/>
          <p:nvPr/>
        </p:nvSpPr>
        <p:spPr>
          <a:xfrm>
            <a:off x="8548325" y="265763"/>
            <a:ext cx="165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Score Use Cases</a:t>
            </a:r>
          </a:p>
        </p:txBody>
      </p:sp>
      <p:sp>
        <p:nvSpPr>
          <p:cNvPr id="1100" name="Google Shape;1100;gd288227fe4_0_1074"/>
          <p:cNvSpPr/>
          <p:nvPr/>
        </p:nvSpPr>
        <p:spPr>
          <a:xfrm>
            <a:off x="10191801" y="22332"/>
            <a:ext cx="1645800" cy="1046100"/>
          </a:xfrm>
          <a:prstGeom prst="rect">
            <a:avLst/>
          </a:prstGeom>
          <a:solidFill>
            <a:srgbClr val="FEC10D"/>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1101" name="Google Shape;1101;gd288227fe4_0_1074"/>
          <p:cNvSpPr txBox="1"/>
          <p:nvPr/>
        </p:nvSpPr>
        <p:spPr>
          <a:xfrm>
            <a:off x="10180555" y="333713"/>
            <a:ext cx="165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rgbClr val="002856"/>
                </a:solidFill>
              </a:rPr>
              <a:t>Refinement</a:t>
            </a:r>
          </a:p>
        </p:txBody>
      </p:sp>
      <p:sp>
        <p:nvSpPr>
          <p:cNvPr id="1102" name="Google Shape;1102;gd288227fe4_0_1074"/>
          <p:cNvSpPr/>
          <p:nvPr/>
        </p:nvSpPr>
        <p:spPr>
          <a:xfrm>
            <a:off x="5324492"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4</a:t>
            </a:r>
            <a:endParaRPr lang="en-US" sz="1300" i="0" u="none" strike="noStrike" cap="none" dirty="0">
              <a:latin typeface="Arial Black"/>
              <a:ea typeface="Arial Black"/>
              <a:cs typeface="Arial Black"/>
              <a:sym typeface="Arial Black"/>
            </a:endParaRPr>
          </a:p>
        </p:txBody>
      </p:sp>
      <p:sp>
        <p:nvSpPr>
          <p:cNvPr id="1103" name="Google Shape;1103;gd288227fe4_0_1074"/>
          <p:cNvSpPr/>
          <p:nvPr/>
        </p:nvSpPr>
        <p:spPr>
          <a:xfrm>
            <a:off x="3682029"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3</a:t>
            </a:r>
            <a:endParaRPr lang="en-US" sz="1300" i="0" u="none" strike="noStrike" cap="none" dirty="0">
              <a:latin typeface="Arial Black"/>
              <a:ea typeface="Arial Black"/>
              <a:cs typeface="Arial Black"/>
              <a:sym typeface="Arial Black"/>
            </a:endParaRPr>
          </a:p>
        </p:txBody>
      </p:sp>
      <p:sp>
        <p:nvSpPr>
          <p:cNvPr id="1104" name="Google Shape;1104;gd288227fe4_0_1074"/>
          <p:cNvSpPr/>
          <p:nvPr/>
        </p:nvSpPr>
        <p:spPr>
          <a:xfrm>
            <a:off x="2047454" y="9285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2</a:t>
            </a:r>
            <a:endParaRPr lang="en-US" sz="1300" i="0" u="none" strike="noStrike" cap="none" dirty="0">
              <a:latin typeface="Arial Black"/>
              <a:ea typeface="Arial Black"/>
              <a:cs typeface="Arial Black"/>
              <a:sym typeface="Arial Black"/>
            </a:endParaRPr>
          </a:p>
        </p:txBody>
      </p:sp>
      <p:sp>
        <p:nvSpPr>
          <p:cNvPr id="1105" name="Google Shape;1105;gd288227fe4_0_1074"/>
          <p:cNvSpPr/>
          <p:nvPr/>
        </p:nvSpPr>
        <p:spPr>
          <a:xfrm>
            <a:off x="412879" y="112279"/>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1</a:t>
            </a:r>
            <a:endParaRPr lang="en-US" sz="1300" i="0" u="none" strike="noStrike" cap="none" dirty="0">
              <a:latin typeface="Arial Black"/>
              <a:ea typeface="Arial Black"/>
              <a:cs typeface="Arial Black"/>
              <a:sym typeface="Arial Black"/>
            </a:endParaRPr>
          </a:p>
        </p:txBody>
      </p:sp>
      <p:sp>
        <p:nvSpPr>
          <p:cNvPr id="1106" name="Google Shape;1106;gd288227fe4_0_1074"/>
          <p:cNvSpPr/>
          <p:nvPr/>
        </p:nvSpPr>
        <p:spPr>
          <a:xfrm>
            <a:off x="6979542"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5</a:t>
            </a:r>
            <a:endParaRPr lang="en-US" sz="1300" i="0" u="none" strike="noStrike" cap="none" dirty="0">
              <a:latin typeface="Arial Black"/>
              <a:ea typeface="Arial Black"/>
              <a:cs typeface="Arial Black"/>
              <a:sym typeface="Arial Black"/>
            </a:endParaRPr>
          </a:p>
        </p:txBody>
      </p:sp>
      <p:sp>
        <p:nvSpPr>
          <p:cNvPr id="1107" name="Google Shape;1107;gd288227fe4_0_1074"/>
          <p:cNvSpPr/>
          <p:nvPr/>
        </p:nvSpPr>
        <p:spPr>
          <a:xfrm>
            <a:off x="8634579"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6</a:t>
            </a:r>
            <a:endParaRPr lang="en-US" sz="1300" i="0" u="none" strike="noStrike" cap="none" dirty="0">
              <a:latin typeface="Arial Black"/>
              <a:ea typeface="Arial Black"/>
              <a:cs typeface="Arial Black"/>
              <a:sym typeface="Arial Black"/>
            </a:endParaRPr>
          </a:p>
        </p:txBody>
      </p:sp>
      <p:sp>
        <p:nvSpPr>
          <p:cNvPr id="1108" name="Google Shape;1108;gd288227fe4_0_1074"/>
          <p:cNvSpPr/>
          <p:nvPr/>
        </p:nvSpPr>
        <p:spPr>
          <a:xfrm>
            <a:off x="10254729"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7</a:t>
            </a:r>
            <a:endParaRPr lang="en-US" sz="1300" i="0" u="none" strike="noStrike" cap="none" dirty="0">
              <a:latin typeface="Arial Black"/>
              <a:ea typeface="Arial Black"/>
              <a:cs typeface="Arial Black"/>
              <a:sym typeface="Arial Black"/>
            </a:endParaRPr>
          </a:p>
        </p:txBody>
      </p:sp>
      <p:sp>
        <p:nvSpPr>
          <p:cNvPr id="1109" name="Google Shape;1109;gd288227fe4_0_1074"/>
          <p:cNvSpPr txBox="1"/>
          <p:nvPr/>
        </p:nvSpPr>
        <p:spPr>
          <a:xfrm>
            <a:off x="381000" y="1352550"/>
            <a:ext cx="11274600" cy="451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US" sz="3200" dirty="0">
                <a:solidFill>
                  <a:srgbClr val="002856"/>
                </a:solidFill>
                <a:latin typeface="Arial Black"/>
                <a:ea typeface="Arial Black"/>
                <a:cs typeface="Arial Black"/>
                <a:sym typeface="Arial Black"/>
              </a:rPr>
              <a:t>This dot distribution indicates … </a:t>
            </a:r>
          </a:p>
        </p:txBody>
      </p:sp>
      <p:sp>
        <p:nvSpPr>
          <p:cNvPr id="1110" name="Google Shape;1110;gd288227fe4_0_1074"/>
          <p:cNvSpPr txBox="1"/>
          <p:nvPr/>
        </p:nvSpPr>
        <p:spPr>
          <a:xfrm>
            <a:off x="381000" y="1889230"/>
            <a:ext cx="7861200" cy="338700"/>
          </a:xfrm>
          <a:prstGeom prst="rect">
            <a:avLst/>
          </a:prstGeom>
          <a:noFill/>
          <a:ln>
            <a:noFill/>
          </a:ln>
        </p:spPr>
        <p:txBody>
          <a:bodyPr spcFirstLastPara="1" wrap="square" lIns="0" tIns="45700" rIns="0" bIns="45700" anchor="ctr" anchorCtr="0">
            <a:spAutoFit/>
          </a:bodyPr>
          <a:lstStyle/>
          <a:p>
            <a:pPr marL="0" marR="0" lvl="0" indent="0" algn="l" rtl="0">
              <a:lnSpc>
                <a:spcPct val="100000"/>
              </a:lnSpc>
              <a:spcBef>
                <a:spcPts val="0"/>
              </a:spcBef>
              <a:spcAft>
                <a:spcPts val="0"/>
              </a:spcAft>
              <a:buNone/>
            </a:pPr>
            <a:r>
              <a:rPr lang="en-US" sz="1600" b="0" i="0" u="none" strike="noStrike" cap="none" dirty="0">
                <a:solidFill>
                  <a:srgbClr val="000000"/>
                </a:solidFill>
                <a:latin typeface="Arial"/>
                <a:ea typeface="Arial"/>
                <a:cs typeface="Arial"/>
                <a:sym typeface="Arial"/>
              </a:rPr>
              <a:t>… this domain has mostly AI solutions as turnkeys already, and AI is still underrated.</a:t>
            </a:r>
            <a:endParaRPr lang="en-US" dirty="0"/>
          </a:p>
        </p:txBody>
      </p:sp>
      <p:grpSp>
        <p:nvGrpSpPr>
          <p:cNvPr id="1111" name="Google Shape;1111;gd288227fe4_0_1074"/>
          <p:cNvGrpSpPr/>
          <p:nvPr/>
        </p:nvGrpSpPr>
        <p:grpSpPr>
          <a:xfrm>
            <a:off x="2359135" y="2547452"/>
            <a:ext cx="7298943" cy="3670568"/>
            <a:chOff x="6352855" y="477696"/>
            <a:chExt cx="5578526" cy="2813558"/>
          </a:xfrm>
        </p:grpSpPr>
        <p:sp>
          <p:nvSpPr>
            <p:cNvPr id="1112" name="Google Shape;1112;gd288227fe4_0_1074"/>
            <p:cNvSpPr/>
            <p:nvPr/>
          </p:nvSpPr>
          <p:spPr>
            <a:xfrm>
              <a:off x="6352855" y="477696"/>
              <a:ext cx="5578526" cy="2813558"/>
            </a:xfrm>
            <a:custGeom>
              <a:avLst/>
              <a:gdLst/>
              <a:ahLst/>
              <a:cxnLst/>
              <a:rect l="l" t="t" r="r" b="b"/>
              <a:pathLst>
                <a:path w="5389880" h="2692400" extrusionOk="0">
                  <a:moveTo>
                    <a:pt x="2694743" y="0"/>
                  </a:moveTo>
                  <a:lnTo>
                    <a:pt x="0" y="2692276"/>
                  </a:lnTo>
                  <a:lnTo>
                    <a:pt x="5389487" y="2692276"/>
                  </a:lnTo>
                  <a:lnTo>
                    <a:pt x="2694743" y="0"/>
                  </a:lnTo>
                  <a:close/>
                </a:path>
              </a:pathLst>
            </a:custGeom>
            <a:solidFill>
              <a:srgbClr val="00285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113" name="Google Shape;1113;gd288227fe4_0_1074"/>
            <p:cNvSpPr txBox="1"/>
            <p:nvPr/>
          </p:nvSpPr>
          <p:spPr>
            <a:xfrm>
              <a:off x="7353301" y="2638816"/>
              <a:ext cx="859800" cy="1662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rgbClr val="FFFFFF"/>
                  </a:solidFill>
                  <a:latin typeface="Arial"/>
                  <a:ea typeface="Arial"/>
                  <a:cs typeface="Arial"/>
                  <a:sym typeface="Arial"/>
                </a:rPr>
                <a:t>Business value</a:t>
              </a:r>
              <a:endParaRPr lang="en-US" sz="1000" b="0" i="0" u="none" strike="noStrike" cap="none" dirty="0">
                <a:solidFill>
                  <a:srgbClr val="000000"/>
                </a:solidFill>
                <a:latin typeface="Arial"/>
                <a:ea typeface="Arial"/>
                <a:cs typeface="Arial"/>
                <a:sym typeface="Arial"/>
              </a:endParaRPr>
            </a:p>
          </p:txBody>
        </p:sp>
        <p:sp>
          <p:nvSpPr>
            <p:cNvPr id="1114" name="Google Shape;1114;gd288227fe4_0_1074"/>
            <p:cNvSpPr txBox="1"/>
            <p:nvPr/>
          </p:nvSpPr>
          <p:spPr>
            <a:xfrm>
              <a:off x="10194587" y="2638813"/>
              <a:ext cx="657300" cy="166200"/>
            </a:xfrm>
            <a:prstGeom prst="rect">
              <a:avLst/>
            </a:prstGeom>
            <a:noFill/>
            <a:ln>
              <a:noFill/>
            </a:ln>
          </p:spPr>
          <p:txBody>
            <a:bodyPr spcFirstLastPara="1" wrap="square" lIns="0" tIns="12050" rIns="0" bIns="0" anchor="t" anchorCtr="0">
              <a:noAutofit/>
            </a:bodyPr>
            <a:lstStyle/>
            <a:p>
              <a:pPr marL="12700" marR="0" lvl="0" indent="0" algn="l" rtl="0">
                <a:lnSpc>
                  <a:spcPct val="100000"/>
                </a:lnSpc>
                <a:spcBef>
                  <a:spcPts val="0"/>
                </a:spcBef>
                <a:spcAft>
                  <a:spcPts val="0"/>
                </a:spcAft>
                <a:buClr>
                  <a:srgbClr val="000000"/>
                </a:buClr>
                <a:buSzPts val="1000"/>
                <a:buFont typeface="Arial"/>
                <a:buNone/>
              </a:pPr>
              <a:r>
                <a:rPr lang="en-US" sz="1000" b="1" i="0" u="none" strike="noStrike" cap="none" dirty="0">
                  <a:solidFill>
                    <a:srgbClr val="FFFFFF"/>
                  </a:solidFill>
                  <a:latin typeface="Arial"/>
                  <a:ea typeface="Arial"/>
                  <a:cs typeface="Arial"/>
                  <a:sym typeface="Arial"/>
                </a:rPr>
                <a:t>Feasibility</a:t>
              </a:r>
              <a:endParaRPr lang="en-US" sz="1000" b="0" i="0" u="none" strike="noStrike" cap="none" dirty="0">
                <a:solidFill>
                  <a:srgbClr val="000000"/>
                </a:solidFill>
                <a:latin typeface="Arial"/>
                <a:ea typeface="Arial"/>
                <a:cs typeface="Arial"/>
                <a:sym typeface="Arial"/>
              </a:endParaRPr>
            </a:p>
          </p:txBody>
        </p:sp>
        <p:sp>
          <p:nvSpPr>
            <p:cNvPr id="1115" name="Google Shape;1115;gd288227fe4_0_1074"/>
            <p:cNvSpPr/>
            <p:nvPr/>
          </p:nvSpPr>
          <p:spPr>
            <a:xfrm>
              <a:off x="8719212" y="558673"/>
              <a:ext cx="837564" cy="837564"/>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116" name="Google Shape;1116;gd288227fe4_0_1074"/>
            <p:cNvSpPr/>
            <p:nvPr/>
          </p:nvSpPr>
          <p:spPr>
            <a:xfrm>
              <a:off x="8719212" y="2267690"/>
              <a:ext cx="837564" cy="837564"/>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35557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117" name="Google Shape;1117;gd288227fe4_0_1074"/>
            <p:cNvSpPr/>
            <p:nvPr/>
          </p:nvSpPr>
          <p:spPr>
            <a:xfrm>
              <a:off x="8289038" y="985926"/>
              <a:ext cx="837564" cy="837564"/>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D0DEE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118" name="Google Shape;1118;gd288227fe4_0_1074"/>
            <p:cNvSpPr/>
            <p:nvPr/>
          </p:nvSpPr>
          <p:spPr>
            <a:xfrm>
              <a:off x="9148967" y="988047"/>
              <a:ext cx="837564" cy="837564"/>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D0DEE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119" name="Google Shape;1119;gd288227fe4_0_1074"/>
            <p:cNvSpPr/>
            <p:nvPr/>
          </p:nvSpPr>
          <p:spPr>
            <a:xfrm>
              <a:off x="8289038" y="1840436"/>
              <a:ext cx="837564" cy="837564"/>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6A80A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120" name="Google Shape;1120;gd288227fe4_0_1074"/>
            <p:cNvSpPr/>
            <p:nvPr/>
          </p:nvSpPr>
          <p:spPr>
            <a:xfrm>
              <a:off x="9148968" y="1842557"/>
              <a:ext cx="837564" cy="837564"/>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6A80A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121" name="Google Shape;1121;gd288227fe4_0_1074"/>
            <p:cNvSpPr/>
            <p:nvPr/>
          </p:nvSpPr>
          <p:spPr>
            <a:xfrm>
              <a:off x="8719212" y="1413182"/>
              <a:ext cx="837564" cy="837564"/>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A1A9CA"/>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122" name="Google Shape;1122;gd288227fe4_0_1074"/>
            <p:cNvSpPr/>
            <p:nvPr/>
          </p:nvSpPr>
          <p:spPr>
            <a:xfrm>
              <a:off x="9579560" y="1413182"/>
              <a:ext cx="837564" cy="837564"/>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6A80A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123" name="Google Shape;1123;gd288227fe4_0_1074"/>
            <p:cNvSpPr/>
            <p:nvPr/>
          </p:nvSpPr>
          <p:spPr>
            <a:xfrm>
              <a:off x="7858864" y="1413182"/>
              <a:ext cx="837564" cy="837564"/>
            </a:xfrm>
            <a:custGeom>
              <a:avLst/>
              <a:gdLst/>
              <a:ahLst/>
              <a:cxnLst/>
              <a:rect l="l" t="t" r="r" b="b"/>
              <a:pathLst>
                <a:path w="837564" h="837564" extrusionOk="0">
                  <a:moveTo>
                    <a:pt x="418498" y="0"/>
                  </a:moveTo>
                  <a:lnTo>
                    <a:pt x="0" y="418498"/>
                  </a:lnTo>
                  <a:lnTo>
                    <a:pt x="418498" y="836997"/>
                  </a:lnTo>
                  <a:lnTo>
                    <a:pt x="836989" y="418498"/>
                  </a:lnTo>
                  <a:lnTo>
                    <a:pt x="418498" y="0"/>
                  </a:lnTo>
                  <a:close/>
                </a:path>
              </a:pathLst>
            </a:custGeom>
            <a:solidFill>
              <a:srgbClr val="6A80A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sp>
          <p:nvSpPr>
            <p:cNvPr id="1124" name="Google Shape;1124;gd288227fe4_0_1074"/>
            <p:cNvSpPr txBox="1"/>
            <p:nvPr/>
          </p:nvSpPr>
          <p:spPr>
            <a:xfrm rot="2700000">
              <a:off x="8122549" y="2273601"/>
              <a:ext cx="282136" cy="114127"/>
            </a:xfrm>
            <a:prstGeom prst="rect">
              <a:avLst/>
            </a:prstGeom>
            <a:noFill/>
            <a:ln>
              <a:noFill/>
            </a:ln>
          </p:spPr>
          <p:txBody>
            <a:bodyPr spcFirstLastPara="1" wrap="square" lIns="0" tIns="0" rIns="0" bIns="0" anchor="t" anchorCtr="0">
              <a:noAutofit/>
            </a:bodyPr>
            <a:lstStyle/>
            <a:p>
              <a:pPr marL="0" marR="0" lvl="0" indent="0" algn="l" rtl="0">
                <a:lnSpc>
                  <a:spcPct val="99333"/>
                </a:lnSpc>
                <a:spcBef>
                  <a:spcPts val="0"/>
                </a:spcBef>
                <a:spcAft>
                  <a:spcPts val="0"/>
                </a:spcAft>
                <a:buClr>
                  <a:srgbClr val="000000"/>
                </a:buClr>
                <a:buSzPts val="900"/>
                <a:buFont typeface="Arial"/>
                <a:buNone/>
              </a:pPr>
              <a:r>
                <a:rPr lang="en-US" sz="900" b="0" i="0" u="none" strike="noStrike" cap="none" dirty="0">
                  <a:solidFill>
                    <a:srgbClr val="FFFFFF"/>
                  </a:solidFill>
                  <a:latin typeface="Arial"/>
                  <a:ea typeface="Arial"/>
                  <a:cs typeface="Arial"/>
                  <a:sym typeface="Arial"/>
                </a:rPr>
                <a:t>High</a:t>
              </a:r>
              <a:endParaRPr lang="en-US" sz="900" b="0" i="0" u="none" strike="noStrike" cap="none" dirty="0">
                <a:solidFill>
                  <a:srgbClr val="000000"/>
                </a:solidFill>
                <a:latin typeface="Arial"/>
                <a:ea typeface="Arial"/>
                <a:cs typeface="Arial"/>
                <a:sym typeface="Arial"/>
              </a:endParaRPr>
            </a:p>
          </p:txBody>
        </p:sp>
        <p:sp>
          <p:nvSpPr>
            <p:cNvPr id="1125" name="Google Shape;1125;gd288227fe4_0_1074"/>
            <p:cNvSpPr txBox="1"/>
            <p:nvPr/>
          </p:nvSpPr>
          <p:spPr>
            <a:xfrm rot="2700000">
              <a:off x="8474383" y="2699609"/>
              <a:ext cx="444204" cy="114127"/>
            </a:xfrm>
            <a:prstGeom prst="rect">
              <a:avLst/>
            </a:prstGeom>
            <a:noFill/>
            <a:ln>
              <a:noFill/>
            </a:ln>
          </p:spPr>
          <p:txBody>
            <a:bodyPr spcFirstLastPara="1" wrap="square" lIns="0" tIns="0" rIns="0" bIns="0" anchor="t" anchorCtr="0">
              <a:noAutofit/>
            </a:bodyPr>
            <a:lstStyle/>
            <a:p>
              <a:pPr marL="0" marR="0" lvl="0" indent="0" algn="l" rtl="0">
                <a:lnSpc>
                  <a:spcPct val="99333"/>
                </a:lnSpc>
                <a:spcBef>
                  <a:spcPts val="0"/>
                </a:spcBef>
                <a:spcAft>
                  <a:spcPts val="0"/>
                </a:spcAft>
                <a:buClr>
                  <a:srgbClr val="000000"/>
                </a:buClr>
                <a:buSzPts val="900"/>
                <a:buFont typeface="Arial"/>
                <a:buNone/>
              </a:pPr>
              <a:r>
                <a:rPr lang="en-US" sz="900" b="0" i="0" u="none" strike="noStrike" cap="none" dirty="0">
                  <a:solidFill>
                    <a:srgbClr val="FFFFFF"/>
                  </a:solidFill>
                  <a:latin typeface="Arial"/>
                  <a:ea typeface="Arial"/>
                  <a:cs typeface="Arial"/>
                  <a:sym typeface="Arial"/>
                </a:rPr>
                <a:t>Medium</a:t>
              </a:r>
              <a:endParaRPr lang="en-US" sz="900" b="0" i="0" u="none" strike="noStrike" cap="none" dirty="0">
                <a:solidFill>
                  <a:srgbClr val="000000"/>
                </a:solidFill>
                <a:latin typeface="Arial"/>
                <a:ea typeface="Arial"/>
                <a:cs typeface="Arial"/>
                <a:sym typeface="Arial"/>
              </a:endParaRPr>
            </a:p>
          </p:txBody>
        </p:sp>
        <p:sp>
          <p:nvSpPr>
            <p:cNvPr id="1126" name="Google Shape;1126;gd288227fe4_0_1074"/>
            <p:cNvSpPr txBox="1"/>
            <p:nvPr/>
          </p:nvSpPr>
          <p:spPr>
            <a:xfrm>
              <a:off x="9050085" y="3111855"/>
              <a:ext cx="248700" cy="114300"/>
            </a:xfrm>
            <a:prstGeom prst="rect">
              <a:avLst/>
            </a:prstGeom>
            <a:noFill/>
            <a:ln>
              <a:noFill/>
            </a:ln>
          </p:spPr>
          <p:txBody>
            <a:bodyPr spcFirstLastPara="1" wrap="square" lIns="0" tIns="0" rIns="0" bIns="0" anchor="t" anchorCtr="0">
              <a:noAutofit/>
            </a:bodyPr>
            <a:lstStyle/>
            <a:p>
              <a:pPr marL="0" marR="0" lvl="0" indent="0" algn="l" rtl="0">
                <a:lnSpc>
                  <a:spcPct val="99333"/>
                </a:lnSpc>
                <a:spcBef>
                  <a:spcPts val="0"/>
                </a:spcBef>
                <a:spcAft>
                  <a:spcPts val="0"/>
                </a:spcAft>
                <a:buClr>
                  <a:srgbClr val="000000"/>
                </a:buClr>
                <a:buSzPts val="900"/>
                <a:buFont typeface="Arial"/>
                <a:buNone/>
              </a:pPr>
              <a:r>
                <a:rPr lang="en-US" sz="900" b="0" i="0" u="none" strike="noStrike" cap="none" dirty="0">
                  <a:solidFill>
                    <a:srgbClr val="FFFFFF"/>
                  </a:solidFill>
                  <a:latin typeface="Arial"/>
                  <a:ea typeface="Arial"/>
                  <a:cs typeface="Arial"/>
                  <a:sym typeface="Arial"/>
                </a:rPr>
                <a:t>Low</a:t>
              </a:r>
              <a:endParaRPr lang="en-US" sz="900" b="0" i="0" u="none" strike="noStrike" cap="none" dirty="0">
                <a:solidFill>
                  <a:srgbClr val="000000"/>
                </a:solidFill>
                <a:latin typeface="Arial"/>
                <a:ea typeface="Arial"/>
                <a:cs typeface="Arial"/>
                <a:sym typeface="Arial"/>
              </a:endParaRPr>
            </a:p>
          </p:txBody>
        </p:sp>
        <p:sp>
          <p:nvSpPr>
            <p:cNvPr id="1127" name="Google Shape;1127;gd288227fe4_0_1074"/>
            <p:cNvSpPr txBox="1"/>
            <p:nvPr/>
          </p:nvSpPr>
          <p:spPr>
            <a:xfrm rot="-2700000">
              <a:off x="9395489" y="2652653"/>
              <a:ext cx="457781" cy="114127"/>
            </a:xfrm>
            <a:prstGeom prst="rect">
              <a:avLst/>
            </a:prstGeom>
            <a:noFill/>
            <a:ln>
              <a:noFill/>
            </a:ln>
          </p:spPr>
          <p:txBody>
            <a:bodyPr spcFirstLastPara="1" wrap="square" lIns="0" tIns="0" rIns="0" bIns="0" anchor="t" anchorCtr="0">
              <a:noAutofit/>
            </a:bodyPr>
            <a:lstStyle/>
            <a:p>
              <a:pPr marL="0" marR="0" lvl="0" indent="0" algn="l" rtl="0">
                <a:lnSpc>
                  <a:spcPct val="99333"/>
                </a:lnSpc>
                <a:spcBef>
                  <a:spcPts val="0"/>
                </a:spcBef>
                <a:spcAft>
                  <a:spcPts val="0"/>
                </a:spcAft>
                <a:buClr>
                  <a:srgbClr val="000000"/>
                </a:buClr>
                <a:buSzPts val="900"/>
                <a:buFont typeface="Arial"/>
                <a:buNone/>
              </a:pPr>
              <a:r>
                <a:rPr lang="en-US" sz="900" b="0" i="0" u="none" strike="noStrike" cap="none" dirty="0">
                  <a:solidFill>
                    <a:srgbClr val="FFFFFF"/>
                  </a:solidFill>
                  <a:latin typeface="Arial"/>
                  <a:ea typeface="Arial"/>
                  <a:cs typeface="Arial"/>
                  <a:sym typeface="Arial"/>
                </a:rPr>
                <a:t>Medium</a:t>
              </a:r>
              <a:endParaRPr lang="en-US" sz="900" b="0" i="0" u="none" strike="noStrike" cap="none" dirty="0">
                <a:solidFill>
                  <a:srgbClr val="000000"/>
                </a:solidFill>
                <a:latin typeface="Arial"/>
                <a:ea typeface="Arial"/>
                <a:cs typeface="Arial"/>
                <a:sym typeface="Arial"/>
              </a:endParaRPr>
            </a:p>
          </p:txBody>
        </p:sp>
        <p:sp>
          <p:nvSpPr>
            <p:cNvPr id="1128" name="Google Shape;1128;gd288227fe4_0_1074"/>
            <p:cNvSpPr txBox="1"/>
            <p:nvPr/>
          </p:nvSpPr>
          <p:spPr>
            <a:xfrm rot="-2700000">
              <a:off x="9926530" y="2213545"/>
              <a:ext cx="282136" cy="114127"/>
            </a:xfrm>
            <a:prstGeom prst="rect">
              <a:avLst/>
            </a:prstGeom>
            <a:noFill/>
            <a:ln>
              <a:noFill/>
            </a:ln>
          </p:spPr>
          <p:txBody>
            <a:bodyPr spcFirstLastPara="1" wrap="square" lIns="0" tIns="0" rIns="0" bIns="0" anchor="t" anchorCtr="0">
              <a:noAutofit/>
            </a:bodyPr>
            <a:lstStyle/>
            <a:p>
              <a:pPr marL="0" marR="0" lvl="0" indent="0" algn="l" rtl="0">
                <a:lnSpc>
                  <a:spcPct val="99333"/>
                </a:lnSpc>
                <a:spcBef>
                  <a:spcPts val="0"/>
                </a:spcBef>
                <a:spcAft>
                  <a:spcPts val="0"/>
                </a:spcAft>
                <a:buClr>
                  <a:srgbClr val="000000"/>
                </a:buClr>
                <a:buSzPts val="900"/>
                <a:buFont typeface="Arial"/>
                <a:buNone/>
              </a:pPr>
              <a:r>
                <a:rPr lang="en-US" sz="900" b="0" i="0" u="none" strike="noStrike" cap="none" dirty="0">
                  <a:solidFill>
                    <a:srgbClr val="FFFFFF"/>
                  </a:solidFill>
                  <a:latin typeface="Arial"/>
                  <a:ea typeface="Arial"/>
                  <a:cs typeface="Arial"/>
                  <a:sym typeface="Arial"/>
                </a:rPr>
                <a:t>High</a:t>
              </a:r>
              <a:endParaRPr lang="en-US" sz="900" b="0" i="0" u="none" strike="noStrike" cap="none" dirty="0">
                <a:solidFill>
                  <a:srgbClr val="000000"/>
                </a:solidFill>
                <a:latin typeface="Arial"/>
                <a:ea typeface="Arial"/>
                <a:cs typeface="Arial"/>
                <a:sym typeface="Arial"/>
              </a:endParaRPr>
            </a:p>
          </p:txBody>
        </p:sp>
      </p:grpSp>
      <p:grpSp>
        <p:nvGrpSpPr>
          <p:cNvPr id="1129" name="Google Shape;1129;gd288227fe4_0_1074"/>
          <p:cNvGrpSpPr/>
          <p:nvPr/>
        </p:nvGrpSpPr>
        <p:grpSpPr>
          <a:xfrm>
            <a:off x="5804694" y="2734562"/>
            <a:ext cx="875832" cy="1851541"/>
            <a:chOff x="7707086" y="1423312"/>
            <a:chExt cx="854971" cy="1807440"/>
          </a:xfrm>
        </p:grpSpPr>
        <p:sp>
          <p:nvSpPr>
            <p:cNvPr id="1130" name="Google Shape;1130;gd288227fe4_0_1074"/>
            <p:cNvSpPr/>
            <p:nvPr/>
          </p:nvSpPr>
          <p:spPr>
            <a:xfrm>
              <a:off x="8081491" y="2758595"/>
              <a:ext cx="248100" cy="247500"/>
            </a:xfrm>
            <a:prstGeom prst="ellipse">
              <a:avLst/>
            </a:prstGeom>
            <a:solidFill>
              <a:srgbClr val="E81158"/>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800" b="1" i="0" u="none" strike="noStrike" cap="none" dirty="0">
                  <a:solidFill>
                    <a:srgbClr val="FFFFFF"/>
                  </a:solidFill>
                  <a:latin typeface="Arial Black"/>
                  <a:ea typeface="Arial Black"/>
                  <a:cs typeface="Arial Black"/>
                  <a:sym typeface="Arial Black"/>
                </a:rPr>
                <a:t>13</a:t>
              </a:r>
            </a:p>
          </p:txBody>
        </p:sp>
        <p:sp>
          <p:nvSpPr>
            <p:cNvPr id="1131" name="Google Shape;1131;gd288227fe4_0_1074"/>
            <p:cNvSpPr/>
            <p:nvPr/>
          </p:nvSpPr>
          <p:spPr>
            <a:xfrm>
              <a:off x="7712505" y="1644152"/>
              <a:ext cx="248100" cy="247500"/>
            </a:xfrm>
            <a:prstGeom prst="ellipse">
              <a:avLst/>
            </a:prstGeom>
            <a:solidFill>
              <a:srgbClr val="E81158"/>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800" b="1" i="0" u="none" strike="noStrike" cap="none" dirty="0">
                  <a:solidFill>
                    <a:srgbClr val="FFFFFF"/>
                  </a:solidFill>
                  <a:latin typeface="Arial Black"/>
                  <a:ea typeface="Arial Black"/>
                  <a:cs typeface="Arial Black"/>
                  <a:sym typeface="Arial Black"/>
                </a:rPr>
                <a:t>2</a:t>
              </a:r>
            </a:p>
          </p:txBody>
        </p:sp>
        <p:sp>
          <p:nvSpPr>
            <p:cNvPr id="1132" name="Google Shape;1132;gd288227fe4_0_1074"/>
            <p:cNvSpPr/>
            <p:nvPr/>
          </p:nvSpPr>
          <p:spPr>
            <a:xfrm>
              <a:off x="7725267" y="1423312"/>
              <a:ext cx="248100" cy="247500"/>
            </a:xfrm>
            <a:prstGeom prst="ellipse">
              <a:avLst/>
            </a:prstGeom>
            <a:solidFill>
              <a:srgbClr val="E81158"/>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800" b="1" i="0" u="none" strike="noStrike" cap="none" dirty="0">
                  <a:solidFill>
                    <a:srgbClr val="FFFFFF"/>
                  </a:solidFill>
                  <a:latin typeface="Arial Black"/>
                  <a:ea typeface="Arial Black"/>
                  <a:cs typeface="Arial Black"/>
                  <a:sym typeface="Arial Black"/>
                </a:rPr>
                <a:t>1</a:t>
              </a:r>
            </a:p>
          </p:txBody>
        </p:sp>
        <p:sp>
          <p:nvSpPr>
            <p:cNvPr id="1133" name="Google Shape;1133;gd288227fe4_0_1074"/>
            <p:cNvSpPr/>
            <p:nvPr/>
          </p:nvSpPr>
          <p:spPr>
            <a:xfrm>
              <a:off x="7965467" y="1709972"/>
              <a:ext cx="248100" cy="247500"/>
            </a:xfrm>
            <a:prstGeom prst="ellipse">
              <a:avLst/>
            </a:prstGeom>
            <a:solidFill>
              <a:srgbClr val="E81158"/>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800" b="1" i="0" u="none" strike="noStrike" cap="none" dirty="0">
                  <a:solidFill>
                    <a:srgbClr val="FFFFFF"/>
                  </a:solidFill>
                  <a:latin typeface="Arial Black"/>
                  <a:ea typeface="Arial Black"/>
                  <a:cs typeface="Arial Black"/>
                  <a:sym typeface="Arial Black"/>
                </a:rPr>
                <a:t>3</a:t>
              </a:r>
            </a:p>
          </p:txBody>
        </p:sp>
        <p:sp>
          <p:nvSpPr>
            <p:cNvPr id="1134" name="Google Shape;1134;gd288227fe4_0_1074"/>
            <p:cNvSpPr/>
            <p:nvPr/>
          </p:nvSpPr>
          <p:spPr>
            <a:xfrm>
              <a:off x="8077639" y="1938276"/>
              <a:ext cx="248100" cy="247500"/>
            </a:xfrm>
            <a:prstGeom prst="ellipse">
              <a:avLst/>
            </a:prstGeom>
            <a:solidFill>
              <a:srgbClr val="E81158"/>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800" b="1" i="0" u="none" strike="noStrike" cap="none" dirty="0">
                  <a:solidFill>
                    <a:srgbClr val="FFFFFF"/>
                  </a:solidFill>
                  <a:latin typeface="Arial Black"/>
                  <a:ea typeface="Arial Black"/>
                  <a:cs typeface="Arial Black"/>
                  <a:sym typeface="Arial Black"/>
                </a:rPr>
                <a:t>4</a:t>
              </a:r>
            </a:p>
          </p:txBody>
        </p:sp>
        <p:sp>
          <p:nvSpPr>
            <p:cNvPr id="1135" name="Google Shape;1135;gd288227fe4_0_1074"/>
            <p:cNvSpPr/>
            <p:nvPr/>
          </p:nvSpPr>
          <p:spPr>
            <a:xfrm>
              <a:off x="8313957" y="1897787"/>
              <a:ext cx="248100" cy="247500"/>
            </a:xfrm>
            <a:prstGeom prst="ellipse">
              <a:avLst/>
            </a:prstGeom>
            <a:solidFill>
              <a:srgbClr val="E81158"/>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800" b="1" i="0" u="none" strike="noStrike" cap="none" dirty="0">
                  <a:solidFill>
                    <a:srgbClr val="FFFFFF"/>
                  </a:solidFill>
                  <a:latin typeface="Arial Black"/>
                  <a:ea typeface="Arial Black"/>
                  <a:cs typeface="Arial Black"/>
                  <a:sym typeface="Arial Black"/>
                </a:rPr>
                <a:t>5</a:t>
              </a:r>
            </a:p>
          </p:txBody>
        </p:sp>
        <p:sp>
          <p:nvSpPr>
            <p:cNvPr id="1136" name="Google Shape;1136;gd288227fe4_0_1074"/>
            <p:cNvSpPr/>
            <p:nvPr/>
          </p:nvSpPr>
          <p:spPr>
            <a:xfrm>
              <a:off x="8058336" y="2983252"/>
              <a:ext cx="248100" cy="247500"/>
            </a:xfrm>
            <a:prstGeom prst="ellipse">
              <a:avLst/>
            </a:prstGeom>
            <a:solidFill>
              <a:srgbClr val="E81158"/>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800" b="1" i="0" u="none" strike="noStrike" cap="none" dirty="0">
                  <a:solidFill>
                    <a:srgbClr val="FFFFFF"/>
                  </a:solidFill>
                  <a:latin typeface="Arial Black"/>
                  <a:ea typeface="Arial Black"/>
                  <a:cs typeface="Arial Black"/>
                  <a:sym typeface="Arial Black"/>
                </a:rPr>
                <a:t>14</a:t>
              </a:r>
            </a:p>
          </p:txBody>
        </p:sp>
        <p:sp>
          <p:nvSpPr>
            <p:cNvPr id="1137" name="Google Shape;1137;gd288227fe4_0_1074"/>
            <p:cNvSpPr/>
            <p:nvPr/>
          </p:nvSpPr>
          <p:spPr>
            <a:xfrm>
              <a:off x="7796002" y="2029997"/>
              <a:ext cx="248100" cy="247500"/>
            </a:xfrm>
            <a:prstGeom prst="ellipse">
              <a:avLst/>
            </a:prstGeom>
            <a:solidFill>
              <a:srgbClr val="E81158"/>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800" b="1" i="0" u="none" strike="noStrike" cap="none" dirty="0">
                  <a:solidFill>
                    <a:srgbClr val="FFFFFF"/>
                  </a:solidFill>
                  <a:latin typeface="Arial Black"/>
                  <a:ea typeface="Arial Black"/>
                  <a:cs typeface="Arial Black"/>
                  <a:sym typeface="Arial Black"/>
                </a:rPr>
                <a:t>6</a:t>
              </a:r>
            </a:p>
          </p:txBody>
        </p:sp>
        <p:sp>
          <p:nvSpPr>
            <p:cNvPr id="1138" name="Google Shape;1138;gd288227fe4_0_1074"/>
            <p:cNvSpPr/>
            <p:nvPr/>
          </p:nvSpPr>
          <p:spPr>
            <a:xfrm>
              <a:off x="8079522" y="2130734"/>
              <a:ext cx="248100" cy="247500"/>
            </a:xfrm>
            <a:prstGeom prst="ellipse">
              <a:avLst/>
            </a:prstGeom>
            <a:solidFill>
              <a:srgbClr val="E81158"/>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800" b="1" i="0" u="none" strike="noStrike" cap="none" dirty="0">
                  <a:solidFill>
                    <a:srgbClr val="FFFFFF"/>
                  </a:solidFill>
                  <a:latin typeface="Arial Black"/>
                  <a:ea typeface="Arial Black"/>
                  <a:cs typeface="Arial Black"/>
                  <a:sym typeface="Arial Black"/>
                </a:rPr>
                <a:t>7</a:t>
              </a:r>
            </a:p>
          </p:txBody>
        </p:sp>
        <p:sp>
          <p:nvSpPr>
            <p:cNvPr id="1139" name="Google Shape;1139;gd288227fe4_0_1074"/>
            <p:cNvSpPr/>
            <p:nvPr/>
          </p:nvSpPr>
          <p:spPr>
            <a:xfrm>
              <a:off x="7707086" y="2221590"/>
              <a:ext cx="248100" cy="247500"/>
            </a:xfrm>
            <a:prstGeom prst="ellipse">
              <a:avLst/>
            </a:prstGeom>
            <a:solidFill>
              <a:srgbClr val="E81158"/>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800" b="1" i="0" u="none" strike="noStrike" cap="none" dirty="0">
                  <a:solidFill>
                    <a:srgbClr val="FFFFFF"/>
                  </a:solidFill>
                  <a:latin typeface="Arial Black"/>
                  <a:ea typeface="Arial Black"/>
                  <a:cs typeface="Arial Black"/>
                  <a:sym typeface="Arial Black"/>
                </a:rPr>
                <a:t>8</a:t>
              </a:r>
            </a:p>
          </p:txBody>
        </p:sp>
        <p:sp>
          <p:nvSpPr>
            <p:cNvPr id="1140" name="Google Shape;1140;gd288227fe4_0_1074"/>
            <p:cNvSpPr/>
            <p:nvPr/>
          </p:nvSpPr>
          <p:spPr>
            <a:xfrm>
              <a:off x="8072735" y="2332026"/>
              <a:ext cx="248100" cy="247500"/>
            </a:xfrm>
            <a:prstGeom prst="ellipse">
              <a:avLst/>
            </a:prstGeom>
            <a:solidFill>
              <a:srgbClr val="E81158"/>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800" b="1" i="0" u="none" strike="noStrike" cap="none" dirty="0">
                  <a:solidFill>
                    <a:srgbClr val="FFFFFF"/>
                  </a:solidFill>
                  <a:latin typeface="Arial Black"/>
                  <a:ea typeface="Arial Black"/>
                  <a:cs typeface="Arial Black"/>
                  <a:sym typeface="Arial Black"/>
                </a:rPr>
                <a:t>9</a:t>
              </a:r>
            </a:p>
          </p:txBody>
        </p:sp>
        <p:sp>
          <p:nvSpPr>
            <p:cNvPr id="1141" name="Google Shape;1141;gd288227fe4_0_1074"/>
            <p:cNvSpPr/>
            <p:nvPr/>
          </p:nvSpPr>
          <p:spPr>
            <a:xfrm>
              <a:off x="8307516" y="2392427"/>
              <a:ext cx="248100" cy="247500"/>
            </a:xfrm>
            <a:prstGeom prst="ellipse">
              <a:avLst/>
            </a:prstGeom>
            <a:solidFill>
              <a:srgbClr val="E81158"/>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800" b="1" i="0" u="none" strike="noStrike" cap="none" dirty="0">
                  <a:solidFill>
                    <a:srgbClr val="FFFFFF"/>
                  </a:solidFill>
                  <a:latin typeface="Arial Black"/>
                  <a:ea typeface="Arial Black"/>
                  <a:cs typeface="Arial Black"/>
                  <a:sym typeface="Arial Black"/>
                </a:rPr>
                <a:t>10</a:t>
              </a:r>
            </a:p>
          </p:txBody>
        </p:sp>
        <p:sp>
          <p:nvSpPr>
            <p:cNvPr id="1142" name="Google Shape;1142;gd288227fe4_0_1074"/>
            <p:cNvSpPr/>
            <p:nvPr/>
          </p:nvSpPr>
          <p:spPr>
            <a:xfrm>
              <a:off x="7927477" y="2523048"/>
              <a:ext cx="248100" cy="247500"/>
            </a:xfrm>
            <a:prstGeom prst="ellipse">
              <a:avLst/>
            </a:prstGeom>
            <a:solidFill>
              <a:srgbClr val="E81158"/>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800" b="1" i="0" u="none" strike="noStrike" cap="none" dirty="0">
                  <a:solidFill>
                    <a:srgbClr val="FFFFFF"/>
                  </a:solidFill>
                  <a:latin typeface="Arial Black"/>
                  <a:ea typeface="Arial Black"/>
                  <a:cs typeface="Arial Black"/>
                  <a:sym typeface="Arial Black"/>
                </a:rPr>
                <a:t>11</a:t>
              </a:r>
            </a:p>
          </p:txBody>
        </p:sp>
        <p:sp>
          <p:nvSpPr>
            <p:cNvPr id="1143" name="Google Shape;1143;gd288227fe4_0_1074"/>
            <p:cNvSpPr/>
            <p:nvPr/>
          </p:nvSpPr>
          <p:spPr>
            <a:xfrm>
              <a:off x="8295129" y="2573277"/>
              <a:ext cx="248100" cy="247500"/>
            </a:xfrm>
            <a:prstGeom prst="ellipse">
              <a:avLst/>
            </a:prstGeom>
            <a:solidFill>
              <a:srgbClr val="E81158"/>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800" b="1" i="0" u="none" strike="noStrike" cap="none" dirty="0">
                  <a:solidFill>
                    <a:srgbClr val="FFFFFF"/>
                  </a:solidFill>
                  <a:latin typeface="Arial Black"/>
                  <a:ea typeface="Arial Black"/>
                  <a:cs typeface="Arial Black"/>
                  <a:sym typeface="Arial Black"/>
                </a:rPr>
                <a:t>12</a:t>
              </a:r>
            </a:p>
          </p:txBody>
        </p:sp>
      </p:grpSp>
      <p:sp>
        <p:nvSpPr>
          <p:cNvPr id="1144" name="Google Shape;1144;gd288227fe4_0_1074"/>
          <p:cNvSpPr/>
          <p:nvPr/>
        </p:nvSpPr>
        <p:spPr>
          <a:xfrm>
            <a:off x="9169652" y="2520965"/>
            <a:ext cx="2479800" cy="1284900"/>
          </a:xfrm>
          <a:prstGeom prst="rect">
            <a:avLst/>
          </a:prstGeom>
          <a:solidFill>
            <a:srgbClr val="F2F2F2"/>
          </a:solidFill>
          <a:ln>
            <a:noFill/>
          </a:ln>
        </p:spPr>
        <p:txBody>
          <a:bodyPr spcFirstLastPara="1" wrap="square" lIns="144000" tIns="45700" rIns="91425" bIns="45700" anchor="ctr" anchorCtr="0">
            <a:noAutofit/>
          </a:bodyPr>
          <a:lstStyle/>
          <a:p>
            <a:pPr marL="0" marR="0" lvl="0" indent="0" algn="l" rtl="0">
              <a:lnSpc>
                <a:spcPct val="100000"/>
              </a:lnSpc>
              <a:spcBef>
                <a:spcPts val="0"/>
              </a:spcBef>
              <a:spcAft>
                <a:spcPts val="0"/>
              </a:spcAft>
              <a:buNone/>
            </a:pPr>
            <a:r>
              <a:rPr lang="en-US" sz="1400" b="0" i="0" u="none" strike="noStrike" cap="none" dirty="0">
                <a:solidFill>
                  <a:srgbClr val="002856"/>
                </a:solidFill>
                <a:latin typeface="Arial"/>
                <a:ea typeface="Arial"/>
                <a:cs typeface="Arial"/>
                <a:sym typeface="Arial"/>
              </a:rPr>
              <a:t>For example: AI applications in the corporate legal space where many turnkey solutions are available for the taking</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48"/>
        <p:cNvGrpSpPr/>
        <p:nvPr/>
      </p:nvGrpSpPr>
      <p:grpSpPr>
        <a:xfrm>
          <a:off x="0" y="0"/>
          <a:ext cx="0" cy="0"/>
          <a:chOff x="0" y="0"/>
          <a:chExt cx="0" cy="0"/>
        </a:xfrm>
      </p:grpSpPr>
      <p:sp>
        <p:nvSpPr>
          <p:cNvPr id="1149" name="Google Shape;1149;gcd4d3b5643_0_50"/>
          <p:cNvSpPr txBox="1">
            <a:spLocks noGrp="1"/>
          </p:cNvSpPr>
          <p:nvPr>
            <p:ph type="title"/>
          </p:nvPr>
        </p:nvSpPr>
        <p:spPr>
          <a:xfrm>
            <a:off x="457200" y="366713"/>
            <a:ext cx="11276100" cy="443100"/>
          </a:xfrm>
          <a:prstGeom prst="rect">
            <a:avLst/>
          </a:prstGeom>
        </p:spPr>
        <p:txBody>
          <a:bodyPr spcFirstLastPara="1" wrap="square" lIns="0" tIns="0" rIns="0" bIns="0" anchor="t" anchorCtr="0">
            <a:noAutofit/>
          </a:bodyPr>
          <a:lstStyle/>
          <a:p>
            <a:pPr marL="0" lvl="0" indent="0" algn="l" rtl="0">
              <a:spcBef>
                <a:spcPts val="1200"/>
              </a:spcBef>
              <a:spcAft>
                <a:spcPts val="0"/>
              </a:spcAft>
              <a:buNone/>
            </a:pPr>
            <a:r>
              <a:rPr lang="en-US" dirty="0"/>
              <a:t>Pipeline</a:t>
            </a:r>
          </a:p>
        </p:txBody>
      </p:sp>
      <p:pic>
        <p:nvPicPr>
          <p:cNvPr id="1150" name="Google Shape;1150;gcd4d3b5643_0_50"/>
          <p:cNvPicPr preferRelativeResize="0"/>
          <p:nvPr/>
        </p:nvPicPr>
        <p:blipFill rotWithShape="1">
          <a:blip r:embed="rId3">
            <a:alphaModFix/>
          </a:blip>
          <a:srcRect t="1671"/>
          <a:stretch/>
        </p:blipFill>
        <p:spPr>
          <a:xfrm>
            <a:off x="152400" y="1001950"/>
            <a:ext cx="8260775" cy="1624525"/>
          </a:xfrm>
          <a:prstGeom prst="rect">
            <a:avLst/>
          </a:prstGeom>
          <a:noFill/>
          <a:ln w="9525" cap="flat" cmpd="sng">
            <a:solidFill>
              <a:srgbClr val="E81159"/>
            </a:solidFill>
            <a:prstDash val="solid"/>
            <a:round/>
            <a:headEnd type="none" w="sm" len="sm"/>
            <a:tailEnd type="none" w="sm" len="sm"/>
          </a:ln>
        </p:spPr>
      </p:pic>
      <p:pic>
        <p:nvPicPr>
          <p:cNvPr id="1151" name="Google Shape;1151;gcd4d3b5643_0_50"/>
          <p:cNvPicPr preferRelativeResize="0"/>
          <p:nvPr/>
        </p:nvPicPr>
        <p:blipFill>
          <a:blip r:embed="rId4">
            <a:alphaModFix/>
          </a:blip>
          <a:stretch>
            <a:fillRect/>
          </a:stretch>
        </p:blipFill>
        <p:spPr>
          <a:xfrm>
            <a:off x="152400" y="2701875"/>
            <a:ext cx="8260775" cy="2682483"/>
          </a:xfrm>
          <a:prstGeom prst="rect">
            <a:avLst/>
          </a:prstGeom>
          <a:noFill/>
          <a:ln w="9525" cap="flat" cmpd="sng">
            <a:solidFill>
              <a:srgbClr val="E82365"/>
            </a:solidFill>
            <a:prstDash val="solid"/>
            <a:round/>
            <a:headEnd type="none" w="sm" len="sm"/>
            <a:tailEnd type="none" w="sm" len="sm"/>
          </a:ln>
        </p:spPr>
      </p:pic>
      <p:pic>
        <p:nvPicPr>
          <p:cNvPr id="1152" name="Google Shape;1152;gcd4d3b5643_0_50"/>
          <p:cNvPicPr preferRelativeResize="0"/>
          <p:nvPr/>
        </p:nvPicPr>
        <p:blipFill rotWithShape="1">
          <a:blip r:embed="rId5">
            <a:alphaModFix/>
          </a:blip>
          <a:srcRect t="4131"/>
          <a:stretch/>
        </p:blipFill>
        <p:spPr>
          <a:xfrm>
            <a:off x="152400" y="5520550"/>
            <a:ext cx="8583799" cy="785325"/>
          </a:xfrm>
          <a:prstGeom prst="rect">
            <a:avLst/>
          </a:prstGeom>
          <a:noFill/>
          <a:ln w="9525" cap="flat" cmpd="sng">
            <a:solidFill>
              <a:srgbClr val="E82365"/>
            </a:solidFill>
            <a:prstDash val="solid"/>
            <a:round/>
            <a:headEnd type="none" w="sm" len="sm"/>
            <a:tailEnd type="none" w="sm" len="sm"/>
          </a:ln>
        </p:spPr>
      </p:pic>
      <p:sp>
        <p:nvSpPr>
          <p:cNvPr id="1153" name="Google Shape;1153;gcd4d3b5643_0_50"/>
          <p:cNvSpPr txBox="1"/>
          <p:nvPr/>
        </p:nvSpPr>
        <p:spPr>
          <a:xfrm>
            <a:off x="8736200" y="1506413"/>
            <a:ext cx="3141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t>Add </a:t>
            </a:r>
            <a:r>
              <a:rPr lang="en-US" b="1" dirty="0"/>
              <a:t>Pipeline </a:t>
            </a:r>
            <a:r>
              <a:rPr lang="en-US" dirty="0"/>
              <a:t>elements in Step 1: Fill in Details section of the spreadsheet</a:t>
            </a:r>
          </a:p>
        </p:txBody>
      </p:sp>
      <p:sp>
        <p:nvSpPr>
          <p:cNvPr id="1154" name="Google Shape;1154;gcd4d3b5643_0_50"/>
          <p:cNvSpPr txBox="1"/>
          <p:nvPr/>
        </p:nvSpPr>
        <p:spPr>
          <a:xfrm>
            <a:off x="8736200" y="3351425"/>
            <a:ext cx="3261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t>Click </a:t>
            </a:r>
            <a:r>
              <a:rPr lang="en-US" b="1" dirty="0"/>
              <a:t>Insert → Shapes → Line Arrow</a:t>
            </a:r>
            <a:r>
              <a:rPr lang="en-US" dirty="0"/>
              <a:t> for selecting the unidirectional arrow</a:t>
            </a:r>
          </a:p>
        </p:txBody>
      </p:sp>
      <p:sp>
        <p:nvSpPr>
          <p:cNvPr id="1155" name="Google Shape;1155;gcd4d3b5643_0_50"/>
          <p:cNvSpPr txBox="1"/>
          <p:nvPr/>
        </p:nvSpPr>
        <p:spPr>
          <a:xfrm>
            <a:off x="8852875" y="5520550"/>
            <a:ext cx="3261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t>Simply draw the Line Arrow next to your use case</a:t>
            </a:r>
          </a:p>
        </p:txBody>
      </p:sp>
      <p:sp>
        <p:nvSpPr>
          <p:cNvPr id="1156" name="Google Shape;1156;gcd4d3b5643_0_50"/>
          <p:cNvSpPr/>
          <p:nvPr/>
        </p:nvSpPr>
        <p:spPr>
          <a:xfrm>
            <a:off x="8025325" y="904675"/>
            <a:ext cx="387900" cy="379500"/>
          </a:xfrm>
          <a:prstGeom prst="ellipse">
            <a:avLst/>
          </a:prstGeom>
          <a:solidFill>
            <a:srgbClr val="E8236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solidFill>
                  <a:schemeClr val="lt2"/>
                </a:solidFill>
              </a:rPr>
              <a:t>1</a:t>
            </a:r>
          </a:p>
        </p:txBody>
      </p:sp>
      <p:sp>
        <p:nvSpPr>
          <p:cNvPr id="1157" name="Google Shape;1157;gcd4d3b5643_0_50"/>
          <p:cNvSpPr/>
          <p:nvPr/>
        </p:nvSpPr>
        <p:spPr>
          <a:xfrm>
            <a:off x="8109625" y="2626475"/>
            <a:ext cx="387900" cy="379500"/>
          </a:xfrm>
          <a:prstGeom prst="ellipse">
            <a:avLst/>
          </a:prstGeom>
          <a:solidFill>
            <a:srgbClr val="E8236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solidFill>
                  <a:schemeClr val="lt2"/>
                </a:solidFill>
              </a:rPr>
              <a:t>2</a:t>
            </a:r>
          </a:p>
        </p:txBody>
      </p:sp>
      <p:sp>
        <p:nvSpPr>
          <p:cNvPr id="1158" name="Google Shape;1158;gcd4d3b5643_0_50"/>
          <p:cNvSpPr/>
          <p:nvPr/>
        </p:nvSpPr>
        <p:spPr>
          <a:xfrm>
            <a:off x="8413175" y="5384350"/>
            <a:ext cx="387900" cy="379500"/>
          </a:xfrm>
          <a:prstGeom prst="ellipse">
            <a:avLst/>
          </a:prstGeom>
          <a:solidFill>
            <a:srgbClr val="E8236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b="1" dirty="0">
                <a:solidFill>
                  <a:schemeClr val="lt2"/>
                </a:solidFill>
              </a:rPr>
              <a:t>3</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1162"/>
        <p:cNvGrpSpPr/>
        <p:nvPr/>
      </p:nvGrpSpPr>
      <p:grpSpPr>
        <a:xfrm>
          <a:off x="0" y="0"/>
          <a:ext cx="0" cy="0"/>
          <a:chOff x="0" y="0"/>
          <a:chExt cx="0" cy="0"/>
        </a:xfrm>
      </p:grpSpPr>
      <p:pic>
        <p:nvPicPr>
          <p:cNvPr id="1163" name="Google Shape;1163;gc09e07176b_0_296"/>
          <p:cNvPicPr preferRelativeResize="0"/>
          <p:nvPr/>
        </p:nvPicPr>
        <p:blipFill rotWithShape="1">
          <a:blip r:embed="rId3">
            <a:alphaModFix/>
          </a:blip>
          <a:srcRect/>
          <a:stretch/>
        </p:blipFill>
        <p:spPr>
          <a:xfrm>
            <a:off x="3762387" y="2914525"/>
            <a:ext cx="4679925" cy="1058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pic>
        <p:nvPicPr>
          <p:cNvPr id="374" name="Google Shape;374;gd288227fe4_0_60"/>
          <p:cNvPicPr preferRelativeResize="0"/>
          <p:nvPr/>
        </p:nvPicPr>
        <p:blipFill>
          <a:blip r:embed="rId3">
            <a:alphaModFix/>
          </a:blip>
          <a:stretch>
            <a:fillRect/>
          </a:stretch>
        </p:blipFill>
        <p:spPr>
          <a:xfrm>
            <a:off x="1458413" y="2934466"/>
            <a:ext cx="1121425" cy="1121425"/>
          </a:xfrm>
          <a:prstGeom prst="rect">
            <a:avLst/>
          </a:prstGeom>
          <a:noFill/>
          <a:ln>
            <a:noFill/>
          </a:ln>
        </p:spPr>
      </p:pic>
      <p:sp>
        <p:nvSpPr>
          <p:cNvPr id="375" name="Google Shape;375;gd288227fe4_0_60"/>
          <p:cNvSpPr txBox="1"/>
          <p:nvPr/>
        </p:nvSpPr>
        <p:spPr>
          <a:xfrm>
            <a:off x="1250375" y="4324775"/>
            <a:ext cx="15375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t>Search Gartner.com for available Prisms,</a:t>
            </a:r>
            <a:br>
              <a:rPr lang="en-US" dirty="0"/>
            </a:br>
            <a:r>
              <a:rPr lang="en-US" dirty="0"/>
              <a:t>Hype Cycles and Use Case Toolkits</a:t>
            </a:r>
          </a:p>
        </p:txBody>
      </p:sp>
      <p:pic>
        <p:nvPicPr>
          <p:cNvPr id="376" name="Google Shape;376;gd288227fe4_0_60"/>
          <p:cNvPicPr preferRelativeResize="0"/>
          <p:nvPr/>
        </p:nvPicPr>
        <p:blipFill rotWithShape="1">
          <a:blip r:embed="rId4">
            <a:alphaModFix/>
          </a:blip>
          <a:srcRect l="14658" t="10764" r="13024" b="11794"/>
          <a:stretch/>
        </p:blipFill>
        <p:spPr>
          <a:xfrm>
            <a:off x="4052313" y="2215175"/>
            <a:ext cx="1790925" cy="2065425"/>
          </a:xfrm>
          <a:prstGeom prst="rect">
            <a:avLst/>
          </a:prstGeom>
          <a:noFill/>
          <a:ln>
            <a:noFill/>
          </a:ln>
        </p:spPr>
      </p:pic>
      <p:sp>
        <p:nvSpPr>
          <p:cNvPr id="377" name="Google Shape;377;gd288227fe4_0_60"/>
          <p:cNvSpPr txBox="1"/>
          <p:nvPr/>
        </p:nvSpPr>
        <p:spPr>
          <a:xfrm>
            <a:off x="4079877" y="4324775"/>
            <a:ext cx="17358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t>Engage with Business, IT and domain stakeholders for identifying business priorities</a:t>
            </a:r>
          </a:p>
        </p:txBody>
      </p:sp>
      <p:pic>
        <p:nvPicPr>
          <p:cNvPr id="378" name="Google Shape;378;gd288227fe4_0_60"/>
          <p:cNvPicPr preferRelativeResize="0"/>
          <p:nvPr/>
        </p:nvPicPr>
        <p:blipFill>
          <a:blip r:embed="rId5">
            <a:alphaModFix/>
          </a:blip>
          <a:stretch>
            <a:fillRect/>
          </a:stretch>
        </p:blipFill>
        <p:spPr>
          <a:xfrm>
            <a:off x="7142725" y="2414998"/>
            <a:ext cx="1665775" cy="1665775"/>
          </a:xfrm>
          <a:prstGeom prst="rect">
            <a:avLst/>
          </a:prstGeom>
          <a:noFill/>
          <a:ln>
            <a:noFill/>
          </a:ln>
        </p:spPr>
      </p:pic>
      <p:sp>
        <p:nvSpPr>
          <p:cNvPr id="379" name="Google Shape;379;gd288227fe4_0_60"/>
          <p:cNvSpPr txBox="1"/>
          <p:nvPr/>
        </p:nvSpPr>
        <p:spPr>
          <a:xfrm>
            <a:off x="7107702" y="4324775"/>
            <a:ext cx="2087098" cy="1908184"/>
          </a:xfrm>
          <a:prstGeom prst="rect">
            <a:avLst/>
          </a:prstGeom>
          <a:noFill/>
          <a:ln>
            <a:noFill/>
          </a:ln>
        </p:spPr>
        <p:txBody>
          <a:bodyPr spcFirstLastPara="1" wrap="square" lIns="91425" tIns="91425" rIns="91425" bIns="91425" anchor="t" anchorCtr="0">
            <a:spAutoFit/>
          </a:bodyPr>
          <a:lstStyle/>
          <a:p>
            <a:pPr lvl="0"/>
            <a:r>
              <a:rPr lang="en-US" dirty="0"/>
              <a:t>Don’t know where to start? Check out our </a:t>
            </a:r>
            <a:r>
              <a:rPr lang="en-US" dirty="0">
                <a:hlinkClick r:id="rId6"/>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Understanding Use-Case Prisms for Prioritizing Artificial Intelligence Investments</a:t>
            </a:r>
            <a:r>
              <a:rPr lang="en-US" dirty="0">
                <a:hlinkClick r:id="rId6"/>
              </a:rPr>
              <a:t> </a:t>
            </a:r>
            <a:r>
              <a:rPr lang="en-US" dirty="0"/>
              <a:t>for some further direction</a:t>
            </a:r>
          </a:p>
        </p:txBody>
      </p:sp>
      <p:sp>
        <p:nvSpPr>
          <p:cNvPr id="380" name="Google Shape;380;gd288227fe4_0_60"/>
          <p:cNvSpPr/>
          <p:nvPr/>
        </p:nvSpPr>
        <p:spPr>
          <a:xfrm>
            <a:off x="346025" y="22332"/>
            <a:ext cx="1645800" cy="1046100"/>
          </a:xfrm>
          <a:prstGeom prst="rect">
            <a:avLst/>
          </a:prstGeom>
          <a:solidFill>
            <a:schemeClr val="accen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gd288227fe4_0_60"/>
          <p:cNvSpPr/>
          <p:nvPr/>
        </p:nvSpPr>
        <p:spPr>
          <a:xfrm>
            <a:off x="1987474" y="23071"/>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gd288227fe4_0_60"/>
          <p:cNvSpPr/>
          <p:nvPr/>
        </p:nvSpPr>
        <p:spPr>
          <a:xfrm>
            <a:off x="3637699" y="22323"/>
            <a:ext cx="1645800" cy="1046100"/>
          </a:xfrm>
          <a:prstGeom prst="rect">
            <a:avLst/>
          </a:prstGeom>
          <a:solidFill>
            <a:srgbClr val="CCCCCC"/>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 name="Google Shape;383;gd288227fe4_0_60"/>
          <p:cNvSpPr/>
          <p:nvPr/>
        </p:nvSpPr>
        <p:spPr>
          <a:xfrm>
            <a:off x="5286459" y="23071"/>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 name="Google Shape;384;gd288227fe4_0_60"/>
          <p:cNvSpPr/>
          <p:nvPr/>
        </p:nvSpPr>
        <p:spPr>
          <a:xfrm>
            <a:off x="6906872" y="22332"/>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5" name="Google Shape;385;gd288227fe4_0_60"/>
          <p:cNvSpPr/>
          <p:nvPr/>
        </p:nvSpPr>
        <p:spPr>
          <a:xfrm>
            <a:off x="8548888" y="23071"/>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386" name="Google Shape;386;gd288227fe4_0_60"/>
          <p:cNvSpPr txBox="1"/>
          <p:nvPr/>
        </p:nvSpPr>
        <p:spPr>
          <a:xfrm>
            <a:off x="334775" y="191225"/>
            <a:ext cx="1652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Gather Use Cases</a:t>
            </a:r>
          </a:p>
        </p:txBody>
      </p:sp>
      <p:sp>
        <p:nvSpPr>
          <p:cNvPr id="387" name="Google Shape;387;gd288227fe4_0_60"/>
          <p:cNvSpPr txBox="1"/>
          <p:nvPr/>
        </p:nvSpPr>
        <p:spPr>
          <a:xfrm>
            <a:off x="1976225" y="112263"/>
            <a:ext cx="16524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Focus on Relevant Use Cases</a:t>
            </a:r>
          </a:p>
        </p:txBody>
      </p:sp>
      <p:sp>
        <p:nvSpPr>
          <p:cNvPr id="388" name="Google Shape;388;gd288227fe4_0_60"/>
          <p:cNvSpPr txBox="1"/>
          <p:nvPr/>
        </p:nvSpPr>
        <p:spPr>
          <a:xfrm>
            <a:off x="3702650" y="341024"/>
            <a:ext cx="165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Add Use Cases</a:t>
            </a:r>
          </a:p>
        </p:txBody>
      </p:sp>
      <p:sp>
        <p:nvSpPr>
          <p:cNvPr id="389" name="Google Shape;389;gd288227fe4_0_60"/>
          <p:cNvSpPr txBox="1"/>
          <p:nvPr/>
        </p:nvSpPr>
        <p:spPr>
          <a:xfrm>
            <a:off x="5307713" y="4563"/>
            <a:ext cx="16524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Determine Business Value &amp; Feasibility Dimensions</a:t>
            </a:r>
          </a:p>
        </p:txBody>
      </p:sp>
      <p:sp>
        <p:nvSpPr>
          <p:cNvPr id="390" name="Google Shape;390;gd288227fe4_0_60"/>
          <p:cNvSpPr txBox="1"/>
          <p:nvPr/>
        </p:nvSpPr>
        <p:spPr>
          <a:xfrm>
            <a:off x="6841925" y="191213"/>
            <a:ext cx="1652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Customize Weightings</a:t>
            </a:r>
          </a:p>
        </p:txBody>
      </p:sp>
      <p:sp>
        <p:nvSpPr>
          <p:cNvPr id="391" name="Google Shape;391;gd288227fe4_0_60"/>
          <p:cNvSpPr txBox="1"/>
          <p:nvPr/>
        </p:nvSpPr>
        <p:spPr>
          <a:xfrm>
            <a:off x="8548325" y="265763"/>
            <a:ext cx="165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Score Use Cases</a:t>
            </a:r>
          </a:p>
        </p:txBody>
      </p:sp>
      <p:sp>
        <p:nvSpPr>
          <p:cNvPr id="392" name="Google Shape;392;gd288227fe4_0_60"/>
          <p:cNvSpPr/>
          <p:nvPr/>
        </p:nvSpPr>
        <p:spPr>
          <a:xfrm>
            <a:off x="10191801" y="22332"/>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3" name="Google Shape;393;gd288227fe4_0_60"/>
          <p:cNvSpPr txBox="1"/>
          <p:nvPr/>
        </p:nvSpPr>
        <p:spPr>
          <a:xfrm>
            <a:off x="10180555" y="333713"/>
            <a:ext cx="165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rgbClr val="FFFFFF"/>
                </a:solidFill>
              </a:rPr>
              <a:t>Refinement</a:t>
            </a:r>
          </a:p>
        </p:txBody>
      </p:sp>
      <p:sp>
        <p:nvSpPr>
          <p:cNvPr id="394" name="Google Shape;394;gd288227fe4_0_60"/>
          <p:cNvSpPr/>
          <p:nvPr/>
        </p:nvSpPr>
        <p:spPr>
          <a:xfrm>
            <a:off x="5324492"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4</a:t>
            </a:r>
            <a:endParaRPr lang="en-US" sz="1300" i="0" u="none" strike="noStrike" cap="none" dirty="0">
              <a:latin typeface="Arial Black"/>
              <a:ea typeface="Arial Black"/>
              <a:cs typeface="Arial Black"/>
              <a:sym typeface="Arial Black"/>
            </a:endParaRPr>
          </a:p>
        </p:txBody>
      </p:sp>
      <p:sp>
        <p:nvSpPr>
          <p:cNvPr id="395" name="Google Shape;395;gd288227fe4_0_60"/>
          <p:cNvSpPr/>
          <p:nvPr/>
        </p:nvSpPr>
        <p:spPr>
          <a:xfrm>
            <a:off x="3682029"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3</a:t>
            </a:r>
            <a:endParaRPr lang="en-US" sz="1300" i="0" u="none" strike="noStrike" cap="none" dirty="0">
              <a:latin typeface="Arial Black"/>
              <a:ea typeface="Arial Black"/>
              <a:cs typeface="Arial Black"/>
              <a:sym typeface="Arial Black"/>
            </a:endParaRPr>
          </a:p>
        </p:txBody>
      </p:sp>
      <p:sp>
        <p:nvSpPr>
          <p:cNvPr id="396" name="Google Shape;396;gd288227fe4_0_60"/>
          <p:cNvSpPr/>
          <p:nvPr/>
        </p:nvSpPr>
        <p:spPr>
          <a:xfrm>
            <a:off x="2047454" y="9285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2</a:t>
            </a:r>
            <a:endParaRPr lang="en-US" sz="1300" i="0" u="none" strike="noStrike" cap="none" dirty="0">
              <a:latin typeface="Arial Black"/>
              <a:ea typeface="Arial Black"/>
              <a:cs typeface="Arial Black"/>
              <a:sym typeface="Arial Black"/>
            </a:endParaRPr>
          </a:p>
        </p:txBody>
      </p:sp>
      <p:sp>
        <p:nvSpPr>
          <p:cNvPr id="397" name="Google Shape;397;gd288227fe4_0_60"/>
          <p:cNvSpPr/>
          <p:nvPr/>
        </p:nvSpPr>
        <p:spPr>
          <a:xfrm>
            <a:off x="412879" y="112279"/>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1</a:t>
            </a:r>
            <a:endParaRPr lang="en-US" sz="1300" i="0" u="none" strike="noStrike" cap="none" dirty="0">
              <a:latin typeface="Arial Black"/>
              <a:ea typeface="Arial Black"/>
              <a:cs typeface="Arial Black"/>
              <a:sym typeface="Arial Black"/>
            </a:endParaRPr>
          </a:p>
        </p:txBody>
      </p:sp>
      <p:sp>
        <p:nvSpPr>
          <p:cNvPr id="398" name="Google Shape;398;gd288227fe4_0_60"/>
          <p:cNvSpPr/>
          <p:nvPr/>
        </p:nvSpPr>
        <p:spPr>
          <a:xfrm>
            <a:off x="6979542"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5</a:t>
            </a:r>
            <a:endParaRPr lang="en-US" sz="1300" i="0" u="none" strike="noStrike" cap="none" dirty="0">
              <a:latin typeface="Arial Black"/>
              <a:ea typeface="Arial Black"/>
              <a:cs typeface="Arial Black"/>
              <a:sym typeface="Arial Black"/>
            </a:endParaRPr>
          </a:p>
        </p:txBody>
      </p:sp>
      <p:sp>
        <p:nvSpPr>
          <p:cNvPr id="399" name="Google Shape;399;gd288227fe4_0_60"/>
          <p:cNvSpPr/>
          <p:nvPr/>
        </p:nvSpPr>
        <p:spPr>
          <a:xfrm>
            <a:off x="8634579"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6</a:t>
            </a:r>
            <a:endParaRPr lang="en-US" sz="1300" i="0" u="none" strike="noStrike" cap="none" dirty="0">
              <a:latin typeface="Arial Black"/>
              <a:ea typeface="Arial Black"/>
              <a:cs typeface="Arial Black"/>
              <a:sym typeface="Arial Black"/>
            </a:endParaRPr>
          </a:p>
        </p:txBody>
      </p:sp>
      <p:sp>
        <p:nvSpPr>
          <p:cNvPr id="400" name="Google Shape;400;gd288227fe4_0_60"/>
          <p:cNvSpPr/>
          <p:nvPr/>
        </p:nvSpPr>
        <p:spPr>
          <a:xfrm>
            <a:off x="10254729"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7</a:t>
            </a:r>
            <a:endParaRPr lang="en-US" sz="1300" i="0" u="none" strike="noStrike" cap="none" dirty="0">
              <a:latin typeface="Arial Black"/>
              <a:ea typeface="Arial Black"/>
              <a:cs typeface="Arial Black"/>
              <a:sym typeface="Arial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gd288227fe4_0_358"/>
          <p:cNvSpPr/>
          <p:nvPr/>
        </p:nvSpPr>
        <p:spPr>
          <a:xfrm>
            <a:off x="613375" y="1809525"/>
            <a:ext cx="4610100" cy="4074300"/>
          </a:xfrm>
          <a:prstGeom prst="rect">
            <a:avLst/>
          </a:prstGeom>
          <a:solidFill>
            <a:schemeClr val="lt2"/>
          </a:solidFill>
          <a:ln w="19050" cap="flat" cmpd="sng">
            <a:solidFill>
              <a:srgbClr val="E8115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 name="Google Shape;406;gd288227fe4_0_358"/>
          <p:cNvSpPr txBox="1"/>
          <p:nvPr/>
        </p:nvSpPr>
        <p:spPr>
          <a:xfrm>
            <a:off x="1018925" y="1574800"/>
            <a:ext cx="3829200" cy="538579"/>
          </a:xfrm>
          <a:prstGeom prst="rect">
            <a:avLst/>
          </a:prstGeom>
          <a:solidFill>
            <a:schemeClr val="lt2"/>
          </a:solidFill>
          <a:ln w="28575" cap="flat" cmpd="sng">
            <a:solidFill>
              <a:schemeClr val="lt2"/>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chemeClr val="dk1"/>
              </a:buClr>
              <a:buSzPts val="1100"/>
              <a:buFont typeface="Arial"/>
              <a:buNone/>
            </a:pPr>
            <a:r>
              <a:rPr lang="en-US" sz="2000" b="1" i="0" u="none" strike="noStrike" cap="none" dirty="0">
                <a:solidFill>
                  <a:srgbClr val="444444"/>
                </a:solidFill>
                <a:latin typeface="Arial"/>
                <a:ea typeface="Arial"/>
                <a:cs typeface="Arial"/>
                <a:sym typeface="Arial"/>
              </a:rPr>
              <a:t>Relevant business use cases:</a:t>
            </a:r>
            <a:endParaRPr lang="en-US" sz="1800" b="1" i="0" u="none" strike="noStrike" cap="none" dirty="0">
              <a:solidFill>
                <a:srgbClr val="999999"/>
              </a:solidFill>
              <a:latin typeface="Arial"/>
              <a:ea typeface="Arial"/>
              <a:cs typeface="Arial"/>
              <a:sym typeface="Arial"/>
            </a:endParaRPr>
          </a:p>
        </p:txBody>
      </p:sp>
      <p:pic>
        <p:nvPicPr>
          <p:cNvPr id="407" name="Google Shape;407;gd288227fe4_0_358"/>
          <p:cNvPicPr preferRelativeResize="0"/>
          <p:nvPr/>
        </p:nvPicPr>
        <p:blipFill>
          <a:blip r:embed="rId3">
            <a:alphaModFix/>
          </a:blip>
          <a:stretch>
            <a:fillRect/>
          </a:stretch>
        </p:blipFill>
        <p:spPr>
          <a:xfrm>
            <a:off x="712500" y="1996100"/>
            <a:ext cx="1099199" cy="1099199"/>
          </a:xfrm>
          <a:prstGeom prst="rect">
            <a:avLst/>
          </a:prstGeom>
          <a:noFill/>
          <a:ln>
            <a:noFill/>
          </a:ln>
        </p:spPr>
      </p:pic>
      <p:pic>
        <p:nvPicPr>
          <p:cNvPr id="408" name="Google Shape;408;gd288227fe4_0_358"/>
          <p:cNvPicPr preferRelativeResize="0"/>
          <p:nvPr/>
        </p:nvPicPr>
        <p:blipFill>
          <a:blip r:embed="rId4">
            <a:alphaModFix/>
          </a:blip>
          <a:stretch>
            <a:fillRect/>
          </a:stretch>
        </p:blipFill>
        <p:spPr>
          <a:xfrm>
            <a:off x="869100" y="3060000"/>
            <a:ext cx="786000" cy="786000"/>
          </a:xfrm>
          <a:prstGeom prst="rect">
            <a:avLst/>
          </a:prstGeom>
          <a:noFill/>
          <a:ln>
            <a:noFill/>
          </a:ln>
        </p:spPr>
      </p:pic>
      <p:pic>
        <p:nvPicPr>
          <p:cNvPr id="409" name="Google Shape;409;gd288227fe4_0_358"/>
          <p:cNvPicPr preferRelativeResize="0"/>
          <p:nvPr/>
        </p:nvPicPr>
        <p:blipFill>
          <a:blip r:embed="rId5">
            <a:alphaModFix/>
          </a:blip>
          <a:stretch>
            <a:fillRect/>
          </a:stretch>
        </p:blipFill>
        <p:spPr>
          <a:xfrm>
            <a:off x="869100" y="4011900"/>
            <a:ext cx="785999" cy="785999"/>
          </a:xfrm>
          <a:prstGeom prst="rect">
            <a:avLst/>
          </a:prstGeom>
          <a:noFill/>
          <a:ln>
            <a:noFill/>
          </a:ln>
        </p:spPr>
      </p:pic>
      <p:pic>
        <p:nvPicPr>
          <p:cNvPr id="410" name="Google Shape;410;gd288227fe4_0_358"/>
          <p:cNvPicPr preferRelativeResize="0"/>
          <p:nvPr/>
        </p:nvPicPr>
        <p:blipFill>
          <a:blip r:embed="rId6">
            <a:alphaModFix/>
          </a:blip>
          <a:stretch>
            <a:fillRect/>
          </a:stretch>
        </p:blipFill>
        <p:spPr>
          <a:xfrm>
            <a:off x="916350" y="4930800"/>
            <a:ext cx="691500" cy="691500"/>
          </a:xfrm>
          <a:prstGeom prst="rect">
            <a:avLst/>
          </a:prstGeom>
          <a:noFill/>
          <a:ln>
            <a:noFill/>
          </a:ln>
        </p:spPr>
      </p:pic>
      <p:sp>
        <p:nvSpPr>
          <p:cNvPr id="411" name="Google Shape;411;gd288227fe4_0_358"/>
          <p:cNvSpPr txBox="1"/>
          <p:nvPr/>
        </p:nvSpPr>
        <p:spPr>
          <a:xfrm>
            <a:off x="1754525" y="2361150"/>
            <a:ext cx="2971800" cy="63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500" dirty="0">
                <a:solidFill>
                  <a:schemeClr val="dk1"/>
                </a:solidFill>
              </a:rPr>
              <a:t>Are a specific business activity</a:t>
            </a:r>
          </a:p>
          <a:p>
            <a:pPr marL="0" lvl="0" indent="0" algn="l" rtl="0">
              <a:spcBef>
                <a:spcPts val="0"/>
              </a:spcBef>
              <a:spcAft>
                <a:spcPts val="0"/>
              </a:spcAft>
              <a:buNone/>
            </a:pPr>
            <a:endParaRPr lang="en-US" dirty="0"/>
          </a:p>
        </p:txBody>
      </p:sp>
      <p:sp>
        <p:nvSpPr>
          <p:cNvPr id="412" name="Google Shape;412;gd288227fe4_0_358"/>
          <p:cNvSpPr txBox="1"/>
          <p:nvPr/>
        </p:nvSpPr>
        <p:spPr>
          <a:xfrm>
            <a:off x="1793975" y="3172600"/>
            <a:ext cx="3570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500" dirty="0">
                <a:solidFill>
                  <a:schemeClr val="dk1"/>
                </a:solidFill>
              </a:rPr>
              <a:t>Have significant observable / measurable business outcomes</a:t>
            </a:r>
            <a:endParaRPr lang="en-US" dirty="0"/>
          </a:p>
        </p:txBody>
      </p:sp>
      <p:sp>
        <p:nvSpPr>
          <p:cNvPr id="413" name="Google Shape;413;gd288227fe4_0_358"/>
          <p:cNvSpPr txBox="1"/>
          <p:nvPr/>
        </p:nvSpPr>
        <p:spPr>
          <a:xfrm>
            <a:off x="1740425" y="4214300"/>
            <a:ext cx="30000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500" dirty="0">
                <a:solidFill>
                  <a:schemeClr val="dk1"/>
                </a:solidFill>
              </a:rPr>
              <a:t>Are well-phrased and to the point</a:t>
            </a:r>
          </a:p>
        </p:txBody>
      </p:sp>
      <p:sp>
        <p:nvSpPr>
          <p:cNvPr id="414" name="Google Shape;414;gd288227fe4_0_358"/>
          <p:cNvSpPr txBox="1"/>
          <p:nvPr/>
        </p:nvSpPr>
        <p:spPr>
          <a:xfrm>
            <a:off x="1754525" y="5025000"/>
            <a:ext cx="3261600" cy="415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500" dirty="0">
                <a:solidFill>
                  <a:schemeClr val="dk1"/>
                </a:solidFill>
              </a:rPr>
              <a:t>Do not overlap with other use cases</a:t>
            </a:r>
            <a:endParaRPr lang="en-US" sz="1800" b="1" dirty="0">
              <a:solidFill>
                <a:srgbClr val="999999"/>
              </a:solidFill>
            </a:endParaRPr>
          </a:p>
        </p:txBody>
      </p:sp>
      <p:sp>
        <p:nvSpPr>
          <p:cNvPr id="415" name="Google Shape;415;gd288227fe4_0_358"/>
          <p:cNvSpPr/>
          <p:nvPr/>
        </p:nvSpPr>
        <p:spPr>
          <a:xfrm>
            <a:off x="346025" y="22332"/>
            <a:ext cx="1645800" cy="1046100"/>
          </a:xfrm>
          <a:prstGeom prst="rect">
            <a:avLst/>
          </a:prstGeom>
          <a:solidFill>
            <a:schemeClr val="accen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6" name="Google Shape;416;gd288227fe4_0_358"/>
          <p:cNvSpPr/>
          <p:nvPr/>
        </p:nvSpPr>
        <p:spPr>
          <a:xfrm>
            <a:off x="1987474" y="23071"/>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7" name="Google Shape;417;gd288227fe4_0_358"/>
          <p:cNvSpPr/>
          <p:nvPr/>
        </p:nvSpPr>
        <p:spPr>
          <a:xfrm>
            <a:off x="3637699" y="22323"/>
            <a:ext cx="1645800" cy="1046100"/>
          </a:xfrm>
          <a:prstGeom prst="rect">
            <a:avLst/>
          </a:prstGeom>
          <a:solidFill>
            <a:srgbClr val="CCCCCC"/>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8" name="Google Shape;418;gd288227fe4_0_358"/>
          <p:cNvSpPr/>
          <p:nvPr/>
        </p:nvSpPr>
        <p:spPr>
          <a:xfrm>
            <a:off x="5286459" y="23071"/>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9" name="Google Shape;419;gd288227fe4_0_358"/>
          <p:cNvSpPr/>
          <p:nvPr/>
        </p:nvSpPr>
        <p:spPr>
          <a:xfrm>
            <a:off x="6906872" y="22332"/>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0" name="Google Shape;420;gd288227fe4_0_358"/>
          <p:cNvSpPr/>
          <p:nvPr/>
        </p:nvSpPr>
        <p:spPr>
          <a:xfrm>
            <a:off x="8548888" y="23071"/>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421" name="Google Shape;421;gd288227fe4_0_358"/>
          <p:cNvSpPr txBox="1"/>
          <p:nvPr/>
        </p:nvSpPr>
        <p:spPr>
          <a:xfrm>
            <a:off x="334775" y="191225"/>
            <a:ext cx="1652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Gather Use Cases</a:t>
            </a:r>
          </a:p>
        </p:txBody>
      </p:sp>
      <p:sp>
        <p:nvSpPr>
          <p:cNvPr id="422" name="Google Shape;422;gd288227fe4_0_358"/>
          <p:cNvSpPr txBox="1"/>
          <p:nvPr/>
        </p:nvSpPr>
        <p:spPr>
          <a:xfrm>
            <a:off x="1976225" y="112263"/>
            <a:ext cx="16524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Focus on Relevant Use Cases</a:t>
            </a:r>
          </a:p>
        </p:txBody>
      </p:sp>
      <p:sp>
        <p:nvSpPr>
          <p:cNvPr id="423" name="Google Shape;423;gd288227fe4_0_358"/>
          <p:cNvSpPr txBox="1"/>
          <p:nvPr/>
        </p:nvSpPr>
        <p:spPr>
          <a:xfrm>
            <a:off x="3702650" y="341024"/>
            <a:ext cx="165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Add Use Cases</a:t>
            </a:r>
          </a:p>
        </p:txBody>
      </p:sp>
      <p:sp>
        <p:nvSpPr>
          <p:cNvPr id="424" name="Google Shape;424;gd288227fe4_0_358"/>
          <p:cNvSpPr txBox="1"/>
          <p:nvPr/>
        </p:nvSpPr>
        <p:spPr>
          <a:xfrm>
            <a:off x="5307713" y="4563"/>
            <a:ext cx="16524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Determine Business Value &amp; Feasibility Dimensions</a:t>
            </a:r>
          </a:p>
        </p:txBody>
      </p:sp>
      <p:sp>
        <p:nvSpPr>
          <p:cNvPr id="425" name="Google Shape;425;gd288227fe4_0_358"/>
          <p:cNvSpPr txBox="1"/>
          <p:nvPr/>
        </p:nvSpPr>
        <p:spPr>
          <a:xfrm>
            <a:off x="6841925" y="191213"/>
            <a:ext cx="1652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Customize Weightings</a:t>
            </a:r>
          </a:p>
        </p:txBody>
      </p:sp>
      <p:sp>
        <p:nvSpPr>
          <p:cNvPr id="426" name="Google Shape;426;gd288227fe4_0_358"/>
          <p:cNvSpPr txBox="1"/>
          <p:nvPr/>
        </p:nvSpPr>
        <p:spPr>
          <a:xfrm>
            <a:off x="8548325" y="265763"/>
            <a:ext cx="165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Score Use Cases</a:t>
            </a:r>
          </a:p>
        </p:txBody>
      </p:sp>
      <p:sp>
        <p:nvSpPr>
          <p:cNvPr id="427" name="Google Shape;427;gd288227fe4_0_358"/>
          <p:cNvSpPr/>
          <p:nvPr/>
        </p:nvSpPr>
        <p:spPr>
          <a:xfrm>
            <a:off x="10191801" y="22332"/>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8" name="Google Shape;428;gd288227fe4_0_358"/>
          <p:cNvSpPr txBox="1"/>
          <p:nvPr/>
        </p:nvSpPr>
        <p:spPr>
          <a:xfrm>
            <a:off x="10180555" y="333713"/>
            <a:ext cx="165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rgbClr val="FFFFFF"/>
                </a:solidFill>
              </a:rPr>
              <a:t>Refinement</a:t>
            </a:r>
          </a:p>
        </p:txBody>
      </p:sp>
      <p:sp>
        <p:nvSpPr>
          <p:cNvPr id="429" name="Google Shape;429;gd288227fe4_0_358"/>
          <p:cNvSpPr/>
          <p:nvPr/>
        </p:nvSpPr>
        <p:spPr>
          <a:xfrm>
            <a:off x="5324492"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4</a:t>
            </a:r>
            <a:endParaRPr lang="en-US" sz="1300" i="0" u="none" strike="noStrike" cap="none" dirty="0">
              <a:latin typeface="Arial Black"/>
              <a:ea typeface="Arial Black"/>
              <a:cs typeface="Arial Black"/>
              <a:sym typeface="Arial Black"/>
            </a:endParaRPr>
          </a:p>
        </p:txBody>
      </p:sp>
      <p:sp>
        <p:nvSpPr>
          <p:cNvPr id="430" name="Google Shape;430;gd288227fe4_0_358"/>
          <p:cNvSpPr/>
          <p:nvPr/>
        </p:nvSpPr>
        <p:spPr>
          <a:xfrm>
            <a:off x="3682029"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3</a:t>
            </a:r>
            <a:endParaRPr lang="en-US" sz="1300" i="0" u="none" strike="noStrike" cap="none" dirty="0">
              <a:latin typeface="Arial Black"/>
              <a:ea typeface="Arial Black"/>
              <a:cs typeface="Arial Black"/>
              <a:sym typeface="Arial Black"/>
            </a:endParaRPr>
          </a:p>
        </p:txBody>
      </p:sp>
      <p:sp>
        <p:nvSpPr>
          <p:cNvPr id="431" name="Google Shape;431;gd288227fe4_0_358"/>
          <p:cNvSpPr/>
          <p:nvPr/>
        </p:nvSpPr>
        <p:spPr>
          <a:xfrm>
            <a:off x="2047454" y="9285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2</a:t>
            </a:r>
            <a:endParaRPr lang="en-US" sz="1300" i="0" u="none" strike="noStrike" cap="none" dirty="0">
              <a:latin typeface="Arial Black"/>
              <a:ea typeface="Arial Black"/>
              <a:cs typeface="Arial Black"/>
              <a:sym typeface="Arial Black"/>
            </a:endParaRPr>
          </a:p>
        </p:txBody>
      </p:sp>
      <p:sp>
        <p:nvSpPr>
          <p:cNvPr id="432" name="Google Shape;432;gd288227fe4_0_358"/>
          <p:cNvSpPr/>
          <p:nvPr/>
        </p:nvSpPr>
        <p:spPr>
          <a:xfrm>
            <a:off x="412879" y="112279"/>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1</a:t>
            </a:r>
            <a:endParaRPr lang="en-US" sz="1300" i="0" u="none" strike="noStrike" cap="none" dirty="0">
              <a:latin typeface="Arial Black"/>
              <a:ea typeface="Arial Black"/>
              <a:cs typeface="Arial Black"/>
              <a:sym typeface="Arial Black"/>
            </a:endParaRPr>
          </a:p>
        </p:txBody>
      </p:sp>
      <p:sp>
        <p:nvSpPr>
          <p:cNvPr id="433" name="Google Shape;433;gd288227fe4_0_358"/>
          <p:cNvSpPr/>
          <p:nvPr/>
        </p:nvSpPr>
        <p:spPr>
          <a:xfrm>
            <a:off x="6979542"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5</a:t>
            </a:r>
            <a:endParaRPr lang="en-US" sz="1300" i="0" u="none" strike="noStrike" cap="none" dirty="0">
              <a:latin typeface="Arial Black"/>
              <a:ea typeface="Arial Black"/>
              <a:cs typeface="Arial Black"/>
              <a:sym typeface="Arial Black"/>
            </a:endParaRPr>
          </a:p>
        </p:txBody>
      </p:sp>
      <p:sp>
        <p:nvSpPr>
          <p:cNvPr id="434" name="Google Shape;434;gd288227fe4_0_358"/>
          <p:cNvSpPr/>
          <p:nvPr/>
        </p:nvSpPr>
        <p:spPr>
          <a:xfrm>
            <a:off x="8634579"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6</a:t>
            </a:r>
            <a:endParaRPr lang="en-US" sz="1300" i="0" u="none" strike="noStrike" cap="none" dirty="0">
              <a:latin typeface="Arial Black"/>
              <a:ea typeface="Arial Black"/>
              <a:cs typeface="Arial Black"/>
              <a:sym typeface="Arial Black"/>
            </a:endParaRPr>
          </a:p>
        </p:txBody>
      </p:sp>
      <p:sp>
        <p:nvSpPr>
          <p:cNvPr id="435" name="Google Shape;435;gd288227fe4_0_358"/>
          <p:cNvSpPr/>
          <p:nvPr/>
        </p:nvSpPr>
        <p:spPr>
          <a:xfrm>
            <a:off x="10254729"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7</a:t>
            </a:r>
            <a:endParaRPr lang="en-US" sz="1300" i="0" u="none" strike="noStrike" cap="none" dirty="0">
              <a:latin typeface="Arial Black"/>
              <a:ea typeface="Arial Black"/>
              <a:cs typeface="Arial Black"/>
              <a:sym typeface="Arial Black"/>
            </a:endParaRPr>
          </a:p>
        </p:txBody>
      </p:sp>
      <p:cxnSp>
        <p:nvCxnSpPr>
          <p:cNvPr id="436" name="Google Shape;436;gd288227fe4_0_358"/>
          <p:cNvCxnSpPr/>
          <p:nvPr/>
        </p:nvCxnSpPr>
        <p:spPr>
          <a:xfrm rot="10800000" flipH="1">
            <a:off x="6762350" y="1629350"/>
            <a:ext cx="9600" cy="3998100"/>
          </a:xfrm>
          <a:prstGeom prst="straightConnector1">
            <a:avLst/>
          </a:prstGeom>
          <a:noFill/>
          <a:ln w="28575" cap="flat" cmpd="sng">
            <a:solidFill>
              <a:srgbClr val="FF0000"/>
            </a:solidFill>
            <a:prstDash val="solid"/>
            <a:round/>
            <a:headEnd type="none" w="sm" len="sm"/>
            <a:tailEnd type="triangle" w="med" len="med"/>
          </a:ln>
        </p:spPr>
      </p:cxnSp>
      <p:cxnSp>
        <p:nvCxnSpPr>
          <p:cNvPr id="437" name="Google Shape;437;gd288227fe4_0_358"/>
          <p:cNvCxnSpPr/>
          <p:nvPr/>
        </p:nvCxnSpPr>
        <p:spPr>
          <a:xfrm rot="10800000" flipH="1">
            <a:off x="6762350" y="5600150"/>
            <a:ext cx="4816500" cy="27300"/>
          </a:xfrm>
          <a:prstGeom prst="straightConnector1">
            <a:avLst/>
          </a:prstGeom>
          <a:noFill/>
          <a:ln w="28575" cap="flat" cmpd="sng">
            <a:solidFill>
              <a:srgbClr val="FF0000"/>
            </a:solidFill>
            <a:prstDash val="solid"/>
            <a:round/>
            <a:headEnd type="none" w="sm" len="sm"/>
            <a:tailEnd type="triangle" w="med" len="med"/>
          </a:ln>
        </p:spPr>
      </p:cxnSp>
      <p:sp>
        <p:nvSpPr>
          <p:cNvPr id="438" name="Google Shape;438;gd288227fe4_0_358"/>
          <p:cNvSpPr txBox="1"/>
          <p:nvPr/>
        </p:nvSpPr>
        <p:spPr>
          <a:xfrm>
            <a:off x="5351750" y="1566450"/>
            <a:ext cx="1274400" cy="677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dirty="0">
                <a:solidFill>
                  <a:srgbClr val="000000"/>
                </a:solidFill>
                <a:latin typeface="Arial"/>
                <a:ea typeface="Arial"/>
                <a:cs typeface="Arial"/>
                <a:sym typeface="Arial"/>
              </a:rPr>
              <a:t>Business Activity</a:t>
            </a:r>
          </a:p>
        </p:txBody>
      </p:sp>
      <p:sp>
        <p:nvSpPr>
          <p:cNvPr id="439" name="Google Shape;439;gd288227fe4_0_358"/>
          <p:cNvSpPr txBox="1"/>
          <p:nvPr/>
        </p:nvSpPr>
        <p:spPr>
          <a:xfrm>
            <a:off x="8107700" y="5605050"/>
            <a:ext cx="21909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dirty="0">
                <a:solidFill>
                  <a:srgbClr val="000000"/>
                </a:solidFill>
                <a:latin typeface="Arial"/>
                <a:ea typeface="Arial"/>
                <a:cs typeface="Arial"/>
                <a:sym typeface="Arial"/>
              </a:rPr>
              <a:t>Business Outcome</a:t>
            </a:r>
          </a:p>
        </p:txBody>
      </p:sp>
      <p:graphicFrame>
        <p:nvGraphicFramePr>
          <p:cNvPr id="440" name="Google Shape;440;gd288227fe4_0_358"/>
          <p:cNvGraphicFramePr/>
          <p:nvPr/>
        </p:nvGraphicFramePr>
        <p:xfrm>
          <a:off x="6813425" y="1848250"/>
          <a:ext cx="4254650" cy="3724100"/>
        </p:xfrm>
        <a:graphic>
          <a:graphicData uri="http://schemas.openxmlformats.org/drawingml/2006/table">
            <a:tbl>
              <a:tblPr>
                <a:noFill/>
                <a:tableStyleId>{5F6E0462-618B-40CC-ADC4-10A882A6EF84}</a:tableStyleId>
              </a:tblPr>
              <a:tblGrid>
                <a:gridCol w="2127325">
                  <a:extLst>
                    <a:ext uri="{9D8B030D-6E8A-4147-A177-3AD203B41FA5}">
                      <a16:colId xmlns:a16="http://schemas.microsoft.com/office/drawing/2014/main" xmlns="" val="20000"/>
                    </a:ext>
                  </a:extLst>
                </a:gridCol>
                <a:gridCol w="2127325">
                  <a:extLst>
                    <a:ext uri="{9D8B030D-6E8A-4147-A177-3AD203B41FA5}">
                      <a16:colId xmlns:a16="http://schemas.microsoft.com/office/drawing/2014/main" xmlns="" val="20001"/>
                    </a:ext>
                  </a:extLst>
                </a:gridCol>
              </a:tblGrid>
              <a:tr h="186205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2CC"/>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4CCCC"/>
                    </a:solidFill>
                  </a:tcPr>
                </a:tc>
                <a:extLst>
                  <a:ext uri="{0D108BD9-81ED-4DB2-BD59-A6C34878D82A}">
                    <a16:rowId xmlns:a16="http://schemas.microsoft.com/office/drawing/2014/main" xmlns="" val="10000"/>
                  </a:ext>
                </a:extLst>
              </a:tr>
              <a:tr h="1862050">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chemeClr val="accent4"/>
                    </a:solidFill>
                  </a:tcPr>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dirty="0"/>
                    </a:p>
                  </a:txBody>
                  <a:tcPr marL="91425" marR="91425" marT="91425" marB="914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FFF2CC"/>
                    </a:solidFill>
                  </a:tcPr>
                </a:tc>
                <a:extLst>
                  <a:ext uri="{0D108BD9-81ED-4DB2-BD59-A6C34878D82A}">
                    <a16:rowId xmlns:a16="http://schemas.microsoft.com/office/drawing/2014/main" xmlns="" val="10001"/>
                  </a:ext>
                </a:extLst>
              </a:tr>
            </a:tbl>
          </a:graphicData>
        </a:graphic>
      </p:graphicFrame>
      <p:sp>
        <p:nvSpPr>
          <p:cNvPr id="441" name="Google Shape;441;gd288227fe4_0_358"/>
          <p:cNvSpPr txBox="1"/>
          <p:nvPr/>
        </p:nvSpPr>
        <p:spPr>
          <a:xfrm>
            <a:off x="6002400" y="5071025"/>
            <a:ext cx="786000" cy="3693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US" sz="1200" b="0" i="1" u="none" strike="noStrike" cap="none" dirty="0">
                <a:solidFill>
                  <a:srgbClr val="000000"/>
                </a:solidFill>
                <a:latin typeface="Arial"/>
                <a:ea typeface="Arial"/>
                <a:cs typeface="Arial"/>
                <a:sym typeface="Arial"/>
              </a:rPr>
              <a:t>Specific</a:t>
            </a:r>
          </a:p>
        </p:txBody>
      </p:sp>
      <p:sp>
        <p:nvSpPr>
          <p:cNvPr id="442" name="Google Shape;442;gd288227fe4_0_358"/>
          <p:cNvSpPr txBox="1"/>
          <p:nvPr/>
        </p:nvSpPr>
        <p:spPr>
          <a:xfrm>
            <a:off x="5749600" y="2296525"/>
            <a:ext cx="971400" cy="5541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200"/>
              <a:buFont typeface="Arial"/>
              <a:buNone/>
            </a:pPr>
            <a:r>
              <a:rPr lang="en-US" sz="1200" b="0" i="1" u="none" strike="noStrike" cap="none" dirty="0">
                <a:solidFill>
                  <a:srgbClr val="000000"/>
                </a:solidFill>
                <a:latin typeface="Arial"/>
                <a:ea typeface="Arial"/>
                <a:cs typeface="Arial"/>
                <a:sym typeface="Arial"/>
              </a:rPr>
              <a:t>Highly Composed</a:t>
            </a:r>
          </a:p>
        </p:txBody>
      </p:sp>
      <p:sp>
        <p:nvSpPr>
          <p:cNvPr id="443" name="Google Shape;443;gd288227fe4_0_358"/>
          <p:cNvSpPr txBox="1"/>
          <p:nvPr/>
        </p:nvSpPr>
        <p:spPr>
          <a:xfrm>
            <a:off x="6824025" y="5595050"/>
            <a:ext cx="8898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1" u="none" strike="noStrike" cap="none" dirty="0">
                <a:solidFill>
                  <a:srgbClr val="000000"/>
                </a:solidFill>
                <a:latin typeface="Arial"/>
                <a:ea typeface="Arial"/>
                <a:cs typeface="Arial"/>
                <a:sym typeface="Arial"/>
              </a:rPr>
              <a:t>Clear</a:t>
            </a:r>
          </a:p>
        </p:txBody>
      </p:sp>
      <p:sp>
        <p:nvSpPr>
          <p:cNvPr id="444" name="Google Shape;444;gd288227fe4_0_358"/>
          <p:cNvSpPr txBox="1"/>
          <p:nvPr/>
        </p:nvSpPr>
        <p:spPr>
          <a:xfrm>
            <a:off x="10348175" y="5572350"/>
            <a:ext cx="6915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1" u="none" strike="noStrike" cap="none" dirty="0">
                <a:solidFill>
                  <a:srgbClr val="000000"/>
                </a:solidFill>
                <a:latin typeface="Arial"/>
                <a:ea typeface="Arial"/>
                <a:cs typeface="Arial"/>
                <a:sym typeface="Arial"/>
              </a:rPr>
              <a:t>Vague</a:t>
            </a:r>
          </a:p>
        </p:txBody>
      </p:sp>
      <p:sp>
        <p:nvSpPr>
          <p:cNvPr id="445" name="Google Shape;445;gd288227fe4_0_358"/>
          <p:cNvSpPr/>
          <p:nvPr/>
        </p:nvSpPr>
        <p:spPr>
          <a:xfrm>
            <a:off x="10601525" y="2146575"/>
            <a:ext cx="184800" cy="184800"/>
          </a:xfrm>
          <a:prstGeom prst="ellipse">
            <a:avLst/>
          </a:prstGeom>
          <a:solidFill>
            <a:srgbClr val="DE0A0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cxnSp>
        <p:nvCxnSpPr>
          <p:cNvPr id="446" name="Google Shape;446;gd288227fe4_0_358"/>
          <p:cNvCxnSpPr>
            <a:stCxn id="445" idx="7"/>
          </p:cNvCxnSpPr>
          <p:nvPr/>
        </p:nvCxnSpPr>
        <p:spPr>
          <a:xfrm rot="10800000" flipH="1">
            <a:off x="10759262" y="2068638"/>
            <a:ext cx="134100" cy="105000"/>
          </a:xfrm>
          <a:prstGeom prst="straightConnector1">
            <a:avLst/>
          </a:prstGeom>
          <a:noFill/>
          <a:ln w="9525" cap="flat" cmpd="sng">
            <a:solidFill>
              <a:srgbClr val="DE0A01"/>
            </a:solidFill>
            <a:prstDash val="solid"/>
            <a:round/>
            <a:headEnd type="none" w="sm" len="sm"/>
            <a:tailEnd type="none" w="sm" len="sm"/>
          </a:ln>
        </p:spPr>
      </p:cxnSp>
      <p:sp>
        <p:nvSpPr>
          <p:cNvPr id="447" name="Google Shape;447;gd288227fe4_0_358"/>
          <p:cNvSpPr txBox="1"/>
          <p:nvPr/>
        </p:nvSpPr>
        <p:spPr>
          <a:xfrm>
            <a:off x="10865800" y="1796375"/>
            <a:ext cx="10992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Knowledge Management</a:t>
            </a:r>
          </a:p>
        </p:txBody>
      </p:sp>
      <p:sp>
        <p:nvSpPr>
          <p:cNvPr id="448" name="Google Shape;448;gd288227fe4_0_358"/>
          <p:cNvSpPr/>
          <p:nvPr/>
        </p:nvSpPr>
        <p:spPr>
          <a:xfrm>
            <a:off x="10415175" y="2921525"/>
            <a:ext cx="184800" cy="184800"/>
          </a:xfrm>
          <a:prstGeom prst="ellipse">
            <a:avLst/>
          </a:prstGeom>
          <a:solidFill>
            <a:srgbClr val="CC00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cxnSp>
        <p:nvCxnSpPr>
          <p:cNvPr id="449" name="Google Shape;449;gd288227fe4_0_358"/>
          <p:cNvCxnSpPr>
            <a:stCxn id="448" idx="7"/>
          </p:cNvCxnSpPr>
          <p:nvPr/>
        </p:nvCxnSpPr>
        <p:spPr>
          <a:xfrm rot="10800000" flipH="1">
            <a:off x="10572912" y="2843588"/>
            <a:ext cx="134100" cy="105000"/>
          </a:xfrm>
          <a:prstGeom prst="straightConnector1">
            <a:avLst/>
          </a:prstGeom>
          <a:noFill/>
          <a:ln w="9525" cap="flat" cmpd="sng">
            <a:solidFill>
              <a:srgbClr val="DE0A01"/>
            </a:solidFill>
            <a:prstDash val="solid"/>
            <a:round/>
            <a:headEnd type="none" w="sm" len="sm"/>
            <a:tailEnd type="none" w="sm" len="sm"/>
          </a:ln>
        </p:spPr>
      </p:cxnSp>
      <p:sp>
        <p:nvSpPr>
          <p:cNvPr id="450" name="Google Shape;450;gd288227fe4_0_358"/>
          <p:cNvSpPr txBox="1"/>
          <p:nvPr/>
        </p:nvSpPr>
        <p:spPr>
          <a:xfrm>
            <a:off x="10679450" y="2571325"/>
            <a:ext cx="10992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Metadata Management</a:t>
            </a:r>
          </a:p>
        </p:txBody>
      </p:sp>
      <p:sp>
        <p:nvSpPr>
          <p:cNvPr id="451" name="Google Shape;451;gd288227fe4_0_358"/>
          <p:cNvSpPr/>
          <p:nvPr/>
        </p:nvSpPr>
        <p:spPr>
          <a:xfrm>
            <a:off x="9086850" y="2321675"/>
            <a:ext cx="184800" cy="184800"/>
          </a:xfrm>
          <a:prstGeom prst="ellipse">
            <a:avLst/>
          </a:prstGeom>
          <a:solidFill>
            <a:srgbClr val="E06666"/>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cxnSp>
        <p:nvCxnSpPr>
          <p:cNvPr id="452" name="Google Shape;452;gd288227fe4_0_358"/>
          <p:cNvCxnSpPr>
            <a:stCxn id="451" idx="7"/>
          </p:cNvCxnSpPr>
          <p:nvPr/>
        </p:nvCxnSpPr>
        <p:spPr>
          <a:xfrm rot="10800000" flipH="1">
            <a:off x="9244587" y="2243738"/>
            <a:ext cx="134100" cy="105000"/>
          </a:xfrm>
          <a:prstGeom prst="straightConnector1">
            <a:avLst/>
          </a:prstGeom>
          <a:noFill/>
          <a:ln w="9525" cap="flat" cmpd="sng">
            <a:solidFill>
              <a:srgbClr val="DE0A01"/>
            </a:solidFill>
            <a:prstDash val="solid"/>
            <a:round/>
            <a:headEnd type="none" w="sm" len="sm"/>
            <a:tailEnd type="none" w="sm" len="sm"/>
          </a:ln>
        </p:spPr>
      </p:cxnSp>
      <p:sp>
        <p:nvSpPr>
          <p:cNvPr id="453" name="Google Shape;453;gd288227fe4_0_358"/>
          <p:cNvSpPr txBox="1"/>
          <p:nvPr/>
        </p:nvSpPr>
        <p:spPr>
          <a:xfrm>
            <a:off x="9351125" y="1819075"/>
            <a:ext cx="12744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Risk Management</a:t>
            </a:r>
          </a:p>
        </p:txBody>
      </p:sp>
      <p:sp>
        <p:nvSpPr>
          <p:cNvPr id="454" name="Google Shape;454;gd288227fe4_0_358"/>
          <p:cNvSpPr/>
          <p:nvPr/>
        </p:nvSpPr>
        <p:spPr>
          <a:xfrm>
            <a:off x="8968100" y="3375000"/>
            <a:ext cx="184800" cy="184800"/>
          </a:xfrm>
          <a:prstGeom prst="ellipse">
            <a:avLst/>
          </a:prstGeom>
          <a:solidFill>
            <a:srgbClr val="DD7E6B"/>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cxnSp>
        <p:nvCxnSpPr>
          <p:cNvPr id="455" name="Google Shape;455;gd288227fe4_0_358"/>
          <p:cNvCxnSpPr>
            <a:stCxn id="454" idx="7"/>
            <a:endCxn id="456" idx="1"/>
          </p:cNvCxnSpPr>
          <p:nvPr/>
        </p:nvCxnSpPr>
        <p:spPr>
          <a:xfrm rot="10800000" flipH="1">
            <a:off x="9125837" y="3378063"/>
            <a:ext cx="182700" cy="24000"/>
          </a:xfrm>
          <a:prstGeom prst="straightConnector1">
            <a:avLst/>
          </a:prstGeom>
          <a:noFill/>
          <a:ln w="9525" cap="flat" cmpd="sng">
            <a:solidFill>
              <a:srgbClr val="DE0A01"/>
            </a:solidFill>
            <a:prstDash val="solid"/>
            <a:round/>
            <a:headEnd type="none" w="sm" len="sm"/>
            <a:tailEnd type="none" w="sm" len="sm"/>
          </a:ln>
        </p:spPr>
      </p:cxnSp>
      <p:sp>
        <p:nvSpPr>
          <p:cNvPr id="456" name="Google Shape;456;gd288227fe4_0_358"/>
          <p:cNvSpPr txBox="1"/>
          <p:nvPr/>
        </p:nvSpPr>
        <p:spPr>
          <a:xfrm>
            <a:off x="9308575" y="3101000"/>
            <a:ext cx="10992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Claims Management</a:t>
            </a:r>
          </a:p>
        </p:txBody>
      </p:sp>
      <p:sp>
        <p:nvSpPr>
          <p:cNvPr id="457" name="Google Shape;457;gd288227fe4_0_358"/>
          <p:cNvSpPr/>
          <p:nvPr/>
        </p:nvSpPr>
        <p:spPr>
          <a:xfrm>
            <a:off x="9575288" y="5043950"/>
            <a:ext cx="184800" cy="184800"/>
          </a:xfrm>
          <a:prstGeom prst="ellipse">
            <a:avLst/>
          </a:prstGeom>
          <a:solidFill>
            <a:srgbClr val="E6913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cxnSp>
        <p:nvCxnSpPr>
          <p:cNvPr id="458" name="Google Shape;458;gd288227fe4_0_358"/>
          <p:cNvCxnSpPr>
            <a:stCxn id="457" idx="7"/>
          </p:cNvCxnSpPr>
          <p:nvPr/>
        </p:nvCxnSpPr>
        <p:spPr>
          <a:xfrm rot="10800000" flipH="1">
            <a:off x="9733025" y="4966013"/>
            <a:ext cx="134100" cy="105000"/>
          </a:xfrm>
          <a:prstGeom prst="straightConnector1">
            <a:avLst/>
          </a:prstGeom>
          <a:noFill/>
          <a:ln w="28575" cap="flat" cmpd="sng">
            <a:solidFill>
              <a:srgbClr val="E69138"/>
            </a:solidFill>
            <a:prstDash val="solid"/>
            <a:round/>
            <a:headEnd type="none" w="sm" len="sm"/>
            <a:tailEnd type="none" w="sm" len="sm"/>
          </a:ln>
        </p:spPr>
      </p:cxnSp>
      <p:sp>
        <p:nvSpPr>
          <p:cNvPr id="459" name="Google Shape;459;gd288227fe4_0_358"/>
          <p:cNvSpPr txBox="1"/>
          <p:nvPr/>
        </p:nvSpPr>
        <p:spPr>
          <a:xfrm>
            <a:off x="9839563" y="4693750"/>
            <a:ext cx="10992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Claim Fraud Detection</a:t>
            </a:r>
          </a:p>
        </p:txBody>
      </p:sp>
      <p:sp>
        <p:nvSpPr>
          <p:cNvPr id="460" name="Google Shape;460;gd288227fe4_0_358"/>
          <p:cNvSpPr/>
          <p:nvPr/>
        </p:nvSpPr>
        <p:spPr>
          <a:xfrm>
            <a:off x="7529025" y="3869200"/>
            <a:ext cx="184800" cy="184800"/>
          </a:xfrm>
          <a:prstGeom prst="ellipse">
            <a:avLst/>
          </a:prstGeom>
          <a:solidFill>
            <a:srgbClr val="002856"/>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cxnSp>
        <p:nvCxnSpPr>
          <p:cNvPr id="461" name="Google Shape;461;gd288227fe4_0_358"/>
          <p:cNvCxnSpPr>
            <a:stCxn id="460" idx="0"/>
            <a:endCxn id="462" idx="2"/>
          </p:cNvCxnSpPr>
          <p:nvPr/>
        </p:nvCxnSpPr>
        <p:spPr>
          <a:xfrm rot="10800000" flipH="1">
            <a:off x="7621425" y="3753400"/>
            <a:ext cx="214200" cy="115800"/>
          </a:xfrm>
          <a:prstGeom prst="straightConnector1">
            <a:avLst/>
          </a:prstGeom>
          <a:noFill/>
          <a:ln w="19050" cap="flat" cmpd="sng">
            <a:solidFill>
              <a:srgbClr val="002856"/>
            </a:solidFill>
            <a:prstDash val="solid"/>
            <a:round/>
            <a:headEnd type="none" w="sm" len="sm"/>
            <a:tailEnd type="none" w="sm" len="sm"/>
          </a:ln>
        </p:spPr>
      </p:cxnSp>
      <p:sp>
        <p:nvSpPr>
          <p:cNvPr id="462" name="Google Shape;462;gd288227fe4_0_358"/>
          <p:cNvSpPr txBox="1"/>
          <p:nvPr/>
        </p:nvSpPr>
        <p:spPr>
          <a:xfrm>
            <a:off x="7349797" y="3384025"/>
            <a:ext cx="971400" cy="369300"/>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Predictive Maintenance</a:t>
            </a:r>
          </a:p>
        </p:txBody>
      </p:sp>
      <p:sp>
        <p:nvSpPr>
          <p:cNvPr id="463" name="Google Shape;463;gd288227fe4_0_358"/>
          <p:cNvSpPr/>
          <p:nvPr/>
        </p:nvSpPr>
        <p:spPr>
          <a:xfrm>
            <a:off x="8572525" y="4898538"/>
            <a:ext cx="184800" cy="184800"/>
          </a:xfrm>
          <a:prstGeom prst="ellipse">
            <a:avLst/>
          </a:prstGeom>
          <a:solidFill>
            <a:srgbClr val="07376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cxnSp>
        <p:nvCxnSpPr>
          <p:cNvPr id="464" name="Google Shape;464;gd288227fe4_0_358"/>
          <p:cNvCxnSpPr>
            <a:stCxn id="463" idx="7"/>
          </p:cNvCxnSpPr>
          <p:nvPr/>
        </p:nvCxnSpPr>
        <p:spPr>
          <a:xfrm rot="10800000" flipH="1">
            <a:off x="8730262" y="4820601"/>
            <a:ext cx="134100" cy="105000"/>
          </a:xfrm>
          <a:prstGeom prst="straightConnector1">
            <a:avLst/>
          </a:prstGeom>
          <a:noFill/>
          <a:ln w="28575" cap="flat" cmpd="sng">
            <a:solidFill>
              <a:srgbClr val="002856"/>
            </a:solidFill>
            <a:prstDash val="solid"/>
            <a:round/>
            <a:headEnd type="none" w="sm" len="sm"/>
            <a:tailEnd type="none" w="sm" len="sm"/>
          </a:ln>
        </p:spPr>
      </p:cxnSp>
      <p:sp>
        <p:nvSpPr>
          <p:cNvPr id="465" name="Google Shape;465;gd288227fe4_0_358"/>
          <p:cNvSpPr txBox="1"/>
          <p:nvPr/>
        </p:nvSpPr>
        <p:spPr>
          <a:xfrm>
            <a:off x="8836800" y="4395950"/>
            <a:ext cx="1030200" cy="36930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Sales Forecasting</a:t>
            </a:r>
          </a:p>
        </p:txBody>
      </p:sp>
      <p:sp>
        <p:nvSpPr>
          <p:cNvPr id="466" name="Google Shape;466;gd288227fe4_0_358"/>
          <p:cNvSpPr/>
          <p:nvPr/>
        </p:nvSpPr>
        <p:spPr>
          <a:xfrm>
            <a:off x="6990500" y="5018388"/>
            <a:ext cx="184800" cy="184800"/>
          </a:xfrm>
          <a:prstGeom prst="ellipse">
            <a:avLst/>
          </a:prstGeom>
          <a:solidFill>
            <a:srgbClr val="07376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cxnSp>
        <p:nvCxnSpPr>
          <p:cNvPr id="467" name="Google Shape;467;gd288227fe4_0_358"/>
          <p:cNvCxnSpPr>
            <a:stCxn id="466" idx="7"/>
          </p:cNvCxnSpPr>
          <p:nvPr/>
        </p:nvCxnSpPr>
        <p:spPr>
          <a:xfrm rot="10800000" flipH="1">
            <a:off x="7148237" y="4940451"/>
            <a:ext cx="134100" cy="105000"/>
          </a:xfrm>
          <a:prstGeom prst="straightConnector1">
            <a:avLst/>
          </a:prstGeom>
          <a:noFill/>
          <a:ln w="28575" cap="flat" cmpd="sng">
            <a:solidFill>
              <a:srgbClr val="073763"/>
            </a:solidFill>
            <a:prstDash val="solid"/>
            <a:round/>
            <a:headEnd type="none" w="sm" len="sm"/>
            <a:tailEnd type="none" w="sm" len="sm"/>
          </a:ln>
        </p:spPr>
      </p:cxnSp>
      <p:sp>
        <p:nvSpPr>
          <p:cNvPr id="468" name="Google Shape;468;gd288227fe4_0_358"/>
          <p:cNvSpPr txBox="1"/>
          <p:nvPr/>
        </p:nvSpPr>
        <p:spPr>
          <a:xfrm>
            <a:off x="7254775" y="4668188"/>
            <a:ext cx="10992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FFFFFF"/>
                </a:solidFill>
                <a:latin typeface="Arial"/>
                <a:ea typeface="Arial"/>
                <a:cs typeface="Arial"/>
                <a:sym typeface="Arial"/>
              </a:rPr>
              <a:t>Price Optimization</a:t>
            </a:r>
          </a:p>
        </p:txBody>
      </p:sp>
      <p:sp>
        <p:nvSpPr>
          <p:cNvPr id="469" name="Google Shape;469;gd288227fe4_0_358"/>
          <p:cNvSpPr txBox="1"/>
          <p:nvPr/>
        </p:nvSpPr>
        <p:spPr>
          <a:xfrm>
            <a:off x="6823950" y="4178675"/>
            <a:ext cx="2116800" cy="4617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rgbClr val="FFFFFF"/>
                </a:solidFill>
                <a:latin typeface="Arial"/>
                <a:ea typeface="Arial"/>
                <a:cs typeface="Arial"/>
                <a:sym typeface="Arial"/>
              </a:rPr>
              <a:t>Great Examples</a:t>
            </a:r>
            <a:endParaRPr lang="en-US" sz="1500" b="0" i="0" u="none" strike="noStrike" cap="none" dirty="0">
              <a:solidFill>
                <a:srgbClr val="FFFFFF"/>
              </a:solidFill>
              <a:latin typeface="Arial"/>
              <a:ea typeface="Arial"/>
              <a:cs typeface="Arial"/>
              <a:sym typeface="Arial"/>
            </a:endParaRPr>
          </a:p>
        </p:txBody>
      </p:sp>
      <p:sp>
        <p:nvSpPr>
          <p:cNvPr id="470" name="Google Shape;470;gd288227fe4_0_358"/>
          <p:cNvSpPr txBox="1"/>
          <p:nvPr/>
        </p:nvSpPr>
        <p:spPr>
          <a:xfrm>
            <a:off x="9302800" y="2386525"/>
            <a:ext cx="1193100" cy="708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700" b="0" i="0" u="none" strike="noStrike" cap="none" dirty="0">
                <a:solidFill>
                  <a:srgbClr val="CC0000"/>
                </a:solidFill>
                <a:latin typeface="Arial"/>
                <a:ea typeface="Arial"/>
                <a:cs typeface="Arial"/>
                <a:sym typeface="Arial"/>
              </a:rPr>
              <a:t>Poor</a:t>
            </a:r>
            <a:br>
              <a:rPr lang="en-US" sz="1700" b="0" i="0" u="none" strike="noStrike" cap="none" dirty="0">
                <a:solidFill>
                  <a:srgbClr val="CC0000"/>
                </a:solidFill>
                <a:latin typeface="Arial"/>
                <a:ea typeface="Arial"/>
                <a:cs typeface="Arial"/>
                <a:sym typeface="Arial"/>
              </a:rPr>
            </a:br>
            <a:r>
              <a:rPr lang="en-US" sz="1700" b="0" i="0" u="none" strike="noStrike" cap="none" dirty="0">
                <a:solidFill>
                  <a:srgbClr val="CC0000"/>
                </a:solidFill>
                <a:latin typeface="Arial"/>
                <a:ea typeface="Arial"/>
                <a:cs typeface="Arial"/>
                <a:sym typeface="Arial"/>
              </a:rPr>
              <a:t>Examples</a:t>
            </a:r>
            <a:endParaRPr lang="en-US" sz="1400" b="0" i="0" u="none" strike="noStrike" cap="none" dirty="0">
              <a:solidFill>
                <a:srgbClr val="CC0000"/>
              </a:solidFill>
              <a:latin typeface="Arial"/>
              <a:ea typeface="Arial"/>
              <a:cs typeface="Arial"/>
              <a:sym typeface="Arial"/>
            </a:endParaRPr>
          </a:p>
        </p:txBody>
      </p:sp>
      <p:sp>
        <p:nvSpPr>
          <p:cNvPr id="471" name="Google Shape;471;gd288227fe4_0_358"/>
          <p:cNvSpPr txBox="1"/>
          <p:nvPr/>
        </p:nvSpPr>
        <p:spPr>
          <a:xfrm>
            <a:off x="6824025" y="2626475"/>
            <a:ext cx="2116800" cy="446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700" b="0" i="0" u="none" strike="noStrike" cap="none" dirty="0">
                <a:solidFill>
                  <a:srgbClr val="E69138"/>
                </a:solidFill>
                <a:latin typeface="Arial"/>
                <a:ea typeface="Arial"/>
                <a:cs typeface="Arial"/>
                <a:sym typeface="Arial"/>
              </a:rPr>
              <a:t>Mediocre Examples</a:t>
            </a:r>
            <a:endParaRPr lang="en-US" sz="1400" b="0" i="0" u="none" strike="noStrike" cap="none" dirty="0">
              <a:solidFill>
                <a:srgbClr val="E69138"/>
              </a:solidFill>
              <a:latin typeface="Arial"/>
              <a:ea typeface="Arial"/>
              <a:cs typeface="Arial"/>
              <a:sym typeface="Arial"/>
            </a:endParaRPr>
          </a:p>
        </p:txBody>
      </p:sp>
      <p:sp>
        <p:nvSpPr>
          <p:cNvPr id="472" name="Google Shape;472;gd288227fe4_0_358"/>
          <p:cNvSpPr txBox="1"/>
          <p:nvPr/>
        </p:nvSpPr>
        <p:spPr>
          <a:xfrm>
            <a:off x="8957198" y="4014101"/>
            <a:ext cx="2116800" cy="446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700"/>
              <a:buFont typeface="Arial"/>
              <a:buNone/>
            </a:pPr>
            <a:r>
              <a:rPr lang="en-US" sz="1700" b="0" i="0" u="none" strike="noStrike" cap="none" dirty="0">
                <a:solidFill>
                  <a:srgbClr val="E69138"/>
                </a:solidFill>
                <a:latin typeface="Arial"/>
                <a:ea typeface="Arial"/>
                <a:cs typeface="Arial"/>
                <a:sym typeface="Arial"/>
              </a:rPr>
              <a:t>Mediocre Examples</a:t>
            </a:r>
            <a:endParaRPr lang="en-US" sz="1400" b="0" i="0" u="none" strike="noStrike" cap="none" dirty="0">
              <a:solidFill>
                <a:srgbClr val="E69138"/>
              </a:solidFill>
              <a:latin typeface="Arial"/>
              <a:ea typeface="Arial"/>
              <a:cs typeface="Arial"/>
              <a:sym typeface="Arial"/>
            </a:endParaRPr>
          </a:p>
        </p:txBody>
      </p:sp>
      <p:sp>
        <p:nvSpPr>
          <p:cNvPr id="473" name="Google Shape;473;gd288227fe4_0_358"/>
          <p:cNvSpPr/>
          <p:nvPr/>
        </p:nvSpPr>
        <p:spPr>
          <a:xfrm>
            <a:off x="8527138" y="2284675"/>
            <a:ext cx="184800" cy="184800"/>
          </a:xfrm>
          <a:prstGeom prst="ellipse">
            <a:avLst/>
          </a:prstGeom>
          <a:solidFill>
            <a:srgbClr val="F6B26B"/>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474" name="Google Shape;474;gd288227fe4_0_358"/>
          <p:cNvSpPr txBox="1"/>
          <p:nvPr/>
        </p:nvSpPr>
        <p:spPr>
          <a:xfrm>
            <a:off x="7529225" y="2006041"/>
            <a:ext cx="14097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rgbClr val="000000"/>
                </a:solidFill>
                <a:latin typeface="Arial"/>
                <a:ea typeface="Arial"/>
                <a:cs typeface="Arial"/>
                <a:sym typeface="Arial"/>
              </a:rPr>
              <a:t>Human Capital Management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gc09e07176b_0_394"/>
          <p:cNvSpPr txBox="1">
            <a:spLocks noGrp="1"/>
          </p:cNvSpPr>
          <p:nvPr>
            <p:ph type="title"/>
          </p:nvPr>
        </p:nvSpPr>
        <p:spPr>
          <a:xfrm>
            <a:off x="457192" y="2077550"/>
            <a:ext cx="3140100" cy="36621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What use- case conversations look like</a:t>
            </a:r>
          </a:p>
        </p:txBody>
      </p:sp>
      <p:graphicFrame>
        <p:nvGraphicFramePr>
          <p:cNvPr id="481" name="Google Shape;481;gc09e07176b_0_394"/>
          <p:cNvGraphicFramePr/>
          <p:nvPr>
            <p:extLst>
              <p:ext uri="{D42A27DB-BD31-4B8C-83A1-F6EECF244321}">
                <p14:modId xmlns:p14="http://schemas.microsoft.com/office/powerpoint/2010/main" val="19325616"/>
              </p:ext>
            </p:extLst>
          </p:nvPr>
        </p:nvGraphicFramePr>
        <p:xfrm>
          <a:off x="3798450" y="1765800"/>
          <a:ext cx="7263525" cy="3840750"/>
        </p:xfrm>
        <a:graphic>
          <a:graphicData uri="http://schemas.openxmlformats.org/drawingml/2006/table">
            <a:tbl>
              <a:tblPr>
                <a:noFill/>
                <a:tableStyleId>{1425B2ED-A2FD-4B55-ADFD-7CF9C56333D5}</a:tableStyleId>
              </a:tblPr>
              <a:tblGrid>
                <a:gridCol w="3232050">
                  <a:extLst>
                    <a:ext uri="{9D8B030D-6E8A-4147-A177-3AD203B41FA5}">
                      <a16:colId xmlns:a16="http://schemas.microsoft.com/office/drawing/2014/main" xmlns="" val="20000"/>
                    </a:ext>
                  </a:extLst>
                </a:gridCol>
                <a:gridCol w="4031475">
                  <a:extLst>
                    <a:ext uri="{9D8B030D-6E8A-4147-A177-3AD203B41FA5}">
                      <a16:colId xmlns:a16="http://schemas.microsoft.com/office/drawing/2014/main" xmlns="" val="20001"/>
                    </a:ext>
                  </a:extLst>
                </a:gridCol>
              </a:tblGrid>
              <a:tr h="765500">
                <a:tc>
                  <a:txBody>
                    <a:bodyPr/>
                    <a:lstStyle/>
                    <a:p>
                      <a:pPr marL="0" lvl="0" indent="0" algn="l" rtl="0">
                        <a:spcBef>
                          <a:spcPts val="0"/>
                        </a:spcBef>
                        <a:spcAft>
                          <a:spcPts val="0"/>
                        </a:spcAft>
                        <a:buNone/>
                      </a:pPr>
                      <a:r>
                        <a:rPr lang="en-US" sz="1700" b="1" dirty="0"/>
                        <a:t>Use Case</a:t>
                      </a:r>
                      <a:endParaRPr sz="1700" b="1" dirty="0"/>
                    </a:p>
                  </a:txBody>
                  <a:tcPr marL="91425" marR="91425" marT="91425" marB="91425" anchor="ctr"/>
                </a:tc>
                <a:tc>
                  <a:txBody>
                    <a:bodyPr/>
                    <a:lstStyle/>
                    <a:p>
                      <a:pPr marL="0" lvl="0" indent="0" algn="l" rtl="0">
                        <a:spcBef>
                          <a:spcPts val="0"/>
                        </a:spcBef>
                        <a:spcAft>
                          <a:spcPts val="0"/>
                        </a:spcAft>
                        <a:buNone/>
                      </a:pPr>
                      <a:r>
                        <a:rPr lang="en-US" sz="1700" b="1" dirty="0"/>
                        <a:t>Drivers for inclusion</a:t>
                      </a:r>
                      <a:endParaRPr sz="1700" b="1" dirty="0"/>
                    </a:p>
                  </a:txBody>
                  <a:tcPr marL="91425" marR="91425" marT="91425" marB="91425" anchor="ctr"/>
                </a:tc>
                <a:extLst>
                  <a:ext uri="{0D108BD9-81ED-4DB2-BD59-A6C34878D82A}">
                    <a16:rowId xmlns:a16="http://schemas.microsoft.com/office/drawing/2014/main" xmlns="" val="10000"/>
                  </a:ext>
                </a:extLst>
              </a:tr>
              <a:tr h="1245725">
                <a:tc>
                  <a:txBody>
                    <a:bodyPr/>
                    <a:lstStyle/>
                    <a:p>
                      <a:pPr marL="0" lvl="0" indent="0" algn="l" rtl="0">
                        <a:spcBef>
                          <a:spcPts val="0"/>
                        </a:spcBef>
                        <a:spcAft>
                          <a:spcPts val="0"/>
                        </a:spcAft>
                        <a:buNone/>
                      </a:pPr>
                      <a:r>
                        <a:rPr lang="en-US" b="1" dirty="0"/>
                        <a:t>Sentiment Analysis</a:t>
                      </a:r>
                      <a:endParaRPr b="1" dirty="0"/>
                    </a:p>
                  </a:txBody>
                  <a:tcPr marL="91425" marR="91425" marT="91425" marB="91425"/>
                </a:tc>
                <a:tc>
                  <a:txBody>
                    <a:bodyPr/>
                    <a:lstStyle/>
                    <a:p>
                      <a:pPr marL="0" lvl="0" indent="0" algn="l" rtl="0">
                        <a:spcBef>
                          <a:spcPts val="0"/>
                        </a:spcBef>
                        <a:spcAft>
                          <a:spcPts val="0"/>
                        </a:spcAft>
                        <a:buNone/>
                      </a:pPr>
                      <a:r>
                        <a:rPr lang="en-US" dirty="0"/>
                        <a:t>High volume of interest from organizations, highly searched on gartner.com</a:t>
                      </a:r>
                      <a:endParaRPr dirty="0"/>
                    </a:p>
                  </a:txBody>
                  <a:tcPr marL="91425" marR="91425" marT="91425" marB="91425"/>
                </a:tc>
                <a:extLst>
                  <a:ext uri="{0D108BD9-81ED-4DB2-BD59-A6C34878D82A}">
                    <a16:rowId xmlns:a16="http://schemas.microsoft.com/office/drawing/2014/main" xmlns="" val="10001"/>
                  </a:ext>
                </a:extLst>
              </a:tr>
              <a:tr h="1064025">
                <a:tc>
                  <a:txBody>
                    <a:bodyPr/>
                    <a:lstStyle/>
                    <a:p>
                      <a:pPr marL="0" lvl="0" indent="0" algn="l" rtl="0">
                        <a:spcBef>
                          <a:spcPts val="0"/>
                        </a:spcBef>
                        <a:spcAft>
                          <a:spcPts val="0"/>
                        </a:spcAft>
                        <a:buNone/>
                      </a:pPr>
                      <a:r>
                        <a:rPr lang="en-US" b="1" dirty="0"/>
                        <a:t>Next Best Action / Next Best Recommendation</a:t>
                      </a:r>
                      <a:endParaRPr b="1" dirty="0"/>
                    </a:p>
                  </a:txBody>
                  <a:tcPr marL="91425" marR="91425" marT="91425" marB="91425"/>
                </a:tc>
                <a:tc>
                  <a:txBody>
                    <a:bodyPr/>
                    <a:lstStyle/>
                    <a:p>
                      <a:pPr marL="0" lvl="0" indent="0" algn="l" rtl="0">
                        <a:spcBef>
                          <a:spcPts val="0"/>
                        </a:spcBef>
                        <a:spcAft>
                          <a:spcPts val="0"/>
                        </a:spcAft>
                        <a:buNone/>
                      </a:pPr>
                      <a:r>
                        <a:rPr lang="en-US" dirty="0"/>
                        <a:t>Many case studies showing value, surveys of Gartner clients show this is a high value activity </a:t>
                      </a:r>
                      <a:endParaRPr dirty="0"/>
                    </a:p>
                  </a:txBody>
                  <a:tcPr marL="91425" marR="91425" marT="91425" marB="91425"/>
                </a:tc>
                <a:extLst>
                  <a:ext uri="{0D108BD9-81ED-4DB2-BD59-A6C34878D82A}">
                    <a16:rowId xmlns:a16="http://schemas.microsoft.com/office/drawing/2014/main" xmlns="" val="10002"/>
                  </a:ext>
                </a:extLst>
              </a:tr>
              <a:tr h="765500">
                <a:tc>
                  <a:txBody>
                    <a:bodyPr/>
                    <a:lstStyle/>
                    <a:p>
                      <a:pPr marL="0" lvl="0" indent="0" algn="l" rtl="0">
                        <a:spcBef>
                          <a:spcPts val="0"/>
                        </a:spcBef>
                        <a:spcAft>
                          <a:spcPts val="0"/>
                        </a:spcAft>
                        <a:buNone/>
                      </a:pPr>
                      <a:r>
                        <a:rPr lang="en-US" b="1" dirty="0"/>
                        <a:t>Customer Journey Analytics</a:t>
                      </a:r>
                      <a:endParaRPr b="1" dirty="0"/>
                    </a:p>
                  </a:txBody>
                  <a:tcPr marL="91425" marR="91425" marT="91425" marB="91425"/>
                </a:tc>
                <a:tc>
                  <a:txBody>
                    <a:bodyPr/>
                    <a:lstStyle/>
                    <a:p>
                      <a:pPr marL="0" lvl="0" indent="0" algn="l" rtl="0">
                        <a:spcBef>
                          <a:spcPts val="0"/>
                        </a:spcBef>
                        <a:spcAft>
                          <a:spcPts val="0"/>
                        </a:spcAft>
                        <a:buNone/>
                      </a:pPr>
                      <a:r>
                        <a:rPr lang="en-US" dirty="0"/>
                        <a:t>High priority investment areas for organizations with CX focus</a:t>
                      </a:r>
                      <a:endParaRPr dirty="0"/>
                    </a:p>
                  </a:txBody>
                  <a:tcPr marL="91425" marR="91425" marT="91425" marB="91425"/>
                </a:tc>
                <a:extLst>
                  <a:ext uri="{0D108BD9-81ED-4DB2-BD59-A6C34878D82A}">
                    <a16:rowId xmlns:a16="http://schemas.microsoft.com/office/drawing/2014/main" xmlns="" val="10003"/>
                  </a:ext>
                </a:extLst>
              </a:tr>
            </a:tbl>
          </a:graphicData>
        </a:graphic>
      </p:graphicFrame>
      <p:sp>
        <p:nvSpPr>
          <p:cNvPr id="482" name="Google Shape;482;gc09e07176b_0_394"/>
          <p:cNvSpPr/>
          <p:nvPr/>
        </p:nvSpPr>
        <p:spPr>
          <a:xfrm>
            <a:off x="346025" y="22332"/>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483" name="Google Shape;483;gc09e07176b_0_394"/>
          <p:cNvSpPr/>
          <p:nvPr/>
        </p:nvSpPr>
        <p:spPr>
          <a:xfrm>
            <a:off x="1987474" y="23071"/>
            <a:ext cx="1645800" cy="1046100"/>
          </a:xfrm>
          <a:prstGeom prst="rect">
            <a:avLst/>
          </a:prstGeom>
          <a:solidFill>
            <a:srgbClr val="355578"/>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484" name="Google Shape;484;gc09e07176b_0_394"/>
          <p:cNvSpPr/>
          <p:nvPr/>
        </p:nvSpPr>
        <p:spPr>
          <a:xfrm>
            <a:off x="3637699" y="22323"/>
            <a:ext cx="1645800" cy="1046100"/>
          </a:xfrm>
          <a:prstGeom prst="rect">
            <a:avLst/>
          </a:prstGeom>
          <a:solidFill>
            <a:srgbClr val="CCCCCC"/>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5" name="Google Shape;485;gc09e07176b_0_394"/>
          <p:cNvSpPr/>
          <p:nvPr/>
        </p:nvSpPr>
        <p:spPr>
          <a:xfrm>
            <a:off x="5286459" y="23071"/>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gc09e07176b_0_394"/>
          <p:cNvSpPr/>
          <p:nvPr/>
        </p:nvSpPr>
        <p:spPr>
          <a:xfrm>
            <a:off x="6906872" y="22332"/>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7" name="Google Shape;487;gc09e07176b_0_394"/>
          <p:cNvSpPr/>
          <p:nvPr/>
        </p:nvSpPr>
        <p:spPr>
          <a:xfrm>
            <a:off x="8548888" y="23071"/>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488" name="Google Shape;488;gc09e07176b_0_394"/>
          <p:cNvSpPr txBox="1"/>
          <p:nvPr/>
        </p:nvSpPr>
        <p:spPr>
          <a:xfrm>
            <a:off x="334775" y="191225"/>
            <a:ext cx="1652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Gather Use Cases</a:t>
            </a:r>
          </a:p>
        </p:txBody>
      </p:sp>
      <p:sp>
        <p:nvSpPr>
          <p:cNvPr id="489" name="Google Shape;489;gc09e07176b_0_394"/>
          <p:cNvSpPr txBox="1"/>
          <p:nvPr/>
        </p:nvSpPr>
        <p:spPr>
          <a:xfrm>
            <a:off x="1976225" y="112263"/>
            <a:ext cx="16524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Focus on Relevant Use Cases</a:t>
            </a:r>
          </a:p>
        </p:txBody>
      </p:sp>
      <p:sp>
        <p:nvSpPr>
          <p:cNvPr id="490" name="Google Shape;490;gc09e07176b_0_394"/>
          <p:cNvSpPr txBox="1"/>
          <p:nvPr/>
        </p:nvSpPr>
        <p:spPr>
          <a:xfrm>
            <a:off x="3702650" y="341024"/>
            <a:ext cx="165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Add Use Cases</a:t>
            </a:r>
          </a:p>
        </p:txBody>
      </p:sp>
      <p:sp>
        <p:nvSpPr>
          <p:cNvPr id="491" name="Google Shape;491;gc09e07176b_0_394"/>
          <p:cNvSpPr txBox="1"/>
          <p:nvPr/>
        </p:nvSpPr>
        <p:spPr>
          <a:xfrm>
            <a:off x="5307713" y="4563"/>
            <a:ext cx="16524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Determine Business Value &amp; Feasibility Dimensions</a:t>
            </a:r>
          </a:p>
        </p:txBody>
      </p:sp>
      <p:sp>
        <p:nvSpPr>
          <p:cNvPr id="492" name="Google Shape;492;gc09e07176b_0_394"/>
          <p:cNvSpPr txBox="1"/>
          <p:nvPr/>
        </p:nvSpPr>
        <p:spPr>
          <a:xfrm>
            <a:off x="6841925" y="191213"/>
            <a:ext cx="1652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Customize Weightings</a:t>
            </a:r>
          </a:p>
        </p:txBody>
      </p:sp>
      <p:sp>
        <p:nvSpPr>
          <p:cNvPr id="493" name="Google Shape;493;gc09e07176b_0_394"/>
          <p:cNvSpPr txBox="1"/>
          <p:nvPr/>
        </p:nvSpPr>
        <p:spPr>
          <a:xfrm>
            <a:off x="8548325" y="265763"/>
            <a:ext cx="165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Score Use Cases</a:t>
            </a:r>
          </a:p>
        </p:txBody>
      </p:sp>
      <p:sp>
        <p:nvSpPr>
          <p:cNvPr id="494" name="Google Shape;494;gc09e07176b_0_394"/>
          <p:cNvSpPr/>
          <p:nvPr/>
        </p:nvSpPr>
        <p:spPr>
          <a:xfrm>
            <a:off x="10191801" y="22332"/>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5" name="Google Shape;495;gc09e07176b_0_394"/>
          <p:cNvSpPr txBox="1"/>
          <p:nvPr/>
        </p:nvSpPr>
        <p:spPr>
          <a:xfrm>
            <a:off x="10180555" y="333713"/>
            <a:ext cx="165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rgbClr val="FFFFFF"/>
                </a:solidFill>
              </a:rPr>
              <a:t>Refinement</a:t>
            </a:r>
          </a:p>
        </p:txBody>
      </p:sp>
      <p:sp>
        <p:nvSpPr>
          <p:cNvPr id="496" name="Google Shape;496;gc09e07176b_0_394"/>
          <p:cNvSpPr/>
          <p:nvPr/>
        </p:nvSpPr>
        <p:spPr>
          <a:xfrm>
            <a:off x="5324492"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4</a:t>
            </a:r>
            <a:endParaRPr lang="en-US" sz="1300" i="0" u="none" strike="noStrike" cap="none" dirty="0">
              <a:latin typeface="Arial Black"/>
              <a:ea typeface="Arial Black"/>
              <a:cs typeface="Arial Black"/>
              <a:sym typeface="Arial Black"/>
            </a:endParaRPr>
          </a:p>
        </p:txBody>
      </p:sp>
      <p:sp>
        <p:nvSpPr>
          <p:cNvPr id="497" name="Google Shape;497;gc09e07176b_0_394"/>
          <p:cNvSpPr/>
          <p:nvPr/>
        </p:nvSpPr>
        <p:spPr>
          <a:xfrm>
            <a:off x="3682029"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3</a:t>
            </a:r>
            <a:endParaRPr lang="en-US" sz="1300" i="0" u="none" strike="noStrike" cap="none" dirty="0">
              <a:latin typeface="Arial Black"/>
              <a:ea typeface="Arial Black"/>
              <a:cs typeface="Arial Black"/>
              <a:sym typeface="Arial Black"/>
            </a:endParaRPr>
          </a:p>
        </p:txBody>
      </p:sp>
      <p:sp>
        <p:nvSpPr>
          <p:cNvPr id="498" name="Google Shape;498;gc09e07176b_0_394"/>
          <p:cNvSpPr/>
          <p:nvPr/>
        </p:nvSpPr>
        <p:spPr>
          <a:xfrm>
            <a:off x="2047454" y="9285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2</a:t>
            </a:r>
            <a:endParaRPr lang="en-US" sz="1300" i="0" u="none" strike="noStrike" cap="none" dirty="0">
              <a:latin typeface="Arial Black"/>
              <a:ea typeface="Arial Black"/>
              <a:cs typeface="Arial Black"/>
              <a:sym typeface="Arial Black"/>
            </a:endParaRPr>
          </a:p>
        </p:txBody>
      </p:sp>
      <p:sp>
        <p:nvSpPr>
          <p:cNvPr id="499" name="Google Shape;499;gc09e07176b_0_394"/>
          <p:cNvSpPr/>
          <p:nvPr/>
        </p:nvSpPr>
        <p:spPr>
          <a:xfrm>
            <a:off x="412879" y="112279"/>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1</a:t>
            </a:r>
            <a:endParaRPr lang="en-US" sz="1300" i="0" u="none" strike="noStrike" cap="none" dirty="0">
              <a:latin typeface="Arial Black"/>
              <a:ea typeface="Arial Black"/>
              <a:cs typeface="Arial Black"/>
              <a:sym typeface="Arial Black"/>
            </a:endParaRPr>
          </a:p>
        </p:txBody>
      </p:sp>
      <p:sp>
        <p:nvSpPr>
          <p:cNvPr id="500" name="Google Shape;500;gc09e07176b_0_394"/>
          <p:cNvSpPr/>
          <p:nvPr/>
        </p:nvSpPr>
        <p:spPr>
          <a:xfrm>
            <a:off x="6979542"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5</a:t>
            </a:r>
            <a:endParaRPr lang="en-US" sz="1300" i="0" u="none" strike="noStrike" cap="none" dirty="0">
              <a:latin typeface="Arial Black"/>
              <a:ea typeface="Arial Black"/>
              <a:cs typeface="Arial Black"/>
              <a:sym typeface="Arial Black"/>
            </a:endParaRPr>
          </a:p>
        </p:txBody>
      </p:sp>
      <p:sp>
        <p:nvSpPr>
          <p:cNvPr id="501" name="Google Shape;501;gc09e07176b_0_394"/>
          <p:cNvSpPr/>
          <p:nvPr/>
        </p:nvSpPr>
        <p:spPr>
          <a:xfrm>
            <a:off x="8634579"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6</a:t>
            </a:r>
            <a:endParaRPr lang="en-US" sz="1300" i="0" u="none" strike="noStrike" cap="none" dirty="0">
              <a:latin typeface="Arial Black"/>
              <a:ea typeface="Arial Black"/>
              <a:cs typeface="Arial Black"/>
              <a:sym typeface="Arial Black"/>
            </a:endParaRPr>
          </a:p>
        </p:txBody>
      </p:sp>
      <p:sp>
        <p:nvSpPr>
          <p:cNvPr id="502" name="Google Shape;502;gc09e07176b_0_394"/>
          <p:cNvSpPr/>
          <p:nvPr/>
        </p:nvSpPr>
        <p:spPr>
          <a:xfrm>
            <a:off x="10254729"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7</a:t>
            </a:r>
            <a:endParaRPr lang="en-US" sz="1300" i="0" u="none" strike="noStrike" cap="none" dirty="0">
              <a:latin typeface="Arial Black"/>
              <a:ea typeface="Arial Black"/>
              <a:cs typeface="Arial Black"/>
              <a:sym typeface="Arial Blac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pic>
        <p:nvPicPr>
          <p:cNvPr id="508" name="Google Shape;508;gd288227fe4_1_253"/>
          <p:cNvPicPr preferRelativeResize="0"/>
          <p:nvPr/>
        </p:nvPicPr>
        <p:blipFill>
          <a:blip r:embed="rId3">
            <a:alphaModFix/>
          </a:blip>
          <a:stretch>
            <a:fillRect/>
          </a:stretch>
        </p:blipFill>
        <p:spPr>
          <a:xfrm>
            <a:off x="4377000" y="3429000"/>
            <a:ext cx="6877825" cy="2188125"/>
          </a:xfrm>
          <a:prstGeom prst="rect">
            <a:avLst/>
          </a:prstGeom>
          <a:noFill/>
          <a:ln>
            <a:noFill/>
          </a:ln>
        </p:spPr>
      </p:pic>
      <p:cxnSp>
        <p:nvCxnSpPr>
          <p:cNvPr id="509" name="Google Shape;509;gd288227fe4_1_253"/>
          <p:cNvCxnSpPr/>
          <p:nvPr/>
        </p:nvCxnSpPr>
        <p:spPr>
          <a:xfrm>
            <a:off x="4815463" y="2651975"/>
            <a:ext cx="308400" cy="698100"/>
          </a:xfrm>
          <a:prstGeom prst="straightConnector1">
            <a:avLst/>
          </a:prstGeom>
          <a:noFill/>
          <a:ln w="9525" cap="flat" cmpd="sng">
            <a:solidFill>
              <a:schemeClr val="dk2"/>
            </a:solidFill>
            <a:prstDash val="solid"/>
            <a:round/>
            <a:headEnd type="none" w="med" len="med"/>
            <a:tailEnd type="triangle" w="med" len="med"/>
          </a:ln>
        </p:spPr>
      </p:cxnSp>
      <p:sp>
        <p:nvSpPr>
          <p:cNvPr id="510" name="Google Shape;510;gd288227fe4_1_253"/>
          <p:cNvSpPr txBox="1"/>
          <p:nvPr/>
        </p:nvSpPr>
        <p:spPr>
          <a:xfrm>
            <a:off x="3103163" y="1461438"/>
            <a:ext cx="3084000" cy="923400"/>
          </a:xfrm>
          <a:prstGeom prst="rect">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US" sz="1200" dirty="0">
                <a:solidFill>
                  <a:srgbClr val="FFFFFF"/>
                </a:solidFill>
              </a:rPr>
              <a:t>Fill in the use case name here, line by line. You only need to make edits/changes to use case names etc. in this pane - it gets auto-populated in the rest of the sheet</a:t>
            </a:r>
          </a:p>
        </p:txBody>
      </p:sp>
      <p:cxnSp>
        <p:nvCxnSpPr>
          <p:cNvPr id="511" name="Google Shape;511;gd288227fe4_1_253"/>
          <p:cNvCxnSpPr/>
          <p:nvPr/>
        </p:nvCxnSpPr>
        <p:spPr>
          <a:xfrm flipH="1">
            <a:off x="9384638" y="2800500"/>
            <a:ext cx="524100" cy="917400"/>
          </a:xfrm>
          <a:prstGeom prst="straightConnector1">
            <a:avLst/>
          </a:prstGeom>
          <a:noFill/>
          <a:ln w="9525" cap="flat" cmpd="sng">
            <a:solidFill>
              <a:schemeClr val="dk2"/>
            </a:solidFill>
            <a:prstDash val="solid"/>
            <a:round/>
            <a:headEnd type="none" w="med" len="med"/>
            <a:tailEnd type="triangle" w="med" len="med"/>
          </a:ln>
        </p:spPr>
      </p:cxnSp>
      <p:sp>
        <p:nvSpPr>
          <p:cNvPr id="512" name="Google Shape;512;gd288227fe4_1_253"/>
          <p:cNvSpPr txBox="1"/>
          <p:nvPr/>
        </p:nvSpPr>
        <p:spPr>
          <a:xfrm>
            <a:off x="8017338" y="1891313"/>
            <a:ext cx="3084000" cy="923400"/>
          </a:xfrm>
          <a:prstGeom prst="rect">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US" sz="1200" dirty="0">
                <a:solidFill>
                  <a:srgbClr val="FFFFFF"/>
                </a:solidFill>
              </a:rPr>
              <a:t>Add descriptions of these use cases. E.g., what technologies, techniques, outcomes do you see. Helps keep track of the objective.</a:t>
            </a:r>
          </a:p>
        </p:txBody>
      </p:sp>
      <p:sp>
        <p:nvSpPr>
          <p:cNvPr id="513" name="Google Shape;513;gd288227fe4_1_253"/>
          <p:cNvSpPr/>
          <p:nvPr/>
        </p:nvSpPr>
        <p:spPr>
          <a:xfrm>
            <a:off x="346025" y="22332"/>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514" name="Google Shape;514;gd288227fe4_1_253"/>
          <p:cNvSpPr/>
          <p:nvPr/>
        </p:nvSpPr>
        <p:spPr>
          <a:xfrm>
            <a:off x="1987474" y="23071"/>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515" name="Google Shape;515;gd288227fe4_1_253"/>
          <p:cNvSpPr/>
          <p:nvPr/>
        </p:nvSpPr>
        <p:spPr>
          <a:xfrm>
            <a:off x="3637699" y="22323"/>
            <a:ext cx="1645800" cy="1046100"/>
          </a:xfrm>
          <a:prstGeom prst="rect">
            <a:avLst/>
          </a:prstGeom>
          <a:solidFill>
            <a:srgbClr val="009AD7"/>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516" name="Google Shape;516;gd288227fe4_1_253"/>
          <p:cNvSpPr/>
          <p:nvPr/>
        </p:nvSpPr>
        <p:spPr>
          <a:xfrm>
            <a:off x="5286459" y="23071"/>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7" name="Google Shape;517;gd288227fe4_1_253"/>
          <p:cNvSpPr/>
          <p:nvPr/>
        </p:nvSpPr>
        <p:spPr>
          <a:xfrm>
            <a:off x="6906872" y="22332"/>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8" name="Google Shape;518;gd288227fe4_1_253"/>
          <p:cNvSpPr/>
          <p:nvPr/>
        </p:nvSpPr>
        <p:spPr>
          <a:xfrm>
            <a:off x="8548888" y="23071"/>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519" name="Google Shape;519;gd288227fe4_1_253"/>
          <p:cNvSpPr txBox="1"/>
          <p:nvPr/>
        </p:nvSpPr>
        <p:spPr>
          <a:xfrm>
            <a:off x="334775" y="191225"/>
            <a:ext cx="1652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Gather Use Cases</a:t>
            </a:r>
          </a:p>
        </p:txBody>
      </p:sp>
      <p:sp>
        <p:nvSpPr>
          <p:cNvPr id="520" name="Google Shape;520;gd288227fe4_1_253"/>
          <p:cNvSpPr txBox="1"/>
          <p:nvPr/>
        </p:nvSpPr>
        <p:spPr>
          <a:xfrm>
            <a:off x="1976225" y="112263"/>
            <a:ext cx="16524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Focus on Relevant Use Cases</a:t>
            </a:r>
          </a:p>
        </p:txBody>
      </p:sp>
      <p:sp>
        <p:nvSpPr>
          <p:cNvPr id="521" name="Google Shape;521;gd288227fe4_1_253"/>
          <p:cNvSpPr txBox="1"/>
          <p:nvPr/>
        </p:nvSpPr>
        <p:spPr>
          <a:xfrm>
            <a:off x="3702650" y="341024"/>
            <a:ext cx="165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Add Use Cases</a:t>
            </a:r>
          </a:p>
        </p:txBody>
      </p:sp>
      <p:sp>
        <p:nvSpPr>
          <p:cNvPr id="522" name="Google Shape;522;gd288227fe4_1_253"/>
          <p:cNvSpPr txBox="1"/>
          <p:nvPr/>
        </p:nvSpPr>
        <p:spPr>
          <a:xfrm>
            <a:off x="5307713" y="4563"/>
            <a:ext cx="16524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Determine Business Value &amp; Feasibility Dimensions</a:t>
            </a:r>
          </a:p>
        </p:txBody>
      </p:sp>
      <p:sp>
        <p:nvSpPr>
          <p:cNvPr id="523" name="Google Shape;523;gd288227fe4_1_253"/>
          <p:cNvSpPr txBox="1"/>
          <p:nvPr/>
        </p:nvSpPr>
        <p:spPr>
          <a:xfrm>
            <a:off x="6841925" y="191213"/>
            <a:ext cx="1652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Customize Weightings</a:t>
            </a:r>
          </a:p>
        </p:txBody>
      </p:sp>
      <p:sp>
        <p:nvSpPr>
          <p:cNvPr id="524" name="Google Shape;524;gd288227fe4_1_253"/>
          <p:cNvSpPr txBox="1"/>
          <p:nvPr/>
        </p:nvSpPr>
        <p:spPr>
          <a:xfrm>
            <a:off x="8548325" y="265763"/>
            <a:ext cx="165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Score Use Cases</a:t>
            </a:r>
          </a:p>
        </p:txBody>
      </p:sp>
      <p:sp>
        <p:nvSpPr>
          <p:cNvPr id="525" name="Google Shape;525;gd288227fe4_1_253"/>
          <p:cNvSpPr/>
          <p:nvPr/>
        </p:nvSpPr>
        <p:spPr>
          <a:xfrm>
            <a:off x="10191801" y="22332"/>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6" name="Google Shape;526;gd288227fe4_1_253"/>
          <p:cNvSpPr txBox="1"/>
          <p:nvPr/>
        </p:nvSpPr>
        <p:spPr>
          <a:xfrm>
            <a:off x="10180555" y="333713"/>
            <a:ext cx="165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rgbClr val="FFFFFF"/>
                </a:solidFill>
              </a:rPr>
              <a:t>Refinement</a:t>
            </a:r>
          </a:p>
        </p:txBody>
      </p:sp>
      <p:sp>
        <p:nvSpPr>
          <p:cNvPr id="527" name="Google Shape;527;gd288227fe4_1_253"/>
          <p:cNvSpPr/>
          <p:nvPr/>
        </p:nvSpPr>
        <p:spPr>
          <a:xfrm>
            <a:off x="5324492"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4</a:t>
            </a:r>
            <a:endParaRPr lang="en-US" sz="1300" i="0" u="none" strike="noStrike" cap="none" dirty="0">
              <a:latin typeface="Arial Black"/>
              <a:ea typeface="Arial Black"/>
              <a:cs typeface="Arial Black"/>
              <a:sym typeface="Arial Black"/>
            </a:endParaRPr>
          </a:p>
        </p:txBody>
      </p:sp>
      <p:sp>
        <p:nvSpPr>
          <p:cNvPr id="528" name="Google Shape;528;gd288227fe4_1_253"/>
          <p:cNvSpPr/>
          <p:nvPr/>
        </p:nvSpPr>
        <p:spPr>
          <a:xfrm>
            <a:off x="3682029"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3</a:t>
            </a:r>
            <a:endParaRPr lang="en-US" sz="1300" i="0" u="none" strike="noStrike" cap="none" dirty="0">
              <a:latin typeface="Arial Black"/>
              <a:ea typeface="Arial Black"/>
              <a:cs typeface="Arial Black"/>
              <a:sym typeface="Arial Black"/>
            </a:endParaRPr>
          </a:p>
        </p:txBody>
      </p:sp>
      <p:sp>
        <p:nvSpPr>
          <p:cNvPr id="529" name="Google Shape;529;gd288227fe4_1_253"/>
          <p:cNvSpPr/>
          <p:nvPr/>
        </p:nvSpPr>
        <p:spPr>
          <a:xfrm>
            <a:off x="2047454" y="9285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2</a:t>
            </a:r>
            <a:endParaRPr lang="en-US" sz="1300" i="0" u="none" strike="noStrike" cap="none" dirty="0">
              <a:latin typeface="Arial Black"/>
              <a:ea typeface="Arial Black"/>
              <a:cs typeface="Arial Black"/>
              <a:sym typeface="Arial Black"/>
            </a:endParaRPr>
          </a:p>
        </p:txBody>
      </p:sp>
      <p:sp>
        <p:nvSpPr>
          <p:cNvPr id="530" name="Google Shape;530;gd288227fe4_1_253"/>
          <p:cNvSpPr/>
          <p:nvPr/>
        </p:nvSpPr>
        <p:spPr>
          <a:xfrm>
            <a:off x="412879" y="112279"/>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1</a:t>
            </a:r>
            <a:endParaRPr lang="en-US" sz="1300" i="0" u="none" strike="noStrike" cap="none" dirty="0">
              <a:latin typeface="Arial Black"/>
              <a:ea typeface="Arial Black"/>
              <a:cs typeface="Arial Black"/>
              <a:sym typeface="Arial Black"/>
            </a:endParaRPr>
          </a:p>
        </p:txBody>
      </p:sp>
      <p:sp>
        <p:nvSpPr>
          <p:cNvPr id="531" name="Google Shape;531;gd288227fe4_1_253"/>
          <p:cNvSpPr/>
          <p:nvPr/>
        </p:nvSpPr>
        <p:spPr>
          <a:xfrm>
            <a:off x="6979542"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5</a:t>
            </a:r>
            <a:endParaRPr lang="en-US" sz="1300" i="0" u="none" strike="noStrike" cap="none" dirty="0">
              <a:latin typeface="Arial Black"/>
              <a:ea typeface="Arial Black"/>
              <a:cs typeface="Arial Black"/>
              <a:sym typeface="Arial Black"/>
            </a:endParaRPr>
          </a:p>
        </p:txBody>
      </p:sp>
      <p:sp>
        <p:nvSpPr>
          <p:cNvPr id="532" name="Google Shape;532;gd288227fe4_1_253"/>
          <p:cNvSpPr/>
          <p:nvPr/>
        </p:nvSpPr>
        <p:spPr>
          <a:xfrm>
            <a:off x="8634579"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6</a:t>
            </a:r>
            <a:endParaRPr lang="en-US" sz="1300" i="0" u="none" strike="noStrike" cap="none" dirty="0">
              <a:latin typeface="Arial Black"/>
              <a:ea typeface="Arial Black"/>
              <a:cs typeface="Arial Black"/>
              <a:sym typeface="Arial Black"/>
            </a:endParaRPr>
          </a:p>
        </p:txBody>
      </p:sp>
      <p:sp>
        <p:nvSpPr>
          <p:cNvPr id="533" name="Google Shape;533;gd288227fe4_1_253"/>
          <p:cNvSpPr/>
          <p:nvPr/>
        </p:nvSpPr>
        <p:spPr>
          <a:xfrm>
            <a:off x="10254729"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7</a:t>
            </a:r>
            <a:endParaRPr lang="en-US" sz="1300" i="0" u="none" strike="noStrike" cap="none" dirty="0">
              <a:latin typeface="Arial Black"/>
              <a:ea typeface="Arial Black"/>
              <a:cs typeface="Arial Black"/>
              <a:sym typeface="Arial Black"/>
            </a:endParaRPr>
          </a:p>
        </p:txBody>
      </p:sp>
      <p:cxnSp>
        <p:nvCxnSpPr>
          <p:cNvPr id="534" name="Google Shape;534;gd288227fe4_1_253"/>
          <p:cNvCxnSpPr/>
          <p:nvPr/>
        </p:nvCxnSpPr>
        <p:spPr>
          <a:xfrm rot="10800000" flipH="1">
            <a:off x="3517675" y="4049775"/>
            <a:ext cx="807900" cy="315300"/>
          </a:xfrm>
          <a:prstGeom prst="straightConnector1">
            <a:avLst/>
          </a:prstGeom>
          <a:noFill/>
          <a:ln w="9525" cap="flat" cmpd="sng">
            <a:solidFill>
              <a:schemeClr val="dk2"/>
            </a:solidFill>
            <a:prstDash val="solid"/>
            <a:round/>
            <a:headEnd type="none" w="med" len="med"/>
            <a:tailEnd type="triangle" w="med" len="med"/>
          </a:ln>
        </p:spPr>
      </p:cxnSp>
      <p:sp>
        <p:nvSpPr>
          <p:cNvPr id="535" name="Google Shape;535;gd288227fe4_1_253"/>
          <p:cNvSpPr txBox="1"/>
          <p:nvPr/>
        </p:nvSpPr>
        <p:spPr>
          <a:xfrm>
            <a:off x="553688" y="4098838"/>
            <a:ext cx="3084000" cy="554100"/>
          </a:xfrm>
          <a:prstGeom prst="rect">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US" sz="1200" dirty="0">
                <a:solidFill>
                  <a:srgbClr val="FFFFFF"/>
                </a:solidFill>
              </a:rPr>
              <a:t>For the sake of illustration, let’s use an example of knowledge management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gd288227fe4_1_279"/>
          <p:cNvSpPr txBox="1"/>
          <p:nvPr/>
        </p:nvSpPr>
        <p:spPr>
          <a:xfrm>
            <a:off x="1991813" y="4334450"/>
            <a:ext cx="2702400" cy="923400"/>
          </a:xfrm>
          <a:prstGeom prst="rect">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US" sz="1200" dirty="0">
                <a:solidFill>
                  <a:srgbClr val="FFFFFF"/>
                </a:solidFill>
              </a:rPr>
              <a:t>Fill in the business value dimensions - which are the top 3 to 5 areas of priority, this is linked to the next step of assigning weights too</a:t>
            </a:r>
          </a:p>
        </p:txBody>
      </p:sp>
      <p:sp>
        <p:nvSpPr>
          <p:cNvPr id="542" name="Google Shape;542;gd288227fe4_1_279"/>
          <p:cNvSpPr/>
          <p:nvPr/>
        </p:nvSpPr>
        <p:spPr>
          <a:xfrm rot="-5400000">
            <a:off x="180250" y="3477300"/>
            <a:ext cx="2542200" cy="640200"/>
          </a:xfrm>
          <a:prstGeom prst="curvedDown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3" name="Google Shape;543;gd288227fe4_1_279"/>
          <p:cNvSpPr txBox="1"/>
          <p:nvPr/>
        </p:nvSpPr>
        <p:spPr>
          <a:xfrm>
            <a:off x="6960113" y="4380250"/>
            <a:ext cx="2702400" cy="923400"/>
          </a:xfrm>
          <a:prstGeom prst="rect">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US" sz="1200" dirty="0">
                <a:solidFill>
                  <a:srgbClr val="FFFFFF"/>
                </a:solidFill>
              </a:rPr>
              <a:t>Fill in the feasibility dimensions for your organization. Typically it gets encapsulated in technical, internal and external feasibility. </a:t>
            </a:r>
          </a:p>
        </p:txBody>
      </p:sp>
      <p:sp>
        <p:nvSpPr>
          <p:cNvPr id="544" name="Google Shape;544;gd288227fe4_1_279"/>
          <p:cNvSpPr/>
          <p:nvPr/>
        </p:nvSpPr>
        <p:spPr>
          <a:xfrm rot="-5400000">
            <a:off x="5110550" y="3521175"/>
            <a:ext cx="2542200" cy="640200"/>
          </a:xfrm>
          <a:prstGeom prst="curvedDown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 name="Google Shape;545;gd288227fe4_1_279"/>
          <p:cNvSpPr txBox="1"/>
          <p:nvPr/>
        </p:nvSpPr>
        <p:spPr>
          <a:xfrm>
            <a:off x="94625" y="5596550"/>
            <a:ext cx="10405500" cy="554100"/>
          </a:xfrm>
          <a:prstGeom prst="rect">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US" sz="1200" dirty="0">
                <a:solidFill>
                  <a:srgbClr val="FFFFFF"/>
                </a:solidFill>
              </a:rPr>
              <a:t>Ask yourself: </a:t>
            </a:r>
          </a:p>
          <a:p>
            <a:pPr marL="0" marR="0" lvl="0" indent="0" algn="l" rtl="0">
              <a:lnSpc>
                <a:spcPct val="100000"/>
              </a:lnSpc>
              <a:spcBef>
                <a:spcPts val="0"/>
              </a:spcBef>
              <a:spcAft>
                <a:spcPts val="0"/>
              </a:spcAft>
              <a:buNone/>
            </a:pPr>
            <a:r>
              <a:rPr lang="en-US" sz="1200" dirty="0">
                <a:solidFill>
                  <a:srgbClr val="FFFFFF"/>
                </a:solidFill>
              </a:rPr>
              <a:t>How different are the measures of value and/or feasibility to my organization against the norm?</a:t>
            </a:r>
          </a:p>
        </p:txBody>
      </p:sp>
      <p:sp>
        <p:nvSpPr>
          <p:cNvPr id="546" name="Google Shape;546;gd288227fe4_1_279"/>
          <p:cNvSpPr/>
          <p:nvPr/>
        </p:nvSpPr>
        <p:spPr>
          <a:xfrm>
            <a:off x="346025" y="22332"/>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547" name="Google Shape;547;gd288227fe4_1_279"/>
          <p:cNvSpPr/>
          <p:nvPr/>
        </p:nvSpPr>
        <p:spPr>
          <a:xfrm>
            <a:off x="1987474" y="23071"/>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548" name="Google Shape;548;gd288227fe4_1_279"/>
          <p:cNvSpPr/>
          <p:nvPr/>
        </p:nvSpPr>
        <p:spPr>
          <a:xfrm>
            <a:off x="3637699" y="22323"/>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549" name="Google Shape;549;gd288227fe4_1_279"/>
          <p:cNvSpPr/>
          <p:nvPr/>
        </p:nvSpPr>
        <p:spPr>
          <a:xfrm>
            <a:off x="5286459" y="23071"/>
            <a:ext cx="1645800" cy="1046100"/>
          </a:xfrm>
          <a:prstGeom prst="rect">
            <a:avLst/>
          </a:prstGeom>
          <a:solidFill>
            <a:srgbClr val="06C4B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550" name="Google Shape;550;gd288227fe4_1_279"/>
          <p:cNvSpPr/>
          <p:nvPr/>
        </p:nvSpPr>
        <p:spPr>
          <a:xfrm>
            <a:off x="6906872" y="22332"/>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1" name="Google Shape;551;gd288227fe4_1_279"/>
          <p:cNvSpPr/>
          <p:nvPr/>
        </p:nvSpPr>
        <p:spPr>
          <a:xfrm>
            <a:off x="8548888" y="23071"/>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552" name="Google Shape;552;gd288227fe4_1_279"/>
          <p:cNvSpPr txBox="1"/>
          <p:nvPr/>
        </p:nvSpPr>
        <p:spPr>
          <a:xfrm>
            <a:off x="334775" y="191225"/>
            <a:ext cx="1652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Gather Use Cases</a:t>
            </a:r>
          </a:p>
        </p:txBody>
      </p:sp>
      <p:sp>
        <p:nvSpPr>
          <p:cNvPr id="553" name="Google Shape;553;gd288227fe4_1_279"/>
          <p:cNvSpPr txBox="1"/>
          <p:nvPr/>
        </p:nvSpPr>
        <p:spPr>
          <a:xfrm>
            <a:off x="1976225" y="112263"/>
            <a:ext cx="16524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Focus on Relevant Use Cases</a:t>
            </a:r>
          </a:p>
        </p:txBody>
      </p:sp>
      <p:sp>
        <p:nvSpPr>
          <p:cNvPr id="554" name="Google Shape;554;gd288227fe4_1_279"/>
          <p:cNvSpPr txBox="1"/>
          <p:nvPr/>
        </p:nvSpPr>
        <p:spPr>
          <a:xfrm>
            <a:off x="3702650" y="341024"/>
            <a:ext cx="165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Add Use Cases</a:t>
            </a:r>
          </a:p>
        </p:txBody>
      </p:sp>
      <p:sp>
        <p:nvSpPr>
          <p:cNvPr id="555" name="Google Shape;555;gd288227fe4_1_279"/>
          <p:cNvSpPr txBox="1"/>
          <p:nvPr/>
        </p:nvSpPr>
        <p:spPr>
          <a:xfrm>
            <a:off x="5305313" y="22763"/>
            <a:ext cx="1652400" cy="1046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spAutoFit/>
          </a:bodyPr>
          <a:lstStyle/>
          <a:p>
            <a:pPr marL="0" marR="0" lvl="0" indent="0" algn="ctr" rtl="0">
              <a:lnSpc>
                <a:spcPct val="100000"/>
              </a:lnSpc>
              <a:spcBef>
                <a:spcPts val="0"/>
              </a:spcBef>
              <a:spcAft>
                <a:spcPts val="0"/>
              </a:spcAft>
              <a:buNone/>
            </a:pPr>
            <a:r>
              <a:rPr lang="en-US" dirty="0">
                <a:solidFill>
                  <a:srgbClr val="FFFFFF"/>
                </a:solidFill>
              </a:rPr>
              <a:t>Determine Business Value &amp; Feasibility Dimensions</a:t>
            </a:r>
          </a:p>
        </p:txBody>
      </p:sp>
      <p:sp>
        <p:nvSpPr>
          <p:cNvPr id="556" name="Google Shape;556;gd288227fe4_1_279"/>
          <p:cNvSpPr txBox="1"/>
          <p:nvPr/>
        </p:nvSpPr>
        <p:spPr>
          <a:xfrm>
            <a:off x="6841925" y="191213"/>
            <a:ext cx="1652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Customize Weightings</a:t>
            </a:r>
          </a:p>
        </p:txBody>
      </p:sp>
      <p:sp>
        <p:nvSpPr>
          <p:cNvPr id="557" name="Google Shape;557;gd288227fe4_1_279"/>
          <p:cNvSpPr txBox="1"/>
          <p:nvPr/>
        </p:nvSpPr>
        <p:spPr>
          <a:xfrm>
            <a:off x="8548325" y="265763"/>
            <a:ext cx="165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Score Use Cases</a:t>
            </a:r>
          </a:p>
        </p:txBody>
      </p:sp>
      <p:sp>
        <p:nvSpPr>
          <p:cNvPr id="558" name="Google Shape;558;gd288227fe4_1_279"/>
          <p:cNvSpPr/>
          <p:nvPr/>
        </p:nvSpPr>
        <p:spPr>
          <a:xfrm>
            <a:off x="10191801" y="22332"/>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559;gd288227fe4_1_279"/>
          <p:cNvSpPr txBox="1"/>
          <p:nvPr/>
        </p:nvSpPr>
        <p:spPr>
          <a:xfrm>
            <a:off x="10180555" y="333713"/>
            <a:ext cx="165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rgbClr val="FFFFFF"/>
                </a:solidFill>
              </a:rPr>
              <a:t>Refinement</a:t>
            </a:r>
          </a:p>
        </p:txBody>
      </p:sp>
      <p:sp>
        <p:nvSpPr>
          <p:cNvPr id="560" name="Google Shape;560;gd288227fe4_1_279"/>
          <p:cNvSpPr/>
          <p:nvPr/>
        </p:nvSpPr>
        <p:spPr>
          <a:xfrm>
            <a:off x="5324492"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4</a:t>
            </a:r>
            <a:endParaRPr lang="en-US" sz="1300" i="0" u="none" strike="noStrike" cap="none" dirty="0">
              <a:latin typeface="Arial Black"/>
              <a:ea typeface="Arial Black"/>
              <a:cs typeface="Arial Black"/>
              <a:sym typeface="Arial Black"/>
            </a:endParaRPr>
          </a:p>
        </p:txBody>
      </p:sp>
      <p:sp>
        <p:nvSpPr>
          <p:cNvPr id="561" name="Google Shape;561;gd288227fe4_1_279"/>
          <p:cNvSpPr/>
          <p:nvPr/>
        </p:nvSpPr>
        <p:spPr>
          <a:xfrm>
            <a:off x="3682029"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3</a:t>
            </a:r>
            <a:endParaRPr lang="en-US" sz="1300" i="0" u="none" strike="noStrike" cap="none" dirty="0">
              <a:latin typeface="Arial Black"/>
              <a:ea typeface="Arial Black"/>
              <a:cs typeface="Arial Black"/>
              <a:sym typeface="Arial Black"/>
            </a:endParaRPr>
          </a:p>
        </p:txBody>
      </p:sp>
      <p:sp>
        <p:nvSpPr>
          <p:cNvPr id="562" name="Google Shape;562;gd288227fe4_1_279"/>
          <p:cNvSpPr/>
          <p:nvPr/>
        </p:nvSpPr>
        <p:spPr>
          <a:xfrm>
            <a:off x="2047454" y="9285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2</a:t>
            </a:r>
            <a:endParaRPr lang="en-US" sz="1300" i="0" u="none" strike="noStrike" cap="none" dirty="0">
              <a:latin typeface="Arial Black"/>
              <a:ea typeface="Arial Black"/>
              <a:cs typeface="Arial Black"/>
              <a:sym typeface="Arial Black"/>
            </a:endParaRPr>
          </a:p>
        </p:txBody>
      </p:sp>
      <p:sp>
        <p:nvSpPr>
          <p:cNvPr id="563" name="Google Shape;563;gd288227fe4_1_279"/>
          <p:cNvSpPr/>
          <p:nvPr/>
        </p:nvSpPr>
        <p:spPr>
          <a:xfrm>
            <a:off x="412879" y="112279"/>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1</a:t>
            </a:r>
            <a:endParaRPr lang="en-US" sz="1300" i="0" u="none" strike="noStrike" cap="none" dirty="0">
              <a:latin typeface="Arial Black"/>
              <a:ea typeface="Arial Black"/>
              <a:cs typeface="Arial Black"/>
              <a:sym typeface="Arial Black"/>
            </a:endParaRPr>
          </a:p>
        </p:txBody>
      </p:sp>
      <p:sp>
        <p:nvSpPr>
          <p:cNvPr id="564" name="Google Shape;564;gd288227fe4_1_279"/>
          <p:cNvSpPr/>
          <p:nvPr/>
        </p:nvSpPr>
        <p:spPr>
          <a:xfrm>
            <a:off x="6979542"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5</a:t>
            </a:r>
            <a:endParaRPr lang="en-US" sz="1300" i="0" u="none" strike="noStrike" cap="none" dirty="0">
              <a:latin typeface="Arial Black"/>
              <a:ea typeface="Arial Black"/>
              <a:cs typeface="Arial Black"/>
              <a:sym typeface="Arial Black"/>
            </a:endParaRPr>
          </a:p>
        </p:txBody>
      </p:sp>
      <p:sp>
        <p:nvSpPr>
          <p:cNvPr id="565" name="Google Shape;565;gd288227fe4_1_279"/>
          <p:cNvSpPr/>
          <p:nvPr/>
        </p:nvSpPr>
        <p:spPr>
          <a:xfrm>
            <a:off x="8634579"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6</a:t>
            </a:r>
            <a:endParaRPr lang="en-US" sz="1300" i="0" u="none" strike="noStrike" cap="none" dirty="0">
              <a:latin typeface="Arial Black"/>
              <a:ea typeface="Arial Black"/>
              <a:cs typeface="Arial Black"/>
              <a:sym typeface="Arial Black"/>
            </a:endParaRPr>
          </a:p>
        </p:txBody>
      </p:sp>
      <p:sp>
        <p:nvSpPr>
          <p:cNvPr id="566" name="Google Shape;566;gd288227fe4_1_279"/>
          <p:cNvSpPr/>
          <p:nvPr/>
        </p:nvSpPr>
        <p:spPr>
          <a:xfrm>
            <a:off x="10254729"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7</a:t>
            </a:r>
            <a:endParaRPr lang="en-US" sz="1300" i="0" u="none" strike="noStrike" cap="none" dirty="0">
              <a:latin typeface="Arial Black"/>
              <a:ea typeface="Arial Black"/>
              <a:cs typeface="Arial Black"/>
              <a:sym typeface="Arial Black"/>
            </a:endParaRPr>
          </a:p>
        </p:txBody>
      </p:sp>
      <p:pic>
        <p:nvPicPr>
          <p:cNvPr id="567" name="Google Shape;567;gd288227fe4_1_279"/>
          <p:cNvPicPr preferRelativeResize="0"/>
          <p:nvPr/>
        </p:nvPicPr>
        <p:blipFill>
          <a:blip r:embed="rId3">
            <a:alphaModFix/>
          </a:blip>
          <a:stretch>
            <a:fillRect/>
          </a:stretch>
        </p:blipFill>
        <p:spPr>
          <a:xfrm>
            <a:off x="1991825" y="1162121"/>
            <a:ext cx="2224687" cy="3079369"/>
          </a:xfrm>
          <a:prstGeom prst="rect">
            <a:avLst/>
          </a:prstGeom>
          <a:noFill/>
          <a:ln>
            <a:noFill/>
          </a:ln>
        </p:spPr>
      </p:pic>
      <p:pic>
        <p:nvPicPr>
          <p:cNvPr id="568" name="Google Shape;568;gd288227fe4_1_279"/>
          <p:cNvPicPr preferRelativeResize="0"/>
          <p:nvPr/>
        </p:nvPicPr>
        <p:blipFill>
          <a:blip r:embed="rId4">
            <a:alphaModFix/>
          </a:blip>
          <a:stretch>
            <a:fillRect/>
          </a:stretch>
        </p:blipFill>
        <p:spPr>
          <a:xfrm>
            <a:off x="6979538" y="1241646"/>
            <a:ext cx="2224687" cy="299986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gd288227fe4_0_1182"/>
          <p:cNvSpPr/>
          <p:nvPr/>
        </p:nvSpPr>
        <p:spPr>
          <a:xfrm>
            <a:off x="346025" y="22332"/>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575" name="Google Shape;575;gd288227fe4_0_1182"/>
          <p:cNvSpPr/>
          <p:nvPr/>
        </p:nvSpPr>
        <p:spPr>
          <a:xfrm>
            <a:off x="1987474" y="23071"/>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576" name="Google Shape;576;gd288227fe4_0_1182"/>
          <p:cNvSpPr/>
          <p:nvPr/>
        </p:nvSpPr>
        <p:spPr>
          <a:xfrm>
            <a:off x="3637699" y="22323"/>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577" name="Google Shape;577;gd288227fe4_0_1182"/>
          <p:cNvSpPr/>
          <p:nvPr/>
        </p:nvSpPr>
        <p:spPr>
          <a:xfrm>
            <a:off x="5286459" y="23071"/>
            <a:ext cx="1645800" cy="1046100"/>
          </a:xfrm>
          <a:prstGeom prst="rect">
            <a:avLst/>
          </a:prstGeom>
          <a:solidFill>
            <a:srgbClr val="06C4B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578" name="Google Shape;578;gd288227fe4_0_1182"/>
          <p:cNvSpPr/>
          <p:nvPr/>
        </p:nvSpPr>
        <p:spPr>
          <a:xfrm>
            <a:off x="6906872" y="22332"/>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 name="Google Shape;579;gd288227fe4_0_1182"/>
          <p:cNvSpPr/>
          <p:nvPr/>
        </p:nvSpPr>
        <p:spPr>
          <a:xfrm>
            <a:off x="8548888" y="23071"/>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580" name="Google Shape;580;gd288227fe4_0_1182"/>
          <p:cNvSpPr txBox="1"/>
          <p:nvPr/>
        </p:nvSpPr>
        <p:spPr>
          <a:xfrm>
            <a:off x="334775" y="191225"/>
            <a:ext cx="1652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Gather Use Cases</a:t>
            </a:r>
          </a:p>
        </p:txBody>
      </p:sp>
      <p:sp>
        <p:nvSpPr>
          <p:cNvPr id="581" name="Google Shape;581;gd288227fe4_0_1182"/>
          <p:cNvSpPr txBox="1"/>
          <p:nvPr/>
        </p:nvSpPr>
        <p:spPr>
          <a:xfrm>
            <a:off x="1976225" y="112263"/>
            <a:ext cx="16524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Focus on Relevant Use Cases</a:t>
            </a:r>
          </a:p>
        </p:txBody>
      </p:sp>
      <p:sp>
        <p:nvSpPr>
          <p:cNvPr id="582" name="Google Shape;582;gd288227fe4_0_1182"/>
          <p:cNvSpPr txBox="1"/>
          <p:nvPr/>
        </p:nvSpPr>
        <p:spPr>
          <a:xfrm>
            <a:off x="3702650" y="341024"/>
            <a:ext cx="165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Add Use Cases</a:t>
            </a:r>
          </a:p>
        </p:txBody>
      </p:sp>
      <p:sp>
        <p:nvSpPr>
          <p:cNvPr id="583" name="Google Shape;583;gd288227fe4_0_1182"/>
          <p:cNvSpPr txBox="1"/>
          <p:nvPr/>
        </p:nvSpPr>
        <p:spPr>
          <a:xfrm>
            <a:off x="5305313" y="22763"/>
            <a:ext cx="1652400" cy="1046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spAutoFit/>
          </a:bodyPr>
          <a:lstStyle/>
          <a:p>
            <a:pPr marL="0" marR="0" lvl="0" indent="0" algn="ctr" rtl="0">
              <a:lnSpc>
                <a:spcPct val="100000"/>
              </a:lnSpc>
              <a:spcBef>
                <a:spcPts val="0"/>
              </a:spcBef>
              <a:spcAft>
                <a:spcPts val="0"/>
              </a:spcAft>
              <a:buNone/>
            </a:pPr>
            <a:r>
              <a:rPr lang="en-US" dirty="0">
                <a:solidFill>
                  <a:srgbClr val="FFFFFF"/>
                </a:solidFill>
              </a:rPr>
              <a:t>Determine Business Value &amp; Feasibility Dimensions</a:t>
            </a:r>
          </a:p>
        </p:txBody>
      </p:sp>
      <p:sp>
        <p:nvSpPr>
          <p:cNvPr id="584" name="Google Shape;584;gd288227fe4_0_1182"/>
          <p:cNvSpPr txBox="1"/>
          <p:nvPr/>
        </p:nvSpPr>
        <p:spPr>
          <a:xfrm>
            <a:off x="6841925" y="191213"/>
            <a:ext cx="1652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Customize Weightings</a:t>
            </a:r>
          </a:p>
        </p:txBody>
      </p:sp>
      <p:sp>
        <p:nvSpPr>
          <p:cNvPr id="585" name="Google Shape;585;gd288227fe4_0_1182"/>
          <p:cNvSpPr txBox="1"/>
          <p:nvPr/>
        </p:nvSpPr>
        <p:spPr>
          <a:xfrm>
            <a:off x="8548325" y="265763"/>
            <a:ext cx="165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Score Use Cases</a:t>
            </a:r>
          </a:p>
        </p:txBody>
      </p:sp>
      <p:sp>
        <p:nvSpPr>
          <p:cNvPr id="586" name="Google Shape;586;gd288227fe4_0_1182"/>
          <p:cNvSpPr/>
          <p:nvPr/>
        </p:nvSpPr>
        <p:spPr>
          <a:xfrm>
            <a:off x="10191801" y="22332"/>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7" name="Google Shape;587;gd288227fe4_0_1182"/>
          <p:cNvSpPr txBox="1"/>
          <p:nvPr/>
        </p:nvSpPr>
        <p:spPr>
          <a:xfrm>
            <a:off x="10180555" y="333713"/>
            <a:ext cx="165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rgbClr val="FFFFFF"/>
                </a:solidFill>
              </a:rPr>
              <a:t>Refinement</a:t>
            </a:r>
          </a:p>
        </p:txBody>
      </p:sp>
      <p:sp>
        <p:nvSpPr>
          <p:cNvPr id="588" name="Google Shape;588;gd288227fe4_0_1182"/>
          <p:cNvSpPr/>
          <p:nvPr/>
        </p:nvSpPr>
        <p:spPr>
          <a:xfrm>
            <a:off x="5324492"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4</a:t>
            </a:r>
            <a:endParaRPr lang="en-US" sz="1300" i="0" u="none" strike="noStrike" cap="none" dirty="0">
              <a:latin typeface="Arial Black"/>
              <a:ea typeface="Arial Black"/>
              <a:cs typeface="Arial Black"/>
              <a:sym typeface="Arial Black"/>
            </a:endParaRPr>
          </a:p>
        </p:txBody>
      </p:sp>
      <p:sp>
        <p:nvSpPr>
          <p:cNvPr id="589" name="Google Shape;589;gd288227fe4_0_1182"/>
          <p:cNvSpPr/>
          <p:nvPr/>
        </p:nvSpPr>
        <p:spPr>
          <a:xfrm>
            <a:off x="3682029"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3</a:t>
            </a:r>
            <a:endParaRPr lang="en-US" sz="1300" i="0" u="none" strike="noStrike" cap="none" dirty="0">
              <a:latin typeface="Arial Black"/>
              <a:ea typeface="Arial Black"/>
              <a:cs typeface="Arial Black"/>
              <a:sym typeface="Arial Black"/>
            </a:endParaRPr>
          </a:p>
        </p:txBody>
      </p:sp>
      <p:sp>
        <p:nvSpPr>
          <p:cNvPr id="590" name="Google Shape;590;gd288227fe4_0_1182"/>
          <p:cNvSpPr/>
          <p:nvPr/>
        </p:nvSpPr>
        <p:spPr>
          <a:xfrm>
            <a:off x="2047454" y="9285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2</a:t>
            </a:r>
            <a:endParaRPr lang="en-US" sz="1300" i="0" u="none" strike="noStrike" cap="none" dirty="0">
              <a:latin typeface="Arial Black"/>
              <a:ea typeface="Arial Black"/>
              <a:cs typeface="Arial Black"/>
              <a:sym typeface="Arial Black"/>
            </a:endParaRPr>
          </a:p>
        </p:txBody>
      </p:sp>
      <p:sp>
        <p:nvSpPr>
          <p:cNvPr id="591" name="Google Shape;591;gd288227fe4_0_1182"/>
          <p:cNvSpPr/>
          <p:nvPr/>
        </p:nvSpPr>
        <p:spPr>
          <a:xfrm>
            <a:off x="412879" y="112279"/>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1</a:t>
            </a:r>
            <a:endParaRPr lang="en-US" sz="1300" i="0" u="none" strike="noStrike" cap="none" dirty="0">
              <a:latin typeface="Arial Black"/>
              <a:ea typeface="Arial Black"/>
              <a:cs typeface="Arial Black"/>
              <a:sym typeface="Arial Black"/>
            </a:endParaRPr>
          </a:p>
        </p:txBody>
      </p:sp>
      <p:sp>
        <p:nvSpPr>
          <p:cNvPr id="592" name="Google Shape;592;gd288227fe4_0_1182"/>
          <p:cNvSpPr/>
          <p:nvPr/>
        </p:nvSpPr>
        <p:spPr>
          <a:xfrm>
            <a:off x="6979542"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5</a:t>
            </a:r>
            <a:endParaRPr lang="en-US" sz="1300" i="0" u="none" strike="noStrike" cap="none" dirty="0">
              <a:latin typeface="Arial Black"/>
              <a:ea typeface="Arial Black"/>
              <a:cs typeface="Arial Black"/>
              <a:sym typeface="Arial Black"/>
            </a:endParaRPr>
          </a:p>
        </p:txBody>
      </p:sp>
      <p:sp>
        <p:nvSpPr>
          <p:cNvPr id="593" name="Google Shape;593;gd288227fe4_0_1182"/>
          <p:cNvSpPr/>
          <p:nvPr/>
        </p:nvSpPr>
        <p:spPr>
          <a:xfrm>
            <a:off x="8634579"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6</a:t>
            </a:r>
            <a:endParaRPr lang="en-US" sz="1300" i="0" u="none" strike="noStrike" cap="none" dirty="0">
              <a:latin typeface="Arial Black"/>
              <a:ea typeface="Arial Black"/>
              <a:cs typeface="Arial Black"/>
              <a:sym typeface="Arial Black"/>
            </a:endParaRPr>
          </a:p>
        </p:txBody>
      </p:sp>
      <p:sp>
        <p:nvSpPr>
          <p:cNvPr id="594" name="Google Shape;594;gd288227fe4_0_1182"/>
          <p:cNvSpPr/>
          <p:nvPr/>
        </p:nvSpPr>
        <p:spPr>
          <a:xfrm>
            <a:off x="10254729"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7</a:t>
            </a:r>
            <a:endParaRPr lang="en-US" sz="1300" i="0" u="none" strike="noStrike" cap="none" dirty="0">
              <a:latin typeface="Arial Black"/>
              <a:ea typeface="Arial Black"/>
              <a:cs typeface="Arial Black"/>
              <a:sym typeface="Arial Black"/>
            </a:endParaRPr>
          </a:p>
        </p:txBody>
      </p:sp>
      <p:graphicFrame>
        <p:nvGraphicFramePr>
          <p:cNvPr id="595" name="Google Shape;595;gd288227fe4_0_1182"/>
          <p:cNvGraphicFramePr/>
          <p:nvPr/>
        </p:nvGraphicFramePr>
        <p:xfrm>
          <a:off x="3134900" y="2341525"/>
          <a:ext cx="6520425" cy="4027585"/>
        </p:xfrm>
        <a:graphic>
          <a:graphicData uri="http://schemas.openxmlformats.org/drawingml/2006/table">
            <a:tbl>
              <a:tblPr>
                <a:noFill/>
                <a:tableStyleId>{D725D0DB-26C1-428D-BEEF-BADB14980A86}</a:tableStyleId>
              </a:tblPr>
              <a:tblGrid>
                <a:gridCol w="2228400">
                  <a:extLst>
                    <a:ext uri="{9D8B030D-6E8A-4147-A177-3AD203B41FA5}">
                      <a16:colId xmlns:a16="http://schemas.microsoft.com/office/drawing/2014/main" xmlns="" val="20000"/>
                    </a:ext>
                  </a:extLst>
                </a:gridCol>
                <a:gridCol w="4292025">
                  <a:extLst>
                    <a:ext uri="{9D8B030D-6E8A-4147-A177-3AD203B41FA5}">
                      <a16:colId xmlns:a16="http://schemas.microsoft.com/office/drawing/2014/main" xmlns="" val="20001"/>
                    </a:ext>
                  </a:extLst>
                </a:gridCol>
              </a:tblGrid>
              <a:tr h="613800">
                <a:tc>
                  <a:txBody>
                    <a:bodyPr/>
                    <a:lstStyle/>
                    <a:p>
                      <a:pPr marL="0" lvl="0" indent="0" algn="l" rtl="0">
                        <a:lnSpc>
                          <a:spcPct val="115000"/>
                        </a:lnSpc>
                        <a:spcBef>
                          <a:spcPts val="0"/>
                        </a:spcBef>
                        <a:spcAft>
                          <a:spcPts val="0"/>
                        </a:spcAft>
                        <a:buNone/>
                      </a:pPr>
                      <a:r>
                        <a:rPr lang="en-US" b="1" dirty="0">
                          <a:solidFill>
                            <a:srgbClr val="FFFFFF"/>
                          </a:solidFill>
                        </a:rPr>
                        <a:t>Revenue Optimization</a:t>
                      </a:r>
                      <a:endParaRPr dirty="0">
                        <a:solidFill>
                          <a:srgbClr val="FFFFFF"/>
                        </a:solidFill>
                      </a:endParaRPr>
                    </a:p>
                  </a:txBody>
                  <a:tcPr marL="63500" marR="63500" marT="63500" marB="63500">
                    <a:solidFill>
                      <a:srgbClr val="002060"/>
                    </a:solidFill>
                  </a:tcPr>
                </a:tc>
                <a:tc>
                  <a:txBody>
                    <a:bodyPr/>
                    <a:lstStyle/>
                    <a:p>
                      <a:pPr marL="0" lvl="0" indent="0" algn="l" rtl="0">
                        <a:lnSpc>
                          <a:spcPct val="115000"/>
                        </a:lnSpc>
                        <a:spcBef>
                          <a:spcPts val="0"/>
                        </a:spcBef>
                        <a:spcAft>
                          <a:spcPts val="0"/>
                        </a:spcAft>
                        <a:buNone/>
                      </a:pPr>
                      <a:r>
                        <a:rPr lang="en-US" sz="1100" dirty="0"/>
                        <a:t>Includes market expansion, new product innovation, better customer retention to grow or at least preserve revenues.</a:t>
                      </a:r>
                      <a:endParaRPr sz="1100" dirty="0"/>
                    </a:p>
                  </a:txBody>
                  <a:tcPr marL="63500" marR="63500" marT="63500" marB="63500">
                    <a:solidFill>
                      <a:srgbClr val="FFFFFF"/>
                    </a:solidFill>
                  </a:tcPr>
                </a:tc>
                <a:extLst>
                  <a:ext uri="{0D108BD9-81ED-4DB2-BD59-A6C34878D82A}">
                    <a16:rowId xmlns:a16="http://schemas.microsoft.com/office/drawing/2014/main" xmlns="" val="10000"/>
                  </a:ext>
                </a:extLst>
              </a:tr>
              <a:tr h="324425">
                <a:tc>
                  <a:txBody>
                    <a:bodyPr/>
                    <a:lstStyle/>
                    <a:p>
                      <a:pPr marL="0" lvl="0" indent="0" algn="l" rtl="0">
                        <a:spcBef>
                          <a:spcPts val="0"/>
                        </a:spcBef>
                        <a:spcAft>
                          <a:spcPts val="0"/>
                        </a:spcAft>
                        <a:buNone/>
                      </a:pPr>
                      <a:r>
                        <a:rPr lang="en-US" b="1" dirty="0">
                          <a:solidFill>
                            <a:srgbClr val="FFFFFF"/>
                          </a:solidFill>
                        </a:rPr>
                        <a:t>Cost Efficiency</a:t>
                      </a:r>
                      <a:r>
                        <a:rPr lang="en-US" dirty="0">
                          <a:solidFill>
                            <a:srgbClr val="FFFFFF"/>
                          </a:solidFill>
                        </a:rPr>
                        <a:t> </a:t>
                      </a:r>
                      <a:endParaRPr dirty="0">
                        <a:solidFill>
                          <a:srgbClr val="FFFFFF"/>
                        </a:solidFill>
                      </a:endParaRPr>
                    </a:p>
                  </a:txBody>
                  <a:tcPr marL="63500" marR="63500" marT="63500" marB="63500">
                    <a:solidFill>
                      <a:srgbClr val="002060"/>
                    </a:solidFill>
                  </a:tcPr>
                </a:tc>
                <a:tc>
                  <a:txBody>
                    <a:bodyPr/>
                    <a:lstStyle/>
                    <a:p>
                      <a:pPr marL="0" lvl="0" indent="0" algn="l" rtl="0">
                        <a:spcBef>
                          <a:spcPts val="0"/>
                        </a:spcBef>
                        <a:spcAft>
                          <a:spcPts val="0"/>
                        </a:spcAft>
                        <a:buNone/>
                      </a:pPr>
                      <a:r>
                        <a:rPr lang="en-US" sz="1100" dirty="0"/>
                        <a:t>Includes process automation, better utilization of staff.</a:t>
                      </a:r>
                      <a:endParaRPr sz="1100" dirty="0"/>
                    </a:p>
                  </a:txBody>
                  <a:tcPr marL="63500" marR="63500" marT="63500" marB="63500">
                    <a:solidFill>
                      <a:srgbClr val="FFFFFF"/>
                    </a:solidFill>
                  </a:tcPr>
                </a:tc>
                <a:extLst>
                  <a:ext uri="{0D108BD9-81ED-4DB2-BD59-A6C34878D82A}">
                    <a16:rowId xmlns:a16="http://schemas.microsoft.com/office/drawing/2014/main" xmlns="" val="10001"/>
                  </a:ext>
                </a:extLst>
              </a:tr>
              <a:tr h="679575">
                <a:tc>
                  <a:txBody>
                    <a:bodyPr/>
                    <a:lstStyle/>
                    <a:p>
                      <a:pPr marL="0" lvl="0" indent="0" algn="l" rtl="0">
                        <a:spcBef>
                          <a:spcPts val="0"/>
                        </a:spcBef>
                        <a:spcAft>
                          <a:spcPts val="0"/>
                        </a:spcAft>
                        <a:buNone/>
                      </a:pPr>
                      <a:r>
                        <a:rPr lang="en-US" b="1" dirty="0">
                          <a:solidFill>
                            <a:srgbClr val="FFFFFF"/>
                          </a:solidFill>
                        </a:rPr>
                        <a:t>Customer Experience</a:t>
                      </a:r>
                      <a:endParaRPr b="1" dirty="0">
                        <a:solidFill>
                          <a:srgbClr val="FFFFFF"/>
                        </a:solidFill>
                      </a:endParaRPr>
                    </a:p>
                  </a:txBody>
                  <a:tcPr marL="63500" marR="63500" marT="63500" marB="63500">
                    <a:solidFill>
                      <a:srgbClr val="002060"/>
                    </a:solidFill>
                  </a:tcPr>
                </a:tc>
                <a:tc>
                  <a:txBody>
                    <a:bodyPr/>
                    <a:lstStyle/>
                    <a:p>
                      <a:pPr marL="0" lvl="0" indent="0" algn="l" rtl="0">
                        <a:spcBef>
                          <a:spcPts val="0"/>
                        </a:spcBef>
                        <a:spcAft>
                          <a:spcPts val="0"/>
                        </a:spcAft>
                        <a:buNone/>
                      </a:pPr>
                      <a:r>
                        <a:rPr lang="en-US" sz="1100" dirty="0"/>
                        <a:t>Includes all activities driving customer satisfaction, creating better long-lasting customer relations, increasing customer lifetime value, and retention.</a:t>
                      </a:r>
                      <a:endParaRPr sz="1100" dirty="0"/>
                    </a:p>
                  </a:txBody>
                  <a:tcPr marL="63500" marR="63500" marT="63500" marB="63500">
                    <a:solidFill>
                      <a:srgbClr val="FFFFFF"/>
                    </a:solidFill>
                  </a:tcPr>
                </a:tc>
                <a:extLst>
                  <a:ext uri="{0D108BD9-81ED-4DB2-BD59-A6C34878D82A}">
                    <a16:rowId xmlns:a16="http://schemas.microsoft.com/office/drawing/2014/main" xmlns="" val="10002"/>
                  </a:ext>
                </a:extLst>
              </a:tr>
              <a:tr h="916325">
                <a:tc>
                  <a:txBody>
                    <a:bodyPr/>
                    <a:lstStyle/>
                    <a:p>
                      <a:pPr marL="0" lvl="0" indent="0" algn="l" rtl="0">
                        <a:spcBef>
                          <a:spcPts val="0"/>
                        </a:spcBef>
                        <a:spcAft>
                          <a:spcPts val="0"/>
                        </a:spcAft>
                        <a:buNone/>
                      </a:pPr>
                      <a:r>
                        <a:rPr lang="en-US" b="1" dirty="0">
                          <a:solidFill>
                            <a:srgbClr val="FFFFFF"/>
                          </a:solidFill>
                        </a:rPr>
                        <a:t>Risk Reduction</a:t>
                      </a:r>
                      <a:endParaRPr b="1" dirty="0">
                        <a:solidFill>
                          <a:srgbClr val="FFFFFF"/>
                        </a:solidFill>
                      </a:endParaRPr>
                    </a:p>
                  </a:txBody>
                  <a:tcPr marL="63500" marR="63500" marT="63500" marB="63500">
                    <a:solidFill>
                      <a:srgbClr val="002060"/>
                    </a:solidFill>
                  </a:tcPr>
                </a:tc>
                <a:tc>
                  <a:txBody>
                    <a:bodyPr/>
                    <a:lstStyle/>
                    <a:p>
                      <a:pPr marL="0" lvl="0" indent="0" algn="l" rtl="0">
                        <a:spcBef>
                          <a:spcPts val="0"/>
                        </a:spcBef>
                        <a:spcAft>
                          <a:spcPts val="0"/>
                        </a:spcAft>
                        <a:buNone/>
                      </a:pPr>
                      <a:r>
                        <a:rPr lang="en-US" sz="1100" dirty="0"/>
                        <a:t>Includes all activities to be in compliance with legal requirements, and all activities aimed at preventing hazardous situations (attacks, legal prosecution, supply chain outages).</a:t>
                      </a:r>
                      <a:endParaRPr sz="1100" dirty="0"/>
                    </a:p>
                  </a:txBody>
                  <a:tcPr marL="63500" marR="63500" marT="63500" marB="63500">
                    <a:solidFill>
                      <a:srgbClr val="FFFFFF"/>
                    </a:solidFill>
                  </a:tcPr>
                </a:tc>
                <a:extLst>
                  <a:ext uri="{0D108BD9-81ED-4DB2-BD59-A6C34878D82A}">
                    <a16:rowId xmlns:a16="http://schemas.microsoft.com/office/drawing/2014/main" xmlns="" val="10003"/>
                  </a:ext>
                </a:extLst>
              </a:tr>
              <a:tr h="916325">
                <a:tc>
                  <a:txBody>
                    <a:bodyPr/>
                    <a:lstStyle/>
                    <a:p>
                      <a:pPr marL="0" lvl="0" indent="0" algn="l" rtl="0">
                        <a:spcBef>
                          <a:spcPts val="0"/>
                        </a:spcBef>
                        <a:spcAft>
                          <a:spcPts val="0"/>
                        </a:spcAft>
                        <a:buNone/>
                      </a:pPr>
                      <a:r>
                        <a:rPr lang="en-US" b="1" dirty="0">
                          <a:solidFill>
                            <a:srgbClr val="FFFFFF"/>
                          </a:solidFill>
                        </a:rPr>
                        <a:t>Service Quality </a:t>
                      </a:r>
                      <a:endParaRPr b="1" dirty="0">
                        <a:solidFill>
                          <a:srgbClr val="FFFFFF"/>
                        </a:solidFill>
                      </a:endParaRPr>
                    </a:p>
                  </a:txBody>
                  <a:tcPr marL="63500" marR="63500" marT="63500" marB="63500">
                    <a:solidFill>
                      <a:srgbClr val="002060"/>
                    </a:solidFill>
                  </a:tcPr>
                </a:tc>
                <a:tc>
                  <a:txBody>
                    <a:bodyPr/>
                    <a:lstStyle/>
                    <a:p>
                      <a:pPr marL="0" lvl="0" indent="0" algn="l" rtl="0">
                        <a:spcBef>
                          <a:spcPts val="0"/>
                        </a:spcBef>
                        <a:spcAft>
                          <a:spcPts val="0"/>
                        </a:spcAft>
                        <a:buNone/>
                      </a:pPr>
                      <a:r>
                        <a:rPr lang="en-US" sz="1100" dirty="0"/>
                        <a:t>Includes timely resolution to customer problems, maintenance, upgrades.  This can overlap significantly with “customer experience” and it may be unadvisable to have both business value dimensions.</a:t>
                      </a:r>
                      <a:endParaRPr sz="1100" dirty="0"/>
                    </a:p>
                  </a:txBody>
                  <a:tcPr marL="63500" marR="63500" marT="63500" marB="63500">
                    <a:solidFill>
                      <a:srgbClr val="FFFFFF"/>
                    </a:solidFill>
                  </a:tcPr>
                </a:tc>
                <a:extLst>
                  <a:ext uri="{0D108BD9-81ED-4DB2-BD59-A6C34878D82A}">
                    <a16:rowId xmlns:a16="http://schemas.microsoft.com/office/drawing/2014/main" xmlns="" val="10004"/>
                  </a:ext>
                </a:extLst>
              </a:tr>
              <a:tr h="561200">
                <a:tc>
                  <a:txBody>
                    <a:bodyPr/>
                    <a:lstStyle/>
                    <a:p>
                      <a:pPr marL="0" lvl="0" indent="0" algn="l" rtl="0">
                        <a:spcBef>
                          <a:spcPts val="0"/>
                        </a:spcBef>
                        <a:spcAft>
                          <a:spcPts val="0"/>
                        </a:spcAft>
                        <a:buNone/>
                      </a:pPr>
                      <a:r>
                        <a:rPr lang="en-US" b="1" dirty="0">
                          <a:solidFill>
                            <a:srgbClr val="FFFFFF"/>
                          </a:solidFill>
                        </a:rPr>
                        <a:t>Social Acumen</a:t>
                      </a:r>
                      <a:endParaRPr b="1" dirty="0">
                        <a:solidFill>
                          <a:srgbClr val="FFFFFF"/>
                        </a:solidFill>
                      </a:endParaRPr>
                    </a:p>
                  </a:txBody>
                  <a:tcPr marL="63500" marR="63500" marT="63500" marB="63500">
                    <a:solidFill>
                      <a:srgbClr val="002060"/>
                    </a:solidFill>
                  </a:tcPr>
                </a:tc>
                <a:tc>
                  <a:txBody>
                    <a:bodyPr/>
                    <a:lstStyle/>
                    <a:p>
                      <a:pPr marL="0" lvl="0" indent="0" algn="l" rtl="0">
                        <a:spcBef>
                          <a:spcPts val="0"/>
                        </a:spcBef>
                        <a:spcAft>
                          <a:spcPts val="0"/>
                        </a:spcAft>
                        <a:buNone/>
                      </a:pPr>
                      <a:r>
                        <a:rPr lang="en-US" sz="1100" dirty="0"/>
                        <a:t>Includes issues like environment sustainability, social responsibility (see </a:t>
                      </a:r>
                      <a:r>
                        <a:rPr lang="en-US" sz="1100" u="sng" dirty="0">
                          <a:solidFill>
                            <a:srgbClr val="1155CC"/>
                          </a:solidFill>
                          <a:hlinkClick r:id="rId3">
                            <a:extLst>
                              <a:ext uri="{A12FA001-AC4F-418D-AE19-62706E023703}">
                                <ahyp:hlinkClr xmlns:ahyp="http://schemas.microsoft.com/office/drawing/2018/hyperlinkcolor" xmlns="" val="tx"/>
                              </a:ext>
                            </a:extLst>
                          </a:hlinkClick>
                        </a:rPr>
                        <a:t>The Gartner Digital Business Value Model</a:t>
                      </a:r>
                      <a:r>
                        <a:rPr lang="en-US" sz="1100" dirty="0"/>
                        <a:t>).</a:t>
                      </a:r>
                      <a:endParaRPr sz="1100" dirty="0"/>
                    </a:p>
                  </a:txBody>
                  <a:tcPr marL="63500" marR="63500" marT="63500" marB="63500">
                    <a:solidFill>
                      <a:srgbClr val="FFFFFF"/>
                    </a:solidFill>
                  </a:tcPr>
                </a:tc>
                <a:extLst>
                  <a:ext uri="{0D108BD9-81ED-4DB2-BD59-A6C34878D82A}">
                    <a16:rowId xmlns:a16="http://schemas.microsoft.com/office/drawing/2014/main" xmlns="" val="10005"/>
                  </a:ext>
                </a:extLst>
              </a:tr>
            </a:tbl>
          </a:graphicData>
        </a:graphic>
      </p:graphicFrame>
      <p:sp>
        <p:nvSpPr>
          <p:cNvPr id="596" name="Google Shape;596;gd288227fe4_0_1182"/>
          <p:cNvSpPr txBox="1">
            <a:spLocks noGrp="1"/>
          </p:cNvSpPr>
          <p:nvPr>
            <p:ph type="title"/>
          </p:nvPr>
        </p:nvSpPr>
        <p:spPr>
          <a:xfrm>
            <a:off x="699150" y="1481350"/>
            <a:ext cx="11101500" cy="4002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2"/>
              </a:buClr>
              <a:buSzPts val="3200"/>
              <a:buFont typeface="Arial Black"/>
              <a:buNone/>
            </a:pPr>
            <a:r>
              <a:rPr lang="en-US" dirty="0"/>
              <a:t>Here some definitions of business value dimensions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gd288227fe4_1_302"/>
          <p:cNvSpPr txBox="1"/>
          <p:nvPr/>
        </p:nvSpPr>
        <p:spPr>
          <a:xfrm>
            <a:off x="1840225" y="4890600"/>
            <a:ext cx="2293500" cy="1108200"/>
          </a:xfrm>
          <a:prstGeom prst="rect">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US" sz="1200" dirty="0">
                <a:solidFill>
                  <a:srgbClr val="FFFFFF"/>
                </a:solidFill>
              </a:rPr>
              <a:t>Define or Readjust the weightings according to your business priorities</a:t>
            </a:r>
          </a:p>
          <a:p>
            <a:pPr marL="0" marR="0" lvl="0" indent="0" algn="l" rtl="0">
              <a:lnSpc>
                <a:spcPct val="100000"/>
              </a:lnSpc>
              <a:spcBef>
                <a:spcPts val="0"/>
              </a:spcBef>
              <a:spcAft>
                <a:spcPts val="0"/>
              </a:spcAft>
              <a:buNone/>
            </a:pPr>
            <a:r>
              <a:rPr lang="en-US" sz="1200" dirty="0">
                <a:solidFill>
                  <a:srgbClr val="FFFFFF"/>
                </a:solidFill>
              </a:rPr>
              <a:t>⇒ Make sure they sum to 100%.</a:t>
            </a:r>
          </a:p>
        </p:txBody>
      </p:sp>
      <p:sp>
        <p:nvSpPr>
          <p:cNvPr id="603" name="Google Shape;603;gd288227fe4_1_302"/>
          <p:cNvSpPr/>
          <p:nvPr/>
        </p:nvSpPr>
        <p:spPr>
          <a:xfrm rot="-5400000">
            <a:off x="3271350" y="3702700"/>
            <a:ext cx="2631000" cy="655800"/>
          </a:xfrm>
          <a:prstGeom prst="curvedUp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4" name="Google Shape;604;gd288227fe4_1_302"/>
          <p:cNvSpPr txBox="1"/>
          <p:nvPr/>
        </p:nvSpPr>
        <p:spPr>
          <a:xfrm>
            <a:off x="6828850" y="4562575"/>
            <a:ext cx="2293500" cy="1477500"/>
          </a:xfrm>
          <a:prstGeom prst="rect">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US" sz="1200" dirty="0">
                <a:solidFill>
                  <a:srgbClr val="FFFFFF"/>
                </a:solidFill>
              </a:rPr>
              <a:t>Define or readjust the weightings according to your feasibility constraints. For instance, external feasibility might not apply to your industry or domain, or may play a huge factor.</a:t>
            </a:r>
          </a:p>
        </p:txBody>
      </p:sp>
      <p:sp>
        <p:nvSpPr>
          <p:cNvPr id="605" name="Google Shape;605;gd288227fe4_1_302"/>
          <p:cNvSpPr/>
          <p:nvPr/>
        </p:nvSpPr>
        <p:spPr>
          <a:xfrm rot="-5400000">
            <a:off x="8133675" y="3628475"/>
            <a:ext cx="2631000" cy="655800"/>
          </a:xfrm>
          <a:prstGeom prst="curvedUp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6" name="Google Shape;606;gd288227fe4_1_302"/>
          <p:cNvSpPr/>
          <p:nvPr/>
        </p:nvSpPr>
        <p:spPr>
          <a:xfrm>
            <a:off x="346025" y="22332"/>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607" name="Google Shape;607;gd288227fe4_1_302"/>
          <p:cNvSpPr/>
          <p:nvPr/>
        </p:nvSpPr>
        <p:spPr>
          <a:xfrm>
            <a:off x="1987474" y="23071"/>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608" name="Google Shape;608;gd288227fe4_1_302"/>
          <p:cNvSpPr/>
          <p:nvPr/>
        </p:nvSpPr>
        <p:spPr>
          <a:xfrm>
            <a:off x="3637699" y="22323"/>
            <a:ext cx="1645800" cy="1046100"/>
          </a:xfrm>
          <a:prstGeom prst="rect">
            <a:avLst/>
          </a:prstGeom>
          <a:solidFill>
            <a:srgbClr val="CCCCCC"/>
          </a:solidFill>
          <a:ln w="9525" cap="flat" cmpd="sng">
            <a:solidFill>
              <a:srgbClr val="43434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9" name="Google Shape;609;gd288227fe4_1_302"/>
          <p:cNvSpPr/>
          <p:nvPr/>
        </p:nvSpPr>
        <p:spPr>
          <a:xfrm>
            <a:off x="5286459" y="23071"/>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0" name="Google Shape;610;gd288227fe4_1_302"/>
          <p:cNvSpPr/>
          <p:nvPr/>
        </p:nvSpPr>
        <p:spPr>
          <a:xfrm>
            <a:off x="6906872" y="22332"/>
            <a:ext cx="1645800" cy="1046100"/>
          </a:xfrm>
          <a:prstGeom prst="rect">
            <a:avLst/>
          </a:prstGeom>
          <a:solidFill>
            <a:srgbClr val="FF540A"/>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611" name="Google Shape;611;gd288227fe4_1_302"/>
          <p:cNvSpPr/>
          <p:nvPr/>
        </p:nvSpPr>
        <p:spPr>
          <a:xfrm>
            <a:off x="8548888" y="23071"/>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dirty="0"/>
          </a:p>
        </p:txBody>
      </p:sp>
      <p:sp>
        <p:nvSpPr>
          <p:cNvPr id="612" name="Google Shape;612;gd288227fe4_1_302"/>
          <p:cNvSpPr txBox="1"/>
          <p:nvPr/>
        </p:nvSpPr>
        <p:spPr>
          <a:xfrm>
            <a:off x="334775" y="191225"/>
            <a:ext cx="1652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Gather Use Cases</a:t>
            </a:r>
          </a:p>
        </p:txBody>
      </p:sp>
      <p:sp>
        <p:nvSpPr>
          <p:cNvPr id="613" name="Google Shape;613;gd288227fe4_1_302"/>
          <p:cNvSpPr txBox="1"/>
          <p:nvPr/>
        </p:nvSpPr>
        <p:spPr>
          <a:xfrm>
            <a:off x="1976225" y="112263"/>
            <a:ext cx="16524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Focus on Relevant Use Cases</a:t>
            </a:r>
          </a:p>
        </p:txBody>
      </p:sp>
      <p:sp>
        <p:nvSpPr>
          <p:cNvPr id="614" name="Google Shape;614;gd288227fe4_1_302"/>
          <p:cNvSpPr txBox="1"/>
          <p:nvPr/>
        </p:nvSpPr>
        <p:spPr>
          <a:xfrm>
            <a:off x="3702650" y="341024"/>
            <a:ext cx="165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Add Use Cases</a:t>
            </a:r>
          </a:p>
        </p:txBody>
      </p:sp>
      <p:sp>
        <p:nvSpPr>
          <p:cNvPr id="615" name="Google Shape;615;gd288227fe4_1_302"/>
          <p:cNvSpPr txBox="1"/>
          <p:nvPr/>
        </p:nvSpPr>
        <p:spPr>
          <a:xfrm>
            <a:off x="5307713" y="4563"/>
            <a:ext cx="1652400" cy="1046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Determine Business Value &amp; Feasibility Dimensions</a:t>
            </a:r>
          </a:p>
        </p:txBody>
      </p:sp>
      <p:sp>
        <p:nvSpPr>
          <p:cNvPr id="616" name="Google Shape;616;gd288227fe4_1_302"/>
          <p:cNvSpPr txBox="1"/>
          <p:nvPr/>
        </p:nvSpPr>
        <p:spPr>
          <a:xfrm>
            <a:off x="6841925" y="191213"/>
            <a:ext cx="16524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Customize Weightings</a:t>
            </a:r>
          </a:p>
        </p:txBody>
      </p:sp>
      <p:sp>
        <p:nvSpPr>
          <p:cNvPr id="617" name="Google Shape;617;gd288227fe4_1_302"/>
          <p:cNvSpPr txBox="1"/>
          <p:nvPr/>
        </p:nvSpPr>
        <p:spPr>
          <a:xfrm>
            <a:off x="8548325" y="265763"/>
            <a:ext cx="165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chemeClr val="lt1"/>
                </a:solidFill>
              </a:rPr>
              <a:t>Score Use Cases</a:t>
            </a:r>
          </a:p>
        </p:txBody>
      </p:sp>
      <p:sp>
        <p:nvSpPr>
          <p:cNvPr id="618" name="Google Shape;618;gd288227fe4_1_302"/>
          <p:cNvSpPr/>
          <p:nvPr/>
        </p:nvSpPr>
        <p:spPr>
          <a:xfrm>
            <a:off x="10191801" y="22332"/>
            <a:ext cx="1645800" cy="1046100"/>
          </a:xfrm>
          <a:prstGeom prst="rect">
            <a:avLst/>
          </a:prstGeom>
          <a:solidFill>
            <a:srgbClr val="CCCCCC"/>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9" name="Google Shape;619;gd288227fe4_1_302"/>
          <p:cNvSpPr txBox="1"/>
          <p:nvPr/>
        </p:nvSpPr>
        <p:spPr>
          <a:xfrm>
            <a:off x="10180555" y="333713"/>
            <a:ext cx="1652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solidFill>
                  <a:srgbClr val="FFFFFF"/>
                </a:solidFill>
              </a:rPr>
              <a:t>Refinement</a:t>
            </a:r>
          </a:p>
        </p:txBody>
      </p:sp>
      <p:sp>
        <p:nvSpPr>
          <p:cNvPr id="620" name="Google Shape;620;gd288227fe4_1_302"/>
          <p:cNvSpPr/>
          <p:nvPr/>
        </p:nvSpPr>
        <p:spPr>
          <a:xfrm>
            <a:off x="5324492"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4</a:t>
            </a:r>
            <a:endParaRPr lang="en-US" sz="1300" i="0" u="none" strike="noStrike" cap="none" dirty="0">
              <a:latin typeface="Arial Black"/>
              <a:ea typeface="Arial Black"/>
              <a:cs typeface="Arial Black"/>
              <a:sym typeface="Arial Black"/>
            </a:endParaRPr>
          </a:p>
        </p:txBody>
      </p:sp>
      <p:sp>
        <p:nvSpPr>
          <p:cNvPr id="621" name="Google Shape;621;gd288227fe4_1_302"/>
          <p:cNvSpPr/>
          <p:nvPr/>
        </p:nvSpPr>
        <p:spPr>
          <a:xfrm>
            <a:off x="3682029"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3</a:t>
            </a:r>
            <a:endParaRPr lang="en-US" sz="1300" i="0" u="none" strike="noStrike" cap="none" dirty="0">
              <a:latin typeface="Arial Black"/>
              <a:ea typeface="Arial Black"/>
              <a:cs typeface="Arial Black"/>
              <a:sym typeface="Arial Black"/>
            </a:endParaRPr>
          </a:p>
        </p:txBody>
      </p:sp>
      <p:sp>
        <p:nvSpPr>
          <p:cNvPr id="622" name="Google Shape;622;gd288227fe4_1_302"/>
          <p:cNvSpPr/>
          <p:nvPr/>
        </p:nvSpPr>
        <p:spPr>
          <a:xfrm>
            <a:off x="2047454" y="9285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2</a:t>
            </a:r>
            <a:endParaRPr lang="en-US" sz="1300" i="0" u="none" strike="noStrike" cap="none" dirty="0">
              <a:latin typeface="Arial Black"/>
              <a:ea typeface="Arial Black"/>
              <a:cs typeface="Arial Black"/>
              <a:sym typeface="Arial Black"/>
            </a:endParaRPr>
          </a:p>
        </p:txBody>
      </p:sp>
      <p:sp>
        <p:nvSpPr>
          <p:cNvPr id="623" name="Google Shape;623;gd288227fe4_1_302"/>
          <p:cNvSpPr/>
          <p:nvPr/>
        </p:nvSpPr>
        <p:spPr>
          <a:xfrm>
            <a:off x="412879" y="112279"/>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1</a:t>
            </a:r>
            <a:endParaRPr lang="en-US" sz="1300" i="0" u="none" strike="noStrike" cap="none" dirty="0">
              <a:latin typeface="Arial Black"/>
              <a:ea typeface="Arial Black"/>
              <a:cs typeface="Arial Black"/>
              <a:sym typeface="Arial Black"/>
            </a:endParaRPr>
          </a:p>
        </p:txBody>
      </p:sp>
      <p:sp>
        <p:nvSpPr>
          <p:cNvPr id="624" name="Google Shape;624;gd288227fe4_1_302"/>
          <p:cNvSpPr/>
          <p:nvPr/>
        </p:nvSpPr>
        <p:spPr>
          <a:xfrm>
            <a:off x="6979542"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5</a:t>
            </a:r>
            <a:endParaRPr lang="en-US" sz="1300" i="0" u="none" strike="noStrike" cap="none" dirty="0">
              <a:latin typeface="Arial Black"/>
              <a:ea typeface="Arial Black"/>
              <a:cs typeface="Arial Black"/>
              <a:sym typeface="Arial Black"/>
            </a:endParaRPr>
          </a:p>
        </p:txBody>
      </p:sp>
      <p:sp>
        <p:nvSpPr>
          <p:cNvPr id="625" name="Google Shape;625;gd288227fe4_1_302"/>
          <p:cNvSpPr/>
          <p:nvPr/>
        </p:nvSpPr>
        <p:spPr>
          <a:xfrm>
            <a:off x="8634579"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6</a:t>
            </a:r>
            <a:endParaRPr lang="en-US" sz="1300" i="0" u="none" strike="noStrike" cap="none" dirty="0">
              <a:latin typeface="Arial Black"/>
              <a:ea typeface="Arial Black"/>
              <a:cs typeface="Arial Black"/>
              <a:sym typeface="Arial Black"/>
            </a:endParaRPr>
          </a:p>
        </p:txBody>
      </p:sp>
      <p:sp>
        <p:nvSpPr>
          <p:cNvPr id="626" name="Google Shape;626;gd288227fe4_1_302"/>
          <p:cNvSpPr/>
          <p:nvPr/>
        </p:nvSpPr>
        <p:spPr>
          <a:xfrm>
            <a:off x="10254729" y="66004"/>
            <a:ext cx="245400" cy="255900"/>
          </a:xfrm>
          <a:prstGeom prst="ellipse">
            <a:avLst/>
          </a:prstGeom>
          <a:solidFill>
            <a:srgbClr val="EFEFEF"/>
          </a:solidFill>
          <a:ln w="12700" cap="flat" cmpd="sng">
            <a:solidFill>
              <a:srgbClr val="FFFFFF"/>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0000"/>
              </a:lnSpc>
              <a:spcBef>
                <a:spcPts val="0"/>
              </a:spcBef>
              <a:spcAft>
                <a:spcPts val="0"/>
              </a:spcAft>
              <a:buClr>
                <a:srgbClr val="FFFFFF"/>
              </a:buClr>
              <a:buSzPts val="800"/>
              <a:buFont typeface="Arial Black"/>
              <a:buNone/>
            </a:pPr>
            <a:r>
              <a:rPr lang="en-US" sz="1300" dirty="0">
                <a:latin typeface="Arial Black"/>
                <a:ea typeface="Arial Black"/>
                <a:cs typeface="Arial Black"/>
                <a:sym typeface="Arial Black"/>
              </a:rPr>
              <a:t>7</a:t>
            </a:r>
            <a:endParaRPr lang="en-US" sz="1300" i="0" u="none" strike="noStrike" cap="none" dirty="0">
              <a:latin typeface="Arial Black"/>
              <a:ea typeface="Arial Black"/>
              <a:cs typeface="Arial Black"/>
              <a:sym typeface="Arial Black"/>
            </a:endParaRPr>
          </a:p>
        </p:txBody>
      </p:sp>
      <p:sp>
        <p:nvSpPr>
          <p:cNvPr id="627" name="Google Shape;627;gd288227fe4_1_302"/>
          <p:cNvSpPr txBox="1"/>
          <p:nvPr/>
        </p:nvSpPr>
        <p:spPr>
          <a:xfrm>
            <a:off x="10254725" y="2985650"/>
            <a:ext cx="1816500" cy="554100"/>
          </a:xfrm>
          <a:prstGeom prst="rect">
            <a:avLst/>
          </a:prstGeom>
          <a:solidFill>
            <a:srgbClr val="6FA8DC"/>
          </a:solidFill>
          <a:ln w="9525" cap="flat" cmpd="sng">
            <a:solidFill>
              <a:schemeClr val="dk2"/>
            </a:solidFill>
            <a:prstDash val="solid"/>
            <a:round/>
            <a:headEnd type="none" w="sm" len="sm"/>
            <a:tailEnd type="none" w="sm" len="sm"/>
          </a:ln>
        </p:spPr>
        <p:txBody>
          <a:bodyPr spcFirstLastPara="1" wrap="square" lIns="91425" tIns="91425" rIns="91425" bIns="91425" anchor="ctr" anchorCtr="0">
            <a:spAutoFit/>
          </a:bodyPr>
          <a:lstStyle/>
          <a:p>
            <a:pPr marL="0" marR="0" lvl="0" indent="0" algn="l" rtl="0">
              <a:lnSpc>
                <a:spcPct val="100000"/>
              </a:lnSpc>
              <a:spcBef>
                <a:spcPts val="0"/>
              </a:spcBef>
              <a:spcAft>
                <a:spcPts val="0"/>
              </a:spcAft>
              <a:buNone/>
            </a:pPr>
            <a:r>
              <a:rPr lang="en-US" sz="1200" dirty="0">
                <a:solidFill>
                  <a:srgbClr val="FFFFFF"/>
                </a:solidFill>
              </a:rPr>
              <a:t>Note that all weightages must sum up to 100</a:t>
            </a:r>
          </a:p>
        </p:txBody>
      </p:sp>
      <p:pic>
        <p:nvPicPr>
          <p:cNvPr id="628" name="Google Shape;628;gd288227fe4_1_302"/>
          <p:cNvPicPr preferRelativeResize="0"/>
          <p:nvPr/>
        </p:nvPicPr>
        <p:blipFill>
          <a:blip r:embed="rId3">
            <a:alphaModFix/>
          </a:blip>
          <a:stretch>
            <a:fillRect/>
          </a:stretch>
        </p:blipFill>
        <p:spPr>
          <a:xfrm>
            <a:off x="1581100" y="1221571"/>
            <a:ext cx="2633731" cy="3516629"/>
          </a:xfrm>
          <a:prstGeom prst="rect">
            <a:avLst/>
          </a:prstGeom>
          <a:noFill/>
          <a:ln>
            <a:noFill/>
          </a:ln>
        </p:spPr>
      </p:pic>
      <p:pic>
        <p:nvPicPr>
          <p:cNvPr id="629" name="Google Shape;629;gd288227fe4_1_302"/>
          <p:cNvPicPr preferRelativeResize="0"/>
          <p:nvPr/>
        </p:nvPicPr>
        <p:blipFill>
          <a:blip r:embed="rId4">
            <a:alphaModFix/>
          </a:blip>
          <a:stretch>
            <a:fillRect/>
          </a:stretch>
        </p:blipFill>
        <p:spPr>
          <a:xfrm>
            <a:off x="6740000" y="1300396"/>
            <a:ext cx="2381276" cy="3188603"/>
          </a:xfrm>
          <a:prstGeom prst="rect">
            <a:avLst/>
          </a:prstGeom>
          <a:noFill/>
          <a:ln>
            <a:noFill/>
          </a:ln>
        </p:spPr>
      </p:pic>
    </p:spTree>
  </p:cSld>
  <p:clrMapOvr>
    <a:masterClrMapping/>
  </p:clrMapOvr>
</p:sld>
</file>

<file path=ppt/theme/theme1.xml><?xml version="1.0" encoding="utf-8"?>
<a:theme xmlns:a="http://schemas.openxmlformats.org/drawingml/2006/main" name="White bkgrnd master">
  <a:themeElements>
    <a:clrScheme name="2020 Gartner Theme-001">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bkgrnd master">
  <a:themeElements>
    <a:clrScheme name="2020 Gartner Theme-001">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lue bkgrnd master">
  <a:themeElements>
    <a:clrScheme name="2020 Gartner Theme-002">
      <a:dk1>
        <a:srgbClr val="000000"/>
      </a:dk1>
      <a:lt1>
        <a:srgbClr val="FFFFFF"/>
      </a:lt1>
      <a:dk2>
        <a:srgbClr val="002856"/>
      </a:dk2>
      <a:lt2>
        <a:srgbClr val="FFFFFF"/>
      </a:lt2>
      <a:accent1>
        <a:srgbClr val="FFFFFF"/>
      </a:accent1>
      <a:accent2>
        <a:srgbClr val="979D9D"/>
      </a:accent2>
      <a:accent3>
        <a:srgbClr val="6F7878"/>
      </a:accent3>
      <a:accent4>
        <a:srgbClr val="009AD7"/>
      </a:accent4>
      <a:accent5>
        <a:srgbClr val="FF540A"/>
      </a:accent5>
      <a:accent6>
        <a:srgbClr val="FEC10D"/>
      </a:accent6>
      <a:hlink>
        <a:srgbClr val="FFFFFF"/>
      </a:hlink>
      <a:folHlink>
        <a:srgbClr val="4C8E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bkgrnd master">
  <a:themeElements>
    <a:clrScheme name="2020 Gartner Theme-003">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6"/>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2020 Gartner Theme-001">
      <a:dk1>
        <a:srgbClr val="000000"/>
      </a:dk1>
      <a:lt1>
        <a:srgbClr val="FFFFFF"/>
      </a:lt1>
      <a:dk2>
        <a:srgbClr val="002856"/>
      </a:dk2>
      <a:lt2>
        <a:srgbClr val="FFFFFF"/>
      </a:lt2>
      <a:accent1>
        <a:srgbClr val="002856"/>
      </a:accent1>
      <a:accent2>
        <a:srgbClr val="6F7878"/>
      </a:accent2>
      <a:accent3>
        <a:srgbClr val="979D9D"/>
      </a:accent3>
      <a:accent4>
        <a:srgbClr val="009AD7"/>
      </a:accent4>
      <a:accent5>
        <a:srgbClr val="FF540A"/>
      </a:accent5>
      <a:accent6>
        <a:srgbClr val="FEC10D"/>
      </a:accent6>
      <a:hlink>
        <a:srgbClr val="0052D7"/>
      </a:hlink>
      <a:folHlink>
        <a:srgbClr val="0045B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2102</Words>
  <Application>Microsoft Office PowerPoint</Application>
  <PresentationFormat>Widescreen</PresentationFormat>
  <Paragraphs>490</Paragraphs>
  <Slides>22</Slides>
  <Notes>22</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22</vt:i4>
      </vt:variant>
    </vt:vector>
  </HeadingPairs>
  <TitlesOfParts>
    <vt:vector size="30" baseType="lpstr">
      <vt:lpstr>Arial</vt:lpstr>
      <vt:lpstr>Times</vt:lpstr>
      <vt:lpstr>Arial Black</vt:lpstr>
      <vt:lpstr>Calibri</vt:lpstr>
      <vt:lpstr>White bkgrnd master</vt:lpstr>
      <vt:lpstr>White bkgrnd master</vt:lpstr>
      <vt:lpstr>Blue bkgrnd master</vt:lpstr>
      <vt:lpstr>White bkgrnd master</vt:lpstr>
      <vt:lpstr>Toolkit Slides: Build Your Own Prism</vt:lpstr>
      <vt:lpstr>PowerPoint Presentation</vt:lpstr>
      <vt:lpstr>PowerPoint Presentation</vt:lpstr>
      <vt:lpstr>PowerPoint Presentation</vt:lpstr>
      <vt:lpstr>What use- case conversations look like</vt:lpstr>
      <vt:lpstr>PowerPoint Presentation</vt:lpstr>
      <vt:lpstr>PowerPoint Presentation</vt:lpstr>
      <vt:lpstr>Here some definitions of business value dimensions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 some cases there is no external influence on a use case …. </vt:lpstr>
      <vt:lpstr>PowerPoint Presentation</vt:lpstr>
      <vt:lpstr>PowerPoint Presentation</vt:lpstr>
      <vt:lpstr>PowerPoint Presentation</vt:lpstr>
      <vt:lpstr>PowerPoint Presentation</vt:lpstr>
      <vt:lpstr>Pipeline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2021-08-24T12:47:15Z</dcterms:created>
  <dcterms:modified xsi:type="dcterms:W3CDTF">2021-08-24T12:47:20Z</dcterms:modified>
</cp:coreProperties>
</file>