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3.xml" ContentType="application/vnd.openxmlformats-officedocument.theme+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4.xml" ContentType="application/vnd.openxmlformats-officedocument.theme+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theme/theme5.xml" ContentType="application/vnd.openxmlformats-officedocument.theme+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1" r:id="rId4"/>
    <p:sldMasterId id="2147483869" r:id="rId5"/>
    <p:sldMasterId id="2147483886" r:id="rId6"/>
    <p:sldMasterId id="2147483913" r:id="rId7"/>
    <p:sldMasterId id="2147483953" r:id="rId8"/>
    <p:sldMasterId id="2147483957" r:id="rId9"/>
  </p:sldMasterIdLst>
  <p:notesMasterIdLst>
    <p:notesMasterId r:id="rId19"/>
  </p:notesMasterIdLst>
  <p:handoutMasterIdLst>
    <p:handoutMasterId r:id="rId20"/>
  </p:handoutMasterIdLst>
  <p:sldIdLst>
    <p:sldId id="2147138360" r:id="rId10"/>
    <p:sldId id="2147138373" r:id="rId11"/>
    <p:sldId id="2147138382" r:id="rId12"/>
    <p:sldId id="2147138383" r:id="rId13"/>
    <p:sldId id="2147138386" r:id="rId14"/>
    <p:sldId id="2147138387" r:id="rId15"/>
    <p:sldId id="2147138370" r:id="rId16"/>
    <p:sldId id="2147138337" r:id="rId17"/>
    <p:sldId id="12403"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2832" userDrawn="1">
          <p15:clr>
            <a:srgbClr val="A4A3A4"/>
          </p15:clr>
        </p15:guide>
        <p15:guide id="2" orient="horz" pos="1152"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31F89D10-0F3F-5892-5408-06350334C235}" name="Deepanshu Chauhan" initials="DC" userId="S::Deepanshu.Chauhan@gartner.com::d8f3a64d-a707-4f85-adcf-3135f0967eca" providerId="AD"/>
  <p188:author id="{9392EA1E-9453-3937-7D94-5C59C25EDF86}" name="Nora Silver" initials="NS" userId="S::Nora.Silver@gartner.com::f4d5de43-753d-4c7e-99ff-51350c7a6a87" providerId="AD"/>
  <p188:author id="{EE333152-C88A-1B2B-0AA9-C751F1C438C3}" name="Ragini Budithi" initials="RB" userId="S::ragini.budithi@gartner.com::5064c4c9-f6df-4d1d-bd5b-d4af5c58287c" providerId="AD"/>
  <p188:author id="{20D86777-BA8B-59F7-D589-96556572EB09}" name="Silver,Nora" initials="S" userId="S::nora.boedecker@gartner.com::f4d5de43-753d-4c7e-99ff-51350c7a6a87" providerId="AD"/>
  <p188:author id="{DAB84278-D35B-B2D7-FE18-E62A78F0B1EA}" name="Avivah Litan" initials="AL" userId="S::avivah.litan@gartner.com::a886dbbb-3a67-4952-ac03-bd2cf298d790" providerId="AD"/>
  <p188:author id="{774978DF-C4EF-CB8A-7359-6B8CC8C3CF5D}" name="Gary Olliffe" initials="GO" userId="S::Gary.Olliffe@gartner.com::9a46c307-b2ef-40ce-9fbc-2f84de6bf18e"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Enders,Rich" initials="E" lastIdx="4" clrIdx="0">
    <p:extLst>
      <p:ext uri="{19B8F6BF-5375-455C-9EA6-DF929625EA0E}">
        <p15:presenceInfo xmlns:p15="http://schemas.microsoft.com/office/powerpoint/2012/main" userId="S::Rich.Enders@gartner.com::1ad872d4-5fa0-4d3e-b9bc-40fded2a6f6d" providerId="AD"/>
      </p:ext>
    </p:extLst>
  </p:cmAuthor>
  <p:cmAuthor id="2" name="Puleio,Michelle" initials="P" lastIdx="1" clrIdx="1">
    <p:extLst>
      <p:ext uri="{19B8F6BF-5375-455C-9EA6-DF929625EA0E}">
        <p15:presenceInfo xmlns:p15="http://schemas.microsoft.com/office/powerpoint/2012/main" userId="S::Michelle.Puleio@gartner.com::4d61dde0-08c5-41fb-925d-691e51c28e04" providerId="AD"/>
      </p:ext>
    </p:extLst>
  </p:cmAuthor>
  <p:cmAuthor id="3" name="Rafferty,Charles" initials="R" lastIdx="1" clrIdx="2">
    <p:extLst>
      <p:ext uri="{19B8F6BF-5375-455C-9EA6-DF929625EA0E}">
        <p15:presenceInfo xmlns:p15="http://schemas.microsoft.com/office/powerpoint/2012/main" userId="S::Charles.Rafferty@gartner.com::7a4208b7-acfc-4cce-8499-c63b78448d8d"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256AA73-5E09-5649-97F4-FA2E5D7E7269}" v="55" dt="2023-10-02T21:14:29.082"/>
    <p1510:client id="{06F8A75F-3253-C6D2-F14A-70EA9EE1E200}" v="13" dt="2023-10-12T20:25:22.741"/>
    <p1510:client id="{41D4EE13-366F-6797-3846-55CCEC759213}" v="10" dt="2023-10-05T20:58:36.601"/>
    <p1510:client id="{66EF0661-0A1F-7249-E38B-6AFBC1068F88}" v="115" dt="2023-10-12T20:06:38.578"/>
  </p1510:revLst>
</p1510:revInfo>
</file>

<file path=ppt/tableStyles.xml><?xml version="1.0" encoding="utf-8"?>
<a:tblStyleLst xmlns:a="http://schemas.openxmlformats.org/drawingml/2006/main" def="{6E25E649-3F16-4E02-A733-19D2CDBF48F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706" autoAdjust="0"/>
    <p:restoredTop sz="95976" autoAdjust="0"/>
  </p:normalViewPr>
  <p:slideViewPr>
    <p:cSldViewPr snapToGrid="0">
      <p:cViewPr varScale="1">
        <p:scale>
          <a:sx n="112" d="100"/>
          <a:sy n="112" d="100"/>
        </p:scale>
        <p:origin x="1168" y="184"/>
      </p:cViewPr>
      <p:guideLst>
        <p:guide pos="2832"/>
        <p:guide orient="horz" pos="1152"/>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00" d="100"/>
        <a:sy n="100" d="100"/>
      </p:scale>
      <p:origin x="0" y="0"/>
    </p:cViewPr>
  </p:sorterViewPr>
  <p:notesViewPr>
    <p:cSldViewPr snapToGrid="0">
      <p:cViewPr>
        <p:scale>
          <a:sx n="75" d="100"/>
          <a:sy n="75" d="100"/>
        </p:scale>
        <p:origin x="3240"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slide" Target="slides/slide4.xml"/><Relationship Id="rId18" Type="http://schemas.openxmlformats.org/officeDocument/2006/relationships/slide" Target="slides/slide9.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commentAuthors" Target="commentAuthors.xml"/><Relationship Id="rId7" Type="http://schemas.openxmlformats.org/officeDocument/2006/relationships/slideMaster" Target="slideMasters/slideMaster4.xml"/><Relationship Id="rId12" Type="http://schemas.openxmlformats.org/officeDocument/2006/relationships/slide" Target="slides/slide3.xml"/><Relationship Id="rId17" Type="http://schemas.openxmlformats.org/officeDocument/2006/relationships/slide" Target="slides/slide8.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7.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2.xml"/><Relationship Id="rId24"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6.xml"/><Relationship Id="rId23" Type="http://schemas.openxmlformats.org/officeDocument/2006/relationships/viewProps" Target="viewProps.xml"/><Relationship Id="rId10" Type="http://schemas.openxmlformats.org/officeDocument/2006/relationships/slide" Target="slides/slide1.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 Target="slides/slide5.xml"/><Relationship Id="rId22" Type="http://schemas.openxmlformats.org/officeDocument/2006/relationships/presProps" Target="presProps.xml"/><Relationship Id="rId27" Type="http://schemas.microsoft.com/office/2018/10/relationships/authors" Targe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E26B98C-713B-4B72-A4D4-019F5DA80C9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DC270BE1-CA36-4E08-BA4E-AC3C07DBA58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662039D-F6B0-4B3D-87CD-5EA4BC8D3B27}" type="datetimeFigureOut">
              <a:rPr lang="en-US" smtClean="0"/>
              <a:t>10/12/2023</a:t>
            </a:fld>
            <a:endParaRPr lang="en-US" dirty="0"/>
          </a:p>
        </p:txBody>
      </p:sp>
      <p:sp>
        <p:nvSpPr>
          <p:cNvPr id="4" name="Footer Placeholder 3">
            <a:extLst>
              <a:ext uri="{FF2B5EF4-FFF2-40B4-BE49-F238E27FC236}">
                <a16:creationId xmlns:a16="http://schemas.microsoft.com/office/drawing/2014/main" id="{87346B8E-2606-4769-BF30-459644BE4BF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ABEC229D-172E-43E4-8A96-CF0E11D3DD0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D3B6B68-6C65-4B67-BFEC-C9B9E8911328}" type="slidenum">
              <a:rPr lang="en-US" smtClean="0"/>
              <a:t>‹#›</a:t>
            </a:fld>
            <a:endParaRPr lang="en-US" dirty="0"/>
          </a:p>
        </p:txBody>
      </p:sp>
    </p:spTree>
    <p:extLst>
      <p:ext uri="{BB962C8B-B14F-4D97-AF65-F5344CB8AC3E}">
        <p14:creationId xmlns:p14="http://schemas.microsoft.com/office/powerpoint/2010/main" val="173089888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Notes Placeholder 4"/>
          <p:cNvSpPr>
            <a:spLocks noGrp="1"/>
          </p:cNvSpPr>
          <p:nvPr>
            <p:ph type="body" sz="quarter" idx="3"/>
          </p:nvPr>
        </p:nvSpPr>
        <p:spPr>
          <a:xfrm>
            <a:off x="246888" y="3134806"/>
            <a:ext cx="6373368" cy="5698298"/>
          </a:xfrm>
          <a:prstGeom prst="rect">
            <a:avLst/>
          </a:prstGeom>
        </p:spPr>
        <p:txBody>
          <a:bodyPr vert="horz" lIns="0" tIns="0" rIns="0" bIns="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Image Placeholder 7">
            <a:extLst>
              <a:ext uri="{FF2B5EF4-FFF2-40B4-BE49-F238E27FC236}">
                <a16:creationId xmlns:a16="http://schemas.microsoft.com/office/drawing/2014/main" id="{EB9A72EB-8446-4162-8400-EAE51CA4B002}"/>
              </a:ext>
            </a:extLst>
          </p:cNvPr>
          <p:cNvSpPr>
            <a:spLocks noGrp="1" noRot="1" noChangeAspect="1"/>
          </p:cNvSpPr>
          <p:nvPr>
            <p:ph type="sldImg" idx="2"/>
          </p:nvPr>
        </p:nvSpPr>
        <p:spPr>
          <a:xfrm>
            <a:off x="1333500" y="658368"/>
            <a:ext cx="4191000" cy="2357438"/>
          </a:xfrm>
          <a:prstGeom prst="rect">
            <a:avLst/>
          </a:prstGeom>
          <a:noFill/>
          <a:ln w="12700">
            <a:solidFill>
              <a:prstClr val="black"/>
            </a:solidFill>
          </a:ln>
        </p:spPr>
        <p:txBody>
          <a:bodyPr vert="horz" lIns="91440" tIns="45720" rIns="91440" bIns="45720" rtlCol="0" anchor="ctr"/>
          <a:lstStyle/>
          <a:p>
            <a:endParaRPr lang="en-US" dirty="0"/>
          </a:p>
        </p:txBody>
      </p:sp>
      <p:sp>
        <p:nvSpPr>
          <p:cNvPr id="10" name="TextBox 9">
            <a:extLst>
              <a:ext uri="{FF2B5EF4-FFF2-40B4-BE49-F238E27FC236}">
                <a16:creationId xmlns:a16="http://schemas.microsoft.com/office/drawing/2014/main" id="{F59BBFC6-D472-4F66-A33B-98EEDC87B9D3}"/>
              </a:ext>
            </a:extLst>
          </p:cNvPr>
          <p:cNvSpPr txBox="1"/>
          <p:nvPr/>
        </p:nvSpPr>
        <p:spPr>
          <a:xfrm rot="16200000">
            <a:off x="-840060" y="1686780"/>
            <a:ext cx="2301912" cy="138499"/>
          </a:xfrm>
          <a:prstGeom prst="rect">
            <a:avLst/>
          </a:prstGeom>
          <a:noFill/>
        </p:spPr>
        <p:txBody>
          <a:bodyPr wrap="none" lIns="0" tIns="0" rIns="0" bIns="0" rtlCol="0" anchor="ctr" anchorCtr="0">
            <a:spAutoFit/>
          </a:bodyPr>
          <a:lstStyle/>
          <a:p>
            <a:pPr algn="ctr"/>
            <a:r>
              <a:rPr lang="en-US" sz="900" dirty="0">
                <a:solidFill>
                  <a:srgbClr val="C0C0C0"/>
                </a:solidFill>
              </a:rPr>
              <a:t>— NOT FOR EXTERNAL DISTRIBUTION —</a:t>
            </a:r>
          </a:p>
        </p:txBody>
      </p:sp>
      <p:sp>
        <p:nvSpPr>
          <p:cNvPr id="11" name="TextBox 10">
            <a:extLst>
              <a:ext uri="{FF2B5EF4-FFF2-40B4-BE49-F238E27FC236}">
                <a16:creationId xmlns:a16="http://schemas.microsoft.com/office/drawing/2014/main" id="{DA573FBF-EDF7-4974-B2B2-CF1E73B474F9}"/>
              </a:ext>
            </a:extLst>
          </p:cNvPr>
          <p:cNvSpPr txBox="1"/>
          <p:nvPr/>
        </p:nvSpPr>
        <p:spPr>
          <a:xfrm rot="5400000">
            <a:off x="5396148" y="1686780"/>
            <a:ext cx="2301912" cy="138499"/>
          </a:xfrm>
          <a:prstGeom prst="rect">
            <a:avLst/>
          </a:prstGeom>
          <a:noFill/>
        </p:spPr>
        <p:txBody>
          <a:bodyPr wrap="none" lIns="0" tIns="0" rIns="0" bIns="0" rtlCol="0" anchor="ctr" anchorCtr="0">
            <a:spAutoFit/>
          </a:bodyPr>
          <a:lstStyle/>
          <a:p>
            <a:pPr algn="ctr"/>
            <a:r>
              <a:rPr lang="en-US" sz="900" dirty="0">
                <a:solidFill>
                  <a:srgbClr val="C0C0C0"/>
                </a:solidFill>
              </a:rPr>
              <a:t>— NOT FOR EXTERNAL DISTRIBUTION —</a:t>
            </a:r>
          </a:p>
        </p:txBody>
      </p:sp>
      <p:sp>
        <p:nvSpPr>
          <p:cNvPr id="23" name="TextBox 22">
            <a:extLst>
              <a:ext uri="{FF2B5EF4-FFF2-40B4-BE49-F238E27FC236}">
                <a16:creationId xmlns:a16="http://schemas.microsoft.com/office/drawing/2014/main" id="{92C8F8D4-DFC9-4259-86F5-A4F987BA15DE}"/>
              </a:ext>
            </a:extLst>
          </p:cNvPr>
          <p:cNvSpPr txBox="1"/>
          <p:nvPr/>
        </p:nvSpPr>
        <p:spPr>
          <a:xfrm>
            <a:off x="246888" y="8887968"/>
            <a:ext cx="6290183" cy="184666"/>
          </a:xfrm>
          <a:prstGeom prst="rect">
            <a:avLst/>
          </a:prstGeom>
          <a:noFill/>
        </p:spPr>
        <p:txBody>
          <a:bodyPr wrap="none" lIns="0" tIns="0" rIns="0" bIns="0" rtlCol="0" anchor="b" anchorCtr="0">
            <a:spAutoFit/>
          </a:bodyPr>
          <a:lstStyle/>
          <a:p>
            <a:pPr marL="228600" indent="-228600"/>
            <a:fld id="{E1F39F5E-4058-4856-B2BD-0FDE5C1B6221}" type="slidenum">
              <a:rPr lang="en-US" sz="600" smtClean="0"/>
              <a:t>‹#›</a:t>
            </a:fld>
            <a:r>
              <a:rPr lang="en-US" sz="600" dirty="0"/>
              <a:t>	© 2023 Gartner, Inc. and/or its affiliates. All rights reserved. Gartner is a registered trademark of Gartner, Inc. or its affiliates.</a:t>
            </a:r>
            <a:br>
              <a:rPr lang="en-US" sz="600" dirty="0"/>
            </a:br>
            <a:r>
              <a:rPr lang="en-US" sz="600" b="1" dirty="0"/>
              <a:t>INTERNAL — FOR INTERNAL USE ONLY or RESTRICTED [CHOOSE ONE — DELETE AS APPROPRIATE]</a:t>
            </a:r>
            <a:r>
              <a:rPr lang="en-US" sz="600" dirty="0"/>
              <a:t> | Version X.X | Last updated [insert date format: DD Month YYYY]</a:t>
            </a:r>
          </a:p>
        </p:txBody>
      </p:sp>
      <p:sp>
        <p:nvSpPr>
          <p:cNvPr id="26" name="TextBox 25">
            <a:extLst>
              <a:ext uri="{FF2B5EF4-FFF2-40B4-BE49-F238E27FC236}">
                <a16:creationId xmlns:a16="http://schemas.microsoft.com/office/drawing/2014/main" id="{EF32A807-544A-4EBE-989F-ECAA016BF8D1}"/>
              </a:ext>
            </a:extLst>
          </p:cNvPr>
          <p:cNvSpPr txBox="1"/>
          <p:nvPr/>
        </p:nvSpPr>
        <p:spPr>
          <a:xfrm>
            <a:off x="246887" y="128016"/>
            <a:ext cx="6327648" cy="244682"/>
          </a:xfrm>
          <a:prstGeom prst="rect">
            <a:avLst/>
          </a:prstGeom>
          <a:noFill/>
        </p:spPr>
        <p:txBody>
          <a:bodyPr wrap="square" lIns="0" rtlCol="0">
            <a:spAutoFit/>
          </a:bodyPr>
          <a:lstStyle/>
          <a:p>
            <a:pPr>
              <a:lnSpc>
                <a:spcPct val="90000"/>
              </a:lnSpc>
            </a:pPr>
            <a:r>
              <a:rPr lang="en-US" sz="1100" b="1" dirty="0">
                <a:solidFill>
                  <a:schemeClr val="tx1"/>
                </a:solidFill>
              </a:rPr>
              <a:t>Presentation Title</a:t>
            </a:r>
          </a:p>
        </p:txBody>
      </p:sp>
    </p:spTree>
    <p:extLst>
      <p:ext uri="{BB962C8B-B14F-4D97-AF65-F5344CB8AC3E}">
        <p14:creationId xmlns:p14="http://schemas.microsoft.com/office/powerpoint/2010/main" val="922378356"/>
      </p:ext>
    </p:extLst>
  </p:cSld>
  <p:clrMap bg1="lt1" tx1="dk1" bg2="lt2" tx2="dk2" accent1="accent1" accent2="accent2" accent3="accent3" accent4="accent4" accent5="accent5" accent6="accent6" hlink="hlink" folHlink="folHlink"/>
  <p:notesStyle>
    <a:lvl1pPr marL="0" algn="l" defTabSz="914400" rtl="0" eaLnBrk="1" latinLnBrk="0" hangingPunct="1">
      <a:lnSpc>
        <a:spcPct val="90000"/>
      </a:lnSpc>
      <a:spcAft>
        <a:spcPts val="600"/>
      </a:spcAft>
      <a:defRPr sz="1200" kern="1200">
        <a:solidFill>
          <a:schemeClr val="tx1"/>
        </a:solidFill>
        <a:latin typeface="+mn-lt"/>
        <a:ea typeface="+mn-ea"/>
        <a:cs typeface="+mn-cs"/>
      </a:defRPr>
    </a:lvl1pPr>
    <a:lvl2pPr marL="182880" indent="-137160" algn="l" defTabSz="914400" rtl="0" eaLnBrk="1" latinLnBrk="0" hangingPunct="1">
      <a:lnSpc>
        <a:spcPct val="90000"/>
      </a:lnSpc>
      <a:spcAft>
        <a:spcPts val="600"/>
      </a:spcAft>
      <a:buFont typeface="Arial" panose="020B0604020202020204" pitchFamily="34" charset="0"/>
      <a:buChar char="•"/>
      <a:defRPr sz="1200" kern="1200">
        <a:solidFill>
          <a:schemeClr val="tx1"/>
        </a:solidFill>
        <a:latin typeface="+mn-lt"/>
        <a:ea typeface="+mn-ea"/>
        <a:cs typeface="+mn-cs"/>
      </a:defRPr>
    </a:lvl2pPr>
    <a:lvl3pPr marL="365760" indent="-137160" algn="l" defTabSz="914400" rtl="0" eaLnBrk="1" latinLnBrk="0" hangingPunct="1">
      <a:lnSpc>
        <a:spcPct val="90000"/>
      </a:lnSpc>
      <a:spcAft>
        <a:spcPts val="600"/>
      </a:spcAft>
      <a:buFont typeface="Arial" panose="020B0604020202020204" pitchFamily="34" charset="0"/>
      <a:buChar char="–"/>
      <a:defRPr sz="1200" kern="1200">
        <a:solidFill>
          <a:schemeClr val="tx1"/>
        </a:solidFill>
        <a:latin typeface="+mn-lt"/>
        <a:ea typeface="+mn-ea"/>
        <a:cs typeface="+mn-cs"/>
      </a:defRPr>
    </a:lvl3pPr>
    <a:lvl4pPr marL="548640" indent="-137160" algn="l" defTabSz="914400" rtl="0" eaLnBrk="1" latinLnBrk="0" hangingPunct="1">
      <a:lnSpc>
        <a:spcPct val="90000"/>
      </a:lnSpc>
      <a:spcAft>
        <a:spcPts val="600"/>
      </a:spcAft>
      <a:buFont typeface="Arial" panose="020B0604020202020204" pitchFamily="34" charset="0"/>
      <a:buChar char="•"/>
      <a:defRPr sz="1200" kern="1200">
        <a:solidFill>
          <a:schemeClr val="tx1"/>
        </a:solidFill>
        <a:latin typeface="+mn-lt"/>
        <a:ea typeface="+mn-ea"/>
        <a:cs typeface="+mn-cs"/>
      </a:defRPr>
    </a:lvl4pPr>
    <a:lvl5pPr marL="731520" indent="-137160" algn="l" defTabSz="914400" rtl="0" eaLnBrk="1" latinLnBrk="0" hangingPunct="1">
      <a:lnSpc>
        <a:spcPct val="90000"/>
      </a:lnSpc>
      <a:spcAft>
        <a:spcPts val="600"/>
      </a:spcAft>
      <a:buFont typeface="Arial" panose="020B0604020202020204" pitchFamily="34" charset="0"/>
      <a:buChar char="–"/>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noChangeAspect="1"/>
          </p:cNvSpPr>
          <p:nvPr>
            <p:ph type="body" idx="1"/>
          </p:nvPr>
        </p:nvSpPr>
        <p:spPr>
          <a:xfrm>
            <a:off x="246888" y="3134806"/>
            <a:ext cx="6373368" cy="5698298"/>
          </a:xfrm>
        </p:spPr>
        <p:txBody>
          <a:bodyPr vert="horz" lIns="0" tIns="0" rIns="0" bIns="0" rtlCol="0"/>
          <a:lstStyle/>
          <a:p>
            <a:endParaRPr lang="en-US" dirty="0"/>
          </a:p>
        </p:txBody>
      </p:sp>
      <p:sp>
        <p:nvSpPr>
          <p:cNvPr id="4" name="Rectangle 103">
            <a:extLst>
              <a:ext uri="{FF2B5EF4-FFF2-40B4-BE49-F238E27FC236}">
                <a16:creationId xmlns:a16="http://schemas.microsoft.com/office/drawing/2014/main" id="{B3772AE2-76C5-43EB-BBF0-1E8DDB46AEB7}"/>
              </a:ext>
            </a:extLst>
          </p:cNvPr>
          <p:cNvSpPr>
            <a:spLocks noChangeArrowheads="1"/>
          </p:cNvSpPr>
          <p:nvPr/>
        </p:nvSpPr>
        <p:spPr bwMode="gray">
          <a:xfrm>
            <a:off x="3862389" y="655411"/>
            <a:ext cx="2618422" cy="420582"/>
          </a:xfrm>
          <a:prstGeom prst="rect">
            <a:avLst/>
          </a:prstGeom>
          <a:noFill/>
          <a:ln w="9525">
            <a:noFill/>
            <a:miter lim="800000"/>
            <a:headEnd/>
            <a:tailEnd/>
          </a:ln>
        </p:spPr>
        <p:txBody>
          <a:bodyPr wrap="square" lIns="65028" tIns="25377" rIns="65028" bIns="25377">
            <a:spAutoFit/>
          </a:bodyPr>
          <a:lstStyle/>
          <a:p>
            <a:pPr algn="l" defTabSz="947738">
              <a:lnSpc>
                <a:spcPct val="100000"/>
              </a:lnSpc>
              <a:spcBef>
                <a:spcPct val="0"/>
              </a:spcBef>
              <a:spcAft>
                <a:spcPct val="0"/>
              </a:spcAft>
            </a:pPr>
            <a:r>
              <a:rPr lang="en-US" sz="1200" dirty="0">
                <a:solidFill>
                  <a:srgbClr val="000000"/>
                </a:solidFill>
              </a:rPr>
              <a:t>Presenter's Name</a:t>
            </a:r>
          </a:p>
          <a:p>
            <a:pPr algn="l" defTabSz="947738">
              <a:lnSpc>
                <a:spcPct val="100000"/>
              </a:lnSpc>
              <a:spcBef>
                <a:spcPct val="0"/>
              </a:spcBef>
              <a:spcAft>
                <a:spcPct val="0"/>
              </a:spcAft>
            </a:pPr>
            <a:r>
              <a:rPr lang="en-US" sz="1200" dirty="0">
                <a:solidFill>
                  <a:srgbClr val="000000"/>
                </a:solidFill>
              </a:rPr>
              <a:t>Presenter's Name</a:t>
            </a:r>
          </a:p>
        </p:txBody>
      </p:sp>
    </p:spTree>
    <p:extLst>
      <p:ext uri="{BB962C8B-B14F-4D97-AF65-F5344CB8AC3E}">
        <p14:creationId xmlns:p14="http://schemas.microsoft.com/office/powerpoint/2010/main" val="41046698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33500" y="658813"/>
            <a:ext cx="4191000" cy="2357437"/>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2068596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33500" y="658813"/>
            <a:ext cx="4191000" cy="2357437"/>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2092848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33500" y="658813"/>
            <a:ext cx="4191000" cy="2357437"/>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314338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33500" y="658813"/>
            <a:ext cx="4191000" cy="2357437"/>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4241295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33500" y="658813"/>
            <a:ext cx="4191000" cy="2357437"/>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78109557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jpg"/><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8.jpg"/><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6.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167128" y="1815465"/>
            <a:ext cx="4544568" cy="1993392"/>
          </a:xfrm>
        </p:spPr>
        <p:txBody>
          <a:bodyPr anchor="ctr" anchorCtr="0">
            <a:noAutofit/>
          </a:bodyPr>
          <a:lstStyle>
            <a:lvl1pPr algn="l">
              <a:defRPr sz="3600"/>
            </a:lvl1pPr>
          </a:lstStyle>
          <a:p>
            <a:r>
              <a:rPr lang="en-US" dirty="0"/>
              <a:t>Click to Add Title; 4 Lines of Copy; 60 Characters Maximum</a:t>
            </a:r>
          </a:p>
        </p:txBody>
      </p:sp>
      <p:sp>
        <p:nvSpPr>
          <p:cNvPr id="3" name="Subtitle 2"/>
          <p:cNvSpPr>
            <a:spLocks noGrp="1"/>
          </p:cNvSpPr>
          <p:nvPr>
            <p:ph type="subTitle" idx="1" hasCustomPrompt="1"/>
          </p:nvPr>
        </p:nvSpPr>
        <p:spPr>
          <a:xfrm>
            <a:off x="2167128" y="3927729"/>
            <a:ext cx="4544568" cy="276999"/>
          </a:xfrm>
        </p:spPr>
        <p:txBody>
          <a:bodyPr>
            <a:spAutoFit/>
          </a:bodyPr>
          <a:lstStyle>
            <a:lvl1pPr marL="0" marR="0" indent="0" algn="l" defTabSz="914400" rtl="0" eaLnBrk="1" fontAlgn="auto" latinLnBrk="0" hangingPunct="1">
              <a:lnSpc>
                <a:spcPct val="100000"/>
              </a:lnSpc>
              <a:spcBef>
                <a:spcPts val="0"/>
              </a:spcBef>
              <a:spcAft>
                <a:spcPts val="0"/>
              </a:spcAft>
              <a:buClrTx/>
              <a:buSzPct val="100000"/>
              <a:buFont typeface="Arial" panose="020B0604020202020204" pitchFamily="34" charset="0"/>
              <a:buNone/>
              <a:tabLst/>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Presenter Name</a:t>
            </a:r>
          </a:p>
        </p:txBody>
      </p:sp>
      <p:sp>
        <p:nvSpPr>
          <p:cNvPr id="14" name="TextBox 13">
            <a:extLst>
              <a:ext uri="{FF2B5EF4-FFF2-40B4-BE49-F238E27FC236}">
                <a16:creationId xmlns:a16="http://schemas.microsoft.com/office/drawing/2014/main" id="{BB93A754-CF98-4BEB-BE89-ADF1CF77AA4F}"/>
              </a:ext>
            </a:extLst>
          </p:cNvPr>
          <p:cNvSpPr txBox="1"/>
          <p:nvPr/>
        </p:nvSpPr>
        <p:spPr>
          <a:xfrm>
            <a:off x="457200" y="6199632"/>
            <a:ext cx="7095744" cy="323165"/>
          </a:xfrm>
          <a:prstGeom prst="rect">
            <a:avLst/>
          </a:prstGeom>
          <a:noFill/>
        </p:spPr>
        <p:txBody>
          <a:bodyPr wrap="square" lIns="0" tIns="0" rIns="0" bIns="0" rtlCol="0" anchor="b" anchorCtr="0">
            <a:spAutoFit/>
          </a:bodyPr>
          <a:lstStyle/>
          <a:p>
            <a:r>
              <a:rPr lang="en-US" sz="700" dirty="0"/>
              <a:t>© 2023 Gartner, Inc. and/or its affiliates. All rights reserved. Gartner is a registered trademark of Gartner, Inc. or its affiliates. This presentation, including all supporting materials, </a:t>
            </a:r>
            <a:br>
              <a:rPr lang="en-US" sz="700" dirty="0"/>
            </a:br>
            <a:r>
              <a:rPr lang="en-US" sz="700" dirty="0"/>
              <a:t>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p>
        </p:txBody>
      </p:sp>
      <p:sp>
        <p:nvSpPr>
          <p:cNvPr id="11" name="Rectangle 10">
            <a:extLst>
              <a:ext uri="{FF2B5EF4-FFF2-40B4-BE49-F238E27FC236}">
                <a16:creationId xmlns:a16="http://schemas.microsoft.com/office/drawing/2014/main" id="{DF52C871-2562-42C8-892F-B626144557EB}"/>
              </a:ext>
            </a:extLst>
          </p:cNvPr>
          <p:cNvSpPr>
            <a:spLocks noChangeAspect="1"/>
          </p:cNvSpPr>
          <p:nvPr/>
        </p:nvSpPr>
        <p:spPr>
          <a:xfrm>
            <a:off x="1591056" y="1344168"/>
            <a:ext cx="164592" cy="32918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3" name="Rectangle 12">
            <a:extLst>
              <a:ext uri="{FF2B5EF4-FFF2-40B4-BE49-F238E27FC236}">
                <a16:creationId xmlns:a16="http://schemas.microsoft.com/office/drawing/2014/main" id="{1381A73D-9388-4EC4-8DD3-AFDF9CEB6291}"/>
              </a:ext>
            </a:extLst>
          </p:cNvPr>
          <p:cNvSpPr>
            <a:spLocks noChangeAspect="1"/>
          </p:cNvSpPr>
          <p:nvPr/>
        </p:nvSpPr>
        <p:spPr>
          <a:xfrm>
            <a:off x="7059168" y="1344168"/>
            <a:ext cx="164592" cy="32918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pic>
        <p:nvPicPr>
          <p:cNvPr id="8" name="Picture 7">
            <a:extLst>
              <a:ext uri="{FF2B5EF4-FFF2-40B4-BE49-F238E27FC236}">
                <a16:creationId xmlns:a16="http://schemas.microsoft.com/office/drawing/2014/main" id="{4B98EA9B-8D5B-4923-90F5-A4CDF4762E5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686167" y="6056352"/>
            <a:ext cx="2057400" cy="468272"/>
          </a:xfrm>
          <a:prstGeom prst="rect">
            <a:avLst/>
          </a:prstGeom>
        </p:spPr>
      </p:pic>
    </p:spTree>
    <p:extLst>
      <p:ext uri="{BB962C8B-B14F-4D97-AF65-F5344CB8AC3E}">
        <p14:creationId xmlns:p14="http://schemas.microsoft.com/office/powerpoint/2010/main" val="190906875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Four colum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361950"/>
            <a:ext cx="11274552" cy="451231"/>
          </a:xfrm>
        </p:spPr>
        <p:txBody>
          <a:bodyPr/>
          <a:lstStyle/>
          <a:p>
            <a:r>
              <a:rPr lang="en-US" dirty="0"/>
              <a:t>Click to edit title</a:t>
            </a:r>
          </a:p>
        </p:txBody>
      </p:sp>
      <p:sp>
        <p:nvSpPr>
          <p:cNvPr id="3" name="Content Placeholder 2"/>
          <p:cNvSpPr>
            <a:spLocks noGrp="1"/>
          </p:cNvSpPr>
          <p:nvPr>
            <p:ph sz="half" idx="1" hasCustomPrompt="1"/>
          </p:nvPr>
        </p:nvSpPr>
        <p:spPr>
          <a:xfrm>
            <a:off x="457200" y="1527048"/>
            <a:ext cx="2600706" cy="4462272"/>
          </a:xfrm>
        </p:spPr>
        <p:txBody>
          <a:bodyPr/>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hasCustomPrompt="1"/>
          </p:nvPr>
        </p:nvSpPr>
        <p:spPr>
          <a:xfrm>
            <a:off x="3348482" y="1527048"/>
            <a:ext cx="2600706" cy="4462272"/>
          </a:xfrm>
        </p:spPr>
        <p:txBody>
          <a:bodyPr/>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3">
            <a:extLst>
              <a:ext uri="{FF2B5EF4-FFF2-40B4-BE49-F238E27FC236}">
                <a16:creationId xmlns:a16="http://schemas.microsoft.com/office/drawing/2014/main" id="{13ADFCF5-3DAD-4A00-B1EE-30FF7A1A1DC5}"/>
              </a:ext>
            </a:extLst>
          </p:cNvPr>
          <p:cNvSpPr>
            <a:spLocks noGrp="1"/>
          </p:cNvSpPr>
          <p:nvPr>
            <p:ph sz="half" idx="10" hasCustomPrompt="1"/>
          </p:nvPr>
        </p:nvSpPr>
        <p:spPr>
          <a:xfrm>
            <a:off x="6239764" y="1527048"/>
            <a:ext cx="2600706" cy="4462272"/>
          </a:xfrm>
        </p:spPr>
        <p:txBody>
          <a:bodyPr/>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3">
            <a:extLst>
              <a:ext uri="{FF2B5EF4-FFF2-40B4-BE49-F238E27FC236}">
                <a16:creationId xmlns:a16="http://schemas.microsoft.com/office/drawing/2014/main" id="{B226B5DF-DF35-419C-8251-4F81A740D77A}"/>
              </a:ext>
            </a:extLst>
          </p:cNvPr>
          <p:cNvSpPr>
            <a:spLocks noGrp="1"/>
          </p:cNvSpPr>
          <p:nvPr>
            <p:ph sz="half" idx="11" hasCustomPrompt="1"/>
          </p:nvPr>
        </p:nvSpPr>
        <p:spPr>
          <a:xfrm>
            <a:off x="9131046" y="1527048"/>
            <a:ext cx="2600706" cy="4462272"/>
          </a:xfrm>
        </p:spPr>
        <p:txBody>
          <a:bodyPr/>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659946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twoObj" preserve="1">
  <p:cSld name="Four column shaded">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361950"/>
            <a:ext cx="11274552" cy="451231"/>
          </a:xfrm>
        </p:spPr>
        <p:txBody>
          <a:bodyPr/>
          <a:lstStyle/>
          <a:p>
            <a:r>
              <a:rPr lang="en-US" dirty="0"/>
              <a:t>Click to edit title</a:t>
            </a:r>
          </a:p>
        </p:txBody>
      </p:sp>
      <p:sp>
        <p:nvSpPr>
          <p:cNvPr id="3" name="Content Placeholder 2"/>
          <p:cNvSpPr>
            <a:spLocks noGrp="1"/>
          </p:cNvSpPr>
          <p:nvPr>
            <p:ph sz="half" idx="1" hasCustomPrompt="1"/>
          </p:nvPr>
        </p:nvSpPr>
        <p:spPr>
          <a:xfrm>
            <a:off x="457200" y="1527048"/>
            <a:ext cx="2600706" cy="4462272"/>
          </a:xfrm>
          <a:solidFill>
            <a:srgbClr val="F4F4F4"/>
          </a:solidFill>
        </p:spPr>
        <p:txBody>
          <a:bodyPr lIns="91440" tIns="182880" rIns="91440" bIns="91440"/>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hasCustomPrompt="1"/>
          </p:nvPr>
        </p:nvSpPr>
        <p:spPr>
          <a:xfrm>
            <a:off x="3348482" y="1527048"/>
            <a:ext cx="2600706" cy="4462272"/>
          </a:xfrm>
          <a:solidFill>
            <a:srgbClr val="F4F4F4"/>
          </a:solidFill>
        </p:spPr>
        <p:txBody>
          <a:bodyPr lIns="91440" tIns="182880" rIns="91440" bIns="91440"/>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3">
            <a:extLst>
              <a:ext uri="{FF2B5EF4-FFF2-40B4-BE49-F238E27FC236}">
                <a16:creationId xmlns:a16="http://schemas.microsoft.com/office/drawing/2014/main" id="{13ADFCF5-3DAD-4A00-B1EE-30FF7A1A1DC5}"/>
              </a:ext>
            </a:extLst>
          </p:cNvPr>
          <p:cNvSpPr>
            <a:spLocks noGrp="1"/>
          </p:cNvSpPr>
          <p:nvPr>
            <p:ph sz="half" idx="10" hasCustomPrompt="1"/>
          </p:nvPr>
        </p:nvSpPr>
        <p:spPr>
          <a:xfrm>
            <a:off x="6239764" y="1527048"/>
            <a:ext cx="2600706" cy="4462272"/>
          </a:xfrm>
          <a:solidFill>
            <a:srgbClr val="F4F4F4"/>
          </a:solidFill>
        </p:spPr>
        <p:txBody>
          <a:bodyPr lIns="91440" tIns="182880" rIns="91440" bIns="91440"/>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3">
            <a:extLst>
              <a:ext uri="{FF2B5EF4-FFF2-40B4-BE49-F238E27FC236}">
                <a16:creationId xmlns:a16="http://schemas.microsoft.com/office/drawing/2014/main" id="{F44528D9-D4DF-4ABD-97AD-FCFEE24F7C53}"/>
              </a:ext>
            </a:extLst>
          </p:cNvPr>
          <p:cNvSpPr>
            <a:spLocks noGrp="1"/>
          </p:cNvSpPr>
          <p:nvPr>
            <p:ph sz="half" idx="11" hasCustomPrompt="1"/>
          </p:nvPr>
        </p:nvSpPr>
        <p:spPr>
          <a:xfrm>
            <a:off x="9131046" y="1527048"/>
            <a:ext cx="2600706" cy="4462272"/>
          </a:xfrm>
          <a:solidFill>
            <a:srgbClr val="F4F4F4"/>
          </a:solidFill>
        </p:spPr>
        <p:txBody>
          <a:bodyPr lIns="91440" tIns="182880" rIns="91440" bIns="91440"/>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36628419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Divider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57400" y="1527048"/>
            <a:ext cx="4910328" cy="2935224"/>
          </a:xfrm>
        </p:spPr>
        <p:txBody>
          <a:bodyPr anchor="ctr" anchorCtr="0"/>
          <a:lstStyle>
            <a:lvl1pPr>
              <a:lnSpc>
                <a:spcPct val="100000"/>
              </a:lnSpc>
              <a:defRPr sz="3200"/>
            </a:lvl1pPr>
          </a:lstStyle>
          <a:p>
            <a:r>
              <a:rPr lang="en-US" dirty="0"/>
              <a:t>Divider Slide</a:t>
            </a:r>
            <a:br>
              <a:rPr lang="en-US" dirty="0"/>
            </a:br>
            <a:r>
              <a:rPr lang="en-US" dirty="0"/>
              <a:t>30 Characters Max.</a:t>
            </a:r>
            <a:br>
              <a:rPr lang="en-US" dirty="0"/>
            </a:br>
            <a:r>
              <a:rPr lang="en-US" dirty="0"/>
              <a:t>Lorem Ipsum</a:t>
            </a:r>
          </a:p>
        </p:txBody>
      </p:sp>
      <p:sp>
        <p:nvSpPr>
          <p:cNvPr id="9" name="Rectangle 8">
            <a:extLst>
              <a:ext uri="{FF2B5EF4-FFF2-40B4-BE49-F238E27FC236}">
                <a16:creationId xmlns:a16="http://schemas.microsoft.com/office/drawing/2014/main" id="{2732D673-8A01-4D67-952F-C50DD619BB5A}"/>
              </a:ext>
            </a:extLst>
          </p:cNvPr>
          <p:cNvSpPr/>
          <p:nvPr/>
        </p:nvSpPr>
        <p:spPr>
          <a:xfrm>
            <a:off x="0" y="1353312"/>
            <a:ext cx="1755648" cy="32918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0" name="Rectangle 9">
            <a:extLst>
              <a:ext uri="{FF2B5EF4-FFF2-40B4-BE49-F238E27FC236}">
                <a16:creationId xmlns:a16="http://schemas.microsoft.com/office/drawing/2014/main" id="{BCD94C69-E2DB-4D1B-9563-7EE92CB777A0}"/>
              </a:ext>
            </a:extLst>
          </p:cNvPr>
          <p:cNvSpPr/>
          <p:nvPr/>
        </p:nvSpPr>
        <p:spPr>
          <a:xfrm>
            <a:off x="7141464" y="1353312"/>
            <a:ext cx="5047488" cy="32918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Tree>
    <p:extLst>
      <p:ext uri="{BB962C8B-B14F-4D97-AF65-F5344CB8AC3E}">
        <p14:creationId xmlns:p14="http://schemas.microsoft.com/office/powerpoint/2010/main" val="376661735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Divider W1_Sk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57400" y="1527048"/>
            <a:ext cx="4910328" cy="2935224"/>
          </a:xfrm>
        </p:spPr>
        <p:txBody>
          <a:bodyPr anchor="ctr" anchorCtr="0"/>
          <a:lstStyle>
            <a:lvl1pPr>
              <a:lnSpc>
                <a:spcPct val="100000"/>
              </a:lnSpc>
              <a:defRPr sz="3200"/>
            </a:lvl1pPr>
          </a:lstStyle>
          <a:p>
            <a:r>
              <a:rPr lang="en-US" dirty="0"/>
              <a:t>Divider Slide</a:t>
            </a:r>
            <a:br>
              <a:rPr lang="en-US" dirty="0"/>
            </a:br>
            <a:r>
              <a:rPr lang="en-US" dirty="0"/>
              <a:t>30 Characters Max.</a:t>
            </a:r>
            <a:br>
              <a:rPr lang="en-US" dirty="0"/>
            </a:br>
            <a:r>
              <a:rPr lang="en-US" dirty="0"/>
              <a:t>Lorem Ipsum</a:t>
            </a:r>
          </a:p>
        </p:txBody>
      </p:sp>
      <p:sp>
        <p:nvSpPr>
          <p:cNvPr id="9" name="Rectangle 8">
            <a:extLst>
              <a:ext uri="{FF2B5EF4-FFF2-40B4-BE49-F238E27FC236}">
                <a16:creationId xmlns:a16="http://schemas.microsoft.com/office/drawing/2014/main" id="{2732D673-8A01-4D67-952F-C50DD619BB5A}"/>
              </a:ext>
            </a:extLst>
          </p:cNvPr>
          <p:cNvSpPr/>
          <p:nvPr/>
        </p:nvSpPr>
        <p:spPr>
          <a:xfrm>
            <a:off x="0" y="1353312"/>
            <a:ext cx="1755648" cy="32918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0" name="Rectangle 9">
            <a:extLst>
              <a:ext uri="{FF2B5EF4-FFF2-40B4-BE49-F238E27FC236}">
                <a16:creationId xmlns:a16="http://schemas.microsoft.com/office/drawing/2014/main" id="{BCD94C69-E2DB-4D1B-9563-7EE92CB777A0}"/>
              </a:ext>
            </a:extLst>
          </p:cNvPr>
          <p:cNvSpPr/>
          <p:nvPr/>
        </p:nvSpPr>
        <p:spPr>
          <a:xfrm>
            <a:off x="7141464" y="1353312"/>
            <a:ext cx="5047488" cy="32918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Tree>
    <p:extLst>
      <p:ext uri="{BB962C8B-B14F-4D97-AF65-F5344CB8AC3E}">
        <p14:creationId xmlns:p14="http://schemas.microsoft.com/office/powerpoint/2010/main" val="273585642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Quote with photo">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78971-A225-4A64-8E00-AA9C8577611D}"/>
              </a:ext>
            </a:extLst>
          </p:cNvPr>
          <p:cNvSpPr>
            <a:spLocks noGrp="1"/>
          </p:cNvSpPr>
          <p:nvPr>
            <p:ph type="title" hasCustomPrompt="1"/>
          </p:nvPr>
        </p:nvSpPr>
        <p:spPr>
          <a:xfrm>
            <a:off x="457199" y="1009268"/>
            <a:ext cx="6060141" cy="4476115"/>
          </a:xfrm>
        </p:spPr>
        <p:txBody>
          <a:bodyPr anchor="ctr" anchorCtr="0"/>
          <a:lstStyle>
            <a:lvl1pPr marL="182880" indent="-457200">
              <a:lnSpc>
                <a:spcPct val="100000"/>
              </a:lnSpc>
              <a:defRPr sz="3200"/>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a:t>
            </a:r>
            <a:r>
              <a:rPr lang="en-US" dirty="0" err="1"/>
              <a:t>ur</a:t>
            </a:r>
            <a:r>
              <a:rPr lang="en-US" dirty="0"/>
              <a:t>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
        <p:nvSpPr>
          <p:cNvPr id="3" name="Text Placeholder 2">
            <a:extLst>
              <a:ext uri="{FF2B5EF4-FFF2-40B4-BE49-F238E27FC236}">
                <a16:creationId xmlns:a16="http://schemas.microsoft.com/office/drawing/2014/main" id="{44D4D588-53FA-4557-81C5-0FF86A2FBBA3}"/>
              </a:ext>
            </a:extLst>
          </p:cNvPr>
          <p:cNvSpPr>
            <a:spLocks noGrp="1"/>
          </p:cNvSpPr>
          <p:nvPr>
            <p:ph type="body" idx="1" hasCustomPrompt="1"/>
          </p:nvPr>
        </p:nvSpPr>
        <p:spPr>
          <a:xfrm>
            <a:off x="457199" y="5485384"/>
            <a:ext cx="6060141" cy="347472"/>
          </a:xfrm>
        </p:spPr>
        <p:txBody>
          <a:bodyPr/>
          <a:lstStyle>
            <a:lvl1pPr marL="0" indent="0">
              <a:buNone/>
              <a:defRPr sz="1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add attribution</a:t>
            </a:r>
          </a:p>
        </p:txBody>
      </p:sp>
      <p:sp>
        <p:nvSpPr>
          <p:cNvPr id="10" name="Picture Placeholder 9">
            <a:extLst>
              <a:ext uri="{FF2B5EF4-FFF2-40B4-BE49-F238E27FC236}">
                <a16:creationId xmlns:a16="http://schemas.microsoft.com/office/drawing/2014/main" id="{D2E7EA53-F4D0-483C-9798-E23D7CCB2A12}"/>
              </a:ext>
            </a:extLst>
          </p:cNvPr>
          <p:cNvSpPr>
            <a:spLocks noGrp="1"/>
          </p:cNvSpPr>
          <p:nvPr>
            <p:ph type="pic" sz="quarter" idx="10"/>
          </p:nvPr>
        </p:nvSpPr>
        <p:spPr>
          <a:xfrm>
            <a:off x="7040880" y="1346199"/>
            <a:ext cx="4690872" cy="4297680"/>
          </a:xfrm>
        </p:spPr>
        <p:txBody>
          <a:bodyPr/>
          <a:lstStyle>
            <a:lvl1pPr marL="0" indent="0">
              <a:buNone/>
              <a:defRPr/>
            </a:lvl1pPr>
          </a:lstStyle>
          <a:p>
            <a:r>
              <a:rPr lang="en-US"/>
              <a:t>Click icon to add picture</a:t>
            </a:r>
            <a:endParaRPr lang="en-US" dirty="0"/>
          </a:p>
        </p:txBody>
      </p:sp>
    </p:spTree>
    <p:extLst>
      <p:ext uri="{BB962C8B-B14F-4D97-AF65-F5344CB8AC3E}">
        <p14:creationId xmlns:p14="http://schemas.microsoft.com/office/powerpoint/2010/main" val="382729090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A5204F30-1AF4-524D-A3DC-8D6F9529A61E}"/>
              </a:ext>
            </a:extLst>
          </p:cNvPr>
          <p:cNvSpPr>
            <a:spLocks noGrp="1"/>
          </p:cNvSpPr>
          <p:nvPr>
            <p:ph type="title" hasCustomPrompt="1"/>
          </p:nvPr>
        </p:nvSpPr>
        <p:spPr>
          <a:xfrm>
            <a:off x="457199" y="1009268"/>
            <a:ext cx="8366761" cy="4476115"/>
          </a:xfrm>
        </p:spPr>
        <p:txBody>
          <a:bodyPr anchor="ctr" anchorCtr="0"/>
          <a:lstStyle>
            <a:lvl1pPr marL="182880" indent="-457200">
              <a:lnSpc>
                <a:spcPct val="100000"/>
              </a:lnSpc>
              <a:defRPr sz="3200"/>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a:t>
            </a:r>
            <a:r>
              <a:rPr lang="en-US" dirty="0" err="1"/>
              <a:t>ur</a:t>
            </a:r>
            <a:r>
              <a:rPr lang="en-US" dirty="0"/>
              <a:t> </a:t>
            </a:r>
            <a:r>
              <a:rPr lang="en-US" dirty="0" err="1"/>
              <a:t>adip</a:t>
            </a:r>
            <a:r>
              <a:rPr lang="en-US" dirty="0"/>
              <a:t> </a:t>
            </a:r>
            <a:r>
              <a:rPr lang="en-US" dirty="0" err="1"/>
              <a:t>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 lorem.”</a:t>
            </a:r>
          </a:p>
        </p:txBody>
      </p:sp>
      <p:sp>
        <p:nvSpPr>
          <p:cNvPr id="7" name="Text Placeholder 2">
            <a:extLst>
              <a:ext uri="{FF2B5EF4-FFF2-40B4-BE49-F238E27FC236}">
                <a16:creationId xmlns:a16="http://schemas.microsoft.com/office/drawing/2014/main" id="{D53A335E-67E2-3E4F-88F7-0D3EB5BAE73D}"/>
              </a:ext>
            </a:extLst>
          </p:cNvPr>
          <p:cNvSpPr>
            <a:spLocks noGrp="1"/>
          </p:cNvSpPr>
          <p:nvPr>
            <p:ph type="body" idx="1" hasCustomPrompt="1"/>
          </p:nvPr>
        </p:nvSpPr>
        <p:spPr>
          <a:xfrm>
            <a:off x="457199" y="5485384"/>
            <a:ext cx="8366761" cy="347472"/>
          </a:xfrm>
        </p:spPr>
        <p:txBody>
          <a:bodyPr/>
          <a:lstStyle>
            <a:lvl1pPr marL="0" indent="0">
              <a:buNone/>
              <a:defRPr sz="1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add attribution</a:t>
            </a:r>
          </a:p>
        </p:txBody>
      </p:sp>
    </p:spTree>
    <p:extLst>
      <p:ext uri="{BB962C8B-B14F-4D97-AF65-F5344CB8AC3E}">
        <p14:creationId xmlns:p14="http://schemas.microsoft.com/office/powerpoint/2010/main" val="115739639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A_Quote_Sky">
  <p:cSld name="A_Quote_Sky">
    <p:spTree>
      <p:nvGrpSpPr>
        <p:cNvPr id="1" name="Shape 21"/>
        <p:cNvGrpSpPr/>
        <p:nvPr/>
      </p:nvGrpSpPr>
      <p:grpSpPr>
        <a:xfrm>
          <a:off x="0" y="0"/>
          <a:ext cx="0" cy="0"/>
          <a:chOff x="0" y="0"/>
          <a:chExt cx="0" cy="0"/>
        </a:xfrm>
      </p:grpSpPr>
      <p:sp>
        <p:nvSpPr>
          <p:cNvPr id="22" name="Google Shape;22;p17"/>
          <p:cNvSpPr txBox="1">
            <a:spLocks noGrp="1"/>
          </p:cNvSpPr>
          <p:nvPr>
            <p:ph type="title"/>
          </p:nvPr>
        </p:nvSpPr>
        <p:spPr>
          <a:xfrm>
            <a:off x="1014717" y="2117489"/>
            <a:ext cx="10159694" cy="2215991"/>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Clr>
                <a:schemeClr val="lt2"/>
              </a:buClr>
              <a:buSzPts val="3600"/>
              <a:buFont typeface="Arial Black"/>
              <a:buNone/>
              <a:defRPr sz="3600"/>
            </a:lvl1pPr>
            <a:lvl2pPr lvl="1" algn="l">
              <a:lnSpc>
                <a:spcPct val="100000"/>
              </a:lnSpc>
              <a:spcBef>
                <a:spcPts val="120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17"/>
          <p:cNvSpPr txBox="1">
            <a:spLocks noGrp="1"/>
          </p:cNvSpPr>
          <p:nvPr>
            <p:ph type="body" idx="1"/>
          </p:nvPr>
        </p:nvSpPr>
        <p:spPr>
          <a:xfrm>
            <a:off x="1014717" y="4422898"/>
            <a:ext cx="10158412" cy="43088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200"/>
              </a:spcBef>
              <a:spcAft>
                <a:spcPts val="0"/>
              </a:spcAft>
              <a:buClr>
                <a:schemeClr val="lt1"/>
              </a:buClr>
              <a:buSzPts val="1600"/>
              <a:buNone/>
              <a:defRPr sz="1600"/>
            </a:lvl1pPr>
            <a:lvl2pPr marL="914400" lvl="1" indent="-342900" algn="l">
              <a:lnSpc>
                <a:spcPct val="90000"/>
              </a:lnSpc>
              <a:spcBef>
                <a:spcPts val="1200"/>
              </a:spcBef>
              <a:spcAft>
                <a:spcPts val="0"/>
              </a:spcAft>
              <a:buClr>
                <a:schemeClr val="lt1"/>
              </a:buClr>
              <a:buSzPts val="1800"/>
              <a:buChar char="–"/>
              <a:defRPr/>
            </a:lvl2pPr>
            <a:lvl3pPr marL="1371600" lvl="2" indent="-342900" algn="l">
              <a:lnSpc>
                <a:spcPct val="90000"/>
              </a:lnSpc>
              <a:spcBef>
                <a:spcPts val="1200"/>
              </a:spcBef>
              <a:spcAft>
                <a:spcPts val="0"/>
              </a:spcAft>
              <a:buClr>
                <a:schemeClr val="lt1"/>
              </a:buClr>
              <a:buSzPts val="1800"/>
              <a:buChar char="•"/>
              <a:defRPr/>
            </a:lvl3pPr>
            <a:lvl4pPr marL="1828800" lvl="3" indent="-342900" algn="l">
              <a:lnSpc>
                <a:spcPct val="90000"/>
              </a:lnSpc>
              <a:spcBef>
                <a:spcPts val="1200"/>
              </a:spcBef>
              <a:spcAft>
                <a:spcPts val="0"/>
              </a:spcAft>
              <a:buClr>
                <a:schemeClr val="lt1"/>
              </a:buClr>
              <a:buSzPts val="1800"/>
              <a:buChar char="–"/>
              <a:defRPr/>
            </a:lvl4pPr>
            <a:lvl5pPr marL="2286000" lvl="4" indent="-342900" algn="l">
              <a:lnSpc>
                <a:spcPct val="90000"/>
              </a:lnSpc>
              <a:spcBef>
                <a:spcPts val="12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24" name="Google Shape;24;p17"/>
          <p:cNvSpPr/>
          <p:nvPr/>
        </p:nvSpPr>
        <p:spPr>
          <a:xfrm>
            <a:off x="-1" y="1343025"/>
            <a:ext cx="507359" cy="4171950"/>
          </a:xfrm>
          <a:prstGeom prst="rect">
            <a:avLst/>
          </a:prstGeom>
          <a:solidFill>
            <a:srgbClr val="FF540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5" name="Google Shape;25;p17"/>
          <p:cNvSpPr/>
          <p:nvPr/>
        </p:nvSpPr>
        <p:spPr>
          <a:xfrm>
            <a:off x="11684641" y="1343025"/>
            <a:ext cx="507359" cy="4171950"/>
          </a:xfrm>
          <a:prstGeom prst="rect">
            <a:avLst/>
          </a:prstGeom>
          <a:solidFill>
            <a:srgbClr val="FF540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rial"/>
              <a:buNone/>
            </a:pPr>
            <a:endParaRPr sz="18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650410331"/>
      </p:ext>
    </p:extLst>
  </p:cSld>
  <p:clrMapOvr>
    <a:masterClrMapping/>
  </p:clrMapOvr>
  <p:extLst>
    <p:ext uri="{DCECCB84-F9BA-43D5-87BE-67443E8EF086}">
      <p15:sldGuideLst xmlns:p15="http://schemas.microsoft.com/office/powerpoint/2012/main">
        <p15:guide id="1" pos="641">
          <p15:clr>
            <a:srgbClr val="FBAE40"/>
          </p15:clr>
        </p15:guide>
        <p15:guide id="2" pos="7040">
          <p15:clr>
            <a:srgbClr val="FBAE40"/>
          </p15:clr>
        </p15:guide>
        <p15:guide id="3" orient="horz" pos="1170">
          <p15:clr>
            <a:srgbClr val="FBAE40"/>
          </p15:clr>
        </p15:guide>
        <p15:guide id="4" orient="horz" pos="3147">
          <p15:clr>
            <a:srgbClr val="FBAE40"/>
          </p15:clr>
        </p15:guide>
        <p15:guide id="5" orient="horz" pos="3468">
          <p15:clr>
            <a:srgbClr val="FBAE40"/>
          </p15:clr>
        </p15:guide>
        <p15:guide id="6" orient="horz" pos="846">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type="titleOnly">
  <p:cSld name="1_Title Only">
    <p:spTree>
      <p:nvGrpSpPr>
        <p:cNvPr id="1" name="Shape 84"/>
        <p:cNvGrpSpPr/>
        <p:nvPr/>
      </p:nvGrpSpPr>
      <p:grpSpPr>
        <a:xfrm>
          <a:off x="0" y="0"/>
          <a:ext cx="0" cy="0"/>
          <a:chOff x="0" y="0"/>
          <a:chExt cx="0" cy="0"/>
        </a:xfrm>
      </p:grpSpPr>
      <p:sp>
        <p:nvSpPr>
          <p:cNvPr id="85" name="Google Shape;85;p57"/>
          <p:cNvSpPr txBox="1">
            <a:spLocks noGrp="1"/>
          </p:cNvSpPr>
          <p:nvPr>
            <p:ph type="title"/>
          </p:nvPr>
        </p:nvSpPr>
        <p:spPr>
          <a:xfrm>
            <a:off x="457200" y="366713"/>
            <a:ext cx="11276013" cy="443198"/>
          </a:xfrm>
          <a:prstGeom prst="rect">
            <a:avLst/>
          </a:prstGeom>
          <a:noFill/>
          <a:ln>
            <a:noFill/>
          </a:ln>
        </p:spPr>
        <p:txBody>
          <a:bodyPr spcFirstLastPara="1" wrap="square" lIns="0" tIns="0" rIns="0" bIns="0" anchor="t" anchorCtr="0">
            <a:noAutofit/>
          </a:bodyPr>
          <a:lstStyle>
            <a:lvl1pPr lvl="0" algn="l">
              <a:lnSpc>
                <a:spcPct val="90000"/>
              </a:lnSpc>
              <a:spcBef>
                <a:spcPts val="120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extLst>
      <p:ext uri="{BB962C8B-B14F-4D97-AF65-F5344CB8AC3E}">
        <p14:creationId xmlns:p14="http://schemas.microsoft.com/office/powerpoint/2010/main" val="350837365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Key Issues">
  <p:cSld name="Key Issues">
    <p:spTree>
      <p:nvGrpSpPr>
        <p:cNvPr id="1" name="Shape 203"/>
        <p:cNvGrpSpPr/>
        <p:nvPr/>
      </p:nvGrpSpPr>
      <p:grpSpPr>
        <a:xfrm>
          <a:off x="0" y="0"/>
          <a:ext cx="0" cy="0"/>
          <a:chOff x="0" y="0"/>
          <a:chExt cx="0" cy="0"/>
        </a:xfrm>
      </p:grpSpPr>
      <p:sp>
        <p:nvSpPr>
          <p:cNvPr id="204" name="Google Shape;204;p85"/>
          <p:cNvSpPr txBox="1">
            <a:spLocks noGrp="1"/>
          </p:cNvSpPr>
          <p:nvPr>
            <p:ph type="title"/>
          </p:nvPr>
        </p:nvSpPr>
        <p:spPr>
          <a:xfrm>
            <a:off x="457200" y="366713"/>
            <a:ext cx="11276013" cy="443198"/>
          </a:xfrm>
          <a:prstGeom prst="rect">
            <a:avLst/>
          </a:prstGeom>
          <a:noFill/>
          <a:ln>
            <a:noFill/>
          </a:ln>
        </p:spPr>
        <p:txBody>
          <a:bodyPr spcFirstLastPara="1" wrap="square" lIns="0" tIns="0" rIns="0" bIns="0" anchor="t" anchorCtr="0">
            <a:noAutofit/>
          </a:bodyPr>
          <a:lstStyle>
            <a:lvl1pPr lvl="0" algn="l">
              <a:lnSpc>
                <a:spcPct val="90000"/>
              </a:lnSpc>
              <a:spcBef>
                <a:spcPts val="1200"/>
              </a:spcBef>
              <a:spcAft>
                <a:spcPts val="0"/>
              </a:spcAft>
              <a:buClr>
                <a:schemeClr val="lt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5" name="Google Shape;205;p85"/>
          <p:cNvSpPr txBox="1">
            <a:spLocks noGrp="1"/>
          </p:cNvSpPr>
          <p:nvPr>
            <p:ph type="body" idx="1"/>
          </p:nvPr>
        </p:nvSpPr>
        <p:spPr>
          <a:xfrm>
            <a:off x="457200" y="1527175"/>
            <a:ext cx="11276013" cy="4460873"/>
          </a:xfrm>
          <a:prstGeom prst="rect">
            <a:avLst/>
          </a:prstGeom>
          <a:noFill/>
          <a:ln>
            <a:noFill/>
          </a:ln>
        </p:spPr>
        <p:txBody>
          <a:bodyPr spcFirstLastPara="1" wrap="square" lIns="0" tIns="0" rIns="0" bIns="0" anchor="t" anchorCtr="0">
            <a:noAutofit/>
          </a:bodyPr>
          <a:lstStyle>
            <a:lvl1pPr marL="457200" lvl="0" indent="-406400" algn="l">
              <a:lnSpc>
                <a:spcPct val="90000"/>
              </a:lnSpc>
              <a:spcBef>
                <a:spcPts val="1200"/>
              </a:spcBef>
              <a:spcAft>
                <a:spcPts val="0"/>
              </a:spcAft>
              <a:buClr>
                <a:schemeClr val="lt1"/>
              </a:buClr>
              <a:buSzPts val="2800"/>
              <a:buChar char="•"/>
              <a:defRPr/>
            </a:lvl1pPr>
            <a:lvl2pPr marL="914400" lvl="1" indent="-365760" algn="l">
              <a:lnSpc>
                <a:spcPct val="90000"/>
              </a:lnSpc>
              <a:spcBef>
                <a:spcPts val="1200"/>
              </a:spcBef>
              <a:spcAft>
                <a:spcPts val="0"/>
              </a:spcAft>
              <a:buClr>
                <a:schemeClr val="lt1"/>
              </a:buClr>
              <a:buSzPts val="2160"/>
              <a:buChar char="–"/>
              <a:defRPr/>
            </a:lvl2pPr>
            <a:lvl3pPr marL="1371600" lvl="2" indent="-381000" algn="l">
              <a:lnSpc>
                <a:spcPct val="90000"/>
              </a:lnSpc>
              <a:spcBef>
                <a:spcPts val="1200"/>
              </a:spcBef>
              <a:spcAft>
                <a:spcPts val="0"/>
              </a:spcAft>
              <a:buClr>
                <a:schemeClr val="lt1"/>
              </a:buClr>
              <a:buSzPts val="2400"/>
              <a:buChar char="•"/>
              <a:defRPr/>
            </a:lvl3pPr>
            <a:lvl4pPr marL="1828800" lvl="3" indent="-365760" algn="l">
              <a:lnSpc>
                <a:spcPct val="90000"/>
              </a:lnSpc>
              <a:spcBef>
                <a:spcPts val="1200"/>
              </a:spcBef>
              <a:spcAft>
                <a:spcPts val="0"/>
              </a:spcAft>
              <a:buClr>
                <a:schemeClr val="lt1"/>
              </a:buClr>
              <a:buSzPts val="2160"/>
              <a:buChar char="–"/>
              <a:defRPr/>
            </a:lvl4pPr>
            <a:lvl5pPr marL="2286000" lvl="4" indent="-381000" algn="l">
              <a:lnSpc>
                <a:spcPct val="90000"/>
              </a:lnSpc>
              <a:spcBef>
                <a:spcPts val="1200"/>
              </a:spcBef>
              <a:spcAft>
                <a:spcPts val="0"/>
              </a:spcAft>
              <a:buClr>
                <a:schemeClr val="lt1"/>
              </a:buClr>
              <a:buSzPts val="24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Tree>
    <p:extLst>
      <p:ext uri="{BB962C8B-B14F-4D97-AF65-F5344CB8AC3E}">
        <p14:creationId xmlns:p14="http://schemas.microsoft.com/office/powerpoint/2010/main" val="380103512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Recommended Research">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hasCustomPrompt="1"/>
          </p:nvPr>
        </p:nvSpPr>
        <p:spPr>
          <a:xfrm>
            <a:off x="457200" y="1527175"/>
            <a:ext cx="11276013" cy="4460873"/>
          </a:xfrm>
        </p:spPr>
        <p:txBody>
          <a:bodyPr/>
          <a:lstStyle>
            <a:lvl1pPr marL="457200" indent="-457200">
              <a:buClr>
                <a:schemeClr val="tx2"/>
              </a:buClr>
              <a:buSzPct val="130000"/>
              <a:buFontTx/>
              <a:buBlip>
                <a:blip r:embed="rId2">
                  <a:extLst>
                    <a:ext uri="{96DAC541-7B7A-43D3-8B79-37D633B846F1}">
                      <asvg:svgBlip xmlns:asvg="http://schemas.microsoft.com/office/drawing/2016/SVG/main" r:embed="rId3"/>
                    </a:ext>
                  </a:extLst>
                </a:blip>
              </a:buBlip>
              <a:defRPr/>
            </a:lvl1pPr>
            <a:lvl2pPr marL="950976">
              <a:buClrTx/>
              <a:defRPr/>
            </a:lvl2pPr>
            <a:lvl3pPr marL="1389888">
              <a:buClrTx/>
              <a:defRPr/>
            </a:lvl3pPr>
            <a:lvl4pPr marL="1883664">
              <a:buClrTx/>
              <a:defRPr/>
            </a:lvl4pPr>
            <a:lvl5pPr marL="2322576">
              <a:buClrTx/>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Box 91"/>
          <p:cNvSpPr txBox="1">
            <a:spLocks noChangeAspect="1" noChangeArrowheads="1"/>
          </p:cNvSpPr>
          <p:nvPr userDrawn="1"/>
        </p:nvSpPr>
        <p:spPr bwMode="gray">
          <a:xfrm>
            <a:off x="457200" y="6230064"/>
            <a:ext cx="6229673" cy="123111"/>
          </a:xfrm>
          <a:prstGeom prst="rect">
            <a:avLst/>
          </a:prstGeom>
          <a:noFill/>
        </p:spPr>
        <p:txBody>
          <a:bodyPr wrap="square" lIns="0" tIns="0" rIns="0" bIns="0" rtlCol="0" anchor="b" anchorCtr="0">
            <a:spAutoFit/>
          </a:bodyPr>
          <a:lstStyle>
            <a:defPPr>
              <a:defRPr lang="en-US"/>
            </a:defPPr>
            <a:lvl1pPr>
              <a:defRPr sz="800">
                <a:solidFill>
                  <a:schemeClr val="accent2">
                    <a:lumMod val="75000"/>
                  </a:schemeClr>
                </a:solidFill>
              </a:defRPr>
            </a:lvl1pPr>
          </a:lstStyle>
          <a:p>
            <a:pPr lvl="0"/>
            <a:r>
              <a:rPr lang="en-US">
                <a:solidFill>
                  <a:srgbClr val="6F7878"/>
                </a:solidFill>
              </a:rPr>
              <a:t>Access to Gartner research is subject to entitlement. For information, please contact your Gartner representative.</a:t>
            </a:r>
          </a:p>
        </p:txBody>
      </p:sp>
    </p:spTree>
    <p:extLst>
      <p:ext uri="{BB962C8B-B14F-4D97-AF65-F5344CB8AC3E}">
        <p14:creationId xmlns:p14="http://schemas.microsoft.com/office/powerpoint/2010/main" val="20015127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167128" y="1815465"/>
            <a:ext cx="4544568" cy="1993392"/>
          </a:xfrm>
        </p:spPr>
        <p:txBody>
          <a:bodyPr anchor="ctr" anchorCtr="0">
            <a:noAutofit/>
          </a:bodyPr>
          <a:lstStyle>
            <a:lvl1pPr algn="l">
              <a:defRPr sz="3600"/>
            </a:lvl1pPr>
          </a:lstStyle>
          <a:p>
            <a:r>
              <a:rPr lang="en-US" dirty="0"/>
              <a:t>Click to Add Title; 4 Lines of Copy; 60 Characters Maximum</a:t>
            </a:r>
          </a:p>
        </p:txBody>
      </p:sp>
      <p:sp>
        <p:nvSpPr>
          <p:cNvPr id="3" name="Subtitle 2"/>
          <p:cNvSpPr>
            <a:spLocks noGrp="1"/>
          </p:cNvSpPr>
          <p:nvPr>
            <p:ph type="subTitle" idx="1" hasCustomPrompt="1"/>
          </p:nvPr>
        </p:nvSpPr>
        <p:spPr>
          <a:xfrm>
            <a:off x="2167128" y="3927729"/>
            <a:ext cx="4544568" cy="276999"/>
          </a:xfrm>
        </p:spPr>
        <p:txBody>
          <a:bodyPr>
            <a:spAutoFit/>
          </a:bodyPr>
          <a:lstStyle>
            <a:lvl1pPr marL="0" marR="0" indent="0" algn="l" defTabSz="914400" rtl="0" eaLnBrk="1" fontAlgn="auto" latinLnBrk="0" hangingPunct="1">
              <a:lnSpc>
                <a:spcPct val="100000"/>
              </a:lnSpc>
              <a:spcBef>
                <a:spcPts val="0"/>
              </a:spcBef>
              <a:spcAft>
                <a:spcPts val="0"/>
              </a:spcAft>
              <a:buClrTx/>
              <a:buSzPct val="100000"/>
              <a:buFont typeface="Arial" panose="020B0604020202020204" pitchFamily="34" charset="0"/>
              <a:buNone/>
              <a:tabLst/>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Presenter Name</a:t>
            </a:r>
          </a:p>
        </p:txBody>
      </p:sp>
      <p:sp>
        <p:nvSpPr>
          <p:cNvPr id="14" name="TextBox 13">
            <a:extLst>
              <a:ext uri="{FF2B5EF4-FFF2-40B4-BE49-F238E27FC236}">
                <a16:creationId xmlns:a16="http://schemas.microsoft.com/office/drawing/2014/main" id="{BB93A754-CF98-4BEB-BE89-ADF1CF77AA4F}"/>
              </a:ext>
            </a:extLst>
          </p:cNvPr>
          <p:cNvSpPr txBox="1"/>
          <p:nvPr/>
        </p:nvSpPr>
        <p:spPr>
          <a:xfrm>
            <a:off x="457200" y="6199632"/>
            <a:ext cx="7095744" cy="323165"/>
          </a:xfrm>
          <a:prstGeom prst="rect">
            <a:avLst/>
          </a:prstGeom>
          <a:noFill/>
        </p:spPr>
        <p:txBody>
          <a:bodyPr wrap="square" lIns="0" tIns="0" rIns="0" bIns="0" rtlCol="0" anchor="b" anchorCtr="0">
            <a:spAutoFit/>
          </a:bodyPr>
          <a:lstStyle/>
          <a:p>
            <a:r>
              <a:rPr lang="en-US" sz="700" dirty="0"/>
              <a:t>© 2023 Gartner, Inc. and/or its affiliates. All rights reserved. Gartner is a registered trademark of Gartner, Inc. or its affiliates. This presentation, including all supporting materials, </a:t>
            </a:r>
            <a:br>
              <a:rPr lang="en-US" sz="700" dirty="0"/>
            </a:br>
            <a:r>
              <a:rPr lang="en-US" sz="700" dirty="0"/>
              <a:t>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p>
        </p:txBody>
      </p:sp>
      <p:sp>
        <p:nvSpPr>
          <p:cNvPr id="11" name="Rectangle 10">
            <a:extLst>
              <a:ext uri="{FF2B5EF4-FFF2-40B4-BE49-F238E27FC236}">
                <a16:creationId xmlns:a16="http://schemas.microsoft.com/office/drawing/2014/main" id="{DF52C871-2562-42C8-892F-B626144557EB}"/>
              </a:ext>
            </a:extLst>
          </p:cNvPr>
          <p:cNvSpPr>
            <a:spLocks noChangeAspect="1"/>
          </p:cNvSpPr>
          <p:nvPr/>
        </p:nvSpPr>
        <p:spPr>
          <a:xfrm>
            <a:off x="1591056" y="1344168"/>
            <a:ext cx="164592" cy="32918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3" name="Rectangle 12">
            <a:extLst>
              <a:ext uri="{FF2B5EF4-FFF2-40B4-BE49-F238E27FC236}">
                <a16:creationId xmlns:a16="http://schemas.microsoft.com/office/drawing/2014/main" id="{1381A73D-9388-4EC4-8DD3-AFDF9CEB6291}"/>
              </a:ext>
            </a:extLst>
          </p:cNvPr>
          <p:cNvSpPr>
            <a:spLocks noChangeAspect="1"/>
          </p:cNvSpPr>
          <p:nvPr/>
        </p:nvSpPr>
        <p:spPr>
          <a:xfrm>
            <a:off x="7059168" y="1344168"/>
            <a:ext cx="164592" cy="32918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pic>
        <p:nvPicPr>
          <p:cNvPr id="27" name="Picture 26">
            <a:extLst>
              <a:ext uri="{FF2B5EF4-FFF2-40B4-BE49-F238E27FC236}">
                <a16:creationId xmlns:a16="http://schemas.microsoft.com/office/drawing/2014/main" id="{E77AE7DB-FD48-4294-BD87-EA8DA4C9EC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86167" y="6056352"/>
            <a:ext cx="2057400" cy="468273"/>
          </a:xfrm>
          <a:prstGeom prst="rect">
            <a:avLst/>
          </a:prstGeom>
        </p:spPr>
      </p:pic>
    </p:spTree>
    <p:extLst>
      <p:ext uri="{BB962C8B-B14F-4D97-AF65-F5344CB8AC3E}">
        <p14:creationId xmlns:p14="http://schemas.microsoft.com/office/powerpoint/2010/main" val="360283939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68019444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5DE8436-F632-4929-A0C4-8AB62F36165A}"/>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12533190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4EDECE2-F9F2-4351-A826-ACD78703CADF}"/>
              </a:ext>
            </a:extLst>
          </p:cNvPr>
          <p:cNvSpPr>
            <a:spLocks noGrp="1"/>
          </p:cNvSpPr>
          <p:nvPr>
            <p:ph type="title" hasCustomPrompt="1"/>
          </p:nvPr>
        </p:nvSpPr>
        <p:spPr/>
        <p:txBody>
          <a:bodyPr/>
          <a:lstStyle/>
          <a:p>
            <a:r>
              <a:rPr lang="en-US" dirty="0"/>
              <a:t>Click to edit title</a:t>
            </a:r>
          </a:p>
        </p:txBody>
      </p:sp>
      <p:sp>
        <p:nvSpPr>
          <p:cNvPr id="3" name="Content Placeholder 2"/>
          <p:cNvSpPr>
            <a:spLocks noGrp="1"/>
          </p:cNvSpPr>
          <p:nvPr>
            <p:ph idx="1" hasCustomPrompt="1"/>
          </p:nvPr>
        </p:nvSpPr>
        <p:spPr/>
        <p:txBody>
          <a:body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09937118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wo column graphics righ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title</a:t>
            </a:r>
          </a:p>
        </p:txBody>
      </p:sp>
      <p:sp>
        <p:nvSpPr>
          <p:cNvPr id="3" name="Content Placeholder 2"/>
          <p:cNvSpPr>
            <a:spLocks noGrp="1"/>
          </p:cNvSpPr>
          <p:nvPr>
            <p:ph sz="half" idx="1" hasCustomPrompt="1"/>
          </p:nvPr>
        </p:nvSpPr>
        <p:spPr>
          <a:xfrm>
            <a:off x="457200" y="1527048"/>
            <a:ext cx="5495544" cy="4462272"/>
          </a:xfrm>
        </p:spPr>
        <p:txBody>
          <a:body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863522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twoObj" preserve="1">
  <p:cSld name="Two colum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title</a:t>
            </a:r>
          </a:p>
        </p:txBody>
      </p:sp>
      <p:sp>
        <p:nvSpPr>
          <p:cNvPr id="3" name="Content Placeholder 2"/>
          <p:cNvSpPr>
            <a:spLocks noGrp="1"/>
          </p:cNvSpPr>
          <p:nvPr>
            <p:ph sz="half" idx="1" hasCustomPrompt="1"/>
          </p:nvPr>
        </p:nvSpPr>
        <p:spPr>
          <a:xfrm>
            <a:off x="457200" y="1527048"/>
            <a:ext cx="5495544" cy="4462272"/>
          </a:xfrm>
        </p:spPr>
        <p:txBody>
          <a:body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hasCustomPrompt="1"/>
          </p:nvPr>
        </p:nvSpPr>
        <p:spPr>
          <a:xfrm>
            <a:off x="6236208" y="1527048"/>
            <a:ext cx="5495544" cy="4462272"/>
          </a:xfrm>
        </p:spPr>
        <p:txBody>
          <a:body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56608566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type="twoObj" preserve="1">
  <p:cSld name="Three colum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title</a:t>
            </a:r>
          </a:p>
        </p:txBody>
      </p:sp>
      <p:sp>
        <p:nvSpPr>
          <p:cNvPr id="3" name="Content Placeholder 2"/>
          <p:cNvSpPr>
            <a:spLocks noGrp="1"/>
          </p:cNvSpPr>
          <p:nvPr>
            <p:ph sz="half" idx="1" hasCustomPrompt="1"/>
          </p:nvPr>
        </p:nvSpPr>
        <p:spPr>
          <a:xfrm>
            <a:off x="457200" y="1527048"/>
            <a:ext cx="3337560" cy="4462272"/>
          </a:xfrm>
        </p:spPr>
        <p:txBody>
          <a:bodyPr/>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hasCustomPrompt="1"/>
          </p:nvPr>
        </p:nvSpPr>
        <p:spPr>
          <a:xfrm>
            <a:off x="4425696" y="1527048"/>
            <a:ext cx="3337560" cy="4462272"/>
          </a:xfrm>
        </p:spPr>
        <p:txBody>
          <a:bodyPr/>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3">
            <a:extLst>
              <a:ext uri="{FF2B5EF4-FFF2-40B4-BE49-F238E27FC236}">
                <a16:creationId xmlns:a16="http://schemas.microsoft.com/office/drawing/2014/main" id="{13ADFCF5-3DAD-4A00-B1EE-30FF7A1A1DC5}"/>
              </a:ext>
            </a:extLst>
          </p:cNvPr>
          <p:cNvSpPr>
            <a:spLocks noGrp="1"/>
          </p:cNvSpPr>
          <p:nvPr>
            <p:ph sz="half" idx="10" hasCustomPrompt="1"/>
          </p:nvPr>
        </p:nvSpPr>
        <p:spPr>
          <a:xfrm>
            <a:off x="8394192" y="1527048"/>
            <a:ext cx="3337560" cy="4462272"/>
          </a:xfrm>
        </p:spPr>
        <p:txBody>
          <a:bodyPr/>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9895298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hree column shaded">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title</a:t>
            </a:r>
          </a:p>
        </p:txBody>
      </p:sp>
      <p:sp>
        <p:nvSpPr>
          <p:cNvPr id="3" name="Content Placeholder 2"/>
          <p:cNvSpPr>
            <a:spLocks noGrp="1"/>
          </p:cNvSpPr>
          <p:nvPr>
            <p:ph sz="half" idx="1" hasCustomPrompt="1"/>
          </p:nvPr>
        </p:nvSpPr>
        <p:spPr>
          <a:xfrm>
            <a:off x="457200" y="1527048"/>
            <a:ext cx="3337560" cy="4462272"/>
          </a:xfrm>
          <a:solidFill>
            <a:srgbClr val="355578"/>
          </a:solidFill>
        </p:spPr>
        <p:txBody>
          <a:bodyPr lIns="182880" tIns="182880" rIns="91440" bIns="91440"/>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hasCustomPrompt="1"/>
          </p:nvPr>
        </p:nvSpPr>
        <p:spPr>
          <a:xfrm>
            <a:off x="4425696" y="1527048"/>
            <a:ext cx="3337560" cy="4462272"/>
          </a:xfrm>
          <a:solidFill>
            <a:srgbClr val="355578"/>
          </a:solidFill>
        </p:spPr>
        <p:txBody>
          <a:bodyPr lIns="182880" tIns="182880" rIns="91440" bIns="91440"/>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3">
            <a:extLst>
              <a:ext uri="{FF2B5EF4-FFF2-40B4-BE49-F238E27FC236}">
                <a16:creationId xmlns:a16="http://schemas.microsoft.com/office/drawing/2014/main" id="{13ADFCF5-3DAD-4A00-B1EE-30FF7A1A1DC5}"/>
              </a:ext>
            </a:extLst>
          </p:cNvPr>
          <p:cNvSpPr>
            <a:spLocks noGrp="1"/>
          </p:cNvSpPr>
          <p:nvPr>
            <p:ph sz="half" idx="10" hasCustomPrompt="1"/>
          </p:nvPr>
        </p:nvSpPr>
        <p:spPr>
          <a:xfrm>
            <a:off x="8394192" y="1527048"/>
            <a:ext cx="3337560" cy="4462272"/>
          </a:xfrm>
          <a:solidFill>
            <a:srgbClr val="355578"/>
          </a:solidFill>
        </p:spPr>
        <p:txBody>
          <a:bodyPr lIns="182880" tIns="182880" rIns="91440" bIns="91440"/>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30591013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Four colum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361950"/>
            <a:ext cx="11274552" cy="451231"/>
          </a:xfrm>
        </p:spPr>
        <p:txBody>
          <a:bodyPr/>
          <a:lstStyle/>
          <a:p>
            <a:r>
              <a:rPr lang="en-US" dirty="0"/>
              <a:t>Click to edit title</a:t>
            </a:r>
          </a:p>
        </p:txBody>
      </p:sp>
      <p:sp>
        <p:nvSpPr>
          <p:cNvPr id="3" name="Content Placeholder 2"/>
          <p:cNvSpPr>
            <a:spLocks noGrp="1"/>
          </p:cNvSpPr>
          <p:nvPr>
            <p:ph sz="half" idx="1" hasCustomPrompt="1"/>
          </p:nvPr>
        </p:nvSpPr>
        <p:spPr>
          <a:xfrm>
            <a:off x="457200" y="1527048"/>
            <a:ext cx="2600706" cy="4462272"/>
          </a:xfrm>
        </p:spPr>
        <p:txBody>
          <a:bodyPr/>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hasCustomPrompt="1"/>
          </p:nvPr>
        </p:nvSpPr>
        <p:spPr>
          <a:xfrm>
            <a:off x="3348482" y="1527048"/>
            <a:ext cx="2600706" cy="4462272"/>
          </a:xfrm>
        </p:spPr>
        <p:txBody>
          <a:bodyPr/>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3">
            <a:extLst>
              <a:ext uri="{FF2B5EF4-FFF2-40B4-BE49-F238E27FC236}">
                <a16:creationId xmlns:a16="http://schemas.microsoft.com/office/drawing/2014/main" id="{13ADFCF5-3DAD-4A00-B1EE-30FF7A1A1DC5}"/>
              </a:ext>
            </a:extLst>
          </p:cNvPr>
          <p:cNvSpPr>
            <a:spLocks noGrp="1"/>
          </p:cNvSpPr>
          <p:nvPr>
            <p:ph sz="half" idx="10" hasCustomPrompt="1"/>
          </p:nvPr>
        </p:nvSpPr>
        <p:spPr>
          <a:xfrm>
            <a:off x="6239764" y="1527048"/>
            <a:ext cx="2600706" cy="4462272"/>
          </a:xfrm>
        </p:spPr>
        <p:txBody>
          <a:bodyPr/>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3">
            <a:extLst>
              <a:ext uri="{FF2B5EF4-FFF2-40B4-BE49-F238E27FC236}">
                <a16:creationId xmlns:a16="http://schemas.microsoft.com/office/drawing/2014/main" id="{B226B5DF-DF35-419C-8251-4F81A740D77A}"/>
              </a:ext>
            </a:extLst>
          </p:cNvPr>
          <p:cNvSpPr>
            <a:spLocks noGrp="1"/>
          </p:cNvSpPr>
          <p:nvPr>
            <p:ph sz="half" idx="11" hasCustomPrompt="1"/>
          </p:nvPr>
        </p:nvSpPr>
        <p:spPr>
          <a:xfrm>
            <a:off x="9131046" y="1527048"/>
            <a:ext cx="2600706" cy="4462272"/>
          </a:xfrm>
        </p:spPr>
        <p:txBody>
          <a:bodyPr/>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6411069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Four column shaded">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361950"/>
            <a:ext cx="11274552" cy="451231"/>
          </a:xfrm>
        </p:spPr>
        <p:txBody>
          <a:bodyPr/>
          <a:lstStyle/>
          <a:p>
            <a:r>
              <a:rPr lang="en-US" dirty="0"/>
              <a:t>Click to edit title</a:t>
            </a:r>
          </a:p>
        </p:txBody>
      </p:sp>
      <p:sp>
        <p:nvSpPr>
          <p:cNvPr id="3" name="Content Placeholder 2"/>
          <p:cNvSpPr>
            <a:spLocks noGrp="1"/>
          </p:cNvSpPr>
          <p:nvPr>
            <p:ph sz="half" idx="1" hasCustomPrompt="1"/>
          </p:nvPr>
        </p:nvSpPr>
        <p:spPr>
          <a:xfrm>
            <a:off x="457200" y="1527048"/>
            <a:ext cx="2600706" cy="4462272"/>
          </a:xfrm>
          <a:solidFill>
            <a:srgbClr val="355578"/>
          </a:solidFill>
        </p:spPr>
        <p:txBody>
          <a:bodyPr lIns="91440" tIns="182880" rIns="91440" bIns="91440"/>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hasCustomPrompt="1"/>
          </p:nvPr>
        </p:nvSpPr>
        <p:spPr>
          <a:xfrm>
            <a:off x="3348482" y="1527048"/>
            <a:ext cx="2600706" cy="4462272"/>
          </a:xfrm>
          <a:solidFill>
            <a:srgbClr val="355578"/>
          </a:solidFill>
        </p:spPr>
        <p:txBody>
          <a:bodyPr lIns="91440" tIns="182880" rIns="91440" bIns="91440"/>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3">
            <a:extLst>
              <a:ext uri="{FF2B5EF4-FFF2-40B4-BE49-F238E27FC236}">
                <a16:creationId xmlns:a16="http://schemas.microsoft.com/office/drawing/2014/main" id="{13ADFCF5-3DAD-4A00-B1EE-30FF7A1A1DC5}"/>
              </a:ext>
            </a:extLst>
          </p:cNvPr>
          <p:cNvSpPr>
            <a:spLocks noGrp="1"/>
          </p:cNvSpPr>
          <p:nvPr>
            <p:ph sz="half" idx="10" hasCustomPrompt="1"/>
          </p:nvPr>
        </p:nvSpPr>
        <p:spPr>
          <a:xfrm>
            <a:off x="6239764" y="1527048"/>
            <a:ext cx="2600706" cy="4462272"/>
          </a:xfrm>
          <a:solidFill>
            <a:srgbClr val="355578"/>
          </a:solidFill>
        </p:spPr>
        <p:txBody>
          <a:bodyPr lIns="91440" tIns="182880" rIns="91440" bIns="91440"/>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3">
            <a:extLst>
              <a:ext uri="{FF2B5EF4-FFF2-40B4-BE49-F238E27FC236}">
                <a16:creationId xmlns:a16="http://schemas.microsoft.com/office/drawing/2014/main" id="{F44528D9-D4DF-4ABD-97AD-FCFEE24F7C53}"/>
              </a:ext>
            </a:extLst>
          </p:cNvPr>
          <p:cNvSpPr>
            <a:spLocks noGrp="1"/>
          </p:cNvSpPr>
          <p:nvPr>
            <p:ph sz="half" idx="11" hasCustomPrompt="1"/>
          </p:nvPr>
        </p:nvSpPr>
        <p:spPr>
          <a:xfrm>
            <a:off x="9131046" y="1527048"/>
            <a:ext cx="2600706" cy="4462272"/>
          </a:xfrm>
          <a:solidFill>
            <a:srgbClr val="355578"/>
          </a:solidFill>
        </p:spPr>
        <p:txBody>
          <a:bodyPr lIns="91440" tIns="182880" rIns="91440" bIns="91440"/>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85885700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Divider B1_Sk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57400" y="1527048"/>
            <a:ext cx="4910328" cy="2935224"/>
          </a:xfrm>
        </p:spPr>
        <p:txBody>
          <a:bodyPr anchor="ctr" anchorCtr="0"/>
          <a:lstStyle>
            <a:lvl1pPr>
              <a:lnSpc>
                <a:spcPct val="100000"/>
              </a:lnSpc>
              <a:defRPr sz="3200"/>
            </a:lvl1pPr>
          </a:lstStyle>
          <a:p>
            <a:r>
              <a:rPr lang="en-US" dirty="0"/>
              <a:t>Divider Slide</a:t>
            </a:r>
            <a:br>
              <a:rPr lang="en-US" dirty="0"/>
            </a:br>
            <a:r>
              <a:rPr lang="en-US" dirty="0"/>
              <a:t>30 Characters Max.</a:t>
            </a:r>
            <a:br>
              <a:rPr lang="en-US" dirty="0"/>
            </a:br>
            <a:r>
              <a:rPr lang="en-US" dirty="0"/>
              <a:t>Lorem Ipsum</a:t>
            </a:r>
          </a:p>
        </p:txBody>
      </p:sp>
      <p:sp>
        <p:nvSpPr>
          <p:cNvPr id="9" name="Rectangle 8">
            <a:extLst>
              <a:ext uri="{FF2B5EF4-FFF2-40B4-BE49-F238E27FC236}">
                <a16:creationId xmlns:a16="http://schemas.microsoft.com/office/drawing/2014/main" id="{2732D673-8A01-4D67-952F-C50DD619BB5A}"/>
              </a:ext>
            </a:extLst>
          </p:cNvPr>
          <p:cNvSpPr/>
          <p:nvPr/>
        </p:nvSpPr>
        <p:spPr>
          <a:xfrm>
            <a:off x="0" y="1353312"/>
            <a:ext cx="1755648" cy="32918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0" name="Rectangle 9">
            <a:extLst>
              <a:ext uri="{FF2B5EF4-FFF2-40B4-BE49-F238E27FC236}">
                <a16:creationId xmlns:a16="http://schemas.microsoft.com/office/drawing/2014/main" id="{BCD94C69-E2DB-4D1B-9563-7EE92CB777A0}"/>
              </a:ext>
            </a:extLst>
          </p:cNvPr>
          <p:cNvSpPr/>
          <p:nvPr/>
        </p:nvSpPr>
        <p:spPr>
          <a:xfrm>
            <a:off x="7141464" y="1353312"/>
            <a:ext cx="5047488" cy="32918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Tree>
    <p:extLst>
      <p:ext uri="{BB962C8B-B14F-4D97-AF65-F5344CB8AC3E}">
        <p14:creationId xmlns:p14="http://schemas.microsoft.com/office/powerpoint/2010/main" val="184885056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8278967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Quote with photo">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E0A68FFD-9422-AD48-96B9-A164E1A79E21}"/>
              </a:ext>
            </a:extLst>
          </p:cNvPr>
          <p:cNvSpPr>
            <a:spLocks noGrp="1"/>
          </p:cNvSpPr>
          <p:nvPr>
            <p:ph type="title" hasCustomPrompt="1"/>
          </p:nvPr>
        </p:nvSpPr>
        <p:spPr>
          <a:xfrm>
            <a:off x="457199" y="1009268"/>
            <a:ext cx="6060141" cy="4476115"/>
          </a:xfrm>
        </p:spPr>
        <p:txBody>
          <a:bodyPr anchor="ctr" anchorCtr="0"/>
          <a:lstStyle>
            <a:lvl1pPr marL="182880" indent="-457200">
              <a:lnSpc>
                <a:spcPct val="100000"/>
              </a:lnSpc>
              <a:defRPr sz="3200"/>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a:t>
            </a:r>
            <a:r>
              <a:rPr lang="en-US" dirty="0" err="1"/>
              <a:t>ur</a:t>
            </a:r>
            <a:r>
              <a:rPr lang="en-US" dirty="0"/>
              <a:t>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
        <p:nvSpPr>
          <p:cNvPr id="13" name="Text Placeholder 2">
            <a:extLst>
              <a:ext uri="{FF2B5EF4-FFF2-40B4-BE49-F238E27FC236}">
                <a16:creationId xmlns:a16="http://schemas.microsoft.com/office/drawing/2014/main" id="{01906285-85F2-BB4E-BA6A-9804659FC9B8}"/>
              </a:ext>
            </a:extLst>
          </p:cNvPr>
          <p:cNvSpPr>
            <a:spLocks noGrp="1"/>
          </p:cNvSpPr>
          <p:nvPr>
            <p:ph type="body" idx="1" hasCustomPrompt="1"/>
          </p:nvPr>
        </p:nvSpPr>
        <p:spPr>
          <a:xfrm>
            <a:off x="457199" y="5485384"/>
            <a:ext cx="6060141" cy="347472"/>
          </a:xfrm>
        </p:spPr>
        <p:txBody>
          <a:bodyPr/>
          <a:lstStyle>
            <a:lvl1pPr marL="0" indent="0">
              <a:buNone/>
              <a:defRPr sz="1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add attribution</a:t>
            </a:r>
          </a:p>
        </p:txBody>
      </p:sp>
      <p:sp>
        <p:nvSpPr>
          <p:cNvPr id="10" name="Picture Placeholder 9">
            <a:extLst>
              <a:ext uri="{FF2B5EF4-FFF2-40B4-BE49-F238E27FC236}">
                <a16:creationId xmlns:a16="http://schemas.microsoft.com/office/drawing/2014/main" id="{D2E7EA53-F4D0-483C-9798-E23D7CCB2A12}"/>
              </a:ext>
            </a:extLst>
          </p:cNvPr>
          <p:cNvSpPr>
            <a:spLocks noGrp="1"/>
          </p:cNvSpPr>
          <p:nvPr>
            <p:ph type="pic" sz="quarter" idx="10"/>
          </p:nvPr>
        </p:nvSpPr>
        <p:spPr>
          <a:xfrm>
            <a:off x="7040880" y="1346199"/>
            <a:ext cx="4690872" cy="4297680"/>
          </a:xfrm>
        </p:spPr>
        <p:txBody>
          <a:bodyPr/>
          <a:lstStyle>
            <a:lvl1pPr marL="0" indent="0">
              <a:buNone/>
              <a:defRPr/>
            </a:lvl1pPr>
          </a:lstStyle>
          <a:p>
            <a:r>
              <a:rPr lang="en-US" dirty="0"/>
              <a:t>Click icon to add picture</a:t>
            </a:r>
          </a:p>
        </p:txBody>
      </p:sp>
    </p:spTree>
    <p:extLst>
      <p:ext uri="{BB962C8B-B14F-4D97-AF65-F5344CB8AC3E}">
        <p14:creationId xmlns:p14="http://schemas.microsoft.com/office/powerpoint/2010/main" val="21855731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5C1B8D32-229C-DC4A-BA04-F2B64E28B5EC}"/>
              </a:ext>
            </a:extLst>
          </p:cNvPr>
          <p:cNvSpPr>
            <a:spLocks noGrp="1"/>
          </p:cNvSpPr>
          <p:nvPr>
            <p:ph type="title" hasCustomPrompt="1"/>
          </p:nvPr>
        </p:nvSpPr>
        <p:spPr>
          <a:xfrm>
            <a:off x="457199" y="1009268"/>
            <a:ext cx="8366761" cy="4476115"/>
          </a:xfrm>
        </p:spPr>
        <p:txBody>
          <a:bodyPr anchor="ctr" anchorCtr="0"/>
          <a:lstStyle>
            <a:lvl1pPr marL="182880" indent="-457200">
              <a:lnSpc>
                <a:spcPct val="100000"/>
              </a:lnSpc>
              <a:defRPr sz="3200"/>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a:t>
            </a:r>
            <a:r>
              <a:rPr lang="en-US" dirty="0" err="1"/>
              <a:t>ur</a:t>
            </a:r>
            <a:r>
              <a:rPr lang="en-US" dirty="0"/>
              <a:t> </a:t>
            </a:r>
            <a:r>
              <a:rPr lang="en-US" dirty="0" err="1"/>
              <a:t>adip</a:t>
            </a:r>
            <a:r>
              <a:rPr lang="en-US" dirty="0"/>
              <a:t> </a:t>
            </a:r>
            <a:r>
              <a:rPr lang="en-US" dirty="0" err="1"/>
              <a:t>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 lorem.”</a:t>
            </a:r>
          </a:p>
        </p:txBody>
      </p:sp>
      <p:sp>
        <p:nvSpPr>
          <p:cNvPr id="4" name="Text Placeholder 2">
            <a:extLst>
              <a:ext uri="{FF2B5EF4-FFF2-40B4-BE49-F238E27FC236}">
                <a16:creationId xmlns:a16="http://schemas.microsoft.com/office/drawing/2014/main" id="{050C34B8-7526-044F-B179-517E7649638E}"/>
              </a:ext>
            </a:extLst>
          </p:cNvPr>
          <p:cNvSpPr>
            <a:spLocks noGrp="1"/>
          </p:cNvSpPr>
          <p:nvPr>
            <p:ph type="body" idx="1" hasCustomPrompt="1"/>
          </p:nvPr>
        </p:nvSpPr>
        <p:spPr>
          <a:xfrm>
            <a:off x="457199" y="5485384"/>
            <a:ext cx="8366761" cy="347472"/>
          </a:xfrm>
        </p:spPr>
        <p:txBody>
          <a:bodyPr/>
          <a:lstStyle>
            <a:lvl1pPr marL="0" indent="0">
              <a:buNone/>
              <a:defRPr sz="1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add attribution</a:t>
            </a:r>
          </a:p>
        </p:txBody>
      </p:sp>
    </p:spTree>
    <p:extLst>
      <p:ext uri="{BB962C8B-B14F-4D97-AF65-F5344CB8AC3E}">
        <p14:creationId xmlns:p14="http://schemas.microsoft.com/office/powerpoint/2010/main" val="68763255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type="title" preserve="1">
  <p:cSld name="Title Slide W1_Steel">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167128" y="1815465"/>
            <a:ext cx="4544568" cy="1993392"/>
          </a:xfrm>
        </p:spPr>
        <p:txBody>
          <a:bodyPr anchor="ctr" anchorCtr="0">
            <a:noAutofit/>
          </a:bodyPr>
          <a:lstStyle>
            <a:lvl1pPr algn="l">
              <a:defRPr sz="3600"/>
            </a:lvl1pPr>
          </a:lstStyle>
          <a:p>
            <a:r>
              <a:rPr lang="en-US" dirty="0"/>
              <a:t>Click to Add Title; 4 Lines of Copy; 60 Characters Maximum</a:t>
            </a:r>
          </a:p>
        </p:txBody>
      </p:sp>
      <p:sp>
        <p:nvSpPr>
          <p:cNvPr id="3" name="Subtitle 2"/>
          <p:cNvSpPr>
            <a:spLocks noGrp="1"/>
          </p:cNvSpPr>
          <p:nvPr>
            <p:ph type="subTitle" idx="1" hasCustomPrompt="1"/>
          </p:nvPr>
        </p:nvSpPr>
        <p:spPr>
          <a:xfrm>
            <a:off x="2167128" y="3927729"/>
            <a:ext cx="4544568" cy="276999"/>
          </a:xfrm>
        </p:spPr>
        <p:txBody>
          <a:bodyPr>
            <a:spAutoFit/>
          </a:bodyPr>
          <a:lstStyle>
            <a:lvl1pPr marL="0" marR="0" indent="0" algn="l" defTabSz="914400" rtl="0" eaLnBrk="1" fontAlgn="auto" latinLnBrk="0" hangingPunct="1">
              <a:lnSpc>
                <a:spcPct val="100000"/>
              </a:lnSpc>
              <a:spcBef>
                <a:spcPts val="0"/>
              </a:spcBef>
              <a:spcAft>
                <a:spcPts val="0"/>
              </a:spcAft>
              <a:buClrTx/>
              <a:buSzPct val="100000"/>
              <a:buFont typeface="Arial" panose="020B0604020202020204" pitchFamily="34" charset="0"/>
              <a:buNone/>
              <a:tabLst/>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Presenter Name</a:t>
            </a:r>
          </a:p>
        </p:txBody>
      </p:sp>
      <p:sp>
        <p:nvSpPr>
          <p:cNvPr id="11" name="Rectangle 10">
            <a:extLst>
              <a:ext uri="{FF2B5EF4-FFF2-40B4-BE49-F238E27FC236}">
                <a16:creationId xmlns:a16="http://schemas.microsoft.com/office/drawing/2014/main" id="{DF52C871-2562-42C8-892F-B626144557EB}"/>
              </a:ext>
            </a:extLst>
          </p:cNvPr>
          <p:cNvSpPr>
            <a:spLocks noChangeAspect="1"/>
          </p:cNvSpPr>
          <p:nvPr/>
        </p:nvSpPr>
        <p:spPr>
          <a:xfrm>
            <a:off x="1591056" y="1344168"/>
            <a:ext cx="164592" cy="3291840"/>
          </a:xfrm>
          <a:prstGeom prst="rect">
            <a:avLst/>
          </a:prstGeom>
          <a:solidFill>
            <a:srgbClr val="6F7878"/>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3" name="Rectangle 12">
            <a:extLst>
              <a:ext uri="{FF2B5EF4-FFF2-40B4-BE49-F238E27FC236}">
                <a16:creationId xmlns:a16="http://schemas.microsoft.com/office/drawing/2014/main" id="{1381A73D-9388-4EC4-8DD3-AFDF9CEB6291}"/>
              </a:ext>
            </a:extLst>
          </p:cNvPr>
          <p:cNvSpPr>
            <a:spLocks noChangeAspect="1"/>
          </p:cNvSpPr>
          <p:nvPr/>
        </p:nvSpPr>
        <p:spPr>
          <a:xfrm>
            <a:off x="7059168" y="1344168"/>
            <a:ext cx="164592" cy="3291840"/>
          </a:xfrm>
          <a:prstGeom prst="rect">
            <a:avLst/>
          </a:prstGeom>
          <a:solidFill>
            <a:srgbClr val="6F7878"/>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4" name="TextBox 13">
            <a:extLst>
              <a:ext uri="{FF2B5EF4-FFF2-40B4-BE49-F238E27FC236}">
                <a16:creationId xmlns:a16="http://schemas.microsoft.com/office/drawing/2014/main" id="{BB93A754-CF98-4BEB-BE89-ADF1CF77AA4F}"/>
              </a:ext>
            </a:extLst>
          </p:cNvPr>
          <p:cNvSpPr txBox="1"/>
          <p:nvPr/>
        </p:nvSpPr>
        <p:spPr>
          <a:xfrm>
            <a:off x="457200" y="6199632"/>
            <a:ext cx="7095744" cy="323165"/>
          </a:xfrm>
          <a:prstGeom prst="rect">
            <a:avLst/>
          </a:prstGeom>
          <a:noFill/>
        </p:spPr>
        <p:txBody>
          <a:bodyPr wrap="square" lIns="0" tIns="0" rIns="0" bIns="0" rtlCol="0" anchor="b" anchorCtr="0">
            <a:spAutoFit/>
          </a:bodyPr>
          <a:lstStyle/>
          <a:p>
            <a:r>
              <a:rPr lang="en-US" sz="700" dirty="0"/>
              <a:t>© 2023 Gartner, Inc. and/or its affiliates. All rights reserved. Gartner is a registered trademark of Gartner, Inc. or its affiliates. This presentation, including all supporting materials, </a:t>
            </a:r>
            <a:br>
              <a:rPr lang="en-US" sz="700" dirty="0"/>
            </a:br>
            <a:r>
              <a:rPr lang="en-US" sz="700" dirty="0"/>
              <a:t>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p>
        </p:txBody>
      </p:sp>
      <p:pic>
        <p:nvPicPr>
          <p:cNvPr id="8" name="Picture 7">
            <a:extLst>
              <a:ext uri="{FF2B5EF4-FFF2-40B4-BE49-F238E27FC236}">
                <a16:creationId xmlns:a16="http://schemas.microsoft.com/office/drawing/2014/main" id="{4B98EA9B-8D5B-4923-90F5-A4CDF4762E5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686167" y="6056352"/>
            <a:ext cx="2057400" cy="468272"/>
          </a:xfrm>
          <a:prstGeom prst="rect">
            <a:avLst/>
          </a:prstGeom>
        </p:spPr>
      </p:pic>
    </p:spTree>
    <p:extLst>
      <p:ext uri="{BB962C8B-B14F-4D97-AF65-F5344CB8AC3E}">
        <p14:creationId xmlns:p14="http://schemas.microsoft.com/office/powerpoint/2010/main" val="395527548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type="title" preserve="1">
  <p:cSld name="Title Slide W1_Surf">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167128" y="1815465"/>
            <a:ext cx="4544568" cy="1993392"/>
          </a:xfrm>
        </p:spPr>
        <p:txBody>
          <a:bodyPr anchor="ctr" anchorCtr="0">
            <a:noAutofit/>
          </a:bodyPr>
          <a:lstStyle>
            <a:lvl1pPr algn="l">
              <a:defRPr sz="3600"/>
            </a:lvl1pPr>
          </a:lstStyle>
          <a:p>
            <a:r>
              <a:rPr lang="en-US" dirty="0"/>
              <a:t>Click to Add Title; 4 Lines of Copy; 60 Characters Maximum</a:t>
            </a:r>
          </a:p>
        </p:txBody>
      </p:sp>
      <p:sp>
        <p:nvSpPr>
          <p:cNvPr id="3" name="Subtitle 2"/>
          <p:cNvSpPr>
            <a:spLocks noGrp="1"/>
          </p:cNvSpPr>
          <p:nvPr>
            <p:ph type="subTitle" idx="1" hasCustomPrompt="1"/>
          </p:nvPr>
        </p:nvSpPr>
        <p:spPr>
          <a:xfrm>
            <a:off x="2167128" y="3927729"/>
            <a:ext cx="4544568" cy="276999"/>
          </a:xfrm>
        </p:spPr>
        <p:txBody>
          <a:bodyPr>
            <a:spAutoFit/>
          </a:bodyPr>
          <a:lstStyle>
            <a:lvl1pPr marL="0" marR="0" indent="0" algn="l" defTabSz="914400" rtl="0" eaLnBrk="1" fontAlgn="auto" latinLnBrk="0" hangingPunct="1">
              <a:lnSpc>
                <a:spcPct val="100000"/>
              </a:lnSpc>
              <a:spcBef>
                <a:spcPts val="0"/>
              </a:spcBef>
              <a:spcAft>
                <a:spcPts val="0"/>
              </a:spcAft>
              <a:buClrTx/>
              <a:buSzPct val="100000"/>
              <a:buFont typeface="Arial" panose="020B0604020202020204" pitchFamily="34" charset="0"/>
              <a:buNone/>
              <a:tabLst/>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Presenter Name</a:t>
            </a:r>
          </a:p>
        </p:txBody>
      </p:sp>
      <p:sp>
        <p:nvSpPr>
          <p:cNvPr id="11" name="Rectangle 10">
            <a:extLst>
              <a:ext uri="{FF2B5EF4-FFF2-40B4-BE49-F238E27FC236}">
                <a16:creationId xmlns:a16="http://schemas.microsoft.com/office/drawing/2014/main" id="{DF52C871-2562-42C8-892F-B626144557EB}"/>
              </a:ext>
            </a:extLst>
          </p:cNvPr>
          <p:cNvSpPr>
            <a:spLocks noChangeAspect="1"/>
          </p:cNvSpPr>
          <p:nvPr/>
        </p:nvSpPr>
        <p:spPr>
          <a:xfrm>
            <a:off x="1591056" y="1344168"/>
            <a:ext cx="164592" cy="3291840"/>
          </a:xfrm>
          <a:prstGeom prst="rect">
            <a:avLst/>
          </a:prstGeom>
          <a:solidFill>
            <a:srgbClr val="06C4B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3" name="Rectangle 12">
            <a:extLst>
              <a:ext uri="{FF2B5EF4-FFF2-40B4-BE49-F238E27FC236}">
                <a16:creationId xmlns:a16="http://schemas.microsoft.com/office/drawing/2014/main" id="{1381A73D-9388-4EC4-8DD3-AFDF9CEB6291}"/>
              </a:ext>
            </a:extLst>
          </p:cNvPr>
          <p:cNvSpPr>
            <a:spLocks noChangeAspect="1"/>
          </p:cNvSpPr>
          <p:nvPr/>
        </p:nvSpPr>
        <p:spPr>
          <a:xfrm>
            <a:off x="7059168" y="1344168"/>
            <a:ext cx="164592" cy="3291840"/>
          </a:xfrm>
          <a:prstGeom prst="rect">
            <a:avLst/>
          </a:prstGeom>
          <a:solidFill>
            <a:srgbClr val="06C4B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4" name="TextBox 13">
            <a:extLst>
              <a:ext uri="{FF2B5EF4-FFF2-40B4-BE49-F238E27FC236}">
                <a16:creationId xmlns:a16="http://schemas.microsoft.com/office/drawing/2014/main" id="{BB93A754-CF98-4BEB-BE89-ADF1CF77AA4F}"/>
              </a:ext>
            </a:extLst>
          </p:cNvPr>
          <p:cNvSpPr txBox="1"/>
          <p:nvPr/>
        </p:nvSpPr>
        <p:spPr>
          <a:xfrm>
            <a:off x="457200" y="6199632"/>
            <a:ext cx="7095744" cy="323165"/>
          </a:xfrm>
          <a:prstGeom prst="rect">
            <a:avLst/>
          </a:prstGeom>
          <a:noFill/>
        </p:spPr>
        <p:txBody>
          <a:bodyPr wrap="square" lIns="0" tIns="0" rIns="0" bIns="0" rtlCol="0" anchor="b" anchorCtr="0">
            <a:spAutoFit/>
          </a:bodyPr>
          <a:lstStyle>
            <a:defPPr>
              <a:defRPr lang="en-US"/>
            </a:defPPr>
            <a:lvl1pPr>
              <a:defRPr sz="700"/>
            </a:lvl1pPr>
          </a:lstStyle>
          <a:p>
            <a:pPr lvl="0"/>
            <a:r>
              <a:rPr lang="en-US" dirty="0"/>
              <a:t>© 2023 Gartner, Inc. and/or its affiliates. All rights reserved. Gartner is a registered trademark of Gartner, Inc. or its affiliates. This presentation, including all supporting materials, </a:t>
            </a:r>
            <a:br>
              <a:rPr lang="en-US" dirty="0"/>
            </a:br>
            <a:r>
              <a:rPr lang="en-US" dirty="0"/>
              <a:t>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p>
        </p:txBody>
      </p:sp>
      <p:pic>
        <p:nvPicPr>
          <p:cNvPr id="8" name="Picture 7">
            <a:extLst>
              <a:ext uri="{FF2B5EF4-FFF2-40B4-BE49-F238E27FC236}">
                <a16:creationId xmlns:a16="http://schemas.microsoft.com/office/drawing/2014/main" id="{4B98EA9B-8D5B-4923-90F5-A4CDF4762E5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686167" y="6056352"/>
            <a:ext cx="2057400" cy="468272"/>
          </a:xfrm>
          <a:prstGeom prst="rect">
            <a:avLst/>
          </a:prstGeom>
        </p:spPr>
      </p:pic>
    </p:spTree>
    <p:extLst>
      <p:ext uri="{BB962C8B-B14F-4D97-AF65-F5344CB8AC3E}">
        <p14:creationId xmlns:p14="http://schemas.microsoft.com/office/powerpoint/2010/main" val="31192182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title" preserve="1">
  <p:cSld name="Title Slide W1_Tang">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167128" y="1815465"/>
            <a:ext cx="4544568" cy="1993392"/>
          </a:xfrm>
        </p:spPr>
        <p:txBody>
          <a:bodyPr anchor="ctr" anchorCtr="0">
            <a:noAutofit/>
          </a:bodyPr>
          <a:lstStyle>
            <a:lvl1pPr algn="l">
              <a:defRPr sz="3600"/>
            </a:lvl1pPr>
          </a:lstStyle>
          <a:p>
            <a:r>
              <a:rPr lang="en-US" dirty="0"/>
              <a:t>Click to Add Title; 4 Lines of Copy; 60 Characters Maximum</a:t>
            </a:r>
          </a:p>
        </p:txBody>
      </p:sp>
      <p:sp>
        <p:nvSpPr>
          <p:cNvPr id="3" name="Subtitle 2"/>
          <p:cNvSpPr>
            <a:spLocks noGrp="1"/>
          </p:cNvSpPr>
          <p:nvPr>
            <p:ph type="subTitle" idx="1" hasCustomPrompt="1"/>
          </p:nvPr>
        </p:nvSpPr>
        <p:spPr>
          <a:xfrm>
            <a:off x="2167128" y="3927729"/>
            <a:ext cx="4544568" cy="276999"/>
          </a:xfrm>
        </p:spPr>
        <p:txBody>
          <a:bodyPr>
            <a:spAutoFit/>
          </a:bodyPr>
          <a:lstStyle>
            <a:lvl1pPr marL="0" marR="0" indent="0" algn="l" defTabSz="914400" rtl="0" eaLnBrk="1" fontAlgn="auto" latinLnBrk="0" hangingPunct="1">
              <a:lnSpc>
                <a:spcPct val="100000"/>
              </a:lnSpc>
              <a:spcBef>
                <a:spcPts val="0"/>
              </a:spcBef>
              <a:spcAft>
                <a:spcPts val="0"/>
              </a:spcAft>
              <a:buClrTx/>
              <a:buSzPct val="100000"/>
              <a:buFont typeface="Arial" panose="020B0604020202020204" pitchFamily="34" charset="0"/>
              <a:buNone/>
              <a:tabLst/>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Presenter Name</a:t>
            </a:r>
          </a:p>
        </p:txBody>
      </p:sp>
      <p:sp>
        <p:nvSpPr>
          <p:cNvPr id="11" name="Rectangle 10">
            <a:extLst>
              <a:ext uri="{FF2B5EF4-FFF2-40B4-BE49-F238E27FC236}">
                <a16:creationId xmlns:a16="http://schemas.microsoft.com/office/drawing/2014/main" id="{DF52C871-2562-42C8-892F-B626144557EB}"/>
              </a:ext>
            </a:extLst>
          </p:cNvPr>
          <p:cNvSpPr>
            <a:spLocks noChangeAspect="1"/>
          </p:cNvSpPr>
          <p:nvPr/>
        </p:nvSpPr>
        <p:spPr>
          <a:xfrm>
            <a:off x="1591056" y="1344168"/>
            <a:ext cx="164592" cy="3291840"/>
          </a:xfrm>
          <a:prstGeom prst="rect">
            <a:avLst/>
          </a:prstGeom>
          <a:solidFill>
            <a:srgbClr val="FF540A"/>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3" name="Rectangle 12">
            <a:extLst>
              <a:ext uri="{FF2B5EF4-FFF2-40B4-BE49-F238E27FC236}">
                <a16:creationId xmlns:a16="http://schemas.microsoft.com/office/drawing/2014/main" id="{1381A73D-9388-4EC4-8DD3-AFDF9CEB6291}"/>
              </a:ext>
            </a:extLst>
          </p:cNvPr>
          <p:cNvSpPr>
            <a:spLocks noChangeAspect="1"/>
          </p:cNvSpPr>
          <p:nvPr/>
        </p:nvSpPr>
        <p:spPr>
          <a:xfrm>
            <a:off x="7059168" y="1344168"/>
            <a:ext cx="164592" cy="3291840"/>
          </a:xfrm>
          <a:prstGeom prst="rect">
            <a:avLst/>
          </a:prstGeom>
          <a:solidFill>
            <a:srgbClr val="FF540A"/>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4" name="TextBox 13">
            <a:extLst>
              <a:ext uri="{FF2B5EF4-FFF2-40B4-BE49-F238E27FC236}">
                <a16:creationId xmlns:a16="http://schemas.microsoft.com/office/drawing/2014/main" id="{BB93A754-CF98-4BEB-BE89-ADF1CF77AA4F}"/>
              </a:ext>
            </a:extLst>
          </p:cNvPr>
          <p:cNvSpPr txBox="1"/>
          <p:nvPr/>
        </p:nvSpPr>
        <p:spPr>
          <a:xfrm>
            <a:off x="457200" y="6199632"/>
            <a:ext cx="7095744" cy="323165"/>
          </a:xfrm>
          <a:prstGeom prst="rect">
            <a:avLst/>
          </a:prstGeom>
          <a:noFill/>
        </p:spPr>
        <p:txBody>
          <a:bodyPr wrap="square" lIns="0" tIns="0" rIns="0" bIns="0" rtlCol="0" anchor="b" anchorCtr="0">
            <a:spAutoFit/>
          </a:bodyPr>
          <a:lstStyle>
            <a:defPPr>
              <a:defRPr lang="en-US"/>
            </a:defPPr>
            <a:lvl1pPr>
              <a:defRPr sz="700"/>
            </a:lvl1pPr>
          </a:lstStyle>
          <a:p>
            <a:pPr lvl="0"/>
            <a:r>
              <a:rPr lang="en-US" dirty="0"/>
              <a:t>© 2023 Gartner, Inc. and/or its affiliates. All rights reserved. Gartner is a registered trademark of Gartner, Inc. or its affiliates. This presentation, including all supporting materials, </a:t>
            </a:r>
            <a:br>
              <a:rPr lang="en-US" dirty="0"/>
            </a:br>
            <a:r>
              <a:rPr lang="en-US" dirty="0"/>
              <a:t>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p>
        </p:txBody>
      </p:sp>
      <p:pic>
        <p:nvPicPr>
          <p:cNvPr id="8" name="Picture 7">
            <a:extLst>
              <a:ext uri="{FF2B5EF4-FFF2-40B4-BE49-F238E27FC236}">
                <a16:creationId xmlns:a16="http://schemas.microsoft.com/office/drawing/2014/main" id="{4B98EA9B-8D5B-4923-90F5-A4CDF4762E5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686167" y="6056352"/>
            <a:ext cx="2057400" cy="468272"/>
          </a:xfrm>
          <a:prstGeom prst="rect">
            <a:avLst/>
          </a:prstGeom>
        </p:spPr>
      </p:pic>
    </p:spTree>
    <p:extLst>
      <p:ext uri="{BB962C8B-B14F-4D97-AF65-F5344CB8AC3E}">
        <p14:creationId xmlns:p14="http://schemas.microsoft.com/office/powerpoint/2010/main" val="332437160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type="title" preserve="1">
  <p:cSld name="Title Slide W1_Lemon">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167128" y="1815465"/>
            <a:ext cx="4544568" cy="1993392"/>
          </a:xfrm>
        </p:spPr>
        <p:txBody>
          <a:bodyPr anchor="ctr" anchorCtr="0">
            <a:noAutofit/>
          </a:bodyPr>
          <a:lstStyle>
            <a:lvl1pPr algn="l">
              <a:defRPr sz="3600"/>
            </a:lvl1pPr>
          </a:lstStyle>
          <a:p>
            <a:r>
              <a:rPr lang="en-US" dirty="0"/>
              <a:t>Click to Add Title; 4 Lines of Copy; 60 Characters Maximum</a:t>
            </a:r>
          </a:p>
        </p:txBody>
      </p:sp>
      <p:sp>
        <p:nvSpPr>
          <p:cNvPr id="3" name="Subtitle 2"/>
          <p:cNvSpPr>
            <a:spLocks noGrp="1"/>
          </p:cNvSpPr>
          <p:nvPr>
            <p:ph type="subTitle" idx="1" hasCustomPrompt="1"/>
          </p:nvPr>
        </p:nvSpPr>
        <p:spPr>
          <a:xfrm>
            <a:off x="2167128" y="3927729"/>
            <a:ext cx="4544568" cy="276999"/>
          </a:xfrm>
        </p:spPr>
        <p:txBody>
          <a:bodyPr>
            <a:spAutoFit/>
          </a:bodyPr>
          <a:lstStyle>
            <a:lvl1pPr marL="0" marR="0" indent="0" algn="l" defTabSz="914400" rtl="0" eaLnBrk="1" fontAlgn="auto" latinLnBrk="0" hangingPunct="1">
              <a:lnSpc>
                <a:spcPct val="100000"/>
              </a:lnSpc>
              <a:spcBef>
                <a:spcPts val="0"/>
              </a:spcBef>
              <a:spcAft>
                <a:spcPts val="0"/>
              </a:spcAft>
              <a:buClrTx/>
              <a:buSzPct val="100000"/>
              <a:buFont typeface="Arial" panose="020B0604020202020204" pitchFamily="34" charset="0"/>
              <a:buNone/>
              <a:tabLst/>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Presenter Name</a:t>
            </a:r>
          </a:p>
        </p:txBody>
      </p:sp>
      <p:sp>
        <p:nvSpPr>
          <p:cNvPr id="11" name="Rectangle 10">
            <a:extLst>
              <a:ext uri="{FF2B5EF4-FFF2-40B4-BE49-F238E27FC236}">
                <a16:creationId xmlns:a16="http://schemas.microsoft.com/office/drawing/2014/main" id="{DF52C871-2562-42C8-892F-B626144557EB}"/>
              </a:ext>
            </a:extLst>
          </p:cNvPr>
          <p:cNvSpPr>
            <a:spLocks noChangeAspect="1"/>
          </p:cNvSpPr>
          <p:nvPr/>
        </p:nvSpPr>
        <p:spPr>
          <a:xfrm>
            <a:off x="1591056" y="1344168"/>
            <a:ext cx="164592" cy="3291840"/>
          </a:xfrm>
          <a:prstGeom prst="rect">
            <a:avLst/>
          </a:prstGeom>
          <a:solidFill>
            <a:srgbClr val="FEC10D"/>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3" name="Rectangle 12">
            <a:extLst>
              <a:ext uri="{FF2B5EF4-FFF2-40B4-BE49-F238E27FC236}">
                <a16:creationId xmlns:a16="http://schemas.microsoft.com/office/drawing/2014/main" id="{1381A73D-9388-4EC4-8DD3-AFDF9CEB6291}"/>
              </a:ext>
            </a:extLst>
          </p:cNvPr>
          <p:cNvSpPr>
            <a:spLocks noChangeAspect="1"/>
          </p:cNvSpPr>
          <p:nvPr/>
        </p:nvSpPr>
        <p:spPr>
          <a:xfrm>
            <a:off x="7059168" y="1344168"/>
            <a:ext cx="164592" cy="3291840"/>
          </a:xfrm>
          <a:prstGeom prst="rect">
            <a:avLst/>
          </a:prstGeom>
          <a:solidFill>
            <a:srgbClr val="FEC10D"/>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4" name="TextBox 13">
            <a:extLst>
              <a:ext uri="{FF2B5EF4-FFF2-40B4-BE49-F238E27FC236}">
                <a16:creationId xmlns:a16="http://schemas.microsoft.com/office/drawing/2014/main" id="{BB93A754-CF98-4BEB-BE89-ADF1CF77AA4F}"/>
              </a:ext>
            </a:extLst>
          </p:cNvPr>
          <p:cNvSpPr txBox="1"/>
          <p:nvPr/>
        </p:nvSpPr>
        <p:spPr>
          <a:xfrm>
            <a:off x="457200" y="6199632"/>
            <a:ext cx="7095744" cy="323165"/>
          </a:xfrm>
          <a:prstGeom prst="rect">
            <a:avLst/>
          </a:prstGeom>
          <a:noFill/>
        </p:spPr>
        <p:txBody>
          <a:bodyPr wrap="square" lIns="0" tIns="0" rIns="0" bIns="0" rtlCol="0" anchor="b" anchorCtr="0">
            <a:spAutoFit/>
          </a:bodyPr>
          <a:lstStyle>
            <a:defPPr>
              <a:defRPr lang="en-US"/>
            </a:defPPr>
            <a:lvl1pPr>
              <a:defRPr sz="700"/>
            </a:lvl1pPr>
          </a:lstStyle>
          <a:p>
            <a:pPr lvl="0"/>
            <a:r>
              <a:rPr lang="en-US" dirty="0"/>
              <a:t>© 2023 Gartner, Inc. and/or its affiliates. All rights reserved. Gartner is a registered trademark of Gartner, Inc. or its affiliates. This presentation, including all supporting materials, </a:t>
            </a:r>
            <a:br>
              <a:rPr lang="en-US" dirty="0"/>
            </a:br>
            <a:r>
              <a:rPr lang="en-US" dirty="0"/>
              <a:t>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p>
        </p:txBody>
      </p:sp>
      <p:pic>
        <p:nvPicPr>
          <p:cNvPr id="8" name="Picture 7">
            <a:extLst>
              <a:ext uri="{FF2B5EF4-FFF2-40B4-BE49-F238E27FC236}">
                <a16:creationId xmlns:a16="http://schemas.microsoft.com/office/drawing/2014/main" id="{4B98EA9B-8D5B-4923-90F5-A4CDF4762E5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686167" y="6056352"/>
            <a:ext cx="2057400" cy="468272"/>
          </a:xfrm>
          <a:prstGeom prst="rect">
            <a:avLst/>
          </a:prstGeom>
        </p:spPr>
      </p:pic>
    </p:spTree>
    <p:extLst>
      <p:ext uri="{BB962C8B-B14F-4D97-AF65-F5344CB8AC3E}">
        <p14:creationId xmlns:p14="http://schemas.microsoft.com/office/powerpoint/2010/main" val="266347877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type="title" preserve="1">
  <p:cSld name="Title Slide W1_Rose">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167128" y="1815465"/>
            <a:ext cx="4544568" cy="1993392"/>
          </a:xfrm>
        </p:spPr>
        <p:txBody>
          <a:bodyPr anchor="ctr" anchorCtr="0">
            <a:noAutofit/>
          </a:bodyPr>
          <a:lstStyle>
            <a:lvl1pPr algn="l">
              <a:defRPr sz="3600"/>
            </a:lvl1pPr>
          </a:lstStyle>
          <a:p>
            <a:r>
              <a:rPr lang="en-US" dirty="0"/>
              <a:t>Click to Add Title; 4 Lines of Copy; 60 Characters Maximum</a:t>
            </a:r>
          </a:p>
        </p:txBody>
      </p:sp>
      <p:sp>
        <p:nvSpPr>
          <p:cNvPr id="3" name="Subtitle 2"/>
          <p:cNvSpPr>
            <a:spLocks noGrp="1"/>
          </p:cNvSpPr>
          <p:nvPr>
            <p:ph type="subTitle" idx="1" hasCustomPrompt="1"/>
          </p:nvPr>
        </p:nvSpPr>
        <p:spPr>
          <a:xfrm>
            <a:off x="2167128" y="3927729"/>
            <a:ext cx="4544568" cy="276999"/>
          </a:xfrm>
        </p:spPr>
        <p:txBody>
          <a:bodyPr>
            <a:spAutoFit/>
          </a:bodyPr>
          <a:lstStyle>
            <a:lvl1pPr marL="0" marR="0" indent="0" algn="l" defTabSz="914400" rtl="0" eaLnBrk="1" fontAlgn="auto" latinLnBrk="0" hangingPunct="1">
              <a:lnSpc>
                <a:spcPct val="100000"/>
              </a:lnSpc>
              <a:spcBef>
                <a:spcPts val="0"/>
              </a:spcBef>
              <a:spcAft>
                <a:spcPts val="0"/>
              </a:spcAft>
              <a:buClrTx/>
              <a:buSzPct val="100000"/>
              <a:buFont typeface="Arial" panose="020B0604020202020204" pitchFamily="34" charset="0"/>
              <a:buNone/>
              <a:tabLst/>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Presenter Name</a:t>
            </a:r>
          </a:p>
        </p:txBody>
      </p:sp>
      <p:sp>
        <p:nvSpPr>
          <p:cNvPr id="11" name="Rectangle 10">
            <a:extLst>
              <a:ext uri="{FF2B5EF4-FFF2-40B4-BE49-F238E27FC236}">
                <a16:creationId xmlns:a16="http://schemas.microsoft.com/office/drawing/2014/main" id="{DF52C871-2562-42C8-892F-B626144557EB}"/>
              </a:ext>
            </a:extLst>
          </p:cNvPr>
          <p:cNvSpPr>
            <a:spLocks noChangeAspect="1"/>
          </p:cNvSpPr>
          <p:nvPr/>
        </p:nvSpPr>
        <p:spPr>
          <a:xfrm>
            <a:off x="1591056" y="1344168"/>
            <a:ext cx="164592" cy="3291840"/>
          </a:xfrm>
          <a:prstGeom prst="rect">
            <a:avLst/>
          </a:prstGeom>
          <a:solidFill>
            <a:srgbClr val="E81159"/>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3" name="Rectangle 12">
            <a:extLst>
              <a:ext uri="{FF2B5EF4-FFF2-40B4-BE49-F238E27FC236}">
                <a16:creationId xmlns:a16="http://schemas.microsoft.com/office/drawing/2014/main" id="{1381A73D-9388-4EC4-8DD3-AFDF9CEB6291}"/>
              </a:ext>
            </a:extLst>
          </p:cNvPr>
          <p:cNvSpPr>
            <a:spLocks noChangeAspect="1"/>
          </p:cNvSpPr>
          <p:nvPr/>
        </p:nvSpPr>
        <p:spPr>
          <a:xfrm>
            <a:off x="7059168" y="1344168"/>
            <a:ext cx="164592" cy="3291840"/>
          </a:xfrm>
          <a:prstGeom prst="rect">
            <a:avLst/>
          </a:prstGeom>
          <a:solidFill>
            <a:srgbClr val="E81159"/>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4" name="TextBox 13">
            <a:extLst>
              <a:ext uri="{FF2B5EF4-FFF2-40B4-BE49-F238E27FC236}">
                <a16:creationId xmlns:a16="http://schemas.microsoft.com/office/drawing/2014/main" id="{BB93A754-CF98-4BEB-BE89-ADF1CF77AA4F}"/>
              </a:ext>
            </a:extLst>
          </p:cNvPr>
          <p:cNvSpPr txBox="1"/>
          <p:nvPr/>
        </p:nvSpPr>
        <p:spPr>
          <a:xfrm>
            <a:off x="457200" y="6199632"/>
            <a:ext cx="7095744" cy="323165"/>
          </a:xfrm>
          <a:prstGeom prst="rect">
            <a:avLst/>
          </a:prstGeom>
          <a:noFill/>
        </p:spPr>
        <p:txBody>
          <a:bodyPr wrap="square" lIns="0" tIns="0" rIns="0" bIns="0" rtlCol="0" anchor="b" anchorCtr="0">
            <a:spAutoFit/>
          </a:bodyPr>
          <a:lstStyle>
            <a:defPPr>
              <a:defRPr lang="en-US"/>
            </a:defPPr>
            <a:lvl1pPr>
              <a:defRPr sz="700"/>
            </a:lvl1pPr>
          </a:lstStyle>
          <a:p>
            <a:pPr lvl="0"/>
            <a:r>
              <a:rPr lang="en-US" dirty="0"/>
              <a:t>© 2023 Gartner, Inc. and/or its affiliates. All rights reserved. Gartner is a registered trademark of Gartner, Inc. or its affiliates. This presentation, including all supporting materials, </a:t>
            </a:r>
            <a:br>
              <a:rPr lang="en-US" dirty="0"/>
            </a:br>
            <a:r>
              <a:rPr lang="en-US" dirty="0"/>
              <a:t>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p>
        </p:txBody>
      </p:sp>
      <p:pic>
        <p:nvPicPr>
          <p:cNvPr id="8" name="Picture 7">
            <a:extLst>
              <a:ext uri="{FF2B5EF4-FFF2-40B4-BE49-F238E27FC236}">
                <a16:creationId xmlns:a16="http://schemas.microsoft.com/office/drawing/2014/main" id="{4B98EA9B-8D5B-4923-90F5-A4CDF4762E5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686167" y="6056352"/>
            <a:ext cx="2057400" cy="468272"/>
          </a:xfrm>
          <a:prstGeom prst="rect">
            <a:avLst/>
          </a:prstGeom>
        </p:spPr>
      </p:pic>
    </p:spTree>
    <p:extLst>
      <p:ext uri="{BB962C8B-B14F-4D97-AF65-F5344CB8AC3E}">
        <p14:creationId xmlns:p14="http://schemas.microsoft.com/office/powerpoint/2010/main" val="395556094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Divider W1_Steel">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57400" y="1527048"/>
            <a:ext cx="4910328" cy="2935224"/>
          </a:xfrm>
        </p:spPr>
        <p:txBody>
          <a:bodyPr anchor="ctr" anchorCtr="0"/>
          <a:lstStyle>
            <a:lvl1pPr>
              <a:lnSpc>
                <a:spcPct val="100000"/>
              </a:lnSpc>
              <a:defRPr sz="3200"/>
            </a:lvl1pPr>
          </a:lstStyle>
          <a:p>
            <a:r>
              <a:rPr lang="en-US" dirty="0"/>
              <a:t>Divider Slide</a:t>
            </a:r>
            <a:br>
              <a:rPr lang="en-US" dirty="0"/>
            </a:br>
            <a:r>
              <a:rPr lang="en-US" dirty="0"/>
              <a:t>30 Characters Max.</a:t>
            </a:r>
            <a:br>
              <a:rPr lang="en-US" dirty="0"/>
            </a:br>
            <a:r>
              <a:rPr lang="en-US" dirty="0"/>
              <a:t>Lorem Ipsum</a:t>
            </a:r>
          </a:p>
        </p:txBody>
      </p:sp>
      <p:sp>
        <p:nvSpPr>
          <p:cNvPr id="9" name="Rectangle 8">
            <a:extLst>
              <a:ext uri="{FF2B5EF4-FFF2-40B4-BE49-F238E27FC236}">
                <a16:creationId xmlns:a16="http://schemas.microsoft.com/office/drawing/2014/main" id="{2732D673-8A01-4D67-952F-C50DD619BB5A}"/>
              </a:ext>
            </a:extLst>
          </p:cNvPr>
          <p:cNvSpPr/>
          <p:nvPr/>
        </p:nvSpPr>
        <p:spPr>
          <a:xfrm>
            <a:off x="0" y="1353312"/>
            <a:ext cx="1755648" cy="32918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0" name="Rectangle 9">
            <a:extLst>
              <a:ext uri="{FF2B5EF4-FFF2-40B4-BE49-F238E27FC236}">
                <a16:creationId xmlns:a16="http://schemas.microsoft.com/office/drawing/2014/main" id="{BCD94C69-E2DB-4D1B-9563-7EE92CB777A0}"/>
              </a:ext>
            </a:extLst>
          </p:cNvPr>
          <p:cNvSpPr/>
          <p:nvPr/>
        </p:nvSpPr>
        <p:spPr>
          <a:xfrm>
            <a:off x="7141464" y="1353312"/>
            <a:ext cx="5047488" cy="32918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Tree>
    <p:extLst>
      <p:ext uri="{BB962C8B-B14F-4D97-AF65-F5344CB8AC3E}">
        <p14:creationId xmlns:p14="http://schemas.microsoft.com/office/powerpoint/2010/main" val="420718678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Divider W1_Surf">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57400" y="1527048"/>
            <a:ext cx="4910328" cy="2935224"/>
          </a:xfrm>
        </p:spPr>
        <p:txBody>
          <a:bodyPr anchor="ctr" anchorCtr="0"/>
          <a:lstStyle>
            <a:lvl1pPr>
              <a:lnSpc>
                <a:spcPct val="100000"/>
              </a:lnSpc>
              <a:defRPr sz="3200"/>
            </a:lvl1pPr>
          </a:lstStyle>
          <a:p>
            <a:r>
              <a:rPr lang="en-US" dirty="0"/>
              <a:t>Divider Slide</a:t>
            </a:r>
            <a:br>
              <a:rPr lang="en-US" dirty="0"/>
            </a:br>
            <a:r>
              <a:rPr lang="en-US" dirty="0"/>
              <a:t>30 Characters Max.</a:t>
            </a:r>
            <a:br>
              <a:rPr lang="en-US" dirty="0"/>
            </a:br>
            <a:r>
              <a:rPr lang="en-US" dirty="0"/>
              <a:t>Lorem Ipsum</a:t>
            </a:r>
          </a:p>
        </p:txBody>
      </p:sp>
      <p:sp>
        <p:nvSpPr>
          <p:cNvPr id="9" name="Rectangle 8">
            <a:extLst>
              <a:ext uri="{FF2B5EF4-FFF2-40B4-BE49-F238E27FC236}">
                <a16:creationId xmlns:a16="http://schemas.microsoft.com/office/drawing/2014/main" id="{2732D673-8A01-4D67-952F-C50DD619BB5A}"/>
              </a:ext>
            </a:extLst>
          </p:cNvPr>
          <p:cNvSpPr/>
          <p:nvPr/>
        </p:nvSpPr>
        <p:spPr>
          <a:xfrm>
            <a:off x="0" y="1353312"/>
            <a:ext cx="1755648" cy="3291840"/>
          </a:xfrm>
          <a:prstGeom prst="rect">
            <a:avLst/>
          </a:prstGeom>
          <a:solidFill>
            <a:srgbClr val="06C4B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0" name="Rectangle 9">
            <a:extLst>
              <a:ext uri="{FF2B5EF4-FFF2-40B4-BE49-F238E27FC236}">
                <a16:creationId xmlns:a16="http://schemas.microsoft.com/office/drawing/2014/main" id="{BCD94C69-E2DB-4D1B-9563-7EE92CB777A0}"/>
              </a:ext>
            </a:extLst>
          </p:cNvPr>
          <p:cNvSpPr/>
          <p:nvPr/>
        </p:nvSpPr>
        <p:spPr>
          <a:xfrm>
            <a:off x="7141464" y="1353312"/>
            <a:ext cx="5047488" cy="3291840"/>
          </a:xfrm>
          <a:prstGeom prst="rect">
            <a:avLst/>
          </a:prstGeom>
          <a:solidFill>
            <a:srgbClr val="06C4B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Tree>
    <p:extLst>
      <p:ext uri="{BB962C8B-B14F-4D97-AF65-F5344CB8AC3E}">
        <p14:creationId xmlns:p14="http://schemas.microsoft.com/office/powerpoint/2010/main" val="256982500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Divider W1_Tan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57400" y="1527048"/>
            <a:ext cx="4910328" cy="2935224"/>
          </a:xfrm>
        </p:spPr>
        <p:txBody>
          <a:bodyPr anchor="ctr" anchorCtr="0"/>
          <a:lstStyle>
            <a:lvl1pPr>
              <a:lnSpc>
                <a:spcPct val="100000"/>
              </a:lnSpc>
              <a:defRPr sz="3200"/>
            </a:lvl1pPr>
          </a:lstStyle>
          <a:p>
            <a:r>
              <a:rPr lang="en-US" dirty="0"/>
              <a:t>Divider Slide</a:t>
            </a:r>
            <a:br>
              <a:rPr lang="en-US" dirty="0"/>
            </a:br>
            <a:r>
              <a:rPr lang="en-US" dirty="0"/>
              <a:t>30 Characters Max.</a:t>
            </a:r>
            <a:br>
              <a:rPr lang="en-US" dirty="0"/>
            </a:br>
            <a:r>
              <a:rPr lang="en-US" dirty="0"/>
              <a:t>Lorem Ipsum</a:t>
            </a:r>
          </a:p>
        </p:txBody>
      </p:sp>
      <p:sp>
        <p:nvSpPr>
          <p:cNvPr id="9" name="Rectangle 8">
            <a:extLst>
              <a:ext uri="{FF2B5EF4-FFF2-40B4-BE49-F238E27FC236}">
                <a16:creationId xmlns:a16="http://schemas.microsoft.com/office/drawing/2014/main" id="{2732D673-8A01-4D67-952F-C50DD619BB5A}"/>
              </a:ext>
            </a:extLst>
          </p:cNvPr>
          <p:cNvSpPr/>
          <p:nvPr/>
        </p:nvSpPr>
        <p:spPr>
          <a:xfrm>
            <a:off x="0" y="1353312"/>
            <a:ext cx="1755648" cy="32918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0" name="Rectangle 9">
            <a:extLst>
              <a:ext uri="{FF2B5EF4-FFF2-40B4-BE49-F238E27FC236}">
                <a16:creationId xmlns:a16="http://schemas.microsoft.com/office/drawing/2014/main" id="{BCD94C69-E2DB-4D1B-9563-7EE92CB777A0}"/>
              </a:ext>
            </a:extLst>
          </p:cNvPr>
          <p:cNvSpPr/>
          <p:nvPr/>
        </p:nvSpPr>
        <p:spPr>
          <a:xfrm>
            <a:off x="7141464" y="1353312"/>
            <a:ext cx="5047488" cy="32918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Tree>
    <p:extLst>
      <p:ext uri="{BB962C8B-B14F-4D97-AF65-F5344CB8AC3E}">
        <p14:creationId xmlns:p14="http://schemas.microsoft.com/office/powerpoint/2010/main" val="422431793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5DE8436-F632-4929-A0C4-8AB62F36165A}"/>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235267743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Divider W1_Lem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57400" y="1527048"/>
            <a:ext cx="4910328" cy="2935224"/>
          </a:xfrm>
        </p:spPr>
        <p:txBody>
          <a:bodyPr anchor="ctr" anchorCtr="0"/>
          <a:lstStyle>
            <a:lvl1pPr>
              <a:lnSpc>
                <a:spcPct val="100000"/>
              </a:lnSpc>
              <a:defRPr sz="3200"/>
            </a:lvl1pPr>
          </a:lstStyle>
          <a:p>
            <a:r>
              <a:rPr lang="en-US" dirty="0"/>
              <a:t>Divider Slide</a:t>
            </a:r>
            <a:br>
              <a:rPr lang="en-US" dirty="0"/>
            </a:br>
            <a:r>
              <a:rPr lang="en-US" dirty="0"/>
              <a:t>30 Characters Max.</a:t>
            </a:r>
            <a:br>
              <a:rPr lang="en-US" dirty="0"/>
            </a:br>
            <a:r>
              <a:rPr lang="en-US" dirty="0"/>
              <a:t>Lorem Ipsum</a:t>
            </a:r>
          </a:p>
        </p:txBody>
      </p:sp>
      <p:sp>
        <p:nvSpPr>
          <p:cNvPr id="9" name="Rectangle 8">
            <a:extLst>
              <a:ext uri="{FF2B5EF4-FFF2-40B4-BE49-F238E27FC236}">
                <a16:creationId xmlns:a16="http://schemas.microsoft.com/office/drawing/2014/main" id="{2732D673-8A01-4D67-952F-C50DD619BB5A}"/>
              </a:ext>
            </a:extLst>
          </p:cNvPr>
          <p:cNvSpPr/>
          <p:nvPr/>
        </p:nvSpPr>
        <p:spPr>
          <a:xfrm>
            <a:off x="0" y="1353312"/>
            <a:ext cx="1755648" cy="329184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0" name="Rectangle 9">
            <a:extLst>
              <a:ext uri="{FF2B5EF4-FFF2-40B4-BE49-F238E27FC236}">
                <a16:creationId xmlns:a16="http://schemas.microsoft.com/office/drawing/2014/main" id="{BCD94C69-E2DB-4D1B-9563-7EE92CB777A0}"/>
              </a:ext>
            </a:extLst>
          </p:cNvPr>
          <p:cNvSpPr/>
          <p:nvPr/>
        </p:nvSpPr>
        <p:spPr>
          <a:xfrm>
            <a:off x="7141464" y="1353312"/>
            <a:ext cx="5047488" cy="329184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Tree>
    <p:extLst>
      <p:ext uri="{BB962C8B-B14F-4D97-AF65-F5344CB8AC3E}">
        <p14:creationId xmlns:p14="http://schemas.microsoft.com/office/powerpoint/2010/main" val="212186165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Divider W1_Ros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57400" y="1527048"/>
            <a:ext cx="4910328" cy="2935224"/>
          </a:xfrm>
        </p:spPr>
        <p:txBody>
          <a:bodyPr anchor="ctr" anchorCtr="0"/>
          <a:lstStyle>
            <a:lvl1pPr>
              <a:lnSpc>
                <a:spcPct val="100000"/>
              </a:lnSpc>
              <a:defRPr sz="3200"/>
            </a:lvl1pPr>
          </a:lstStyle>
          <a:p>
            <a:r>
              <a:rPr lang="en-US" dirty="0"/>
              <a:t>Divider Slide</a:t>
            </a:r>
            <a:br>
              <a:rPr lang="en-US" dirty="0"/>
            </a:br>
            <a:r>
              <a:rPr lang="en-US" dirty="0"/>
              <a:t>30 Characters Max.</a:t>
            </a:r>
            <a:br>
              <a:rPr lang="en-US" dirty="0"/>
            </a:br>
            <a:r>
              <a:rPr lang="en-US" dirty="0"/>
              <a:t>Lorem Ipsum</a:t>
            </a:r>
          </a:p>
        </p:txBody>
      </p:sp>
      <p:sp>
        <p:nvSpPr>
          <p:cNvPr id="9" name="Rectangle 8">
            <a:extLst>
              <a:ext uri="{FF2B5EF4-FFF2-40B4-BE49-F238E27FC236}">
                <a16:creationId xmlns:a16="http://schemas.microsoft.com/office/drawing/2014/main" id="{2732D673-8A01-4D67-952F-C50DD619BB5A}"/>
              </a:ext>
            </a:extLst>
          </p:cNvPr>
          <p:cNvSpPr/>
          <p:nvPr/>
        </p:nvSpPr>
        <p:spPr>
          <a:xfrm>
            <a:off x="0" y="1353312"/>
            <a:ext cx="1755648" cy="3291840"/>
          </a:xfrm>
          <a:prstGeom prst="rect">
            <a:avLst/>
          </a:prstGeom>
          <a:solidFill>
            <a:srgbClr val="E81159"/>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0" name="Rectangle 9">
            <a:extLst>
              <a:ext uri="{FF2B5EF4-FFF2-40B4-BE49-F238E27FC236}">
                <a16:creationId xmlns:a16="http://schemas.microsoft.com/office/drawing/2014/main" id="{BCD94C69-E2DB-4D1B-9563-7EE92CB777A0}"/>
              </a:ext>
            </a:extLst>
          </p:cNvPr>
          <p:cNvSpPr/>
          <p:nvPr/>
        </p:nvSpPr>
        <p:spPr>
          <a:xfrm>
            <a:off x="7141464" y="1353312"/>
            <a:ext cx="5047488" cy="3291840"/>
          </a:xfrm>
          <a:prstGeom prst="rect">
            <a:avLst/>
          </a:prstGeom>
          <a:solidFill>
            <a:srgbClr val="E81159"/>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Tree>
    <p:extLst>
      <p:ext uri="{BB962C8B-B14F-4D97-AF65-F5344CB8AC3E}">
        <p14:creationId xmlns:p14="http://schemas.microsoft.com/office/powerpoint/2010/main" val="297149581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type="title" preserve="1">
  <p:cSld name="Title Slide B1_Steel">
    <p:bg>
      <p:bgRef idx="1001">
        <a:schemeClr val="bg2"/>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167128" y="1815465"/>
            <a:ext cx="4544568" cy="1993392"/>
          </a:xfrm>
        </p:spPr>
        <p:txBody>
          <a:bodyPr anchor="ctr" anchorCtr="0">
            <a:noAutofit/>
          </a:bodyPr>
          <a:lstStyle>
            <a:lvl1pPr algn="l">
              <a:defRPr sz="3600"/>
            </a:lvl1pPr>
          </a:lstStyle>
          <a:p>
            <a:r>
              <a:rPr lang="en-US" dirty="0"/>
              <a:t>Click to Add Title; 4 Lines of Copy; 60 Characters Maximum</a:t>
            </a:r>
          </a:p>
        </p:txBody>
      </p:sp>
      <p:sp>
        <p:nvSpPr>
          <p:cNvPr id="3" name="Subtitle 2"/>
          <p:cNvSpPr>
            <a:spLocks noGrp="1"/>
          </p:cNvSpPr>
          <p:nvPr>
            <p:ph type="subTitle" idx="1" hasCustomPrompt="1"/>
          </p:nvPr>
        </p:nvSpPr>
        <p:spPr>
          <a:xfrm>
            <a:off x="2167128" y="3927729"/>
            <a:ext cx="4544568" cy="276999"/>
          </a:xfrm>
        </p:spPr>
        <p:txBody>
          <a:bodyPr>
            <a:spAutoFit/>
          </a:bodyPr>
          <a:lstStyle>
            <a:lvl1pPr marL="0" marR="0" indent="0" algn="l" defTabSz="914400" rtl="0" eaLnBrk="1" fontAlgn="auto" latinLnBrk="0" hangingPunct="1">
              <a:lnSpc>
                <a:spcPct val="100000"/>
              </a:lnSpc>
              <a:spcBef>
                <a:spcPts val="0"/>
              </a:spcBef>
              <a:spcAft>
                <a:spcPts val="0"/>
              </a:spcAft>
              <a:buClrTx/>
              <a:buSzPct val="100000"/>
              <a:buFont typeface="Arial" panose="020B0604020202020204" pitchFamily="34" charset="0"/>
              <a:buNone/>
              <a:tabLst/>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Presenter Name</a:t>
            </a:r>
          </a:p>
        </p:txBody>
      </p:sp>
      <p:sp>
        <p:nvSpPr>
          <p:cNvPr id="11" name="Rectangle 10">
            <a:extLst>
              <a:ext uri="{FF2B5EF4-FFF2-40B4-BE49-F238E27FC236}">
                <a16:creationId xmlns:a16="http://schemas.microsoft.com/office/drawing/2014/main" id="{DF52C871-2562-42C8-892F-B626144557EB}"/>
              </a:ext>
            </a:extLst>
          </p:cNvPr>
          <p:cNvSpPr>
            <a:spLocks noChangeAspect="1"/>
          </p:cNvSpPr>
          <p:nvPr/>
        </p:nvSpPr>
        <p:spPr>
          <a:xfrm>
            <a:off x="1591056" y="1344168"/>
            <a:ext cx="164592" cy="3291840"/>
          </a:xfrm>
          <a:prstGeom prst="rect">
            <a:avLst/>
          </a:prstGeom>
          <a:solidFill>
            <a:srgbClr val="6F7878"/>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3" name="Rectangle 12">
            <a:extLst>
              <a:ext uri="{FF2B5EF4-FFF2-40B4-BE49-F238E27FC236}">
                <a16:creationId xmlns:a16="http://schemas.microsoft.com/office/drawing/2014/main" id="{1381A73D-9388-4EC4-8DD3-AFDF9CEB6291}"/>
              </a:ext>
            </a:extLst>
          </p:cNvPr>
          <p:cNvSpPr>
            <a:spLocks noChangeAspect="1"/>
          </p:cNvSpPr>
          <p:nvPr/>
        </p:nvSpPr>
        <p:spPr>
          <a:xfrm>
            <a:off x="7059168" y="1344168"/>
            <a:ext cx="164592" cy="3291840"/>
          </a:xfrm>
          <a:prstGeom prst="rect">
            <a:avLst/>
          </a:prstGeom>
          <a:solidFill>
            <a:srgbClr val="6F7878"/>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4" name="TextBox 13">
            <a:extLst>
              <a:ext uri="{FF2B5EF4-FFF2-40B4-BE49-F238E27FC236}">
                <a16:creationId xmlns:a16="http://schemas.microsoft.com/office/drawing/2014/main" id="{BB93A754-CF98-4BEB-BE89-ADF1CF77AA4F}"/>
              </a:ext>
            </a:extLst>
          </p:cNvPr>
          <p:cNvSpPr txBox="1"/>
          <p:nvPr/>
        </p:nvSpPr>
        <p:spPr>
          <a:xfrm>
            <a:off x="457200" y="6199632"/>
            <a:ext cx="7095744" cy="323165"/>
          </a:xfrm>
          <a:prstGeom prst="rect">
            <a:avLst/>
          </a:prstGeom>
          <a:noFill/>
        </p:spPr>
        <p:txBody>
          <a:bodyPr wrap="square" lIns="0" tIns="0" rIns="0" bIns="0" rtlCol="0" anchor="b" anchorCtr="0">
            <a:spAutoFit/>
          </a:bodyPr>
          <a:lstStyle/>
          <a:p>
            <a:r>
              <a:rPr lang="en-US" sz="700" dirty="0"/>
              <a:t>© 2023 Gartner, Inc. and/or its affiliates. All rights reserved. Gartner is a registered trademark of Gartner, Inc. or its affiliates. This presentation, including all supporting materials, </a:t>
            </a:r>
            <a:br>
              <a:rPr lang="en-US" sz="700" dirty="0"/>
            </a:br>
            <a:r>
              <a:rPr lang="en-US" sz="700" dirty="0"/>
              <a:t>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p>
        </p:txBody>
      </p:sp>
      <p:pic>
        <p:nvPicPr>
          <p:cNvPr id="27" name="Picture 26">
            <a:extLst>
              <a:ext uri="{FF2B5EF4-FFF2-40B4-BE49-F238E27FC236}">
                <a16:creationId xmlns:a16="http://schemas.microsoft.com/office/drawing/2014/main" id="{E77AE7DB-FD48-4294-BD87-EA8DA4C9EC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86167" y="6056352"/>
            <a:ext cx="2057400" cy="468273"/>
          </a:xfrm>
          <a:prstGeom prst="rect">
            <a:avLst/>
          </a:prstGeom>
        </p:spPr>
      </p:pic>
    </p:spTree>
    <p:extLst>
      <p:ext uri="{BB962C8B-B14F-4D97-AF65-F5344CB8AC3E}">
        <p14:creationId xmlns:p14="http://schemas.microsoft.com/office/powerpoint/2010/main" val="41636436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type="title" preserve="1">
  <p:cSld name="Title Slide B1_Surf">
    <p:bg>
      <p:bgRef idx="1001">
        <a:schemeClr val="bg2"/>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167128" y="1815465"/>
            <a:ext cx="4544568" cy="1993392"/>
          </a:xfrm>
        </p:spPr>
        <p:txBody>
          <a:bodyPr anchor="ctr" anchorCtr="0">
            <a:noAutofit/>
          </a:bodyPr>
          <a:lstStyle>
            <a:lvl1pPr algn="l">
              <a:defRPr sz="3600"/>
            </a:lvl1pPr>
          </a:lstStyle>
          <a:p>
            <a:r>
              <a:rPr lang="en-US" dirty="0"/>
              <a:t>Click to Add Title; 4 Lines of Copy; 60 Characters Maximum</a:t>
            </a:r>
          </a:p>
        </p:txBody>
      </p:sp>
      <p:sp>
        <p:nvSpPr>
          <p:cNvPr id="3" name="Subtitle 2"/>
          <p:cNvSpPr>
            <a:spLocks noGrp="1"/>
          </p:cNvSpPr>
          <p:nvPr>
            <p:ph type="subTitle" idx="1" hasCustomPrompt="1"/>
          </p:nvPr>
        </p:nvSpPr>
        <p:spPr>
          <a:xfrm>
            <a:off x="2167128" y="3927729"/>
            <a:ext cx="4544568" cy="276999"/>
          </a:xfrm>
        </p:spPr>
        <p:txBody>
          <a:bodyPr>
            <a:spAutoFit/>
          </a:bodyPr>
          <a:lstStyle>
            <a:lvl1pPr marL="0" marR="0" indent="0" algn="l" defTabSz="914400" rtl="0" eaLnBrk="1" fontAlgn="auto" latinLnBrk="0" hangingPunct="1">
              <a:lnSpc>
                <a:spcPct val="100000"/>
              </a:lnSpc>
              <a:spcBef>
                <a:spcPts val="0"/>
              </a:spcBef>
              <a:spcAft>
                <a:spcPts val="0"/>
              </a:spcAft>
              <a:buClrTx/>
              <a:buSzPct val="100000"/>
              <a:buFont typeface="Arial" panose="020B0604020202020204" pitchFamily="34" charset="0"/>
              <a:buNone/>
              <a:tabLst/>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Presenter Name</a:t>
            </a:r>
          </a:p>
        </p:txBody>
      </p:sp>
      <p:sp>
        <p:nvSpPr>
          <p:cNvPr id="11" name="Rectangle 10">
            <a:extLst>
              <a:ext uri="{FF2B5EF4-FFF2-40B4-BE49-F238E27FC236}">
                <a16:creationId xmlns:a16="http://schemas.microsoft.com/office/drawing/2014/main" id="{DF52C871-2562-42C8-892F-B626144557EB}"/>
              </a:ext>
            </a:extLst>
          </p:cNvPr>
          <p:cNvSpPr>
            <a:spLocks noChangeAspect="1"/>
          </p:cNvSpPr>
          <p:nvPr/>
        </p:nvSpPr>
        <p:spPr>
          <a:xfrm>
            <a:off x="1591056" y="1344168"/>
            <a:ext cx="164592" cy="3291840"/>
          </a:xfrm>
          <a:prstGeom prst="rect">
            <a:avLst/>
          </a:prstGeom>
          <a:solidFill>
            <a:srgbClr val="06C4B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3" name="Rectangle 12">
            <a:extLst>
              <a:ext uri="{FF2B5EF4-FFF2-40B4-BE49-F238E27FC236}">
                <a16:creationId xmlns:a16="http://schemas.microsoft.com/office/drawing/2014/main" id="{1381A73D-9388-4EC4-8DD3-AFDF9CEB6291}"/>
              </a:ext>
            </a:extLst>
          </p:cNvPr>
          <p:cNvSpPr>
            <a:spLocks noChangeAspect="1"/>
          </p:cNvSpPr>
          <p:nvPr/>
        </p:nvSpPr>
        <p:spPr>
          <a:xfrm>
            <a:off x="7059168" y="1344168"/>
            <a:ext cx="164592" cy="3291840"/>
          </a:xfrm>
          <a:prstGeom prst="rect">
            <a:avLst/>
          </a:prstGeom>
          <a:solidFill>
            <a:srgbClr val="06C4B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4" name="TextBox 13">
            <a:extLst>
              <a:ext uri="{FF2B5EF4-FFF2-40B4-BE49-F238E27FC236}">
                <a16:creationId xmlns:a16="http://schemas.microsoft.com/office/drawing/2014/main" id="{BB93A754-CF98-4BEB-BE89-ADF1CF77AA4F}"/>
              </a:ext>
            </a:extLst>
          </p:cNvPr>
          <p:cNvSpPr txBox="1"/>
          <p:nvPr/>
        </p:nvSpPr>
        <p:spPr>
          <a:xfrm>
            <a:off x="457200" y="6199632"/>
            <a:ext cx="7095744" cy="323165"/>
          </a:xfrm>
          <a:prstGeom prst="rect">
            <a:avLst/>
          </a:prstGeom>
          <a:noFill/>
        </p:spPr>
        <p:txBody>
          <a:bodyPr wrap="square" lIns="0" tIns="0" rIns="0" bIns="0" rtlCol="0" anchor="b" anchorCtr="0">
            <a:spAutoFit/>
          </a:bodyPr>
          <a:lstStyle>
            <a:defPPr>
              <a:defRPr lang="en-US"/>
            </a:defPPr>
            <a:lvl1pPr>
              <a:defRPr sz="700"/>
            </a:lvl1pPr>
          </a:lstStyle>
          <a:p>
            <a:pPr lvl="0"/>
            <a:r>
              <a:rPr lang="en-US" dirty="0"/>
              <a:t>© 2023 Gartner, Inc. and/or its affiliates. All rights reserved. Gartner is a registered trademark of Gartner, Inc. or its affiliates. This presentation, including all supporting materials, </a:t>
            </a:r>
            <a:br>
              <a:rPr lang="en-US" dirty="0"/>
            </a:br>
            <a:r>
              <a:rPr lang="en-US" dirty="0"/>
              <a:t>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p>
        </p:txBody>
      </p:sp>
      <p:pic>
        <p:nvPicPr>
          <p:cNvPr id="27" name="Picture 26">
            <a:extLst>
              <a:ext uri="{FF2B5EF4-FFF2-40B4-BE49-F238E27FC236}">
                <a16:creationId xmlns:a16="http://schemas.microsoft.com/office/drawing/2014/main" id="{E77AE7DB-FD48-4294-BD87-EA8DA4C9EC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86167" y="6056352"/>
            <a:ext cx="2057400" cy="468273"/>
          </a:xfrm>
          <a:prstGeom prst="rect">
            <a:avLst/>
          </a:prstGeom>
        </p:spPr>
      </p:pic>
    </p:spTree>
    <p:extLst>
      <p:ext uri="{BB962C8B-B14F-4D97-AF65-F5344CB8AC3E}">
        <p14:creationId xmlns:p14="http://schemas.microsoft.com/office/powerpoint/2010/main" val="421395996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type="title" preserve="1">
  <p:cSld name="Title Slide B1_Tang">
    <p:bg>
      <p:bgRef idx="1001">
        <a:schemeClr val="bg2"/>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167128" y="1815465"/>
            <a:ext cx="4544568" cy="1993392"/>
          </a:xfrm>
        </p:spPr>
        <p:txBody>
          <a:bodyPr anchor="ctr" anchorCtr="0">
            <a:noAutofit/>
          </a:bodyPr>
          <a:lstStyle>
            <a:lvl1pPr algn="l">
              <a:defRPr sz="3600"/>
            </a:lvl1pPr>
          </a:lstStyle>
          <a:p>
            <a:r>
              <a:rPr lang="en-US" dirty="0"/>
              <a:t>Click to Add Title; 4 Lines of Copy; 60 Characters Maximum</a:t>
            </a:r>
          </a:p>
        </p:txBody>
      </p:sp>
      <p:sp>
        <p:nvSpPr>
          <p:cNvPr id="3" name="Subtitle 2"/>
          <p:cNvSpPr>
            <a:spLocks noGrp="1"/>
          </p:cNvSpPr>
          <p:nvPr>
            <p:ph type="subTitle" idx="1" hasCustomPrompt="1"/>
          </p:nvPr>
        </p:nvSpPr>
        <p:spPr>
          <a:xfrm>
            <a:off x="2167128" y="3927729"/>
            <a:ext cx="4544568" cy="276999"/>
          </a:xfrm>
        </p:spPr>
        <p:txBody>
          <a:bodyPr>
            <a:spAutoFit/>
          </a:bodyPr>
          <a:lstStyle>
            <a:lvl1pPr marL="0" marR="0" indent="0" algn="l" defTabSz="914400" rtl="0" eaLnBrk="1" fontAlgn="auto" latinLnBrk="0" hangingPunct="1">
              <a:lnSpc>
                <a:spcPct val="100000"/>
              </a:lnSpc>
              <a:spcBef>
                <a:spcPts val="0"/>
              </a:spcBef>
              <a:spcAft>
                <a:spcPts val="0"/>
              </a:spcAft>
              <a:buClrTx/>
              <a:buSzPct val="100000"/>
              <a:buFont typeface="Arial" panose="020B0604020202020204" pitchFamily="34" charset="0"/>
              <a:buNone/>
              <a:tabLst/>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Presenter Name</a:t>
            </a:r>
          </a:p>
        </p:txBody>
      </p:sp>
      <p:sp>
        <p:nvSpPr>
          <p:cNvPr id="11" name="Rectangle 10">
            <a:extLst>
              <a:ext uri="{FF2B5EF4-FFF2-40B4-BE49-F238E27FC236}">
                <a16:creationId xmlns:a16="http://schemas.microsoft.com/office/drawing/2014/main" id="{DF52C871-2562-42C8-892F-B626144557EB}"/>
              </a:ext>
            </a:extLst>
          </p:cNvPr>
          <p:cNvSpPr>
            <a:spLocks noChangeAspect="1"/>
          </p:cNvSpPr>
          <p:nvPr/>
        </p:nvSpPr>
        <p:spPr>
          <a:xfrm>
            <a:off x="1591056" y="1344168"/>
            <a:ext cx="164592" cy="3291840"/>
          </a:xfrm>
          <a:prstGeom prst="rect">
            <a:avLst/>
          </a:prstGeom>
          <a:solidFill>
            <a:srgbClr val="FF540A"/>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3" name="Rectangle 12">
            <a:extLst>
              <a:ext uri="{FF2B5EF4-FFF2-40B4-BE49-F238E27FC236}">
                <a16:creationId xmlns:a16="http://schemas.microsoft.com/office/drawing/2014/main" id="{1381A73D-9388-4EC4-8DD3-AFDF9CEB6291}"/>
              </a:ext>
            </a:extLst>
          </p:cNvPr>
          <p:cNvSpPr>
            <a:spLocks noChangeAspect="1"/>
          </p:cNvSpPr>
          <p:nvPr/>
        </p:nvSpPr>
        <p:spPr>
          <a:xfrm>
            <a:off x="7059168" y="1344168"/>
            <a:ext cx="164592" cy="3291840"/>
          </a:xfrm>
          <a:prstGeom prst="rect">
            <a:avLst/>
          </a:prstGeom>
          <a:solidFill>
            <a:srgbClr val="FF540A"/>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4" name="TextBox 13">
            <a:extLst>
              <a:ext uri="{FF2B5EF4-FFF2-40B4-BE49-F238E27FC236}">
                <a16:creationId xmlns:a16="http://schemas.microsoft.com/office/drawing/2014/main" id="{BB93A754-CF98-4BEB-BE89-ADF1CF77AA4F}"/>
              </a:ext>
            </a:extLst>
          </p:cNvPr>
          <p:cNvSpPr txBox="1"/>
          <p:nvPr/>
        </p:nvSpPr>
        <p:spPr>
          <a:xfrm>
            <a:off x="457200" y="6199632"/>
            <a:ext cx="7095744" cy="323165"/>
          </a:xfrm>
          <a:prstGeom prst="rect">
            <a:avLst/>
          </a:prstGeom>
          <a:noFill/>
        </p:spPr>
        <p:txBody>
          <a:bodyPr wrap="square" lIns="0" tIns="0" rIns="0" bIns="0" rtlCol="0" anchor="b" anchorCtr="0">
            <a:spAutoFit/>
          </a:bodyPr>
          <a:lstStyle>
            <a:defPPr>
              <a:defRPr lang="en-US"/>
            </a:defPPr>
            <a:lvl1pPr>
              <a:defRPr sz="700"/>
            </a:lvl1pPr>
          </a:lstStyle>
          <a:p>
            <a:pPr lvl="0"/>
            <a:r>
              <a:rPr lang="en-US" dirty="0"/>
              <a:t>© 2023 Gartner, Inc. and/or its affiliates. All rights reserved. Gartner is a registered trademark of Gartner, Inc. or its affiliates. This presentation, including all supporting materials, </a:t>
            </a:r>
            <a:br>
              <a:rPr lang="en-US" dirty="0"/>
            </a:br>
            <a:r>
              <a:rPr lang="en-US" dirty="0"/>
              <a:t>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p>
        </p:txBody>
      </p:sp>
      <p:pic>
        <p:nvPicPr>
          <p:cNvPr id="27" name="Picture 26">
            <a:extLst>
              <a:ext uri="{FF2B5EF4-FFF2-40B4-BE49-F238E27FC236}">
                <a16:creationId xmlns:a16="http://schemas.microsoft.com/office/drawing/2014/main" id="{E77AE7DB-FD48-4294-BD87-EA8DA4C9EC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86167" y="6056352"/>
            <a:ext cx="2057400" cy="468273"/>
          </a:xfrm>
          <a:prstGeom prst="rect">
            <a:avLst/>
          </a:prstGeom>
        </p:spPr>
      </p:pic>
    </p:spTree>
    <p:extLst>
      <p:ext uri="{BB962C8B-B14F-4D97-AF65-F5344CB8AC3E}">
        <p14:creationId xmlns:p14="http://schemas.microsoft.com/office/powerpoint/2010/main" val="213488322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type="title" preserve="1">
  <p:cSld name="Title Slide B1_Lem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167128" y="1815465"/>
            <a:ext cx="4544568" cy="1993392"/>
          </a:xfrm>
        </p:spPr>
        <p:txBody>
          <a:bodyPr anchor="ctr" anchorCtr="0">
            <a:noAutofit/>
          </a:bodyPr>
          <a:lstStyle>
            <a:lvl1pPr algn="l">
              <a:defRPr sz="3600"/>
            </a:lvl1pPr>
          </a:lstStyle>
          <a:p>
            <a:r>
              <a:rPr lang="en-US" dirty="0"/>
              <a:t>Click to Add Title; 4 Lines of Copy; 60 Characters Maximum</a:t>
            </a:r>
          </a:p>
        </p:txBody>
      </p:sp>
      <p:sp>
        <p:nvSpPr>
          <p:cNvPr id="3" name="Subtitle 2"/>
          <p:cNvSpPr>
            <a:spLocks noGrp="1"/>
          </p:cNvSpPr>
          <p:nvPr>
            <p:ph type="subTitle" idx="1" hasCustomPrompt="1"/>
          </p:nvPr>
        </p:nvSpPr>
        <p:spPr>
          <a:xfrm>
            <a:off x="2167128" y="3927729"/>
            <a:ext cx="4544568" cy="276999"/>
          </a:xfrm>
        </p:spPr>
        <p:txBody>
          <a:bodyPr>
            <a:spAutoFit/>
          </a:bodyPr>
          <a:lstStyle>
            <a:lvl1pPr marL="0" marR="0" indent="0" algn="l" defTabSz="914400" rtl="0" eaLnBrk="1" fontAlgn="auto" latinLnBrk="0" hangingPunct="1">
              <a:lnSpc>
                <a:spcPct val="100000"/>
              </a:lnSpc>
              <a:spcBef>
                <a:spcPts val="0"/>
              </a:spcBef>
              <a:spcAft>
                <a:spcPts val="0"/>
              </a:spcAft>
              <a:buClrTx/>
              <a:buSzPct val="100000"/>
              <a:buFont typeface="Arial" panose="020B0604020202020204" pitchFamily="34" charset="0"/>
              <a:buNone/>
              <a:tabLst/>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Presenter Name</a:t>
            </a:r>
          </a:p>
        </p:txBody>
      </p:sp>
      <p:sp>
        <p:nvSpPr>
          <p:cNvPr id="11" name="Rectangle 10">
            <a:extLst>
              <a:ext uri="{FF2B5EF4-FFF2-40B4-BE49-F238E27FC236}">
                <a16:creationId xmlns:a16="http://schemas.microsoft.com/office/drawing/2014/main" id="{DF52C871-2562-42C8-892F-B626144557EB}"/>
              </a:ext>
            </a:extLst>
          </p:cNvPr>
          <p:cNvSpPr>
            <a:spLocks noChangeAspect="1"/>
          </p:cNvSpPr>
          <p:nvPr/>
        </p:nvSpPr>
        <p:spPr>
          <a:xfrm>
            <a:off x="1591056" y="1344168"/>
            <a:ext cx="164592" cy="3291840"/>
          </a:xfrm>
          <a:prstGeom prst="rect">
            <a:avLst/>
          </a:prstGeom>
          <a:solidFill>
            <a:srgbClr val="FEC10D"/>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3" name="Rectangle 12">
            <a:extLst>
              <a:ext uri="{FF2B5EF4-FFF2-40B4-BE49-F238E27FC236}">
                <a16:creationId xmlns:a16="http://schemas.microsoft.com/office/drawing/2014/main" id="{1381A73D-9388-4EC4-8DD3-AFDF9CEB6291}"/>
              </a:ext>
            </a:extLst>
          </p:cNvPr>
          <p:cNvSpPr>
            <a:spLocks noChangeAspect="1"/>
          </p:cNvSpPr>
          <p:nvPr/>
        </p:nvSpPr>
        <p:spPr>
          <a:xfrm>
            <a:off x="7059168" y="1344168"/>
            <a:ext cx="164592" cy="3291840"/>
          </a:xfrm>
          <a:prstGeom prst="rect">
            <a:avLst/>
          </a:prstGeom>
          <a:solidFill>
            <a:srgbClr val="FEC10D"/>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4" name="TextBox 13">
            <a:extLst>
              <a:ext uri="{FF2B5EF4-FFF2-40B4-BE49-F238E27FC236}">
                <a16:creationId xmlns:a16="http://schemas.microsoft.com/office/drawing/2014/main" id="{BB93A754-CF98-4BEB-BE89-ADF1CF77AA4F}"/>
              </a:ext>
            </a:extLst>
          </p:cNvPr>
          <p:cNvSpPr txBox="1"/>
          <p:nvPr/>
        </p:nvSpPr>
        <p:spPr>
          <a:xfrm>
            <a:off x="457200" y="6199632"/>
            <a:ext cx="7095744" cy="323165"/>
          </a:xfrm>
          <a:prstGeom prst="rect">
            <a:avLst/>
          </a:prstGeom>
          <a:noFill/>
        </p:spPr>
        <p:txBody>
          <a:bodyPr wrap="square" lIns="0" tIns="0" rIns="0" bIns="0" rtlCol="0" anchor="b" anchorCtr="0">
            <a:spAutoFit/>
          </a:bodyPr>
          <a:lstStyle>
            <a:defPPr>
              <a:defRPr lang="en-US"/>
            </a:defPPr>
            <a:lvl1pPr>
              <a:defRPr sz="700"/>
            </a:lvl1pPr>
          </a:lstStyle>
          <a:p>
            <a:pPr lvl="0"/>
            <a:r>
              <a:rPr lang="en-US" dirty="0"/>
              <a:t>© 2023 Gartner, Inc. and/or its affiliates. All rights reserved. Gartner is a registered trademark of Gartner, Inc. or its affiliates. This presentation, including all supporting materials, </a:t>
            </a:r>
            <a:br>
              <a:rPr lang="en-US" dirty="0"/>
            </a:br>
            <a:r>
              <a:rPr lang="en-US" dirty="0"/>
              <a:t>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p>
        </p:txBody>
      </p:sp>
      <p:pic>
        <p:nvPicPr>
          <p:cNvPr id="27" name="Picture 26">
            <a:extLst>
              <a:ext uri="{FF2B5EF4-FFF2-40B4-BE49-F238E27FC236}">
                <a16:creationId xmlns:a16="http://schemas.microsoft.com/office/drawing/2014/main" id="{E77AE7DB-FD48-4294-BD87-EA8DA4C9EC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86167" y="6056352"/>
            <a:ext cx="2057400" cy="468273"/>
          </a:xfrm>
          <a:prstGeom prst="rect">
            <a:avLst/>
          </a:prstGeom>
        </p:spPr>
      </p:pic>
    </p:spTree>
    <p:extLst>
      <p:ext uri="{BB962C8B-B14F-4D97-AF65-F5344CB8AC3E}">
        <p14:creationId xmlns:p14="http://schemas.microsoft.com/office/powerpoint/2010/main" val="220567259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type="title" preserve="1">
  <p:cSld name="Title Slide B1_Rose">
    <p:bg>
      <p:bgRef idx="1001">
        <a:schemeClr val="bg2"/>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167128" y="1815465"/>
            <a:ext cx="4544568" cy="1993392"/>
          </a:xfrm>
        </p:spPr>
        <p:txBody>
          <a:bodyPr anchor="ctr" anchorCtr="0">
            <a:noAutofit/>
          </a:bodyPr>
          <a:lstStyle>
            <a:lvl1pPr algn="l">
              <a:defRPr sz="3600"/>
            </a:lvl1pPr>
          </a:lstStyle>
          <a:p>
            <a:r>
              <a:rPr lang="en-US" dirty="0"/>
              <a:t>Click to Add Title; 4 Lines of Copy; 60 Characters Maximum</a:t>
            </a:r>
          </a:p>
        </p:txBody>
      </p:sp>
      <p:sp>
        <p:nvSpPr>
          <p:cNvPr id="3" name="Subtitle 2"/>
          <p:cNvSpPr>
            <a:spLocks noGrp="1"/>
          </p:cNvSpPr>
          <p:nvPr>
            <p:ph type="subTitle" idx="1" hasCustomPrompt="1"/>
          </p:nvPr>
        </p:nvSpPr>
        <p:spPr>
          <a:xfrm>
            <a:off x="2167128" y="3927729"/>
            <a:ext cx="4544568" cy="276999"/>
          </a:xfrm>
        </p:spPr>
        <p:txBody>
          <a:bodyPr>
            <a:spAutoFit/>
          </a:bodyPr>
          <a:lstStyle>
            <a:lvl1pPr marL="0" marR="0" indent="0" algn="l" defTabSz="914400" rtl="0" eaLnBrk="1" fontAlgn="auto" latinLnBrk="0" hangingPunct="1">
              <a:lnSpc>
                <a:spcPct val="100000"/>
              </a:lnSpc>
              <a:spcBef>
                <a:spcPts val="0"/>
              </a:spcBef>
              <a:spcAft>
                <a:spcPts val="0"/>
              </a:spcAft>
              <a:buClrTx/>
              <a:buSzPct val="100000"/>
              <a:buFont typeface="Arial" panose="020B0604020202020204" pitchFamily="34" charset="0"/>
              <a:buNone/>
              <a:tabLst/>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Presenter Name</a:t>
            </a:r>
          </a:p>
        </p:txBody>
      </p:sp>
      <p:sp>
        <p:nvSpPr>
          <p:cNvPr id="11" name="Rectangle 10">
            <a:extLst>
              <a:ext uri="{FF2B5EF4-FFF2-40B4-BE49-F238E27FC236}">
                <a16:creationId xmlns:a16="http://schemas.microsoft.com/office/drawing/2014/main" id="{DF52C871-2562-42C8-892F-B626144557EB}"/>
              </a:ext>
            </a:extLst>
          </p:cNvPr>
          <p:cNvSpPr>
            <a:spLocks noChangeAspect="1"/>
          </p:cNvSpPr>
          <p:nvPr/>
        </p:nvSpPr>
        <p:spPr>
          <a:xfrm>
            <a:off x="1591056" y="1344168"/>
            <a:ext cx="164592" cy="3291840"/>
          </a:xfrm>
          <a:prstGeom prst="rect">
            <a:avLst/>
          </a:prstGeom>
          <a:solidFill>
            <a:srgbClr val="E81159"/>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3" name="Rectangle 12">
            <a:extLst>
              <a:ext uri="{FF2B5EF4-FFF2-40B4-BE49-F238E27FC236}">
                <a16:creationId xmlns:a16="http://schemas.microsoft.com/office/drawing/2014/main" id="{1381A73D-9388-4EC4-8DD3-AFDF9CEB6291}"/>
              </a:ext>
            </a:extLst>
          </p:cNvPr>
          <p:cNvSpPr>
            <a:spLocks noChangeAspect="1"/>
          </p:cNvSpPr>
          <p:nvPr/>
        </p:nvSpPr>
        <p:spPr>
          <a:xfrm>
            <a:off x="7059168" y="1344168"/>
            <a:ext cx="164592" cy="3291840"/>
          </a:xfrm>
          <a:prstGeom prst="rect">
            <a:avLst/>
          </a:prstGeom>
          <a:solidFill>
            <a:srgbClr val="E81159"/>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4" name="TextBox 13">
            <a:extLst>
              <a:ext uri="{FF2B5EF4-FFF2-40B4-BE49-F238E27FC236}">
                <a16:creationId xmlns:a16="http://schemas.microsoft.com/office/drawing/2014/main" id="{BB93A754-CF98-4BEB-BE89-ADF1CF77AA4F}"/>
              </a:ext>
            </a:extLst>
          </p:cNvPr>
          <p:cNvSpPr txBox="1"/>
          <p:nvPr/>
        </p:nvSpPr>
        <p:spPr>
          <a:xfrm>
            <a:off x="457200" y="6199632"/>
            <a:ext cx="7095744" cy="323165"/>
          </a:xfrm>
          <a:prstGeom prst="rect">
            <a:avLst/>
          </a:prstGeom>
          <a:noFill/>
        </p:spPr>
        <p:txBody>
          <a:bodyPr wrap="square" lIns="0" tIns="0" rIns="0" bIns="0" rtlCol="0" anchor="b" anchorCtr="0">
            <a:spAutoFit/>
          </a:bodyPr>
          <a:lstStyle>
            <a:defPPr>
              <a:defRPr lang="en-US"/>
            </a:defPPr>
            <a:lvl1pPr>
              <a:defRPr sz="700"/>
            </a:lvl1pPr>
          </a:lstStyle>
          <a:p>
            <a:pPr lvl="0"/>
            <a:r>
              <a:rPr lang="en-US" dirty="0"/>
              <a:t>© 2023 Gartner, Inc. and/or its affiliates. All rights reserved. Gartner is a registered trademark of Gartner, Inc. or its affiliates. This presentation, including all supporting materials, </a:t>
            </a:r>
            <a:br>
              <a:rPr lang="en-US" dirty="0"/>
            </a:br>
            <a:r>
              <a:rPr lang="en-US" dirty="0"/>
              <a:t>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p>
        </p:txBody>
      </p:sp>
      <p:pic>
        <p:nvPicPr>
          <p:cNvPr id="27" name="Picture 26">
            <a:extLst>
              <a:ext uri="{FF2B5EF4-FFF2-40B4-BE49-F238E27FC236}">
                <a16:creationId xmlns:a16="http://schemas.microsoft.com/office/drawing/2014/main" id="{E77AE7DB-FD48-4294-BD87-EA8DA4C9EC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86167" y="6056352"/>
            <a:ext cx="2057400" cy="468273"/>
          </a:xfrm>
          <a:prstGeom prst="rect">
            <a:avLst/>
          </a:prstGeom>
        </p:spPr>
      </p:pic>
    </p:spTree>
    <p:extLst>
      <p:ext uri="{BB962C8B-B14F-4D97-AF65-F5344CB8AC3E}">
        <p14:creationId xmlns:p14="http://schemas.microsoft.com/office/powerpoint/2010/main" val="264573558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Divider B1_Steel">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57400" y="1527048"/>
            <a:ext cx="4910328" cy="2935224"/>
          </a:xfrm>
        </p:spPr>
        <p:txBody>
          <a:bodyPr anchor="ctr" anchorCtr="0"/>
          <a:lstStyle>
            <a:lvl1pPr>
              <a:lnSpc>
                <a:spcPct val="100000"/>
              </a:lnSpc>
              <a:defRPr sz="3200"/>
            </a:lvl1pPr>
          </a:lstStyle>
          <a:p>
            <a:r>
              <a:rPr lang="en-US" dirty="0"/>
              <a:t>Divider Slide</a:t>
            </a:r>
            <a:br>
              <a:rPr lang="en-US" dirty="0"/>
            </a:br>
            <a:r>
              <a:rPr lang="en-US" dirty="0"/>
              <a:t>30 Characters Max.</a:t>
            </a:r>
            <a:br>
              <a:rPr lang="en-US" dirty="0"/>
            </a:br>
            <a:r>
              <a:rPr lang="en-US" dirty="0"/>
              <a:t>Lorem Ipsum</a:t>
            </a:r>
          </a:p>
        </p:txBody>
      </p:sp>
      <p:sp>
        <p:nvSpPr>
          <p:cNvPr id="9" name="Rectangle 8">
            <a:extLst>
              <a:ext uri="{FF2B5EF4-FFF2-40B4-BE49-F238E27FC236}">
                <a16:creationId xmlns:a16="http://schemas.microsoft.com/office/drawing/2014/main" id="{2732D673-8A01-4D67-952F-C50DD619BB5A}"/>
              </a:ext>
            </a:extLst>
          </p:cNvPr>
          <p:cNvSpPr/>
          <p:nvPr/>
        </p:nvSpPr>
        <p:spPr>
          <a:xfrm>
            <a:off x="0" y="1353312"/>
            <a:ext cx="1755648" cy="32918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0" name="Rectangle 9">
            <a:extLst>
              <a:ext uri="{FF2B5EF4-FFF2-40B4-BE49-F238E27FC236}">
                <a16:creationId xmlns:a16="http://schemas.microsoft.com/office/drawing/2014/main" id="{BCD94C69-E2DB-4D1B-9563-7EE92CB777A0}"/>
              </a:ext>
            </a:extLst>
          </p:cNvPr>
          <p:cNvSpPr/>
          <p:nvPr/>
        </p:nvSpPr>
        <p:spPr>
          <a:xfrm>
            <a:off x="7141464" y="1353312"/>
            <a:ext cx="5047488" cy="32918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Tree>
    <p:extLst>
      <p:ext uri="{BB962C8B-B14F-4D97-AF65-F5344CB8AC3E}">
        <p14:creationId xmlns:p14="http://schemas.microsoft.com/office/powerpoint/2010/main" val="93274874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Divider B1_Surf">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57400" y="1527048"/>
            <a:ext cx="4910328" cy="2935224"/>
          </a:xfrm>
        </p:spPr>
        <p:txBody>
          <a:bodyPr anchor="ctr" anchorCtr="0"/>
          <a:lstStyle>
            <a:lvl1pPr>
              <a:lnSpc>
                <a:spcPct val="100000"/>
              </a:lnSpc>
              <a:defRPr sz="3200"/>
            </a:lvl1pPr>
          </a:lstStyle>
          <a:p>
            <a:r>
              <a:rPr lang="en-US" dirty="0"/>
              <a:t>Divider Slide</a:t>
            </a:r>
            <a:br>
              <a:rPr lang="en-US" dirty="0"/>
            </a:br>
            <a:r>
              <a:rPr lang="en-US" dirty="0"/>
              <a:t>30 Characters Max.</a:t>
            </a:r>
            <a:br>
              <a:rPr lang="en-US" dirty="0"/>
            </a:br>
            <a:r>
              <a:rPr lang="en-US" dirty="0"/>
              <a:t>Lorem Ipsum</a:t>
            </a:r>
          </a:p>
        </p:txBody>
      </p:sp>
      <p:sp>
        <p:nvSpPr>
          <p:cNvPr id="9" name="Rectangle 8">
            <a:extLst>
              <a:ext uri="{FF2B5EF4-FFF2-40B4-BE49-F238E27FC236}">
                <a16:creationId xmlns:a16="http://schemas.microsoft.com/office/drawing/2014/main" id="{2732D673-8A01-4D67-952F-C50DD619BB5A}"/>
              </a:ext>
            </a:extLst>
          </p:cNvPr>
          <p:cNvSpPr/>
          <p:nvPr/>
        </p:nvSpPr>
        <p:spPr>
          <a:xfrm>
            <a:off x="0" y="1353312"/>
            <a:ext cx="1755648" cy="3291840"/>
          </a:xfrm>
          <a:prstGeom prst="rect">
            <a:avLst/>
          </a:prstGeom>
          <a:solidFill>
            <a:srgbClr val="06C4B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0" name="Rectangle 9">
            <a:extLst>
              <a:ext uri="{FF2B5EF4-FFF2-40B4-BE49-F238E27FC236}">
                <a16:creationId xmlns:a16="http://schemas.microsoft.com/office/drawing/2014/main" id="{BCD94C69-E2DB-4D1B-9563-7EE92CB777A0}"/>
              </a:ext>
            </a:extLst>
          </p:cNvPr>
          <p:cNvSpPr/>
          <p:nvPr/>
        </p:nvSpPr>
        <p:spPr>
          <a:xfrm>
            <a:off x="7141464" y="1353312"/>
            <a:ext cx="5047488" cy="3291840"/>
          </a:xfrm>
          <a:prstGeom prst="rect">
            <a:avLst/>
          </a:prstGeom>
          <a:solidFill>
            <a:srgbClr val="06C4B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Tree>
    <p:extLst>
      <p:ext uri="{BB962C8B-B14F-4D97-AF65-F5344CB8AC3E}">
        <p14:creationId xmlns:p14="http://schemas.microsoft.com/office/powerpoint/2010/main" val="339011141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Divider B1_Tan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57400" y="1527048"/>
            <a:ext cx="4910328" cy="2935224"/>
          </a:xfrm>
        </p:spPr>
        <p:txBody>
          <a:bodyPr anchor="ctr" anchorCtr="0"/>
          <a:lstStyle>
            <a:lvl1pPr>
              <a:lnSpc>
                <a:spcPct val="100000"/>
              </a:lnSpc>
              <a:defRPr sz="3200"/>
            </a:lvl1pPr>
          </a:lstStyle>
          <a:p>
            <a:r>
              <a:rPr lang="en-US" dirty="0"/>
              <a:t>Divider Slide</a:t>
            </a:r>
            <a:br>
              <a:rPr lang="en-US" dirty="0"/>
            </a:br>
            <a:r>
              <a:rPr lang="en-US" dirty="0"/>
              <a:t>30 Characters Max.</a:t>
            </a:r>
            <a:br>
              <a:rPr lang="en-US" dirty="0"/>
            </a:br>
            <a:r>
              <a:rPr lang="en-US" dirty="0"/>
              <a:t>Lorem Ipsum</a:t>
            </a:r>
          </a:p>
        </p:txBody>
      </p:sp>
      <p:sp>
        <p:nvSpPr>
          <p:cNvPr id="9" name="Rectangle 8">
            <a:extLst>
              <a:ext uri="{FF2B5EF4-FFF2-40B4-BE49-F238E27FC236}">
                <a16:creationId xmlns:a16="http://schemas.microsoft.com/office/drawing/2014/main" id="{2732D673-8A01-4D67-952F-C50DD619BB5A}"/>
              </a:ext>
            </a:extLst>
          </p:cNvPr>
          <p:cNvSpPr/>
          <p:nvPr/>
        </p:nvSpPr>
        <p:spPr>
          <a:xfrm>
            <a:off x="0" y="1353312"/>
            <a:ext cx="1755648" cy="32918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0" name="Rectangle 9">
            <a:extLst>
              <a:ext uri="{FF2B5EF4-FFF2-40B4-BE49-F238E27FC236}">
                <a16:creationId xmlns:a16="http://schemas.microsoft.com/office/drawing/2014/main" id="{BCD94C69-E2DB-4D1B-9563-7EE92CB777A0}"/>
              </a:ext>
            </a:extLst>
          </p:cNvPr>
          <p:cNvSpPr/>
          <p:nvPr/>
        </p:nvSpPr>
        <p:spPr>
          <a:xfrm>
            <a:off x="7141464" y="1353312"/>
            <a:ext cx="5047488" cy="32918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Tree>
    <p:extLst>
      <p:ext uri="{BB962C8B-B14F-4D97-AF65-F5344CB8AC3E}">
        <p14:creationId xmlns:p14="http://schemas.microsoft.com/office/powerpoint/2010/main" val="199879988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4EDECE2-F9F2-4351-A826-ACD78703CADF}"/>
              </a:ext>
            </a:extLst>
          </p:cNvPr>
          <p:cNvSpPr>
            <a:spLocks noGrp="1"/>
          </p:cNvSpPr>
          <p:nvPr>
            <p:ph type="title" hasCustomPrompt="1"/>
          </p:nvPr>
        </p:nvSpPr>
        <p:spPr/>
        <p:txBody>
          <a:bodyPr/>
          <a:lstStyle/>
          <a:p>
            <a:r>
              <a:rPr lang="en-US" dirty="0"/>
              <a:t>Click to edit title</a:t>
            </a:r>
          </a:p>
        </p:txBody>
      </p:sp>
      <p:sp>
        <p:nvSpPr>
          <p:cNvPr id="3" name="Content Placeholder 2"/>
          <p:cNvSpPr>
            <a:spLocks noGrp="1"/>
          </p:cNvSpPr>
          <p:nvPr>
            <p:ph idx="1" hasCustomPrompt="1"/>
          </p:nvPr>
        </p:nvSpPr>
        <p:spPr/>
        <p:txBody>
          <a:body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2288501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Divider B1_Lem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57400" y="1527048"/>
            <a:ext cx="4910328" cy="2935224"/>
          </a:xfrm>
        </p:spPr>
        <p:txBody>
          <a:bodyPr anchor="ctr" anchorCtr="0"/>
          <a:lstStyle>
            <a:lvl1pPr>
              <a:lnSpc>
                <a:spcPct val="100000"/>
              </a:lnSpc>
              <a:defRPr sz="3200"/>
            </a:lvl1pPr>
          </a:lstStyle>
          <a:p>
            <a:r>
              <a:rPr lang="en-US" dirty="0"/>
              <a:t>Divider Slide</a:t>
            </a:r>
            <a:br>
              <a:rPr lang="en-US" dirty="0"/>
            </a:br>
            <a:r>
              <a:rPr lang="en-US" dirty="0"/>
              <a:t>30 Characters Max.</a:t>
            </a:r>
            <a:br>
              <a:rPr lang="en-US" dirty="0"/>
            </a:br>
            <a:r>
              <a:rPr lang="en-US" dirty="0"/>
              <a:t>Lorem Ipsum</a:t>
            </a:r>
          </a:p>
        </p:txBody>
      </p:sp>
      <p:sp>
        <p:nvSpPr>
          <p:cNvPr id="9" name="Rectangle 8">
            <a:extLst>
              <a:ext uri="{FF2B5EF4-FFF2-40B4-BE49-F238E27FC236}">
                <a16:creationId xmlns:a16="http://schemas.microsoft.com/office/drawing/2014/main" id="{2732D673-8A01-4D67-952F-C50DD619BB5A}"/>
              </a:ext>
            </a:extLst>
          </p:cNvPr>
          <p:cNvSpPr/>
          <p:nvPr/>
        </p:nvSpPr>
        <p:spPr>
          <a:xfrm>
            <a:off x="0" y="1353312"/>
            <a:ext cx="1755648" cy="329184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0" name="Rectangle 9">
            <a:extLst>
              <a:ext uri="{FF2B5EF4-FFF2-40B4-BE49-F238E27FC236}">
                <a16:creationId xmlns:a16="http://schemas.microsoft.com/office/drawing/2014/main" id="{BCD94C69-E2DB-4D1B-9563-7EE92CB777A0}"/>
              </a:ext>
            </a:extLst>
          </p:cNvPr>
          <p:cNvSpPr/>
          <p:nvPr/>
        </p:nvSpPr>
        <p:spPr>
          <a:xfrm>
            <a:off x="7141464" y="1353312"/>
            <a:ext cx="5047488" cy="329184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Tree>
    <p:extLst>
      <p:ext uri="{BB962C8B-B14F-4D97-AF65-F5344CB8AC3E}">
        <p14:creationId xmlns:p14="http://schemas.microsoft.com/office/powerpoint/2010/main" val="115108002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Divider B1_Ros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57400" y="1527048"/>
            <a:ext cx="4910328" cy="2935224"/>
          </a:xfrm>
        </p:spPr>
        <p:txBody>
          <a:bodyPr anchor="ctr" anchorCtr="0"/>
          <a:lstStyle>
            <a:lvl1pPr>
              <a:lnSpc>
                <a:spcPct val="100000"/>
              </a:lnSpc>
              <a:defRPr sz="3200"/>
            </a:lvl1pPr>
          </a:lstStyle>
          <a:p>
            <a:r>
              <a:rPr lang="en-US" dirty="0"/>
              <a:t>Divider Slide</a:t>
            </a:r>
            <a:br>
              <a:rPr lang="en-US" dirty="0"/>
            </a:br>
            <a:r>
              <a:rPr lang="en-US" dirty="0"/>
              <a:t>30 Characters Max.</a:t>
            </a:r>
            <a:br>
              <a:rPr lang="en-US" dirty="0"/>
            </a:br>
            <a:r>
              <a:rPr lang="en-US" dirty="0"/>
              <a:t>Lorem Ipsum</a:t>
            </a:r>
          </a:p>
        </p:txBody>
      </p:sp>
      <p:sp>
        <p:nvSpPr>
          <p:cNvPr id="9" name="Rectangle 8">
            <a:extLst>
              <a:ext uri="{FF2B5EF4-FFF2-40B4-BE49-F238E27FC236}">
                <a16:creationId xmlns:a16="http://schemas.microsoft.com/office/drawing/2014/main" id="{2732D673-8A01-4D67-952F-C50DD619BB5A}"/>
              </a:ext>
            </a:extLst>
          </p:cNvPr>
          <p:cNvSpPr/>
          <p:nvPr/>
        </p:nvSpPr>
        <p:spPr>
          <a:xfrm>
            <a:off x="0" y="1353312"/>
            <a:ext cx="1755648" cy="3291840"/>
          </a:xfrm>
          <a:prstGeom prst="rect">
            <a:avLst/>
          </a:prstGeom>
          <a:solidFill>
            <a:srgbClr val="E81159"/>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0" name="Rectangle 9">
            <a:extLst>
              <a:ext uri="{FF2B5EF4-FFF2-40B4-BE49-F238E27FC236}">
                <a16:creationId xmlns:a16="http://schemas.microsoft.com/office/drawing/2014/main" id="{BCD94C69-E2DB-4D1B-9563-7EE92CB777A0}"/>
              </a:ext>
            </a:extLst>
          </p:cNvPr>
          <p:cNvSpPr/>
          <p:nvPr/>
        </p:nvSpPr>
        <p:spPr>
          <a:xfrm>
            <a:off x="7141464" y="1353312"/>
            <a:ext cx="5047488" cy="3291840"/>
          </a:xfrm>
          <a:prstGeom prst="rect">
            <a:avLst/>
          </a:prstGeom>
          <a:solidFill>
            <a:srgbClr val="E81159"/>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Tree>
    <p:extLst>
      <p:ext uri="{BB962C8B-B14F-4D97-AF65-F5344CB8AC3E}">
        <p14:creationId xmlns:p14="http://schemas.microsoft.com/office/powerpoint/2010/main" val="357223203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userDrawn="1">
  <p:cSld name="TSTT Trend Exc Guide Cover">
    <p:bg>
      <p:bgRef idx="1001">
        <a:schemeClr val="bg2"/>
      </p:bgRef>
    </p:bg>
    <p:spTree>
      <p:nvGrpSpPr>
        <p:cNvPr id="1" name=""/>
        <p:cNvGrpSpPr/>
        <p:nvPr/>
      </p:nvGrpSpPr>
      <p:grpSpPr>
        <a:xfrm>
          <a:off x="0" y="0"/>
          <a:ext cx="0" cy="0"/>
          <a:chOff x="0" y="0"/>
          <a:chExt cx="0" cy="0"/>
        </a:xfrm>
      </p:grpSpPr>
      <p:pic>
        <p:nvPicPr>
          <p:cNvPr id="2" name="Picture 1" descr="A blue light trails with numbers&#10;&#10;Description automatically generated with medium confidence">
            <a:extLst>
              <a:ext uri="{FF2B5EF4-FFF2-40B4-BE49-F238E27FC236}">
                <a16:creationId xmlns:a16="http://schemas.microsoft.com/office/drawing/2014/main" id="{3B546D22-5263-1FA3-F4BB-A69B1B6CADC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TextBox 2">
            <a:extLst>
              <a:ext uri="{FF2B5EF4-FFF2-40B4-BE49-F238E27FC236}">
                <a16:creationId xmlns:a16="http://schemas.microsoft.com/office/drawing/2014/main" id="{8EF2A715-53C2-CE40-E7B4-683B184E1756}"/>
              </a:ext>
            </a:extLst>
          </p:cNvPr>
          <p:cNvSpPr txBox="1"/>
          <p:nvPr userDrawn="1"/>
        </p:nvSpPr>
        <p:spPr>
          <a:xfrm>
            <a:off x="789710" y="1551709"/>
            <a:ext cx="4461164" cy="400110"/>
          </a:xfrm>
          <a:prstGeom prst="rect">
            <a:avLst/>
          </a:prstGeom>
          <a:noFill/>
        </p:spPr>
        <p:txBody>
          <a:bodyPr wrap="square" lIns="0" rIns="0" rtlCol="0">
            <a:spAutoFit/>
          </a:bodyPr>
          <a:lstStyle/>
          <a:p>
            <a:pPr algn="l"/>
            <a:r>
              <a:rPr lang="en-US" sz="2000" b="1" dirty="0">
                <a:solidFill>
                  <a:srgbClr val="009AD7"/>
                </a:solidFill>
              </a:rPr>
              <a:t>Top Strategic Technology Trends</a:t>
            </a:r>
          </a:p>
        </p:txBody>
      </p:sp>
      <p:sp>
        <p:nvSpPr>
          <p:cNvPr id="14" name="TextBox 13">
            <a:extLst>
              <a:ext uri="{FF2B5EF4-FFF2-40B4-BE49-F238E27FC236}">
                <a16:creationId xmlns:a16="http://schemas.microsoft.com/office/drawing/2014/main" id="{BB93A754-CF98-4BEB-BE89-ADF1CF77AA4F}"/>
              </a:ext>
            </a:extLst>
          </p:cNvPr>
          <p:cNvSpPr txBox="1"/>
          <p:nvPr/>
        </p:nvSpPr>
        <p:spPr>
          <a:xfrm>
            <a:off x="457200" y="6326954"/>
            <a:ext cx="7095744" cy="323165"/>
          </a:xfrm>
          <a:prstGeom prst="rect">
            <a:avLst/>
          </a:prstGeom>
          <a:noFill/>
        </p:spPr>
        <p:txBody>
          <a:bodyPr wrap="square" lIns="0" tIns="0" rIns="0" bIns="0" rtlCol="0" anchor="b" anchorCtr="0">
            <a:spAutoFit/>
          </a:bodyPr>
          <a:lstStyle/>
          <a:p>
            <a:r>
              <a:rPr lang="en-US" sz="700" dirty="0"/>
              <a:t>© 2023 Gartner, Inc. and/or its affiliates. All rights reserved. Gartner is a registered trademark of Gartner, Inc. or its affiliates. This presentation, including all supporting materials, </a:t>
            </a:r>
            <a:br>
              <a:rPr lang="en-US" sz="700" dirty="0"/>
            </a:br>
            <a:r>
              <a:rPr lang="en-US" sz="700" dirty="0"/>
              <a:t>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p>
        </p:txBody>
      </p:sp>
    </p:spTree>
    <p:extLst>
      <p:ext uri="{BB962C8B-B14F-4D97-AF65-F5344CB8AC3E}">
        <p14:creationId xmlns:p14="http://schemas.microsoft.com/office/powerpoint/2010/main" val="389492075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userDrawn="1">
  <p:cSld name="SPA">
    <p:spTree>
      <p:nvGrpSpPr>
        <p:cNvPr id="1" name=""/>
        <p:cNvGrpSpPr/>
        <p:nvPr/>
      </p:nvGrpSpPr>
      <p:grpSpPr>
        <a:xfrm>
          <a:off x="0" y="0"/>
          <a:ext cx="0" cy="0"/>
          <a:chOff x="0" y="0"/>
          <a:chExt cx="0" cy="0"/>
        </a:xfrm>
      </p:grpSpPr>
      <p:pic>
        <p:nvPicPr>
          <p:cNvPr id="19" name="Picture 18" descr="A blue light on a black background&#10;&#10;Description automatically generated">
            <a:extLst>
              <a:ext uri="{FF2B5EF4-FFF2-40B4-BE49-F238E27FC236}">
                <a16:creationId xmlns:a16="http://schemas.microsoft.com/office/drawing/2014/main" id="{C084EEE6-85BB-3130-82F5-77E902D0AEF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7" name="TextBox 6">
            <a:extLst>
              <a:ext uri="{FF2B5EF4-FFF2-40B4-BE49-F238E27FC236}">
                <a16:creationId xmlns:a16="http://schemas.microsoft.com/office/drawing/2014/main" id="{1CB0A0DA-D68F-3555-A8FC-9072475BB3D2}"/>
              </a:ext>
            </a:extLst>
          </p:cNvPr>
          <p:cNvSpPr txBox="1"/>
          <p:nvPr userDrawn="1"/>
        </p:nvSpPr>
        <p:spPr>
          <a:xfrm>
            <a:off x="457200" y="6393216"/>
            <a:ext cx="7306056" cy="153888"/>
          </a:xfrm>
          <a:prstGeom prst="rect">
            <a:avLst/>
          </a:prstGeom>
          <a:noFill/>
        </p:spPr>
        <p:txBody>
          <a:bodyPr wrap="square" lIns="0" tIns="0" rIns="0" bIns="0" rtlCol="0" anchor="b" anchorCtr="0">
            <a:spAutoFit/>
          </a:bodyPr>
          <a:lstStyle/>
          <a:p>
            <a:pPr marL="228600" indent="-228600"/>
            <a:fld id="{E19460A7-1930-4D5F-A936-CB6F16095A68}" type="slidenum">
              <a:rPr lang="en-US" sz="1000" b="0" smtClean="0">
                <a:solidFill>
                  <a:schemeClr val="tx1"/>
                </a:solidFill>
              </a:rPr>
              <a:t>‹#›</a:t>
            </a:fld>
            <a:r>
              <a:rPr lang="en-US" sz="700" b="0" dirty="0">
                <a:solidFill>
                  <a:schemeClr val="tx1"/>
                </a:solidFill>
              </a:rPr>
              <a:t>	© 2023 Gartner, Inc. and/or its affiliates. All rights reserved.				</a:t>
            </a:r>
          </a:p>
        </p:txBody>
      </p:sp>
      <p:pic>
        <p:nvPicPr>
          <p:cNvPr id="8" name="Picture 7">
            <a:extLst>
              <a:ext uri="{FF2B5EF4-FFF2-40B4-BE49-F238E27FC236}">
                <a16:creationId xmlns:a16="http://schemas.microsoft.com/office/drawing/2014/main" id="{B9C905EF-049C-46CB-4D62-3533195610DA}"/>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0453051" y="6242938"/>
            <a:ext cx="1280161" cy="291370"/>
          </a:xfrm>
          <a:prstGeom prst="rect">
            <a:avLst/>
          </a:prstGeom>
        </p:spPr>
      </p:pic>
    </p:spTree>
    <p:extLst>
      <p:ext uri="{BB962C8B-B14F-4D97-AF65-F5344CB8AC3E}">
        <p14:creationId xmlns:p14="http://schemas.microsoft.com/office/powerpoint/2010/main" val="14176434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Intro">
    <p:spTree>
      <p:nvGrpSpPr>
        <p:cNvPr id="1" name=""/>
        <p:cNvGrpSpPr/>
        <p:nvPr/>
      </p:nvGrpSpPr>
      <p:grpSpPr>
        <a:xfrm>
          <a:off x="0" y="0"/>
          <a:ext cx="0" cy="0"/>
          <a:chOff x="0" y="0"/>
          <a:chExt cx="0" cy="0"/>
        </a:xfrm>
      </p:grpSpPr>
      <p:pic>
        <p:nvPicPr>
          <p:cNvPr id="12" name="Picture 11" descr="A blue light streaks in a dark background&#10;&#10;Description automatically generated with medium confidence">
            <a:extLst>
              <a:ext uri="{FF2B5EF4-FFF2-40B4-BE49-F238E27FC236}">
                <a16:creationId xmlns:a16="http://schemas.microsoft.com/office/drawing/2014/main" id="{70123DBE-9E3B-0255-19D2-CF46B73639C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7" name="TextBox 6">
            <a:extLst>
              <a:ext uri="{FF2B5EF4-FFF2-40B4-BE49-F238E27FC236}">
                <a16:creationId xmlns:a16="http://schemas.microsoft.com/office/drawing/2014/main" id="{1CB0A0DA-D68F-3555-A8FC-9072475BB3D2}"/>
              </a:ext>
            </a:extLst>
          </p:cNvPr>
          <p:cNvSpPr txBox="1"/>
          <p:nvPr userDrawn="1"/>
        </p:nvSpPr>
        <p:spPr>
          <a:xfrm>
            <a:off x="457200" y="6393216"/>
            <a:ext cx="7306056" cy="153888"/>
          </a:xfrm>
          <a:prstGeom prst="rect">
            <a:avLst/>
          </a:prstGeom>
          <a:noFill/>
        </p:spPr>
        <p:txBody>
          <a:bodyPr wrap="square" lIns="0" tIns="0" rIns="0" bIns="0" rtlCol="0" anchor="b" anchorCtr="0">
            <a:spAutoFit/>
          </a:bodyPr>
          <a:lstStyle/>
          <a:p>
            <a:pPr marL="228600" indent="-228600"/>
            <a:fld id="{E19460A7-1930-4D5F-A936-CB6F16095A68}" type="slidenum">
              <a:rPr lang="en-US" sz="1000" b="0" smtClean="0">
                <a:solidFill>
                  <a:schemeClr val="tx1"/>
                </a:solidFill>
              </a:rPr>
              <a:t>‹#›</a:t>
            </a:fld>
            <a:r>
              <a:rPr lang="en-US" sz="700" b="0" dirty="0">
                <a:solidFill>
                  <a:schemeClr val="tx1"/>
                </a:solidFill>
              </a:rPr>
              <a:t>	© 2023 Gartner, Inc. and/or its affiliates. All rights reserved.				</a:t>
            </a:r>
          </a:p>
        </p:txBody>
      </p:sp>
      <p:pic>
        <p:nvPicPr>
          <p:cNvPr id="8" name="Picture 7">
            <a:extLst>
              <a:ext uri="{FF2B5EF4-FFF2-40B4-BE49-F238E27FC236}">
                <a16:creationId xmlns:a16="http://schemas.microsoft.com/office/drawing/2014/main" id="{B9C905EF-049C-46CB-4D62-3533195610DA}"/>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0453051" y="6242938"/>
            <a:ext cx="1280161" cy="291370"/>
          </a:xfrm>
          <a:prstGeom prst="rect">
            <a:avLst/>
          </a:prstGeom>
        </p:spPr>
      </p:pic>
      <p:sp>
        <p:nvSpPr>
          <p:cNvPr id="3" name="Title 5">
            <a:extLst>
              <a:ext uri="{FF2B5EF4-FFF2-40B4-BE49-F238E27FC236}">
                <a16:creationId xmlns:a16="http://schemas.microsoft.com/office/drawing/2014/main" id="{D6D7F3CC-5498-C9F6-3FBD-0B3D589DACA3}"/>
              </a:ext>
            </a:extLst>
          </p:cNvPr>
          <p:cNvSpPr>
            <a:spLocks noGrp="1"/>
          </p:cNvSpPr>
          <p:nvPr>
            <p:ph type="title" hasCustomPrompt="1"/>
          </p:nvPr>
        </p:nvSpPr>
        <p:spPr>
          <a:xfrm>
            <a:off x="457200" y="1126604"/>
            <a:ext cx="11274552" cy="451231"/>
          </a:xfrm>
        </p:spPr>
        <p:txBody>
          <a:bodyPr/>
          <a:lstStyle>
            <a:lvl1pPr>
              <a:defRPr sz="3600"/>
            </a:lvl1pPr>
          </a:lstStyle>
          <a:p>
            <a:r>
              <a:rPr lang="en-US" dirty="0"/>
              <a:t>Click to edit title</a:t>
            </a:r>
          </a:p>
        </p:txBody>
      </p:sp>
    </p:spTree>
    <p:extLst>
      <p:ext uri="{BB962C8B-B14F-4D97-AF65-F5344CB8AC3E}">
        <p14:creationId xmlns:p14="http://schemas.microsoft.com/office/powerpoint/2010/main" val="124398659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STT Title_Content">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4A0AC26-6781-A8BE-8C6B-B0558B43440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1"/>
            <a:ext cx="12192001" cy="1479550"/>
          </a:xfrm>
          <a:prstGeom prst="rect">
            <a:avLst/>
          </a:prstGeom>
        </p:spPr>
      </p:pic>
      <p:sp>
        <p:nvSpPr>
          <p:cNvPr id="6" name="Title 5">
            <a:extLst>
              <a:ext uri="{FF2B5EF4-FFF2-40B4-BE49-F238E27FC236}">
                <a16:creationId xmlns:a16="http://schemas.microsoft.com/office/drawing/2014/main" id="{55DE8436-F632-4929-A0C4-8AB62F36165A}"/>
              </a:ext>
            </a:extLst>
          </p:cNvPr>
          <p:cNvSpPr>
            <a:spLocks noGrp="1"/>
          </p:cNvSpPr>
          <p:nvPr>
            <p:ph type="title"/>
          </p:nvPr>
        </p:nvSpPr>
        <p:spPr>
          <a:xfrm>
            <a:off x="457200" y="531767"/>
            <a:ext cx="11274552" cy="451231"/>
          </a:xfrm>
        </p:spPr>
        <p:txBody>
          <a:bodyPr/>
          <a:lstStyle>
            <a:lvl1pPr>
              <a:defRPr>
                <a:solidFill>
                  <a:schemeClr val="bg1"/>
                </a:solidFill>
              </a:defRPr>
            </a:lvl1pPr>
          </a:lstStyle>
          <a:p>
            <a:endParaRPr lang="en-US" dirty="0"/>
          </a:p>
        </p:txBody>
      </p:sp>
    </p:spTree>
    <p:extLst>
      <p:ext uri="{BB962C8B-B14F-4D97-AF65-F5344CB8AC3E}">
        <p14:creationId xmlns:p14="http://schemas.microsoft.com/office/powerpoint/2010/main" val="50561266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1_TSTT Title_Case Study">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29D8F0E-CFBF-9056-B91E-1D22F4B1815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1"/>
            <a:ext cx="12192001" cy="1479550"/>
          </a:xfrm>
          <a:prstGeom prst="rect">
            <a:avLst/>
          </a:prstGeom>
        </p:spPr>
      </p:pic>
      <p:sp>
        <p:nvSpPr>
          <p:cNvPr id="6" name="Title 5">
            <a:extLst>
              <a:ext uri="{FF2B5EF4-FFF2-40B4-BE49-F238E27FC236}">
                <a16:creationId xmlns:a16="http://schemas.microsoft.com/office/drawing/2014/main" id="{55DE8436-F632-4929-A0C4-8AB62F36165A}"/>
              </a:ext>
            </a:extLst>
          </p:cNvPr>
          <p:cNvSpPr>
            <a:spLocks noGrp="1"/>
          </p:cNvSpPr>
          <p:nvPr>
            <p:ph type="title" hasCustomPrompt="1"/>
          </p:nvPr>
        </p:nvSpPr>
        <p:spPr>
          <a:xfrm>
            <a:off x="458662" y="716229"/>
            <a:ext cx="11274552" cy="451231"/>
          </a:xfrm>
        </p:spPr>
        <p:txBody>
          <a:bodyPr/>
          <a:lstStyle>
            <a:lvl1pPr>
              <a:defRPr>
                <a:solidFill>
                  <a:schemeClr val="bg1"/>
                </a:solidFill>
              </a:defRPr>
            </a:lvl1pPr>
          </a:lstStyle>
          <a:p>
            <a:r>
              <a:rPr lang="en-US" dirty="0"/>
              <a:t>Click to edit title</a:t>
            </a:r>
          </a:p>
        </p:txBody>
      </p:sp>
      <p:sp>
        <p:nvSpPr>
          <p:cNvPr id="5" name="TextBox 4">
            <a:extLst>
              <a:ext uri="{FF2B5EF4-FFF2-40B4-BE49-F238E27FC236}">
                <a16:creationId xmlns:a16="http://schemas.microsoft.com/office/drawing/2014/main" id="{C0CD51F3-220D-9E23-0E94-0FD182F263BC}"/>
              </a:ext>
            </a:extLst>
          </p:cNvPr>
          <p:cNvSpPr txBox="1"/>
          <p:nvPr userDrawn="1"/>
        </p:nvSpPr>
        <p:spPr>
          <a:xfrm>
            <a:off x="458786" y="220643"/>
            <a:ext cx="10808481" cy="400110"/>
          </a:xfrm>
          <a:prstGeom prst="rect">
            <a:avLst/>
          </a:prstGeom>
          <a:noFill/>
        </p:spPr>
        <p:txBody>
          <a:bodyPr wrap="square" lIns="0" rIns="0" rtlCol="0">
            <a:spAutoFit/>
          </a:bodyPr>
          <a:lstStyle/>
          <a:p>
            <a:pPr>
              <a:spcBef>
                <a:spcPts val="600"/>
              </a:spcBef>
            </a:pPr>
            <a:r>
              <a:rPr lang="en-US" sz="2000" dirty="0">
                <a:solidFill>
                  <a:srgbClr val="009AD7"/>
                </a:solidFill>
                <a:latin typeface="Arial" panose="020B0604020202020204" pitchFamily="34" charset="0"/>
                <a:cs typeface="Arial" panose="020B0604020202020204" pitchFamily="34" charset="0"/>
              </a:rPr>
              <a:t>Case Example</a:t>
            </a:r>
            <a:endParaRPr lang="en-US" sz="3600" dirty="0">
              <a:solidFill>
                <a:schemeClr val="bg1"/>
              </a:solidFill>
              <a:latin typeface="Arial"/>
              <a:cs typeface="Arial"/>
            </a:endParaRPr>
          </a:p>
        </p:txBody>
      </p:sp>
    </p:spTree>
    <p:extLst>
      <p:ext uri="{BB962C8B-B14F-4D97-AF65-F5344CB8AC3E}">
        <p14:creationId xmlns:p14="http://schemas.microsoft.com/office/powerpoint/2010/main" val="284428512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userDrawn="1">
  <p:cSld name="Recommended Research">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hasCustomPrompt="1"/>
          </p:nvPr>
        </p:nvSpPr>
        <p:spPr>
          <a:xfrm>
            <a:off x="457200" y="1527175"/>
            <a:ext cx="11276013" cy="4460873"/>
          </a:xfrm>
        </p:spPr>
        <p:txBody>
          <a:bodyPr/>
          <a:lstStyle>
            <a:lvl1pPr marL="457200" indent="-457200">
              <a:buClr>
                <a:schemeClr val="tx2"/>
              </a:buClr>
              <a:buSzPct val="130000"/>
              <a:buFontTx/>
              <a:buBlip>
                <a:blip r:embed="rId2">
                  <a:extLst>
                    <a:ext uri="{96DAC541-7B7A-43D3-8B79-37D633B846F1}">
                      <asvg:svgBlip xmlns:asvg="http://schemas.microsoft.com/office/drawing/2016/SVG/main" r:embed="rId3"/>
                    </a:ext>
                  </a:extLst>
                </a:blip>
              </a:buBlip>
              <a:defRPr/>
            </a:lvl1pPr>
            <a:lvl2pPr marL="950976">
              <a:buClrTx/>
              <a:defRPr/>
            </a:lvl2pPr>
            <a:lvl3pPr marL="1389888">
              <a:buClrTx/>
              <a:defRPr/>
            </a:lvl3pPr>
            <a:lvl4pPr marL="1883664">
              <a:buClrTx/>
              <a:defRPr/>
            </a:lvl4pPr>
            <a:lvl5pPr marL="2322576">
              <a:buClrTx/>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Box 91"/>
          <p:cNvSpPr txBox="1">
            <a:spLocks noChangeAspect="1" noChangeArrowheads="1"/>
          </p:cNvSpPr>
          <p:nvPr userDrawn="1"/>
        </p:nvSpPr>
        <p:spPr bwMode="gray">
          <a:xfrm>
            <a:off x="457200" y="6230064"/>
            <a:ext cx="6229673" cy="123111"/>
          </a:xfrm>
          <a:prstGeom prst="rect">
            <a:avLst/>
          </a:prstGeom>
          <a:noFill/>
        </p:spPr>
        <p:txBody>
          <a:bodyPr wrap="square" lIns="0" tIns="0" rIns="0" bIns="0" rtlCol="0" anchor="b" anchorCtr="0">
            <a:spAutoFit/>
          </a:bodyPr>
          <a:lstStyle>
            <a:defPPr>
              <a:defRPr lang="en-US"/>
            </a:defPPr>
            <a:lvl1pPr>
              <a:defRPr sz="800">
                <a:solidFill>
                  <a:schemeClr val="accent2">
                    <a:lumMod val="75000"/>
                  </a:schemeClr>
                </a:solidFill>
              </a:defRPr>
            </a:lvl1pPr>
          </a:lstStyle>
          <a:p>
            <a:pPr lvl="0"/>
            <a:r>
              <a:rPr lang="en-US">
                <a:solidFill>
                  <a:srgbClr val="6F7878"/>
                </a:solidFill>
              </a:rPr>
              <a:t>Access to Gartner research is subject to entitlement. For information, please contact your Gartner representative.</a:t>
            </a:r>
          </a:p>
        </p:txBody>
      </p:sp>
    </p:spTree>
    <p:extLst>
      <p:ext uri="{BB962C8B-B14F-4D97-AF65-F5344CB8AC3E}">
        <p14:creationId xmlns:p14="http://schemas.microsoft.com/office/powerpoint/2010/main" val="22086033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wo column graphics righ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title</a:t>
            </a:r>
          </a:p>
        </p:txBody>
      </p:sp>
      <p:sp>
        <p:nvSpPr>
          <p:cNvPr id="3" name="Content Placeholder 2"/>
          <p:cNvSpPr>
            <a:spLocks noGrp="1"/>
          </p:cNvSpPr>
          <p:nvPr>
            <p:ph sz="half" idx="1" hasCustomPrompt="1"/>
          </p:nvPr>
        </p:nvSpPr>
        <p:spPr>
          <a:xfrm>
            <a:off x="457200" y="1527048"/>
            <a:ext cx="5495544" cy="4462272"/>
          </a:xfrm>
        </p:spPr>
        <p:txBody>
          <a:body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9404199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lum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title</a:t>
            </a:r>
          </a:p>
        </p:txBody>
      </p:sp>
      <p:sp>
        <p:nvSpPr>
          <p:cNvPr id="3" name="Content Placeholder 2"/>
          <p:cNvSpPr>
            <a:spLocks noGrp="1"/>
          </p:cNvSpPr>
          <p:nvPr>
            <p:ph sz="half" idx="1" hasCustomPrompt="1"/>
          </p:nvPr>
        </p:nvSpPr>
        <p:spPr>
          <a:xfrm>
            <a:off x="457200" y="1527048"/>
            <a:ext cx="5495544" cy="4462272"/>
          </a:xfrm>
        </p:spPr>
        <p:txBody>
          <a:body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hasCustomPrompt="1"/>
          </p:nvPr>
        </p:nvSpPr>
        <p:spPr>
          <a:xfrm>
            <a:off x="6236208" y="1527048"/>
            <a:ext cx="5495544" cy="4462272"/>
          </a:xfrm>
        </p:spPr>
        <p:txBody>
          <a:body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97837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hree colum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title</a:t>
            </a:r>
          </a:p>
        </p:txBody>
      </p:sp>
      <p:sp>
        <p:nvSpPr>
          <p:cNvPr id="3" name="Content Placeholder 2"/>
          <p:cNvSpPr>
            <a:spLocks noGrp="1"/>
          </p:cNvSpPr>
          <p:nvPr>
            <p:ph sz="half" idx="1" hasCustomPrompt="1"/>
          </p:nvPr>
        </p:nvSpPr>
        <p:spPr>
          <a:xfrm>
            <a:off x="457200" y="1527048"/>
            <a:ext cx="3337560" cy="4462272"/>
          </a:xfrm>
        </p:spPr>
        <p:txBody>
          <a:bodyPr/>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hasCustomPrompt="1"/>
          </p:nvPr>
        </p:nvSpPr>
        <p:spPr>
          <a:xfrm>
            <a:off x="4425696" y="1527048"/>
            <a:ext cx="3337560" cy="4462272"/>
          </a:xfrm>
        </p:spPr>
        <p:txBody>
          <a:bodyPr/>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3">
            <a:extLst>
              <a:ext uri="{FF2B5EF4-FFF2-40B4-BE49-F238E27FC236}">
                <a16:creationId xmlns:a16="http://schemas.microsoft.com/office/drawing/2014/main" id="{13ADFCF5-3DAD-4A00-B1EE-30FF7A1A1DC5}"/>
              </a:ext>
            </a:extLst>
          </p:cNvPr>
          <p:cNvSpPr>
            <a:spLocks noGrp="1"/>
          </p:cNvSpPr>
          <p:nvPr>
            <p:ph sz="half" idx="10" hasCustomPrompt="1"/>
          </p:nvPr>
        </p:nvSpPr>
        <p:spPr>
          <a:xfrm>
            <a:off x="8394192" y="1527048"/>
            <a:ext cx="3337560" cy="4462272"/>
          </a:xfrm>
        </p:spPr>
        <p:txBody>
          <a:bodyPr/>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8314123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hree column shaded">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title</a:t>
            </a:r>
          </a:p>
        </p:txBody>
      </p:sp>
      <p:sp>
        <p:nvSpPr>
          <p:cNvPr id="3" name="Content Placeholder 2"/>
          <p:cNvSpPr>
            <a:spLocks noGrp="1"/>
          </p:cNvSpPr>
          <p:nvPr>
            <p:ph sz="half" idx="1" hasCustomPrompt="1"/>
          </p:nvPr>
        </p:nvSpPr>
        <p:spPr>
          <a:xfrm>
            <a:off x="457200" y="1527048"/>
            <a:ext cx="3337560" cy="4462272"/>
          </a:xfrm>
          <a:solidFill>
            <a:srgbClr val="F4F4F4"/>
          </a:solidFill>
        </p:spPr>
        <p:txBody>
          <a:bodyPr lIns="182880" tIns="182880" rIns="91440" bIns="91440"/>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hasCustomPrompt="1"/>
          </p:nvPr>
        </p:nvSpPr>
        <p:spPr>
          <a:xfrm>
            <a:off x="4425696" y="1527048"/>
            <a:ext cx="3337560" cy="4462272"/>
          </a:xfrm>
          <a:solidFill>
            <a:srgbClr val="F4F4F4"/>
          </a:solidFill>
        </p:spPr>
        <p:txBody>
          <a:bodyPr lIns="182880" tIns="182880" rIns="91440" bIns="91440"/>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3">
            <a:extLst>
              <a:ext uri="{FF2B5EF4-FFF2-40B4-BE49-F238E27FC236}">
                <a16:creationId xmlns:a16="http://schemas.microsoft.com/office/drawing/2014/main" id="{13ADFCF5-3DAD-4A00-B1EE-30FF7A1A1DC5}"/>
              </a:ext>
            </a:extLst>
          </p:cNvPr>
          <p:cNvSpPr>
            <a:spLocks noGrp="1"/>
          </p:cNvSpPr>
          <p:nvPr>
            <p:ph sz="half" idx="10" hasCustomPrompt="1"/>
          </p:nvPr>
        </p:nvSpPr>
        <p:spPr>
          <a:xfrm>
            <a:off x="8394192" y="1527048"/>
            <a:ext cx="3337560" cy="4462272"/>
          </a:xfrm>
          <a:solidFill>
            <a:srgbClr val="F4F4F4"/>
          </a:solidFill>
        </p:spPr>
        <p:txBody>
          <a:bodyPr lIns="182880" tIns="182880" rIns="91440" bIns="91440"/>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31946258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7.xml"/><Relationship Id="rId13" Type="http://schemas.openxmlformats.org/officeDocument/2006/relationships/theme" Target="../theme/theme2.xml"/><Relationship Id="rId3" Type="http://schemas.openxmlformats.org/officeDocument/2006/relationships/slideLayout" Target="../slideLayouts/slideLayout22.xml"/><Relationship Id="rId7" Type="http://schemas.openxmlformats.org/officeDocument/2006/relationships/slideLayout" Target="../slideLayouts/slideLayout26.xml"/><Relationship Id="rId12" Type="http://schemas.openxmlformats.org/officeDocument/2006/relationships/slideLayout" Target="../slideLayouts/slideLayout31.xml"/><Relationship Id="rId2" Type="http://schemas.openxmlformats.org/officeDocument/2006/relationships/slideLayout" Target="../slideLayouts/slideLayout21.xml"/><Relationship Id="rId1" Type="http://schemas.openxmlformats.org/officeDocument/2006/relationships/slideLayout" Target="../slideLayouts/slideLayout20.xml"/><Relationship Id="rId6" Type="http://schemas.openxmlformats.org/officeDocument/2006/relationships/slideLayout" Target="../slideLayouts/slideLayout25.xml"/><Relationship Id="rId11" Type="http://schemas.openxmlformats.org/officeDocument/2006/relationships/slideLayout" Target="../slideLayouts/slideLayout30.xml"/><Relationship Id="rId5" Type="http://schemas.openxmlformats.org/officeDocument/2006/relationships/slideLayout" Target="../slideLayouts/slideLayout24.xml"/><Relationship Id="rId10" Type="http://schemas.openxmlformats.org/officeDocument/2006/relationships/slideLayout" Target="../slideLayouts/slideLayout29.xml"/><Relationship Id="rId4" Type="http://schemas.openxmlformats.org/officeDocument/2006/relationships/slideLayout" Target="../slideLayouts/slideLayout23.xml"/><Relationship Id="rId9" Type="http://schemas.openxmlformats.org/officeDocument/2006/relationships/slideLayout" Target="../slideLayouts/slideLayout28.xml"/><Relationship Id="rId14" Type="http://schemas.openxmlformats.org/officeDocument/2006/relationships/image" Target="../media/image2.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9.xml"/><Relationship Id="rId3" Type="http://schemas.openxmlformats.org/officeDocument/2006/relationships/slideLayout" Target="../slideLayouts/slideLayout34.xml"/><Relationship Id="rId7" Type="http://schemas.openxmlformats.org/officeDocument/2006/relationships/slideLayout" Target="../slideLayouts/slideLayout38.xml"/><Relationship Id="rId12" Type="http://schemas.openxmlformats.org/officeDocument/2006/relationships/image" Target="../media/image1.png"/><Relationship Id="rId2" Type="http://schemas.openxmlformats.org/officeDocument/2006/relationships/slideLayout" Target="../slideLayouts/slideLayout33.xml"/><Relationship Id="rId1" Type="http://schemas.openxmlformats.org/officeDocument/2006/relationships/slideLayout" Target="../slideLayouts/slideLayout32.xml"/><Relationship Id="rId6" Type="http://schemas.openxmlformats.org/officeDocument/2006/relationships/slideLayout" Target="../slideLayouts/slideLayout37.xml"/><Relationship Id="rId11" Type="http://schemas.openxmlformats.org/officeDocument/2006/relationships/theme" Target="../theme/theme3.xml"/><Relationship Id="rId5" Type="http://schemas.openxmlformats.org/officeDocument/2006/relationships/slideLayout" Target="../slideLayouts/slideLayout36.xml"/><Relationship Id="rId10" Type="http://schemas.openxmlformats.org/officeDocument/2006/relationships/slideLayout" Target="../slideLayouts/slideLayout41.xml"/><Relationship Id="rId4" Type="http://schemas.openxmlformats.org/officeDocument/2006/relationships/slideLayout" Target="../slideLayouts/slideLayout35.xml"/><Relationship Id="rId9" Type="http://schemas.openxmlformats.org/officeDocument/2006/relationships/slideLayout" Target="../slideLayouts/slideLayout40.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9.xml"/><Relationship Id="rId3" Type="http://schemas.openxmlformats.org/officeDocument/2006/relationships/slideLayout" Target="../slideLayouts/slideLayout44.xml"/><Relationship Id="rId7" Type="http://schemas.openxmlformats.org/officeDocument/2006/relationships/slideLayout" Target="../slideLayouts/slideLayout48.xml"/><Relationship Id="rId12" Type="http://schemas.openxmlformats.org/officeDocument/2006/relationships/image" Target="../media/image2.png"/><Relationship Id="rId2" Type="http://schemas.openxmlformats.org/officeDocument/2006/relationships/slideLayout" Target="../slideLayouts/slideLayout43.xml"/><Relationship Id="rId1" Type="http://schemas.openxmlformats.org/officeDocument/2006/relationships/slideLayout" Target="../slideLayouts/slideLayout42.xml"/><Relationship Id="rId6" Type="http://schemas.openxmlformats.org/officeDocument/2006/relationships/slideLayout" Target="../slideLayouts/slideLayout47.xml"/><Relationship Id="rId11" Type="http://schemas.openxmlformats.org/officeDocument/2006/relationships/theme" Target="../theme/theme4.xml"/><Relationship Id="rId5" Type="http://schemas.openxmlformats.org/officeDocument/2006/relationships/slideLayout" Target="../slideLayouts/slideLayout46.xml"/><Relationship Id="rId10" Type="http://schemas.openxmlformats.org/officeDocument/2006/relationships/slideLayout" Target="../slideLayouts/slideLayout51.xml"/><Relationship Id="rId4" Type="http://schemas.openxmlformats.org/officeDocument/2006/relationships/slideLayout" Target="../slideLayouts/slideLayout45.xml"/><Relationship Id="rId9" Type="http://schemas.openxmlformats.org/officeDocument/2006/relationships/slideLayout" Target="../slideLayouts/slideLayout50.xml"/></Relationships>
</file>

<file path=ppt/slideMasters/_rels/slideMaster5.xml.rels><?xml version="1.0" encoding="UTF-8" standalone="yes"?>
<Relationships xmlns="http://schemas.openxmlformats.org/package/2006/relationships"><Relationship Id="rId3" Type="http://schemas.openxmlformats.org/officeDocument/2006/relationships/slideLayout" Target="../slideLayouts/slideLayout54.xml"/><Relationship Id="rId2" Type="http://schemas.openxmlformats.org/officeDocument/2006/relationships/slideLayout" Target="../slideLayouts/slideLayout53.xml"/><Relationship Id="rId1" Type="http://schemas.openxmlformats.org/officeDocument/2006/relationships/slideLayout" Target="../slideLayouts/slideLayout52.xml"/><Relationship Id="rId5" Type="http://schemas.openxmlformats.org/officeDocument/2006/relationships/image" Target="../media/image5.png"/><Relationship Id="rId4"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3" Type="http://schemas.openxmlformats.org/officeDocument/2006/relationships/slideLayout" Target="../slideLayouts/slideLayout57.xml"/><Relationship Id="rId2" Type="http://schemas.openxmlformats.org/officeDocument/2006/relationships/slideLayout" Target="../slideLayouts/slideLayout56.xml"/><Relationship Id="rId1" Type="http://schemas.openxmlformats.org/officeDocument/2006/relationships/slideLayout" Target="../slideLayouts/slideLayout55.xml"/><Relationship Id="rId5" Type="http://schemas.openxmlformats.org/officeDocument/2006/relationships/image" Target="../media/image9.png"/><Relationship Id="rId4" Type="http://schemas.openxmlformats.org/officeDocument/2006/relationships/theme" Target="../theme/theme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361950"/>
            <a:ext cx="11274552" cy="451231"/>
          </a:xfrm>
          <a:prstGeom prst="rect">
            <a:avLst/>
          </a:prstGeom>
        </p:spPr>
        <p:txBody>
          <a:bodyPr vert="horz" lIns="0" tIns="0" rIns="0" bIns="0" rtlCol="0" anchor="t" anchorCtr="0">
            <a:noAutofit/>
          </a:bodyPr>
          <a:lstStyle/>
          <a:p>
            <a:r>
              <a:rPr lang="en-US" dirty="0"/>
              <a:t>Click to edit title</a:t>
            </a:r>
          </a:p>
        </p:txBody>
      </p:sp>
      <p:sp>
        <p:nvSpPr>
          <p:cNvPr id="3" name="Text Placeholder 2"/>
          <p:cNvSpPr>
            <a:spLocks noGrp="1"/>
          </p:cNvSpPr>
          <p:nvPr>
            <p:ph type="body" idx="1"/>
          </p:nvPr>
        </p:nvSpPr>
        <p:spPr>
          <a:xfrm>
            <a:off x="457200" y="1527048"/>
            <a:ext cx="11274552" cy="4462272"/>
          </a:xfrm>
          <a:prstGeom prst="rect">
            <a:avLst/>
          </a:prstGeom>
        </p:spPr>
        <p:txBody>
          <a:bodyPr vert="horz" lIns="0" tIns="0" rIns="0" bIns="0" rtlCol="0">
            <a:noAutofit/>
          </a:body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TextBox 13">
            <a:extLst>
              <a:ext uri="{FF2B5EF4-FFF2-40B4-BE49-F238E27FC236}">
                <a16:creationId xmlns:a16="http://schemas.microsoft.com/office/drawing/2014/main" id="{4C02A410-1807-488C-9458-4CFAF1E4E8F0}"/>
              </a:ext>
            </a:extLst>
          </p:cNvPr>
          <p:cNvSpPr txBox="1"/>
          <p:nvPr/>
        </p:nvSpPr>
        <p:spPr>
          <a:xfrm>
            <a:off x="457200" y="6393216"/>
            <a:ext cx="7306056" cy="153888"/>
          </a:xfrm>
          <a:prstGeom prst="rect">
            <a:avLst/>
          </a:prstGeom>
          <a:noFill/>
        </p:spPr>
        <p:txBody>
          <a:bodyPr wrap="square" lIns="0" tIns="0" rIns="0" bIns="0" rtlCol="0" anchor="b" anchorCtr="0">
            <a:spAutoFit/>
          </a:bodyPr>
          <a:lstStyle/>
          <a:p>
            <a:pPr marL="228600" indent="-228600"/>
            <a:fld id="{E19460A7-1930-4D5F-A936-CB6F16095A68}" type="slidenum">
              <a:rPr lang="en-US" sz="1000" b="0" smtClean="0">
                <a:solidFill>
                  <a:schemeClr val="tx1"/>
                </a:solidFill>
              </a:rPr>
              <a:t>‹#›</a:t>
            </a:fld>
            <a:r>
              <a:rPr lang="en-US" sz="700" b="0" dirty="0">
                <a:solidFill>
                  <a:schemeClr val="tx1"/>
                </a:solidFill>
              </a:rPr>
              <a:t>	© 2023 Gartner, Inc. and/or its affiliates. All rights reserved.				</a:t>
            </a:r>
          </a:p>
        </p:txBody>
      </p:sp>
      <p:pic>
        <p:nvPicPr>
          <p:cNvPr id="7" name="Picture 6">
            <a:extLst>
              <a:ext uri="{FF2B5EF4-FFF2-40B4-BE49-F238E27FC236}">
                <a16:creationId xmlns:a16="http://schemas.microsoft.com/office/drawing/2014/main" id="{57E7FBBB-CE99-4B6D-A472-B54EFCF17046}"/>
              </a:ext>
            </a:extLst>
          </p:cNvPr>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10453052" y="6242938"/>
            <a:ext cx="1280160" cy="291370"/>
          </a:xfrm>
          <a:prstGeom prst="rect">
            <a:avLst/>
          </a:prstGeom>
        </p:spPr>
      </p:pic>
    </p:spTree>
    <p:extLst>
      <p:ext uri="{BB962C8B-B14F-4D97-AF65-F5344CB8AC3E}">
        <p14:creationId xmlns:p14="http://schemas.microsoft.com/office/powerpoint/2010/main" val="377813297"/>
      </p:ext>
    </p:extLst>
  </p:cSld>
  <p:clrMap bg1="lt1" tx1="dk1" bg2="lt2" tx2="dk2" accent1="accent1" accent2="accent2" accent3="accent3" accent4="accent4" accent5="accent5" accent6="accent6" hlink="hlink" folHlink="folHlink"/>
  <p:sldLayoutIdLst>
    <p:sldLayoutId id="2147483929" r:id="rId1"/>
    <p:sldLayoutId id="2147483852" r:id="rId2"/>
    <p:sldLayoutId id="2147483854" r:id="rId3"/>
    <p:sldLayoutId id="2147483855" r:id="rId4"/>
    <p:sldLayoutId id="2147483856" r:id="rId5"/>
    <p:sldLayoutId id="2147483857" r:id="rId6"/>
    <p:sldLayoutId id="2147483858" r:id="rId7"/>
    <p:sldLayoutId id="2147483859" r:id="rId8"/>
    <p:sldLayoutId id="2147483860" r:id="rId9"/>
    <p:sldLayoutId id="2147483943" r:id="rId10"/>
    <p:sldLayoutId id="2147483944" r:id="rId11"/>
    <p:sldLayoutId id="2147483863" r:id="rId12"/>
    <p:sldLayoutId id="2147483864" r:id="rId13"/>
    <p:sldLayoutId id="2147483867" r:id="rId14"/>
    <p:sldLayoutId id="2147483941" r:id="rId15"/>
    <p:sldLayoutId id="2147483947" r:id="rId16"/>
    <p:sldLayoutId id="2147483948" r:id="rId17"/>
    <p:sldLayoutId id="2147483949" r:id="rId18"/>
    <p:sldLayoutId id="2147483950" r:id="rId19"/>
  </p:sldLayoutIdLst>
  <mc:AlternateContent xmlns:mc="http://schemas.openxmlformats.org/markup-compatibility/2006" xmlns:p14="http://schemas.microsoft.com/office/powerpoint/2010/main">
    <mc:Choice Requires="p14">
      <p:transition p14:dur="10"/>
    </mc:Choice>
    <mc:Fallback xmlns="">
      <p:transition/>
    </mc:Fallback>
  </mc:AlternateContent>
  <p:hf sldNum="0" hdr="0" ftr="0" dt="0"/>
  <p:txStyles>
    <p:titleStyle>
      <a:lvl1pPr algn="l" defTabSz="914400" rtl="0" eaLnBrk="1" latinLnBrk="0" hangingPunct="1">
        <a:lnSpc>
          <a:spcPct val="90000"/>
        </a:lnSpc>
        <a:spcBef>
          <a:spcPts val="0"/>
        </a:spcBef>
        <a:spcAft>
          <a:spcPts val="1200"/>
        </a:spcAft>
        <a:buNone/>
        <a:defRPr sz="3200" kern="1200">
          <a:solidFill>
            <a:schemeClr val="tx2"/>
          </a:solidFill>
          <a:latin typeface="+mj-lt"/>
          <a:ea typeface="+mj-ea"/>
          <a:cs typeface="+mj-cs"/>
        </a:defRPr>
      </a:lvl1pPr>
    </p:titleStyle>
    <p:bodyStyle>
      <a:lvl1pPr marL="246063" indent="-246063" algn="l" defTabSz="914400" rtl="0" eaLnBrk="1" latinLnBrk="0" hangingPunct="1">
        <a:lnSpc>
          <a:spcPct val="90000"/>
        </a:lnSpc>
        <a:spcBef>
          <a:spcPts val="1200"/>
        </a:spcBef>
        <a:spcAft>
          <a:spcPts val="0"/>
        </a:spcAft>
        <a:buSzPct val="100000"/>
        <a:buFont typeface="Arial" panose="020B0604020202020204" pitchFamily="34" charset="0"/>
        <a:buChar char="•"/>
        <a:defRPr sz="2400" kern="1200">
          <a:solidFill>
            <a:schemeClr val="tx1"/>
          </a:solidFill>
          <a:latin typeface="+mn-lt"/>
          <a:ea typeface="+mn-ea"/>
          <a:cs typeface="+mn-cs"/>
        </a:defRPr>
      </a:lvl1pPr>
      <a:lvl2pPr marL="742950" indent="-314325" algn="l" defTabSz="914400" rtl="0" eaLnBrk="1" latinLnBrk="0" hangingPunct="1">
        <a:lnSpc>
          <a:spcPct val="90000"/>
        </a:lnSpc>
        <a:spcBef>
          <a:spcPts val="1200"/>
        </a:spcBef>
        <a:spcAft>
          <a:spcPts val="0"/>
        </a:spcAft>
        <a:buSzPct val="100000"/>
        <a:buFont typeface="Arial" panose="020B0604020202020204" pitchFamily="34" charset="0"/>
        <a:buChar char="–"/>
        <a:defRPr sz="2400" kern="1200">
          <a:solidFill>
            <a:schemeClr val="tx1"/>
          </a:solidFill>
          <a:latin typeface="+mn-lt"/>
          <a:ea typeface="+mn-ea"/>
          <a:cs typeface="+mn-cs"/>
        </a:defRPr>
      </a:lvl2pPr>
      <a:lvl3pPr marL="1174750" indent="-247650" algn="l" defTabSz="914400" rtl="0" eaLnBrk="1" latinLnBrk="0" hangingPunct="1">
        <a:lnSpc>
          <a:spcPct val="90000"/>
        </a:lnSpc>
        <a:spcBef>
          <a:spcPts val="1200"/>
        </a:spcBef>
        <a:spcAft>
          <a:spcPts val="0"/>
        </a:spcAft>
        <a:buSzPct val="100000"/>
        <a:buFont typeface="Arial" panose="020B0604020202020204" pitchFamily="34" charset="0"/>
        <a:buChar char="•"/>
        <a:defRPr sz="2400" kern="1200">
          <a:solidFill>
            <a:schemeClr val="tx1"/>
          </a:solidFill>
          <a:latin typeface="+mn-lt"/>
          <a:ea typeface="+mn-ea"/>
          <a:cs typeface="+mn-cs"/>
        </a:defRPr>
      </a:lvl3pPr>
      <a:lvl4pPr marL="1674813" indent="-317500" algn="l" defTabSz="914400" rtl="0" eaLnBrk="1" latinLnBrk="0" hangingPunct="1">
        <a:lnSpc>
          <a:spcPct val="90000"/>
        </a:lnSpc>
        <a:spcBef>
          <a:spcPts val="1200"/>
        </a:spcBef>
        <a:spcAft>
          <a:spcPts val="0"/>
        </a:spcAft>
        <a:buSzPct val="100000"/>
        <a:buFont typeface="Arial" panose="020B0604020202020204" pitchFamily="34" charset="0"/>
        <a:buChar char="–"/>
        <a:tabLst/>
        <a:defRPr sz="2400" kern="1200">
          <a:solidFill>
            <a:schemeClr val="tx1"/>
          </a:solidFill>
          <a:latin typeface="+mn-lt"/>
          <a:ea typeface="+mn-ea"/>
          <a:cs typeface="+mn-cs"/>
        </a:defRPr>
      </a:lvl4pPr>
      <a:lvl5pPr marL="2105025" indent="-247650" algn="l" defTabSz="914400" rtl="0" eaLnBrk="1" latinLnBrk="0" hangingPunct="1">
        <a:lnSpc>
          <a:spcPct val="90000"/>
        </a:lnSpc>
        <a:spcBef>
          <a:spcPts val="1200"/>
        </a:spcBef>
        <a:spcAft>
          <a:spcPts val="0"/>
        </a:spcAft>
        <a:buFont typeface="Arial" panose="020B0604020202020204" pitchFamily="34" charset="0"/>
        <a:buChar char="•"/>
        <a:defRPr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4" orient="horz" pos="2160" userDrawn="1">
          <p15:clr>
            <a:srgbClr val="A4A3A4"/>
          </p15:clr>
        </p15:guide>
        <p15:guide id="15" pos="3840" userDrawn="1">
          <p15:clr>
            <a:srgbClr val="A4A3A4"/>
          </p15:clr>
        </p15:guide>
        <p15:guide id="16" orient="horz" pos="228" userDrawn="1">
          <p15:clr>
            <a:srgbClr val="5ACBF0"/>
          </p15:clr>
        </p15:guide>
        <p15:guide id="17" orient="horz" pos="537" userDrawn="1">
          <p15:clr>
            <a:srgbClr val="FDE53C"/>
          </p15:clr>
        </p15:guide>
        <p15:guide id="18" orient="horz" pos="848" userDrawn="1">
          <p15:clr>
            <a:srgbClr val="FDE53C"/>
          </p15:clr>
        </p15:guide>
        <p15:guide id="19" orient="horz" pos="960" userDrawn="1">
          <p15:clr>
            <a:srgbClr val="5ACBF0"/>
          </p15:clr>
        </p15:guide>
        <p15:guide id="20" orient="horz" pos="3773" userDrawn="1">
          <p15:clr>
            <a:srgbClr val="FBAE40"/>
          </p15:clr>
        </p15:guide>
        <p15:guide id="21" orient="horz" pos="4001" userDrawn="1">
          <p15:clr>
            <a:srgbClr val="5ACBF0"/>
          </p15:clr>
        </p15:guide>
        <p15:guide id="22" orient="horz" pos="4113" userDrawn="1">
          <p15:clr>
            <a:srgbClr val="5ACBF0"/>
          </p15:clr>
        </p15:guide>
        <p15:guide id="23" pos="288" userDrawn="1">
          <p15:clr>
            <a:srgbClr val="5ACBF0"/>
          </p15:clr>
        </p15:guide>
        <p15:guide id="24" pos="3756" userDrawn="1">
          <p15:clr>
            <a:srgbClr val="5ACBF0"/>
          </p15:clr>
        </p15:guide>
        <p15:guide id="25" pos="3927" userDrawn="1">
          <p15:clr>
            <a:srgbClr val="5ACBF0"/>
          </p15:clr>
        </p15:guide>
        <p15:guide id="26" pos="7394" userDrawn="1">
          <p15:clr>
            <a:srgbClr val="5ACBF0"/>
          </p15:clr>
        </p15:guide>
        <p15:guide id="27" orient="horz" pos="3969" userDrawn="1">
          <p15:clr>
            <a:srgbClr val="9FCC3B"/>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361950"/>
            <a:ext cx="11274552" cy="451231"/>
          </a:xfrm>
          <a:prstGeom prst="rect">
            <a:avLst/>
          </a:prstGeom>
        </p:spPr>
        <p:txBody>
          <a:bodyPr vert="horz" lIns="0" tIns="0" rIns="0" bIns="0" rtlCol="0" anchor="t" anchorCtr="0">
            <a:noAutofit/>
          </a:bodyPr>
          <a:lstStyle/>
          <a:p>
            <a:r>
              <a:rPr lang="en-US" dirty="0"/>
              <a:t>Click to edit title</a:t>
            </a:r>
          </a:p>
        </p:txBody>
      </p:sp>
      <p:sp>
        <p:nvSpPr>
          <p:cNvPr id="3" name="Text Placeholder 2"/>
          <p:cNvSpPr>
            <a:spLocks noGrp="1"/>
          </p:cNvSpPr>
          <p:nvPr>
            <p:ph type="body" idx="1"/>
          </p:nvPr>
        </p:nvSpPr>
        <p:spPr>
          <a:xfrm>
            <a:off x="457200" y="1527048"/>
            <a:ext cx="11274552" cy="4462272"/>
          </a:xfrm>
          <a:prstGeom prst="rect">
            <a:avLst/>
          </a:prstGeom>
        </p:spPr>
        <p:txBody>
          <a:bodyPr vert="horz" lIns="0" tIns="0" rIns="0" bIns="0" rtlCol="0">
            <a:noAutofit/>
          </a:body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TextBox 13">
            <a:extLst>
              <a:ext uri="{FF2B5EF4-FFF2-40B4-BE49-F238E27FC236}">
                <a16:creationId xmlns:a16="http://schemas.microsoft.com/office/drawing/2014/main" id="{4C02A410-1807-488C-9458-4CFAF1E4E8F0}"/>
              </a:ext>
            </a:extLst>
          </p:cNvPr>
          <p:cNvSpPr txBox="1"/>
          <p:nvPr/>
        </p:nvSpPr>
        <p:spPr>
          <a:xfrm>
            <a:off x="457200" y="6393216"/>
            <a:ext cx="7306056" cy="153888"/>
          </a:xfrm>
          <a:prstGeom prst="rect">
            <a:avLst/>
          </a:prstGeom>
          <a:noFill/>
        </p:spPr>
        <p:txBody>
          <a:bodyPr wrap="square" lIns="0" tIns="0" rIns="0" bIns="0" rtlCol="0" anchor="b" anchorCtr="0">
            <a:spAutoFit/>
          </a:bodyPr>
          <a:lstStyle/>
          <a:p>
            <a:pPr marL="228600" indent="-228600"/>
            <a:fld id="{E19460A7-1930-4D5F-A936-CB6F16095A68}" type="slidenum">
              <a:rPr lang="en-US" sz="1000" b="0" smtClean="0">
                <a:solidFill>
                  <a:schemeClr val="tx1"/>
                </a:solidFill>
              </a:rPr>
              <a:t>‹#›</a:t>
            </a:fld>
            <a:r>
              <a:rPr lang="en-US" sz="700" b="0" dirty="0">
                <a:solidFill>
                  <a:schemeClr val="tx1"/>
                </a:solidFill>
              </a:rPr>
              <a:t>	© 2023 Gartner, Inc. and/or its affiliates. All rights reserved.				</a:t>
            </a:r>
          </a:p>
        </p:txBody>
      </p:sp>
      <p:pic>
        <p:nvPicPr>
          <p:cNvPr id="8" name="Picture 7">
            <a:extLst>
              <a:ext uri="{FF2B5EF4-FFF2-40B4-BE49-F238E27FC236}">
                <a16:creationId xmlns:a16="http://schemas.microsoft.com/office/drawing/2014/main" id="{7691A022-4AA8-4AE4-97E5-9A634D272F00}"/>
              </a:ext>
            </a:extLst>
          </p:cNvPr>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10453051" y="6242938"/>
            <a:ext cx="1280161" cy="291370"/>
          </a:xfrm>
          <a:prstGeom prst="rect">
            <a:avLst/>
          </a:prstGeom>
        </p:spPr>
      </p:pic>
    </p:spTree>
    <p:extLst>
      <p:ext uri="{BB962C8B-B14F-4D97-AF65-F5344CB8AC3E}">
        <p14:creationId xmlns:p14="http://schemas.microsoft.com/office/powerpoint/2010/main" val="358496023"/>
      </p:ext>
    </p:extLst>
  </p:cSld>
  <p:clrMap bg1="dk1" tx1="lt1" bg2="dk2" tx2="lt2" accent1="accent1" accent2="accent2" accent3="accent3" accent4="accent4" accent5="accent5" accent6="accent6" hlink="hlink" folHlink="folHlink"/>
  <p:sldLayoutIdLst>
    <p:sldLayoutId id="2147483872" r:id="rId1"/>
    <p:sldLayoutId id="2147483873" r:id="rId2"/>
    <p:sldLayoutId id="2147483874" r:id="rId3"/>
    <p:sldLayoutId id="2147483875" r:id="rId4"/>
    <p:sldLayoutId id="2147483876" r:id="rId5"/>
    <p:sldLayoutId id="2147483877" r:id="rId6"/>
    <p:sldLayoutId id="2147483878" r:id="rId7"/>
    <p:sldLayoutId id="2147483945" r:id="rId8"/>
    <p:sldLayoutId id="2147483946" r:id="rId9"/>
    <p:sldLayoutId id="2147483882" r:id="rId10"/>
    <p:sldLayoutId id="2147483884" r:id="rId11"/>
    <p:sldLayoutId id="2147483942" r:id="rId12"/>
  </p:sldLayoutIdLst>
  <mc:AlternateContent xmlns:mc="http://schemas.openxmlformats.org/markup-compatibility/2006" xmlns:p14="http://schemas.microsoft.com/office/powerpoint/2010/main">
    <mc:Choice Requires="p14">
      <p:transition p14:dur="10"/>
    </mc:Choice>
    <mc:Fallback xmlns="">
      <p:transition/>
    </mc:Fallback>
  </mc:AlternateContent>
  <p:hf sldNum="0" hdr="0" ftr="0" dt="0"/>
  <p:txStyles>
    <p:titleStyle>
      <a:lvl1pPr algn="l" defTabSz="914400" rtl="0" eaLnBrk="1" latinLnBrk="0" hangingPunct="1">
        <a:lnSpc>
          <a:spcPct val="90000"/>
        </a:lnSpc>
        <a:spcBef>
          <a:spcPts val="0"/>
        </a:spcBef>
        <a:spcAft>
          <a:spcPts val="1200"/>
        </a:spcAft>
        <a:buNone/>
        <a:defRPr sz="3200" kern="1200">
          <a:solidFill>
            <a:schemeClr val="tx2"/>
          </a:solidFill>
          <a:latin typeface="+mj-lt"/>
          <a:ea typeface="+mj-ea"/>
          <a:cs typeface="+mj-cs"/>
        </a:defRPr>
      </a:lvl1pPr>
    </p:titleStyle>
    <p:bodyStyle>
      <a:lvl1pPr marL="246888" indent="-246888" algn="l" defTabSz="914400" rtl="0" eaLnBrk="1" latinLnBrk="0" hangingPunct="1">
        <a:lnSpc>
          <a:spcPct val="90000"/>
        </a:lnSpc>
        <a:spcBef>
          <a:spcPts val="1200"/>
        </a:spcBef>
        <a:spcAft>
          <a:spcPts val="0"/>
        </a:spcAft>
        <a:buSzPct val="100000"/>
        <a:buFont typeface="Arial" panose="020B0604020202020204" pitchFamily="34" charset="0"/>
        <a:buChar char="•"/>
        <a:defRPr sz="2400" kern="1200">
          <a:solidFill>
            <a:schemeClr val="tx1"/>
          </a:solidFill>
          <a:latin typeface="+mn-lt"/>
          <a:ea typeface="+mn-ea"/>
          <a:cs typeface="+mn-cs"/>
        </a:defRPr>
      </a:lvl1pPr>
      <a:lvl2pPr marL="740664" indent="-310896" algn="l" defTabSz="914400" rtl="0" eaLnBrk="1" latinLnBrk="0" hangingPunct="1">
        <a:lnSpc>
          <a:spcPct val="90000"/>
        </a:lnSpc>
        <a:spcBef>
          <a:spcPts val="1200"/>
        </a:spcBef>
        <a:spcAft>
          <a:spcPts val="0"/>
        </a:spcAft>
        <a:buSzPct val="100000"/>
        <a:buFont typeface="Arial" panose="020B0604020202020204" pitchFamily="34" charset="0"/>
        <a:buChar char="–"/>
        <a:defRPr sz="2400" kern="1200">
          <a:solidFill>
            <a:schemeClr val="tx1"/>
          </a:solidFill>
          <a:latin typeface="+mn-lt"/>
          <a:ea typeface="+mn-ea"/>
          <a:cs typeface="+mn-cs"/>
        </a:defRPr>
      </a:lvl2pPr>
      <a:lvl3pPr marL="1179576" indent="-246888" algn="l" defTabSz="914400" rtl="0" eaLnBrk="1" latinLnBrk="0" hangingPunct="1">
        <a:lnSpc>
          <a:spcPct val="90000"/>
        </a:lnSpc>
        <a:spcBef>
          <a:spcPts val="1200"/>
        </a:spcBef>
        <a:spcAft>
          <a:spcPts val="0"/>
        </a:spcAft>
        <a:buSzPct val="100000"/>
        <a:buFont typeface="Arial" panose="020B0604020202020204" pitchFamily="34" charset="0"/>
        <a:buChar char="•"/>
        <a:defRPr sz="2400" kern="1200">
          <a:solidFill>
            <a:schemeClr val="tx1"/>
          </a:solidFill>
          <a:latin typeface="+mn-lt"/>
          <a:ea typeface="+mn-ea"/>
          <a:cs typeface="+mn-cs"/>
        </a:defRPr>
      </a:lvl3pPr>
      <a:lvl4pPr marL="1673352" indent="-320040" algn="l" defTabSz="914400" rtl="0" eaLnBrk="1" latinLnBrk="0" hangingPunct="1">
        <a:lnSpc>
          <a:spcPct val="90000"/>
        </a:lnSpc>
        <a:spcBef>
          <a:spcPts val="1200"/>
        </a:spcBef>
        <a:spcAft>
          <a:spcPts val="0"/>
        </a:spcAft>
        <a:buSzPct val="100000"/>
        <a:buFont typeface="Arial" panose="020B0604020202020204" pitchFamily="34" charset="0"/>
        <a:buChar char="–"/>
        <a:defRPr sz="2400" kern="1200">
          <a:solidFill>
            <a:schemeClr val="tx1"/>
          </a:solidFill>
          <a:latin typeface="+mn-lt"/>
          <a:ea typeface="+mn-ea"/>
          <a:cs typeface="+mn-cs"/>
        </a:defRPr>
      </a:lvl4pPr>
      <a:lvl5pPr marL="2112264" indent="-246888" algn="l" defTabSz="914400" rtl="0" eaLnBrk="1" latinLnBrk="0" hangingPunct="1">
        <a:lnSpc>
          <a:spcPct val="90000"/>
        </a:lnSpc>
        <a:spcBef>
          <a:spcPts val="1200"/>
        </a:spcBef>
        <a:spcAft>
          <a:spcPts val="0"/>
        </a:spcAft>
        <a:buFont typeface="Arial" panose="020B0604020202020204" pitchFamily="34" charset="0"/>
        <a:buChar char="•"/>
        <a:defRPr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4" orient="horz" pos="2160">
          <p15:clr>
            <a:srgbClr val="A4A3A4"/>
          </p15:clr>
        </p15:guide>
        <p15:guide id="15" pos="3840">
          <p15:clr>
            <a:srgbClr val="A4A3A4"/>
          </p15:clr>
        </p15:guide>
        <p15:guide id="16" orient="horz" pos="228">
          <p15:clr>
            <a:srgbClr val="5ACBF0"/>
          </p15:clr>
        </p15:guide>
        <p15:guide id="17" orient="horz" pos="537">
          <p15:clr>
            <a:srgbClr val="FDE53C"/>
          </p15:clr>
        </p15:guide>
        <p15:guide id="18" orient="horz" pos="848">
          <p15:clr>
            <a:srgbClr val="FDE53C"/>
          </p15:clr>
        </p15:guide>
        <p15:guide id="19" orient="horz" pos="960">
          <p15:clr>
            <a:srgbClr val="5ACBF0"/>
          </p15:clr>
        </p15:guide>
        <p15:guide id="20" orient="horz" pos="3773">
          <p15:clr>
            <a:srgbClr val="FBAE40"/>
          </p15:clr>
        </p15:guide>
        <p15:guide id="21" orient="horz" pos="4001">
          <p15:clr>
            <a:srgbClr val="5ACBF0"/>
          </p15:clr>
        </p15:guide>
        <p15:guide id="22" orient="horz" pos="4113">
          <p15:clr>
            <a:srgbClr val="5ACBF0"/>
          </p15:clr>
        </p15:guide>
        <p15:guide id="23" pos="288">
          <p15:clr>
            <a:srgbClr val="5ACBF0"/>
          </p15:clr>
        </p15:guide>
        <p15:guide id="24" pos="3756">
          <p15:clr>
            <a:srgbClr val="5ACBF0"/>
          </p15:clr>
        </p15:guide>
        <p15:guide id="25" pos="3927">
          <p15:clr>
            <a:srgbClr val="5ACBF0"/>
          </p15:clr>
        </p15:guide>
        <p15:guide id="26" pos="7394">
          <p15:clr>
            <a:srgbClr val="5ACBF0"/>
          </p15:clr>
        </p15:guide>
        <p15:guide id="27" orient="horz" pos="3969" userDrawn="1">
          <p15:clr>
            <a:srgbClr val="9FCC3B"/>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361950"/>
            <a:ext cx="11274552" cy="451231"/>
          </a:xfrm>
          <a:prstGeom prst="rect">
            <a:avLst/>
          </a:prstGeom>
        </p:spPr>
        <p:txBody>
          <a:bodyPr vert="horz" lIns="0" tIns="0" rIns="0" bIns="0" rtlCol="0" anchor="t" anchorCtr="0">
            <a:noAutofit/>
          </a:bodyPr>
          <a:lstStyle/>
          <a:p>
            <a:r>
              <a:rPr lang="en-US" dirty="0"/>
              <a:t>Click to edit title</a:t>
            </a:r>
          </a:p>
        </p:txBody>
      </p:sp>
      <p:sp>
        <p:nvSpPr>
          <p:cNvPr id="3" name="Text Placeholder 2"/>
          <p:cNvSpPr>
            <a:spLocks noGrp="1"/>
          </p:cNvSpPr>
          <p:nvPr>
            <p:ph type="body" idx="1"/>
          </p:nvPr>
        </p:nvSpPr>
        <p:spPr>
          <a:xfrm>
            <a:off x="457200" y="1527048"/>
            <a:ext cx="11274552" cy="4462272"/>
          </a:xfrm>
          <a:prstGeom prst="rect">
            <a:avLst/>
          </a:prstGeom>
        </p:spPr>
        <p:txBody>
          <a:bodyPr vert="horz" lIns="0" tIns="0" rIns="0" bIns="0" rtlCol="0">
            <a:noAutofit/>
          </a:body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TextBox 13">
            <a:extLst>
              <a:ext uri="{FF2B5EF4-FFF2-40B4-BE49-F238E27FC236}">
                <a16:creationId xmlns:a16="http://schemas.microsoft.com/office/drawing/2014/main" id="{4C02A410-1807-488C-9458-4CFAF1E4E8F0}"/>
              </a:ext>
            </a:extLst>
          </p:cNvPr>
          <p:cNvSpPr txBox="1"/>
          <p:nvPr/>
        </p:nvSpPr>
        <p:spPr>
          <a:xfrm>
            <a:off x="457200" y="6393216"/>
            <a:ext cx="7306056" cy="153888"/>
          </a:xfrm>
          <a:prstGeom prst="rect">
            <a:avLst/>
          </a:prstGeom>
          <a:noFill/>
        </p:spPr>
        <p:txBody>
          <a:bodyPr wrap="square" lIns="0" tIns="0" rIns="0" bIns="0" rtlCol="0" anchor="b" anchorCtr="0">
            <a:spAutoFit/>
          </a:bodyPr>
          <a:lstStyle/>
          <a:p>
            <a:pPr marL="228600" indent="-228600"/>
            <a:fld id="{E19460A7-1930-4D5F-A936-CB6F16095A68}" type="slidenum">
              <a:rPr lang="en-US" sz="1000" b="0" smtClean="0">
                <a:solidFill>
                  <a:schemeClr val="tx1"/>
                </a:solidFill>
              </a:rPr>
              <a:t>‹#›</a:t>
            </a:fld>
            <a:r>
              <a:rPr lang="en-US" sz="700" b="0" dirty="0">
                <a:solidFill>
                  <a:schemeClr val="tx1"/>
                </a:solidFill>
              </a:rPr>
              <a:t>	© 2023 Gartner, Inc. and/or its affiliates. All rights reserved.				</a:t>
            </a:r>
          </a:p>
        </p:txBody>
      </p:sp>
      <p:pic>
        <p:nvPicPr>
          <p:cNvPr id="7" name="Picture 6">
            <a:extLst>
              <a:ext uri="{FF2B5EF4-FFF2-40B4-BE49-F238E27FC236}">
                <a16:creationId xmlns:a16="http://schemas.microsoft.com/office/drawing/2014/main" id="{57E7FBBB-CE99-4B6D-A472-B54EFCF17046}"/>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0453052" y="6242938"/>
            <a:ext cx="1280160" cy="291370"/>
          </a:xfrm>
          <a:prstGeom prst="rect">
            <a:avLst/>
          </a:prstGeom>
        </p:spPr>
      </p:pic>
    </p:spTree>
    <p:extLst>
      <p:ext uri="{BB962C8B-B14F-4D97-AF65-F5344CB8AC3E}">
        <p14:creationId xmlns:p14="http://schemas.microsoft.com/office/powerpoint/2010/main" val="2783984989"/>
      </p:ext>
    </p:extLst>
  </p:cSld>
  <p:clrMap bg1="lt1" tx1="dk1" bg2="lt2" tx2="dk2" accent1="accent1" accent2="accent2" accent3="accent3" accent4="accent4" accent5="accent5" accent6="accent6" hlink="hlink" folHlink="folHlink"/>
  <p:sldLayoutIdLst>
    <p:sldLayoutId id="2147483935" r:id="rId1"/>
    <p:sldLayoutId id="2147483936" r:id="rId2"/>
    <p:sldLayoutId id="2147483937" r:id="rId3"/>
    <p:sldLayoutId id="2147483938" r:id="rId4"/>
    <p:sldLayoutId id="2147483939" r:id="rId5"/>
    <p:sldLayoutId id="2147483898" r:id="rId6"/>
    <p:sldLayoutId id="2147483911" r:id="rId7"/>
    <p:sldLayoutId id="2147483899" r:id="rId8"/>
    <p:sldLayoutId id="2147483906" r:id="rId9"/>
    <p:sldLayoutId id="2147483907" r:id="rId10"/>
  </p:sldLayoutIdLst>
  <mc:AlternateContent xmlns:mc="http://schemas.openxmlformats.org/markup-compatibility/2006" xmlns:p14="http://schemas.microsoft.com/office/powerpoint/2010/main">
    <mc:Choice Requires="p14">
      <p:transition p14:dur="10"/>
    </mc:Choice>
    <mc:Fallback xmlns="">
      <p:transition/>
    </mc:Fallback>
  </mc:AlternateContent>
  <p:hf sldNum="0" hdr="0" ftr="0" dt="0"/>
  <p:txStyles>
    <p:titleStyle>
      <a:lvl1pPr algn="l" defTabSz="914400" rtl="0" eaLnBrk="1" latinLnBrk="0" hangingPunct="1">
        <a:lnSpc>
          <a:spcPct val="90000"/>
        </a:lnSpc>
        <a:spcBef>
          <a:spcPts val="0"/>
        </a:spcBef>
        <a:spcAft>
          <a:spcPts val="1200"/>
        </a:spcAft>
        <a:buNone/>
        <a:defRPr sz="3200" kern="1200">
          <a:solidFill>
            <a:schemeClr val="tx2"/>
          </a:solidFill>
          <a:latin typeface="+mj-lt"/>
          <a:ea typeface="+mj-ea"/>
          <a:cs typeface="+mj-cs"/>
        </a:defRPr>
      </a:lvl1pPr>
    </p:titleStyle>
    <p:bodyStyle>
      <a:lvl1pPr marL="246888" indent="-246888" algn="l" defTabSz="914400" rtl="0" eaLnBrk="1" latinLnBrk="0" hangingPunct="1">
        <a:lnSpc>
          <a:spcPct val="90000"/>
        </a:lnSpc>
        <a:spcBef>
          <a:spcPts val="1200"/>
        </a:spcBef>
        <a:spcAft>
          <a:spcPts val="0"/>
        </a:spcAft>
        <a:buSzPct val="100000"/>
        <a:buFont typeface="Arial" panose="020B0604020202020204" pitchFamily="34" charset="0"/>
        <a:buChar char="•"/>
        <a:defRPr sz="2400" kern="1200">
          <a:solidFill>
            <a:schemeClr val="tx1"/>
          </a:solidFill>
          <a:latin typeface="+mn-lt"/>
          <a:ea typeface="+mn-ea"/>
          <a:cs typeface="+mn-cs"/>
        </a:defRPr>
      </a:lvl1pPr>
      <a:lvl2pPr marL="740664" indent="-310896" algn="l" defTabSz="914400" rtl="0" eaLnBrk="1" latinLnBrk="0" hangingPunct="1">
        <a:lnSpc>
          <a:spcPct val="90000"/>
        </a:lnSpc>
        <a:spcBef>
          <a:spcPts val="1200"/>
        </a:spcBef>
        <a:spcAft>
          <a:spcPts val="0"/>
        </a:spcAft>
        <a:buSzPct val="100000"/>
        <a:buFont typeface="Arial" panose="020B0604020202020204" pitchFamily="34" charset="0"/>
        <a:buChar char="–"/>
        <a:defRPr sz="2400" kern="1200">
          <a:solidFill>
            <a:schemeClr val="tx1"/>
          </a:solidFill>
          <a:latin typeface="+mn-lt"/>
          <a:ea typeface="+mn-ea"/>
          <a:cs typeface="+mn-cs"/>
        </a:defRPr>
      </a:lvl2pPr>
      <a:lvl3pPr marL="1179576" indent="-246888" algn="l" defTabSz="914400" rtl="0" eaLnBrk="1" latinLnBrk="0" hangingPunct="1">
        <a:lnSpc>
          <a:spcPct val="90000"/>
        </a:lnSpc>
        <a:spcBef>
          <a:spcPts val="1200"/>
        </a:spcBef>
        <a:spcAft>
          <a:spcPts val="0"/>
        </a:spcAft>
        <a:buSzPct val="100000"/>
        <a:buFont typeface="Arial" panose="020B0604020202020204" pitchFamily="34" charset="0"/>
        <a:buChar char="•"/>
        <a:defRPr sz="2400" kern="1200">
          <a:solidFill>
            <a:schemeClr val="tx1"/>
          </a:solidFill>
          <a:latin typeface="+mn-lt"/>
          <a:ea typeface="+mn-ea"/>
          <a:cs typeface="+mn-cs"/>
        </a:defRPr>
      </a:lvl3pPr>
      <a:lvl4pPr marL="1673352" indent="-246888" algn="l" defTabSz="914400" rtl="0" eaLnBrk="1" latinLnBrk="0" hangingPunct="1">
        <a:lnSpc>
          <a:spcPct val="90000"/>
        </a:lnSpc>
        <a:spcBef>
          <a:spcPts val="1200"/>
        </a:spcBef>
        <a:spcAft>
          <a:spcPts val="0"/>
        </a:spcAft>
        <a:buSzPct val="100000"/>
        <a:buFont typeface="Arial" panose="020B0604020202020204" pitchFamily="34" charset="0"/>
        <a:buChar char="–"/>
        <a:defRPr sz="2400" kern="1200">
          <a:solidFill>
            <a:schemeClr val="tx1"/>
          </a:solidFill>
          <a:latin typeface="+mn-lt"/>
          <a:ea typeface="+mn-ea"/>
          <a:cs typeface="+mn-cs"/>
        </a:defRPr>
      </a:lvl4pPr>
      <a:lvl5pPr marL="2112264" indent="-246888" algn="l" defTabSz="914400" rtl="0" eaLnBrk="1" latinLnBrk="0" hangingPunct="1">
        <a:lnSpc>
          <a:spcPct val="90000"/>
        </a:lnSpc>
        <a:spcBef>
          <a:spcPts val="1200"/>
        </a:spcBef>
        <a:spcAft>
          <a:spcPts val="0"/>
        </a:spcAft>
        <a:buFont typeface="Arial" panose="020B0604020202020204" pitchFamily="34" charset="0"/>
        <a:buChar char="•"/>
        <a:defRPr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4" orient="horz" pos="2160">
          <p15:clr>
            <a:srgbClr val="A4A3A4"/>
          </p15:clr>
        </p15:guide>
        <p15:guide id="15" pos="3840">
          <p15:clr>
            <a:srgbClr val="A4A3A4"/>
          </p15:clr>
        </p15:guide>
        <p15:guide id="16" orient="horz" pos="228">
          <p15:clr>
            <a:srgbClr val="5ACBF0"/>
          </p15:clr>
        </p15:guide>
        <p15:guide id="17" orient="horz" pos="537">
          <p15:clr>
            <a:srgbClr val="FDE53C"/>
          </p15:clr>
        </p15:guide>
        <p15:guide id="18" orient="horz" pos="848">
          <p15:clr>
            <a:srgbClr val="FDE53C"/>
          </p15:clr>
        </p15:guide>
        <p15:guide id="19" orient="horz" pos="960">
          <p15:clr>
            <a:srgbClr val="5ACBF0"/>
          </p15:clr>
        </p15:guide>
        <p15:guide id="20" orient="horz" pos="3773">
          <p15:clr>
            <a:srgbClr val="FBAE40"/>
          </p15:clr>
        </p15:guide>
        <p15:guide id="21" orient="horz" pos="4001">
          <p15:clr>
            <a:srgbClr val="5ACBF0"/>
          </p15:clr>
        </p15:guide>
        <p15:guide id="22" orient="horz" pos="4113">
          <p15:clr>
            <a:srgbClr val="5ACBF0"/>
          </p15:clr>
        </p15:guide>
        <p15:guide id="23" pos="288">
          <p15:clr>
            <a:srgbClr val="5ACBF0"/>
          </p15:clr>
        </p15:guide>
        <p15:guide id="24" pos="3756">
          <p15:clr>
            <a:srgbClr val="5ACBF0"/>
          </p15:clr>
        </p15:guide>
        <p15:guide id="25" pos="3927">
          <p15:clr>
            <a:srgbClr val="5ACBF0"/>
          </p15:clr>
        </p15:guide>
        <p15:guide id="26" pos="7394">
          <p15:clr>
            <a:srgbClr val="5ACBF0"/>
          </p15:clr>
        </p15:guide>
        <p15:guide id="27" orient="horz" pos="3969" userDrawn="1">
          <p15:clr>
            <a:srgbClr val="9FCC3B"/>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361950"/>
            <a:ext cx="11274552" cy="451231"/>
          </a:xfrm>
          <a:prstGeom prst="rect">
            <a:avLst/>
          </a:prstGeom>
        </p:spPr>
        <p:txBody>
          <a:bodyPr vert="horz" lIns="0" tIns="0" rIns="0" bIns="0" rtlCol="0" anchor="t" anchorCtr="0">
            <a:noAutofit/>
          </a:bodyPr>
          <a:lstStyle/>
          <a:p>
            <a:r>
              <a:rPr lang="en-US" dirty="0"/>
              <a:t>Click to edit title</a:t>
            </a:r>
          </a:p>
        </p:txBody>
      </p:sp>
      <p:sp>
        <p:nvSpPr>
          <p:cNvPr id="3" name="Text Placeholder 2"/>
          <p:cNvSpPr>
            <a:spLocks noGrp="1"/>
          </p:cNvSpPr>
          <p:nvPr>
            <p:ph type="body" idx="1"/>
          </p:nvPr>
        </p:nvSpPr>
        <p:spPr>
          <a:xfrm>
            <a:off x="457200" y="1527048"/>
            <a:ext cx="11274552" cy="4462272"/>
          </a:xfrm>
          <a:prstGeom prst="rect">
            <a:avLst/>
          </a:prstGeom>
        </p:spPr>
        <p:txBody>
          <a:bodyPr vert="horz" lIns="0" tIns="0" rIns="0" bIns="0" rtlCol="0">
            <a:noAutofit/>
          </a:body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TextBox 13">
            <a:extLst>
              <a:ext uri="{FF2B5EF4-FFF2-40B4-BE49-F238E27FC236}">
                <a16:creationId xmlns:a16="http://schemas.microsoft.com/office/drawing/2014/main" id="{4C02A410-1807-488C-9458-4CFAF1E4E8F0}"/>
              </a:ext>
            </a:extLst>
          </p:cNvPr>
          <p:cNvSpPr txBox="1"/>
          <p:nvPr/>
        </p:nvSpPr>
        <p:spPr>
          <a:xfrm>
            <a:off x="457200" y="6393216"/>
            <a:ext cx="7306056" cy="153888"/>
          </a:xfrm>
          <a:prstGeom prst="rect">
            <a:avLst/>
          </a:prstGeom>
          <a:noFill/>
        </p:spPr>
        <p:txBody>
          <a:bodyPr wrap="square" lIns="0" tIns="0" rIns="0" bIns="0" rtlCol="0" anchor="b" anchorCtr="0">
            <a:spAutoFit/>
          </a:bodyPr>
          <a:lstStyle/>
          <a:p>
            <a:pPr marL="228600" indent="-228600"/>
            <a:fld id="{E19460A7-1930-4D5F-A936-CB6F16095A68}" type="slidenum">
              <a:rPr lang="en-US" sz="1000" b="0" smtClean="0">
                <a:solidFill>
                  <a:schemeClr val="tx1"/>
                </a:solidFill>
              </a:rPr>
              <a:t>‹#›</a:t>
            </a:fld>
            <a:r>
              <a:rPr lang="en-US" sz="700" b="0" dirty="0">
                <a:solidFill>
                  <a:schemeClr val="tx1"/>
                </a:solidFill>
              </a:rPr>
              <a:t>	© 2023 Gartner, Inc. and/or its affiliates. All rights reserved.				</a:t>
            </a:r>
          </a:p>
        </p:txBody>
      </p:sp>
      <p:pic>
        <p:nvPicPr>
          <p:cNvPr id="8" name="Picture 7">
            <a:extLst>
              <a:ext uri="{FF2B5EF4-FFF2-40B4-BE49-F238E27FC236}">
                <a16:creationId xmlns:a16="http://schemas.microsoft.com/office/drawing/2014/main" id="{8EFC24DA-563F-4E0A-8B89-C124930D7DCD}"/>
              </a:ext>
            </a:extLst>
          </p:cNvPr>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a:xfrm>
            <a:off x="10453051" y="6242938"/>
            <a:ext cx="1280161" cy="291370"/>
          </a:xfrm>
          <a:prstGeom prst="rect">
            <a:avLst/>
          </a:prstGeom>
        </p:spPr>
      </p:pic>
    </p:spTree>
    <p:extLst>
      <p:ext uri="{BB962C8B-B14F-4D97-AF65-F5344CB8AC3E}">
        <p14:creationId xmlns:p14="http://schemas.microsoft.com/office/powerpoint/2010/main" val="1772973834"/>
      </p:ext>
    </p:extLst>
  </p:cSld>
  <p:clrMap bg1="dk1" tx1="lt1" bg2="dk2" tx2="lt2" accent1="accent1" accent2="accent2" accent3="accent3" accent4="accent4" accent5="accent5" accent6="accent6" hlink="hlink" folHlink="folHlink"/>
  <p:sldLayoutIdLst>
    <p:sldLayoutId id="2147483930" r:id="rId1"/>
    <p:sldLayoutId id="2147483931" r:id="rId2"/>
    <p:sldLayoutId id="2147483932" r:id="rId3"/>
    <p:sldLayoutId id="2147483933" r:id="rId4"/>
    <p:sldLayoutId id="2147483934" r:id="rId5"/>
    <p:sldLayoutId id="2147483919" r:id="rId6"/>
    <p:sldLayoutId id="2147483920" r:id="rId7"/>
    <p:sldLayoutId id="2147483921" r:id="rId8"/>
    <p:sldLayoutId id="2147483922" r:id="rId9"/>
    <p:sldLayoutId id="2147483923" r:id="rId10"/>
  </p:sldLayoutIdLst>
  <mc:AlternateContent xmlns:mc="http://schemas.openxmlformats.org/markup-compatibility/2006" xmlns:p14="http://schemas.microsoft.com/office/powerpoint/2010/main">
    <mc:Choice Requires="p14">
      <p:transition p14:dur="10"/>
    </mc:Choice>
    <mc:Fallback xmlns="">
      <p:transition/>
    </mc:Fallback>
  </mc:AlternateContent>
  <p:hf sldNum="0" hdr="0" ftr="0" dt="0"/>
  <p:txStyles>
    <p:titleStyle>
      <a:lvl1pPr algn="l" defTabSz="914400" rtl="0" eaLnBrk="1" latinLnBrk="0" hangingPunct="1">
        <a:lnSpc>
          <a:spcPct val="90000"/>
        </a:lnSpc>
        <a:spcBef>
          <a:spcPts val="0"/>
        </a:spcBef>
        <a:spcAft>
          <a:spcPts val="1200"/>
        </a:spcAft>
        <a:buNone/>
        <a:defRPr sz="3200" kern="1200">
          <a:solidFill>
            <a:schemeClr val="tx2"/>
          </a:solidFill>
          <a:latin typeface="+mj-lt"/>
          <a:ea typeface="+mj-ea"/>
          <a:cs typeface="+mj-cs"/>
        </a:defRPr>
      </a:lvl1pPr>
    </p:titleStyle>
    <p:bodyStyle>
      <a:lvl1pPr marL="246888" indent="-246888" algn="l" defTabSz="914400" rtl="0" eaLnBrk="1" latinLnBrk="0" hangingPunct="1">
        <a:lnSpc>
          <a:spcPct val="90000"/>
        </a:lnSpc>
        <a:spcBef>
          <a:spcPts val="1200"/>
        </a:spcBef>
        <a:spcAft>
          <a:spcPts val="0"/>
        </a:spcAft>
        <a:buSzPct val="100000"/>
        <a:buFont typeface="Arial" panose="020B0604020202020204" pitchFamily="34" charset="0"/>
        <a:buChar char="•"/>
        <a:defRPr sz="2400" kern="1200">
          <a:solidFill>
            <a:schemeClr val="tx1"/>
          </a:solidFill>
          <a:latin typeface="+mn-lt"/>
          <a:ea typeface="+mn-ea"/>
          <a:cs typeface="+mn-cs"/>
        </a:defRPr>
      </a:lvl1pPr>
      <a:lvl2pPr marL="740664" indent="-310896" algn="l" defTabSz="914400" rtl="0" eaLnBrk="1" latinLnBrk="0" hangingPunct="1">
        <a:lnSpc>
          <a:spcPct val="90000"/>
        </a:lnSpc>
        <a:spcBef>
          <a:spcPts val="1200"/>
        </a:spcBef>
        <a:spcAft>
          <a:spcPts val="0"/>
        </a:spcAft>
        <a:buSzPct val="100000"/>
        <a:buFont typeface="Arial" panose="020B0604020202020204" pitchFamily="34" charset="0"/>
        <a:buChar char="–"/>
        <a:defRPr sz="2400" kern="1200">
          <a:solidFill>
            <a:schemeClr val="tx1"/>
          </a:solidFill>
          <a:latin typeface="+mn-lt"/>
          <a:ea typeface="+mn-ea"/>
          <a:cs typeface="+mn-cs"/>
        </a:defRPr>
      </a:lvl2pPr>
      <a:lvl3pPr marL="1179576" indent="-246888" algn="l" defTabSz="914400" rtl="0" eaLnBrk="1" latinLnBrk="0" hangingPunct="1">
        <a:lnSpc>
          <a:spcPct val="90000"/>
        </a:lnSpc>
        <a:spcBef>
          <a:spcPts val="1200"/>
        </a:spcBef>
        <a:spcAft>
          <a:spcPts val="0"/>
        </a:spcAft>
        <a:buSzPct val="100000"/>
        <a:buFont typeface="Arial" panose="020B0604020202020204" pitchFamily="34" charset="0"/>
        <a:buChar char="•"/>
        <a:defRPr sz="2400" kern="1200">
          <a:solidFill>
            <a:schemeClr val="tx1"/>
          </a:solidFill>
          <a:latin typeface="+mn-lt"/>
          <a:ea typeface="+mn-ea"/>
          <a:cs typeface="+mn-cs"/>
        </a:defRPr>
      </a:lvl3pPr>
      <a:lvl4pPr marL="1673352" indent="-320040" algn="l" defTabSz="914400" rtl="0" eaLnBrk="1" latinLnBrk="0" hangingPunct="1">
        <a:lnSpc>
          <a:spcPct val="90000"/>
        </a:lnSpc>
        <a:spcBef>
          <a:spcPts val="1200"/>
        </a:spcBef>
        <a:spcAft>
          <a:spcPts val="0"/>
        </a:spcAft>
        <a:buSzPct val="100000"/>
        <a:buFont typeface="Arial" panose="020B0604020202020204" pitchFamily="34" charset="0"/>
        <a:buChar char="–"/>
        <a:defRPr sz="2400" kern="1200">
          <a:solidFill>
            <a:schemeClr val="tx1"/>
          </a:solidFill>
          <a:latin typeface="+mn-lt"/>
          <a:ea typeface="+mn-ea"/>
          <a:cs typeface="+mn-cs"/>
        </a:defRPr>
      </a:lvl4pPr>
      <a:lvl5pPr marL="2112264" indent="-246888" algn="l" defTabSz="914400" rtl="0" eaLnBrk="1" latinLnBrk="0" hangingPunct="1">
        <a:lnSpc>
          <a:spcPct val="90000"/>
        </a:lnSpc>
        <a:spcBef>
          <a:spcPts val="1200"/>
        </a:spcBef>
        <a:spcAft>
          <a:spcPts val="0"/>
        </a:spcAft>
        <a:buFont typeface="Arial" panose="020B0604020202020204" pitchFamily="34" charset="0"/>
        <a:buChar char="•"/>
        <a:defRPr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4" orient="horz" pos="2160">
          <p15:clr>
            <a:srgbClr val="A4A3A4"/>
          </p15:clr>
        </p15:guide>
        <p15:guide id="15" pos="3840">
          <p15:clr>
            <a:srgbClr val="A4A3A4"/>
          </p15:clr>
        </p15:guide>
        <p15:guide id="16" orient="horz" pos="228">
          <p15:clr>
            <a:srgbClr val="5ACBF0"/>
          </p15:clr>
        </p15:guide>
        <p15:guide id="17" orient="horz" pos="537">
          <p15:clr>
            <a:srgbClr val="FDE53C"/>
          </p15:clr>
        </p15:guide>
        <p15:guide id="18" orient="horz" pos="848">
          <p15:clr>
            <a:srgbClr val="FDE53C"/>
          </p15:clr>
        </p15:guide>
        <p15:guide id="19" orient="horz" pos="960">
          <p15:clr>
            <a:srgbClr val="5ACBF0"/>
          </p15:clr>
        </p15:guide>
        <p15:guide id="20" orient="horz" pos="3773">
          <p15:clr>
            <a:srgbClr val="FBAE40"/>
          </p15:clr>
        </p15:guide>
        <p15:guide id="21" orient="horz" pos="4001">
          <p15:clr>
            <a:srgbClr val="5ACBF0"/>
          </p15:clr>
        </p15:guide>
        <p15:guide id="22" orient="horz" pos="4113">
          <p15:clr>
            <a:srgbClr val="5ACBF0"/>
          </p15:clr>
        </p15:guide>
        <p15:guide id="23" pos="288">
          <p15:clr>
            <a:srgbClr val="5ACBF0"/>
          </p15:clr>
        </p15:guide>
        <p15:guide id="24" pos="3756">
          <p15:clr>
            <a:srgbClr val="5ACBF0"/>
          </p15:clr>
        </p15:guide>
        <p15:guide id="25" pos="3927">
          <p15:clr>
            <a:srgbClr val="5ACBF0"/>
          </p15:clr>
        </p15:guide>
        <p15:guide id="26" pos="7394">
          <p15:clr>
            <a:srgbClr val="5ACBF0"/>
          </p15:clr>
        </p15:guide>
        <p15:guide id="27" orient="horz" pos="3969" userDrawn="1">
          <p15:clr>
            <a:srgbClr val="9FCC3B"/>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361950"/>
            <a:ext cx="11274552" cy="451231"/>
          </a:xfrm>
          <a:prstGeom prst="rect">
            <a:avLst/>
          </a:prstGeom>
        </p:spPr>
        <p:txBody>
          <a:bodyPr vert="horz" lIns="0" tIns="0" rIns="0" bIns="0" rtlCol="0" anchor="t" anchorCtr="0">
            <a:noAutofit/>
          </a:bodyPr>
          <a:lstStyle/>
          <a:p>
            <a:r>
              <a:rPr lang="en-US" dirty="0"/>
              <a:t>Click to edit title</a:t>
            </a:r>
          </a:p>
        </p:txBody>
      </p:sp>
      <p:sp>
        <p:nvSpPr>
          <p:cNvPr id="3" name="Text Placeholder 2"/>
          <p:cNvSpPr>
            <a:spLocks noGrp="1"/>
          </p:cNvSpPr>
          <p:nvPr>
            <p:ph type="body" idx="1"/>
          </p:nvPr>
        </p:nvSpPr>
        <p:spPr>
          <a:xfrm>
            <a:off x="457200" y="1527048"/>
            <a:ext cx="11274552" cy="4462272"/>
          </a:xfrm>
          <a:prstGeom prst="rect">
            <a:avLst/>
          </a:prstGeom>
        </p:spPr>
        <p:txBody>
          <a:bodyPr vert="horz" lIns="0" tIns="0" rIns="0" bIns="0" rtlCol="0">
            <a:noAutofit/>
          </a:body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TextBox 13">
            <a:extLst>
              <a:ext uri="{FF2B5EF4-FFF2-40B4-BE49-F238E27FC236}">
                <a16:creationId xmlns:a16="http://schemas.microsoft.com/office/drawing/2014/main" id="{4C02A410-1807-488C-9458-4CFAF1E4E8F0}"/>
              </a:ext>
            </a:extLst>
          </p:cNvPr>
          <p:cNvSpPr txBox="1"/>
          <p:nvPr/>
        </p:nvSpPr>
        <p:spPr>
          <a:xfrm>
            <a:off x="457200" y="6393216"/>
            <a:ext cx="7306056" cy="153888"/>
          </a:xfrm>
          <a:prstGeom prst="rect">
            <a:avLst/>
          </a:prstGeom>
          <a:noFill/>
        </p:spPr>
        <p:txBody>
          <a:bodyPr wrap="square" lIns="0" tIns="0" rIns="0" bIns="0" rtlCol="0" anchor="b" anchorCtr="0">
            <a:spAutoFit/>
          </a:bodyPr>
          <a:lstStyle/>
          <a:p>
            <a:pPr marL="228600" indent="-228600"/>
            <a:fld id="{E19460A7-1930-4D5F-A936-CB6F16095A68}" type="slidenum">
              <a:rPr lang="en-US" sz="1000" b="0" smtClean="0">
                <a:solidFill>
                  <a:schemeClr val="tx1"/>
                </a:solidFill>
              </a:rPr>
              <a:t>‹#›</a:t>
            </a:fld>
            <a:r>
              <a:rPr lang="en-US" sz="700" b="0" dirty="0">
                <a:solidFill>
                  <a:schemeClr val="tx1"/>
                </a:solidFill>
              </a:rPr>
              <a:t>	© 2023 Gartner, Inc. and/or its affiliates. All rights reserved.				</a:t>
            </a:r>
          </a:p>
        </p:txBody>
      </p:sp>
      <p:pic>
        <p:nvPicPr>
          <p:cNvPr id="8" name="Picture 7">
            <a:extLst>
              <a:ext uri="{FF2B5EF4-FFF2-40B4-BE49-F238E27FC236}">
                <a16:creationId xmlns:a16="http://schemas.microsoft.com/office/drawing/2014/main" id="{8EFC24DA-563F-4E0A-8B89-C124930D7DCD}"/>
              </a:ext>
            </a:extLst>
          </p:cNvPr>
          <p:cNvPicPr>
            <a:picLocks noChangeAspect="1"/>
          </p:cNvPicPr>
          <p:nvPr userDrawn="1"/>
        </p:nvPicPr>
        <p:blipFill>
          <a:blip r:embed="rId5" cstate="screen">
            <a:extLst>
              <a:ext uri="{28A0092B-C50C-407E-A947-70E740481C1C}">
                <a14:useLocalDpi xmlns:a14="http://schemas.microsoft.com/office/drawing/2010/main"/>
              </a:ext>
            </a:extLst>
          </a:blip>
          <a:stretch>
            <a:fillRect/>
          </a:stretch>
        </p:blipFill>
        <p:spPr>
          <a:xfrm>
            <a:off x="10453051" y="6242938"/>
            <a:ext cx="1280161" cy="291370"/>
          </a:xfrm>
          <a:prstGeom prst="rect">
            <a:avLst/>
          </a:prstGeom>
        </p:spPr>
      </p:pic>
    </p:spTree>
    <p:extLst>
      <p:ext uri="{BB962C8B-B14F-4D97-AF65-F5344CB8AC3E}">
        <p14:creationId xmlns:p14="http://schemas.microsoft.com/office/powerpoint/2010/main" val="256499351"/>
      </p:ext>
    </p:extLst>
  </p:cSld>
  <p:clrMap bg1="dk1" tx1="lt1" bg2="dk2" tx2="lt2" accent1="accent1" accent2="accent2" accent3="accent3" accent4="accent4" accent5="accent5" accent6="accent6" hlink="hlink" folHlink="folHlink"/>
  <p:sldLayoutIdLst>
    <p:sldLayoutId id="2147483951" r:id="rId1"/>
    <p:sldLayoutId id="2147483952" r:id="rId2"/>
    <p:sldLayoutId id="2147483956" r:id="rId3"/>
  </p:sldLayoutIdLst>
  <mc:AlternateContent xmlns:mc="http://schemas.openxmlformats.org/markup-compatibility/2006" xmlns:p14="http://schemas.microsoft.com/office/powerpoint/2010/main">
    <mc:Choice Requires="p14">
      <p:transition p14:dur="10"/>
    </mc:Choice>
    <mc:Fallback xmlns="">
      <p:transition/>
    </mc:Fallback>
  </mc:AlternateContent>
  <p:hf sldNum="0" hdr="0" ftr="0" dt="0"/>
  <p:txStyles>
    <p:titleStyle>
      <a:lvl1pPr algn="l" defTabSz="914400" rtl="0" eaLnBrk="1" latinLnBrk="0" hangingPunct="1">
        <a:lnSpc>
          <a:spcPct val="90000"/>
        </a:lnSpc>
        <a:spcBef>
          <a:spcPts val="0"/>
        </a:spcBef>
        <a:spcAft>
          <a:spcPts val="1200"/>
        </a:spcAft>
        <a:buNone/>
        <a:defRPr sz="3200" kern="1200">
          <a:solidFill>
            <a:schemeClr val="tx2"/>
          </a:solidFill>
          <a:latin typeface="+mj-lt"/>
          <a:ea typeface="+mj-ea"/>
          <a:cs typeface="+mj-cs"/>
        </a:defRPr>
      </a:lvl1pPr>
    </p:titleStyle>
    <p:bodyStyle>
      <a:lvl1pPr marL="246888" indent="-246888" algn="l" defTabSz="914400" rtl="0" eaLnBrk="1" latinLnBrk="0" hangingPunct="1">
        <a:lnSpc>
          <a:spcPct val="90000"/>
        </a:lnSpc>
        <a:spcBef>
          <a:spcPts val="1200"/>
        </a:spcBef>
        <a:spcAft>
          <a:spcPts val="0"/>
        </a:spcAft>
        <a:buSzPct val="100000"/>
        <a:buFont typeface="Arial" panose="020B0604020202020204" pitchFamily="34" charset="0"/>
        <a:buChar char="•"/>
        <a:defRPr sz="2400" kern="1200">
          <a:solidFill>
            <a:schemeClr val="tx1"/>
          </a:solidFill>
          <a:latin typeface="+mn-lt"/>
          <a:ea typeface="+mn-ea"/>
          <a:cs typeface="+mn-cs"/>
        </a:defRPr>
      </a:lvl1pPr>
      <a:lvl2pPr marL="740664" indent="-310896" algn="l" defTabSz="914400" rtl="0" eaLnBrk="1" latinLnBrk="0" hangingPunct="1">
        <a:lnSpc>
          <a:spcPct val="90000"/>
        </a:lnSpc>
        <a:spcBef>
          <a:spcPts val="1200"/>
        </a:spcBef>
        <a:spcAft>
          <a:spcPts val="0"/>
        </a:spcAft>
        <a:buSzPct val="100000"/>
        <a:buFont typeface="Arial" panose="020B0604020202020204" pitchFamily="34" charset="0"/>
        <a:buChar char="–"/>
        <a:defRPr sz="2400" kern="1200">
          <a:solidFill>
            <a:schemeClr val="tx1"/>
          </a:solidFill>
          <a:latin typeface="+mn-lt"/>
          <a:ea typeface="+mn-ea"/>
          <a:cs typeface="+mn-cs"/>
        </a:defRPr>
      </a:lvl2pPr>
      <a:lvl3pPr marL="1179576" indent="-246888" algn="l" defTabSz="914400" rtl="0" eaLnBrk="1" latinLnBrk="0" hangingPunct="1">
        <a:lnSpc>
          <a:spcPct val="90000"/>
        </a:lnSpc>
        <a:spcBef>
          <a:spcPts val="1200"/>
        </a:spcBef>
        <a:spcAft>
          <a:spcPts val="0"/>
        </a:spcAft>
        <a:buSzPct val="100000"/>
        <a:buFont typeface="Arial" panose="020B0604020202020204" pitchFamily="34" charset="0"/>
        <a:buChar char="•"/>
        <a:defRPr sz="2400" kern="1200">
          <a:solidFill>
            <a:schemeClr val="tx1"/>
          </a:solidFill>
          <a:latin typeface="+mn-lt"/>
          <a:ea typeface="+mn-ea"/>
          <a:cs typeface="+mn-cs"/>
        </a:defRPr>
      </a:lvl3pPr>
      <a:lvl4pPr marL="1673352" indent="-320040" algn="l" defTabSz="914400" rtl="0" eaLnBrk="1" latinLnBrk="0" hangingPunct="1">
        <a:lnSpc>
          <a:spcPct val="90000"/>
        </a:lnSpc>
        <a:spcBef>
          <a:spcPts val="1200"/>
        </a:spcBef>
        <a:spcAft>
          <a:spcPts val="0"/>
        </a:spcAft>
        <a:buSzPct val="100000"/>
        <a:buFont typeface="Arial" panose="020B0604020202020204" pitchFamily="34" charset="0"/>
        <a:buChar char="–"/>
        <a:defRPr sz="2400" kern="1200">
          <a:solidFill>
            <a:schemeClr val="tx1"/>
          </a:solidFill>
          <a:latin typeface="+mn-lt"/>
          <a:ea typeface="+mn-ea"/>
          <a:cs typeface="+mn-cs"/>
        </a:defRPr>
      </a:lvl4pPr>
      <a:lvl5pPr marL="2112264" indent="-246888" algn="l" defTabSz="914400" rtl="0" eaLnBrk="1" latinLnBrk="0" hangingPunct="1">
        <a:lnSpc>
          <a:spcPct val="90000"/>
        </a:lnSpc>
        <a:spcBef>
          <a:spcPts val="1200"/>
        </a:spcBef>
        <a:spcAft>
          <a:spcPts val="0"/>
        </a:spcAft>
        <a:buFont typeface="Arial" panose="020B0604020202020204" pitchFamily="34" charset="0"/>
        <a:buChar char="•"/>
        <a:defRPr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4" orient="horz" pos="2160">
          <p15:clr>
            <a:srgbClr val="A4A3A4"/>
          </p15:clr>
        </p15:guide>
        <p15:guide id="15" pos="3840">
          <p15:clr>
            <a:srgbClr val="A4A3A4"/>
          </p15:clr>
        </p15:guide>
        <p15:guide id="16" orient="horz" pos="228">
          <p15:clr>
            <a:srgbClr val="5ACBF0"/>
          </p15:clr>
        </p15:guide>
        <p15:guide id="17" orient="horz" pos="537">
          <p15:clr>
            <a:srgbClr val="FDE53C"/>
          </p15:clr>
        </p15:guide>
        <p15:guide id="18" orient="horz" pos="848">
          <p15:clr>
            <a:srgbClr val="FDE53C"/>
          </p15:clr>
        </p15:guide>
        <p15:guide id="19" orient="horz" pos="960">
          <p15:clr>
            <a:srgbClr val="5ACBF0"/>
          </p15:clr>
        </p15:guide>
        <p15:guide id="20" orient="horz" pos="3773">
          <p15:clr>
            <a:srgbClr val="FBAE40"/>
          </p15:clr>
        </p15:guide>
        <p15:guide id="21" orient="horz" pos="4001">
          <p15:clr>
            <a:srgbClr val="5ACBF0"/>
          </p15:clr>
        </p15:guide>
        <p15:guide id="22" orient="horz" pos="4113">
          <p15:clr>
            <a:srgbClr val="5ACBF0"/>
          </p15:clr>
        </p15:guide>
        <p15:guide id="23" pos="288">
          <p15:clr>
            <a:srgbClr val="5ACBF0"/>
          </p15:clr>
        </p15:guide>
        <p15:guide id="24" pos="3756">
          <p15:clr>
            <a:srgbClr val="5ACBF0"/>
          </p15:clr>
        </p15:guide>
        <p15:guide id="25" pos="3927">
          <p15:clr>
            <a:srgbClr val="5ACBF0"/>
          </p15:clr>
        </p15:guide>
        <p15:guide id="26" pos="7394">
          <p15:clr>
            <a:srgbClr val="5ACBF0"/>
          </p15:clr>
        </p15:guide>
        <p15:guide id="27" orient="horz" pos="3969">
          <p15:clr>
            <a:srgbClr val="9FCC3B"/>
          </p15:clr>
        </p15:guide>
      </p15:sldGuideLst>
    </p:ext>
  </p:extLst>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361950"/>
            <a:ext cx="11274552" cy="451231"/>
          </a:xfrm>
          <a:prstGeom prst="rect">
            <a:avLst/>
          </a:prstGeom>
        </p:spPr>
        <p:txBody>
          <a:bodyPr vert="horz" lIns="0" tIns="0" rIns="0" bIns="0" rtlCol="0" anchor="t" anchorCtr="0">
            <a:noAutofit/>
          </a:bodyPr>
          <a:lstStyle/>
          <a:p>
            <a:r>
              <a:rPr lang="en-US" dirty="0"/>
              <a:t>Click to edit title</a:t>
            </a:r>
          </a:p>
        </p:txBody>
      </p:sp>
      <p:sp>
        <p:nvSpPr>
          <p:cNvPr id="3" name="Text Placeholder 2"/>
          <p:cNvSpPr>
            <a:spLocks noGrp="1"/>
          </p:cNvSpPr>
          <p:nvPr>
            <p:ph type="body" idx="1"/>
          </p:nvPr>
        </p:nvSpPr>
        <p:spPr>
          <a:xfrm>
            <a:off x="457200" y="1527048"/>
            <a:ext cx="11274552" cy="4462272"/>
          </a:xfrm>
          <a:prstGeom prst="rect">
            <a:avLst/>
          </a:prstGeom>
        </p:spPr>
        <p:txBody>
          <a:bodyPr vert="horz" lIns="0" tIns="0" rIns="0" bIns="0" rtlCol="0">
            <a:noAutofit/>
          </a:body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TextBox 13">
            <a:extLst>
              <a:ext uri="{FF2B5EF4-FFF2-40B4-BE49-F238E27FC236}">
                <a16:creationId xmlns:a16="http://schemas.microsoft.com/office/drawing/2014/main" id="{4C02A410-1807-488C-9458-4CFAF1E4E8F0}"/>
              </a:ext>
            </a:extLst>
          </p:cNvPr>
          <p:cNvSpPr txBox="1"/>
          <p:nvPr/>
        </p:nvSpPr>
        <p:spPr>
          <a:xfrm>
            <a:off x="457200" y="6393216"/>
            <a:ext cx="7306056" cy="153888"/>
          </a:xfrm>
          <a:prstGeom prst="rect">
            <a:avLst/>
          </a:prstGeom>
          <a:noFill/>
        </p:spPr>
        <p:txBody>
          <a:bodyPr wrap="square" lIns="0" tIns="0" rIns="0" bIns="0" rtlCol="0" anchor="b" anchorCtr="0">
            <a:spAutoFit/>
          </a:bodyPr>
          <a:lstStyle/>
          <a:p>
            <a:pPr marL="228600" indent="-228600"/>
            <a:fld id="{E19460A7-1930-4D5F-A936-CB6F16095A68}" type="slidenum">
              <a:rPr lang="en-US" sz="1000" b="0" smtClean="0">
                <a:solidFill>
                  <a:schemeClr val="tx1"/>
                </a:solidFill>
              </a:rPr>
              <a:t>‹#›</a:t>
            </a:fld>
            <a:r>
              <a:rPr lang="en-US" sz="700" b="0" dirty="0">
                <a:solidFill>
                  <a:schemeClr val="tx1"/>
                </a:solidFill>
              </a:rPr>
              <a:t>	© 2023 Gartner, Inc. and/or its affiliates. All rights reserved.				</a:t>
            </a:r>
          </a:p>
        </p:txBody>
      </p:sp>
      <p:pic>
        <p:nvPicPr>
          <p:cNvPr id="7" name="Picture 6">
            <a:extLst>
              <a:ext uri="{FF2B5EF4-FFF2-40B4-BE49-F238E27FC236}">
                <a16:creationId xmlns:a16="http://schemas.microsoft.com/office/drawing/2014/main" id="{57E7FBBB-CE99-4B6D-A472-B54EFCF17046}"/>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10453052" y="6242938"/>
            <a:ext cx="1280160" cy="291370"/>
          </a:xfrm>
          <a:prstGeom prst="rect">
            <a:avLst/>
          </a:prstGeom>
        </p:spPr>
      </p:pic>
    </p:spTree>
    <p:extLst>
      <p:ext uri="{BB962C8B-B14F-4D97-AF65-F5344CB8AC3E}">
        <p14:creationId xmlns:p14="http://schemas.microsoft.com/office/powerpoint/2010/main" val="3592551379"/>
      </p:ext>
    </p:extLst>
  </p:cSld>
  <p:clrMap bg1="lt1" tx1="dk1" bg2="lt2" tx2="dk2" accent1="accent1" accent2="accent2" accent3="accent3" accent4="accent4" accent5="accent5" accent6="accent6" hlink="hlink" folHlink="folHlink"/>
  <p:sldLayoutIdLst>
    <p:sldLayoutId id="2147483959" r:id="rId1"/>
    <p:sldLayoutId id="2147483960" r:id="rId2"/>
    <p:sldLayoutId id="2147483962" r:id="rId3"/>
  </p:sldLayoutIdLst>
  <mc:AlternateContent xmlns:mc="http://schemas.openxmlformats.org/markup-compatibility/2006" xmlns:p14="http://schemas.microsoft.com/office/powerpoint/2010/main">
    <mc:Choice Requires="p14">
      <p:transition p14:dur="10"/>
    </mc:Choice>
    <mc:Fallback xmlns="">
      <p:transition/>
    </mc:Fallback>
  </mc:AlternateContent>
  <p:hf sldNum="0" hdr="0" ftr="0" dt="0"/>
  <p:txStyles>
    <p:titleStyle>
      <a:lvl1pPr algn="l" defTabSz="914400" rtl="0" eaLnBrk="1" latinLnBrk="0" hangingPunct="1">
        <a:lnSpc>
          <a:spcPct val="90000"/>
        </a:lnSpc>
        <a:spcBef>
          <a:spcPts val="0"/>
        </a:spcBef>
        <a:spcAft>
          <a:spcPts val="1200"/>
        </a:spcAft>
        <a:buNone/>
        <a:defRPr sz="3200" kern="1200">
          <a:solidFill>
            <a:schemeClr val="tx2"/>
          </a:solidFill>
          <a:latin typeface="+mj-lt"/>
          <a:ea typeface="+mj-ea"/>
          <a:cs typeface="+mj-cs"/>
        </a:defRPr>
      </a:lvl1pPr>
    </p:titleStyle>
    <p:bodyStyle>
      <a:lvl1pPr marL="246063" indent="-246063" algn="l" defTabSz="914400" rtl="0" eaLnBrk="1" latinLnBrk="0" hangingPunct="1">
        <a:lnSpc>
          <a:spcPct val="90000"/>
        </a:lnSpc>
        <a:spcBef>
          <a:spcPts val="1200"/>
        </a:spcBef>
        <a:spcAft>
          <a:spcPts val="0"/>
        </a:spcAft>
        <a:buSzPct val="100000"/>
        <a:buFont typeface="Arial" panose="020B0604020202020204" pitchFamily="34" charset="0"/>
        <a:buChar char="•"/>
        <a:defRPr sz="2400" kern="1200">
          <a:solidFill>
            <a:schemeClr val="tx1"/>
          </a:solidFill>
          <a:latin typeface="+mn-lt"/>
          <a:ea typeface="+mn-ea"/>
          <a:cs typeface="+mn-cs"/>
        </a:defRPr>
      </a:lvl1pPr>
      <a:lvl2pPr marL="742950" indent="-314325" algn="l" defTabSz="914400" rtl="0" eaLnBrk="1" latinLnBrk="0" hangingPunct="1">
        <a:lnSpc>
          <a:spcPct val="90000"/>
        </a:lnSpc>
        <a:spcBef>
          <a:spcPts val="1200"/>
        </a:spcBef>
        <a:spcAft>
          <a:spcPts val="0"/>
        </a:spcAft>
        <a:buSzPct val="100000"/>
        <a:buFont typeface="Arial" panose="020B0604020202020204" pitchFamily="34" charset="0"/>
        <a:buChar char="–"/>
        <a:defRPr sz="2400" kern="1200">
          <a:solidFill>
            <a:schemeClr val="tx1"/>
          </a:solidFill>
          <a:latin typeface="+mn-lt"/>
          <a:ea typeface="+mn-ea"/>
          <a:cs typeface="+mn-cs"/>
        </a:defRPr>
      </a:lvl2pPr>
      <a:lvl3pPr marL="1174750" indent="-247650" algn="l" defTabSz="914400" rtl="0" eaLnBrk="1" latinLnBrk="0" hangingPunct="1">
        <a:lnSpc>
          <a:spcPct val="90000"/>
        </a:lnSpc>
        <a:spcBef>
          <a:spcPts val="1200"/>
        </a:spcBef>
        <a:spcAft>
          <a:spcPts val="0"/>
        </a:spcAft>
        <a:buSzPct val="100000"/>
        <a:buFont typeface="Arial" panose="020B0604020202020204" pitchFamily="34" charset="0"/>
        <a:buChar char="•"/>
        <a:defRPr sz="2400" kern="1200">
          <a:solidFill>
            <a:schemeClr val="tx1"/>
          </a:solidFill>
          <a:latin typeface="+mn-lt"/>
          <a:ea typeface="+mn-ea"/>
          <a:cs typeface="+mn-cs"/>
        </a:defRPr>
      </a:lvl3pPr>
      <a:lvl4pPr marL="1674813" indent="-317500" algn="l" defTabSz="914400" rtl="0" eaLnBrk="1" latinLnBrk="0" hangingPunct="1">
        <a:lnSpc>
          <a:spcPct val="90000"/>
        </a:lnSpc>
        <a:spcBef>
          <a:spcPts val="1200"/>
        </a:spcBef>
        <a:spcAft>
          <a:spcPts val="0"/>
        </a:spcAft>
        <a:buSzPct val="100000"/>
        <a:buFont typeface="Arial" panose="020B0604020202020204" pitchFamily="34" charset="0"/>
        <a:buChar char="–"/>
        <a:tabLst/>
        <a:defRPr sz="2400" kern="1200">
          <a:solidFill>
            <a:schemeClr val="tx1"/>
          </a:solidFill>
          <a:latin typeface="+mn-lt"/>
          <a:ea typeface="+mn-ea"/>
          <a:cs typeface="+mn-cs"/>
        </a:defRPr>
      </a:lvl4pPr>
      <a:lvl5pPr marL="2105025" indent="-247650" algn="l" defTabSz="914400" rtl="0" eaLnBrk="1" latinLnBrk="0" hangingPunct="1">
        <a:lnSpc>
          <a:spcPct val="90000"/>
        </a:lnSpc>
        <a:spcBef>
          <a:spcPts val="1200"/>
        </a:spcBef>
        <a:spcAft>
          <a:spcPts val="0"/>
        </a:spcAft>
        <a:buFont typeface="Arial" panose="020B0604020202020204" pitchFamily="34" charset="0"/>
        <a:buChar char="•"/>
        <a:defRPr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4" orient="horz" pos="2160">
          <p15:clr>
            <a:srgbClr val="A4A3A4"/>
          </p15:clr>
        </p15:guide>
        <p15:guide id="15" pos="3840">
          <p15:clr>
            <a:srgbClr val="A4A3A4"/>
          </p15:clr>
        </p15:guide>
        <p15:guide id="16" orient="horz" pos="228">
          <p15:clr>
            <a:srgbClr val="5ACBF0"/>
          </p15:clr>
        </p15:guide>
        <p15:guide id="17" orient="horz" pos="537">
          <p15:clr>
            <a:srgbClr val="FDE53C"/>
          </p15:clr>
        </p15:guide>
        <p15:guide id="18" orient="horz" pos="848">
          <p15:clr>
            <a:srgbClr val="FDE53C"/>
          </p15:clr>
        </p15:guide>
        <p15:guide id="19" orient="horz" pos="960">
          <p15:clr>
            <a:srgbClr val="5ACBF0"/>
          </p15:clr>
        </p15:guide>
        <p15:guide id="20" orient="horz" pos="3773">
          <p15:clr>
            <a:srgbClr val="FBAE40"/>
          </p15:clr>
        </p15:guide>
        <p15:guide id="21" orient="horz" pos="4001">
          <p15:clr>
            <a:srgbClr val="5ACBF0"/>
          </p15:clr>
        </p15:guide>
        <p15:guide id="22" orient="horz" pos="4113">
          <p15:clr>
            <a:srgbClr val="5ACBF0"/>
          </p15:clr>
        </p15:guide>
        <p15:guide id="23" pos="288">
          <p15:clr>
            <a:srgbClr val="5ACBF0"/>
          </p15:clr>
        </p15:guide>
        <p15:guide id="24" pos="3756">
          <p15:clr>
            <a:srgbClr val="5ACBF0"/>
          </p15:clr>
        </p15:guide>
        <p15:guide id="25" pos="3927">
          <p15:clr>
            <a:srgbClr val="5ACBF0"/>
          </p15:clr>
        </p15:guide>
        <p15:guide id="26" pos="7394">
          <p15:clr>
            <a:srgbClr val="5ACBF0"/>
          </p15:clr>
        </p15:guide>
        <p15:guide id="27" orient="horz" pos="3969">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5.xml"/></Relationships>
</file>

<file path=ppt/slides/_rels/slide5.xml.rels><?xml version="1.0" encoding="UTF-8" standalone="yes"?>
<Relationships xmlns="http://schemas.openxmlformats.org/package/2006/relationships"><Relationship Id="rId3" Type="http://schemas.openxmlformats.org/officeDocument/2006/relationships/hyperlink" Target="https://www.gartner.com/document/4016621" TargetMode="External"/><Relationship Id="rId2" Type="http://schemas.openxmlformats.org/officeDocument/2006/relationships/image" Target="../media/image11.jpeg"/><Relationship Id="rId1" Type="http://schemas.openxmlformats.org/officeDocument/2006/relationships/slideLayout" Target="../slideLayouts/slideLayout56.xml"/></Relationships>
</file>

<file path=ppt/slides/_rels/slide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5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5.xml"/></Relationships>
</file>

<file path=ppt/slides/_rels/slide8.xml.rels><?xml version="1.0" encoding="UTF-8" standalone="yes"?>
<Relationships xmlns="http://schemas.openxmlformats.org/package/2006/relationships"><Relationship Id="rId3" Type="http://schemas.openxmlformats.org/officeDocument/2006/relationships/hyperlink" Target="https://www.gartner.com/document/4490999" TargetMode="External"/><Relationship Id="rId2" Type="http://schemas.openxmlformats.org/officeDocument/2006/relationships/hyperlink" Target="https://www.gartner.com/document/code/793862" TargetMode="External"/><Relationship Id="rId1" Type="http://schemas.openxmlformats.org/officeDocument/2006/relationships/slideLayout" Target="../slideLayouts/slideLayout19.xml"/><Relationship Id="rId6" Type="http://schemas.openxmlformats.org/officeDocument/2006/relationships/hyperlink" Target="https://www.gartner.com/document/code/758388" TargetMode="External"/><Relationship Id="rId5" Type="http://schemas.openxmlformats.org/officeDocument/2006/relationships/hyperlink" Target="https://www.gartner.com/document/4650599" TargetMode="External"/><Relationship Id="rId4" Type="http://schemas.openxmlformats.org/officeDocument/2006/relationships/hyperlink" Target="https://www.gartner.com/document/4751831" TargetMode="External"/></Relationships>
</file>

<file path=ppt/slides/_rels/slide9.xml.rels><?xml version="1.0" encoding="UTF-8" standalone="yes"?>
<Relationships xmlns="http://schemas.openxmlformats.org/package/2006/relationships"><Relationship Id="rId8" Type="http://schemas.openxmlformats.org/officeDocument/2006/relationships/image" Target="../media/image18.jpeg"/><Relationship Id="rId3" Type="http://schemas.openxmlformats.org/officeDocument/2006/relationships/image" Target="../media/image13.jpeg"/><Relationship Id="rId7" Type="http://schemas.openxmlformats.org/officeDocument/2006/relationships/image" Target="../media/image17.jpeg"/><Relationship Id="rId2" Type="http://schemas.openxmlformats.org/officeDocument/2006/relationships/notesSlide" Target="../notesSlides/notesSlide6.xml"/><Relationship Id="rId1" Type="http://schemas.openxmlformats.org/officeDocument/2006/relationships/slideLayout" Target="../slideLayouts/slideLayout4.xml"/><Relationship Id="rId6" Type="http://schemas.openxmlformats.org/officeDocument/2006/relationships/image" Target="../media/image16.jpeg"/><Relationship Id="rId5" Type="http://schemas.openxmlformats.org/officeDocument/2006/relationships/image" Target="../media/image15.jpeg"/><Relationship Id="rId4" Type="http://schemas.openxmlformats.org/officeDocument/2006/relationships/image" Target="../media/image14.jpeg"/><Relationship Id="rId9" Type="http://schemas.openxmlformats.org/officeDocument/2006/relationships/image" Target="../media/image19.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084B1A3B-753F-80C5-C1C4-1F91381963A9}"/>
              </a:ext>
            </a:extLst>
          </p:cNvPr>
          <p:cNvSpPr txBox="1"/>
          <p:nvPr/>
        </p:nvSpPr>
        <p:spPr>
          <a:xfrm>
            <a:off x="815294" y="1890284"/>
            <a:ext cx="6131606" cy="1323439"/>
          </a:xfrm>
          <a:prstGeom prst="rect">
            <a:avLst/>
          </a:prstGeom>
          <a:noFill/>
        </p:spPr>
        <p:txBody>
          <a:bodyPr wrap="square" lIns="0" rIns="0" rtlCol="0">
            <a:spAutoFit/>
          </a:bodyPr>
          <a:lstStyle/>
          <a:p>
            <a:pPr algn="l">
              <a:lnSpc>
                <a:spcPts val="4780"/>
              </a:lnSpc>
              <a:spcBef>
                <a:spcPts val="600"/>
              </a:spcBef>
            </a:pPr>
            <a:r>
              <a:rPr lang="en-US" sz="4000" b="0" i="0" dirty="0">
                <a:solidFill>
                  <a:srgbClr val="FFFFFF"/>
                </a:solidFill>
                <a:effectLst/>
                <a:latin typeface="+mj-lt"/>
              </a:rPr>
              <a:t>AI Trust, Risk and Security Management</a:t>
            </a:r>
            <a:endParaRPr lang="en-US" sz="3600" dirty="0">
              <a:solidFill>
                <a:srgbClr val="009AD7"/>
              </a:solidFill>
              <a:latin typeface="+mj-lt"/>
            </a:endParaRPr>
          </a:p>
        </p:txBody>
      </p:sp>
      <p:sp>
        <p:nvSpPr>
          <p:cNvPr id="2" name="TextBox 1">
            <a:extLst>
              <a:ext uri="{FF2B5EF4-FFF2-40B4-BE49-F238E27FC236}">
                <a16:creationId xmlns:a16="http://schemas.microsoft.com/office/drawing/2014/main" id="{F7586262-C188-F72D-8653-7CE5B6DD3555}"/>
              </a:ext>
            </a:extLst>
          </p:cNvPr>
          <p:cNvSpPr txBox="1"/>
          <p:nvPr/>
        </p:nvSpPr>
        <p:spPr>
          <a:xfrm>
            <a:off x="821374" y="3213723"/>
            <a:ext cx="4629857" cy="596277"/>
          </a:xfrm>
          <a:prstGeom prst="rect">
            <a:avLst/>
          </a:prstGeom>
        </p:spPr>
        <p:txBody>
          <a:bodyPr vert="horz" lIns="0" tIns="0" rIns="0" bIns="0" rtlCol="0" anchor="t">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600" dirty="0">
                <a:ea typeface="+mn-lt"/>
                <a:cs typeface="+mn-lt"/>
              </a:rPr>
              <a:t>Avivah Litan</a:t>
            </a:r>
            <a:endParaRPr lang="en-US" dirty="0"/>
          </a:p>
        </p:txBody>
      </p:sp>
    </p:spTree>
    <p:extLst>
      <p:ext uri="{BB962C8B-B14F-4D97-AF65-F5344CB8AC3E}">
        <p14:creationId xmlns:p14="http://schemas.microsoft.com/office/powerpoint/2010/main" val="231569692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295B6886-59B3-A5A6-252E-B276EA524778}"/>
              </a:ext>
            </a:extLst>
          </p:cNvPr>
          <p:cNvGrpSpPr/>
          <p:nvPr/>
        </p:nvGrpSpPr>
        <p:grpSpPr>
          <a:xfrm>
            <a:off x="775138" y="2056099"/>
            <a:ext cx="8172919" cy="2402894"/>
            <a:chOff x="858266" y="2113481"/>
            <a:chExt cx="8172919" cy="2402894"/>
          </a:xfrm>
        </p:grpSpPr>
        <p:sp>
          <p:nvSpPr>
            <p:cNvPr id="2" name="TextBox 1">
              <a:extLst>
                <a:ext uri="{FF2B5EF4-FFF2-40B4-BE49-F238E27FC236}">
                  <a16:creationId xmlns:a16="http://schemas.microsoft.com/office/drawing/2014/main" id="{32593B98-4315-8253-7501-4F4D40F2F39F}"/>
                </a:ext>
              </a:extLst>
            </p:cNvPr>
            <p:cNvSpPr txBox="1"/>
            <p:nvPr/>
          </p:nvSpPr>
          <p:spPr>
            <a:xfrm>
              <a:off x="858266" y="2113481"/>
              <a:ext cx="8172919" cy="1938992"/>
            </a:xfrm>
            <a:prstGeom prst="rect">
              <a:avLst/>
            </a:prstGeom>
            <a:noFill/>
          </p:spPr>
          <p:txBody>
            <a:bodyPr wrap="square" lIns="0" tIns="45720" rIns="0" bIns="45720" rtlCol="0" anchor="t">
              <a:spAutoFit/>
            </a:bodyPr>
            <a:lstStyle/>
            <a:p>
              <a:pPr>
                <a:spcBef>
                  <a:spcPts val="600"/>
                </a:spcBef>
              </a:pPr>
              <a:r>
                <a:rPr lang="en-US" sz="3000" b="0" i="0" u="none" strike="noStrike" dirty="0">
                  <a:solidFill>
                    <a:srgbClr val="FFFFFF"/>
                  </a:solidFill>
                  <a:effectLst/>
                  <a:latin typeface="Arial"/>
                  <a:cs typeface="Arial"/>
                </a:rPr>
                <a:t>By 2026, enterprises that apply </a:t>
              </a:r>
              <a:r>
                <a:rPr lang="en-US" sz="3000" b="1" u="none" strike="noStrike" dirty="0" err="1">
                  <a:solidFill>
                    <a:srgbClr val="009AD7"/>
                  </a:solidFill>
                  <a:effectLst/>
                  <a:latin typeface="Arial"/>
                  <a:cs typeface="Arial"/>
                </a:rPr>
                <a:t>TRiSM</a:t>
              </a:r>
              <a:r>
                <a:rPr lang="en-US" sz="3000" b="1" u="none" strike="noStrike" dirty="0">
                  <a:solidFill>
                    <a:srgbClr val="009AD7"/>
                  </a:solidFill>
                  <a:effectLst/>
                  <a:latin typeface="Arial"/>
                  <a:cs typeface="Arial"/>
                </a:rPr>
                <a:t> controls</a:t>
              </a:r>
              <a:r>
                <a:rPr lang="en-US" sz="3000" b="0" i="0" u="none" strike="noStrike" dirty="0">
                  <a:solidFill>
                    <a:srgbClr val="FFFFFF"/>
                  </a:solidFill>
                  <a:effectLst/>
                  <a:latin typeface="Arial"/>
                  <a:cs typeface="Arial"/>
                </a:rPr>
                <a:t> to AI applications will consume at least 50% less inaccurate or illegitimate information that leads to faulty decision making.</a:t>
              </a:r>
              <a:endParaRPr lang="en-US" sz="3000" dirty="0">
                <a:solidFill>
                  <a:srgbClr val="FFFFFF"/>
                </a:solidFill>
                <a:latin typeface="Arial"/>
                <a:cs typeface="Arial"/>
              </a:endParaRPr>
            </a:p>
          </p:txBody>
        </p:sp>
        <p:sp>
          <p:nvSpPr>
            <p:cNvPr id="4" name="TextBox 3">
              <a:extLst>
                <a:ext uri="{FF2B5EF4-FFF2-40B4-BE49-F238E27FC236}">
                  <a16:creationId xmlns:a16="http://schemas.microsoft.com/office/drawing/2014/main" id="{3A514577-D75D-752A-3510-BF5B512251CB}"/>
                </a:ext>
              </a:extLst>
            </p:cNvPr>
            <p:cNvSpPr txBox="1"/>
            <p:nvPr/>
          </p:nvSpPr>
          <p:spPr>
            <a:xfrm>
              <a:off x="858266" y="4202443"/>
              <a:ext cx="7028865" cy="313932"/>
            </a:xfrm>
            <a:prstGeom prst="rect">
              <a:avLst/>
            </a:prstGeom>
            <a:noFill/>
          </p:spPr>
          <p:txBody>
            <a:bodyPr wrap="square" lIns="0" rIns="0" rtlCol="0">
              <a:spAutoFit/>
            </a:bodyPr>
            <a:lstStyle/>
            <a:p>
              <a:pPr marL="0" lvl="0" indent="0" algn="l" rtl="0">
                <a:lnSpc>
                  <a:spcPct val="90000"/>
                </a:lnSpc>
                <a:spcBef>
                  <a:spcPts val="0"/>
                </a:spcBef>
                <a:spcAft>
                  <a:spcPts val="0"/>
                </a:spcAft>
                <a:buClr>
                  <a:srgbClr val="D3D3D3"/>
                </a:buClr>
                <a:buSzPts val="1600"/>
                <a:buNone/>
              </a:pPr>
              <a:r>
                <a:rPr lang="en-NL" sz="1600">
                  <a:solidFill>
                    <a:srgbClr val="009AD7"/>
                  </a:solidFill>
                </a:rPr>
                <a:t>Gartner Strategic Planning Assumption</a:t>
              </a:r>
            </a:p>
          </p:txBody>
        </p:sp>
      </p:grpSp>
    </p:spTree>
    <p:extLst>
      <p:ext uri="{BB962C8B-B14F-4D97-AF65-F5344CB8AC3E}">
        <p14:creationId xmlns:p14="http://schemas.microsoft.com/office/powerpoint/2010/main" val="131868478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CDDB9218-8A3E-D1FD-E716-2384B25447DA}"/>
              </a:ext>
            </a:extLst>
          </p:cNvPr>
          <p:cNvGrpSpPr/>
          <p:nvPr/>
        </p:nvGrpSpPr>
        <p:grpSpPr>
          <a:xfrm>
            <a:off x="457199" y="1346200"/>
            <a:ext cx="11280775" cy="4154618"/>
            <a:chOff x="457199" y="2002950"/>
            <a:chExt cx="11280775" cy="4154618"/>
          </a:xfrm>
          <a:effectLst/>
        </p:grpSpPr>
        <p:sp>
          <p:nvSpPr>
            <p:cNvPr id="8" name="TextBox 7">
              <a:extLst>
                <a:ext uri="{FF2B5EF4-FFF2-40B4-BE49-F238E27FC236}">
                  <a16:creationId xmlns:a16="http://schemas.microsoft.com/office/drawing/2014/main" id="{3D8A9F5C-FDFB-710E-A8EE-6B2581B9DBB7}"/>
                </a:ext>
              </a:extLst>
            </p:cNvPr>
            <p:cNvSpPr txBox="1"/>
            <p:nvPr/>
          </p:nvSpPr>
          <p:spPr>
            <a:xfrm>
              <a:off x="6229351" y="2548685"/>
              <a:ext cx="5508623" cy="3602917"/>
            </a:xfrm>
            <a:prstGeom prst="rect">
              <a:avLst/>
            </a:prstGeom>
            <a:solidFill>
              <a:srgbClr val="000005">
                <a:alpha val="79000"/>
              </a:srgbClr>
            </a:solidFill>
            <a:ln>
              <a:noFill/>
            </a:ln>
            <a:effectLst/>
          </p:spPr>
          <p:txBody>
            <a:bodyPr wrap="square" lIns="182880" tIns="91440" rIns="182880" bIns="91440">
              <a:noAutofit/>
            </a:bodyPr>
            <a:lstStyle>
              <a:defPPr>
                <a:defRPr lang="en-US"/>
              </a:defPPr>
              <a:lvl1pPr marL="50800">
                <a:spcBef>
                  <a:spcPts val="0"/>
                </a:spcBef>
                <a:spcAft>
                  <a:spcPts val="0"/>
                </a:spcAft>
                <a:defRPr sz="2000" b="0" i="0" u="none" strike="noStrike">
                  <a:effectLst/>
                </a:defRPr>
              </a:lvl1pPr>
              <a:lvl2pPr marL="0" marR="0" lvl="1">
                <a:lnSpc>
                  <a:spcPct val="100000"/>
                </a:lnSpc>
                <a:spcBef>
                  <a:spcPts val="0"/>
                </a:spcBef>
                <a:spcAft>
                  <a:spcPts val="1200"/>
                </a:spcAft>
                <a:buClr>
                  <a:schemeClr val="tx1"/>
                </a:buClr>
                <a:buSzPct val="100000"/>
                <a:defRPr b="0" i="0" u="none" strike="noStrike">
                  <a:latin typeface="Arial"/>
                  <a:ea typeface="Arial"/>
                  <a:cs typeface="Arial"/>
                </a:defRPr>
              </a:lvl2pPr>
            </a:lstStyle>
            <a:p>
              <a:pPr>
                <a:spcAft>
                  <a:spcPts val="600"/>
                </a:spcAft>
              </a:pPr>
              <a:r>
                <a:rPr lang="en-US" sz="2400" b="1" dirty="0">
                  <a:solidFill>
                    <a:srgbClr val="009AD7"/>
                  </a:solidFill>
                  <a:latin typeface="Arial"/>
                </a:rPr>
                <a:t>Why It Matters to CIOs</a:t>
              </a:r>
              <a:endParaRPr lang="en-IN" sz="2400" b="1" dirty="0">
                <a:solidFill>
                  <a:srgbClr val="009AD7"/>
                </a:solidFill>
                <a:latin typeface="Arial"/>
                <a:sym typeface="Arial"/>
              </a:endParaRPr>
            </a:p>
            <a:p>
              <a:pPr marL="50800" marR="0" lvl="0" indent="0" algn="l" defTabSz="457200" rtl="0" eaLnBrk="1" fontAlgn="auto" latinLnBrk="0" hangingPunct="1">
                <a:lnSpc>
                  <a:spcPct val="100000"/>
                </a:lnSpc>
                <a:spcBef>
                  <a:spcPts val="0"/>
                </a:spcBef>
                <a:spcAft>
                  <a:spcPts val="1200"/>
                </a:spcAft>
                <a:buClrTx/>
                <a:buSzTx/>
                <a:buFontTx/>
                <a:buNone/>
                <a:tabLst/>
                <a:defRPr/>
              </a:pPr>
              <a:r>
                <a:rPr kumimoji="0" lang="en-IN" sz="2200" b="0" i="0" u="none" strike="noStrike" kern="1200" cap="none" spc="0" normalizeH="0" baseline="0" noProof="0" dirty="0">
                  <a:ln>
                    <a:noFill/>
                  </a:ln>
                  <a:solidFill>
                    <a:prstClr val="white"/>
                  </a:solidFill>
                  <a:effectLst/>
                  <a:uLnTx/>
                  <a:uFillTx/>
                  <a:latin typeface="Arial"/>
                  <a:ea typeface="+mn-ea"/>
                  <a:cs typeface="+mn-cs"/>
                  <a:sym typeface="Arial"/>
                </a:rPr>
                <a:t>The democratization of access to Generative AI has made the need for </a:t>
              </a:r>
              <a:br>
                <a:rPr kumimoji="0" lang="en-IN" sz="2200" b="0" i="0" u="none" strike="noStrike" kern="1200" cap="none" spc="0" normalizeH="0" baseline="0" noProof="0" dirty="0">
                  <a:ln>
                    <a:noFill/>
                  </a:ln>
                  <a:solidFill>
                    <a:prstClr val="white"/>
                  </a:solidFill>
                  <a:effectLst/>
                  <a:uLnTx/>
                  <a:uFillTx/>
                  <a:latin typeface="Arial"/>
                  <a:ea typeface="+mn-ea"/>
                  <a:cs typeface="+mn-cs"/>
                  <a:sym typeface="Arial"/>
                </a:rPr>
              </a:br>
              <a:r>
                <a:rPr kumimoji="0" lang="en-IN" sz="2200" b="0" i="0" u="none" strike="noStrike" kern="1200" cap="none" spc="0" normalizeH="0" baseline="0" noProof="0" dirty="0">
                  <a:ln>
                    <a:noFill/>
                  </a:ln>
                  <a:solidFill>
                    <a:prstClr val="white"/>
                  </a:solidFill>
                  <a:effectLst/>
                  <a:uLnTx/>
                  <a:uFillTx/>
                  <a:latin typeface="Arial"/>
                  <a:ea typeface="+mn-ea"/>
                  <a:cs typeface="+mn-cs"/>
                  <a:sym typeface="Arial"/>
                </a:rPr>
                <a:t>AI </a:t>
              </a:r>
              <a:r>
                <a:rPr kumimoji="0" lang="en-IN" sz="2200" b="0" i="0" u="none" strike="noStrike" kern="1200" cap="none" spc="0" normalizeH="0" baseline="0" noProof="0" dirty="0" err="1">
                  <a:ln>
                    <a:noFill/>
                  </a:ln>
                  <a:solidFill>
                    <a:prstClr val="white"/>
                  </a:solidFill>
                  <a:effectLst/>
                  <a:uLnTx/>
                  <a:uFillTx/>
                  <a:latin typeface="Arial"/>
                  <a:ea typeface="+mn-ea"/>
                  <a:cs typeface="+mn-cs"/>
                  <a:sym typeface="Arial"/>
                </a:rPr>
                <a:t>TRiSM</a:t>
              </a:r>
              <a:r>
                <a:rPr kumimoji="0" lang="en-IN" sz="2200" b="0" i="0" u="none" strike="noStrike" kern="1200" cap="none" spc="0" normalizeH="0" baseline="0" noProof="0" dirty="0">
                  <a:ln>
                    <a:noFill/>
                  </a:ln>
                  <a:solidFill>
                    <a:prstClr val="white"/>
                  </a:solidFill>
                  <a:effectLst/>
                  <a:uLnTx/>
                  <a:uFillTx/>
                  <a:latin typeface="Arial"/>
                  <a:ea typeface="+mn-ea"/>
                  <a:cs typeface="+mn-cs"/>
                  <a:sym typeface="Arial"/>
                </a:rPr>
                <a:t> urgent and clear. </a:t>
              </a:r>
            </a:p>
            <a:p>
              <a:pPr marL="50800" marR="0" lvl="0" indent="0" algn="l" defTabSz="457200" rtl="0" eaLnBrk="1" fontAlgn="auto" latinLnBrk="0" hangingPunct="1">
                <a:lnSpc>
                  <a:spcPct val="100000"/>
                </a:lnSpc>
                <a:spcBef>
                  <a:spcPts val="0"/>
                </a:spcBef>
                <a:spcAft>
                  <a:spcPts val="1200"/>
                </a:spcAft>
                <a:buClrTx/>
                <a:buSzTx/>
                <a:buFontTx/>
                <a:buNone/>
                <a:tabLst/>
                <a:defRPr/>
              </a:pPr>
              <a:r>
                <a:rPr kumimoji="0" lang="en-IN" sz="2200" b="0" i="0" u="none" strike="noStrike" kern="1200" cap="none" spc="0" normalizeH="0" baseline="0" noProof="0" dirty="0">
                  <a:ln>
                    <a:noFill/>
                  </a:ln>
                  <a:solidFill>
                    <a:prstClr val="white"/>
                  </a:solidFill>
                  <a:effectLst/>
                  <a:uLnTx/>
                  <a:uFillTx/>
                  <a:latin typeface="Arial"/>
                  <a:ea typeface="+mn-ea"/>
                  <a:cs typeface="+mn-cs"/>
                  <a:sym typeface="Arial"/>
                </a:rPr>
                <a:t>Without guardrails, AI models can rapidly generate compounding negative effects that spin out of control, overshadowing any positive performance and societal gains that AI enables. </a:t>
              </a:r>
            </a:p>
            <a:p>
              <a:pPr marL="50800" marR="0" lvl="0" indent="0" algn="l" defTabSz="457200" rtl="0" eaLnBrk="1" fontAlgn="auto" latinLnBrk="0" hangingPunct="1">
                <a:lnSpc>
                  <a:spcPct val="100000"/>
                </a:lnSpc>
                <a:spcBef>
                  <a:spcPts val="0"/>
                </a:spcBef>
                <a:spcAft>
                  <a:spcPts val="1200"/>
                </a:spcAft>
                <a:buClrTx/>
                <a:buSzTx/>
                <a:buFontTx/>
                <a:buNone/>
                <a:tabLst/>
                <a:defRPr/>
              </a:pPr>
              <a:endParaRPr kumimoji="0" lang="en-IN" sz="2200" b="0" i="0" u="none" strike="noStrike" kern="1200" cap="none" spc="0" normalizeH="0" baseline="0" noProof="0" dirty="0">
                <a:ln>
                  <a:noFill/>
                </a:ln>
                <a:solidFill>
                  <a:prstClr val="white"/>
                </a:solidFill>
                <a:effectLst/>
                <a:uLnTx/>
                <a:uFillTx/>
                <a:latin typeface="Arial"/>
                <a:ea typeface="+mn-ea"/>
                <a:cs typeface="+mn-cs"/>
                <a:sym typeface="Arial"/>
              </a:endParaRPr>
            </a:p>
            <a:p>
              <a:pPr marL="50800" marR="0" lvl="0" indent="0" algn="l" defTabSz="457200" rtl="0" eaLnBrk="1" fontAlgn="auto" latinLnBrk="0" hangingPunct="1">
                <a:lnSpc>
                  <a:spcPct val="100000"/>
                </a:lnSpc>
                <a:spcBef>
                  <a:spcPts val="0"/>
                </a:spcBef>
                <a:spcAft>
                  <a:spcPts val="1200"/>
                </a:spcAft>
                <a:buClrTx/>
                <a:buSzTx/>
                <a:buFontTx/>
                <a:buNone/>
                <a:tabLst/>
                <a:defRPr/>
              </a:pPr>
              <a:endParaRPr kumimoji="0" lang="en-IN" sz="2400" b="0" i="0" u="none" strike="noStrike" kern="1200" cap="none" spc="0" normalizeH="0" baseline="0" noProof="0" dirty="0">
                <a:ln>
                  <a:noFill/>
                </a:ln>
                <a:solidFill>
                  <a:prstClr val="white"/>
                </a:solidFill>
                <a:effectLst/>
                <a:uLnTx/>
                <a:uFillTx/>
                <a:latin typeface="Arial"/>
                <a:ea typeface="+mn-ea"/>
                <a:cs typeface="+mn-cs"/>
                <a:sym typeface="Arial"/>
              </a:endParaRPr>
            </a:p>
          </p:txBody>
        </p:sp>
        <p:sp>
          <p:nvSpPr>
            <p:cNvPr id="9" name="TextBox 8">
              <a:extLst>
                <a:ext uri="{FF2B5EF4-FFF2-40B4-BE49-F238E27FC236}">
                  <a16:creationId xmlns:a16="http://schemas.microsoft.com/office/drawing/2014/main" id="{D3FE7ECB-D035-3B98-9BD8-F134E22A6C6F}"/>
                </a:ext>
              </a:extLst>
            </p:cNvPr>
            <p:cNvSpPr txBox="1"/>
            <p:nvPr/>
          </p:nvSpPr>
          <p:spPr>
            <a:xfrm>
              <a:off x="457199" y="2511165"/>
              <a:ext cx="5505451" cy="3646403"/>
            </a:xfrm>
            <a:prstGeom prst="rect">
              <a:avLst/>
            </a:prstGeom>
            <a:solidFill>
              <a:srgbClr val="000005">
                <a:alpha val="79000"/>
              </a:srgbClr>
            </a:solidFill>
            <a:ln>
              <a:noFill/>
            </a:ln>
            <a:effectLst/>
          </p:spPr>
          <p:txBody>
            <a:bodyPr wrap="square" lIns="182880" tIns="91440" rIns="182880" bIns="91440">
              <a:noAutofit/>
            </a:bodyPr>
            <a:lstStyle>
              <a:defPPr>
                <a:defRPr lang="en-US"/>
              </a:defPPr>
              <a:lvl1pPr marL="50800">
                <a:spcBef>
                  <a:spcPts val="0"/>
                </a:spcBef>
                <a:spcAft>
                  <a:spcPts val="0"/>
                </a:spcAft>
                <a:defRPr sz="2000" b="0" i="0" u="none" strike="noStrike">
                  <a:effectLst/>
                </a:defRPr>
              </a:lvl1pPr>
              <a:lvl2pPr marL="0" marR="0" lvl="1">
                <a:lnSpc>
                  <a:spcPct val="100000"/>
                </a:lnSpc>
                <a:spcBef>
                  <a:spcPts val="0"/>
                </a:spcBef>
                <a:spcAft>
                  <a:spcPts val="1200"/>
                </a:spcAft>
                <a:buClr>
                  <a:schemeClr val="tx1"/>
                </a:buClr>
                <a:buSzPct val="100000"/>
                <a:defRPr b="0" i="0" u="none" strike="noStrike">
                  <a:latin typeface="Arial"/>
                  <a:ea typeface="Arial"/>
                  <a:cs typeface="Arial"/>
                </a:defRPr>
              </a:lvl2pPr>
            </a:lstStyle>
            <a:p>
              <a:pPr marL="50800" marR="0" lvl="0" indent="0" algn="l" defTabSz="457200" rtl="0" eaLnBrk="1" fontAlgn="auto" latinLnBrk="0" hangingPunct="1">
                <a:lnSpc>
                  <a:spcPct val="100000"/>
                </a:lnSpc>
                <a:spcBef>
                  <a:spcPts val="0"/>
                </a:spcBef>
                <a:spcAft>
                  <a:spcPts val="600"/>
                </a:spcAft>
                <a:buClrTx/>
                <a:buSzTx/>
                <a:buFontTx/>
                <a:buNone/>
                <a:tabLst/>
                <a:defRPr/>
              </a:pPr>
              <a:r>
                <a:rPr kumimoji="0" lang="en-US" sz="2400" b="1" i="0" u="none" strike="noStrike" kern="1200" cap="none" spc="0" normalizeH="0" baseline="0" noProof="0" dirty="0">
                  <a:ln>
                    <a:noFill/>
                  </a:ln>
                  <a:solidFill>
                    <a:srgbClr val="009AD7"/>
                  </a:solidFill>
                  <a:effectLst/>
                  <a:uLnTx/>
                  <a:uFillTx/>
                  <a:latin typeface="Arial"/>
                  <a:ea typeface="+mn-ea"/>
                  <a:cs typeface="+mn-cs"/>
                </a:rPr>
                <a:t>What It Is</a:t>
              </a:r>
              <a:endParaRPr kumimoji="0" lang="en-US" sz="2400" b="0" i="0" u="none" strike="noStrike" kern="1200" cap="none" spc="0" normalizeH="0" baseline="0" noProof="0" dirty="0">
                <a:ln>
                  <a:noFill/>
                </a:ln>
                <a:solidFill>
                  <a:srgbClr val="009AD7"/>
                </a:solidFill>
                <a:effectLst/>
                <a:uLnTx/>
                <a:uFillTx/>
                <a:latin typeface="Arial"/>
                <a:ea typeface="+mn-ea"/>
                <a:cs typeface="+mn-cs"/>
              </a:endParaRPr>
            </a:p>
            <a:p>
              <a:pPr marL="50800" marR="0" lvl="0" indent="0" algn="l" defTabSz="457200" rtl="0" eaLnBrk="1" fontAlgn="auto"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prstClr val="white"/>
                  </a:solidFill>
                  <a:effectLst/>
                  <a:uLnTx/>
                  <a:uFillTx/>
                  <a:latin typeface="Arial"/>
                  <a:ea typeface="+mn-ea"/>
                  <a:cs typeface="+mn-cs"/>
                </a:rPr>
                <a:t>AI trust, risk and security management (AI </a:t>
              </a:r>
              <a:r>
                <a:rPr kumimoji="0" lang="en-US" sz="2200" b="0" i="0" u="none" strike="noStrike" kern="1200" cap="none" spc="0" normalizeH="0" baseline="0" noProof="0" dirty="0" err="1">
                  <a:ln>
                    <a:noFill/>
                  </a:ln>
                  <a:solidFill>
                    <a:prstClr val="white"/>
                  </a:solidFill>
                  <a:effectLst/>
                  <a:uLnTx/>
                  <a:uFillTx/>
                  <a:latin typeface="Arial"/>
                  <a:ea typeface="+mn-ea"/>
                  <a:cs typeface="+mn-cs"/>
                </a:rPr>
                <a:t>TRiSM</a:t>
              </a:r>
              <a:r>
                <a:rPr kumimoji="0" lang="en-US" sz="2200" b="0" i="0" u="none" strike="noStrike" kern="1200" cap="none" spc="0" normalizeH="0" baseline="0" noProof="0" dirty="0">
                  <a:ln>
                    <a:noFill/>
                  </a:ln>
                  <a:solidFill>
                    <a:prstClr val="white"/>
                  </a:solidFill>
                  <a:effectLst/>
                  <a:uLnTx/>
                  <a:uFillTx/>
                  <a:latin typeface="Arial"/>
                  <a:ea typeface="+mn-ea"/>
                  <a:cs typeface="+mn-cs"/>
                </a:rPr>
                <a:t>) supports AI model governance, trustworthiness, fairness, reliability, robustness, transparency and data protection.</a:t>
              </a:r>
            </a:p>
          </p:txBody>
        </p:sp>
        <p:sp>
          <p:nvSpPr>
            <p:cNvPr id="10" name="Rectangle 9">
              <a:extLst>
                <a:ext uri="{FF2B5EF4-FFF2-40B4-BE49-F238E27FC236}">
                  <a16:creationId xmlns:a16="http://schemas.microsoft.com/office/drawing/2014/main" id="{DFA632B3-401A-D77B-24A6-BB377946A23C}"/>
                </a:ext>
              </a:extLst>
            </p:cNvPr>
            <p:cNvSpPr/>
            <p:nvPr/>
          </p:nvSpPr>
          <p:spPr>
            <a:xfrm>
              <a:off x="457200" y="2002950"/>
              <a:ext cx="4006312" cy="5082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45720" rIns="182880" bIns="45720"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2800" b="1" i="0" u="none" strike="noStrike" kern="1200" cap="none" spc="0" normalizeH="0" baseline="0" noProof="0" dirty="0">
                <a:ln>
                  <a:noFill/>
                </a:ln>
                <a:solidFill>
                  <a:prstClr val="white"/>
                </a:solidFill>
                <a:effectLst/>
                <a:uLnTx/>
                <a:uFillTx/>
                <a:latin typeface="Arial"/>
                <a:ea typeface="+mn-ea"/>
                <a:cs typeface="+mn-cs"/>
              </a:endParaRPr>
            </a:p>
          </p:txBody>
        </p:sp>
      </p:grpSp>
      <p:sp>
        <p:nvSpPr>
          <p:cNvPr id="2" name="Title 1">
            <a:extLst>
              <a:ext uri="{FF2B5EF4-FFF2-40B4-BE49-F238E27FC236}">
                <a16:creationId xmlns:a16="http://schemas.microsoft.com/office/drawing/2014/main" id="{64007C28-A131-7C45-578A-2352B993640F}"/>
              </a:ext>
            </a:extLst>
          </p:cNvPr>
          <p:cNvSpPr>
            <a:spLocks noGrp="1"/>
          </p:cNvSpPr>
          <p:nvPr>
            <p:ph type="title"/>
          </p:nvPr>
        </p:nvSpPr>
        <p:spPr>
          <a:xfrm>
            <a:off x="457200" y="906332"/>
            <a:ext cx="11274425" cy="450850"/>
          </a:xfrm>
        </p:spPr>
        <p:txBody>
          <a:bodyPr/>
          <a:lstStyle/>
          <a:p>
            <a:r>
              <a:rPr lang="en-US" dirty="0"/>
              <a:t>AI Trust, Risk and Security Management</a:t>
            </a:r>
            <a:br>
              <a:rPr lang="en-US" dirty="0"/>
            </a:br>
            <a:endParaRPr lang="en-US" dirty="0"/>
          </a:p>
        </p:txBody>
      </p:sp>
    </p:spTree>
    <p:extLst>
      <p:ext uri="{BB962C8B-B14F-4D97-AF65-F5344CB8AC3E}">
        <p14:creationId xmlns:p14="http://schemas.microsoft.com/office/powerpoint/2010/main" val="18322246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le 24">
            <a:extLst>
              <a:ext uri="{FF2B5EF4-FFF2-40B4-BE49-F238E27FC236}">
                <a16:creationId xmlns:a16="http://schemas.microsoft.com/office/drawing/2014/main" id="{BE229574-3F1C-B28A-CB06-CEC000EAE347}"/>
              </a:ext>
            </a:extLst>
          </p:cNvPr>
          <p:cNvSpPr>
            <a:spLocks noGrp="1"/>
          </p:cNvSpPr>
          <p:nvPr>
            <p:ph type="title"/>
          </p:nvPr>
        </p:nvSpPr>
        <p:spPr/>
        <p:txBody>
          <a:bodyPr/>
          <a:lstStyle/>
          <a:p>
            <a:pPr>
              <a:spcBef>
                <a:spcPts val="600"/>
              </a:spcBef>
            </a:pPr>
            <a:r>
              <a:rPr lang="en-US" sz="3200" b="1" dirty="0">
                <a:solidFill>
                  <a:schemeClr val="bg1"/>
                </a:solidFill>
                <a:latin typeface="Arial Black" panose="020B0604020202020204" pitchFamily="34" charset="0"/>
                <a:cs typeface="Arial Black" panose="020B0604020202020204" pitchFamily="34" charset="0"/>
              </a:rPr>
              <a:t>AI Trust, Risk and Security Management</a:t>
            </a:r>
          </a:p>
        </p:txBody>
      </p:sp>
      <p:grpSp>
        <p:nvGrpSpPr>
          <p:cNvPr id="2" name="Group 1">
            <a:extLst>
              <a:ext uri="{FF2B5EF4-FFF2-40B4-BE49-F238E27FC236}">
                <a16:creationId xmlns:a16="http://schemas.microsoft.com/office/drawing/2014/main" id="{7680C5A1-E93F-DC83-B7B2-CEADBFAB3E98}"/>
              </a:ext>
            </a:extLst>
          </p:cNvPr>
          <p:cNvGrpSpPr/>
          <p:nvPr/>
        </p:nvGrpSpPr>
        <p:grpSpPr>
          <a:xfrm>
            <a:off x="1699626" y="1766963"/>
            <a:ext cx="9567640" cy="4331669"/>
            <a:chOff x="1699626" y="1766963"/>
            <a:chExt cx="9567640" cy="4331669"/>
          </a:xfrm>
        </p:grpSpPr>
        <p:sp>
          <p:nvSpPr>
            <p:cNvPr id="3" name="TextBox 2">
              <a:extLst>
                <a:ext uri="{FF2B5EF4-FFF2-40B4-BE49-F238E27FC236}">
                  <a16:creationId xmlns:a16="http://schemas.microsoft.com/office/drawing/2014/main" id="{B36AFED9-482C-78E2-317C-F47AC6FD6149}"/>
                </a:ext>
              </a:extLst>
            </p:cNvPr>
            <p:cNvSpPr txBox="1"/>
            <p:nvPr/>
          </p:nvSpPr>
          <p:spPr>
            <a:xfrm>
              <a:off x="8738308" y="3286297"/>
              <a:ext cx="1371423" cy="642468"/>
            </a:xfrm>
            <a:prstGeom prst="rect">
              <a:avLst/>
            </a:prstGeom>
          </p:spPr>
          <p:txBody>
            <a:bodyPr lIns="0" tIns="0" rIns="0" bIns="0" anchor="t"/>
            <a:lstStyle/>
            <a:p>
              <a:pPr>
                <a:lnSpc>
                  <a:spcPts val="1700"/>
                </a:lnSpc>
              </a:pPr>
              <a:r>
                <a:rPr lang="en-US" sz="1400" dirty="0">
                  <a:solidFill>
                    <a:srgbClr val="000000"/>
                  </a:solidFill>
                  <a:latin typeface="Arial" panose="020B0604020202020204" pitchFamily="34" charset="0"/>
                  <a:cs typeface="Arial" panose="020B0604020202020204" pitchFamily="34" charset="0"/>
                </a:rPr>
                <a:t>Responsibilities  exclusive to  </a:t>
              </a:r>
              <a:r>
                <a:rPr lang="en-US" sz="1400" dirty="0">
                  <a:solidFill>
                    <a:srgbClr val="000000"/>
                  </a:solidFill>
                  <a:effectLst/>
                  <a:latin typeface="Helvetica" pitchFamily="2" charset="0"/>
                </a:rPr>
                <a:t>builder/owner</a:t>
              </a:r>
            </a:p>
          </p:txBody>
        </p:sp>
        <p:grpSp>
          <p:nvGrpSpPr>
            <p:cNvPr id="4" name="Group 3">
              <a:extLst>
                <a:ext uri="{FF2B5EF4-FFF2-40B4-BE49-F238E27FC236}">
                  <a16:creationId xmlns:a16="http://schemas.microsoft.com/office/drawing/2014/main" id="{BB72CC2A-47B0-F68E-CDC7-A95B63C0F1C6}"/>
                </a:ext>
              </a:extLst>
            </p:cNvPr>
            <p:cNvGrpSpPr/>
            <p:nvPr/>
          </p:nvGrpSpPr>
          <p:grpSpPr>
            <a:xfrm>
              <a:off x="1699626" y="5363228"/>
              <a:ext cx="7733182" cy="735404"/>
              <a:chOff x="2400300" y="5363228"/>
              <a:chExt cx="6331834" cy="735404"/>
            </a:xfrm>
          </p:grpSpPr>
          <p:sp>
            <p:nvSpPr>
              <p:cNvPr id="39" name="Freeform 38">
                <a:extLst>
                  <a:ext uri="{FF2B5EF4-FFF2-40B4-BE49-F238E27FC236}">
                    <a16:creationId xmlns:a16="http://schemas.microsoft.com/office/drawing/2014/main" id="{6EDDD7B5-B3DE-B6E3-C36C-5A976858B814}"/>
                  </a:ext>
                </a:extLst>
              </p:cNvPr>
              <p:cNvSpPr/>
              <p:nvPr/>
            </p:nvSpPr>
            <p:spPr>
              <a:xfrm>
                <a:off x="2400300" y="5363228"/>
                <a:ext cx="6331834" cy="735404"/>
              </a:xfrm>
              <a:custGeom>
                <a:avLst/>
                <a:gdLst/>
                <a:ahLst/>
                <a:cxnLst/>
                <a:rect l="l" t="t" r="r" b="b"/>
                <a:pathLst>
                  <a:path w="6508559" h="755929">
                    <a:moveTo>
                      <a:pt x="0" y="755929"/>
                    </a:moveTo>
                    <a:lnTo>
                      <a:pt x="6508559" y="755929"/>
                    </a:lnTo>
                    <a:lnTo>
                      <a:pt x="6508559" y="0"/>
                    </a:lnTo>
                    <a:lnTo>
                      <a:pt x="0" y="0"/>
                    </a:lnTo>
                    <a:close/>
                  </a:path>
                </a:pathLst>
              </a:custGeom>
              <a:solidFill>
                <a:srgbClr val="D2D2D2"/>
              </a:solidFill>
            </p:spPr>
          </p:sp>
          <p:sp>
            <p:nvSpPr>
              <p:cNvPr id="40" name="Freeform 39">
                <a:extLst>
                  <a:ext uri="{FF2B5EF4-FFF2-40B4-BE49-F238E27FC236}">
                    <a16:creationId xmlns:a16="http://schemas.microsoft.com/office/drawing/2014/main" id="{01E9BD6D-62D6-8ED7-366D-60AE3C7B2EFA}"/>
                  </a:ext>
                </a:extLst>
              </p:cNvPr>
              <p:cNvSpPr/>
              <p:nvPr/>
            </p:nvSpPr>
            <p:spPr>
              <a:xfrm>
                <a:off x="2400300" y="5363228"/>
                <a:ext cx="6331834" cy="735404"/>
              </a:xfrm>
              <a:custGeom>
                <a:avLst/>
                <a:gdLst/>
                <a:ahLst/>
                <a:cxnLst/>
                <a:rect l="l" t="t" r="r" b="b"/>
                <a:pathLst>
                  <a:path w="6508559" h="755929">
                    <a:moveTo>
                      <a:pt x="0" y="755929"/>
                    </a:moveTo>
                    <a:lnTo>
                      <a:pt x="6508559" y="755929"/>
                    </a:lnTo>
                    <a:lnTo>
                      <a:pt x="6508559" y="0"/>
                    </a:lnTo>
                    <a:lnTo>
                      <a:pt x="0" y="0"/>
                    </a:lnTo>
                    <a:close/>
                  </a:path>
                </a:pathLst>
              </a:custGeom>
              <a:noFill/>
              <a:ln w="12700" cap="sq">
                <a:solidFill>
                  <a:srgbClr val="D2D2D2"/>
                </a:solidFill>
              </a:ln>
            </p:spPr>
          </p:sp>
          <p:sp>
            <p:nvSpPr>
              <p:cNvPr id="41" name="Freeform 40">
                <a:extLst>
                  <a:ext uri="{FF2B5EF4-FFF2-40B4-BE49-F238E27FC236}">
                    <a16:creationId xmlns:a16="http://schemas.microsoft.com/office/drawing/2014/main" id="{206292B0-A4EA-CA4F-B9E4-1D7AE8EAE675}"/>
                  </a:ext>
                </a:extLst>
              </p:cNvPr>
              <p:cNvSpPr/>
              <p:nvPr/>
            </p:nvSpPr>
            <p:spPr>
              <a:xfrm>
                <a:off x="2826133" y="5696171"/>
                <a:ext cx="2689941" cy="317627"/>
              </a:xfrm>
              <a:custGeom>
                <a:avLst/>
                <a:gdLst/>
                <a:ahLst/>
                <a:cxnLst/>
                <a:rect l="l" t="t" r="r" b="b"/>
                <a:pathLst>
                  <a:path w="2765018" h="326492">
                    <a:moveTo>
                      <a:pt x="0" y="326492"/>
                    </a:moveTo>
                    <a:lnTo>
                      <a:pt x="2765019" y="326492"/>
                    </a:lnTo>
                    <a:lnTo>
                      <a:pt x="2765019" y="0"/>
                    </a:lnTo>
                    <a:lnTo>
                      <a:pt x="0" y="0"/>
                    </a:lnTo>
                    <a:close/>
                  </a:path>
                </a:pathLst>
              </a:custGeom>
              <a:solidFill>
                <a:schemeClr val="bg1"/>
              </a:solidFill>
            </p:spPr>
            <p:txBody>
              <a:bodyPr wrap="none" lIns="0" tIns="0" rIns="0" bIns="0" anchor="ctr"/>
              <a:lstStyle/>
              <a:p>
                <a:pPr algn="ctr"/>
                <a:r>
                  <a:rPr lang="en-US" sz="1400" dirty="0">
                    <a:solidFill>
                      <a:srgbClr val="000000"/>
                    </a:solidFill>
                    <a:latin typeface="Arial" panose="020B0604020202020204" pitchFamily="34" charset="0"/>
                    <a:cs typeface="Arial" panose="020B0604020202020204" pitchFamily="34" charset="0"/>
                  </a:rPr>
                  <a:t>Privacy, Fairness, Bias Control</a:t>
                </a:r>
              </a:p>
            </p:txBody>
          </p:sp>
          <p:sp>
            <p:nvSpPr>
              <p:cNvPr id="42" name="Freeform 41">
                <a:extLst>
                  <a:ext uri="{FF2B5EF4-FFF2-40B4-BE49-F238E27FC236}">
                    <a16:creationId xmlns:a16="http://schemas.microsoft.com/office/drawing/2014/main" id="{A1663F10-031F-639A-5CB8-EF533BA866CD}"/>
                  </a:ext>
                </a:extLst>
              </p:cNvPr>
              <p:cNvSpPr/>
              <p:nvPr/>
            </p:nvSpPr>
            <p:spPr>
              <a:xfrm>
                <a:off x="5616768" y="5696171"/>
                <a:ext cx="2689533" cy="317627"/>
              </a:xfrm>
              <a:custGeom>
                <a:avLst/>
                <a:gdLst/>
                <a:ahLst/>
                <a:cxnLst/>
                <a:rect l="l" t="t" r="r" b="b"/>
                <a:pathLst>
                  <a:path w="2764599" h="326492">
                    <a:moveTo>
                      <a:pt x="0" y="326492"/>
                    </a:moveTo>
                    <a:lnTo>
                      <a:pt x="2764599" y="326492"/>
                    </a:lnTo>
                    <a:lnTo>
                      <a:pt x="2764599" y="0"/>
                    </a:lnTo>
                    <a:lnTo>
                      <a:pt x="0" y="0"/>
                    </a:lnTo>
                    <a:close/>
                  </a:path>
                </a:pathLst>
              </a:custGeom>
              <a:solidFill>
                <a:schemeClr val="bg1"/>
              </a:solidFill>
            </p:spPr>
            <p:txBody>
              <a:bodyPr wrap="none" lIns="0" tIns="0" rIns="0" bIns="0" anchor="ctr"/>
              <a:lstStyle/>
              <a:p>
                <a:pPr algn="ctr"/>
                <a:r>
                  <a:rPr lang="en-US" sz="1400" dirty="0">
                    <a:solidFill>
                      <a:srgbClr val="000000"/>
                    </a:solidFill>
                    <a:latin typeface="Arial" panose="020B0604020202020204" pitchFamily="34" charset="0"/>
                    <a:cs typeface="Arial" panose="020B0604020202020204" pitchFamily="34" charset="0"/>
                  </a:rPr>
                  <a:t>Measurement, Workflows, Policies</a:t>
                </a:r>
              </a:p>
            </p:txBody>
          </p:sp>
          <p:sp>
            <p:nvSpPr>
              <p:cNvPr id="43" name="TextBox 42">
                <a:extLst>
                  <a:ext uri="{FF2B5EF4-FFF2-40B4-BE49-F238E27FC236}">
                    <a16:creationId xmlns:a16="http://schemas.microsoft.com/office/drawing/2014/main" id="{D8A12404-0A98-A2D5-8EE7-F5792FBD8338}"/>
                  </a:ext>
                </a:extLst>
              </p:cNvPr>
              <p:cNvSpPr txBox="1"/>
              <p:nvPr/>
            </p:nvSpPr>
            <p:spPr>
              <a:xfrm>
                <a:off x="4569422" y="5427602"/>
                <a:ext cx="2273350" cy="185327"/>
              </a:xfrm>
              <a:prstGeom prst="rect">
                <a:avLst/>
              </a:prstGeom>
            </p:spPr>
            <p:txBody>
              <a:bodyPr wrap="none" lIns="0" tIns="0" rIns="0" bIns="0" anchor="t"/>
              <a:lstStyle/>
              <a:p>
                <a:r>
                  <a:rPr lang="en-US" sz="1400" b="1">
                    <a:solidFill>
                      <a:srgbClr val="000000"/>
                    </a:solidFill>
                    <a:latin typeface="Arial" panose="020B0604020202020204" pitchFamily="34" charset="0"/>
                    <a:cs typeface="Arial" panose="020B0604020202020204" pitchFamily="34" charset="0"/>
                  </a:rPr>
                  <a:t>Organizational Governance</a:t>
                </a:r>
              </a:p>
            </p:txBody>
          </p:sp>
        </p:grpSp>
        <p:sp>
          <p:nvSpPr>
            <p:cNvPr id="5" name="Freeform 4">
              <a:extLst>
                <a:ext uri="{FF2B5EF4-FFF2-40B4-BE49-F238E27FC236}">
                  <a16:creationId xmlns:a16="http://schemas.microsoft.com/office/drawing/2014/main" id="{2E885DDB-D01D-0EA8-334B-E59A63675445}"/>
                </a:ext>
              </a:extLst>
            </p:cNvPr>
            <p:cNvSpPr/>
            <p:nvPr/>
          </p:nvSpPr>
          <p:spPr>
            <a:xfrm>
              <a:off x="2798660" y="4649548"/>
              <a:ext cx="5535112" cy="667179"/>
            </a:xfrm>
            <a:custGeom>
              <a:avLst/>
              <a:gdLst/>
              <a:ahLst/>
              <a:cxnLst/>
              <a:rect l="l" t="t" r="r" b="b"/>
              <a:pathLst>
                <a:path w="5689600" h="685800">
                  <a:moveTo>
                    <a:pt x="0" y="0"/>
                  </a:moveTo>
                  <a:lnTo>
                    <a:pt x="0" y="0"/>
                  </a:lnTo>
                  <a:lnTo>
                    <a:pt x="0" y="685800"/>
                  </a:lnTo>
                  <a:lnTo>
                    <a:pt x="5689600" y="685800"/>
                  </a:lnTo>
                  <a:lnTo>
                    <a:pt x="5689600" y="0"/>
                  </a:lnTo>
                  <a:close/>
                </a:path>
              </a:pathLst>
            </a:custGeom>
            <a:solidFill>
              <a:srgbClr val="002855"/>
            </a:solidFill>
          </p:spPr>
        </p:sp>
        <p:sp>
          <p:nvSpPr>
            <p:cNvPr id="6" name="TextBox 5">
              <a:extLst>
                <a:ext uri="{FF2B5EF4-FFF2-40B4-BE49-F238E27FC236}">
                  <a16:creationId xmlns:a16="http://schemas.microsoft.com/office/drawing/2014/main" id="{6EFBE4EC-A2BE-7676-5E0B-BEB9459D840F}"/>
                </a:ext>
              </a:extLst>
            </p:cNvPr>
            <p:cNvSpPr txBox="1"/>
            <p:nvPr/>
          </p:nvSpPr>
          <p:spPr>
            <a:xfrm>
              <a:off x="4285563" y="4863377"/>
              <a:ext cx="2561306" cy="394423"/>
            </a:xfrm>
            <a:prstGeom prst="rect">
              <a:avLst/>
            </a:prstGeom>
          </p:spPr>
          <p:txBody>
            <a:bodyPr lIns="0" tIns="0" rIns="0" bIns="0" anchor="t"/>
            <a:lstStyle/>
            <a:p>
              <a:pPr marL="0" indent="0" algn="ctr">
                <a:lnSpc>
                  <a:spcPts val="1440"/>
                </a:lnSpc>
              </a:pPr>
              <a:r>
                <a:rPr lang="en-US" sz="1400" b="1" dirty="0">
                  <a:solidFill>
                    <a:srgbClr val="FFFEFF"/>
                  </a:solidFill>
                  <a:latin typeface="Arial" panose="020B0604020202020204" pitchFamily="34" charset="0"/>
                  <a:cs typeface="Arial" panose="020B0604020202020204" pitchFamily="34" charset="0"/>
                </a:rPr>
                <a:t>AI Systems</a:t>
              </a:r>
              <a:r>
                <a:rPr lang="en-US" sz="1400" dirty="0">
                  <a:solidFill>
                    <a:srgbClr val="FFFEFF"/>
                  </a:solidFill>
                  <a:latin typeface="Arial" panose="020B0604020202020204" pitchFamily="34" charset="0"/>
                  <a:cs typeface="Arial" panose="020B0604020202020204" pitchFamily="34" charset="0"/>
                </a:rPr>
                <a:t> </a:t>
              </a:r>
              <a:br>
                <a:rPr lang="en-US" sz="1400" dirty="0">
                  <a:solidFill>
                    <a:srgbClr val="FFFEFF"/>
                  </a:solidFill>
                  <a:latin typeface="Arial" panose="020B0604020202020204" pitchFamily="34" charset="0"/>
                  <a:cs typeface="Arial" panose="020B0604020202020204" pitchFamily="34" charset="0"/>
                </a:rPr>
              </a:br>
              <a:r>
                <a:rPr lang="en-US" sz="1400" dirty="0">
                  <a:solidFill>
                    <a:srgbClr val="FFFEFF"/>
                  </a:solidFill>
                  <a:latin typeface="Arial" panose="020B0604020202020204" pitchFamily="34" charset="0"/>
                  <a:cs typeface="Arial" panose="020B0604020202020204" pitchFamily="34" charset="0"/>
                </a:rPr>
                <a:t>Models, Applications, Agents</a:t>
              </a:r>
            </a:p>
          </p:txBody>
        </p:sp>
        <p:sp>
          <p:nvSpPr>
            <p:cNvPr id="7" name="Freeform 6">
              <a:extLst>
                <a:ext uri="{FF2B5EF4-FFF2-40B4-BE49-F238E27FC236}">
                  <a16:creationId xmlns:a16="http://schemas.microsoft.com/office/drawing/2014/main" id="{A459B376-1001-D04D-6B3E-77521418D7F7}"/>
                </a:ext>
              </a:extLst>
            </p:cNvPr>
            <p:cNvSpPr/>
            <p:nvPr/>
          </p:nvSpPr>
          <p:spPr>
            <a:xfrm>
              <a:off x="2798654" y="1766963"/>
              <a:ext cx="5535112" cy="2445556"/>
            </a:xfrm>
            <a:custGeom>
              <a:avLst/>
              <a:gdLst/>
              <a:ahLst/>
              <a:cxnLst/>
              <a:rect l="l" t="t" r="r" b="b"/>
              <a:pathLst>
                <a:path w="5689600" h="2513812">
                  <a:moveTo>
                    <a:pt x="0" y="2513812"/>
                  </a:moveTo>
                  <a:lnTo>
                    <a:pt x="5689600" y="2513812"/>
                  </a:lnTo>
                  <a:lnTo>
                    <a:pt x="5689600" y="0"/>
                  </a:lnTo>
                  <a:lnTo>
                    <a:pt x="0" y="0"/>
                  </a:lnTo>
                  <a:close/>
                </a:path>
              </a:pathLst>
            </a:custGeom>
            <a:solidFill>
              <a:srgbClr val="FFFEFF"/>
            </a:solidFill>
          </p:spPr>
        </p:sp>
        <p:sp>
          <p:nvSpPr>
            <p:cNvPr id="8" name="Freeform 7">
              <a:extLst>
                <a:ext uri="{FF2B5EF4-FFF2-40B4-BE49-F238E27FC236}">
                  <a16:creationId xmlns:a16="http://schemas.microsoft.com/office/drawing/2014/main" id="{9C03DF43-F503-6335-0ABA-C11A6124AA8C}"/>
                </a:ext>
              </a:extLst>
            </p:cNvPr>
            <p:cNvSpPr/>
            <p:nvPr/>
          </p:nvSpPr>
          <p:spPr>
            <a:xfrm>
              <a:off x="2798654" y="1766963"/>
              <a:ext cx="5535112" cy="2445556"/>
            </a:xfrm>
            <a:custGeom>
              <a:avLst/>
              <a:gdLst/>
              <a:ahLst/>
              <a:cxnLst/>
              <a:rect l="l" t="t" r="r" b="b"/>
              <a:pathLst>
                <a:path w="5689600" h="2513812">
                  <a:moveTo>
                    <a:pt x="0" y="2513812"/>
                  </a:moveTo>
                  <a:lnTo>
                    <a:pt x="5689600" y="2513812"/>
                  </a:lnTo>
                  <a:lnTo>
                    <a:pt x="5689600" y="0"/>
                  </a:lnTo>
                  <a:lnTo>
                    <a:pt x="0" y="0"/>
                  </a:lnTo>
                  <a:close/>
                </a:path>
              </a:pathLst>
            </a:custGeom>
            <a:noFill/>
            <a:ln w="19050" cap="sq">
              <a:solidFill>
                <a:srgbClr val="002855"/>
              </a:solidFill>
            </a:ln>
          </p:spPr>
        </p:sp>
        <p:sp>
          <p:nvSpPr>
            <p:cNvPr id="9" name="TextBox 8">
              <a:extLst>
                <a:ext uri="{FF2B5EF4-FFF2-40B4-BE49-F238E27FC236}">
                  <a16:creationId xmlns:a16="http://schemas.microsoft.com/office/drawing/2014/main" id="{658F5C33-CBE6-1241-392F-014BB108BC62}"/>
                </a:ext>
              </a:extLst>
            </p:cNvPr>
            <p:cNvSpPr txBox="1"/>
            <p:nvPr/>
          </p:nvSpPr>
          <p:spPr>
            <a:xfrm>
              <a:off x="4308528" y="1831304"/>
              <a:ext cx="2854042" cy="185327"/>
            </a:xfrm>
            <a:prstGeom prst="rect">
              <a:avLst/>
            </a:prstGeom>
          </p:spPr>
          <p:txBody>
            <a:bodyPr wrap="none" lIns="0" tIns="0" rIns="0" bIns="0" anchor="t"/>
            <a:lstStyle/>
            <a:p>
              <a:r>
                <a:rPr lang="en-US" sz="1400" b="1">
                  <a:solidFill>
                    <a:srgbClr val="000000"/>
                  </a:solidFill>
                  <a:latin typeface="Arial" panose="020B0604020202020204" pitchFamily="34" charset="0"/>
                  <a:cs typeface="Arial" panose="020B0604020202020204" pitchFamily="34" charset="0"/>
                </a:rPr>
                <a:t>AI TRiSM Technology Components</a:t>
              </a:r>
            </a:p>
          </p:txBody>
        </p:sp>
        <p:sp>
          <p:nvSpPr>
            <p:cNvPr id="10" name="Freeform 9">
              <a:extLst>
                <a:ext uri="{FF2B5EF4-FFF2-40B4-BE49-F238E27FC236}">
                  <a16:creationId xmlns:a16="http://schemas.microsoft.com/office/drawing/2014/main" id="{5A8B9443-A2E3-A16C-99F0-65D5FAD45EDB}"/>
                </a:ext>
              </a:extLst>
            </p:cNvPr>
            <p:cNvSpPr/>
            <p:nvPr/>
          </p:nvSpPr>
          <p:spPr>
            <a:xfrm>
              <a:off x="4700510" y="2171099"/>
              <a:ext cx="1713019" cy="877217"/>
            </a:xfrm>
            <a:custGeom>
              <a:avLst/>
              <a:gdLst/>
              <a:ahLst/>
              <a:cxnLst/>
              <a:rect l="l" t="t" r="r" b="b"/>
              <a:pathLst>
                <a:path w="1760830" h="901700">
                  <a:moveTo>
                    <a:pt x="0" y="0"/>
                  </a:moveTo>
                  <a:lnTo>
                    <a:pt x="1760829" y="0"/>
                  </a:lnTo>
                  <a:lnTo>
                    <a:pt x="1760829" y="901700"/>
                  </a:lnTo>
                  <a:lnTo>
                    <a:pt x="0" y="901700"/>
                  </a:lnTo>
                  <a:close/>
                </a:path>
              </a:pathLst>
            </a:custGeom>
            <a:solidFill>
              <a:srgbClr val="FF5309"/>
            </a:solidFill>
          </p:spPr>
        </p:sp>
        <p:sp>
          <p:nvSpPr>
            <p:cNvPr id="11" name="TextBox 10">
              <a:extLst>
                <a:ext uri="{FF2B5EF4-FFF2-40B4-BE49-F238E27FC236}">
                  <a16:creationId xmlns:a16="http://schemas.microsoft.com/office/drawing/2014/main" id="{2CC4B8A2-CB21-A7A3-F3A4-8390303F51B1}"/>
                </a:ext>
              </a:extLst>
            </p:cNvPr>
            <p:cNvSpPr txBox="1"/>
            <p:nvPr/>
          </p:nvSpPr>
          <p:spPr>
            <a:xfrm>
              <a:off x="5018565" y="2633942"/>
              <a:ext cx="1076908" cy="321847"/>
            </a:xfrm>
            <a:prstGeom prst="rect">
              <a:avLst/>
            </a:prstGeom>
          </p:spPr>
          <p:txBody>
            <a:bodyPr lIns="0" tIns="0" rIns="0" bIns="0" anchor="ctr"/>
            <a:lstStyle/>
            <a:p>
              <a:pPr marL="0" indent="0" algn="ctr">
                <a:lnSpc>
                  <a:spcPts val="1440"/>
                </a:lnSpc>
              </a:pPr>
              <a:r>
                <a:rPr lang="en-US" sz="1400" dirty="0">
                  <a:solidFill>
                    <a:srgbClr val="000000"/>
                  </a:solidFill>
                  <a:latin typeface="Arial" panose="020B0604020202020204" pitchFamily="34" charset="0"/>
                  <a:cs typeface="Arial" panose="020B0604020202020204" pitchFamily="34" charset="0"/>
                </a:rPr>
                <a:t>Data </a:t>
              </a:r>
              <a:br>
                <a:rPr lang="en-US" sz="1400" dirty="0">
                  <a:solidFill>
                    <a:srgbClr val="000000"/>
                  </a:solidFill>
                  <a:latin typeface="Arial" panose="020B0604020202020204" pitchFamily="34" charset="0"/>
                  <a:cs typeface="Arial" panose="020B0604020202020204" pitchFamily="34" charset="0"/>
                </a:rPr>
              </a:br>
              <a:r>
                <a:rPr lang="en-US" sz="1400" dirty="0">
                  <a:solidFill>
                    <a:srgbClr val="000000"/>
                  </a:solidFill>
                  <a:latin typeface="Arial" panose="020B0604020202020204" pitchFamily="34" charset="0"/>
                  <a:cs typeface="Arial" panose="020B0604020202020204" pitchFamily="34" charset="0"/>
                </a:rPr>
                <a:t>Protection</a:t>
              </a:r>
            </a:p>
          </p:txBody>
        </p:sp>
        <p:sp>
          <p:nvSpPr>
            <p:cNvPr id="12" name="Freeform 11">
              <a:extLst>
                <a:ext uri="{FF2B5EF4-FFF2-40B4-BE49-F238E27FC236}">
                  <a16:creationId xmlns:a16="http://schemas.microsoft.com/office/drawing/2014/main" id="{D45D70D5-E38E-AEF5-246F-BCE9EF9C27A7}"/>
                </a:ext>
              </a:extLst>
            </p:cNvPr>
            <p:cNvSpPr/>
            <p:nvPr/>
          </p:nvSpPr>
          <p:spPr>
            <a:xfrm>
              <a:off x="5422607" y="2283433"/>
              <a:ext cx="268824" cy="268835"/>
            </a:xfrm>
            <a:custGeom>
              <a:avLst/>
              <a:gdLst/>
              <a:ahLst/>
              <a:cxnLst/>
              <a:rect l="l" t="t" r="r" b="b"/>
              <a:pathLst>
                <a:path w="276327" h="276339">
                  <a:moveTo>
                    <a:pt x="138160" y="182581"/>
                  </a:moveTo>
                  <a:cubicBezTo>
                    <a:pt x="162696" y="182581"/>
                    <a:pt x="182572" y="162706"/>
                    <a:pt x="182572" y="138169"/>
                  </a:cubicBezTo>
                  <a:cubicBezTo>
                    <a:pt x="182572" y="113646"/>
                    <a:pt x="162696" y="93758"/>
                    <a:pt x="138160" y="93758"/>
                  </a:cubicBezTo>
                  <a:cubicBezTo>
                    <a:pt x="113636" y="93758"/>
                    <a:pt x="93748" y="113646"/>
                    <a:pt x="93748" y="138169"/>
                  </a:cubicBezTo>
                  <a:cubicBezTo>
                    <a:pt x="93748" y="162706"/>
                    <a:pt x="113636" y="182581"/>
                    <a:pt x="138160" y="182581"/>
                  </a:cubicBezTo>
                  <a:close/>
                  <a:moveTo>
                    <a:pt x="138160" y="202317"/>
                  </a:moveTo>
                  <a:cubicBezTo>
                    <a:pt x="102790" y="202317"/>
                    <a:pt x="74012" y="173539"/>
                    <a:pt x="74012" y="138169"/>
                  </a:cubicBezTo>
                  <a:cubicBezTo>
                    <a:pt x="74012" y="102800"/>
                    <a:pt x="102790" y="74022"/>
                    <a:pt x="138160" y="74022"/>
                  </a:cubicBezTo>
                  <a:cubicBezTo>
                    <a:pt x="173529" y="74022"/>
                    <a:pt x="202308" y="102800"/>
                    <a:pt x="202308" y="138169"/>
                  </a:cubicBezTo>
                  <a:cubicBezTo>
                    <a:pt x="202308" y="173539"/>
                    <a:pt x="173529" y="202317"/>
                    <a:pt x="138160" y="202317"/>
                  </a:cubicBezTo>
                  <a:close/>
                  <a:moveTo>
                    <a:pt x="152968" y="256597"/>
                  </a:moveTo>
                  <a:lnTo>
                    <a:pt x="152968" y="225660"/>
                  </a:lnTo>
                  <a:cubicBezTo>
                    <a:pt x="166443" y="223399"/>
                    <a:pt x="178876" y="218129"/>
                    <a:pt x="189570" y="210522"/>
                  </a:cubicBezTo>
                  <a:lnTo>
                    <a:pt x="211439" y="232378"/>
                  </a:lnTo>
                  <a:lnTo>
                    <a:pt x="232369" y="211449"/>
                  </a:lnTo>
                  <a:lnTo>
                    <a:pt x="210512" y="189579"/>
                  </a:lnTo>
                  <a:cubicBezTo>
                    <a:pt x="218119" y="178886"/>
                    <a:pt x="223390" y="166453"/>
                    <a:pt x="225650" y="152978"/>
                  </a:cubicBezTo>
                  <a:lnTo>
                    <a:pt x="256588" y="152978"/>
                  </a:lnTo>
                  <a:lnTo>
                    <a:pt x="256588" y="123361"/>
                  </a:lnTo>
                  <a:lnTo>
                    <a:pt x="225650" y="123361"/>
                  </a:lnTo>
                  <a:cubicBezTo>
                    <a:pt x="223390" y="109887"/>
                    <a:pt x="218119" y="97453"/>
                    <a:pt x="210512" y="86760"/>
                  </a:cubicBezTo>
                  <a:lnTo>
                    <a:pt x="232369" y="64891"/>
                  </a:lnTo>
                  <a:lnTo>
                    <a:pt x="211439" y="43961"/>
                  </a:lnTo>
                  <a:lnTo>
                    <a:pt x="189570" y="65818"/>
                  </a:lnTo>
                  <a:cubicBezTo>
                    <a:pt x="178876" y="58210"/>
                    <a:pt x="166443" y="52940"/>
                    <a:pt x="152968" y="50679"/>
                  </a:cubicBezTo>
                  <a:lnTo>
                    <a:pt x="152968" y="19742"/>
                  </a:lnTo>
                  <a:lnTo>
                    <a:pt x="123352" y="19742"/>
                  </a:lnTo>
                  <a:lnTo>
                    <a:pt x="123352" y="50679"/>
                  </a:lnTo>
                  <a:cubicBezTo>
                    <a:pt x="109877" y="52940"/>
                    <a:pt x="97444" y="58210"/>
                    <a:pt x="86750" y="65818"/>
                  </a:cubicBezTo>
                  <a:lnTo>
                    <a:pt x="64881" y="43961"/>
                  </a:lnTo>
                  <a:lnTo>
                    <a:pt x="43951" y="64891"/>
                  </a:lnTo>
                  <a:lnTo>
                    <a:pt x="65808" y="86760"/>
                  </a:lnTo>
                  <a:cubicBezTo>
                    <a:pt x="58201" y="97453"/>
                    <a:pt x="52930" y="109887"/>
                    <a:pt x="50670" y="123361"/>
                  </a:cubicBezTo>
                  <a:lnTo>
                    <a:pt x="19732" y="123361"/>
                  </a:lnTo>
                  <a:lnTo>
                    <a:pt x="19732" y="152978"/>
                  </a:lnTo>
                  <a:lnTo>
                    <a:pt x="50670" y="152978"/>
                  </a:lnTo>
                  <a:cubicBezTo>
                    <a:pt x="52930" y="166453"/>
                    <a:pt x="58201" y="178886"/>
                    <a:pt x="65808" y="189579"/>
                  </a:cubicBezTo>
                  <a:lnTo>
                    <a:pt x="43951" y="211449"/>
                  </a:lnTo>
                  <a:lnTo>
                    <a:pt x="64881" y="232378"/>
                  </a:lnTo>
                  <a:lnTo>
                    <a:pt x="86750" y="210522"/>
                  </a:lnTo>
                  <a:cubicBezTo>
                    <a:pt x="97444" y="218129"/>
                    <a:pt x="109877" y="223399"/>
                    <a:pt x="123352" y="225660"/>
                  </a:cubicBezTo>
                  <a:lnTo>
                    <a:pt x="123352" y="256597"/>
                  </a:lnTo>
                  <a:close/>
                  <a:moveTo>
                    <a:pt x="103616" y="276339"/>
                  </a:moveTo>
                  <a:lnTo>
                    <a:pt x="103616" y="256597"/>
                  </a:lnTo>
                  <a:lnTo>
                    <a:pt x="103616" y="241027"/>
                  </a:lnTo>
                  <a:cubicBezTo>
                    <a:pt x="98891" y="239452"/>
                    <a:pt x="94294" y="237547"/>
                    <a:pt x="89849" y="235337"/>
                  </a:cubicBezTo>
                  <a:lnTo>
                    <a:pt x="78838" y="246335"/>
                  </a:lnTo>
                  <a:lnTo>
                    <a:pt x="64881" y="260293"/>
                  </a:lnTo>
                  <a:lnTo>
                    <a:pt x="50924" y="246335"/>
                  </a:lnTo>
                  <a:lnTo>
                    <a:pt x="29994" y="225406"/>
                  </a:lnTo>
                  <a:lnTo>
                    <a:pt x="16037" y="211449"/>
                  </a:lnTo>
                  <a:lnTo>
                    <a:pt x="29994" y="197491"/>
                  </a:lnTo>
                  <a:lnTo>
                    <a:pt x="40992" y="186480"/>
                  </a:lnTo>
                  <a:cubicBezTo>
                    <a:pt x="38770" y="182035"/>
                    <a:pt x="36877" y="177438"/>
                    <a:pt x="35303" y="172713"/>
                  </a:cubicBezTo>
                  <a:lnTo>
                    <a:pt x="0" y="172713"/>
                  </a:lnTo>
                  <a:lnTo>
                    <a:pt x="0" y="103625"/>
                  </a:lnTo>
                  <a:lnTo>
                    <a:pt x="35303" y="103625"/>
                  </a:lnTo>
                  <a:cubicBezTo>
                    <a:pt x="36877" y="98901"/>
                    <a:pt x="38770" y="94316"/>
                    <a:pt x="40992" y="89859"/>
                  </a:cubicBezTo>
                  <a:lnTo>
                    <a:pt x="29994" y="78848"/>
                  </a:lnTo>
                  <a:lnTo>
                    <a:pt x="16037" y="64891"/>
                  </a:lnTo>
                  <a:lnTo>
                    <a:pt x="29994" y="50933"/>
                  </a:lnTo>
                  <a:lnTo>
                    <a:pt x="50924" y="30004"/>
                  </a:lnTo>
                  <a:lnTo>
                    <a:pt x="64881" y="16046"/>
                  </a:lnTo>
                  <a:lnTo>
                    <a:pt x="78838" y="30004"/>
                  </a:lnTo>
                  <a:lnTo>
                    <a:pt x="89849" y="41002"/>
                  </a:lnTo>
                  <a:cubicBezTo>
                    <a:pt x="94294" y="38779"/>
                    <a:pt x="98891" y="36887"/>
                    <a:pt x="103616" y="35312"/>
                  </a:cubicBezTo>
                  <a:lnTo>
                    <a:pt x="103616" y="19742"/>
                  </a:lnTo>
                  <a:lnTo>
                    <a:pt x="103616" y="0"/>
                  </a:lnTo>
                  <a:lnTo>
                    <a:pt x="172704" y="0"/>
                  </a:lnTo>
                  <a:lnTo>
                    <a:pt x="172704" y="19742"/>
                  </a:lnTo>
                  <a:lnTo>
                    <a:pt x="172704" y="35312"/>
                  </a:lnTo>
                  <a:cubicBezTo>
                    <a:pt x="177428" y="36887"/>
                    <a:pt x="182026" y="38779"/>
                    <a:pt x="186471" y="41002"/>
                  </a:cubicBezTo>
                  <a:lnTo>
                    <a:pt x="197482" y="30004"/>
                  </a:lnTo>
                  <a:lnTo>
                    <a:pt x="211439" y="16046"/>
                  </a:lnTo>
                  <a:lnTo>
                    <a:pt x="225396" y="30004"/>
                  </a:lnTo>
                  <a:lnTo>
                    <a:pt x="246326" y="50933"/>
                  </a:lnTo>
                  <a:lnTo>
                    <a:pt x="260283" y="64891"/>
                  </a:lnTo>
                  <a:lnTo>
                    <a:pt x="246326" y="78848"/>
                  </a:lnTo>
                  <a:lnTo>
                    <a:pt x="235328" y="89859"/>
                  </a:lnTo>
                  <a:cubicBezTo>
                    <a:pt x="237550" y="94316"/>
                    <a:pt x="239443" y="98901"/>
                    <a:pt x="241017" y="103625"/>
                  </a:cubicBezTo>
                  <a:lnTo>
                    <a:pt x="276327" y="103625"/>
                  </a:lnTo>
                  <a:lnTo>
                    <a:pt x="276327" y="172713"/>
                  </a:lnTo>
                  <a:lnTo>
                    <a:pt x="241017" y="172713"/>
                  </a:lnTo>
                  <a:cubicBezTo>
                    <a:pt x="239443" y="177438"/>
                    <a:pt x="237550" y="182035"/>
                    <a:pt x="235328" y="186480"/>
                  </a:cubicBezTo>
                  <a:lnTo>
                    <a:pt x="246326" y="197491"/>
                  </a:lnTo>
                  <a:lnTo>
                    <a:pt x="260283" y="211449"/>
                  </a:lnTo>
                  <a:lnTo>
                    <a:pt x="246326" y="225406"/>
                  </a:lnTo>
                  <a:lnTo>
                    <a:pt x="225396" y="246335"/>
                  </a:lnTo>
                  <a:lnTo>
                    <a:pt x="211439" y="260293"/>
                  </a:lnTo>
                  <a:lnTo>
                    <a:pt x="197482" y="246335"/>
                  </a:lnTo>
                  <a:lnTo>
                    <a:pt x="186471" y="235337"/>
                  </a:lnTo>
                  <a:cubicBezTo>
                    <a:pt x="182026" y="237547"/>
                    <a:pt x="177428" y="239452"/>
                    <a:pt x="172704" y="241027"/>
                  </a:cubicBezTo>
                  <a:lnTo>
                    <a:pt x="172704" y="256597"/>
                  </a:lnTo>
                  <a:lnTo>
                    <a:pt x="172704" y="276339"/>
                  </a:lnTo>
                  <a:close/>
                </a:path>
              </a:pathLst>
            </a:custGeom>
            <a:solidFill>
              <a:srgbClr val="000000"/>
            </a:solidFill>
          </p:spPr>
        </p:sp>
        <p:sp>
          <p:nvSpPr>
            <p:cNvPr id="13" name="Freeform 12">
              <a:extLst>
                <a:ext uri="{FF2B5EF4-FFF2-40B4-BE49-F238E27FC236}">
                  <a16:creationId xmlns:a16="http://schemas.microsoft.com/office/drawing/2014/main" id="{B60D01E3-1D65-17AF-330E-1325393658DD}"/>
                </a:ext>
              </a:extLst>
            </p:cNvPr>
            <p:cNvSpPr/>
            <p:nvPr/>
          </p:nvSpPr>
          <p:spPr>
            <a:xfrm>
              <a:off x="2895890" y="2171099"/>
              <a:ext cx="1713019" cy="877217"/>
            </a:xfrm>
            <a:custGeom>
              <a:avLst/>
              <a:gdLst/>
              <a:ahLst/>
              <a:cxnLst/>
              <a:rect l="l" t="t" r="r" b="b"/>
              <a:pathLst>
                <a:path w="1760830" h="901700">
                  <a:moveTo>
                    <a:pt x="0" y="0"/>
                  </a:moveTo>
                  <a:lnTo>
                    <a:pt x="1760830" y="0"/>
                  </a:lnTo>
                  <a:lnTo>
                    <a:pt x="1760830" y="901700"/>
                  </a:lnTo>
                  <a:lnTo>
                    <a:pt x="0" y="901700"/>
                  </a:lnTo>
                  <a:close/>
                </a:path>
              </a:pathLst>
            </a:custGeom>
            <a:solidFill>
              <a:srgbClr val="FF5309"/>
            </a:solidFill>
          </p:spPr>
        </p:sp>
        <p:sp>
          <p:nvSpPr>
            <p:cNvPr id="14" name="TextBox 13">
              <a:extLst>
                <a:ext uri="{FF2B5EF4-FFF2-40B4-BE49-F238E27FC236}">
                  <a16:creationId xmlns:a16="http://schemas.microsoft.com/office/drawing/2014/main" id="{8DFE5F77-C3EF-BF0D-775D-EA852B0E655C}"/>
                </a:ext>
              </a:extLst>
            </p:cNvPr>
            <p:cNvSpPr txBox="1"/>
            <p:nvPr/>
          </p:nvSpPr>
          <p:spPr>
            <a:xfrm>
              <a:off x="8738307" y="2347273"/>
              <a:ext cx="2528959" cy="642468"/>
            </a:xfrm>
            <a:prstGeom prst="rect">
              <a:avLst/>
            </a:prstGeom>
          </p:spPr>
          <p:txBody>
            <a:bodyPr lIns="0" tIns="0" rIns="0" bIns="0" anchor="t"/>
            <a:lstStyle/>
            <a:p>
              <a:pPr>
                <a:lnSpc>
                  <a:spcPts val="1700"/>
                </a:lnSpc>
              </a:pPr>
              <a:r>
                <a:rPr lang="en-US" sz="1400" dirty="0">
                  <a:solidFill>
                    <a:srgbClr val="000000"/>
                  </a:solidFill>
                  <a:latin typeface="Arial" panose="020B0604020202020204" pitchFamily="34" charset="0"/>
                  <a:cs typeface="Arial" panose="020B0604020202020204" pitchFamily="34" charset="0"/>
                </a:rPr>
                <a:t>Third-party AI system users need to acquire this tech </a:t>
              </a:r>
              <a:br>
                <a:rPr lang="en-US" sz="1400" dirty="0">
                  <a:solidFill>
                    <a:srgbClr val="000000"/>
                  </a:solidFill>
                  <a:latin typeface="Arial" panose="020B0604020202020204" pitchFamily="34" charset="0"/>
                  <a:cs typeface="Arial" panose="020B0604020202020204" pitchFamily="34" charset="0"/>
                </a:rPr>
              </a:br>
              <a:r>
                <a:rPr lang="en-US" sz="1400" dirty="0">
                  <a:solidFill>
                    <a:srgbClr val="000000"/>
                  </a:solidFill>
                  <a:latin typeface="Arial" panose="020B0604020202020204" pitchFamily="34" charset="0"/>
                  <a:cs typeface="Arial" panose="020B0604020202020204" pitchFamily="34" charset="0"/>
                </a:rPr>
                <a:t>to fill </a:t>
              </a:r>
              <a:r>
                <a:rPr lang="en-US" sz="1400" dirty="0">
                  <a:solidFill>
                    <a:srgbClr val="000000"/>
                  </a:solidFill>
                  <a:effectLst/>
                  <a:latin typeface="Helvetica" pitchFamily="2" charset="0"/>
                </a:rPr>
                <a:t>builder/owner </a:t>
              </a:r>
              <a:r>
                <a:rPr lang="en-US" sz="1400" dirty="0">
                  <a:solidFill>
                    <a:srgbClr val="000000"/>
                  </a:solidFill>
                  <a:latin typeface="Arial" panose="020B0604020202020204" pitchFamily="34" charset="0"/>
                  <a:cs typeface="Arial" panose="020B0604020202020204" pitchFamily="34" charset="0"/>
                </a:rPr>
                <a:t>gaps</a:t>
              </a:r>
            </a:p>
          </p:txBody>
        </p:sp>
        <p:sp>
          <p:nvSpPr>
            <p:cNvPr id="15" name="TextBox 14">
              <a:extLst>
                <a:ext uri="{FF2B5EF4-FFF2-40B4-BE49-F238E27FC236}">
                  <a16:creationId xmlns:a16="http://schemas.microsoft.com/office/drawing/2014/main" id="{00BE2125-1069-05EA-4210-E3E6CEC25F8E}"/>
                </a:ext>
              </a:extLst>
            </p:cNvPr>
            <p:cNvSpPr txBox="1"/>
            <p:nvPr/>
          </p:nvSpPr>
          <p:spPr>
            <a:xfrm>
              <a:off x="2974928" y="2633942"/>
              <a:ext cx="1554943" cy="370516"/>
            </a:xfrm>
            <a:prstGeom prst="rect">
              <a:avLst/>
            </a:prstGeom>
          </p:spPr>
          <p:txBody>
            <a:bodyPr lIns="0" tIns="0" rIns="0" bIns="0" anchor="ctr"/>
            <a:lstStyle/>
            <a:p>
              <a:pPr marL="0" indent="0" algn="ctr">
                <a:lnSpc>
                  <a:spcPts val="1440"/>
                </a:lnSpc>
              </a:pPr>
              <a:r>
                <a:rPr lang="en-US" sz="1400" dirty="0">
                  <a:solidFill>
                    <a:srgbClr val="000000"/>
                  </a:solidFill>
                  <a:latin typeface="Arial" panose="020B0604020202020204" pitchFamily="34" charset="0"/>
                  <a:cs typeface="Arial" panose="020B0604020202020204" pitchFamily="34" charset="0"/>
                </a:rPr>
                <a:t>Content Anomaly Detection </a:t>
              </a:r>
            </a:p>
          </p:txBody>
        </p:sp>
        <p:sp>
          <p:nvSpPr>
            <p:cNvPr id="16" name="Freeform 15">
              <a:extLst>
                <a:ext uri="{FF2B5EF4-FFF2-40B4-BE49-F238E27FC236}">
                  <a16:creationId xmlns:a16="http://schemas.microsoft.com/office/drawing/2014/main" id="{5B1A1189-D28D-BF84-250B-EC0376097951}"/>
                </a:ext>
              </a:extLst>
            </p:cNvPr>
            <p:cNvSpPr/>
            <p:nvPr/>
          </p:nvSpPr>
          <p:spPr>
            <a:xfrm>
              <a:off x="3633792" y="2299241"/>
              <a:ext cx="237214" cy="237213"/>
            </a:xfrm>
            <a:custGeom>
              <a:avLst/>
              <a:gdLst/>
              <a:ahLst/>
              <a:cxnLst/>
              <a:rect l="l" t="t" r="r" b="b"/>
              <a:pathLst>
                <a:path w="243835" h="243834">
                  <a:moveTo>
                    <a:pt x="98687" y="177648"/>
                  </a:moveTo>
                  <a:cubicBezTo>
                    <a:pt x="142222" y="177648"/>
                    <a:pt x="177642" y="142228"/>
                    <a:pt x="177642" y="98692"/>
                  </a:cubicBezTo>
                  <a:cubicBezTo>
                    <a:pt x="177642" y="55156"/>
                    <a:pt x="142222" y="19736"/>
                    <a:pt x="98687" y="19736"/>
                  </a:cubicBezTo>
                  <a:cubicBezTo>
                    <a:pt x="55151" y="19736"/>
                    <a:pt x="19731" y="55156"/>
                    <a:pt x="19731" y="98692"/>
                  </a:cubicBezTo>
                  <a:cubicBezTo>
                    <a:pt x="19731" y="142228"/>
                    <a:pt x="55151" y="177648"/>
                    <a:pt x="98687" y="177648"/>
                  </a:cubicBezTo>
                  <a:close/>
                  <a:moveTo>
                    <a:pt x="229871" y="243834"/>
                  </a:moveTo>
                  <a:lnTo>
                    <a:pt x="161132" y="175095"/>
                  </a:lnTo>
                  <a:cubicBezTo>
                    <a:pt x="144114" y="189027"/>
                    <a:pt x="122385" y="197384"/>
                    <a:pt x="98687" y="197384"/>
                  </a:cubicBezTo>
                  <a:cubicBezTo>
                    <a:pt x="44514" y="197384"/>
                    <a:pt x="539" y="153743"/>
                    <a:pt x="0" y="99698"/>
                  </a:cubicBezTo>
                  <a:lnTo>
                    <a:pt x="0" y="99698"/>
                  </a:lnTo>
                  <a:lnTo>
                    <a:pt x="0" y="97684"/>
                  </a:lnTo>
                  <a:lnTo>
                    <a:pt x="0" y="97684"/>
                  </a:lnTo>
                  <a:cubicBezTo>
                    <a:pt x="540" y="43640"/>
                    <a:pt x="44515" y="0"/>
                    <a:pt x="98687" y="0"/>
                  </a:cubicBezTo>
                  <a:cubicBezTo>
                    <a:pt x="153195" y="0"/>
                    <a:pt x="197378" y="44184"/>
                    <a:pt x="197378" y="98692"/>
                  </a:cubicBezTo>
                  <a:cubicBezTo>
                    <a:pt x="197378" y="122390"/>
                    <a:pt x="189009" y="144120"/>
                    <a:pt x="175090" y="161138"/>
                  </a:cubicBezTo>
                  <a:lnTo>
                    <a:pt x="243835" y="229883"/>
                  </a:lnTo>
                  <a:lnTo>
                    <a:pt x="229884" y="243834"/>
                  </a:lnTo>
                  <a:close/>
                </a:path>
              </a:pathLst>
            </a:custGeom>
            <a:solidFill>
              <a:srgbClr val="000000"/>
            </a:solidFill>
          </p:spPr>
        </p:sp>
        <p:sp>
          <p:nvSpPr>
            <p:cNvPr id="17" name="Freeform 16">
              <a:extLst>
                <a:ext uri="{FF2B5EF4-FFF2-40B4-BE49-F238E27FC236}">
                  <a16:creationId xmlns:a16="http://schemas.microsoft.com/office/drawing/2014/main" id="{E2370491-7455-49E7-93D3-32F80EF80703}"/>
                </a:ext>
              </a:extLst>
            </p:cNvPr>
            <p:cNvSpPr/>
            <p:nvPr/>
          </p:nvSpPr>
          <p:spPr>
            <a:xfrm>
              <a:off x="4698526" y="3153372"/>
              <a:ext cx="1713019" cy="877217"/>
            </a:xfrm>
            <a:custGeom>
              <a:avLst/>
              <a:gdLst/>
              <a:ahLst/>
              <a:cxnLst/>
              <a:rect l="l" t="t" r="r" b="b"/>
              <a:pathLst>
                <a:path w="1760830" h="901700">
                  <a:moveTo>
                    <a:pt x="0" y="901700"/>
                  </a:moveTo>
                  <a:lnTo>
                    <a:pt x="1760829" y="901700"/>
                  </a:lnTo>
                  <a:lnTo>
                    <a:pt x="1760829" y="0"/>
                  </a:lnTo>
                  <a:lnTo>
                    <a:pt x="0" y="0"/>
                  </a:lnTo>
                  <a:close/>
                </a:path>
              </a:pathLst>
            </a:custGeom>
            <a:solidFill>
              <a:srgbClr val="009AD6"/>
            </a:solidFill>
          </p:spPr>
        </p:sp>
        <p:sp>
          <p:nvSpPr>
            <p:cNvPr id="18" name="TextBox 17">
              <a:extLst>
                <a:ext uri="{FF2B5EF4-FFF2-40B4-BE49-F238E27FC236}">
                  <a16:creationId xmlns:a16="http://schemas.microsoft.com/office/drawing/2014/main" id="{A1BE1592-6397-12F1-FA0D-E51DCD7971FA}"/>
                </a:ext>
              </a:extLst>
            </p:cNvPr>
            <p:cNvSpPr txBox="1"/>
            <p:nvPr/>
          </p:nvSpPr>
          <p:spPr>
            <a:xfrm>
              <a:off x="4710890" y="3626536"/>
              <a:ext cx="1688291" cy="334887"/>
            </a:xfrm>
            <a:prstGeom prst="rect">
              <a:avLst/>
            </a:prstGeom>
          </p:spPr>
          <p:txBody>
            <a:bodyPr lIns="0" tIns="0" rIns="0" bIns="0" anchor="ctr"/>
            <a:lstStyle/>
            <a:p>
              <a:pPr marL="0" indent="0" algn="ctr">
                <a:lnSpc>
                  <a:spcPts val="1440"/>
                </a:lnSpc>
              </a:pPr>
              <a:r>
                <a:rPr lang="en-US" sz="1400" dirty="0">
                  <a:solidFill>
                    <a:srgbClr val="000000"/>
                  </a:solidFill>
                  <a:latin typeface="Arial" panose="020B0604020202020204" pitchFamily="34" charset="0"/>
                  <a:cs typeface="Arial" panose="020B0604020202020204" pitchFamily="34" charset="0"/>
                </a:rPr>
                <a:t>Model Management and ModelOps</a:t>
              </a:r>
            </a:p>
          </p:txBody>
        </p:sp>
        <p:sp>
          <p:nvSpPr>
            <p:cNvPr id="19" name="Freeform 18">
              <a:extLst>
                <a:ext uri="{FF2B5EF4-FFF2-40B4-BE49-F238E27FC236}">
                  <a16:creationId xmlns:a16="http://schemas.microsoft.com/office/drawing/2014/main" id="{6C12E732-707C-ABF2-B28A-9082424EB2B3}"/>
                </a:ext>
              </a:extLst>
            </p:cNvPr>
            <p:cNvSpPr/>
            <p:nvPr/>
          </p:nvSpPr>
          <p:spPr>
            <a:xfrm>
              <a:off x="5405742" y="3265998"/>
              <a:ext cx="298587" cy="279082"/>
            </a:xfrm>
            <a:custGeom>
              <a:avLst/>
              <a:gdLst/>
              <a:ahLst/>
              <a:cxnLst/>
              <a:rect l="l" t="t" r="r" b="b"/>
              <a:pathLst>
                <a:path w="306921" h="286872">
                  <a:moveTo>
                    <a:pt x="147383" y="184046"/>
                  </a:moveTo>
                  <a:lnTo>
                    <a:pt x="147383" y="144930"/>
                  </a:lnTo>
                  <a:lnTo>
                    <a:pt x="111379" y="128559"/>
                  </a:lnTo>
                  <a:lnTo>
                    <a:pt x="111379" y="167688"/>
                  </a:lnTo>
                  <a:lnTo>
                    <a:pt x="147383" y="184046"/>
                  </a:lnTo>
                  <a:close/>
                  <a:moveTo>
                    <a:pt x="167957" y="184046"/>
                  </a:moveTo>
                  <a:lnTo>
                    <a:pt x="203962" y="167688"/>
                  </a:lnTo>
                  <a:lnTo>
                    <a:pt x="203962" y="128559"/>
                  </a:lnTo>
                  <a:lnTo>
                    <a:pt x="167957" y="144930"/>
                  </a:lnTo>
                  <a:lnTo>
                    <a:pt x="167957" y="184046"/>
                  </a:lnTo>
                  <a:close/>
                  <a:moveTo>
                    <a:pt x="156910" y="286871"/>
                  </a:moveTo>
                  <a:lnTo>
                    <a:pt x="156910" y="286871"/>
                  </a:lnTo>
                  <a:cubicBezTo>
                    <a:pt x="120837" y="286535"/>
                    <a:pt x="86137" y="272548"/>
                    <a:pt x="59779" y="247432"/>
                  </a:cubicBezTo>
                  <a:lnTo>
                    <a:pt x="59779" y="271066"/>
                  </a:lnTo>
                  <a:lnTo>
                    <a:pt x="39205" y="271066"/>
                  </a:lnTo>
                  <a:lnTo>
                    <a:pt x="39205" y="212544"/>
                  </a:lnTo>
                  <a:lnTo>
                    <a:pt x="97726" y="212544"/>
                  </a:lnTo>
                  <a:lnTo>
                    <a:pt x="97726" y="233118"/>
                  </a:lnTo>
                  <a:lnTo>
                    <a:pt x="72771" y="233118"/>
                  </a:lnTo>
                  <a:cubicBezTo>
                    <a:pt x="95927" y="255325"/>
                    <a:pt x="126553" y="267569"/>
                    <a:pt x="158334" y="267569"/>
                  </a:cubicBezTo>
                  <a:cubicBezTo>
                    <a:pt x="168630" y="267569"/>
                    <a:pt x="179047" y="266284"/>
                    <a:pt x="189370" y="263637"/>
                  </a:cubicBezTo>
                  <a:cubicBezTo>
                    <a:pt x="221475" y="255394"/>
                    <a:pt x="248450" y="235150"/>
                    <a:pt x="265328" y="206626"/>
                  </a:cubicBezTo>
                  <a:cubicBezTo>
                    <a:pt x="282206" y="178090"/>
                    <a:pt x="286956" y="144701"/>
                    <a:pt x="278714" y="112596"/>
                  </a:cubicBezTo>
                  <a:lnTo>
                    <a:pt x="297408" y="107808"/>
                  </a:lnTo>
                  <a:cubicBezTo>
                    <a:pt x="306920" y="144892"/>
                    <a:pt x="301422" y="183487"/>
                    <a:pt x="281927" y="216443"/>
                  </a:cubicBezTo>
                  <a:cubicBezTo>
                    <a:pt x="262433" y="249400"/>
                    <a:pt x="231254" y="272806"/>
                    <a:pt x="194170" y="282319"/>
                  </a:cubicBezTo>
                  <a:cubicBezTo>
                    <a:pt x="182663" y="285266"/>
                    <a:pt x="171050" y="286764"/>
                    <a:pt x="159569" y="286871"/>
                  </a:cubicBezTo>
                  <a:close/>
                  <a:moveTo>
                    <a:pt x="157670" y="126997"/>
                  </a:moveTo>
                  <a:lnTo>
                    <a:pt x="189382" y="112583"/>
                  </a:lnTo>
                  <a:lnTo>
                    <a:pt x="157670" y="98169"/>
                  </a:lnTo>
                  <a:lnTo>
                    <a:pt x="125945" y="112583"/>
                  </a:lnTo>
                  <a:lnTo>
                    <a:pt x="157670" y="126997"/>
                  </a:lnTo>
                  <a:close/>
                  <a:moveTo>
                    <a:pt x="157670" y="211325"/>
                  </a:moveTo>
                  <a:lnTo>
                    <a:pt x="90805" y="180934"/>
                  </a:lnTo>
                  <a:lnTo>
                    <a:pt x="90805" y="105966"/>
                  </a:lnTo>
                  <a:lnTo>
                    <a:pt x="157670" y="75563"/>
                  </a:lnTo>
                  <a:lnTo>
                    <a:pt x="224536" y="105966"/>
                  </a:lnTo>
                  <a:lnTo>
                    <a:pt x="224536" y="180934"/>
                  </a:lnTo>
                  <a:lnTo>
                    <a:pt x="157670" y="211325"/>
                  </a:lnTo>
                  <a:close/>
                  <a:moveTo>
                    <a:pt x="19659" y="179080"/>
                  </a:moveTo>
                  <a:cubicBezTo>
                    <a:pt x="0" y="102512"/>
                    <a:pt x="46317" y="24216"/>
                    <a:pt x="122885" y="4569"/>
                  </a:cubicBezTo>
                  <a:cubicBezTo>
                    <a:pt x="134865" y="1492"/>
                    <a:pt x="146937" y="0"/>
                    <a:pt x="158858" y="0"/>
                  </a:cubicBezTo>
                  <a:cubicBezTo>
                    <a:pt x="195454" y="0"/>
                    <a:pt x="230623" y="14067"/>
                    <a:pt x="257302" y="39558"/>
                  </a:cubicBezTo>
                  <a:lnTo>
                    <a:pt x="257340" y="15822"/>
                  </a:lnTo>
                  <a:lnTo>
                    <a:pt x="277914" y="15847"/>
                  </a:lnTo>
                  <a:lnTo>
                    <a:pt x="277838" y="74356"/>
                  </a:lnTo>
                  <a:lnTo>
                    <a:pt x="219316" y="74292"/>
                  </a:lnTo>
                  <a:lnTo>
                    <a:pt x="219341" y="53719"/>
                  </a:lnTo>
                  <a:lnTo>
                    <a:pt x="244259" y="53744"/>
                  </a:lnTo>
                  <a:lnTo>
                    <a:pt x="244259" y="53744"/>
                  </a:lnTo>
                  <a:cubicBezTo>
                    <a:pt x="221132" y="31547"/>
                    <a:pt x="190593" y="19304"/>
                    <a:pt x="158812" y="19304"/>
                  </a:cubicBezTo>
                  <a:cubicBezTo>
                    <a:pt x="148497" y="19304"/>
                    <a:pt x="138051" y="20593"/>
                    <a:pt x="127686" y="23251"/>
                  </a:cubicBezTo>
                  <a:cubicBezTo>
                    <a:pt x="61404" y="40269"/>
                    <a:pt x="21323" y="108024"/>
                    <a:pt x="38341" y="174292"/>
                  </a:cubicBezTo>
                  <a:lnTo>
                    <a:pt x="19659" y="179080"/>
                  </a:lnTo>
                  <a:close/>
                </a:path>
              </a:pathLst>
            </a:custGeom>
            <a:solidFill>
              <a:srgbClr val="000000"/>
            </a:solidFill>
          </p:spPr>
        </p:sp>
        <p:sp>
          <p:nvSpPr>
            <p:cNvPr id="20" name="Freeform 19">
              <a:extLst>
                <a:ext uri="{FF2B5EF4-FFF2-40B4-BE49-F238E27FC236}">
                  <a16:creationId xmlns:a16="http://schemas.microsoft.com/office/drawing/2014/main" id="{2EAA3EF3-662E-F532-B7E3-F117684206C5}"/>
                </a:ext>
              </a:extLst>
            </p:cNvPr>
            <p:cNvSpPr/>
            <p:nvPr/>
          </p:nvSpPr>
          <p:spPr>
            <a:xfrm>
              <a:off x="2895890" y="3153372"/>
              <a:ext cx="1713019" cy="877217"/>
            </a:xfrm>
            <a:custGeom>
              <a:avLst/>
              <a:gdLst/>
              <a:ahLst/>
              <a:cxnLst/>
              <a:rect l="l" t="t" r="r" b="b"/>
              <a:pathLst>
                <a:path w="1760830" h="901700">
                  <a:moveTo>
                    <a:pt x="0" y="901700"/>
                  </a:moveTo>
                  <a:lnTo>
                    <a:pt x="1760830" y="901700"/>
                  </a:lnTo>
                  <a:lnTo>
                    <a:pt x="1760830" y="0"/>
                  </a:lnTo>
                  <a:lnTo>
                    <a:pt x="0" y="0"/>
                  </a:lnTo>
                  <a:close/>
                </a:path>
              </a:pathLst>
            </a:custGeom>
            <a:solidFill>
              <a:srgbClr val="009AD6"/>
            </a:solidFill>
          </p:spPr>
        </p:sp>
        <p:sp>
          <p:nvSpPr>
            <p:cNvPr id="21" name="TextBox 20">
              <a:extLst>
                <a:ext uri="{FF2B5EF4-FFF2-40B4-BE49-F238E27FC236}">
                  <a16:creationId xmlns:a16="http://schemas.microsoft.com/office/drawing/2014/main" id="{BA92A3F3-76AA-D10B-31F9-D368F5625399}"/>
                </a:ext>
              </a:extLst>
            </p:cNvPr>
            <p:cNvSpPr txBox="1"/>
            <p:nvPr/>
          </p:nvSpPr>
          <p:spPr>
            <a:xfrm>
              <a:off x="3046399" y="3628292"/>
              <a:ext cx="1482555" cy="330078"/>
            </a:xfrm>
            <a:prstGeom prst="rect">
              <a:avLst/>
            </a:prstGeom>
          </p:spPr>
          <p:txBody>
            <a:bodyPr lIns="0" tIns="0" rIns="0" bIns="0" anchor="ctr"/>
            <a:lstStyle/>
            <a:p>
              <a:pPr marL="0" indent="0" algn="ctr">
                <a:lnSpc>
                  <a:spcPts val="1400"/>
                </a:lnSpc>
              </a:pPr>
              <a:r>
                <a:rPr lang="en-US" sz="1400" dirty="0">
                  <a:solidFill>
                    <a:srgbClr val="000000"/>
                  </a:solidFill>
                  <a:latin typeface="Arial" panose="020B0604020202020204" pitchFamily="34" charset="0"/>
                  <a:cs typeface="Arial" panose="020B0604020202020204" pitchFamily="34" charset="0"/>
                </a:rPr>
                <a:t>Explainability and Transparency</a:t>
              </a:r>
            </a:p>
          </p:txBody>
        </p:sp>
        <p:sp>
          <p:nvSpPr>
            <p:cNvPr id="22" name="Freeform 21">
              <a:extLst>
                <a:ext uri="{FF2B5EF4-FFF2-40B4-BE49-F238E27FC236}">
                  <a16:creationId xmlns:a16="http://schemas.microsoft.com/office/drawing/2014/main" id="{20E464BC-4058-4E4B-636C-477C4A974FA6}"/>
                </a:ext>
              </a:extLst>
            </p:cNvPr>
            <p:cNvSpPr/>
            <p:nvPr/>
          </p:nvSpPr>
          <p:spPr>
            <a:xfrm>
              <a:off x="3612296" y="3325195"/>
              <a:ext cx="280207" cy="160123"/>
            </a:xfrm>
            <a:custGeom>
              <a:avLst/>
              <a:gdLst/>
              <a:ahLst/>
              <a:cxnLst/>
              <a:rect l="l" t="t" r="r" b="b"/>
              <a:pathLst>
                <a:path w="288028" h="164592">
                  <a:moveTo>
                    <a:pt x="144010" y="115733"/>
                  </a:moveTo>
                  <a:cubicBezTo>
                    <a:pt x="162451" y="115733"/>
                    <a:pt x="177437" y="100734"/>
                    <a:pt x="177437" y="82294"/>
                  </a:cubicBezTo>
                  <a:cubicBezTo>
                    <a:pt x="177437" y="63866"/>
                    <a:pt x="162451" y="48867"/>
                    <a:pt x="144010" y="48867"/>
                  </a:cubicBezTo>
                  <a:cubicBezTo>
                    <a:pt x="125570" y="48867"/>
                    <a:pt x="110571" y="63866"/>
                    <a:pt x="110571" y="82294"/>
                  </a:cubicBezTo>
                  <a:cubicBezTo>
                    <a:pt x="110571" y="100734"/>
                    <a:pt x="125570" y="115733"/>
                    <a:pt x="144010" y="115733"/>
                  </a:cubicBezTo>
                  <a:close/>
                  <a:moveTo>
                    <a:pt x="144010" y="136307"/>
                  </a:moveTo>
                  <a:cubicBezTo>
                    <a:pt x="114178" y="136307"/>
                    <a:pt x="89997" y="112126"/>
                    <a:pt x="89997" y="82294"/>
                  </a:cubicBezTo>
                  <a:cubicBezTo>
                    <a:pt x="89997" y="52474"/>
                    <a:pt x="114178" y="28293"/>
                    <a:pt x="144010" y="28293"/>
                  </a:cubicBezTo>
                  <a:cubicBezTo>
                    <a:pt x="173843" y="28293"/>
                    <a:pt x="198011" y="52474"/>
                    <a:pt x="198011" y="82294"/>
                  </a:cubicBezTo>
                  <a:cubicBezTo>
                    <a:pt x="198011" y="112126"/>
                    <a:pt x="173843" y="136307"/>
                    <a:pt x="144010" y="136307"/>
                  </a:cubicBezTo>
                  <a:close/>
                  <a:moveTo>
                    <a:pt x="144010" y="144016"/>
                  </a:moveTo>
                  <a:cubicBezTo>
                    <a:pt x="213657" y="144016"/>
                    <a:pt x="250703" y="101611"/>
                    <a:pt x="263962" y="82294"/>
                  </a:cubicBezTo>
                  <a:cubicBezTo>
                    <a:pt x="250754" y="63041"/>
                    <a:pt x="213695" y="20572"/>
                    <a:pt x="144010" y="20572"/>
                  </a:cubicBezTo>
                  <a:cubicBezTo>
                    <a:pt x="74363" y="20572"/>
                    <a:pt x="37305" y="62990"/>
                    <a:pt x="24046" y="82307"/>
                  </a:cubicBezTo>
                  <a:cubicBezTo>
                    <a:pt x="37267" y="101560"/>
                    <a:pt x="74325" y="144016"/>
                    <a:pt x="144010" y="144016"/>
                  </a:cubicBezTo>
                  <a:close/>
                  <a:moveTo>
                    <a:pt x="142042" y="164592"/>
                  </a:moveTo>
                  <a:cubicBezTo>
                    <a:pt x="41413" y="163560"/>
                    <a:pt x="635" y="83567"/>
                    <a:pt x="0" y="82309"/>
                  </a:cubicBezTo>
                  <a:lnTo>
                    <a:pt x="0" y="82309"/>
                  </a:lnTo>
                  <a:lnTo>
                    <a:pt x="0" y="82279"/>
                  </a:lnTo>
                  <a:lnTo>
                    <a:pt x="0" y="82279"/>
                  </a:lnTo>
                  <a:cubicBezTo>
                    <a:pt x="637" y="81016"/>
                    <a:pt x="41669" y="539"/>
                    <a:pt x="142988" y="0"/>
                  </a:cubicBezTo>
                  <a:lnTo>
                    <a:pt x="145032" y="0"/>
                  </a:lnTo>
                  <a:cubicBezTo>
                    <a:pt x="247153" y="543"/>
                    <a:pt x="288028" y="82294"/>
                    <a:pt x="288028" y="82294"/>
                  </a:cubicBezTo>
                  <a:cubicBezTo>
                    <a:pt x="288028" y="82294"/>
                    <a:pt x="247406" y="163552"/>
                    <a:pt x="145978" y="164592"/>
                  </a:cubicBezTo>
                  <a:close/>
                </a:path>
              </a:pathLst>
            </a:custGeom>
            <a:solidFill>
              <a:srgbClr val="000000"/>
            </a:solidFill>
          </p:spPr>
        </p:sp>
        <p:sp>
          <p:nvSpPr>
            <p:cNvPr id="23" name="Freeform 22">
              <a:extLst>
                <a:ext uri="{FF2B5EF4-FFF2-40B4-BE49-F238E27FC236}">
                  <a16:creationId xmlns:a16="http://schemas.microsoft.com/office/drawing/2014/main" id="{5B493656-D217-CFD3-D87F-F243CF5D70C4}"/>
                </a:ext>
              </a:extLst>
            </p:cNvPr>
            <p:cNvSpPr/>
            <p:nvPr/>
          </p:nvSpPr>
          <p:spPr>
            <a:xfrm>
              <a:off x="6505116" y="3153372"/>
              <a:ext cx="1713019" cy="877217"/>
            </a:xfrm>
            <a:custGeom>
              <a:avLst/>
              <a:gdLst/>
              <a:ahLst/>
              <a:cxnLst/>
              <a:rect l="l" t="t" r="r" b="b"/>
              <a:pathLst>
                <a:path w="1760830" h="901700">
                  <a:moveTo>
                    <a:pt x="0" y="901700"/>
                  </a:moveTo>
                  <a:lnTo>
                    <a:pt x="1760830" y="901700"/>
                  </a:lnTo>
                  <a:lnTo>
                    <a:pt x="1760830" y="0"/>
                  </a:lnTo>
                  <a:lnTo>
                    <a:pt x="0" y="0"/>
                  </a:lnTo>
                  <a:close/>
                </a:path>
              </a:pathLst>
            </a:custGeom>
            <a:solidFill>
              <a:srgbClr val="009AD6"/>
            </a:solidFill>
          </p:spPr>
        </p:sp>
        <p:sp>
          <p:nvSpPr>
            <p:cNvPr id="24" name="TextBox 23">
              <a:extLst>
                <a:ext uri="{FF2B5EF4-FFF2-40B4-BE49-F238E27FC236}">
                  <a16:creationId xmlns:a16="http://schemas.microsoft.com/office/drawing/2014/main" id="{10B4BB3A-A3D7-60F1-72BC-7EDF89FC7F76}"/>
                </a:ext>
              </a:extLst>
            </p:cNvPr>
            <p:cNvSpPr txBox="1"/>
            <p:nvPr/>
          </p:nvSpPr>
          <p:spPr>
            <a:xfrm>
              <a:off x="6910662" y="3621594"/>
              <a:ext cx="901927" cy="358300"/>
            </a:xfrm>
            <a:prstGeom prst="rect">
              <a:avLst/>
            </a:prstGeom>
          </p:spPr>
          <p:txBody>
            <a:bodyPr lIns="0" tIns="0" rIns="0" bIns="0" anchor="ctr"/>
            <a:lstStyle/>
            <a:p>
              <a:pPr marL="0" indent="0" algn="l">
                <a:lnSpc>
                  <a:spcPts val="1440"/>
                </a:lnSpc>
              </a:pPr>
              <a:r>
                <a:rPr lang="en-US" sz="1400">
                  <a:solidFill>
                    <a:srgbClr val="000000"/>
                  </a:solidFill>
                  <a:latin typeface="Arial" panose="020B0604020202020204" pitchFamily="34" charset="0"/>
                  <a:cs typeface="Arial" panose="020B0604020202020204" pitchFamily="34" charset="0"/>
                </a:rPr>
                <a:t>Adversarial Resistance</a:t>
              </a:r>
            </a:p>
          </p:txBody>
        </p:sp>
        <p:sp>
          <p:nvSpPr>
            <p:cNvPr id="26" name="Freeform 35">
              <a:extLst>
                <a:ext uri="{FF2B5EF4-FFF2-40B4-BE49-F238E27FC236}">
                  <a16:creationId xmlns:a16="http://schemas.microsoft.com/office/drawing/2014/main" id="{74A78162-9AC2-8E4E-531D-3B8ABA132533}"/>
                </a:ext>
              </a:extLst>
            </p:cNvPr>
            <p:cNvSpPr/>
            <p:nvPr/>
          </p:nvSpPr>
          <p:spPr>
            <a:xfrm>
              <a:off x="7221520" y="3305183"/>
              <a:ext cx="280210" cy="200150"/>
            </a:xfrm>
            <a:custGeom>
              <a:avLst/>
              <a:gdLst/>
              <a:ahLst/>
              <a:cxnLst/>
              <a:rect l="l" t="t" r="r" b="b"/>
              <a:pathLst>
                <a:path w="288031" h="205736">
                  <a:moveTo>
                    <a:pt x="31903" y="142100"/>
                  </a:moveTo>
                  <a:lnTo>
                    <a:pt x="17348" y="127546"/>
                  </a:lnTo>
                  <a:lnTo>
                    <a:pt x="31115" y="113780"/>
                  </a:lnTo>
                  <a:lnTo>
                    <a:pt x="0" y="113780"/>
                  </a:lnTo>
                  <a:lnTo>
                    <a:pt x="0" y="93206"/>
                  </a:lnTo>
                  <a:lnTo>
                    <a:pt x="32360" y="93206"/>
                  </a:lnTo>
                  <a:lnTo>
                    <a:pt x="17348" y="78194"/>
                  </a:lnTo>
                  <a:lnTo>
                    <a:pt x="31903" y="63640"/>
                  </a:lnTo>
                  <a:lnTo>
                    <a:pt x="41148" y="72898"/>
                  </a:lnTo>
                  <a:lnTo>
                    <a:pt x="71120" y="102870"/>
                  </a:lnTo>
                  <a:lnTo>
                    <a:pt x="41148" y="132842"/>
                  </a:lnTo>
                  <a:lnTo>
                    <a:pt x="31903" y="142100"/>
                  </a:lnTo>
                  <a:close/>
                  <a:moveTo>
                    <a:pt x="256134" y="141478"/>
                  </a:moveTo>
                  <a:lnTo>
                    <a:pt x="246888" y="132220"/>
                  </a:lnTo>
                  <a:lnTo>
                    <a:pt x="216904" y="102248"/>
                  </a:lnTo>
                  <a:lnTo>
                    <a:pt x="246888" y="72263"/>
                  </a:lnTo>
                  <a:lnTo>
                    <a:pt x="256134" y="63018"/>
                  </a:lnTo>
                  <a:lnTo>
                    <a:pt x="270675" y="77572"/>
                  </a:lnTo>
                  <a:lnTo>
                    <a:pt x="255664" y="92583"/>
                  </a:lnTo>
                  <a:lnTo>
                    <a:pt x="288031" y="92583"/>
                  </a:lnTo>
                  <a:lnTo>
                    <a:pt x="288031" y="113157"/>
                  </a:lnTo>
                  <a:lnTo>
                    <a:pt x="256909" y="113157"/>
                  </a:lnTo>
                  <a:lnTo>
                    <a:pt x="270675" y="126924"/>
                  </a:lnTo>
                  <a:lnTo>
                    <a:pt x="256134" y="141478"/>
                  </a:lnTo>
                  <a:close/>
                  <a:moveTo>
                    <a:pt x="56393" y="205736"/>
                  </a:moveTo>
                  <a:cubicBezTo>
                    <a:pt x="62815" y="200355"/>
                    <a:pt x="91288" y="172551"/>
                    <a:pt x="91288" y="102870"/>
                  </a:cubicBezTo>
                  <a:cubicBezTo>
                    <a:pt x="91288" y="33338"/>
                    <a:pt x="62941" y="5512"/>
                    <a:pt x="56376" y="0"/>
                  </a:cubicBezTo>
                  <a:lnTo>
                    <a:pt x="86855" y="0"/>
                  </a:lnTo>
                  <a:cubicBezTo>
                    <a:pt x="99695" y="18428"/>
                    <a:pt x="114440" y="50876"/>
                    <a:pt x="114440" y="102870"/>
                  </a:cubicBezTo>
                  <a:cubicBezTo>
                    <a:pt x="114440" y="154848"/>
                    <a:pt x="99697" y="187308"/>
                    <a:pt x="86858" y="205736"/>
                  </a:cubicBezTo>
                  <a:close/>
                  <a:moveTo>
                    <a:pt x="132448" y="205736"/>
                  </a:moveTo>
                  <a:lnTo>
                    <a:pt x="132448" y="0"/>
                  </a:lnTo>
                  <a:lnTo>
                    <a:pt x="155588" y="0"/>
                  </a:lnTo>
                  <a:lnTo>
                    <a:pt x="155588" y="205736"/>
                  </a:lnTo>
                  <a:close/>
                  <a:moveTo>
                    <a:pt x="201166" y="205736"/>
                  </a:moveTo>
                  <a:cubicBezTo>
                    <a:pt x="188327" y="187308"/>
                    <a:pt x="173584" y="154848"/>
                    <a:pt x="173584" y="102870"/>
                  </a:cubicBezTo>
                  <a:cubicBezTo>
                    <a:pt x="173584" y="72606"/>
                    <a:pt x="178600" y="48984"/>
                    <a:pt x="185306" y="30861"/>
                  </a:cubicBezTo>
                  <a:cubicBezTo>
                    <a:pt x="190119" y="17856"/>
                    <a:pt x="195809" y="7696"/>
                    <a:pt x="201168" y="0"/>
                  </a:cubicBezTo>
                  <a:lnTo>
                    <a:pt x="231661" y="0"/>
                  </a:lnTo>
                  <a:cubicBezTo>
                    <a:pt x="228156" y="2946"/>
                    <a:pt x="218453" y="12268"/>
                    <a:pt x="210160" y="30861"/>
                  </a:cubicBezTo>
                  <a:cubicBezTo>
                    <a:pt x="202908" y="47117"/>
                    <a:pt x="196736" y="70434"/>
                    <a:pt x="196736" y="102870"/>
                  </a:cubicBezTo>
                  <a:cubicBezTo>
                    <a:pt x="196736" y="172374"/>
                    <a:pt x="225069" y="200203"/>
                    <a:pt x="231656" y="205736"/>
                  </a:cubicBezTo>
                  <a:close/>
                </a:path>
              </a:pathLst>
            </a:custGeom>
            <a:solidFill>
              <a:srgbClr val="000000"/>
            </a:solidFill>
          </p:spPr>
        </p:sp>
        <p:sp>
          <p:nvSpPr>
            <p:cNvPr id="27" name="Freeform 36">
              <a:extLst>
                <a:ext uri="{FF2B5EF4-FFF2-40B4-BE49-F238E27FC236}">
                  <a16:creationId xmlns:a16="http://schemas.microsoft.com/office/drawing/2014/main" id="{E3EF619A-55F4-9345-3613-D24750B1ACA9}"/>
                </a:ext>
              </a:extLst>
            </p:cNvPr>
            <p:cNvSpPr/>
            <p:nvPr/>
          </p:nvSpPr>
          <p:spPr>
            <a:xfrm>
              <a:off x="6505116" y="2171099"/>
              <a:ext cx="1713019" cy="877217"/>
            </a:xfrm>
            <a:custGeom>
              <a:avLst/>
              <a:gdLst/>
              <a:ahLst/>
              <a:cxnLst/>
              <a:rect l="l" t="t" r="r" b="b"/>
              <a:pathLst>
                <a:path w="1760830" h="901700">
                  <a:moveTo>
                    <a:pt x="0" y="0"/>
                  </a:moveTo>
                  <a:lnTo>
                    <a:pt x="1760830" y="0"/>
                  </a:lnTo>
                  <a:lnTo>
                    <a:pt x="1760830" y="901700"/>
                  </a:lnTo>
                  <a:lnTo>
                    <a:pt x="0" y="901700"/>
                  </a:lnTo>
                  <a:close/>
                </a:path>
              </a:pathLst>
            </a:custGeom>
            <a:solidFill>
              <a:srgbClr val="FF5309"/>
            </a:solidFill>
          </p:spPr>
        </p:sp>
        <p:sp>
          <p:nvSpPr>
            <p:cNvPr id="28" name="Freeform 37">
              <a:extLst>
                <a:ext uri="{FF2B5EF4-FFF2-40B4-BE49-F238E27FC236}">
                  <a16:creationId xmlns:a16="http://schemas.microsoft.com/office/drawing/2014/main" id="{D2B6BE0C-E6AB-70DF-6910-FDD0EC23113D}"/>
                </a:ext>
              </a:extLst>
            </p:cNvPr>
            <p:cNvSpPr/>
            <p:nvPr/>
          </p:nvSpPr>
          <p:spPr>
            <a:xfrm>
              <a:off x="7265517" y="2302534"/>
              <a:ext cx="192217" cy="230631"/>
            </a:xfrm>
            <a:custGeom>
              <a:avLst/>
              <a:gdLst/>
              <a:ahLst/>
              <a:cxnLst/>
              <a:rect l="l" t="t" r="r" b="b"/>
              <a:pathLst>
                <a:path w="197582" h="237068">
                  <a:moveTo>
                    <a:pt x="88824" y="212646"/>
                  </a:moveTo>
                  <a:lnTo>
                    <a:pt x="88824" y="118438"/>
                  </a:lnTo>
                  <a:lnTo>
                    <a:pt x="19787" y="118438"/>
                  </a:lnTo>
                  <a:lnTo>
                    <a:pt x="19787" y="118565"/>
                  </a:lnTo>
                  <a:cubicBezTo>
                    <a:pt x="19787" y="157287"/>
                    <a:pt x="48565" y="195400"/>
                    <a:pt x="88824" y="212646"/>
                  </a:cubicBezTo>
                  <a:close/>
                  <a:moveTo>
                    <a:pt x="108560" y="212735"/>
                  </a:moveTo>
                  <a:cubicBezTo>
                    <a:pt x="148946" y="195501"/>
                    <a:pt x="177838" y="157300"/>
                    <a:pt x="177838" y="118565"/>
                  </a:cubicBezTo>
                  <a:lnTo>
                    <a:pt x="177838" y="118438"/>
                  </a:lnTo>
                  <a:lnTo>
                    <a:pt x="108560" y="118438"/>
                  </a:lnTo>
                  <a:lnTo>
                    <a:pt x="108560" y="212735"/>
                  </a:lnTo>
                  <a:close/>
                  <a:moveTo>
                    <a:pt x="88824" y="98689"/>
                  </a:moveTo>
                  <a:lnTo>
                    <a:pt x="88824" y="19746"/>
                  </a:lnTo>
                  <a:lnTo>
                    <a:pt x="19748" y="19746"/>
                  </a:lnTo>
                  <a:cubicBezTo>
                    <a:pt x="19761" y="40853"/>
                    <a:pt x="19774" y="74534"/>
                    <a:pt x="19787" y="98689"/>
                  </a:cubicBezTo>
                  <a:close/>
                  <a:moveTo>
                    <a:pt x="177826" y="98689"/>
                  </a:moveTo>
                  <a:cubicBezTo>
                    <a:pt x="177800" y="74318"/>
                    <a:pt x="177736" y="40765"/>
                    <a:pt x="177686" y="19746"/>
                  </a:cubicBezTo>
                  <a:lnTo>
                    <a:pt x="108560" y="19746"/>
                  </a:lnTo>
                  <a:lnTo>
                    <a:pt x="108560" y="98689"/>
                  </a:lnTo>
                  <a:close/>
                  <a:moveTo>
                    <a:pt x="98819" y="237068"/>
                  </a:moveTo>
                  <a:cubicBezTo>
                    <a:pt x="44412" y="222057"/>
                    <a:pt x="51" y="173111"/>
                    <a:pt x="51" y="118565"/>
                  </a:cubicBezTo>
                  <a:lnTo>
                    <a:pt x="51" y="118438"/>
                  </a:lnTo>
                  <a:lnTo>
                    <a:pt x="0" y="118438"/>
                  </a:lnTo>
                  <a:lnTo>
                    <a:pt x="0" y="98689"/>
                  </a:lnTo>
                  <a:lnTo>
                    <a:pt x="51" y="98689"/>
                  </a:lnTo>
                  <a:cubicBezTo>
                    <a:pt x="38" y="61115"/>
                    <a:pt x="0" y="467"/>
                    <a:pt x="0" y="0"/>
                  </a:cubicBezTo>
                  <a:lnTo>
                    <a:pt x="197383" y="0"/>
                  </a:lnTo>
                  <a:cubicBezTo>
                    <a:pt x="197384" y="508"/>
                    <a:pt x="197550" y="72290"/>
                    <a:pt x="197582" y="108536"/>
                  </a:cubicBezTo>
                  <a:lnTo>
                    <a:pt x="197582" y="108536"/>
                  </a:lnTo>
                  <a:lnTo>
                    <a:pt x="197582" y="119568"/>
                  </a:lnTo>
                  <a:lnTo>
                    <a:pt x="197582" y="119568"/>
                  </a:lnTo>
                  <a:cubicBezTo>
                    <a:pt x="197039" y="173710"/>
                    <a:pt x="152640" y="222149"/>
                    <a:pt x="98819" y="237068"/>
                  </a:cubicBezTo>
                  <a:close/>
                </a:path>
              </a:pathLst>
            </a:custGeom>
            <a:solidFill>
              <a:srgbClr val="000000"/>
            </a:solidFill>
          </p:spPr>
        </p:sp>
        <p:sp>
          <p:nvSpPr>
            <p:cNvPr id="29" name="TextBox 28">
              <a:extLst>
                <a:ext uri="{FF2B5EF4-FFF2-40B4-BE49-F238E27FC236}">
                  <a16:creationId xmlns:a16="http://schemas.microsoft.com/office/drawing/2014/main" id="{93D10629-EE91-4962-B1DD-88AE005CAFD5}"/>
                </a:ext>
              </a:extLst>
            </p:cNvPr>
            <p:cNvSpPr txBox="1"/>
            <p:nvPr/>
          </p:nvSpPr>
          <p:spPr>
            <a:xfrm>
              <a:off x="6916839" y="2633942"/>
              <a:ext cx="889572" cy="358300"/>
            </a:xfrm>
            <a:prstGeom prst="rect">
              <a:avLst/>
            </a:prstGeom>
          </p:spPr>
          <p:txBody>
            <a:bodyPr lIns="0" tIns="0" rIns="0" bIns="0" anchor="ctr"/>
            <a:lstStyle/>
            <a:p>
              <a:pPr marL="0" indent="0" algn="ctr">
                <a:lnSpc>
                  <a:spcPts val="1440"/>
                </a:lnSpc>
              </a:pPr>
              <a:r>
                <a:rPr lang="en-US" sz="1400" dirty="0">
                  <a:solidFill>
                    <a:srgbClr val="000000"/>
                  </a:solidFill>
                  <a:latin typeface="Arial" panose="020B0604020202020204" pitchFamily="34" charset="0"/>
                  <a:cs typeface="Arial" panose="020B0604020202020204" pitchFamily="34" charset="0"/>
                </a:rPr>
                <a:t>Application Security</a:t>
              </a:r>
            </a:p>
          </p:txBody>
        </p:sp>
        <p:grpSp>
          <p:nvGrpSpPr>
            <p:cNvPr id="30" name="Group 29">
              <a:extLst>
                <a:ext uri="{FF2B5EF4-FFF2-40B4-BE49-F238E27FC236}">
                  <a16:creationId xmlns:a16="http://schemas.microsoft.com/office/drawing/2014/main" id="{124A5B70-D508-1BA7-644B-A55BDFD5FDC8}"/>
                </a:ext>
              </a:extLst>
            </p:cNvPr>
            <p:cNvGrpSpPr/>
            <p:nvPr/>
          </p:nvGrpSpPr>
          <p:grpSpPr>
            <a:xfrm>
              <a:off x="8497573" y="2229690"/>
              <a:ext cx="141898" cy="1742321"/>
              <a:chOff x="6502400" y="1117780"/>
              <a:chExt cx="145859" cy="1790950"/>
            </a:xfrm>
          </p:grpSpPr>
          <p:cxnSp>
            <p:nvCxnSpPr>
              <p:cNvPr id="35" name="Connector 38">
                <a:extLst>
                  <a:ext uri="{FF2B5EF4-FFF2-40B4-BE49-F238E27FC236}">
                    <a16:creationId xmlns:a16="http://schemas.microsoft.com/office/drawing/2014/main" id="{9AF078B4-42E7-BA16-E890-1D8E45ADBD94}"/>
                  </a:ext>
                </a:extLst>
              </p:cNvPr>
              <p:cNvCxnSpPr/>
              <p:nvPr/>
            </p:nvCxnSpPr>
            <p:spPr>
              <a:xfrm>
                <a:off x="6502400" y="1117780"/>
                <a:ext cx="0" cy="781266"/>
              </a:xfrm>
              <a:prstGeom prst="line">
                <a:avLst/>
              </a:prstGeom>
              <a:noFill/>
              <a:ln w="19050" cap="sq">
                <a:solidFill>
                  <a:srgbClr val="FF5309"/>
                </a:solidFill>
              </a:ln>
            </p:spPr>
          </p:cxnSp>
          <p:cxnSp>
            <p:nvCxnSpPr>
              <p:cNvPr id="36" name="Connector 39">
                <a:extLst>
                  <a:ext uri="{FF2B5EF4-FFF2-40B4-BE49-F238E27FC236}">
                    <a16:creationId xmlns:a16="http://schemas.microsoft.com/office/drawing/2014/main" id="{4A42AF85-E2FE-F521-47DC-B13987264C4F}"/>
                  </a:ext>
                </a:extLst>
              </p:cNvPr>
              <p:cNvCxnSpPr/>
              <p:nvPr/>
            </p:nvCxnSpPr>
            <p:spPr>
              <a:xfrm>
                <a:off x="6502400" y="2127464"/>
                <a:ext cx="0" cy="781266"/>
              </a:xfrm>
              <a:prstGeom prst="line">
                <a:avLst/>
              </a:prstGeom>
              <a:noFill/>
              <a:ln w="19050" cap="sq">
                <a:solidFill>
                  <a:srgbClr val="009AD6"/>
                </a:solidFill>
              </a:ln>
            </p:spPr>
          </p:cxnSp>
          <p:cxnSp>
            <p:nvCxnSpPr>
              <p:cNvPr id="37" name="Connector 40">
                <a:extLst>
                  <a:ext uri="{FF2B5EF4-FFF2-40B4-BE49-F238E27FC236}">
                    <a16:creationId xmlns:a16="http://schemas.microsoft.com/office/drawing/2014/main" id="{4800054D-5DD6-DE12-72B9-F7EFFEDB9D88}"/>
                  </a:ext>
                </a:extLst>
              </p:cNvPr>
              <p:cNvCxnSpPr/>
              <p:nvPr/>
            </p:nvCxnSpPr>
            <p:spPr>
              <a:xfrm>
                <a:off x="6508750" y="1508411"/>
                <a:ext cx="139509" cy="0"/>
              </a:xfrm>
              <a:prstGeom prst="line">
                <a:avLst/>
              </a:prstGeom>
              <a:noFill/>
              <a:ln w="19050" cap="sq">
                <a:solidFill>
                  <a:srgbClr val="FF5309"/>
                </a:solidFill>
              </a:ln>
            </p:spPr>
          </p:cxnSp>
          <p:cxnSp>
            <p:nvCxnSpPr>
              <p:cNvPr id="38" name="Connector 41">
                <a:extLst>
                  <a:ext uri="{FF2B5EF4-FFF2-40B4-BE49-F238E27FC236}">
                    <a16:creationId xmlns:a16="http://schemas.microsoft.com/office/drawing/2014/main" id="{0813EDEB-0EEC-79BE-9A66-FAFCC6339E6E}"/>
                  </a:ext>
                </a:extLst>
              </p:cNvPr>
              <p:cNvCxnSpPr/>
              <p:nvPr/>
            </p:nvCxnSpPr>
            <p:spPr>
              <a:xfrm>
                <a:off x="6508750" y="2518094"/>
                <a:ext cx="139509" cy="0"/>
              </a:xfrm>
              <a:prstGeom prst="line">
                <a:avLst/>
              </a:prstGeom>
              <a:noFill/>
              <a:ln w="19050" cap="sq">
                <a:solidFill>
                  <a:srgbClr val="009AD6"/>
                </a:solidFill>
              </a:ln>
            </p:spPr>
          </p:cxnSp>
        </p:grpSp>
        <p:grpSp>
          <p:nvGrpSpPr>
            <p:cNvPr id="31" name="Group 30">
              <a:extLst>
                <a:ext uri="{FF2B5EF4-FFF2-40B4-BE49-F238E27FC236}">
                  <a16:creationId xmlns:a16="http://schemas.microsoft.com/office/drawing/2014/main" id="{EC994DC7-0C7F-2AF8-C93B-65520CA49E7D}"/>
                </a:ext>
              </a:extLst>
            </p:cNvPr>
            <p:cNvGrpSpPr/>
            <p:nvPr/>
          </p:nvGrpSpPr>
          <p:grpSpPr>
            <a:xfrm>
              <a:off x="3752404" y="4247884"/>
              <a:ext cx="3609224" cy="391536"/>
              <a:chOff x="1962199" y="4006879"/>
              <a:chExt cx="4017353" cy="238932"/>
            </a:xfrm>
          </p:grpSpPr>
          <p:cxnSp>
            <p:nvCxnSpPr>
              <p:cNvPr id="32" name="Connector 42">
                <a:extLst>
                  <a:ext uri="{FF2B5EF4-FFF2-40B4-BE49-F238E27FC236}">
                    <a16:creationId xmlns:a16="http://schemas.microsoft.com/office/drawing/2014/main" id="{7B2D4649-6157-BC9D-7114-4B3847DCDC84}"/>
                  </a:ext>
                </a:extLst>
              </p:cNvPr>
              <p:cNvCxnSpPr/>
              <p:nvPr/>
            </p:nvCxnSpPr>
            <p:spPr>
              <a:xfrm>
                <a:off x="1962199" y="4006879"/>
                <a:ext cx="0" cy="238932"/>
              </a:xfrm>
              <a:prstGeom prst="line">
                <a:avLst/>
              </a:prstGeom>
              <a:noFill/>
              <a:ln w="19050" cap="sq">
                <a:solidFill>
                  <a:srgbClr val="002855"/>
                </a:solidFill>
                <a:headEnd type="triangle" w="lg" len="med"/>
                <a:tailEnd type="triangle" w="lg" len="med"/>
              </a:ln>
            </p:spPr>
          </p:cxnSp>
          <p:cxnSp>
            <p:nvCxnSpPr>
              <p:cNvPr id="33" name="Connector 45">
                <a:extLst>
                  <a:ext uri="{FF2B5EF4-FFF2-40B4-BE49-F238E27FC236}">
                    <a16:creationId xmlns:a16="http://schemas.microsoft.com/office/drawing/2014/main" id="{DED7170B-DA5F-86CB-5BD2-3A53A08B6706}"/>
                  </a:ext>
                </a:extLst>
              </p:cNvPr>
              <p:cNvCxnSpPr/>
              <p:nvPr/>
            </p:nvCxnSpPr>
            <p:spPr>
              <a:xfrm>
                <a:off x="3981116" y="4006879"/>
                <a:ext cx="0" cy="238932"/>
              </a:xfrm>
              <a:prstGeom prst="line">
                <a:avLst/>
              </a:prstGeom>
              <a:noFill/>
              <a:ln w="19050" cap="sq">
                <a:solidFill>
                  <a:srgbClr val="002855"/>
                </a:solidFill>
                <a:headEnd type="triangle" w="lg" len="med"/>
                <a:tailEnd type="triangle" w="lg" len="med"/>
              </a:ln>
            </p:spPr>
          </p:cxnSp>
          <p:cxnSp>
            <p:nvCxnSpPr>
              <p:cNvPr id="34" name="Connector 48">
                <a:extLst>
                  <a:ext uri="{FF2B5EF4-FFF2-40B4-BE49-F238E27FC236}">
                    <a16:creationId xmlns:a16="http://schemas.microsoft.com/office/drawing/2014/main" id="{3983A2EE-ACC2-F9EB-B77B-F2825F0BB5F0}"/>
                  </a:ext>
                </a:extLst>
              </p:cNvPr>
              <p:cNvCxnSpPr/>
              <p:nvPr/>
            </p:nvCxnSpPr>
            <p:spPr>
              <a:xfrm>
                <a:off x="5979552" y="4006879"/>
                <a:ext cx="0" cy="238932"/>
              </a:xfrm>
              <a:prstGeom prst="line">
                <a:avLst/>
              </a:prstGeom>
              <a:noFill/>
              <a:ln w="19050" cap="sq">
                <a:solidFill>
                  <a:srgbClr val="002855"/>
                </a:solidFill>
                <a:headEnd type="triangle" w="lg" len="med"/>
                <a:tailEnd type="triangle" w="lg" len="med"/>
              </a:ln>
            </p:spPr>
          </p:cxnSp>
        </p:grpSp>
      </p:grpSp>
    </p:spTree>
    <p:extLst>
      <p:ext uri="{BB962C8B-B14F-4D97-AF65-F5344CB8AC3E}">
        <p14:creationId xmlns:p14="http://schemas.microsoft.com/office/powerpoint/2010/main" val="260854911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EC6778-F0B7-E083-CB6E-8AE9D0DE5D6F}"/>
              </a:ext>
            </a:extLst>
          </p:cNvPr>
          <p:cNvSpPr>
            <a:spLocks noGrp="1"/>
          </p:cNvSpPr>
          <p:nvPr>
            <p:ph type="title"/>
          </p:nvPr>
        </p:nvSpPr>
        <p:spPr/>
        <p:txBody>
          <a:bodyPr/>
          <a:lstStyle/>
          <a:p>
            <a:pPr>
              <a:spcBef>
                <a:spcPts val="600"/>
              </a:spcBef>
            </a:pPr>
            <a:r>
              <a:rPr lang="en-US" sz="3200" b="1" dirty="0">
                <a:solidFill>
                  <a:schemeClr val="bg1"/>
                </a:solidFill>
                <a:latin typeface="Arial Black" panose="020B0604020202020204" pitchFamily="34" charset="0"/>
                <a:cs typeface="Arial Black" panose="020B0604020202020204" pitchFamily="34" charset="0"/>
              </a:rPr>
              <a:t>Fidelity </a:t>
            </a:r>
            <a:r>
              <a:rPr lang="en-US" sz="3200" dirty="0">
                <a:solidFill>
                  <a:schemeClr val="bg1"/>
                </a:solidFill>
                <a:latin typeface="Arial" panose="020B0604020202020204" pitchFamily="34" charset="0"/>
                <a:cs typeface="Arial" panose="020B0604020202020204" pitchFamily="34" charset="0"/>
              </a:rPr>
              <a:t>|</a:t>
            </a:r>
            <a:r>
              <a:rPr lang="en-US" sz="3200" b="1" dirty="0">
                <a:solidFill>
                  <a:schemeClr val="bg1"/>
                </a:solidFill>
                <a:latin typeface="Arial Black" panose="020B0604020202020204" pitchFamily="34" charset="0"/>
                <a:cs typeface="Arial Black" panose="020B0604020202020204" pitchFamily="34" charset="0"/>
              </a:rPr>
              <a:t> </a:t>
            </a:r>
            <a:r>
              <a:rPr lang="en-US" sz="3200" dirty="0">
                <a:solidFill>
                  <a:schemeClr val="bg1"/>
                </a:solidFill>
                <a:latin typeface="Arial" panose="020B0604020202020204" pitchFamily="34" charset="0"/>
                <a:cs typeface="Arial" panose="020B0604020202020204" pitchFamily="34" charset="0"/>
              </a:rPr>
              <a:t>AI Model Operations at Scale</a:t>
            </a:r>
          </a:p>
        </p:txBody>
      </p:sp>
      <p:sp>
        <p:nvSpPr>
          <p:cNvPr id="4" name="Google Shape;428;p3">
            <a:extLst>
              <a:ext uri="{FF2B5EF4-FFF2-40B4-BE49-F238E27FC236}">
                <a16:creationId xmlns:a16="http://schemas.microsoft.com/office/drawing/2014/main" id="{BCB6B5DA-A792-D0FA-49E2-A6C1A171A126}"/>
              </a:ext>
            </a:extLst>
          </p:cNvPr>
          <p:cNvSpPr txBox="1"/>
          <p:nvPr/>
        </p:nvSpPr>
        <p:spPr>
          <a:xfrm>
            <a:off x="4495801" y="2026493"/>
            <a:ext cx="7242174" cy="3293209"/>
          </a:xfrm>
          <a:prstGeom prst="rect">
            <a:avLst/>
          </a:prstGeom>
          <a:solidFill>
            <a:srgbClr val="F4F4F4"/>
          </a:solidFill>
          <a:ln>
            <a:noFill/>
          </a:ln>
        </p:spPr>
        <p:txBody>
          <a:bodyPr spcFirstLastPara="1" wrap="square" lIns="182880" tIns="182880" rIns="182880" bIns="182880" anchor="ctr" anchorCtr="0">
            <a:noAutofit/>
          </a:bodyPr>
          <a:lstStyle>
            <a:defPPr>
              <a:defRPr lang="en-US"/>
            </a:defPPr>
            <a:lvl1pPr marR="0" lvl="0">
              <a:lnSpc>
                <a:spcPct val="100000"/>
              </a:lnSpc>
              <a:spcBef>
                <a:spcPts val="0"/>
              </a:spcBef>
              <a:spcAft>
                <a:spcPts val="1200"/>
              </a:spcAft>
              <a:buClr>
                <a:srgbClr val="000000"/>
              </a:buClr>
              <a:buSzPts val="2400"/>
              <a:defRPr sz="2000" b="0" i="0" u="none" strike="noStrike" cap="none">
                <a:latin typeface="Arial"/>
                <a:ea typeface="Arial"/>
                <a:cs typeface="Arial"/>
              </a:defRPr>
            </a:lvl1pPr>
          </a:lstStyle>
          <a:p>
            <a:pPr algn="l"/>
            <a:r>
              <a:rPr lang="en-US" dirty="0"/>
              <a:t>Fidelity created a scalable AI model operations framework that enabled the deployment of hundreds of AI models into the enterprise’s existing production environment.</a:t>
            </a:r>
          </a:p>
          <a:p>
            <a:pPr algn="l">
              <a:spcAft>
                <a:spcPts val="0"/>
              </a:spcAft>
            </a:pPr>
            <a:r>
              <a:rPr lang="en-US" dirty="0"/>
              <a:t>After adopting this new AI model orchestration framework, Fidelity doubled its speed of AI model to production and reduced time to find and resolve issues by 80% (from weeks to hours).</a:t>
            </a:r>
          </a:p>
        </p:txBody>
      </p:sp>
      <p:pic>
        <p:nvPicPr>
          <p:cNvPr id="5" name="Picture 4" descr="A computer screen with many colorful lines&#10;&#10;Description automatically generated with medium confidence">
            <a:extLst>
              <a:ext uri="{FF2B5EF4-FFF2-40B4-BE49-F238E27FC236}">
                <a16:creationId xmlns:a16="http://schemas.microsoft.com/office/drawing/2014/main" id="{4E0A6A5B-2DB8-F85A-E120-99E31C1476D8}"/>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453972" y="1828800"/>
            <a:ext cx="3727342" cy="3735092"/>
          </a:xfrm>
          <a:prstGeom prst="rect">
            <a:avLst/>
          </a:prstGeom>
          <a:solidFill>
            <a:srgbClr val="D3D3D3"/>
          </a:solidFill>
          <a:ln>
            <a:solidFill>
              <a:srgbClr val="6F7878"/>
            </a:solidFill>
          </a:ln>
        </p:spPr>
      </p:pic>
      <p:sp>
        <p:nvSpPr>
          <p:cNvPr id="6" name="Google Shape;431;p3">
            <a:extLst>
              <a:ext uri="{FF2B5EF4-FFF2-40B4-BE49-F238E27FC236}">
                <a16:creationId xmlns:a16="http://schemas.microsoft.com/office/drawing/2014/main" id="{0C74ADF5-A294-54C2-E9CC-296A81B533AB}"/>
              </a:ext>
            </a:extLst>
          </p:cNvPr>
          <p:cNvSpPr txBox="1"/>
          <p:nvPr/>
        </p:nvSpPr>
        <p:spPr>
          <a:xfrm>
            <a:off x="457200" y="6106644"/>
            <a:ext cx="5415265" cy="261570"/>
          </a:xfrm>
          <a:prstGeom prst="rect">
            <a:avLst/>
          </a:prstGeom>
          <a:noFill/>
          <a:ln>
            <a:noFill/>
          </a:ln>
        </p:spPr>
        <p:txBody>
          <a:bodyPr spcFirstLastPara="1" wrap="square" lIns="0" tIns="45700" rIns="91425" bIns="45700" anchor="t" anchorCtr="0">
            <a:spAutoFit/>
          </a:bodyPr>
          <a:lstStyle/>
          <a:p>
            <a:pPr>
              <a:buClr>
                <a:srgbClr val="000000"/>
              </a:buClr>
              <a:buSzPts val="1100"/>
            </a:pPr>
            <a:r>
              <a:rPr lang="en-NL" sz="1100" b="0" i="0" u="none" strike="noStrike" cap="none" dirty="0">
                <a:solidFill>
                  <a:srgbClr val="6F7878"/>
                </a:solidFill>
                <a:latin typeface="Arial"/>
                <a:ea typeface="Arial"/>
                <a:cs typeface="Arial"/>
                <a:sym typeface="Arial"/>
              </a:rPr>
              <a:t>Source:</a:t>
            </a:r>
            <a:r>
              <a:rPr lang="en-US" sz="1100" b="0" i="0" u="none" strike="noStrike" cap="none" dirty="0">
                <a:solidFill>
                  <a:srgbClr val="6F7878"/>
                </a:solidFill>
                <a:latin typeface="Arial"/>
                <a:ea typeface="Arial"/>
                <a:cs typeface="Arial"/>
                <a:sym typeface="Arial"/>
              </a:rPr>
              <a:t> </a:t>
            </a:r>
            <a:r>
              <a:rPr lang="en-US" sz="1100" b="0" i="0" u="none" strike="noStrike" cap="none" dirty="0">
                <a:solidFill>
                  <a:srgbClr val="6F7878"/>
                </a:solidFill>
                <a:latin typeface="Arial"/>
                <a:ea typeface="Arial"/>
                <a:cs typeface="Arial"/>
                <a:sym typeface="Arial"/>
                <a:hlinkClick r:id="rId3"/>
              </a:rPr>
              <a:t>AI Model Operations at Scale (Fidelity)</a:t>
            </a:r>
            <a:r>
              <a:rPr lang="en-US" sz="1100" dirty="0">
                <a:solidFill>
                  <a:srgbClr val="6F7878"/>
                </a:solidFill>
                <a:latin typeface="Arial"/>
                <a:ea typeface="Arial"/>
                <a:cs typeface="Arial"/>
                <a:sym typeface="Arial"/>
                <a:hlinkClick r:id="rId3"/>
              </a:rPr>
              <a:t> </a:t>
            </a:r>
            <a:endParaRPr lang="en-US" sz="1100" b="0" i="0" u="none" strike="noStrike" cap="none" dirty="0">
              <a:solidFill>
                <a:srgbClr val="6F7878"/>
              </a:solidFill>
              <a:latin typeface="Arial"/>
              <a:ea typeface="Arial"/>
              <a:cs typeface="Arial"/>
              <a:sym typeface="Arial"/>
            </a:endParaRPr>
          </a:p>
        </p:txBody>
      </p:sp>
    </p:spTree>
    <p:extLst>
      <p:ext uri="{BB962C8B-B14F-4D97-AF65-F5344CB8AC3E}">
        <p14:creationId xmlns:p14="http://schemas.microsoft.com/office/powerpoint/2010/main" val="89416848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EC6778-F0B7-E083-CB6E-8AE9D0DE5D6F}"/>
              </a:ext>
            </a:extLst>
          </p:cNvPr>
          <p:cNvSpPr>
            <a:spLocks noGrp="1"/>
          </p:cNvSpPr>
          <p:nvPr>
            <p:ph type="title"/>
          </p:nvPr>
        </p:nvSpPr>
        <p:spPr/>
        <p:txBody>
          <a:bodyPr/>
          <a:lstStyle/>
          <a:p>
            <a:pPr>
              <a:spcBef>
                <a:spcPts val="600"/>
              </a:spcBef>
            </a:pPr>
            <a:r>
              <a:rPr lang="en-US" sz="3200" b="1" dirty="0" err="1">
                <a:solidFill>
                  <a:schemeClr val="bg1"/>
                </a:solidFill>
                <a:latin typeface="Arial Black" panose="020B0604020202020204" pitchFamily="34" charset="0"/>
                <a:cs typeface="Arial Black" panose="020B0604020202020204" pitchFamily="34" charset="0"/>
              </a:rPr>
              <a:t>Harver</a:t>
            </a:r>
            <a:r>
              <a:rPr lang="en-US" sz="3200" b="1" dirty="0">
                <a:solidFill>
                  <a:schemeClr val="bg1"/>
                </a:solidFill>
                <a:latin typeface="Arial Black" panose="020B0604020202020204" pitchFamily="34" charset="0"/>
                <a:cs typeface="Arial Black" panose="020B0604020202020204" pitchFamily="34" charset="0"/>
              </a:rPr>
              <a:t> </a:t>
            </a:r>
            <a:r>
              <a:rPr lang="en-US" sz="3200" dirty="0">
                <a:solidFill>
                  <a:schemeClr val="bg1"/>
                </a:solidFill>
                <a:latin typeface="Arial" panose="020B0604020202020204" pitchFamily="34" charset="0"/>
                <a:cs typeface="Arial" panose="020B0604020202020204" pitchFamily="34" charset="0"/>
              </a:rPr>
              <a:t>|</a:t>
            </a:r>
            <a:r>
              <a:rPr lang="en-US" sz="3200" b="1" dirty="0">
                <a:solidFill>
                  <a:schemeClr val="bg1"/>
                </a:solidFill>
                <a:latin typeface="Arial Black" panose="020B0604020202020204" pitchFamily="34" charset="0"/>
                <a:cs typeface="Arial Black" panose="020B0604020202020204" pitchFamily="34" charset="0"/>
              </a:rPr>
              <a:t> </a:t>
            </a:r>
            <a:r>
              <a:rPr lang="en-US" sz="3200" dirty="0">
                <a:solidFill>
                  <a:schemeClr val="bg1"/>
                </a:solidFill>
                <a:latin typeface="Arial" panose="020B0604020202020204" pitchFamily="34" charset="0"/>
                <a:cs typeface="Arial" panose="020B0604020202020204" pitchFamily="34" charset="0"/>
              </a:rPr>
              <a:t>Bias Reduction in Hiring Algorithms</a:t>
            </a:r>
          </a:p>
        </p:txBody>
      </p:sp>
      <p:sp>
        <p:nvSpPr>
          <p:cNvPr id="4" name="Google Shape;428;p3">
            <a:extLst>
              <a:ext uri="{FF2B5EF4-FFF2-40B4-BE49-F238E27FC236}">
                <a16:creationId xmlns:a16="http://schemas.microsoft.com/office/drawing/2014/main" id="{BCB6B5DA-A792-D0FA-49E2-A6C1A171A126}"/>
              </a:ext>
            </a:extLst>
          </p:cNvPr>
          <p:cNvSpPr txBox="1"/>
          <p:nvPr/>
        </p:nvSpPr>
        <p:spPr>
          <a:xfrm>
            <a:off x="4495801" y="2026493"/>
            <a:ext cx="7242174" cy="3293209"/>
          </a:xfrm>
          <a:prstGeom prst="rect">
            <a:avLst/>
          </a:prstGeom>
          <a:solidFill>
            <a:srgbClr val="F4F4F4"/>
          </a:solidFill>
          <a:ln>
            <a:noFill/>
          </a:ln>
        </p:spPr>
        <p:txBody>
          <a:bodyPr spcFirstLastPara="1" wrap="square" lIns="182880" tIns="182880" rIns="182880" bIns="182880" anchor="ctr" anchorCtr="0">
            <a:noAutofit/>
          </a:bodyPr>
          <a:lstStyle>
            <a:defPPr>
              <a:defRPr lang="en-US"/>
            </a:defPPr>
            <a:lvl1pPr marR="0" lvl="0">
              <a:lnSpc>
                <a:spcPct val="100000"/>
              </a:lnSpc>
              <a:spcBef>
                <a:spcPts val="0"/>
              </a:spcBef>
              <a:spcAft>
                <a:spcPts val="1200"/>
              </a:spcAft>
              <a:buClr>
                <a:srgbClr val="000000"/>
              </a:buClr>
              <a:buSzPts val="2400"/>
              <a:defRPr sz="2000" b="0" i="0" u="none" strike="noStrike" cap="none">
                <a:latin typeface="Arial"/>
                <a:ea typeface="Arial"/>
                <a:cs typeface="Arial"/>
              </a:defRPr>
            </a:lvl1pPr>
          </a:lstStyle>
          <a:p>
            <a:r>
              <a:rPr lang="en-US" b="0" i="0" u="none" strike="noStrike" dirty="0" err="1">
                <a:solidFill>
                  <a:srgbClr val="000000"/>
                </a:solidFill>
                <a:effectLst/>
                <a:latin typeface="Arial" panose="020B0604020202020204" pitchFamily="34" charset="0"/>
              </a:rPr>
              <a:t>Harver</a:t>
            </a:r>
            <a:r>
              <a:rPr lang="en-US" b="0" i="0" u="none" strike="noStrike" dirty="0">
                <a:solidFill>
                  <a:srgbClr val="000000"/>
                </a:solidFill>
                <a:effectLst/>
                <a:latin typeface="Arial" panose="020B0604020202020204" pitchFamily="34" charset="0"/>
              </a:rPr>
              <a:t> implemented </a:t>
            </a:r>
            <a:r>
              <a:rPr lang="en-US" b="0" i="0" u="none" strike="noStrike" dirty="0" err="1">
                <a:solidFill>
                  <a:srgbClr val="000000"/>
                </a:solidFill>
                <a:effectLst/>
                <a:latin typeface="Arial" panose="020B0604020202020204" pitchFamily="34" charset="0"/>
              </a:rPr>
              <a:t>TruEra</a:t>
            </a:r>
            <a:r>
              <a:rPr lang="en-US" b="0" i="0" u="none" strike="noStrike" dirty="0">
                <a:solidFill>
                  <a:srgbClr val="000000"/>
                </a:solidFill>
                <a:effectLst/>
                <a:latin typeface="Arial" panose="020B0604020202020204" pitchFamily="34" charset="0"/>
              </a:rPr>
              <a:t> software to comply with new legislation on bias reduction in algorithms used for hiring. </a:t>
            </a:r>
          </a:p>
          <a:p>
            <a:pPr>
              <a:spcAft>
                <a:spcPts val="0"/>
              </a:spcAft>
            </a:pPr>
            <a:r>
              <a:rPr lang="en-US" b="0" i="0" u="none" strike="noStrike" dirty="0" err="1">
                <a:solidFill>
                  <a:srgbClr val="000000"/>
                </a:solidFill>
                <a:effectLst/>
                <a:latin typeface="Arial" panose="020B0604020202020204" pitchFamily="34" charset="0"/>
              </a:rPr>
              <a:t>Harver</a:t>
            </a:r>
            <a:r>
              <a:rPr lang="en-US" b="0" i="0" u="none" strike="noStrike" dirty="0">
                <a:solidFill>
                  <a:srgbClr val="000000"/>
                </a:solidFill>
                <a:effectLst/>
                <a:latin typeface="Arial" panose="020B0604020202020204" pitchFamily="34" charset="0"/>
              </a:rPr>
              <a:t> implemented </a:t>
            </a:r>
            <a:r>
              <a:rPr lang="en-US" b="0" i="0" u="none" strike="noStrike" dirty="0" err="1">
                <a:solidFill>
                  <a:srgbClr val="000000"/>
                </a:solidFill>
                <a:effectLst/>
                <a:latin typeface="Arial" panose="020B0604020202020204" pitchFamily="34" charset="0"/>
              </a:rPr>
              <a:t>TruEra</a:t>
            </a:r>
            <a:r>
              <a:rPr lang="en-US" b="0" i="0" u="none" strike="noStrike" dirty="0">
                <a:solidFill>
                  <a:srgbClr val="000000"/>
                </a:solidFill>
                <a:effectLst/>
                <a:latin typeface="Arial" panose="020B0604020202020204" pitchFamily="34" charset="0"/>
              </a:rPr>
              <a:t> for ongoing model performance testing, bias/fairness controls and root cause analysis to rapidly address any issues found. The AI-enabled solution is annually evaluated and audited for compliance by the Babel Group. </a:t>
            </a:r>
            <a:endParaRPr lang="en-NL" sz="2800">
              <a:sym typeface="Arial"/>
            </a:endParaRPr>
          </a:p>
        </p:txBody>
      </p:sp>
      <p:pic>
        <p:nvPicPr>
          <p:cNvPr id="5" name="Picture 4">
            <a:extLst>
              <a:ext uri="{FF2B5EF4-FFF2-40B4-BE49-F238E27FC236}">
                <a16:creationId xmlns:a16="http://schemas.microsoft.com/office/drawing/2014/main" id="{99E99EE8-A6A7-2025-6F88-397FC4CA79A7}"/>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453972" y="1828800"/>
            <a:ext cx="3727342" cy="3722130"/>
          </a:xfrm>
          <a:prstGeom prst="rect">
            <a:avLst/>
          </a:prstGeom>
          <a:solidFill>
            <a:srgbClr val="D3D3D3"/>
          </a:solidFill>
          <a:ln>
            <a:solidFill>
              <a:srgbClr val="6F7878"/>
            </a:solidFill>
          </a:ln>
        </p:spPr>
      </p:pic>
      <p:sp>
        <p:nvSpPr>
          <p:cNvPr id="6" name="Google Shape;431;p3">
            <a:extLst>
              <a:ext uri="{FF2B5EF4-FFF2-40B4-BE49-F238E27FC236}">
                <a16:creationId xmlns:a16="http://schemas.microsoft.com/office/drawing/2014/main" id="{E6598A32-EE30-CAAE-4A09-18D61F00C55F}"/>
              </a:ext>
            </a:extLst>
          </p:cNvPr>
          <p:cNvSpPr txBox="1"/>
          <p:nvPr/>
        </p:nvSpPr>
        <p:spPr>
          <a:xfrm>
            <a:off x="457200" y="5920353"/>
            <a:ext cx="5638800" cy="261570"/>
          </a:xfrm>
          <a:prstGeom prst="rect">
            <a:avLst/>
          </a:prstGeom>
          <a:noFill/>
          <a:ln>
            <a:noFill/>
          </a:ln>
        </p:spPr>
        <p:txBody>
          <a:bodyPr spcFirstLastPara="1" wrap="square" lIns="0" tIns="45700" rIns="91425" bIns="45700"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NL" sz="1100" b="0" i="0" u="none" strike="noStrike" cap="none" dirty="0">
                <a:solidFill>
                  <a:srgbClr val="6F7878"/>
                </a:solidFill>
                <a:latin typeface="Arial"/>
                <a:ea typeface="Arial"/>
                <a:cs typeface="Arial"/>
                <a:sym typeface="Arial"/>
              </a:rPr>
              <a:t>Source:</a:t>
            </a:r>
            <a:r>
              <a:rPr lang="en-US" sz="1100" b="0" i="0" u="none" strike="noStrike" cap="none" dirty="0">
                <a:solidFill>
                  <a:srgbClr val="6F7878"/>
                </a:solidFill>
                <a:latin typeface="Arial"/>
                <a:ea typeface="Arial"/>
                <a:cs typeface="Arial"/>
                <a:sym typeface="Arial"/>
              </a:rPr>
              <a:t> </a:t>
            </a:r>
            <a:r>
              <a:rPr lang="en-US" sz="1100" b="0" i="0" u="sng" strike="noStrike">
                <a:solidFill>
                  <a:srgbClr val="1155CC"/>
                </a:solidFill>
                <a:effectLst/>
                <a:latin typeface="Arial"/>
                <a:cs typeface="Arial"/>
              </a:rPr>
              <a:t>TruEra</a:t>
            </a:r>
            <a:r>
              <a:rPr lang="en-US" sz="1100" u="sng">
                <a:solidFill>
                  <a:srgbClr val="1155CC"/>
                </a:solidFill>
                <a:latin typeface="Arial"/>
                <a:cs typeface="Arial"/>
              </a:rPr>
              <a:t>.</a:t>
            </a:r>
            <a:endParaRPr lang="en-US" sz="1100" b="0" i="0" u="none" strike="noStrike" cap="none">
              <a:solidFill>
                <a:srgbClr val="444444"/>
              </a:solidFill>
              <a:latin typeface="Arial"/>
              <a:ea typeface="Arial"/>
              <a:cs typeface="Arial"/>
            </a:endParaRPr>
          </a:p>
        </p:txBody>
      </p:sp>
    </p:spTree>
    <p:extLst>
      <p:ext uri="{BB962C8B-B14F-4D97-AF65-F5344CB8AC3E}">
        <p14:creationId xmlns:p14="http://schemas.microsoft.com/office/powerpoint/2010/main" val="355556260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03D89384-F2E8-D7B3-B385-82ACA6B468CB}"/>
              </a:ext>
            </a:extLst>
          </p:cNvPr>
          <p:cNvSpPr txBox="1"/>
          <p:nvPr/>
        </p:nvSpPr>
        <p:spPr>
          <a:xfrm>
            <a:off x="457200" y="1666677"/>
            <a:ext cx="11283948" cy="4124524"/>
          </a:xfrm>
          <a:prstGeom prst="rect">
            <a:avLst/>
          </a:prstGeom>
          <a:noFill/>
        </p:spPr>
        <p:txBody>
          <a:bodyPr wrap="square" lIns="0" tIns="45720" rIns="457200" bIns="45720" numCol="2" spcCol="457200" anchor="ctr" anchorCtr="0">
            <a:noAutofit/>
          </a:bodyPr>
          <a:lstStyle/>
          <a:p>
            <a:pPr marL="228600" indent="-228600">
              <a:spcAft>
                <a:spcPts val="1200"/>
              </a:spcAft>
              <a:buSzPct val="100000"/>
              <a:buFont typeface="Arial" panose="020B0604020202020204" pitchFamily="34" charset="0"/>
              <a:buChar char="•"/>
            </a:pPr>
            <a:r>
              <a:rPr lang="en-NL" sz="2000" dirty="0"/>
              <a:t>Set up an organizational task force or dedicated unit to manage your AI </a:t>
            </a:r>
            <a:r>
              <a:rPr lang="en-NL" sz="2000" dirty="0" err="1"/>
              <a:t>TRiSM</a:t>
            </a:r>
            <a:r>
              <a:rPr lang="en-NL" sz="2000" dirty="0"/>
              <a:t> efforts. </a:t>
            </a:r>
            <a:endParaRPr lang="en-NL" sz="2000"/>
          </a:p>
          <a:p>
            <a:pPr marL="228600" indent="-228600">
              <a:spcAft>
                <a:spcPts val="1200"/>
              </a:spcAft>
              <a:buSzPct val="100000"/>
              <a:buFont typeface="Arial" panose="020B0604020202020204" pitchFamily="34" charset="0"/>
              <a:buChar char="•"/>
            </a:pPr>
            <a:r>
              <a:rPr lang="en-NL" sz="2000" dirty="0"/>
              <a:t>Work across your organization to effectively manage best-of-breed toolsets (assuming your AI platform does not fulfill all requirements) as part of a comprehensive AI </a:t>
            </a:r>
            <a:r>
              <a:rPr lang="en-NL" sz="2000" dirty="0" err="1"/>
              <a:t>TRiSM</a:t>
            </a:r>
            <a:r>
              <a:rPr lang="en-NL" sz="2000" dirty="0"/>
              <a:t> program.</a:t>
            </a:r>
            <a:endParaRPr lang="en-NL" sz="2000" dirty="0">
              <a:cs typeface="Arial"/>
            </a:endParaRPr>
          </a:p>
          <a:p>
            <a:pPr marL="228600" indent="-228600">
              <a:spcAft>
                <a:spcPts val="1200"/>
              </a:spcAft>
              <a:buSzPct val="100000"/>
              <a:buFont typeface="Arial" panose="020B0604020202020204" pitchFamily="34" charset="0"/>
              <a:buChar char="•"/>
            </a:pPr>
            <a:r>
              <a:rPr lang="en-NL" sz="2000" dirty="0"/>
              <a:t>Define acceptable use policies and establish a system to methodically record and approve user applications and attestations of actual uses.  </a:t>
            </a:r>
            <a:endParaRPr lang="en-NL" sz="2000" dirty="0">
              <a:cs typeface="Arial"/>
            </a:endParaRPr>
          </a:p>
          <a:p>
            <a:pPr marL="228600" indent="-228600">
              <a:spcAft>
                <a:spcPts val="1200"/>
              </a:spcAft>
              <a:buSzPct val="100000"/>
              <a:buFont typeface="Arial" panose="020B0604020202020204" pitchFamily="34" charset="0"/>
              <a:buChar char="•"/>
            </a:pPr>
            <a:r>
              <a:rPr lang="en-NL" sz="2000" dirty="0"/>
              <a:t>Implement data classification and access management to control the security and risks inherent of self-managed or provider-managed AI applications. </a:t>
            </a:r>
            <a:endParaRPr lang="en-NL" sz="2000" dirty="0">
              <a:cs typeface="Arial"/>
            </a:endParaRPr>
          </a:p>
          <a:p>
            <a:pPr marL="228600" indent="-228600">
              <a:spcAft>
                <a:spcPts val="1200"/>
              </a:spcAft>
              <a:buSzPct val="100000"/>
              <a:buFont typeface="Arial" panose="020B0604020202020204" pitchFamily="34" charset="0"/>
              <a:buChar char="•"/>
            </a:pPr>
            <a:r>
              <a:rPr lang="en-NL" sz="2000" dirty="0"/>
              <a:t>Implement </a:t>
            </a:r>
            <a:r>
              <a:rPr lang="en-NL" sz="2000"/>
              <a:t>Gartner’s</a:t>
            </a:r>
            <a:r>
              <a:rPr lang="en-NL" sz="2000" dirty="0"/>
              <a:t> AI </a:t>
            </a:r>
            <a:r>
              <a:rPr lang="en-NL" sz="2000" dirty="0" err="1"/>
              <a:t>TRiSM</a:t>
            </a:r>
            <a:r>
              <a:rPr lang="en-NL" sz="2000" dirty="0"/>
              <a:t> framework and use it for ongoing governance, monitoring and compliance. </a:t>
            </a:r>
            <a:endParaRPr lang="en-NL" sz="2000" dirty="0">
              <a:cs typeface="Arial"/>
            </a:endParaRPr>
          </a:p>
        </p:txBody>
      </p:sp>
      <p:sp>
        <p:nvSpPr>
          <p:cNvPr id="4" name="Title 3">
            <a:extLst>
              <a:ext uri="{FF2B5EF4-FFF2-40B4-BE49-F238E27FC236}">
                <a16:creationId xmlns:a16="http://schemas.microsoft.com/office/drawing/2014/main" id="{76F9673B-2497-EFA4-1F48-3FFF89A6506C}"/>
              </a:ext>
            </a:extLst>
          </p:cNvPr>
          <p:cNvSpPr>
            <a:spLocks noGrp="1"/>
          </p:cNvSpPr>
          <p:nvPr>
            <p:ph type="title"/>
          </p:nvPr>
        </p:nvSpPr>
        <p:spPr/>
        <p:txBody>
          <a:bodyPr/>
          <a:lstStyle/>
          <a:p>
            <a:r>
              <a:rPr lang="en-US" dirty="0">
                <a:solidFill>
                  <a:schemeClr val="bg1"/>
                </a:solidFill>
              </a:rPr>
              <a:t>Recommendations for IT Leaders</a:t>
            </a:r>
            <a:endParaRPr lang="en-US" dirty="0"/>
          </a:p>
        </p:txBody>
      </p:sp>
    </p:spTree>
    <p:extLst>
      <p:ext uri="{BB962C8B-B14F-4D97-AF65-F5344CB8AC3E}">
        <p14:creationId xmlns:p14="http://schemas.microsoft.com/office/powerpoint/2010/main" val="266501551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04D49-4368-59EC-95BF-F2713878291B}"/>
              </a:ext>
            </a:extLst>
          </p:cNvPr>
          <p:cNvSpPr>
            <a:spLocks noGrp="1"/>
          </p:cNvSpPr>
          <p:nvPr>
            <p:ph type="title"/>
          </p:nvPr>
        </p:nvSpPr>
        <p:spPr>
          <a:xfrm>
            <a:off x="457200" y="361950"/>
            <a:ext cx="11274552" cy="451231"/>
          </a:xfrm>
        </p:spPr>
        <p:txBody>
          <a:bodyPr/>
          <a:lstStyle/>
          <a:p>
            <a:r>
              <a:rPr lang="en-US" dirty="0"/>
              <a:t>Recommended Gartner Research</a:t>
            </a:r>
          </a:p>
        </p:txBody>
      </p:sp>
      <p:sp>
        <p:nvSpPr>
          <p:cNvPr id="3" name="Text Placeholder 2">
            <a:extLst>
              <a:ext uri="{FF2B5EF4-FFF2-40B4-BE49-F238E27FC236}">
                <a16:creationId xmlns:a16="http://schemas.microsoft.com/office/drawing/2014/main" id="{1248E756-486E-D8BC-A6CA-0E6163543329}"/>
              </a:ext>
            </a:extLst>
          </p:cNvPr>
          <p:cNvSpPr>
            <a:spLocks noGrp="1"/>
          </p:cNvSpPr>
          <p:nvPr>
            <p:ph type="body" sz="quarter" idx="10"/>
          </p:nvPr>
        </p:nvSpPr>
        <p:spPr>
          <a:xfrm>
            <a:off x="457200" y="1191987"/>
            <a:ext cx="11276013" cy="4796064"/>
          </a:xfrm>
        </p:spPr>
        <p:txBody>
          <a:bodyPr vert="horz" lIns="0" tIns="0" rIns="0" bIns="0" rtlCol="0" anchor="t">
            <a:noAutofit/>
          </a:bodyPr>
          <a:lstStyle/>
          <a:p>
            <a:pPr lvl="0"/>
            <a:r>
              <a:rPr lang="en-NL" sz="2000" b="1">
                <a:solidFill>
                  <a:srgbClr val="0052D6"/>
                </a:solidFill>
                <a:sym typeface="Arial"/>
                <a:hlinkClick r:id="rId2">
                  <a:extLst>
                    <a:ext uri="{A12FA001-AC4F-418D-AE19-62706E023703}">
                      <ahyp:hlinkClr xmlns:ahyp="http://schemas.microsoft.com/office/drawing/2018/hyperlinkcolor" val="tx"/>
                    </a:ext>
                  </a:extLst>
                </a:hlinkClick>
              </a:rPr>
              <a:t>Quick Answer: How to Make Microsoft 365 Copilot Enterprise-Ready From a Security and Risk Perspective</a:t>
            </a:r>
            <a:r>
              <a:rPr lang="en-US" sz="2000" b="1" dirty="0">
                <a:solidFill>
                  <a:srgbClr val="0052D6"/>
                </a:solidFill>
                <a:sym typeface="Arial"/>
              </a:rPr>
              <a:t>: </a:t>
            </a:r>
            <a:r>
              <a:rPr lang="en-NL" sz="2000">
                <a:sym typeface="Arial"/>
              </a:rPr>
              <a:t>Avivah Litan, Matt Cain, Jeremy </a:t>
            </a:r>
            <a:r>
              <a:rPr lang="en-NL" sz="2000" dirty="0" err="1">
                <a:sym typeface="Arial"/>
              </a:rPr>
              <a:t>D'Hoinne</a:t>
            </a:r>
            <a:r>
              <a:rPr lang="en-NL" sz="2000">
                <a:sym typeface="Arial"/>
              </a:rPr>
              <a:t>, Nader Henein, Dennis Xu (G00793862)</a:t>
            </a:r>
            <a:endParaRPr lang="en-NL" sz="2000"/>
          </a:p>
          <a:p>
            <a:r>
              <a:rPr lang="en-NL" sz="2000" b="1">
                <a:solidFill>
                  <a:srgbClr val="0052D6"/>
                </a:solidFill>
                <a:sym typeface="Arial"/>
                <a:hlinkClick r:id="rId3">
                  <a:extLst>
                    <a:ext uri="{A12FA001-AC4F-418D-AE19-62706E023703}">
                      <ahyp:hlinkClr xmlns:ahyp="http://schemas.microsoft.com/office/drawing/2018/hyperlinkcolor" val="tx"/>
                    </a:ext>
                  </a:extLst>
                </a:hlinkClick>
              </a:rPr>
              <a:t>4 Ways Generative AI Will Impact CISOs and Their Teams</a:t>
            </a:r>
            <a:r>
              <a:rPr lang="en-US" sz="2000" b="1" dirty="0">
                <a:solidFill>
                  <a:srgbClr val="0052D6"/>
                </a:solidFill>
                <a:sym typeface="Arial"/>
              </a:rPr>
              <a:t>: </a:t>
            </a:r>
            <a:r>
              <a:rPr lang="en-NL" sz="2000">
                <a:sym typeface="Arial"/>
              </a:rPr>
              <a:t>Jeremy </a:t>
            </a:r>
            <a:r>
              <a:rPr lang="en-NL" sz="2000" dirty="0" err="1">
                <a:sym typeface="Arial"/>
              </a:rPr>
              <a:t>D'Hoinne</a:t>
            </a:r>
            <a:r>
              <a:rPr lang="en-NL" sz="2000">
                <a:sym typeface="Arial"/>
              </a:rPr>
              <a:t>, Avivah Litan, Peter </a:t>
            </a:r>
            <a:r>
              <a:rPr lang="en-NL" sz="2000" dirty="0" err="1">
                <a:sym typeface="Arial"/>
              </a:rPr>
              <a:t>Firstbrook</a:t>
            </a:r>
            <a:r>
              <a:rPr lang="en-NL" sz="2000">
                <a:sym typeface="Arial"/>
              </a:rPr>
              <a:t> (G00793265)</a:t>
            </a:r>
            <a:endParaRPr lang="en-NL" sz="2000" dirty="0">
              <a:solidFill>
                <a:srgbClr val="000000"/>
              </a:solidFill>
              <a:sym typeface="Arial"/>
            </a:endParaRPr>
          </a:p>
          <a:p>
            <a:r>
              <a:rPr lang="en-US" sz="2000" b="1" dirty="0">
                <a:solidFill>
                  <a:srgbClr val="0052D6"/>
                </a:solidFill>
                <a:ea typeface="+mn-lt"/>
                <a:cs typeface="+mn-lt"/>
                <a:hlinkClick r:id="rId4"/>
              </a:rPr>
              <a:t>Innovation Guide for Generative AI in Trust, Risk and Security Management</a:t>
            </a:r>
            <a:r>
              <a:rPr lang="en-US" sz="2000" b="1" dirty="0">
                <a:solidFill>
                  <a:srgbClr val="0052D6"/>
                </a:solidFill>
                <a:ea typeface="+mn-lt"/>
                <a:cs typeface="+mn-lt"/>
              </a:rPr>
              <a:t>:</a:t>
            </a:r>
            <a:r>
              <a:rPr lang="en-US" sz="2000" dirty="0">
                <a:ea typeface="+mn-lt"/>
                <a:cs typeface="+mn-lt"/>
              </a:rPr>
              <a:t> Avivah Litan, Jeremy </a:t>
            </a:r>
            <a:r>
              <a:rPr lang="en-US" sz="2000" dirty="0" err="1">
                <a:ea typeface="+mn-lt"/>
                <a:cs typeface="+mn-lt"/>
              </a:rPr>
              <a:t>D'Hoinne</a:t>
            </a:r>
            <a:r>
              <a:rPr lang="en-US" sz="2000" dirty="0">
                <a:ea typeface="+mn-lt"/>
                <a:cs typeface="+mn-lt"/>
              </a:rPr>
              <a:t>, Gabriele Rigon (G00799579)</a:t>
            </a:r>
            <a:endParaRPr lang="en-NL" sz="2000" b="1" dirty="0">
              <a:cs typeface="Arial"/>
            </a:endParaRPr>
          </a:p>
          <a:p>
            <a:r>
              <a:rPr lang="en-US" sz="2000" b="1" dirty="0">
                <a:solidFill>
                  <a:srgbClr val="000000"/>
                </a:solidFill>
                <a:ea typeface="+mn-lt"/>
                <a:cs typeface="+mn-lt"/>
                <a:hlinkClick r:id="rId5"/>
              </a:rPr>
              <a:t>Microsoft Azure OpenAI vs. OpenAI: Comparing GenAI Trust, Risk and Security:</a:t>
            </a:r>
            <a:r>
              <a:rPr lang="en-US" sz="2000" b="1" dirty="0">
                <a:solidFill>
                  <a:srgbClr val="000000"/>
                </a:solidFill>
                <a:ea typeface="+mn-lt"/>
                <a:cs typeface="+mn-lt"/>
              </a:rPr>
              <a:t> </a:t>
            </a:r>
            <a:r>
              <a:rPr lang="en-US" sz="2000" dirty="0">
                <a:solidFill>
                  <a:srgbClr val="000000"/>
                </a:solidFill>
                <a:ea typeface="+mn-lt"/>
                <a:cs typeface="+mn-lt"/>
              </a:rPr>
              <a:t>Avivah Litan, Gabriele Rigon (G00799584)</a:t>
            </a:r>
            <a:endParaRPr lang="en-US" sz="2000" b="1" dirty="0">
              <a:solidFill>
                <a:srgbClr val="000000"/>
              </a:solidFill>
              <a:ea typeface="+mn-lt"/>
              <a:cs typeface="+mn-lt"/>
            </a:endParaRPr>
          </a:p>
          <a:p>
            <a:pPr lvl="0"/>
            <a:r>
              <a:rPr lang="en-NL" sz="2000" b="1">
                <a:solidFill>
                  <a:srgbClr val="0052D6"/>
                </a:solidFill>
                <a:sym typeface="Arial"/>
                <a:hlinkClick r:id="rId6">
                  <a:extLst>
                    <a:ext uri="{A12FA001-AC4F-418D-AE19-62706E023703}">
                      <ahyp:hlinkClr xmlns:ahyp="http://schemas.microsoft.com/office/drawing/2018/hyperlinkcolor" val="tx"/>
                    </a:ext>
                  </a:extLst>
                </a:hlinkClick>
              </a:rPr>
              <a:t>Market Guide for AI Trust, Risk and Security Management</a:t>
            </a:r>
            <a:r>
              <a:rPr lang="en-US" sz="2000" b="1" dirty="0">
                <a:solidFill>
                  <a:srgbClr val="0052D6"/>
                </a:solidFill>
                <a:sym typeface="Arial"/>
              </a:rPr>
              <a:t>: </a:t>
            </a:r>
            <a:r>
              <a:rPr lang="en-NL" sz="2000">
                <a:sym typeface="Arial"/>
              </a:rPr>
              <a:t>Avivah Litan, Jeremy </a:t>
            </a:r>
            <a:r>
              <a:rPr lang="en-NL" sz="2000" dirty="0" err="1">
                <a:sym typeface="Arial"/>
              </a:rPr>
              <a:t>D'Hoinne</a:t>
            </a:r>
            <a:r>
              <a:rPr lang="en-NL" sz="2000">
                <a:sym typeface="Arial"/>
              </a:rPr>
              <a:t>, Bart Willemsen and Sumit Agarwal (G00758388)</a:t>
            </a:r>
            <a:endParaRPr lang="en-NL" sz="2000" dirty="0">
              <a:cs typeface="Arial"/>
            </a:endParaRPr>
          </a:p>
          <a:p>
            <a:pPr lvl="0"/>
            <a:endParaRPr lang="en-NL" sz="2000" dirty="0">
              <a:sym typeface="Arial"/>
            </a:endParaRPr>
          </a:p>
        </p:txBody>
      </p:sp>
      <p:sp>
        <p:nvSpPr>
          <p:cNvPr id="5" name="TextBox 4">
            <a:extLst>
              <a:ext uri="{FF2B5EF4-FFF2-40B4-BE49-F238E27FC236}">
                <a16:creationId xmlns:a16="http://schemas.microsoft.com/office/drawing/2014/main" id="{36F65B13-C8D5-F7C7-3AC2-9CD22D9D444C}"/>
              </a:ext>
            </a:extLst>
          </p:cNvPr>
          <p:cNvSpPr txBox="1"/>
          <p:nvPr/>
        </p:nvSpPr>
        <p:spPr>
          <a:xfrm>
            <a:off x="12601574" y="587565"/>
            <a:ext cx="6098720" cy="923330"/>
          </a:xfrm>
          <a:prstGeom prst="rect">
            <a:avLst/>
          </a:prstGeom>
          <a:noFill/>
        </p:spPr>
        <p:txBody>
          <a:bodyPr wrap="square">
            <a:spAutoFit/>
          </a:bodyPr>
          <a:lstStyle/>
          <a:p>
            <a:br>
              <a:rPr lang="en-US" dirty="0">
                <a:solidFill>
                  <a:srgbClr val="3F3F3F"/>
                </a:solidFill>
                <a:effectLst/>
                <a:latin typeface="Helvetica" pitchFamily="2" charset="0"/>
              </a:rPr>
            </a:br>
            <a:endParaRPr lang="en-US" dirty="0">
              <a:solidFill>
                <a:srgbClr val="3F3F3F"/>
              </a:solidFill>
              <a:effectLst/>
              <a:latin typeface="Helvetica" pitchFamily="2" charset="0"/>
            </a:endParaRPr>
          </a:p>
          <a:p>
            <a:endParaRPr lang="en-US" dirty="0">
              <a:solidFill>
                <a:srgbClr val="3F3F3F"/>
              </a:solidFill>
              <a:effectLst/>
              <a:latin typeface="Helvetica" pitchFamily="2" charset="0"/>
            </a:endParaRPr>
          </a:p>
        </p:txBody>
      </p:sp>
    </p:spTree>
    <p:extLst>
      <p:ext uri="{BB962C8B-B14F-4D97-AF65-F5344CB8AC3E}">
        <p14:creationId xmlns:p14="http://schemas.microsoft.com/office/powerpoint/2010/main" val="29484809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Google Shape;513;p14">
            <a:extLst>
              <a:ext uri="{FF2B5EF4-FFF2-40B4-BE49-F238E27FC236}">
                <a16:creationId xmlns:a16="http://schemas.microsoft.com/office/drawing/2014/main" id="{6E9874E6-4127-4D44-A7BA-C3A659E9E238}"/>
              </a:ext>
            </a:extLst>
          </p:cNvPr>
          <p:cNvSpPr/>
          <p:nvPr/>
        </p:nvSpPr>
        <p:spPr>
          <a:xfrm>
            <a:off x="1510341" y="1299050"/>
            <a:ext cx="4762867" cy="900000"/>
          </a:xfrm>
          <a:prstGeom prst="rect">
            <a:avLst/>
          </a:prstGeom>
          <a:noFill/>
          <a:ln>
            <a:noFill/>
          </a:ln>
        </p:spPr>
        <p:txBody>
          <a:bodyPr spcFirstLastPara="1" wrap="square" lIns="144000" tIns="0" rIns="91425" bIns="45700" anchor="t" anchorCtr="0">
            <a:noAutofit/>
          </a:bodyPr>
          <a:lstStyle/>
          <a:p>
            <a:pPr marL="0" marR="0" lvl="0" indent="0" algn="l" rtl="0">
              <a:lnSpc>
                <a:spcPct val="100000"/>
              </a:lnSpc>
              <a:spcAft>
                <a:spcPts val="600"/>
              </a:spcAft>
              <a:buClr>
                <a:srgbClr val="FFFFFF"/>
              </a:buClr>
              <a:buSzPts val="2400"/>
              <a:buFont typeface="Arial"/>
              <a:buNone/>
            </a:pPr>
            <a:r>
              <a:rPr lang="en-NL" b="1" i="0" u="none" strike="noStrike" cap="none">
                <a:solidFill>
                  <a:srgbClr val="002856"/>
                </a:solidFill>
                <a:latin typeface="Arial"/>
                <a:ea typeface="Arial"/>
                <a:cs typeface="Arial"/>
                <a:sym typeface="Arial"/>
              </a:rPr>
              <a:t>Sumit Agarwal</a:t>
            </a:r>
          </a:p>
          <a:p>
            <a:pPr marL="0" marR="0" lvl="0" indent="0" algn="l" rtl="0">
              <a:lnSpc>
                <a:spcPct val="100000"/>
              </a:lnSpc>
              <a:spcAft>
                <a:spcPts val="600"/>
              </a:spcAft>
              <a:buClr>
                <a:srgbClr val="FFFFFF"/>
              </a:buClr>
              <a:buSzPts val="1400"/>
              <a:buFont typeface="Arial"/>
              <a:buNone/>
            </a:pPr>
            <a:r>
              <a:rPr lang="en-NL" sz="1200" b="1" i="0" u="none" strike="noStrike" cap="none">
                <a:latin typeface="Arial"/>
                <a:ea typeface="Arial"/>
                <a:cs typeface="Arial"/>
                <a:sym typeface="Arial"/>
              </a:rPr>
              <a:t>Sr Director Analyst</a:t>
            </a:r>
            <a:r>
              <a:rPr lang="en-US" sz="1200" b="1" i="0" u="none" strike="noStrike" cap="none">
                <a:latin typeface="Arial"/>
                <a:ea typeface="Arial"/>
                <a:cs typeface="Arial"/>
                <a:sym typeface="Arial"/>
              </a:rPr>
              <a:t>, KI Leader </a:t>
            </a:r>
            <a:r>
              <a:rPr lang="en-NL" sz="1200" b="1" i="0" u="none" strike="noStrike" cap="none">
                <a:latin typeface="Arial"/>
                <a:ea typeface="Arial"/>
                <a:cs typeface="Arial"/>
                <a:sym typeface="Arial"/>
              </a:rPr>
              <a:t>– D&amp;A Analytics and AI </a:t>
            </a:r>
            <a:endParaRPr sz="1200" b="0" i="0" u="none" strike="noStrike" cap="none">
              <a:latin typeface="Arial"/>
              <a:ea typeface="Arial"/>
              <a:cs typeface="Arial"/>
              <a:sym typeface="Arial"/>
            </a:endParaRPr>
          </a:p>
          <a:p>
            <a:pPr marL="0" marR="0" lvl="0" indent="0" algn="l" rtl="0">
              <a:lnSpc>
                <a:spcPct val="100000"/>
              </a:lnSpc>
              <a:spcAft>
                <a:spcPts val="600"/>
              </a:spcAft>
              <a:buClr>
                <a:srgbClr val="FFFFFF"/>
              </a:buClr>
              <a:buSzPts val="1400"/>
              <a:buFont typeface="Arial"/>
              <a:buNone/>
            </a:pPr>
            <a:r>
              <a:rPr lang="en-US" sz="1200">
                <a:latin typeface="Arial"/>
                <a:ea typeface="Arial"/>
                <a:cs typeface="Arial"/>
                <a:sym typeface="Arial"/>
              </a:rPr>
              <a:t>5</a:t>
            </a:r>
            <a:r>
              <a:rPr lang="en-NL" sz="1200" b="0" i="0" u="none" strike="noStrike" cap="none">
                <a:latin typeface="Arial"/>
                <a:ea typeface="Arial"/>
                <a:cs typeface="Arial"/>
                <a:sym typeface="Arial"/>
              </a:rPr>
              <a:t> years at Gartner</a:t>
            </a:r>
            <a:endParaRPr sz="1200" b="0" i="0" u="none" strike="noStrike" cap="none">
              <a:latin typeface="Arial"/>
              <a:ea typeface="Arial"/>
              <a:cs typeface="Arial"/>
              <a:sym typeface="Arial"/>
            </a:endParaRPr>
          </a:p>
        </p:txBody>
      </p:sp>
      <p:sp>
        <p:nvSpPr>
          <p:cNvPr id="33" name="Google Shape;513;p14">
            <a:extLst>
              <a:ext uri="{FF2B5EF4-FFF2-40B4-BE49-F238E27FC236}">
                <a16:creationId xmlns:a16="http://schemas.microsoft.com/office/drawing/2014/main" id="{A2A7780E-A444-4FE9-F1BB-FF43D51268CF}"/>
              </a:ext>
            </a:extLst>
          </p:cNvPr>
          <p:cNvSpPr/>
          <p:nvPr/>
        </p:nvSpPr>
        <p:spPr>
          <a:xfrm>
            <a:off x="1510341" y="2591776"/>
            <a:ext cx="4446162" cy="900000"/>
          </a:xfrm>
          <a:prstGeom prst="rect">
            <a:avLst/>
          </a:prstGeom>
          <a:noFill/>
          <a:ln>
            <a:noFill/>
          </a:ln>
        </p:spPr>
        <p:txBody>
          <a:bodyPr spcFirstLastPara="1" wrap="square" lIns="144000" tIns="0" rIns="91425" bIns="45700" anchor="t" anchorCtr="0">
            <a:noAutofit/>
          </a:bodyPr>
          <a:lstStyle/>
          <a:p>
            <a:pPr marL="0" marR="0" lvl="0" indent="0" algn="l" rtl="0">
              <a:lnSpc>
                <a:spcPct val="100000"/>
              </a:lnSpc>
              <a:spcAft>
                <a:spcPts val="600"/>
              </a:spcAft>
              <a:buClr>
                <a:srgbClr val="FFFFFF"/>
              </a:buClr>
              <a:buSzPts val="2400"/>
              <a:buFont typeface="Arial"/>
              <a:buNone/>
            </a:pPr>
            <a:r>
              <a:rPr lang="en-NL" b="1" i="0" u="none" strike="noStrike" cap="none">
                <a:solidFill>
                  <a:srgbClr val="002856"/>
                </a:solidFill>
                <a:latin typeface="Arial"/>
                <a:ea typeface="Arial"/>
                <a:cs typeface="Arial"/>
                <a:sym typeface="Arial"/>
              </a:rPr>
              <a:t>Nader Henein</a:t>
            </a:r>
          </a:p>
          <a:p>
            <a:pPr>
              <a:spcBef>
                <a:spcPts val="0"/>
              </a:spcBef>
              <a:spcAft>
                <a:spcPts val="600"/>
              </a:spcAft>
              <a:buClr>
                <a:srgbClr val="FFFFFF"/>
              </a:buClr>
              <a:buSzPts val="1400"/>
            </a:pPr>
            <a:r>
              <a:rPr lang="en-NL" sz="1200" b="1">
                <a:latin typeface="Arial"/>
                <a:cs typeface="Arial"/>
                <a:sym typeface="Arial"/>
              </a:rPr>
              <a:t>VP Analyst – Digital Commerce </a:t>
            </a:r>
            <a:endParaRPr lang="en-US" sz="1200" b="1">
              <a:latin typeface="Arial"/>
              <a:cs typeface="Arial"/>
              <a:sym typeface="Arial"/>
            </a:endParaRPr>
          </a:p>
          <a:p>
            <a:pPr>
              <a:spcBef>
                <a:spcPts val="0"/>
              </a:spcBef>
              <a:spcAft>
                <a:spcPts val="600"/>
              </a:spcAft>
              <a:buClr>
                <a:srgbClr val="FFFFFF"/>
              </a:buClr>
              <a:buSzPts val="1400"/>
            </a:pPr>
            <a:r>
              <a:rPr lang="en-US" sz="1200">
                <a:latin typeface="Arial"/>
                <a:cs typeface="Arial"/>
                <a:sym typeface="Arial"/>
              </a:rPr>
              <a:t>6</a:t>
            </a:r>
            <a:r>
              <a:rPr lang="en-NL" sz="1200">
                <a:latin typeface="Arial"/>
                <a:cs typeface="Arial"/>
                <a:sym typeface="Arial"/>
              </a:rPr>
              <a:t> years at Gartner</a:t>
            </a:r>
          </a:p>
        </p:txBody>
      </p:sp>
      <p:sp>
        <p:nvSpPr>
          <p:cNvPr id="38" name="Google Shape;513;p14">
            <a:extLst>
              <a:ext uri="{FF2B5EF4-FFF2-40B4-BE49-F238E27FC236}">
                <a16:creationId xmlns:a16="http://schemas.microsoft.com/office/drawing/2014/main" id="{516D192B-3574-CB1D-C4A0-E8101B5ACF36}"/>
              </a:ext>
            </a:extLst>
          </p:cNvPr>
          <p:cNvSpPr/>
          <p:nvPr/>
        </p:nvSpPr>
        <p:spPr>
          <a:xfrm>
            <a:off x="1521467" y="3791143"/>
            <a:ext cx="4157528" cy="900000"/>
          </a:xfrm>
          <a:prstGeom prst="rect">
            <a:avLst/>
          </a:prstGeom>
          <a:noFill/>
          <a:ln>
            <a:noFill/>
          </a:ln>
        </p:spPr>
        <p:txBody>
          <a:bodyPr spcFirstLastPara="1" wrap="square" lIns="144000" tIns="0" rIns="91425" bIns="45700" anchor="t" anchorCtr="0">
            <a:noAutofit/>
          </a:bodyPr>
          <a:lstStyle/>
          <a:p>
            <a:pPr marL="0" marR="0" lvl="0" indent="0" algn="l" rtl="0">
              <a:lnSpc>
                <a:spcPct val="100000"/>
              </a:lnSpc>
              <a:spcBef>
                <a:spcPts val="0"/>
              </a:spcBef>
              <a:spcAft>
                <a:spcPts val="600"/>
              </a:spcAft>
              <a:buClr>
                <a:srgbClr val="FFFFFF"/>
              </a:buClr>
              <a:buSzPts val="2400"/>
              <a:buFont typeface="Arial"/>
              <a:buNone/>
            </a:pPr>
            <a:r>
              <a:rPr lang="en-NL" b="1">
                <a:solidFill>
                  <a:srgbClr val="002856"/>
                </a:solidFill>
                <a:latin typeface="Arial"/>
                <a:cs typeface="Arial"/>
                <a:sym typeface="Arial"/>
              </a:rPr>
              <a:t>Gabriele Rigon</a:t>
            </a:r>
          </a:p>
          <a:p>
            <a:pPr marR="0" lvl="0" indent="0">
              <a:lnSpc>
                <a:spcPct val="100000"/>
              </a:lnSpc>
              <a:spcAft>
                <a:spcPts val="600"/>
              </a:spcAft>
              <a:buClr>
                <a:srgbClr val="FFFFFF"/>
              </a:buClr>
              <a:buSzPts val="1400"/>
              <a:buFont typeface="Arial"/>
              <a:buNone/>
            </a:pPr>
            <a:r>
              <a:rPr lang="en-NL" sz="1200" b="1">
                <a:latin typeface="Arial"/>
                <a:cs typeface="Arial"/>
                <a:sym typeface="Arial"/>
              </a:rPr>
              <a:t>Sr Principal Analyst</a:t>
            </a:r>
            <a:r>
              <a:rPr lang="en-US" sz="1200" b="1">
                <a:latin typeface="Arial"/>
                <a:cs typeface="Arial"/>
                <a:sym typeface="Arial"/>
              </a:rPr>
              <a:t> </a:t>
            </a:r>
            <a:r>
              <a:rPr lang="en-NL" sz="1200" b="1">
                <a:latin typeface="Arial"/>
                <a:cs typeface="Arial"/>
                <a:sym typeface="Arial"/>
              </a:rPr>
              <a:t>– Enterprise Operations</a:t>
            </a:r>
            <a:endParaRPr lang="en-US" sz="1200" b="1">
              <a:latin typeface="Arial"/>
              <a:cs typeface="Arial"/>
              <a:sym typeface="Arial"/>
            </a:endParaRPr>
          </a:p>
          <a:p>
            <a:pPr marR="0" lvl="0" indent="0">
              <a:lnSpc>
                <a:spcPct val="100000"/>
              </a:lnSpc>
              <a:spcAft>
                <a:spcPts val="600"/>
              </a:spcAft>
              <a:buClr>
                <a:srgbClr val="FFFFFF"/>
              </a:buClr>
              <a:buSzPts val="1400"/>
              <a:buFont typeface="Arial"/>
              <a:buNone/>
            </a:pPr>
            <a:r>
              <a:rPr lang="en-US" sz="1200">
                <a:latin typeface="Arial"/>
                <a:cs typeface="Arial"/>
                <a:sym typeface="Arial"/>
              </a:rPr>
              <a:t>2</a:t>
            </a:r>
            <a:r>
              <a:rPr lang="en-NL" sz="1200">
                <a:latin typeface="Arial"/>
                <a:cs typeface="Arial"/>
                <a:sym typeface="Arial"/>
              </a:rPr>
              <a:t> years at Gartner</a:t>
            </a:r>
          </a:p>
        </p:txBody>
      </p:sp>
      <p:sp>
        <p:nvSpPr>
          <p:cNvPr id="43" name="Google Shape;513;p14">
            <a:extLst>
              <a:ext uri="{FF2B5EF4-FFF2-40B4-BE49-F238E27FC236}">
                <a16:creationId xmlns:a16="http://schemas.microsoft.com/office/drawing/2014/main" id="{0E17BC71-4691-F0C0-1E2F-944057656ADE}"/>
              </a:ext>
            </a:extLst>
          </p:cNvPr>
          <p:cNvSpPr/>
          <p:nvPr/>
        </p:nvSpPr>
        <p:spPr>
          <a:xfrm>
            <a:off x="1521467" y="5028749"/>
            <a:ext cx="4157528" cy="900000"/>
          </a:xfrm>
          <a:prstGeom prst="rect">
            <a:avLst/>
          </a:prstGeom>
          <a:noFill/>
          <a:ln>
            <a:noFill/>
          </a:ln>
        </p:spPr>
        <p:txBody>
          <a:bodyPr spcFirstLastPara="1" wrap="square" lIns="144000" tIns="0" rIns="91425" bIns="45700" anchor="t" anchorCtr="0">
            <a:noAutofit/>
          </a:bodyPr>
          <a:lstStyle/>
          <a:p>
            <a:pPr marL="0" marR="0" lvl="0" indent="0" algn="l" rtl="0">
              <a:lnSpc>
                <a:spcPct val="100000"/>
              </a:lnSpc>
              <a:spcBef>
                <a:spcPts val="0"/>
              </a:spcBef>
              <a:spcAft>
                <a:spcPts val="600"/>
              </a:spcAft>
              <a:buClr>
                <a:srgbClr val="FFFFFF"/>
              </a:buClr>
              <a:buSzPts val="2400"/>
              <a:buFont typeface="Arial"/>
              <a:buNone/>
            </a:pPr>
            <a:r>
              <a:rPr lang="en-NL" b="1">
                <a:solidFill>
                  <a:srgbClr val="002856"/>
                </a:solidFill>
                <a:latin typeface="Arial"/>
                <a:cs typeface="Arial"/>
                <a:sym typeface="Arial"/>
              </a:rPr>
              <a:t>Bart Willemsen</a:t>
            </a:r>
          </a:p>
          <a:p>
            <a:pPr marL="0" marR="0" lvl="0" indent="0" algn="l" rtl="0">
              <a:lnSpc>
                <a:spcPct val="100000"/>
              </a:lnSpc>
              <a:spcBef>
                <a:spcPts val="0"/>
              </a:spcBef>
              <a:spcAft>
                <a:spcPts val="600"/>
              </a:spcAft>
              <a:buClr>
                <a:srgbClr val="FFFFFF"/>
              </a:buClr>
              <a:buSzPts val="2400"/>
              <a:buFont typeface="Arial"/>
              <a:buNone/>
            </a:pPr>
            <a:r>
              <a:rPr lang="en-NL" sz="1200" b="1">
                <a:latin typeface="Arial"/>
                <a:cs typeface="Arial"/>
                <a:sym typeface="Arial"/>
              </a:rPr>
              <a:t>VP Analyst</a:t>
            </a:r>
            <a:r>
              <a:rPr lang="en-US" sz="1200" b="1">
                <a:latin typeface="Arial"/>
                <a:cs typeface="Arial"/>
                <a:sym typeface="Arial"/>
              </a:rPr>
              <a:t> –</a:t>
            </a:r>
            <a:r>
              <a:rPr lang="en-NL" sz="1200" b="1">
                <a:latin typeface="Arial"/>
                <a:cs typeface="Arial"/>
                <a:sym typeface="Arial"/>
              </a:rPr>
              <a:t> Security Program Management</a:t>
            </a:r>
            <a:endParaRPr lang="en-US" sz="1200" b="1">
              <a:latin typeface="Arial"/>
              <a:cs typeface="Arial"/>
              <a:sym typeface="Arial"/>
            </a:endParaRPr>
          </a:p>
          <a:p>
            <a:pPr marL="0" marR="0" lvl="0" indent="0" algn="l" rtl="0">
              <a:lnSpc>
                <a:spcPct val="100000"/>
              </a:lnSpc>
              <a:spcBef>
                <a:spcPts val="0"/>
              </a:spcBef>
              <a:spcAft>
                <a:spcPts val="600"/>
              </a:spcAft>
              <a:buClr>
                <a:srgbClr val="FFFFFF"/>
              </a:buClr>
              <a:buSzPts val="2400"/>
              <a:buFont typeface="Arial"/>
              <a:buNone/>
            </a:pPr>
            <a:r>
              <a:rPr lang="en-US" sz="1200">
                <a:latin typeface="Arial"/>
                <a:cs typeface="Arial"/>
                <a:sym typeface="Arial"/>
              </a:rPr>
              <a:t>7</a:t>
            </a:r>
            <a:r>
              <a:rPr lang="en-NL" sz="1200">
                <a:latin typeface="Arial"/>
                <a:cs typeface="Arial"/>
                <a:sym typeface="Arial"/>
              </a:rPr>
              <a:t> year</a:t>
            </a:r>
            <a:r>
              <a:rPr lang="en-US" sz="1200">
                <a:latin typeface="Arial"/>
                <a:cs typeface="Arial"/>
                <a:sym typeface="Arial"/>
              </a:rPr>
              <a:t>s</a:t>
            </a:r>
            <a:r>
              <a:rPr lang="en-NL" sz="1200">
                <a:latin typeface="Arial"/>
                <a:cs typeface="Arial"/>
                <a:sym typeface="Arial"/>
              </a:rPr>
              <a:t> at Gartner</a:t>
            </a:r>
          </a:p>
        </p:txBody>
      </p:sp>
      <p:sp>
        <p:nvSpPr>
          <p:cNvPr id="48" name="Google Shape;513;p14">
            <a:extLst>
              <a:ext uri="{FF2B5EF4-FFF2-40B4-BE49-F238E27FC236}">
                <a16:creationId xmlns:a16="http://schemas.microsoft.com/office/drawing/2014/main" id="{B3AC6F00-A8F0-8F51-299F-389FA1A4F414}"/>
              </a:ext>
            </a:extLst>
          </p:cNvPr>
          <p:cNvSpPr/>
          <p:nvPr/>
        </p:nvSpPr>
        <p:spPr>
          <a:xfrm>
            <a:off x="7453942" y="1299050"/>
            <a:ext cx="4308352" cy="900000"/>
          </a:xfrm>
          <a:prstGeom prst="rect">
            <a:avLst/>
          </a:prstGeom>
          <a:noFill/>
          <a:ln>
            <a:noFill/>
          </a:ln>
        </p:spPr>
        <p:txBody>
          <a:bodyPr spcFirstLastPara="1" wrap="square" lIns="144000" tIns="0" rIns="91425" bIns="45700" anchor="t" anchorCtr="0">
            <a:noAutofit/>
          </a:bodyPr>
          <a:lstStyle/>
          <a:p>
            <a:pPr marL="0" marR="0" lvl="0" indent="0" algn="l" rtl="0">
              <a:lnSpc>
                <a:spcPct val="100000"/>
              </a:lnSpc>
              <a:buClr>
                <a:srgbClr val="FFFFFF"/>
              </a:buClr>
              <a:buSzPts val="2400"/>
              <a:buFont typeface="Arial"/>
              <a:buNone/>
            </a:pPr>
            <a:r>
              <a:rPr lang="en-US" sz="2000" b="1" i="0" u="none" strike="noStrike" cap="none">
                <a:solidFill>
                  <a:srgbClr val="002856"/>
                </a:solidFill>
                <a:latin typeface="Arial"/>
                <a:ea typeface="Arial"/>
                <a:cs typeface="Arial"/>
                <a:sym typeface="Arial"/>
              </a:rPr>
              <a:t>Jeremy </a:t>
            </a:r>
            <a:r>
              <a:rPr lang="en-US" sz="2000" b="1" i="0" u="none" strike="noStrike" cap="none" err="1">
                <a:solidFill>
                  <a:srgbClr val="002856"/>
                </a:solidFill>
                <a:latin typeface="Arial"/>
                <a:ea typeface="Arial"/>
                <a:cs typeface="Arial"/>
                <a:sym typeface="Arial"/>
              </a:rPr>
              <a:t>D’Hoinne</a:t>
            </a:r>
            <a:endParaRPr lang="en-US" sz="2000" b="1" i="0" u="none" strike="noStrike" cap="none">
              <a:solidFill>
                <a:srgbClr val="002856"/>
              </a:solidFill>
              <a:latin typeface="Arial"/>
              <a:ea typeface="Arial"/>
              <a:cs typeface="Arial"/>
              <a:sym typeface="Arial"/>
            </a:endParaRPr>
          </a:p>
          <a:p>
            <a:pPr marL="0" marR="0" lvl="0" indent="0" algn="l" rtl="0">
              <a:lnSpc>
                <a:spcPct val="150000"/>
              </a:lnSpc>
              <a:buClr>
                <a:srgbClr val="FFFFFF"/>
              </a:buClr>
              <a:buSzPts val="1400"/>
              <a:buFont typeface="Arial"/>
              <a:buNone/>
            </a:pPr>
            <a:r>
              <a:rPr lang="en-NL" sz="1200" b="1" i="0" u="none" strike="noStrike" cap="none">
                <a:latin typeface="Arial"/>
                <a:ea typeface="Arial"/>
                <a:cs typeface="Arial"/>
                <a:sym typeface="Arial"/>
              </a:rPr>
              <a:t>VP Analyst, KI Leader</a:t>
            </a:r>
            <a:r>
              <a:rPr lang="en-US" sz="1200" b="1" i="0" u="none" strike="noStrike" cap="none">
                <a:latin typeface="Arial"/>
                <a:ea typeface="Arial"/>
                <a:cs typeface="Arial"/>
                <a:sym typeface="Arial"/>
              </a:rPr>
              <a:t> – </a:t>
            </a:r>
            <a:r>
              <a:rPr lang="en-NL" sz="1200" b="1" i="0" u="none" strike="noStrike" cap="none">
                <a:latin typeface="Arial"/>
                <a:ea typeface="Arial"/>
                <a:cs typeface="Arial"/>
                <a:sym typeface="Arial"/>
              </a:rPr>
              <a:t>Secure Infrastructure</a:t>
            </a:r>
          </a:p>
          <a:p>
            <a:pPr marL="0" marR="0" lvl="0" indent="0" algn="l" rtl="0">
              <a:lnSpc>
                <a:spcPct val="150000"/>
              </a:lnSpc>
              <a:buClr>
                <a:srgbClr val="FFFFFF"/>
              </a:buClr>
              <a:buSzPts val="1400"/>
              <a:buFont typeface="Arial"/>
              <a:buNone/>
            </a:pPr>
            <a:r>
              <a:rPr lang="en-US" sz="1200">
                <a:latin typeface="Arial"/>
                <a:ea typeface="Arial"/>
                <a:cs typeface="Arial"/>
                <a:sym typeface="Arial"/>
              </a:rPr>
              <a:t>2</a:t>
            </a:r>
            <a:r>
              <a:rPr lang="en-NL" sz="1200" b="0" i="0" u="none" strike="noStrike" cap="none">
                <a:latin typeface="Arial"/>
                <a:ea typeface="Arial"/>
                <a:cs typeface="Arial"/>
                <a:sym typeface="Arial"/>
              </a:rPr>
              <a:t>3 years at Gartner</a:t>
            </a:r>
            <a:endParaRPr sz="1200" b="0" i="0" u="none" strike="noStrike" cap="none">
              <a:latin typeface="Arial"/>
              <a:ea typeface="Arial"/>
              <a:cs typeface="Arial"/>
              <a:sym typeface="Arial"/>
            </a:endParaRPr>
          </a:p>
        </p:txBody>
      </p:sp>
      <p:sp>
        <p:nvSpPr>
          <p:cNvPr id="53" name="Google Shape;513;p14">
            <a:extLst>
              <a:ext uri="{FF2B5EF4-FFF2-40B4-BE49-F238E27FC236}">
                <a16:creationId xmlns:a16="http://schemas.microsoft.com/office/drawing/2014/main" id="{42ED7B57-281B-5464-194E-B85CC8775D33}"/>
              </a:ext>
            </a:extLst>
          </p:cNvPr>
          <p:cNvSpPr/>
          <p:nvPr/>
        </p:nvSpPr>
        <p:spPr>
          <a:xfrm>
            <a:off x="7453942" y="2514414"/>
            <a:ext cx="4157528" cy="900000"/>
          </a:xfrm>
          <a:prstGeom prst="rect">
            <a:avLst/>
          </a:prstGeom>
          <a:noFill/>
          <a:ln>
            <a:noFill/>
          </a:ln>
        </p:spPr>
        <p:txBody>
          <a:bodyPr spcFirstLastPara="1" wrap="square" lIns="144000" tIns="0" rIns="91425" bIns="45700" anchor="t" anchorCtr="0">
            <a:noAutofit/>
          </a:bodyPr>
          <a:lstStyle/>
          <a:p>
            <a:pPr marL="0" marR="0" lvl="0" indent="0" algn="l" rtl="0">
              <a:lnSpc>
                <a:spcPct val="100000"/>
              </a:lnSpc>
              <a:spcAft>
                <a:spcPts val="600"/>
              </a:spcAft>
              <a:buClr>
                <a:srgbClr val="FFFFFF"/>
              </a:buClr>
              <a:buSzPts val="2400"/>
              <a:buFont typeface="Arial"/>
              <a:buNone/>
            </a:pPr>
            <a:r>
              <a:rPr lang="en-US" sz="2000" b="1" i="0" u="none" strike="noStrike" cap="none" err="1">
                <a:solidFill>
                  <a:srgbClr val="002856"/>
                </a:solidFill>
                <a:latin typeface="Arial"/>
                <a:ea typeface="Arial"/>
                <a:cs typeface="Arial"/>
                <a:sym typeface="Arial"/>
              </a:rPr>
              <a:t>Avivah</a:t>
            </a:r>
            <a:r>
              <a:rPr lang="en-US" sz="2000" b="1" i="0" u="none" strike="noStrike" cap="none">
                <a:solidFill>
                  <a:srgbClr val="002856"/>
                </a:solidFill>
                <a:latin typeface="Arial"/>
                <a:ea typeface="Arial"/>
                <a:cs typeface="Arial"/>
                <a:sym typeface="Arial"/>
              </a:rPr>
              <a:t> </a:t>
            </a:r>
            <a:r>
              <a:rPr lang="en-US" sz="2000" b="1" i="0" u="none" strike="noStrike" cap="none" err="1">
                <a:solidFill>
                  <a:srgbClr val="002856"/>
                </a:solidFill>
                <a:latin typeface="Arial"/>
                <a:ea typeface="Arial"/>
                <a:cs typeface="Arial"/>
                <a:sym typeface="Arial"/>
              </a:rPr>
              <a:t>Litan</a:t>
            </a:r>
            <a:endParaRPr lang="en-US" sz="2000" b="1" i="0" u="none" strike="noStrike" cap="none">
              <a:solidFill>
                <a:srgbClr val="002856"/>
              </a:solidFill>
              <a:latin typeface="Arial"/>
              <a:ea typeface="Arial"/>
              <a:cs typeface="Arial"/>
              <a:sym typeface="Arial"/>
            </a:endParaRPr>
          </a:p>
          <a:p>
            <a:pPr marL="0" marR="0" lvl="0" indent="0" algn="l" rtl="0">
              <a:lnSpc>
                <a:spcPct val="100000"/>
              </a:lnSpc>
              <a:spcAft>
                <a:spcPts val="600"/>
              </a:spcAft>
              <a:buClr>
                <a:srgbClr val="FFFFFF"/>
              </a:buClr>
              <a:buSzPts val="1400"/>
              <a:buFont typeface="Arial"/>
              <a:buNone/>
            </a:pPr>
            <a:r>
              <a:rPr lang="en-NL" sz="1200" b="1" i="0" u="none" strike="noStrike" cap="none">
                <a:latin typeface="Arial"/>
                <a:ea typeface="Arial"/>
                <a:cs typeface="Arial"/>
                <a:sym typeface="Arial"/>
              </a:rPr>
              <a:t>Distinguished VP Analyst</a:t>
            </a:r>
            <a:r>
              <a:rPr lang="en-US" sz="1200" b="1" i="0" u="none" strike="noStrike" cap="none">
                <a:latin typeface="Arial"/>
                <a:ea typeface="Arial"/>
                <a:cs typeface="Arial"/>
                <a:sym typeface="Arial"/>
              </a:rPr>
              <a:t> </a:t>
            </a:r>
            <a:r>
              <a:rPr lang="en-NL" sz="1200" b="1" i="0" u="none" strike="noStrike" cap="none">
                <a:latin typeface="Arial"/>
                <a:ea typeface="Arial"/>
                <a:cs typeface="Arial"/>
                <a:sym typeface="Arial"/>
              </a:rPr>
              <a:t>— Enterprise Operations</a:t>
            </a:r>
            <a:endParaRPr lang="en-US" sz="1200" b="1" i="0" u="none" strike="noStrike" cap="none">
              <a:latin typeface="Arial"/>
              <a:ea typeface="Arial"/>
              <a:cs typeface="Arial"/>
              <a:sym typeface="Arial"/>
            </a:endParaRPr>
          </a:p>
          <a:p>
            <a:pPr marL="0" marR="0" lvl="0" indent="0" algn="l" rtl="0">
              <a:lnSpc>
                <a:spcPct val="100000"/>
              </a:lnSpc>
              <a:spcAft>
                <a:spcPts val="600"/>
              </a:spcAft>
              <a:buClr>
                <a:srgbClr val="FFFFFF"/>
              </a:buClr>
              <a:buSzPts val="1400"/>
              <a:buFont typeface="Arial"/>
              <a:buNone/>
            </a:pPr>
            <a:r>
              <a:rPr lang="en-US" sz="1200">
                <a:latin typeface="Arial"/>
                <a:ea typeface="Arial"/>
                <a:cs typeface="Arial"/>
                <a:sym typeface="Arial"/>
              </a:rPr>
              <a:t>2</a:t>
            </a:r>
            <a:r>
              <a:rPr lang="en-NL" sz="1200" b="0" i="0" u="none" strike="noStrike" cap="none">
                <a:latin typeface="Arial"/>
                <a:ea typeface="Arial"/>
                <a:cs typeface="Arial"/>
                <a:sym typeface="Arial"/>
              </a:rPr>
              <a:t> years at Gartner</a:t>
            </a:r>
            <a:endParaRPr sz="1200" b="0" i="0" u="none" strike="noStrike" cap="none">
              <a:latin typeface="Arial"/>
              <a:ea typeface="Arial"/>
              <a:cs typeface="Arial"/>
              <a:sym typeface="Arial"/>
            </a:endParaRPr>
          </a:p>
        </p:txBody>
      </p:sp>
      <p:sp>
        <p:nvSpPr>
          <p:cNvPr id="58" name="Google Shape;513;p14">
            <a:extLst>
              <a:ext uri="{FF2B5EF4-FFF2-40B4-BE49-F238E27FC236}">
                <a16:creationId xmlns:a16="http://schemas.microsoft.com/office/drawing/2014/main" id="{2CE692D1-CB99-DEC5-9A92-EF589FA1440A}"/>
              </a:ext>
            </a:extLst>
          </p:cNvPr>
          <p:cNvSpPr/>
          <p:nvPr/>
        </p:nvSpPr>
        <p:spPr>
          <a:xfrm>
            <a:off x="7453942" y="3759059"/>
            <a:ext cx="4157528" cy="900000"/>
          </a:xfrm>
          <a:prstGeom prst="rect">
            <a:avLst/>
          </a:prstGeom>
          <a:noFill/>
          <a:ln>
            <a:noFill/>
          </a:ln>
        </p:spPr>
        <p:txBody>
          <a:bodyPr spcFirstLastPara="1" wrap="square" lIns="144000" tIns="0" rIns="91425" bIns="45700" anchor="t" anchorCtr="0">
            <a:noAutofit/>
          </a:bodyPr>
          <a:lstStyle/>
          <a:p>
            <a:pPr marL="0" marR="0" lvl="0" indent="0" algn="l" rtl="0">
              <a:lnSpc>
                <a:spcPct val="100000"/>
              </a:lnSpc>
              <a:spcAft>
                <a:spcPts val="600"/>
              </a:spcAft>
              <a:buClr>
                <a:srgbClr val="FFFFFF"/>
              </a:buClr>
              <a:buSzPts val="2400"/>
              <a:buFont typeface="Arial"/>
              <a:buNone/>
            </a:pPr>
            <a:r>
              <a:rPr lang="en-NL" sz="2000" b="1" i="0" u="none" strike="noStrike" cap="none">
                <a:solidFill>
                  <a:srgbClr val="002856"/>
                </a:solidFill>
                <a:latin typeface="Arial"/>
                <a:ea typeface="Arial"/>
                <a:cs typeface="Arial"/>
                <a:sym typeface="Arial"/>
              </a:rPr>
              <a:t>Svetlana Sicular</a:t>
            </a:r>
          </a:p>
          <a:p>
            <a:pPr marL="0" marR="0" lvl="0" indent="0" algn="l" rtl="0">
              <a:lnSpc>
                <a:spcPct val="100000"/>
              </a:lnSpc>
              <a:spcAft>
                <a:spcPts val="600"/>
              </a:spcAft>
              <a:buClr>
                <a:srgbClr val="FFFFFF"/>
              </a:buClr>
              <a:buSzPts val="2400"/>
              <a:buFont typeface="Arial"/>
              <a:buNone/>
            </a:pPr>
            <a:r>
              <a:rPr lang="en-NL" sz="1200" b="1" i="0" u="none" strike="noStrike" cap="none">
                <a:latin typeface="Arial"/>
                <a:ea typeface="Arial"/>
                <a:cs typeface="Arial"/>
                <a:sym typeface="Arial"/>
              </a:rPr>
              <a:t>VP Analyst — D&amp;A Analytics and AI</a:t>
            </a:r>
            <a:endParaRPr lang="en-US" sz="1200" b="1" i="0" u="none" strike="noStrike" cap="none">
              <a:latin typeface="Arial"/>
              <a:ea typeface="Arial"/>
              <a:cs typeface="Arial"/>
              <a:sym typeface="Arial"/>
            </a:endParaRPr>
          </a:p>
          <a:p>
            <a:pPr marL="0" marR="0" lvl="0" indent="0" algn="l" rtl="0">
              <a:lnSpc>
                <a:spcPct val="100000"/>
              </a:lnSpc>
              <a:spcAft>
                <a:spcPts val="600"/>
              </a:spcAft>
              <a:buClr>
                <a:srgbClr val="FFFFFF"/>
              </a:buClr>
              <a:buSzPts val="2400"/>
              <a:buFont typeface="Arial"/>
              <a:buNone/>
            </a:pPr>
            <a:r>
              <a:rPr lang="en-US" sz="1200" b="0" i="0" u="none" strike="noStrike" cap="none">
                <a:latin typeface="Arial"/>
                <a:ea typeface="Arial"/>
                <a:cs typeface="Arial"/>
                <a:sym typeface="Arial"/>
              </a:rPr>
              <a:t>9</a:t>
            </a:r>
            <a:r>
              <a:rPr lang="en-NL" sz="1200" b="0" i="0" u="none" strike="noStrike" cap="none">
                <a:latin typeface="Arial"/>
                <a:ea typeface="Arial"/>
                <a:cs typeface="Arial"/>
                <a:sym typeface="Arial"/>
              </a:rPr>
              <a:t> years at Gartner</a:t>
            </a:r>
            <a:endParaRPr sz="1200" b="0" i="0" u="none" strike="noStrike" cap="none">
              <a:latin typeface="Arial"/>
              <a:ea typeface="Arial"/>
              <a:cs typeface="Arial"/>
              <a:sym typeface="Arial"/>
            </a:endParaRPr>
          </a:p>
        </p:txBody>
      </p:sp>
      <p:cxnSp>
        <p:nvCxnSpPr>
          <p:cNvPr id="68" name="Straight Connector 67">
            <a:extLst>
              <a:ext uri="{FF2B5EF4-FFF2-40B4-BE49-F238E27FC236}">
                <a16:creationId xmlns:a16="http://schemas.microsoft.com/office/drawing/2014/main" id="{B4F6C6B6-A3F1-3A3C-B873-7DF238CA0895}"/>
              </a:ext>
            </a:extLst>
          </p:cNvPr>
          <p:cNvCxnSpPr>
            <a:cxnSpLocks/>
          </p:cNvCxnSpPr>
          <p:nvPr/>
        </p:nvCxnSpPr>
        <p:spPr>
          <a:xfrm>
            <a:off x="1641256" y="2385786"/>
            <a:ext cx="4157890" cy="0"/>
          </a:xfrm>
          <a:prstGeom prst="line">
            <a:avLst/>
          </a:prstGeom>
          <a:noFill/>
          <a:ln w="12700" cap="flat" cmpd="sng">
            <a:solidFill>
              <a:srgbClr val="D3D3D3"/>
            </a:solidFill>
            <a:prstDash val="solid"/>
            <a:round/>
            <a:headEnd type="none" w="lg" len="med"/>
            <a:tailEnd type="none" w="lg" len="med"/>
          </a:ln>
        </p:spPr>
      </p:cxnSp>
      <p:cxnSp>
        <p:nvCxnSpPr>
          <p:cNvPr id="70" name="Straight Connector 69">
            <a:extLst>
              <a:ext uri="{FF2B5EF4-FFF2-40B4-BE49-F238E27FC236}">
                <a16:creationId xmlns:a16="http://schemas.microsoft.com/office/drawing/2014/main" id="{D642C400-EA50-FD1B-2C09-F02E882CA19E}"/>
              </a:ext>
            </a:extLst>
          </p:cNvPr>
          <p:cNvCxnSpPr>
            <a:cxnSpLocks/>
          </p:cNvCxnSpPr>
          <p:nvPr/>
        </p:nvCxnSpPr>
        <p:spPr>
          <a:xfrm>
            <a:off x="1641256" y="3575819"/>
            <a:ext cx="4157890" cy="0"/>
          </a:xfrm>
          <a:prstGeom prst="line">
            <a:avLst/>
          </a:prstGeom>
          <a:noFill/>
          <a:ln w="12700" cap="flat" cmpd="sng">
            <a:solidFill>
              <a:srgbClr val="D3D3D3"/>
            </a:solidFill>
            <a:prstDash val="solid"/>
            <a:round/>
            <a:headEnd type="none" w="lg" len="med"/>
            <a:tailEnd type="none" w="lg" len="med"/>
          </a:ln>
        </p:spPr>
      </p:cxnSp>
      <p:cxnSp>
        <p:nvCxnSpPr>
          <p:cNvPr id="71" name="Straight Connector 70">
            <a:extLst>
              <a:ext uri="{FF2B5EF4-FFF2-40B4-BE49-F238E27FC236}">
                <a16:creationId xmlns:a16="http://schemas.microsoft.com/office/drawing/2014/main" id="{F07C9B47-240F-3B99-60A4-CC0C688D3974}"/>
              </a:ext>
            </a:extLst>
          </p:cNvPr>
          <p:cNvCxnSpPr>
            <a:cxnSpLocks/>
          </p:cNvCxnSpPr>
          <p:nvPr/>
        </p:nvCxnSpPr>
        <p:spPr>
          <a:xfrm>
            <a:off x="1641256" y="4810915"/>
            <a:ext cx="4157890" cy="0"/>
          </a:xfrm>
          <a:prstGeom prst="line">
            <a:avLst/>
          </a:prstGeom>
          <a:noFill/>
          <a:ln w="12700" cap="flat" cmpd="sng">
            <a:solidFill>
              <a:srgbClr val="D3D3D3"/>
            </a:solidFill>
            <a:prstDash val="solid"/>
            <a:round/>
            <a:headEnd type="none" w="lg" len="med"/>
            <a:tailEnd type="none" w="lg" len="med"/>
          </a:ln>
        </p:spPr>
      </p:cxnSp>
      <p:cxnSp>
        <p:nvCxnSpPr>
          <p:cNvPr id="72" name="Straight Connector 71">
            <a:extLst>
              <a:ext uri="{FF2B5EF4-FFF2-40B4-BE49-F238E27FC236}">
                <a16:creationId xmlns:a16="http://schemas.microsoft.com/office/drawing/2014/main" id="{A69240F8-9E84-DE33-356A-B08C4F57528C}"/>
              </a:ext>
            </a:extLst>
          </p:cNvPr>
          <p:cNvCxnSpPr>
            <a:cxnSpLocks/>
          </p:cNvCxnSpPr>
          <p:nvPr/>
        </p:nvCxnSpPr>
        <p:spPr>
          <a:xfrm>
            <a:off x="7605957" y="2385786"/>
            <a:ext cx="4157890" cy="0"/>
          </a:xfrm>
          <a:prstGeom prst="line">
            <a:avLst/>
          </a:prstGeom>
          <a:noFill/>
          <a:ln w="12700" cap="flat" cmpd="sng">
            <a:solidFill>
              <a:srgbClr val="D3D3D3"/>
            </a:solidFill>
            <a:prstDash val="solid"/>
            <a:round/>
            <a:headEnd type="none" w="lg" len="med"/>
            <a:tailEnd type="none" w="lg" len="med"/>
          </a:ln>
        </p:spPr>
      </p:cxnSp>
      <p:cxnSp>
        <p:nvCxnSpPr>
          <p:cNvPr id="73" name="Straight Connector 72">
            <a:extLst>
              <a:ext uri="{FF2B5EF4-FFF2-40B4-BE49-F238E27FC236}">
                <a16:creationId xmlns:a16="http://schemas.microsoft.com/office/drawing/2014/main" id="{3D9A71F3-2F5A-B7F1-171B-D240D0B321CD}"/>
              </a:ext>
            </a:extLst>
          </p:cNvPr>
          <p:cNvCxnSpPr>
            <a:cxnSpLocks/>
          </p:cNvCxnSpPr>
          <p:nvPr/>
        </p:nvCxnSpPr>
        <p:spPr>
          <a:xfrm>
            <a:off x="7605957" y="3575819"/>
            <a:ext cx="4157890" cy="0"/>
          </a:xfrm>
          <a:prstGeom prst="line">
            <a:avLst/>
          </a:prstGeom>
          <a:noFill/>
          <a:ln w="12700" cap="flat" cmpd="sng">
            <a:solidFill>
              <a:srgbClr val="D3D3D3"/>
            </a:solidFill>
            <a:prstDash val="solid"/>
            <a:round/>
            <a:headEnd type="none" w="lg" len="med"/>
            <a:tailEnd type="none" w="lg" len="med"/>
          </a:ln>
        </p:spPr>
      </p:cxnSp>
      <p:sp>
        <p:nvSpPr>
          <p:cNvPr id="4" name="Title 3">
            <a:extLst>
              <a:ext uri="{FF2B5EF4-FFF2-40B4-BE49-F238E27FC236}">
                <a16:creationId xmlns:a16="http://schemas.microsoft.com/office/drawing/2014/main" id="{4B0B6EFE-0941-ACDC-11AC-AF4384F2318B}"/>
              </a:ext>
            </a:extLst>
          </p:cNvPr>
          <p:cNvSpPr>
            <a:spLocks noGrp="1"/>
          </p:cNvSpPr>
          <p:nvPr>
            <p:ph type="title"/>
          </p:nvPr>
        </p:nvSpPr>
        <p:spPr/>
        <p:txBody>
          <a:bodyPr/>
          <a:lstStyle/>
          <a:p>
            <a:r>
              <a:rPr lang="en-NL" sz="3200"/>
              <a:t>Gartner Analysts Covering AI TRiSM</a:t>
            </a:r>
            <a:endParaRPr lang="en-US" dirty="0"/>
          </a:p>
        </p:txBody>
      </p:sp>
      <p:pic>
        <p:nvPicPr>
          <p:cNvPr id="1026" name="Picture 2" descr="Bart Willemsen">
            <a:extLst>
              <a:ext uri="{FF2B5EF4-FFF2-40B4-BE49-F238E27FC236}">
                <a16:creationId xmlns:a16="http://schemas.microsoft.com/office/drawing/2014/main" id="{1FCC207E-0AE5-C237-4658-C65C7B149D93}"/>
              </a:ext>
            </a:extLst>
          </p:cNvPr>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623857" y="4904392"/>
            <a:ext cx="805953" cy="1007442"/>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Nader Henein">
            <a:extLst>
              <a:ext uri="{FF2B5EF4-FFF2-40B4-BE49-F238E27FC236}">
                <a16:creationId xmlns:a16="http://schemas.microsoft.com/office/drawing/2014/main" id="{633DB9BB-28B0-5A18-D6D7-8E4F3C1BB644}"/>
              </a:ext>
            </a:extLst>
          </p:cNvPr>
          <p:cNvPicPr>
            <a:picLocks noChangeAspect="1" noChangeArrowheads="1"/>
          </p:cNvPicPr>
          <p:nvPr/>
        </p:nvPicPr>
        <p:blipFill rotWithShape="1">
          <a:blip r:embed="rId4" cstate="email">
            <a:extLst>
              <a:ext uri="{28A0092B-C50C-407E-A947-70E740481C1C}">
                <a14:useLocalDpi xmlns:a14="http://schemas.microsoft.com/office/drawing/2010/main"/>
              </a:ext>
            </a:extLst>
          </a:blip>
          <a:srcRect/>
          <a:stretch/>
        </p:blipFill>
        <p:spPr bwMode="auto">
          <a:xfrm>
            <a:off x="572035" y="2460190"/>
            <a:ext cx="857495" cy="1008449"/>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Sumit Agarwal">
            <a:extLst>
              <a:ext uri="{FF2B5EF4-FFF2-40B4-BE49-F238E27FC236}">
                <a16:creationId xmlns:a16="http://schemas.microsoft.com/office/drawing/2014/main" id="{A3C9A4D5-4CB7-CF69-0AED-2CF9E577953B}"/>
              </a:ext>
            </a:extLst>
          </p:cNvPr>
          <p:cNvPicPr>
            <a:picLocks noChangeAspect="1" noChangeArrowheads="1"/>
          </p:cNvPicPr>
          <p:nvPr/>
        </p:nvPicPr>
        <p:blipFill rotWithShape="1">
          <a:blip r:embed="rId5" cstate="email">
            <a:extLst>
              <a:ext uri="{28A0092B-C50C-407E-A947-70E740481C1C}">
                <a14:useLocalDpi xmlns:a14="http://schemas.microsoft.com/office/drawing/2010/main"/>
              </a:ext>
            </a:extLst>
          </a:blip>
          <a:srcRect/>
          <a:stretch/>
        </p:blipFill>
        <p:spPr bwMode="auto">
          <a:xfrm>
            <a:off x="572035" y="1234485"/>
            <a:ext cx="872331" cy="1029130"/>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Jeremy D'Hoinne">
            <a:extLst>
              <a:ext uri="{FF2B5EF4-FFF2-40B4-BE49-F238E27FC236}">
                <a16:creationId xmlns:a16="http://schemas.microsoft.com/office/drawing/2014/main" id="{9DC6CFED-16FB-F12B-F00A-4839F3B06B32}"/>
              </a:ext>
            </a:extLst>
          </p:cNvPr>
          <p:cNvPicPr>
            <a:picLocks noChangeAspect="1" noChangeArrowheads="1"/>
          </p:cNvPicPr>
          <p:nvPr/>
        </p:nvPicPr>
        <p:blipFill rotWithShape="1">
          <a:blip r:embed="rId6" cstate="email">
            <a:extLst>
              <a:ext uri="{28A0092B-C50C-407E-A947-70E740481C1C}">
                <a14:useLocalDpi xmlns:a14="http://schemas.microsoft.com/office/drawing/2010/main"/>
              </a:ext>
            </a:extLst>
          </a:blip>
          <a:srcRect/>
          <a:stretch/>
        </p:blipFill>
        <p:spPr bwMode="auto">
          <a:xfrm>
            <a:off x="6557013" y="1254119"/>
            <a:ext cx="903077" cy="1008449"/>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Avivah Litan">
            <a:extLst>
              <a:ext uri="{FF2B5EF4-FFF2-40B4-BE49-F238E27FC236}">
                <a16:creationId xmlns:a16="http://schemas.microsoft.com/office/drawing/2014/main" id="{46EE7FD0-495F-960B-26D8-858006F365BA}"/>
              </a:ext>
            </a:extLst>
          </p:cNvPr>
          <p:cNvPicPr>
            <a:picLocks noChangeAspect="1" noChangeArrowheads="1"/>
          </p:cNvPicPr>
          <p:nvPr/>
        </p:nvPicPr>
        <p:blipFill>
          <a:blip r:embed="rId7">
            <a:extLst>
              <a:ext uri="{28A0092B-C50C-407E-A947-70E740481C1C}">
                <a14:useLocalDpi xmlns:a14="http://schemas.microsoft.com/office/drawing/2010/main"/>
              </a:ext>
            </a:extLst>
          </a:blip>
          <a:srcRect/>
          <a:stretch>
            <a:fillRect/>
          </a:stretch>
        </p:blipFill>
        <p:spPr bwMode="auto">
          <a:xfrm>
            <a:off x="6557013" y="2454590"/>
            <a:ext cx="815718" cy="1019648"/>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Svetlana Sicular">
            <a:extLst>
              <a:ext uri="{FF2B5EF4-FFF2-40B4-BE49-F238E27FC236}">
                <a16:creationId xmlns:a16="http://schemas.microsoft.com/office/drawing/2014/main" id="{E45AC510-3651-B3B6-0E78-C77BF858D4CE}"/>
              </a:ext>
            </a:extLst>
          </p:cNvPr>
          <p:cNvPicPr>
            <a:picLocks noChangeAspect="1" noChangeArrowheads="1"/>
          </p:cNvPicPr>
          <p:nvPr/>
        </p:nvPicPr>
        <p:blipFill rotWithShape="1">
          <a:blip r:embed="rId8" cstate="email">
            <a:extLst>
              <a:ext uri="{28A0092B-C50C-407E-A947-70E740481C1C}">
                <a14:useLocalDpi xmlns:a14="http://schemas.microsoft.com/office/drawing/2010/main"/>
              </a:ext>
            </a:extLst>
          </a:blip>
          <a:srcRect/>
          <a:stretch/>
        </p:blipFill>
        <p:spPr bwMode="auto">
          <a:xfrm>
            <a:off x="6572722" y="3704835"/>
            <a:ext cx="847171" cy="1008449"/>
          </a:xfrm>
          <a:prstGeom prst="rect">
            <a:avLst/>
          </a:prstGeom>
          <a:noFill/>
          <a:extLst>
            <a:ext uri="{909E8E84-426E-40DD-AFC4-6F175D3DCCD1}">
              <a14:hiddenFill xmlns:a14="http://schemas.microsoft.com/office/drawing/2010/main">
                <a:solidFill>
                  <a:srgbClr val="FFFFFF"/>
                </a:solidFill>
              </a14:hiddenFill>
            </a:ext>
          </a:extLst>
        </p:spPr>
      </p:pic>
      <p:pic>
        <p:nvPicPr>
          <p:cNvPr id="1046" name="Picture 22">
            <a:extLst>
              <a:ext uri="{FF2B5EF4-FFF2-40B4-BE49-F238E27FC236}">
                <a16:creationId xmlns:a16="http://schemas.microsoft.com/office/drawing/2014/main" id="{8113922A-D475-0A36-D864-C813C20096EE}"/>
              </a:ext>
            </a:extLst>
          </p:cNvPr>
          <p:cNvPicPr>
            <a:picLocks noChangeAspect="1" noChangeArrowheads="1"/>
          </p:cNvPicPr>
          <p:nvPr/>
        </p:nvPicPr>
        <p:blipFill>
          <a:blip r:embed="rId9">
            <a:extLst>
              <a:ext uri="{28A0092B-C50C-407E-A947-70E740481C1C}">
                <a14:useLocalDpi xmlns:a14="http://schemas.microsoft.com/office/drawing/2010/main"/>
              </a:ext>
            </a:extLst>
          </a:blip>
          <a:srcRect/>
          <a:stretch>
            <a:fillRect/>
          </a:stretch>
        </p:blipFill>
        <p:spPr bwMode="auto">
          <a:xfrm>
            <a:off x="572265" y="3761152"/>
            <a:ext cx="914400" cy="914400"/>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a:extLst>
              <a:ext uri="{FF2B5EF4-FFF2-40B4-BE49-F238E27FC236}">
                <a16:creationId xmlns:a16="http://schemas.microsoft.com/office/drawing/2014/main" id="{839AA245-4ADE-17D0-E425-6AC970D3F2BC}"/>
              </a:ext>
            </a:extLst>
          </p:cNvPr>
          <p:cNvSpPr/>
          <p:nvPr/>
        </p:nvSpPr>
        <p:spPr>
          <a:xfrm>
            <a:off x="580530" y="3750510"/>
            <a:ext cx="906135" cy="921268"/>
          </a:xfrm>
          <a:prstGeom prst="rect">
            <a:avLst/>
          </a:prstGeom>
          <a:noFill/>
          <a:ln>
            <a:solidFill>
              <a:srgbClr val="6F78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1" name="Rectangle 10">
            <a:extLst>
              <a:ext uri="{FF2B5EF4-FFF2-40B4-BE49-F238E27FC236}">
                <a16:creationId xmlns:a16="http://schemas.microsoft.com/office/drawing/2014/main" id="{ABFC1522-601B-9F01-5D2B-C004695971AE}"/>
              </a:ext>
            </a:extLst>
          </p:cNvPr>
          <p:cNvSpPr/>
          <p:nvPr/>
        </p:nvSpPr>
        <p:spPr>
          <a:xfrm>
            <a:off x="572035" y="4900958"/>
            <a:ext cx="906135" cy="1008449"/>
          </a:xfrm>
          <a:prstGeom prst="rect">
            <a:avLst/>
          </a:prstGeom>
          <a:noFill/>
          <a:ln>
            <a:solidFill>
              <a:srgbClr val="6F78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2" name="Rectangle 11">
            <a:extLst>
              <a:ext uri="{FF2B5EF4-FFF2-40B4-BE49-F238E27FC236}">
                <a16:creationId xmlns:a16="http://schemas.microsoft.com/office/drawing/2014/main" id="{0787724F-9208-5AFD-BE9F-10D73B73AEC2}"/>
              </a:ext>
            </a:extLst>
          </p:cNvPr>
          <p:cNvSpPr/>
          <p:nvPr/>
        </p:nvSpPr>
        <p:spPr>
          <a:xfrm>
            <a:off x="572035" y="2460190"/>
            <a:ext cx="906135" cy="1008449"/>
          </a:xfrm>
          <a:prstGeom prst="rect">
            <a:avLst/>
          </a:prstGeom>
          <a:noFill/>
          <a:ln>
            <a:solidFill>
              <a:srgbClr val="6F78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3" name="Rectangle 12">
            <a:extLst>
              <a:ext uri="{FF2B5EF4-FFF2-40B4-BE49-F238E27FC236}">
                <a16:creationId xmlns:a16="http://schemas.microsoft.com/office/drawing/2014/main" id="{698532D7-BFC2-FB6F-4601-3E0AE0FFF7D2}"/>
              </a:ext>
            </a:extLst>
          </p:cNvPr>
          <p:cNvSpPr/>
          <p:nvPr/>
        </p:nvSpPr>
        <p:spPr>
          <a:xfrm>
            <a:off x="572035" y="1250233"/>
            <a:ext cx="906135" cy="1008449"/>
          </a:xfrm>
          <a:prstGeom prst="rect">
            <a:avLst/>
          </a:prstGeom>
          <a:noFill/>
          <a:ln>
            <a:solidFill>
              <a:srgbClr val="6F78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4" name="Rectangle 13">
            <a:extLst>
              <a:ext uri="{FF2B5EF4-FFF2-40B4-BE49-F238E27FC236}">
                <a16:creationId xmlns:a16="http://schemas.microsoft.com/office/drawing/2014/main" id="{9DD4FE44-29E6-7E4D-3EA4-10B127F20959}"/>
              </a:ext>
            </a:extLst>
          </p:cNvPr>
          <p:cNvSpPr/>
          <p:nvPr/>
        </p:nvSpPr>
        <p:spPr>
          <a:xfrm>
            <a:off x="6549089" y="1250233"/>
            <a:ext cx="906135" cy="1008449"/>
          </a:xfrm>
          <a:prstGeom prst="rect">
            <a:avLst/>
          </a:prstGeom>
          <a:noFill/>
          <a:ln>
            <a:solidFill>
              <a:srgbClr val="6F78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5" name="Rectangle 14">
            <a:extLst>
              <a:ext uri="{FF2B5EF4-FFF2-40B4-BE49-F238E27FC236}">
                <a16:creationId xmlns:a16="http://schemas.microsoft.com/office/drawing/2014/main" id="{72A200D7-A936-7F8C-6889-F27C5727D433}"/>
              </a:ext>
            </a:extLst>
          </p:cNvPr>
          <p:cNvSpPr/>
          <p:nvPr/>
        </p:nvSpPr>
        <p:spPr>
          <a:xfrm>
            <a:off x="6549089" y="2460190"/>
            <a:ext cx="906135" cy="1008449"/>
          </a:xfrm>
          <a:prstGeom prst="rect">
            <a:avLst/>
          </a:prstGeom>
          <a:noFill/>
          <a:ln>
            <a:solidFill>
              <a:srgbClr val="6F78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6" name="Rectangle 15">
            <a:extLst>
              <a:ext uri="{FF2B5EF4-FFF2-40B4-BE49-F238E27FC236}">
                <a16:creationId xmlns:a16="http://schemas.microsoft.com/office/drawing/2014/main" id="{7BF221A8-530A-DA91-6AFE-1731298446F7}"/>
              </a:ext>
            </a:extLst>
          </p:cNvPr>
          <p:cNvSpPr/>
          <p:nvPr/>
        </p:nvSpPr>
        <p:spPr>
          <a:xfrm>
            <a:off x="6549089" y="3704835"/>
            <a:ext cx="906135" cy="1008449"/>
          </a:xfrm>
          <a:prstGeom prst="rect">
            <a:avLst/>
          </a:prstGeom>
          <a:noFill/>
          <a:ln>
            <a:solidFill>
              <a:srgbClr val="6F78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Tree>
    <p:extLst>
      <p:ext uri="{BB962C8B-B14F-4D97-AF65-F5344CB8AC3E}">
        <p14:creationId xmlns:p14="http://schemas.microsoft.com/office/powerpoint/2010/main" val="52460619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heme/theme1.xml><?xml version="1.0" encoding="utf-8"?>
<a:theme xmlns:a="http://schemas.openxmlformats.org/drawingml/2006/main" name="White bkgrnd master">
  <a:themeElements>
    <a:clrScheme name="2020 Gartner Theme-003">
      <a:dk1>
        <a:sysClr val="windowText" lastClr="000000"/>
      </a:dk1>
      <a:lt1>
        <a:sysClr val="window" lastClr="FFFFFF"/>
      </a:lt1>
      <a:dk2>
        <a:srgbClr val="002856"/>
      </a:dk2>
      <a:lt2>
        <a:srgbClr val="FFFFFF"/>
      </a:lt2>
      <a:accent1>
        <a:srgbClr val="002856"/>
      </a:accent1>
      <a:accent2>
        <a:srgbClr val="6F7878"/>
      </a:accent2>
      <a:accent3>
        <a:srgbClr val="979D9D"/>
      </a:accent3>
      <a:accent4>
        <a:srgbClr val="009AD7"/>
      </a:accent4>
      <a:accent5>
        <a:srgbClr val="FF540A"/>
      </a:accent5>
      <a:accent6>
        <a:srgbClr val="FEC10D"/>
      </a:accent6>
      <a:hlink>
        <a:srgbClr val="0052D6"/>
      </a:hlink>
      <a:folHlink>
        <a:srgbClr val="0045B5"/>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noFill/>
        <a:ln w="12700" cap="flat" cmpd="sng">
          <a:solidFill>
            <a:srgbClr val="6F7878"/>
          </a:solidFill>
          <a:prstDash val="solid"/>
          <a:round/>
          <a:headEnd type="none" w="lg" len="med"/>
          <a:tailEnd type="none" w="lg" len="med"/>
        </a:ln>
      </a:spPr>
      <a:bodyPr/>
      <a:lstStyle/>
    </a:lnDef>
    <a:txDef>
      <a:spPr>
        <a:noFill/>
      </a:spPr>
      <a:bodyPr wrap="none" lIns="0" rIns="0" rtlCol="0">
        <a:spAutoFit/>
      </a:bodyPr>
      <a:lstStyle>
        <a:defPPr algn="l">
          <a:spcBef>
            <a:spcPts val="600"/>
          </a:spcBef>
          <a:defRPr dirty="0" smtClean="0"/>
        </a:defPPr>
      </a:lstStyle>
    </a:txDef>
  </a:objectDefaults>
  <a:extraClrSchemeLst/>
  <a:custClrLst>
    <a:custClr name="GBlue">
      <a:srgbClr val="002856"/>
    </a:custClr>
    <a:custClr name="Sky">
      <a:srgbClr val="009AD7"/>
    </a:custClr>
    <a:custClr name="Surf">
      <a:srgbClr val="06C4B0"/>
    </a:custClr>
    <a:custClr name="Tangerine">
      <a:srgbClr val="FF540A"/>
    </a:custClr>
    <a:custClr name="Lemon">
      <a:srgbClr val="FEC10D"/>
    </a:custClr>
    <a:custClr name="Rose">
      <a:srgbClr val="E81159"/>
    </a:custClr>
    <a:custClr name="White">
      <a:srgbClr val="FFFFFF"/>
    </a:custClr>
    <a:custClr name="Steel">
      <a:srgbClr val="6F7878"/>
    </a:custClr>
    <a:custClr name="Black">
      <a:srgbClr val="000000"/>
    </a:custClr>
    <a:custClr name="Error Red">
      <a:srgbClr val="DE0A01"/>
    </a:custClr>
    <a:custClr name="GBlue Tint1">
      <a:srgbClr val="6A80A3"/>
    </a:custClr>
    <a:custClr name="Sky Tint1">
      <a:srgbClr val="49C5F4"/>
    </a:custClr>
    <a:custClr name="Surf Tint1">
      <a:srgbClr val="4EDCCA"/>
    </a:custClr>
    <a:custClr name="Tangerine Tint1">
      <a:srgbClr val="FF986C"/>
    </a:custClr>
    <a:custClr name="Lemon Tint1">
      <a:srgbClr val="FEDA6E"/>
    </a:custClr>
    <a:custClr name="Rose Tint1">
      <a:srgbClr val="F4729D"/>
    </a:custClr>
    <a:custClr name="White">
      <a:srgbClr val="FFFFFF"/>
    </a:custClr>
    <a:custClr name="Steel Tint1">
      <a:srgbClr val="979D9D"/>
    </a:custClr>
    <a:custClr name="White">
      <a:srgbClr val="FFFFFF"/>
    </a:custClr>
    <a:custClr name="Warning Yellow">
      <a:srgbClr val="F5AB23"/>
    </a:custClr>
    <a:custClr name="GBlue Tint2">
      <a:srgbClr val="A1B3CA"/>
    </a:custClr>
    <a:custClr name="Sky Tint2">
      <a:srgbClr val="91DCF8"/>
    </a:custClr>
    <a:custClr name="Surf Tint2">
      <a:srgbClr val="95EADF"/>
    </a:custClr>
    <a:custClr name="Tangerine Tint2">
      <a:srgbClr val="FBC9A6"/>
    </a:custClr>
    <a:custClr name="Lemon Tint2">
      <a:srgbClr val="FFEDB3"/>
    </a:custClr>
    <a:custClr name="Rose Tint2">
      <a:srgbClr val="F9C1D2"/>
    </a:custClr>
    <a:custClr name="White">
      <a:srgbClr val="FFFFFF"/>
    </a:custClr>
    <a:custClr name="Steel Tint2">
      <a:srgbClr val="BDBDBD"/>
    </a:custClr>
    <a:custClr name="White">
      <a:srgbClr val="FFFFFF"/>
    </a:custClr>
    <a:custClr name="Success Green">
      <a:srgbClr val="00A76D"/>
    </a:custClr>
    <a:custClr name="GBlue Tint3">
      <a:srgbClr val="D0DEEA"/>
    </a:custClr>
    <a:custClr name="Sky Dark1">
      <a:srgbClr val="0073A1"/>
    </a:custClr>
    <a:custClr name="Surf Dark1">
      <a:srgbClr val="048D7F"/>
    </a:custClr>
    <a:custClr name="Tangerine Dark1">
      <a:srgbClr val="BF3F07"/>
    </a:custClr>
    <a:custClr name="Lemon Dark1">
      <a:srgbClr val="BE910A"/>
    </a:custClr>
    <a:custClr name="Rose Dark1">
      <a:srgbClr val="AE0D43"/>
    </a:custClr>
    <a:custClr name="White">
      <a:srgbClr val="FFFFFF"/>
    </a:custClr>
    <a:custClr name="Steel Tint3">
      <a:srgbClr val="D3D3D3"/>
    </a:custClr>
    <a:custClr name="White">
      <a:srgbClr val="FFFFFF"/>
    </a:custClr>
    <a:custClr name="Background Gray">
      <a:srgbClr val="F4F4F4"/>
    </a:custClr>
    <a:custClr name="GBlue Dark1">
      <a:srgbClr val="355578"/>
    </a:custClr>
    <a:custClr name="Sky Dark2">
      <a:srgbClr val="004D6B"/>
    </a:custClr>
    <a:custClr name="Surf Dark2">
      <a:srgbClr val="036258"/>
    </a:custClr>
    <a:custClr name="Tangerine Dark2">
      <a:srgbClr val="7F2A05"/>
    </a:custClr>
    <a:custClr name="Lemon Dark2">
      <a:srgbClr val="7F6006"/>
    </a:custClr>
    <a:custClr name="Rose Dark2">
      <a:srgbClr val="74082C"/>
    </a:custClr>
    <a:custClr name="White">
      <a:srgbClr val="FFFFFF"/>
    </a:custClr>
    <a:custClr name="Steel Dark">
      <a:srgbClr val="535A5A"/>
    </a:custClr>
    <a:custClr name="White">
      <a:srgbClr val="FFFFFF"/>
    </a:custClr>
    <a:custClr name="Link Blue">
      <a:srgbClr val="0052D6"/>
    </a:custClr>
  </a:custClrLst>
  <a:extLst>
    <a:ext uri="{05A4C25C-085E-4340-85A3-A5531E510DB2}">
      <thm15:themeFamily xmlns:thm15="http://schemas.microsoft.com/office/thememl/2012/main" name="Gartner_Corporate_PPT_Template_16x9.potx" id="{32B46400-CF51-4A33-BE93-032EBD09209C}" vid="{AB8827A0-F702-4494-B1D3-4B40365FEC60}"/>
    </a:ext>
  </a:extLst>
</a:theme>
</file>

<file path=ppt/theme/theme2.xml><?xml version="1.0" encoding="utf-8"?>
<a:theme xmlns:a="http://schemas.openxmlformats.org/drawingml/2006/main" name="Blue bkgrnd master">
  <a:themeElements>
    <a:clrScheme name="2020 Gartner Theme-003">
      <a:dk1>
        <a:sysClr val="windowText" lastClr="000000"/>
      </a:dk1>
      <a:lt1>
        <a:sysClr val="window" lastClr="FFFFFF"/>
      </a:lt1>
      <a:dk2>
        <a:srgbClr val="002856"/>
      </a:dk2>
      <a:lt2>
        <a:srgbClr val="FFFFFF"/>
      </a:lt2>
      <a:accent1>
        <a:srgbClr val="002856"/>
      </a:accent1>
      <a:accent2>
        <a:srgbClr val="6F7878"/>
      </a:accent2>
      <a:accent3>
        <a:srgbClr val="979D9D"/>
      </a:accent3>
      <a:accent4>
        <a:srgbClr val="009AD7"/>
      </a:accent4>
      <a:accent5>
        <a:srgbClr val="FF540A"/>
      </a:accent5>
      <a:accent6>
        <a:srgbClr val="FEC10D"/>
      </a:accent6>
      <a:hlink>
        <a:srgbClr val="0052D6"/>
      </a:hlink>
      <a:folHlink>
        <a:srgbClr val="0045B5"/>
      </a:folHlink>
    </a:clrScheme>
    <a:fontScheme name="Custom 1">
      <a:majorFont>
        <a:latin typeface="Arial Black"/>
        <a:ea typeface=""/>
        <a:cs typeface=""/>
      </a:majorFont>
      <a:minorFont>
        <a:latin typeface="Arial"/>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accent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rIns="0" rtlCol="0">
        <a:spAutoFit/>
      </a:bodyPr>
      <a:lstStyle>
        <a:defPPr algn="l">
          <a:defRPr dirty="0" smtClean="0"/>
        </a:defPPr>
      </a:lstStyle>
    </a:txDef>
  </a:objectDefaults>
  <a:extraClrSchemeLst/>
  <a:custClrLst>
    <a:custClr name="GBlue">
      <a:srgbClr val="002856"/>
    </a:custClr>
    <a:custClr name="Sky">
      <a:srgbClr val="009AD7"/>
    </a:custClr>
    <a:custClr name="Surf">
      <a:srgbClr val="06C4B0"/>
    </a:custClr>
    <a:custClr name="Tangerine">
      <a:srgbClr val="FF540A"/>
    </a:custClr>
    <a:custClr name="Lemon">
      <a:srgbClr val="FEC10D"/>
    </a:custClr>
    <a:custClr name="Rose">
      <a:srgbClr val="E81159"/>
    </a:custClr>
    <a:custClr name="White">
      <a:srgbClr val="FFFFFF"/>
    </a:custClr>
    <a:custClr name="Steel">
      <a:srgbClr val="6F7878"/>
    </a:custClr>
    <a:custClr name="Black">
      <a:srgbClr val="000000"/>
    </a:custClr>
    <a:custClr name="Error Red">
      <a:srgbClr val="DE0A01"/>
    </a:custClr>
    <a:custClr name="GBlue Tint1">
      <a:srgbClr val="6A80A3"/>
    </a:custClr>
    <a:custClr name="Sky Tint1">
      <a:srgbClr val="49C5F4"/>
    </a:custClr>
    <a:custClr name="Surf Tint1">
      <a:srgbClr val="4EDCCA"/>
    </a:custClr>
    <a:custClr name="Tangerine Tint1">
      <a:srgbClr val="FF986C"/>
    </a:custClr>
    <a:custClr name="Lemon Tint1">
      <a:srgbClr val="FEDA6E"/>
    </a:custClr>
    <a:custClr name="Rose Tint1">
      <a:srgbClr val="F4729D"/>
    </a:custClr>
    <a:custClr name="White">
      <a:srgbClr val="FFFFFF"/>
    </a:custClr>
    <a:custClr name="Steel Tint1">
      <a:srgbClr val="979D9D"/>
    </a:custClr>
    <a:custClr name="White">
      <a:srgbClr val="FFFFFF"/>
    </a:custClr>
    <a:custClr name="Warning Yellow">
      <a:srgbClr val="F5AB23"/>
    </a:custClr>
    <a:custClr name="GBlue Tint2">
      <a:srgbClr val="A1B3CA"/>
    </a:custClr>
    <a:custClr name="Sky Tint2">
      <a:srgbClr val="91DCF8"/>
    </a:custClr>
    <a:custClr name="Surf Tint2">
      <a:srgbClr val="95EADF"/>
    </a:custClr>
    <a:custClr name="Tangerine Tint2">
      <a:srgbClr val="FBC9A6"/>
    </a:custClr>
    <a:custClr name="Lemon Tint2">
      <a:srgbClr val="FFEDB3"/>
    </a:custClr>
    <a:custClr name="Rose Tint2">
      <a:srgbClr val="F9C1D2"/>
    </a:custClr>
    <a:custClr name="White">
      <a:srgbClr val="FFFFFF"/>
    </a:custClr>
    <a:custClr name="Steel Tint2">
      <a:srgbClr val="BDBDBD"/>
    </a:custClr>
    <a:custClr name="White">
      <a:srgbClr val="FFFFFF"/>
    </a:custClr>
    <a:custClr name="Success Green">
      <a:srgbClr val="00A76D"/>
    </a:custClr>
    <a:custClr name="GBlue Tint3">
      <a:srgbClr val="D0DEEA"/>
    </a:custClr>
    <a:custClr name="Sky Dark1">
      <a:srgbClr val="0073A1"/>
    </a:custClr>
    <a:custClr name="Surf Dark1">
      <a:srgbClr val="048D7F"/>
    </a:custClr>
    <a:custClr name="Tangerine Dark1">
      <a:srgbClr val="BF3F07"/>
    </a:custClr>
    <a:custClr name="Lemon Dark1">
      <a:srgbClr val="BE910A"/>
    </a:custClr>
    <a:custClr name="Rose Dark1">
      <a:srgbClr val="AE0D43"/>
    </a:custClr>
    <a:custClr name="White">
      <a:srgbClr val="FFFFFF"/>
    </a:custClr>
    <a:custClr name="Steel Tint3">
      <a:srgbClr val="D3D3D3"/>
    </a:custClr>
    <a:custClr name="White">
      <a:srgbClr val="FFFFFF"/>
    </a:custClr>
    <a:custClr name="Background Gray">
      <a:srgbClr val="F4F4F4"/>
    </a:custClr>
    <a:custClr name="GBlue Dark1">
      <a:srgbClr val="355578"/>
    </a:custClr>
    <a:custClr name="Sky Dark2">
      <a:srgbClr val="004D6B"/>
    </a:custClr>
    <a:custClr name="Surf Dark2">
      <a:srgbClr val="036258"/>
    </a:custClr>
    <a:custClr name="Tangerine Dark2">
      <a:srgbClr val="7F2A05"/>
    </a:custClr>
    <a:custClr name="Lemon Dark2">
      <a:srgbClr val="7F6006"/>
    </a:custClr>
    <a:custClr name="Rose Dark2">
      <a:srgbClr val="74082C"/>
    </a:custClr>
    <a:custClr name="White">
      <a:srgbClr val="FFFFFF"/>
    </a:custClr>
    <a:custClr name="Steel Dark">
      <a:srgbClr val="535A5A"/>
    </a:custClr>
    <a:custClr name="White">
      <a:srgbClr val="FFFFFF"/>
    </a:custClr>
    <a:custClr name="Link Blue">
      <a:srgbClr val="0052D6"/>
    </a:custClr>
  </a:custClrLst>
  <a:extLst>
    <a:ext uri="{05A4C25C-085E-4340-85A3-A5531E510DB2}">
      <thm15:themeFamily xmlns:thm15="http://schemas.microsoft.com/office/thememl/2012/main" name="Gartner_Corporate_PPT_Template_16x9.potx" id="{32B46400-CF51-4A33-BE93-032EBD09209C}" vid="{8116EE10-0ADA-4268-AAE5-30EC6F5E90BA}"/>
    </a:ext>
  </a:extLst>
</a:theme>
</file>

<file path=ppt/theme/theme3.xml><?xml version="1.0" encoding="utf-8"?>
<a:theme xmlns:a="http://schemas.openxmlformats.org/drawingml/2006/main" name="White bk accent color options">
  <a:themeElements>
    <a:clrScheme name="2020 Gartner Theme-003">
      <a:dk1>
        <a:sysClr val="windowText" lastClr="000000"/>
      </a:dk1>
      <a:lt1>
        <a:sysClr val="window" lastClr="FFFFFF"/>
      </a:lt1>
      <a:dk2>
        <a:srgbClr val="002856"/>
      </a:dk2>
      <a:lt2>
        <a:srgbClr val="FFFFFF"/>
      </a:lt2>
      <a:accent1>
        <a:srgbClr val="002856"/>
      </a:accent1>
      <a:accent2>
        <a:srgbClr val="6F7878"/>
      </a:accent2>
      <a:accent3>
        <a:srgbClr val="979D9D"/>
      </a:accent3>
      <a:accent4>
        <a:srgbClr val="009AD7"/>
      </a:accent4>
      <a:accent5>
        <a:srgbClr val="FF540A"/>
      </a:accent5>
      <a:accent6>
        <a:srgbClr val="FEC10D"/>
      </a:accent6>
      <a:hlink>
        <a:srgbClr val="0052D6"/>
      </a:hlink>
      <a:folHlink>
        <a:srgbClr val="0045B5"/>
      </a:folHlink>
    </a:clrScheme>
    <a:fontScheme name="Custom 1">
      <a:majorFont>
        <a:latin typeface="Arial Black"/>
        <a:ea typeface=""/>
        <a:cs typeface=""/>
      </a:majorFont>
      <a:minorFont>
        <a:latin typeface="Arial"/>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accent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rIns="0" rtlCol="0">
        <a:spAutoFit/>
      </a:bodyPr>
      <a:lstStyle>
        <a:defPPr algn="l">
          <a:defRPr dirty="0" smtClean="0"/>
        </a:defPPr>
      </a:lstStyle>
    </a:txDef>
  </a:objectDefaults>
  <a:extraClrSchemeLst/>
  <a:custClrLst>
    <a:custClr name="GBlue">
      <a:srgbClr val="002856"/>
    </a:custClr>
    <a:custClr name="Sky">
      <a:srgbClr val="009AD7"/>
    </a:custClr>
    <a:custClr name="Surf">
      <a:srgbClr val="06C4B0"/>
    </a:custClr>
    <a:custClr name="Tangerine">
      <a:srgbClr val="FF540A"/>
    </a:custClr>
    <a:custClr name="Lemon">
      <a:srgbClr val="FEC10D"/>
    </a:custClr>
    <a:custClr name="Rose">
      <a:srgbClr val="E81159"/>
    </a:custClr>
    <a:custClr name="White">
      <a:srgbClr val="FFFFFF"/>
    </a:custClr>
    <a:custClr name="Steel">
      <a:srgbClr val="6F7878"/>
    </a:custClr>
    <a:custClr name="Black">
      <a:srgbClr val="000000"/>
    </a:custClr>
    <a:custClr name="Error Red">
      <a:srgbClr val="DE0A01"/>
    </a:custClr>
    <a:custClr name="GBlue Tint1">
      <a:srgbClr val="6A80A3"/>
    </a:custClr>
    <a:custClr name="Sky Tint1">
      <a:srgbClr val="49C5F4"/>
    </a:custClr>
    <a:custClr name="Surf Tint1">
      <a:srgbClr val="4EDCCA"/>
    </a:custClr>
    <a:custClr name="Tangerine Tint1">
      <a:srgbClr val="FF986C"/>
    </a:custClr>
    <a:custClr name="Lemon Tint1">
      <a:srgbClr val="FEDA6E"/>
    </a:custClr>
    <a:custClr name="Rose Tint1">
      <a:srgbClr val="F4729D"/>
    </a:custClr>
    <a:custClr name="White">
      <a:srgbClr val="FFFFFF"/>
    </a:custClr>
    <a:custClr name="Steel Tint1">
      <a:srgbClr val="979D9D"/>
    </a:custClr>
    <a:custClr name="White">
      <a:srgbClr val="FFFFFF"/>
    </a:custClr>
    <a:custClr name="Warning Yellow">
      <a:srgbClr val="F5AB23"/>
    </a:custClr>
    <a:custClr name="GBlue Tint2">
      <a:srgbClr val="A1B3CA"/>
    </a:custClr>
    <a:custClr name="Sky Tint2">
      <a:srgbClr val="91DCF8"/>
    </a:custClr>
    <a:custClr name="Surf Tint2">
      <a:srgbClr val="95EADF"/>
    </a:custClr>
    <a:custClr name="Tangerine Tint2">
      <a:srgbClr val="FBC9A6"/>
    </a:custClr>
    <a:custClr name="Lemon Tint2">
      <a:srgbClr val="FFEDB3"/>
    </a:custClr>
    <a:custClr name="Rose Tint2">
      <a:srgbClr val="F9C1D2"/>
    </a:custClr>
    <a:custClr name="White">
      <a:srgbClr val="FFFFFF"/>
    </a:custClr>
    <a:custClr name="Steel Tint2">
      <a:srgbClr val="BDBDBD"/>
    </a:custClr>
    <a:custClr name="White">
      <a:srgbClr val="FFFFFF"/>
    </a:custClr>
    <a:custClr name="Success Green">
      <a:srgbClr val="00A76D"/>
    </a:custClr>
    <a:custClr name="GBlue Tint3">
      <a:srgbClr val="D0DEEA"/>
    </a:custClr>
    <a:custClr name="Sky Dark1">
      <a:srgbClr val="0073A1"/>
    </a:custClr>
    <a:custClr name="Surf Dark1">
      <a:srgbClr val="048D7F"/>
    </a:custClr>
    <a:custClr name="Tangerine Dark1">
      <a:srgbClr val="BF3F07"/>
    </a:custClr>
    <a:custClr name="Lemon Dark1">
      <a:srgbClr val="BE910A"/>
    </a:custClr>
    <a:custClr name="Rose Dark1">
      <a:srgbClr val="AE0D43"/>
    </a:custClr>
    <a:custClr name="White">
      <a:srgbClr val="FFFFFF"/>
    </a:custClr>
    <a:custClr name="Steel Tint3">
      <a:srgbClr val="D3D3D3"/>
    </a:custClr>
    <a:custClr name="White">
      <a:srgbClr val="FFFFFF"/>
    </a:custClr>
    <a:custClr name="Background Gray">
      <a:srgbClr val="F4F4F4"/>
    </a:custClr>
    <a:custClr name="GBlue Dark1">
      <a:srgbClr val="355578"/>
    </a:custClr>
    <a:custClr name="Sky Dark2">
      <a:srgbClr val="004D6B"/>
    </a:custClr>
    <a:custClr name="Surf Dark2">
      <a:srgbClr val="036258"/>
    </a:custClr>
    <a:custClr name="Tangerine Dark2">
      <a:srgbClr val="7F2A05"/>
    </a:custClr>
    <a:custClr name="Lemon Dark2">
      <a:srgbClr val="7F6006"/>
    </a:custClr>
    <a:custClr name="Rose Dark2">
      <a:srgbClr val="74082C"/>
    </a:custClr>
    <a:custClr name="White">
      <a:srgbClr val="FFFFFF"/>
    </a:custClr>
    <a:custClr name="Steel Dark">
      <a:srgbClr val="535A5A"/>
    </a:custClr>
    <a:custClr name="White">
      <a:srgbClr val="FFFFFF"/>
    </a:custClr>
    <a:custClr name="Link Blue">
      <a:srgbClr val="0052D6"/>
    </a:custClr>
  </a:custClrLst>
  <a:extLst>
    <a:ext uri="{05A4C25C-085E-4340-85A3-A5531E510DB2}">
      <thm15:themeFamily xmlns:thm15="http://schemas.microsoft.com/office/thememl/2012/main" name="Gartner_Corporate_PPT_Template_16x9.potx" id="{32B46400-CF51-4A33-BE93-032EBD09209C}" vid="{6E259ABC-D790-4982-AD57-6C9C9097FDBC}"/>
    </a:ext>
  </a:extLst>
</a:theme>
</file>

<file path=ppt/theme/theme4.xml><?xml version="1.0" encoding="utf-8"?>
<a:theme xmlns:a="http://schemas.openxmlformats.org/drawingml/2006/main" name="Blue bk accent color options">
  <a:themeElements>
    <a:clrScheme name="2020 Gartner Theme-003">
      <a:dk1>
        <a:sysClr val="windowText" lastClr="000000"/>
      </a:dk1>
      <a:lt1>
        <a:sysClr val="window" lastClr="FFFFFF"/>
      </a:lt1>
      <a:dk2>
        <a:srgbClr val="002856"/>
      </a:dk2>
      <a:lt2>
        <a:srgbClr val="FFFFFF"/>
      </a:lt2>
      <a:accent1>
        <a:srgbClr val="002856"/>
      </a:accent1>
      <a:accent2>
        <a:srgbClr val="6F7878"/>
      </a:accent2>
      <a:accent3>
        <a:srgbClr val="979D9D"/>
      </a:accent3>
      <a:accent4>
        <a:srgbClr val="009AD7"/>
      </a:accent4>
      <a:accent5>
        <a:srgbClr val="FF540A"/>
      </a:accent5>
      <a:accent6>
        <a:srgbClr val="FEC10D"/>
      </a:accent6>
      <a:hlink>
        <a:srgbClr val="0052D6"/>
      </a:hlink>
      <a:folHlink>
        <a:srgbClr val="0045B5"/>
      </a:folHlink>
    </a:clrScheme>
    <a:fontScheme name="Custom 1">
      <a:majorFont>
        <a:latin typeface="Arial Black"/>
        <a:ea typeface=""/>
        <a:cs typeface=""/>
      </a:majorFont>
      <a:minorFont>
        <a:latin typeface="Arial"/>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accent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rIns="0" rtlCol="0">
        <a:spAutoFit/>
      </a:bodyPr>
      <a:lstStyle>
        <a:defPPr algn="l">
          <a:defRPr dirty="0" smtClean="0"/>
        </a:defPPr>
      </a:lstStyle>
    </a:txDef>
  </a:objectDefaults>
  <a:extraClrSchemeLst/>
  <a:custClrLst>
    <a:custClr name="GBlue">
      <a:srgbClr val="002856"/>
    </a:custClr>
    <a:custClr name="Sky">
      <a:srgbClr val="009AD7"/>
    </a:custClr>
    <a:custClr name="Surf">
      <a:srgbClr val="06C4B0"/>
    </a:custClr>
    <a:custClr name="Tangerine">
      <a:srgbClr val="FF540A"/>
    </a:custClr>
    <a:custClr name="Lemon">
      <a:srgbClr val="FEC10D"/>
    </a:custClr>
    <a:custClr name="Rose">
      <a:srgbClr val="E81159"/>
    </a:custClr>
    <a:custClr name="White">
      <a:srgbClr val="FFFFFF"/>
    </a:custClr>
    <a:custClr name="Steel">
      <a:srgbClr val="6F7878"/>
    </a:custClr>
    <a:custClr name="Black">
      <a:srgbClr val="000000"/>
    </a:custClr>
    <a:custClr name="Error Red">
      <a:srgbClr val="DE0A01"/>
    </a:custClr>
    <a:custClr name="GBlue Tint1">
      <a:srgbClr val="6A80A3"/>
    </a:custClr>
    <a:custClr name="Sky Tint1">
      <a:srgbClr val="49C5F4"/>
    </a:custClr>
    <a:custClr name="Surf Tint1">
      <a:srgbClr val="4EDCCA"/>
    </a:custClr>
    <a:custClr name="Tangerine Tint1">
      <a:srgbClr val="FF986C"/>
    </a:custClr>
    <a:custClr name="Lemon Tint1">
      <a:srgbClr val="FEDA6E"/>
    </a:custClr>
    <a:custClr name="Rose Tint1">
      <a:srgbClr val="F4729D"/>
    </a:custClr>
    <a:custClr name="White">
      <a:srgbClr val="FFFFFF"/>
    </a:custClr>
    <a:custClr name="Steel Tint1">
      <a:srgbClr val="979D9D"/>
    </a:custClr>
    <a:custClr name="White">
      <a:srgbClr val="FFFFFF"/>
    </a:custClr>
    <a:custClr name="Warning Yellow">
      <a:srgbClr val="F5AB23"/>
    </a:custClr>
    <a:custClr name="GBlue Tint2">
      <a:srgbClr val="A1B3CA"/>
    </a:custClr>
    <a:custClr name="Sky Tint2">
      <a:srgbClr val="91DCF8"/>
    </a:custClr>
    <a:custClr name="Surf Tint2">
      <a:srgbClr val="95EADF"/>
    </a:custClr>
    <a:custClr name="Tangerine Tint2">
      <a:srgbClr val="FBC9A6"/>
    </a:custClr>
    <a:custClr name="Lemon Tint2">
      <a:srgbClr val="FFEDB3"/>
    </a:custClr>
    <a:custClr name="Rose Tint2">
      <a:srgbClr val="F9C1D2"/>
    </a:custClr>
    <a:custClr name="White">
      <a:srgbClr val="FFFFFF"/>
    </a:custClr>
    <a:custClr name="Steel Tint2">
      <a:srgbClr val="BDBDBD"/>
    </a:custClr>
    <a:custClr name="White">
      <a:srgbClr val="FFFFFF"/>
    </a:custClr>
    <a:custClr name="Success Green">
      <a:srgbClr val="00A76D"/>
    </a:custClr>
    <a:custClr name="GBlue Tint3">
      <a:srgbClr val="D0DEEA"/>
    </a:custClr>
    <a:custClr name="Sky Dark1">
      <a:srgbClr val="0073A1"/>
    </a:custClr>
    <a:custClr name="Surf Dark1">
      <a:srgbClr val="048D7F"/>
    </a:custClr>
    <a:custClr name="Tangerine Dark1">
      <a:srgbClr val="BF3F07"/>
    </a:custClr>
    <a:custClr name="Lemon Dark1">
      <a:srgbClr val="BE910A"/>
    </a:custClr>
    <a:custClr name="Rose Dark1">
      <a:srgbClr val="AE0D43"/>
    </a:custClr>
    <a:custClr name="White">
      <a:srgbClr val="FFFFFF"/>
    </a:custClr>
    <a:custClr name="Steel Tint3">
      <a:srgbClr val="D3D3D3"/>
    </a:custClr>
    <a:custClr name="White">
      <a:srgbClr val="FFFFFF"/>
    </a:custClr>
    <a:custClr name="Background Gray">
      <a:srgbClr val="F4F4F4"/>
    </a:custClr>
    <a:custClr name="GBlue Dark1">
      <a:srgbClr val="355578"/>
    </a:custClr>
    <a:custClr name="Sky Dark2">
      <a:srgbClr val="004D6B"/>
    </a:custClr>
    <a:custClr name="Surf Dark2">
      <a:srgbClr val="036258"/>
    </a:custClr>
    <a:custClr name="Tangerine Dark2">
      <a:srgbClr val="7F2A05"/>
    </a:custClr>
    <a:custClr name="Lemon Dark2">
      <a:srgbClr val="7F6006"/>
    </a:custClr>
    <a:custClr name="Rose Dark2">
      <a:srgbClr val="74082C"/>
    </a:custClr>
    <a:custClr name="White">
      <a:srgbClr val="FFFFFF"/>
    </a:custClr>
    <a:custClr name="Steel Dark">
      <a:srgbClr val="535A5A"/>
    </a:custClr>
    <a:custClr name="White">
      <a:srgbClr val="FFFFFF"/>
    </a:custClr>
    <a:custClr name="Link Blue">
      <a:srgbClr val="0052D6"/>
    </a:custClr>
  </a:custClrLst>
  <a:extLst>
    <a:ext uri="{05A4C25C-085E-4340-85A3-A5531E510DB2}">
      <thm15:themeFamily xmlns:thm15="http://schemas.microsoft.com/office/thememl/2012/main" name="Gartner_Corporate_PPT_Template_16x9.potx" id="{32B46400-CF51-4A33-BE93-032EBD09209C}" vid="{72C72329-1B84-429E-9348-1838CEF553AA}"/>
    </a:ext>
  </a:extLst>
</a:theme>
</file>

<file path=ppt/theme/theme5.xml><?xml version="1.0" encoding="utf-8"?>
<a:theme xmlns:a="http://schemas.openxmlformats.org/drawingml/2006/main" name="TSTT 2024 Template_Blue">
  <a:themeElements>
    <a:clrScheme name="2020 Gartner Theme-003">
      <a:dk1>
        <a:sysClr val="windowText" lastClr="000000"/>
      </a:dk1>
      <a:lt1>
        <a:sysClr val="window" lastClr="FFFFFF"/>
      </a:lt1>
      <a:dk2>
        <a:srgbClr val="002856"/>
      </a:dk2>
      <a:lt2>
        <a:srgbClr val="FFFFFF"/>
      </a:lt2>
      <a:accent1>
        <a:srgbClr val="002856"/>
      </a:accent1>
      <a:accent2>
        <a:srgbClr val="6F7878"/>
      </a:accent2>
      <a:accent3>
        <a:srgbClr val="979D9D"/>
      </a:accent3>
      <a:accent4>
        <a:srgbClr val="009AD7"/>
      </a:accent4>
      <a:accent5>
        <a:srgbClr val="FF540A"/>
      </a:accent5>
      <a:accent6>
        <a:srgbClr val="FEC10D"/>
      </a:accent6>
      <a:hlink>
        <a:srgbClr val="0052D6"/>
      </a:hlink>
      <a:folHlink>
        <a:srgbClr val="0045B5"/>
      </a:folHlink>
    </a:clrScheme>
    <a:fontScheme name="Custom 1">
      <a:majorFont>
        <a:latin typeface="Arial Black"/>
        <a:ea typeface=""/>
        <a:cs typeface=""/>
      </a:majorFont>
      <a:minorFont>
        <a:latin typeface="Arial"/>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accent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rIns="0" rtlCol="0">
        <a:spAutoFit/>
      </a:bodyPr>
      <a:lstStyle>
        <a:defPPr algn="l">
          <a:defRPr dirty="0" smtClean="0"/>
        </a:defPPr>
      </a:lstStyle>
    </a:txDef>
  </a:objectDefaults>
  <a:extraClrSchemeLst/>
  <a:custClrLst>
    <a:custClr name="GBlue">
      <a:srgbClr val="002856"/>
    </a:custClr>
    <a:custClr name="Sky">
      <a:srgbClr val="009AD7"/>
    </a:custClr>
    <a:custClr name="Surf">
      <a:srgbClr val="06C4B0"/>
    </a:custClr>
    <a:custClr name="Tangerine">
      <a:srgbClr val="FF540A"/>
    </a:custClr>
    <a:custClr name="Lemon">
      <a:srgbClr val="FEC10D"/>
    </a:custClr>
    <a:custClr name="Rose">
      <a:srgbClr val="E81159"/>
    </a:custClr>
    <a:custClr name="White">
      <a:srgbClr val="FFFFFF"/>
    </a:custClr>
    <a:custClr name="Steel">
      <a:srgbClr val="6F7878"/>
    </a:custClr>
    <a:custClr name="Black">
      <a:srgbClr val="000000"/>
    </a:custClr>
    <a:custClr name="Error Red">
      <a:srgbClr val="DE0A01"/>
    </a:custClr>
    <a:custClr name="GBlue Tint1">
      <a:srgbClr val="6A80A3"/>
    </a:custClr>
    <a:custClr name="Sky Tint1">
      <a:srgbClr val="49C5F4"/>
    </a:custClr>
    <a:custClr name="Surf Tint1">
      <a:srgbClr val="4EDCCA"/>
    </a:custClr>
    <a:custClr name="Tangerine Tint1">
      <a:srgbClr val="FF986C"/>
    </a:custClr>
    <a:custClr name="Lemon Tint1">
      <a:srgbClr val="FEDA6E"/>
    </a:custClr>
    <a:custClr name="Rose Tint1">
      <a:srgbClr val="F4729D"/>
    </a:custClr>
    <a:custClr name="White">
      <a:srgbClr val="FFFFFF"/>
    </a:custClr>
    <a:custClr name="Steel Tint1">
      <a:srgbClr val="979D9D"/>
    </a:custClr>
    <a:custClr name="White">
      <a:srgbClr val="FFFFFF"/>
    </a:custClr>
    <a:custClr name="Warning Yellow">
      <a:srgbClr val="F5AB23"/>
    </a:custClr>
    <a:custClr name="GBlue Tint2">
      <a:srgbClr val="A1B3CA"/>
    </a:custClr>
    <a:custClr name="Sky Tint2">
      <a:srgbClr val="91DCF8"/>
    </a:custClr>
    <a:custClr name="Surf Tint2">
      <a:srgbClr val="95EADF"/>
    </a:custClr>
    <a:custClr name="Tangerine Tint2">
      <a:srgbClr val="FBC9A6"/>
    </a:custClr>
    <a:custClr name="Lemon Tint2">
      <a:srgbClr val="FFEDB3"/>
    </a:custClr>
    <a:custClr name="Rose Tint2">
      <a:srgbClr val="F9C1D2"/>
    </a:custClr>
    <a:custClr name="White">
      <a:srgbClr val="FFFFFF"/>
    </a:custClr>
    <a:custClr name="Steel Tint2">
      <a:srgbClr val="BDBDBD"/>
    </a:custClr>
    <a:custClr name="White">
      <a:srgbClr val="FFFFFF"/>
    </a:custClr>
    <a:custClr name="Success Green">
      <a:srgbClr val="00A76D"/>
    </a:custClr>
    <a:custClr name="GBlue Tint3">
      <a:srgbClr val="D0DEEA"/>
    </a:custClr>
    <a:custClr name="Sky Dark1">
      <a:srgbClr val="0073A1"/>
    </a:custClr>
    <a:custClr name="Surf Dark1">
      <a:srgbClr val="048D7F"/>
    </a:custClr>
    <a:custClr name="Tangerine Dark1">
      <a:srgbClr val="BF3F07"/>
    </a:custClr>
    <a:custClr name="Lemon Dark1">
      <a:srgbClr val="BE910A"/>
    </a:custClr>
    <a:custClr name="Rose Dark1">
      <a:srgbClr val="AE0D43"/>
    </a:custClr>
    <a:custClr name="White">
      <a:srgbClr val="FFFFFF"/>
    </a:custClr>
    <a:custClr name="Steel Tint3">
      <a:srgbClr val="D3D3D3"/>
    </a:custClr>
    <a:custClr name="White">
      <a:srgbClr val="FFFFFF"/>
    </a:custClr>
    <a:custClr name="Background Gray">
      <a:srgbClr val="F4F4F4"/>
    </a:custClr>
    <a:custClr name="GBlue Dark1">
      <a:srgbClr val="355578"/>
    </a:custClr>
    <a:custClr name="Sky Dark2">
      <a:srgbClr val="004D6B"/>
    </a:custClr>
    <a:custClr name="Surf Dark2">
      <a:srgbClr val="036258"/>
    </a:custClr>
    <a:custClr name="Tangerine Dark2">
      <a:srgbClr val="7F2A05"/>
    </a:custClr>
    <a:custClr name="Lemon Dark2">
      <a:srgbClr val="7F6006"/>
    </a:custClr>
    <a:custClr name="Rose Dark2">
      <a:srgbClr val="74082C"/>
    </a:custClr>
    <a:custClr name="White">
      <a:srgbClr val="FFFFFF"/>
    </a:custClr>
    <a:custClr name="Steel Dark">
      <a:srgbClr val="535A5A"/>
    </a:custClr>
    <a:custClr name="White">
      <a:srgbClr val="FFFFFF"/>
    </a:custClr>
    <a:custClr name="Link Blue">
      <a:srgbClr val="0052D6"/>
    </a:custClr>
  </a:custClrLst>
  <a:extLst>
    <a:ext uri="{05A4C25C-085E-4340-85A3-A5531E510DB2}">
      <thm15:themeFamily xmlns:thm15="http://schemas.microsoft.com/office/thememl/2012/main" name="Gartner_Corporate_PPT_Template_16x9.potx" id="{32B46400-CF51-4A33-BE93-032EBD09209C}" vid="{72C72329-1B84-429E-9348-1838CEF553AA}"/>
    </a:ext>
  </a:extLst>
</a:theme>
</file>

<file path=ppt/theme/theme6.xml><?xml version="1.0" encoding="utf-8"?>
<a:theme xmlns:a="http://schemas.openxmlformats.org/drawingml/2006/main" name="TSTT 2024 Template_White">
  <a:themeElements>
    <a:clrScheme name="2020 Gartner Theme-003">
      <a:dk1>
        <a:sysClr val="windowText" lastClr="000000"/>
      </a:dk1>
      <a:lt1>
        <a:sysClr val="window" lastClr="FFFFFF"/>
      </a:lt1>
      <a:dk2>
        <a:srgbClr val="002856"/>
      </a:dk2>
      <a:lt2>
        <a:srgbClr val="FFFFFF"/>
      </a:lt2>
      <a:accent1>
        <a:srgbClr val="002856"/>
      </a:accent1>
      <a:accent2>
        <a:srgbClr val="6F7878"/>
      </a:accent2>
      <a:accent3>
        <a:srgbClr val="979D9D"/>
      </a:accent3>
      <a:accent4>
        <a:srgbClr val="009AD7"/>
      </a:accent4>
      <a:accent5>
        <a:srgbClr val="FF540A"/>
      </a:accent5>
      <a:accent6>
        <a:srgbClr val="FEC10D"/>
      </a:accent6>
      <a:hlink>
        <a:srgbClr val="0052D6"/>
      </a:hlink>
      <a:folHlink>
        <a:srgbClr val="0045B5"/>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noFill/>
        <a:ln w="12700" cap="flat" cmpd="sng">
          <a:solidFill>
            <a:srgbClr val="6F7878"/>
          </a:solidFill>
          <a:prstDash val="solid"/>
          <a:round/>
          <a:headEnd type="none" w="lg" len="med"/>
          <a:tailEnd type="none" w="lg" len="med"/>
        </a:ln>
      </a:spPr>
      <a:bodyPr/>
      <a:lstStyle/>
    </a:lnDef>
    <a:txDef>
      <a:spPr>
        <a:noFill/>
      </a:spPr>
      <a:bodyPr wrap="none" lIns="0" rIns="0" rtlCol="0">
        <a:spAutoFit/>
      </a:bodyPr>
      <a:lstStyle>
        <a:defPPr algn="l">
          <a:spcBef>
            <a:spcPts val="600"/>
          </a:spcBef>
          <a:defRPr dirty="0" smtClean="0"/>
        </a:defPPr>
      </a:lstStyle>
    </a:txDef>
  </a:objectDefaults>
  <a:extraClrSchemeLst/>
  <a:custClrLst>
    <a:custClr name="GBlue">
      <a:srgbClr val="002856"/>
    </a:custClr>
    <a:custClr name="Sky">
      <a:srgbClr val="009AD7"/>
    </a:custClr>
    <a:custClr name="Surf">
      <a:srgbClr val="06C4B0"/>
    </a:custClr>
    <a:custClr name="Tangerine">
      <a:srgbClr val="FF540A"/>
    </a:custClr>
    <a:custClr name="Lemon">
      <a:srgbClr val="FEC10D"/>
    </a:custClr>
    <a:custClr name="Rose">
      <a:srgbClr val="E81159"/>
    </a:custClr>
    <a:custClr name="White">
      <a:srgbClr val="FFFFFF"/>
    </a:custClr>
    <a:custClr name="Steel">
      <a:srgbClr val="6F7878"/>
    </a:custClr>
    <a:custClr name="Black">
      <a:srgbClr val="000000"/>
    </a:custClr>
    <a:custClr name="Error Red">
      <a:srgbClr val="DE0A01"/>
    </a:custClr>
    <a:custClr name="GBlue Tint1">
      <a:srgbClr val="6A80A3"/>
    </a:custClr>
    <a:custClr name="Sky Tint1">
      <a:srgbClr val="49C5F4"/>
    </a:custClr>
    <a:custClr name="Surf Tint1">
      <a:srgbClr val="4EDCCA"/>
    </a:custClr>
    <a:custClr name="Tangerine Tint1">
      <a:srgbClr val="FF986C"/>
    </a:custClr>
    <a:custClr name="Lemon Tint1">
      <a:srgbClr val="FEDA6E"/>
    </a:custClr>
    <a:custClr name="Rose Tint1">
      <a:srgbClr val="F4729D"/>
    </a:custClr>
    <a:custClr name="White">
      <a:srgbClr val="FFFFFF"/>
    </a:custClr>
    <a:custClr name="Steel Tint1">
      <a:srgbClr val="979D9D"/>
    </a:custClr>
    <a:custClr name="White">
      <a:srgbClr val="FFFFFF"/>
    </a:custClr>
    <a:custClr name="Warning Yellow">
      <a:srgbClr val="F5AB23"/>
    </a:custClr>
    <a:custClr name="GBlue Tint2">
      <a:srgbClr val="A1B3CA"/>
    </a:custClr>
    <a:custClr name="Sky Tint2">
      <a:srgbClr val="91DCF8"/>
    </a:custClr>
    <a:custClr name="Surf Tint2">
      <a:srgbClr val="95EADF"/>
    </a:custClr>
    <a:custClr name="Tangerine Tint2">
      <a:srgbClr val="FBC9A6"/>
    </a:custClr>
    <a:custClr name="Lemon Tint2">
      <a:srgbClr val="FFEDB3"/>
    </a:custClr>
    <a:custClr name="Rose Tint2">
      <a:srgbClr val="F9C1D2"/>
    </a:custClr>
    <a:custClr name="White">
      <a:srgbClr val="FFFFFF"/>
    </a:custClr>
    <a:custClr name="Steel Tint2">
      <a:srgbClr val="BDBDBD"/>
    </a:custClr>
    <a:custClr name="White">
      <a:srgbClr val="FFFFFF"/>
    </a:custClr>
    <a:custClr name="Success Green">
      <a:srgbClr val="00A76D"/>
    </a:custClr>
    <a:custClr name="GBlue Tint3">
      <a:srgbClr val="D0DEEA"/>
    </a:custClr>
    <a:custClr name="Sky Dark1">
      <a:srgbClr val="0073A1"/>
    </a:custClr>
    <a:custClr name="Surf Dark1">
      <a:srgbClr val="048D7F"/>
    </a:custClr>
    <a:custClr name="Tangerine Dark1">
      <a:srgbClr val="BF3F07"/>
    </a:custClr>
    <a:custClr name="Lemon Dark1">
      <a:srgbClr val="BE910A"/>
    </a:custClr>
    <a:custClr name="Rose Dark1">
      <a:srgbClr val="AE0D43"/>
    </a:custClr>
    <a:custClr name="White">
      <a:srgbClr val="FFFFFF"/>
    </a:custClr>
    <a:custClr name="Steel Tint3">
      <a:srgbClr val="D3D3D3"/>
    </a:custClr>
    <a:custClr name="White">
      <a:srgbClr val="FFFFFF"/>
    </a:custClr>
    <a:custClr name="Background Gray">
      <a:srgbClr val="F4F4F4"/>
    </a:custClr>
    <a:custClr name="GBlue Dark1">
      <a:srgbClr val="355578"/>
    </a:custClr>
    <a:custClr name="Sky Dark2">
      <a:srgbClr val="004D6B"/>
    </a:custClr>
    <a:custClr name="Surf Dark2">
      <a:srgbClr val="036258"/>
    </a:custClr>
    <a:custClr name="Tangerine Dark2">
      <a:srgbClr val="7F2A05"/>
    </a:custClr>
    <a:custClr name="Lemon Dark2">
      <a:srgbClr val="7F6006"/>
    </a:custClr>
    <a:custClr name="Rose Dark2">
      <a:srgbClr val="74082C"/>
    </a:custClr>
    <a:custClr name="White">
      <a:srgbClr val="FFFFFF"/>
    </a:custClr>
    <a:custClr name="Steel Dark">
      <a:srgbClr val="535A5A"/>
    </a:custClr>
    <a:custClr name="White">
      <a:srgbClr val="FFFFFF"/>
    </a:custClr>
    <a:custClr name="Link Blue">
      <a:srgbClr val="0052D6"/>
    </a:custClr>
  </a:custClrLst>
  <a:extLst>
    <a:ext uri="{05A4C25C-085E-4340-85A3-A5531E510DB2}">
      <thm15:themeFamily xmlns:thm15="http://schemas.microsoft.com/office/thememl/2012/main" name="Gartner_Corporate_PPT_Template_16x9.potx" id="{32B46400-CF51-4A33-BE93-032EBD09209C}" vid="{AB8827A0-F702-4494-B1D3-4B40365FEC60}"/>
    </a:ext>
  </a:extLst>
</a:theme>
</file>

<file path=ppt/theme/theme7.xml><?xml version="1.0" encoding="utf-8"?>
<a:theme xmlns:a="http://schemas.openxmlformats.org/drawingml/2006/main" name="Office Theme">
  <a:themeElements>
    <a:clrScheme name="2020 Gartner Theme-001">
      <a:dk1>
        <a:sysClr val="windowText" lastClr="000000"/>
      </a:dk1>
      <a:lt1>
        <a:sysClr val="window" lastClr="FFFFFF"/>
      </a:lt1>
      <a:dk2>
        <a:srgbClr val="002856"/>
      </a:dk2>
      <a:lt2>
        <a:srgbClr val="FFFFFF"/>
      </a:lt2>
      <a:accent1>
        <a:srgbClr val="002856"/>
      </a:accent1>
      <a:accent2>
        <a:srgbClr val="6F7878"/>
      </a:accent2>
      <a:accent3>
        <a:srgbClr val="979D9D"/>
      </a:accent3>
      <a:accent4>
        <a:srgbClr val="009AD7"/>
      </a:accent4>
      <a:accent5>
        <a:srgbClr val="FF540A"/>
      </a:accent5>
      <a:accent6>
        <a:srgbClr val="FEC10D"/>
      </a:accent6>
      <a:hlink>
        <a:srgbClr val="0052D7"/>
      </a:hlink>
      <a:folHlink>
        <a:srgbClr val="0045B5"/>
      </a:folHlink>
    </a:clrScheme>
    <a:fontScheme name="Custom 1">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Office Theme">
  <a:themeElements>
    <a:clrScheme name="2020 Gartner Theme-001">
      <a:dk1>
        <a:sysClr val="windowText" lastClr="000000"/>
      </a:dk1>
      <a:lt1>
        <a:sysClr val="window" lastClr="FFFFFF"/>
      </a:lt1>
      <a:dk2>
        <a:srgbClr val="002856"/>
      </a:dk2>
      <a:lt2>
        <a:srgbClr val="FFFFFF"/>
      </a:lt2>
      <a:accent1>
        <a:srgbClr val="002856"/>
      </a:accent1>
      <a:accent2>
        <a:srgbClr val="6F7878"/>
      </a:accent2>
      <a:accent3>
        <a:srgbClr val="979D9D"/>
      </a:accent3>
      <a:accent4>
        <a:srgbClr val="009AD7"/>
      </a:accent4>
      <a:accent5>
        <a:srgbClr val="FF540A"/>
      </a:accent5>
      <a:accent6>
        <a:srgbClr val="FEC10D"/>
      </a:accent6>
      <a:hlink>
        <a:srgbClr val="0052D7"/>
      </a:hlink>
      <a:folHlink>
        <a:srgbClr val="0045B5"/>
      </a:folHlink>
    </a:clrScheme>
    <a:fontScheme name="Custom 1">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ff322c05-a114-43cf-a07c-75857023d852" xsi:nil="true"/>
    <lcf76f155ced4ddcb4097134ff3c332f xmlns="173c18d0-64f6-43fd-a402-c6da20f8b057">
      <Terms xmlns="http://schemas.microsoft.com/office/infopath/2007/PartnerControls"/>
    </lcf76f155ced4ddcb4097134ff3c332f>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5395040E106F6045BF1D17FDD1C46C2E" ma:contentTypeVersion="12" ma:contentTypeDescription="Create a new document." ma:contentTypeScope="" ma:versionID="e92818dc338ce306d2d17b59c57d06eb">
  <xsd:schema xmlns:xsd="http://www.w3.org/2001/XMLSchema" xmlns:xs="http://www.w3.org/2001/XMLSchema" xmlns:p="http://schemas.microsoft.com/office/2006/metadata/properties" xmlns:ns2="173c18d0-64f6-43fd-a402-c6da20f8b057" xmlns:ns3="ff322c05-a114-43cf-a07c-75857023d852" targetNamespace="http://schemas.microsoft.com/office/2006/metadata/properties" ma:root="true" ma:fieldsID="253b3a1b38665427210845c16ba686de" ns2:_="" ns3:_="">
    <xsd:import namespace="173c18d0-64f6-43fd-a402-c6da20f8b057"/>
    <xsd:import namespace="ff322c05-a114-43cf-a07c-75857023d852"/>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lcf76f155ced4ddcb4097134ff3c332f" minOccurs="0"/>
                <xsd:element ref="ns3:TaxCatchAll" minOccurs="0"/>
                <xsd:element ref="ns2:MediaServiceObjectDetectorVersions" minOccurs="0"/>
                <xsd:element ref="ns2:MediaServiceGenerationTime" minOccurs="0"/>
                <xsd:element ref="ns2:MediaServiceEventHashCode" minOccurs="0"/>
                <xsd:element ref="ns2:MediaServiceOCR"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73c18d0-64f6-43fd-a402-c6da20f8b05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8af5e99b-f45a-473e-9035-af188538fb08"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15" nillable="true" ma:displayName="MediaServiceObjectDetectorVersions" ma:hidden="true" ma:indexed="true" ma:internalName="MediaServiceObjectDetectorVersion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DateTaken" ma:index="19" nillable="true" ma:displayName="MediaServiceDateTaken" ma:hidden="true" ma:indexed="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f322c05-a114-43cf-a07c-75857023d852"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TaxCatchAll" ma:index="14" nillable="true" ma:displayName="Taxonomy Catch All Column" ma:hidden="true" ma:list="{6e9b9cee-f526-46b6-befc-32ca15a803c6}" ma:internalName="TaxCatchAll" ma:showField="CatchAllData" ma:web="ff322c05-a114-43cf-a07c-75857023d852">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AB06DB6-58C1-4625-B330-304A97892144}">
  <ds:schemaRefs>
    <ds:schemaRef ds:uri="173c18d0-64f6-43fd-a402-c6da20f8b057"/>
    <ds:schemaRef ds:uri="ff322c05-a114-43cf-a07c-75857023d852"/>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1CAD67A9-CD4A-477F-AAB2-78893665A01F}">
  <ds:schemaRefs>
    <ds:schemaRef ds:uri="173c18d0-64f6-43fd-a402-c6da20f8b057"/>
    <ds:schemaRef ds:uri="ff322c05-a114-43cf-a07c-75857023d852"/>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879CF7F9-B558-4CBB-986D-FDDEE2CF04A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White bkgrnd master</Template>
  <TotalTime>7116</TotalTime>
  <Words>717</Words>
  <Application>Microsoft Office PowerPoint</Application>
  <PresentationFormat>Widescreen</PresentationFormat>
  <Paragraphs>68</Paragraphs>
  <Slides>9</Slides>
  <Notes>6</Notes>
  <HiddenSlides>0</HiddenSlides>
  <MMClips>0</MMClips>
  <ScaleCrop>false</ScaleCrop>
  <HeadingPairs>
    <vt:vector size="4" baseType="variant">
      <vt:variant>
        <vt:lpstr>Theme</vt:lpstr>
      </vt:variant>
      <vt:variant>
        <vt:i4>6</vt:i4>
      </vt:variant>
      <vt:variant>
        <vt:lpstr>Slide Titles</vt:lpstr>
      </vt:variant>
      <vt:variant>
        <vt:i4>9</vt:i4>
      </vt:variant>
    </vt:vector>
  </HeadingPairs>
  <TitlesOfParts>
    <vt:vector size="15" baseType="lpstr">
      <vt:lpstr>White bkgrnd master</vt:lpstr>
      <vt:lpstr>Blue bkgrnd master</vt:lpstr>
      <vt:lpstr>White bk accent color options</vt:lpstr>
      <vt:lpstr>Blue bk accent color options</vt:lpstr>
      <vt:lpstr>TSTT 2024 Template_Blue</vt:lpstr>
      <vt:lpstr>TSTT 2024 Template_White</vt:lpstr>
      <vt:lpstr>PowerPoint Presentation</vt:lpstr>
      <vt:lpstr>PowerPoint Presentation</vt:lpstr>
      <vt:lpstr>AI Trust, Risk and Security Management </vt:lpstr>
      <vt:lpstr>AI Trust, Risk and Security Management</vt:lpstr>
      <vt:lpstr>Fidelity | AI Model Operations at Scale</vt:lpstr>
      <vt:lpstr>Harver | Bias Reduction in Hiring Algorithms</vt:lpstr>
      <vt:lpstr>Recommendations for IT Leaders</vt:lpstr>
      <vt:lpstr>Recommended Gartner Research</vt:lpstr>
      <vt:lpstr>Gartner Analysts Covering AI TRiSM</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Silver,Nora</dc:creator>
  <cp:keywords/>
  <dc:description/>
  <cp:lastModifiedBy>Nora Silver</cp:lastModifiedBy>
  <cp:revision>82</cp:revision>
  <dcterms:created xsi:type="dcterms:W3CDTF">2023-08-02T21:41:38Z</dcterms:created>
  <dcterms:modified xsi:type="dcterms:W3CDTF">2023-10-12T20:25:34Z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0x0101005395040E106F6045BF1D17FDD1C46C2E</vt:lpwstr>
  </property>
  <property fmtid="{D5CDD505-2E9C-101B-9397-08002B2CF9AE}" pid="3" name="MediaServiceImageTags">
    <vt:lpwstr/>
  </property>
</Properties>
</file>