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80" r:id="rId2"/>
  </p:sldMasterIdLst>
  <p:notesMasterIdLst>
    <p:notesMasterId r:id="rId7"/>
  </p:notesMasterIdLst>
  <p:sldIdLst>
    <p:sldId id="256" r:id="rId3"/>
    <p:sldId id="257" r:id="rId4"/>
    <p:sldId id="258" r:id="rId5"/>
    <p:sldId id="259" r:id="rId6"/>
  </p:sldIdLst>
  <p:sldSz cx="12192000" cy="6858000"/>
  <p:notesSz cx="6858000" cy="9144000"/>
  <p:embeddedFontLst>
    <p:embeddedFont>
      <p:font typeface="Times" panose="02020603050405020304" pitchFamily="18" charset="0"/>
      <p:regular r:id="rId8"/>
      <p:bold r:id="rId9"/>
      <p:italic r:id="rId10"/>
      <p:boldItalic r:id="rId11"/>
    </p:embeddedFon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471">
          <p15:clr>
            <a:srgbClr val="A4A3A4"/>
          </p15:clr>
        </p15:guide>
        <p15:guide id="2" orient="horz" pos="2160">
          <p15:clr>
            <a:srgbClr val="A4A3A4"/>
          </p15:clr>
        </p15:guide>
        <p15:guide id="3" orient="horz" pos="1253">
          <p15:clr>
            <a:srgbClr val="A4A3A4"/>
          </p15:clr>
        </p15:guide>
        <p15:guide id="4" orient="horz" pos="340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N8PP0hfc35mfrJWbCbkbShsad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40" d="100"/>
          <a:sy n="40" d="100"/>
        </p:scale>
        <p:origin x="840" y="42"/>
      </p:cViewPr>
      <p:guideLst>
        <p:guide pos="6471"/>
        <p:guide orient="horz" pos="2160"/>
        <p:guide orient="horz" pos="1253"/>
        <p:guide orient="horz" pos="340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Top Trends in Data and Analytics for 2022</a:t>
            </a:r>
            <a:endParaRPr/>
          </a:p>
        </p:txBody>
      </p:sp>
      <p:sp>
        <p:nvSpPr>
          <p:cNvPr id="6" name="Google Shape;6;n"/>
          <p:cNvSpPr txBox="1"/>
          <p:nvPr/>
        </p:nvSpPr>
        <p:spPr>
          <a:xfrm>
            <a:off x="242370" y="8802011"/>
            <a:ext cx="3256479" cy="246221"/>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 2022 Gartner, Inc. and/or its affiliates. All rights reserved. </a:t>
            </a:r>
            <a:br>
              <a:rPr lang="en-US" sz="800" b="0" i="0" u="none" strike="noStrike" cap="none">
                <a:solidFill>
                  <a:schemeClr val="dk1"/>
                </a:solidFill>
                <a:latin typeface="Arial"/>
                <a:ea typeface="Arial"/>
                <a:cs typeface="Arial"/>
                <a:sym typeface="Arial"/>
              </a:rPr>
            </a:br>
            <a:r>
              <a:rPr lang="en-US" sz="800" b="0" i="0" u="none" strike="noStrike" cap="none">
                <a:solidFill>
                  <a:schemeClr val="dk1"/>
                </a:solidFill>
                <a:latin typeface="Arial"/>
                <a:ea typeface="Arial"/>
                <a:cs typeface="Arial"/>
                <a:sym typeface="Arial"/>
              </a:rPr>
              <a:t>Gartner is a registered trademark of Gartner, Inc. and its affiliates.</a:t>
            </a:r>
            <a:endParaRPr/>
          </a:p>
        </p:txBody>
      </p:sp>
      <p:sp>
        <p:nvSpPr>
          <p:cNvPr id="7" name="Google Shape;7;n"/>
          <p:cNvSpPr/>
          <p:nvPr/>
        </p:nvSpPr>
        <p:spPr>
          <a:xfrm>
            <a:off x="3749040" y="8657880"/>
            <a:ext cx="2866589"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James Richardson</a:t>
            </a:r>
            <a:endParaRPr sz="800" b="1" i="0" u="none" strike="noStrike" cap="none">
              <a:solidFill>
                <a:schemeClr val="dk1"/>
              </a:solidFill>
              <a:latin typeface="Arial"/>
              <a:ea typeface="Arial"/>
              <a:cs typeface="Arial"/>
              <a:sym typeface="Arial"/>
            </a:endParaRPr>
          </a:p>
        </p:txBody>
      </p:sp>
      <p:sp>
        <p:nvSpPr>
          <p:cNvPr id="8" name="Google Shape;8;n"/>
          <p:cNvSpPr/>
          <p:nvPr/>
        </p:nvSpPr>
        <p:spPr>
          <a:xfrm>
            <a:off x="3749039" y="8925121"/>
            <a:ext cx="2866589"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BI20_1500614, 14 Mar 2022</a:t>
            </a:r>
            <a:endParaRPr/>
          </a:p>
        </p:txBody>
      </p:sp>
      <p:sp>
        <p:nvSpPr>
          <p:cNvPr id="9" name="Google Shape;9;n"/>
          <p:cNvSpPr txBox="1"/>
          <p:nvPr/>
        </p:nvSpPr>
        <p:spPr>
          <a:xfrm rot="-5400000">
            <a:off x="-840060"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
        <p:nvSpPr>
          <p:cNvPr id="10" name="Google Shape;10;n"/>
          <p:cNvSpPr txBox="1"/>
          <p:nvPr/>
        </p:nvSpPr>
        <p:spPr>
          <a:xfrm rot="5400000">
            <a:off x="5396148"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Tree>
    <p:extLst>
      <p:ext uri="{BB962C8B-B14F-4D97-AF65-F5344CB8AC3E}">
        <p14:creationId xmlns:p14="http://schemas.microsoft.com/office/powerpoint/2010/main" val="22004101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r>
              <a:rPr lang="en-US" b="0"/>
              <a:t> Analysis: </a:t>
            </a:r>
            <a:r>
              <a:rPr lang="en-US" sz="1800" b="1" i="0" u="none" strike="noStrike">
                <a:solidFill>
                  <a:srgbClr val="FFFFFF"/>
                </a:solidFill>
                <a:latin typeface="Arial"/>
                <a:ea typeface="Arial"/>
                <a:cs typeface="Arial"/>
                <a:sym typeface="Arial"/>
              </a:rPr>
              <a:t>Erick Brethenoux</a:t>
            </a:r>
            <a:r>
              <a:rPr lang="en-US" sz="1200" b="0" i="0" u="none" strike="noStrike">
                <a:solidFill>
                  <a:schemeClr val="dk1"/>
                </a:solidFill>
                <a:latin typeface="Arial"/>
                <a:ea typeface="Arial"/>
                <a:cs typeface="Arial"/>
                <a:sym typeface="Arial"/>
              </a:rPr>
              <a:t> </a:t>
            </a:r>
            <a:r>
              <a:rPr lang="en-US" sz="1800" b="1" i="0" u="none" strike="noStrike">
                <a:solidFill>
                  <a:srgbClr val="FFFFFF"/>
                </a:solidFill>
                <a:latin typeface="Arial"/>
                <a:ea typeface="Arial"/>
                <a:cs typeface="Arial"/>
                <a:sym typeface="Arial"/>
              </a:rPr>
              <a:t>Soyeb Barot </a:t>
            </a:r>
            <a:r>
              <a:rPr lang="en-US" b="0" i="0">
                <a:solidFill>
                  <a:srgbClr val="000000"/>
                </a:solidFill>
                <a:latin typeface="Calibri"/>
                <a:ea typeface="Calibri"/>
                <a:cs typeface="Calibri"/>
                <a:sym typeface="Calibri"/>
              </a:rPr>
              <a:t>Ted Friedman</a:t>
            </a:r>
            <a:endParaRPr b="0"/>
          </a:p>
          <a:p>
            <a:pPr marL="0" lvl="0" indent="0" algn="l" rtl="0">
              <a:lnSpc>
                <a:spcPct val="90000"/>
              </a:lnSpc>
              <a:spcBef>
                <a:spcPts val="0"/>
              </a:spcBef>
              <a:spcAft>
                <a:spcPts val="600"/>
              </a:spcAft>
              <a:buClr>
                <a:schemeClr val="dk1"/>
              </a:buClr>
              <a:buSzPts val="1200"/>
              <a:buNone/>
            </a:pPr>
            <a:endParaRPr/>
          </a:p>
        </p:txBody>
      </p:sp>
      <p:sp>
        <p:nvSpPr>
          <p:cNvPr id="262" name="Google Shape;262;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140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notes"/>
          <p:cNvSpPr txBox="1">
            <a:spLocks noGrp="1"/>
          </p:cNvSpPr>
          <p:nvPr>
            <p:ph type="body" idx="1"/>
          </p:nvPr>
        </p:nvSpPr>
        <p:spPr>
          <a:xfrm>
            <a:off x="242372" y="4710426"/>
            <a:ext cx="6742627" cy="4001774"/>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dk1"/>
              </a:buClr>
              <a:buSzPts val="1200"/>
              <a:buNone/>
            </a:pPr>
            <a:endParaRPr/>
          </a:p>
        </p:txBody>
      </p:sp>
      <p:sp>
        <p:nvSpPr>
          <p:cNvPr id="272" name="Google Shape;272;p2: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49374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306153" lvl="0" indent="-306153" algn="l" rtl="0">
              <a:lnSpc>
                <a:spcPct val="90000"/>
              </a:lnSpc>
              <a:spcBef>
                <a:spcPts val="0"/>
              </a:spcBef>
              <a:spcAft>
                <a:spcPts val="0"/>
              </a:spcAft>
              <a:buClr>
                <a:srgbClr val="0070C0"/>
              </a:buClr>
              <a:buSzPts val="1200"/>
              <a:buFont typeface="Arial"/>
              <a:buChar char="•"/>
            </a:pPr>
            <a:r>
              <a:rPr lang="en-US" sz="1200" b="1">
                <a:solidFill>
                  <a:srgbClr val="0070C0"/>
                </a:solidFill>
              </a:rPr>
              <a:t>ModelOps</a:t>
            </a:r>
            <a:r>
              <a:rPr lang="en-US" sz="1200"/>
              <a:t> - AI Engineering is a discipline focused primarily on the governance and life cycle management of a wide range of operationalized AI and decision models; AI Engineering methods also enables the governance and procedures aimed at providing an uninterrupted flow between the development, operationalization and full maintenance of AI models. </a:t>
            </a:r>
            <a:endParaRPr/>
          </a:p>
          <a:p>
            <a:pPr marL="306153" lvl="0" indent="-229953" algn="l" rtl="0">
              <a:lnSpc>
                <a:spcPct val="90000"/>
              </a:lnSpc>
              <a:spcBef>
                <a:spcPts val="2571"/>
              </a:spcBef>
              <a:spcAft>
                <a:spcPts val="0"/>
              </a:spcAft>
              <a:buClr>
                <a:schemeClr val="dk1"/>
              </a:buClr>
              <a:buSzPts val="1200"/>
              <a:buFont typeface="Arial"/>
              <a:buNone/>
            </a:pPr>
            <a:endParaRPr sz="1200"/>
          </a:p>
          <a:p>
            <a:pPr marL="306153" lvl="0" indent="-306153" algn="l" rtl="0">
              <a:lnSpc>
                <a:spcPct val="90000"/>
              </a:lnSpc>
              <a:spcBef>
                <a:spcPts val="2571"/>
              </a:spcBef>
              <a:spcAft>
                <a:spcPts val="0"/>
              </a:spcAft>
              <a:buClr>
                <a:srgbClr val="0070C0"/>
              </a:buClr>
              <a:buSzPts val="1200"/>
              <a:buFont typeface="Arial"/>
              <a:buChar char="•"/>
            </a:pPr>
            <a:r>
              <a:rPr lang="en-US" sz="1200" b="1">
                <a:solidFill>
                  <a:srgbClr val="0070C0"/>
                </a:solidFill>
              </a:rPr>
              <a:t>Composite AI </a:t>
            </a:r>
            <a:r>
              <a:rPr lang="en-US" sz="1200"/>
              <a:t>- AI Engineering also deals with the combination of AI techniques (or Composite AI). Organizations are combining different AI techniques to improve the efficiency of learning, to broaden the level of knowledge representations and, ultimately, to solve a wider range of business problems in a more efficient manner.</a:t>
            </a:r>
            <a:endParaRPr/>
          </a:p>
          <a:p>
            <a:pPr marL="306153" lvl="0" indent="-229953" algn="l" rtl="0">
              <a:lnSpc>
                <a:spcPct val="90000"/>
              </a:lnSpc>
              <a:spcBef>
                <a:spcPts val="2571"/>
              </a:spcBef>
              <a:spcAft>
                <a:spcPts val="0"/>
              </a:spcAft>
              <a:buClr>
                <a:schemeClr val="dk1"/>
              </a:buClr>
              <a:buSzPts val="1200"/>
              <a:buFont typeface="Arial"/>
              <a:buNone/>
            </a:pPr>
            <a:endParaRPr sz="1200"/>
          </a:p>
          <a:p>
            <a:pPr marL="306153" lvl="0" indent="-306153" algn="l" rtl="0">
              <a:lnSpc>
                <a:spcPct val="90000"/>
              </a:lnSpc>
              <a:spcBef>
                <a:spcPts val="2571"/>
              </a:spcBef>
              <a:spcAft>
                <a:spcPts val="0"/>
              </a:spcAft>
              <a:buClr>
                <a:srgbClr val="0070C0"/>
              </a:buClr>
              <a:buSzPts val="1200"/>
              <a:buFont typeface="Arial"/>
              <a:buChar char="•"/>
            </a:pPr>
            <a:r>
              <a:rPr lang="en-US" sz="1200" b="1">
                <a:solidFill>
                  <a:srgbClr val="0070C0"/>
                </a:solidFill>
              </a:rPr>
              <a:t>Generative AI </a:t>
            </a:r>
            <a:r>
              <a:rPr lang="en-US" sz="1200"/>
              <a:t>- As AI techniques do not just solve problems but are starting, creatively, to generate solutions, Generative AI techniques are also coming under the purview of the AI Engineering discipline. </a:t>
            </a:r>
            <a:endParaRPr/>
          </a:p>
          <a:p>
            <a:pPr marL="0" lvl="0" indent="0" algn="l" rtl="0">
              <a:lnSpc>
                <a:spcPct val="90000"/>
              </a:lnSpc>
              <a:spcBef>
                <a:spcPts val="2571"/>
              </a:spcBef>
              <a:spcAft>
                <a:spcPts val="0"/>
              </a:spcAft>
              <a:buClr>
                <a:schemeClr val="dk1"/>
              </a:buClr>
              <a:buSzPts val="1200"/>
              <a:buNone/>
            </a:pPr>
            <a:endParaRPr/>
          </a:p>
        </p:txBody>
      </p:sp>
    </p:spTree>
    <p:extLst>
      <p:ext uri="{BB962C8B-B14F-4D97-AF65-F5344CB8AC3E}">
        <p14:creationId xmlns:p14="http://schemas.microsoft.com/office/powerpoint/2010/main" val="30570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4: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189333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49"/>
        <p:cNvGrpSpPr/>
        <p:nvPr/>
      </p:nvGrpSpPr>
      <p:grpSpPr>
        <a:xfrm>
          <a:off x="0" y="0"/>
          <a:ext cx="0" cy="0"/>
          <a:chOff x="0" y="0"/>
          <a:chExt cx="0" cy="0"/>
        </a:xfrm>
      </p:grpSpPr>
      <p:sp>
        <p:nvSpPr>
          <p:cNvPr id="50" name="Google Shape;50;p4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7"/>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52"/>
        <p:cNvGrpSpPr/>
        <p:nvPr/>
      </p:nvGrpSpPr>
      <p:grpSpPr>
        <a:xfrm>
          <a:off x="0" y="0"/>
          <a:ext cx="0" cy="0"/>
          <a:chOff x="0" y="0"/>
          <a:chExt cx="0" cy="0"/>
        </a:xfrm>
      </p:grpSpPr>
      <p:sp>
        <p:nvSpPr>
          <p:cNvPr id="53" name="Google Shape;53;p4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4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1"/>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55"/>
        <p:cNvGrpSpPr/>
        <p:nvPr/>
      </p:nvGrpSpPr>
      <p:grpSpPr>
        <a:xfrm>
          <a:off x="0" y="0"/>
          <a:ext cx="0" cy="0"/>
          <a:chOff x="0" y="0"/>
          <a:chExt cx="0" cy="0"/>
        </a:xfrm>
      </p:grpSpPr>
      <p:sp>
        <p:nvSpPr>
          <p:cNvPr id="56" name="Google Shape;56;p4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9"/>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50"/>
          <p:cNvSpPr txBox="1">
            <a:spLocks noGrp="1"/>
          </p:cNvSpPr>
          <p:nvPr>
            <p:ph type="body" idx="2"/>
          </p:nvPr>
        </p:nvSpPr>
        <p:spPr>
          <a:xfrm>
            <a:off x="457200" y="4778375"/>
            <a:ext cx="11276013" cy="1209675"/>
          </a:xfrm>
          <a:prstGeom prst="rect">
            <a:avLst/>
          </a:prstGeom>
          <a:solidFill>
            <a:srgbClr val="009AD7"/>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2"/>
        <p:cNvGrpSpPr/>
        <p:nvPr/>
      </p:nvGrpSpPr>
      <p:grpSpPr>
        <a:xfrm>
          <a:off x="0" y="0"/>
          <a:ext cx="0" cy="0"/>
          <a:chOff x="0" y="0"/>
          <a:chExt cx="0" cy="0"/>
        </a:xfrm>
      </p:grpSpPr>
      <p:sp>
        <p:nvSpPr>
          <p:cNvPr id="63" name="Google Shape;63;p51"/>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4" name="Google Shape;64;p5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51"/>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51"/>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7"/>
        <p:cNvGrpSpPr/>
        <p:nvPr/>
      </p:nvGrpSpPr>
      <p:grpSpPr>
        <a:xfrm>
          <a:off x="0" y="0"/>
          <a:ext cx="0" cy="0"/>
          <a:chOff x="0" y="0"/>
          <a:chExt cx="0" cy="0"/>
        </a:xfrm>
      </p:grpSpPr>
      <p:sp>
        <p:nvSpPr>
          <p:cNvPr id="68" name="Google Shape;68;p52"/>
          <p:cNvSpPr txBox="1">
            <a:spLocks noGrp="1"/>
          </p:cNvSpPr>
          <p:nvPr>
            <p:ph type="body" idx="1"/>
          </p:nvPr>
        </p:nvSpPr>
        <p:spPr>
          <a:xfrm>
            <a:off x="4424193"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9" name="Google Shape;69;p5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2"/>
          <p:cNvSpPr txBox="1">
            <a:spLocks noGrp="1"/>
          </p:cNvSpPr>
          <p:nvPr>
            <p:ph type="body" idx="2"/>
          </p:nvPr>
        </p:nvSpPr>
        <p:spPr>
          <a:xfrm>
            <a:off x="457200"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2"/>
          <p:cNvSpPr txBox="1">
            <a:spLocks noGrp="1"/>
          </p:cNvSpPr>
          <p:nvPr>
            <p:ph type="body" idx="3"/>
          </p:nvPr>
        </p:nvSpPr>
        <p:spPr>
          <a:xfrm>
            <a:off x="8396288"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lt2"/>
              </a:buClr>
              <a:buSzPts val="4000"/>
              <a:buFont typeface="Arial Black"/>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74"/>
        <p:cNvGrpSpPr/>
        <p:nvPr/>
      </p:nvGrpSpPr>
      <p:grpSpPr>
        <a:xfrm>
          <a:off x="0" y="0"/>
          <a:ext cx="0" cy="0"/>
          <a:chOff x="0" y="0"/>
          <a:chExt cx="0" cy="0"/>
        </a:xfrm>
      </p:grpSpPr>
      <p:sp>
        <p:nvSpPr>
          <p:cNvPr id="75" name="Google Shape;75;p5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4"/>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lt2"/>
              </a:buClr>
              <a:buSzPts val="4000"/>
              <a:buChar char="•"/>
              <a:defRPr sz="4000" b="0">
                <a:solidFill>
                  <a:schemeClr val="lt2"/>
                </a:solidFill>
                <a:latin typeface="Arial Black"/>
                <a:ea typeface="Arial Black"/>
                <a:cs typeface="Arial Black"/>
                <a:sym typeface="Arial Black"/>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7"/>
        <p:cNvGrpSpPr/>
        <p:nvPr/>
      </p:nvGrpSpPr>
      <p:grpSpPr>
        <a:xfrm>
          <a:off x="0" y="0"/>
          <a:ext cx="0" cy="0"/>
          <a:chOff x="0" y="0"/>
          <a:chExt cx="0" cy="0"/>
        </a:xfrm>
      </p:grpSpPr>
      <p:sp>
        <p:nvSpPr>
          <p:cNvPr id="78" name="Google Shape;78;p55"/>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55"/>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2880"/>
              <a:buFont typeface="Noto Sans Symbols"/>
              <a:buNone/>
              <a:defRPr sz="3200" b="1">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5"/>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81"/>
        <p:cNvGrpSpPr/>
        <p:nvPr/>
      </p:nvGrpSpPr>
      <p:grpSpPr>
        <a:xfrm>
          <a:off x="0" y="0"/>
          <a:ext cx="0" cy="0"/>
          <a:chOff x="0" y="0"/>
          <a:chExt cx="0" cy="0"/>
        </a:xfrm>
      </p:grpSpPr>
      <p:sp>
        <p:nvSpPr>
          <p:cNvPr id="82" name="Google Shape;82;p56"/>
          <p:cNvSpPr/>
          <p:nvPr/>
        </p:nvSpPr>
        <p:spPr>
          <a:xfrm>
            <a:off x="7140899" y="1354039"/>
            <a:ext cx="5051100"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56"/>
          <p:cNvSpPr/>
          <p:nvPr/>
        </p:nvSpPr>
        <p:spPr>
          <a:xfrm>
            <a:off x="-2" y="1354039"/>
            <a:ext cx="1753954"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5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BDBDBD"/>
              </a:buClr>
              <a:buSzPts val="2800"/>
              <a:buChar char="•"/>
              <a:defRPr>
                <a:solidFill>
                  <a:srgbClr val="BDBDBD"/>
                </a:solidFill>
              </a:defRPr>
            </a:lvl1pPr>
            <a:lvl2pPr marL="914400" lvl="1" indent="-365760" algn="l">
              <a:lnSpc>
                <a:spcPct val="90000"/>
              </a:lnSpc>
              <a:spcBef>
                <a:spcPts val="1200"/>
              </a:spcBef>
              <a:spcAft>
                <a:spcPts val="0"/>
              </a:spcAft>
              <a:buClr>
                <a:srgbClr val="BDBDBD"/>
              </a:buClr>
              <a:buSzPts val="2160"/>
              <a:buChar char="–"/>
              <a:defRPr>
                <a:solidFill>
                  <a:srgbClr val="BDBDBD"/>
                </a:solidFill>
              </a:defRPr>
            </a:lvl2pPr>
            <a:lvl3pPr marL="1371600" lvl="2" indent="-381000" algn="l">
              <a:lnSpc>
                <a:spcPct val="90000"/>
              </a:lnSpc>
              <a:spcBef>
                <a:spcPts val="1200"/>
              </a:spcBef>
              <a:spcAft>
                <a:spcPts val="0"/>
              </a:spcAft>
              <a:buClr>
                <a:srgbClr val="BDBDBD"/>
              </a:buClr>
              <a:buSzPts val="2400"/>
              <a:buChar char="•"/>
              <a:defRPr>
                <a:solidFill>
                  <a:srgbClr val="BDBDBD"/>
                </a:solidFill>
              </a:defRPr>
            </a:lvl3pPr>
            <a:lvl4pPr marL="1828800" lvl="3" indent="-365760" algn="l">
              <a:lnSpc>
                <a:spcPct val="90000"/>
              </a:lnSpc>
              <a:spcBef>
                <a:spcPts val="1200"/>
              </a:spcBef>
              <a:spcAft>
                <a:spcPts val="0"/>
              </a:spcAft>
              <a:buClr>
                <a:srgbClr val="BDBDBD"/>
              </a:buClr>
              <a:buSzPts val="2160"/>
              <a:buChar char="–"/>
              <a:defRPr>
                <a:solidFill>
                  <a:srgbClr val="BDBDBD"/>
                </a:solidFill>
              </a:defRPr>
            </a:lvl4pPr>
            <a:lvl5pPr marL="2286000" lvl="4" indent="-381000" algn="l">
              <a:lnSpc>
                <a:spcPct val="90000"/>
              </a:lnSpc>
              <a:spcBef>
                <a:spcPts val="1200"/>
              </a:spcBef>
              <a:spcAft>
                <a:spcPts val="0"/>
              </a:spcAft>
              <a:buClr>
                <a:srgbClr val="BDBDBD"/>
              </a:buClr>
              <a:buSzPts val="2400"/>
              <a:buChar char="•"/>
              <a:defRPr>
                <a:solidFill>
                  <a:srgbClr val="BDBDBD"/>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85"/>
        <p:cNvGrpSpPr/>
        <p:nvPr/>
      </p:nvGrpSpPr>
      <p:grpSpPr>
        <a:xfrm>
          <a:off x="0" y="0"/>
          <a:ext cx="0" cy="0"/>
          <a:chOff x="0" y="0"/>
          <a:chExt cx="0" cy="0"/>
        </a:xfrm>
      </p:grpSpPr>
      <p:sp>
        <p:nvSpPr>
          <p:cNvPr id="86" name="Google Shape;86;p57"/>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57"/>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 name="Google Shape;88;p5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89"/>
        <p:cNvGrpSpPr/>
        <p:nvPr/>
      </p:nvGrpSpPr>
      <p:grpSpPr>
        <a:xfrm>
          <a:off x="0" y="0"/>
          <a:ext cx="0" cy="0"/>
          <a:chOff x="0" y="0"/>
          <a:chExt cx="0" cy="0"/>
        </a:xfrm>
      </p:grpSpPr>
      <p:sp>
        <p:nvSpPr>
          <p:cNvPr id="90" name="Google Shape;90;p58"/>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58"/>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5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93"/>
        <p:cNvGrpSpPr/>
        <p:nvPr/>
      </p:nvGrpSpPr>
      <p:grpSpPr>
        <a:xfrm>
          <a:off x="0" y="0"/>
          <a:ext cx="0" cy="0"/>
          <a:chOff x="0" y="0"/>
          <a:chExt cx="0" cy="0"/>
        </a:xfrm>
      </p:grpSpPr>
      <p:sp>
        <p:nvSpPr>
          <p:cNvPr id="94" name="Google Shape;94;p59"/>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59"/>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5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sp>
        <p:nvSpPr>
          <p:cNvPr id="98" name="Google Shape;98;p60"/>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60"/>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00"/>
        <p:cNvGrpSpPr/>
        <p:nvPr/>
      </p:nvGrpSpPr>
      <p:grpSpPr>
        <a:xfrm>
          <a:off x="0" y="0"/>
          <a:ext cx="0" cy="0"/>
          <a:chOff x="0" y="0"/>
          <a:chExt cx="0" cy="0"/>
        </a:xfrm>
      </p:grpSpPr>
      <p:sp>
        <p:nvSpPr>
          <p:cNvPr id="101" name="Google Shape;101;p61"/>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61"/>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03"/>
        <p:cNvGrpSpPr/>
        <p:nvPr/>
      </p:nvGrpSpPr>
      <p:grpSpPr>
        <a:xfrm>
          <a:off x="0" y="0"/>
          <a:ext cx="0" cy="0"/>
          <a:chOff x="0" y="0"/>
          <a:chExt cx="0" cy="0"/>
        </a:xfrm>
      </p:grpSpPr>
      <p:sp>
        <p:nvSpPr>
          <p:cNvPr id="104" name="Google Shape;104;p6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6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6" name="Google Shape;106;p62"/>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62"/>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08"/>
        <p:cNvGrpSpPr/>
        <p:nvPr/>
      </p:nvGrpSpPr>
      <p:grpSpPr>
        <a:xfrm>
          <a:off x="0" y="0"/>
          <a:ext cx="0" cy="0"/>
          <a:chOff x="0" y="0"/>
          <a:chExt cx="0" cy="0"/>
        </a:xfrm>
      </p:grpSpPr>
      <p:sp>
        <p:nvSpPr>
          <p:cNvPr id="109" name="Google Shape;109;p6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6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63"/>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63"/>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13"/>
        <p:cNvGrpSpPr/>
        <p:nvPr/>
      </p:nvGrpSpPr>
      <p:grpSpPr>
        <a:xfrm>
          <a:off x="0" y="0"/>
          <a:ext cx="0" cy="0"/>
          <a:chOff x="0" y="0"/>
          <a:chExt cx="0" cy="0"/>
        </a:xfrm>
      </p:grpSpPr>
      <p:sp>
        <p:nvSpPr>
          <p:cNvPr id="114" name="Google Shape;114;p6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6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64"/>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64"/>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18"/>
        <p:cNvGrpSpPr/>
        <p:nvPr/>
      </p:nvGrpSpPr>
      <p:grpSpPr>
        <a:xfrm>
          <a:off x="0" y="0"/>
          <a:ext cx="0" cy="0"/>
          <a:chOff x="0" y="0"/>
          <a:chExt cx="0" cy="0"/>
        </a:xfrm>
      </p:grpSpPr>
      <p:sp>
        <p:nvSpPr>
          <p:cNvPr id="119" name="Google Shape;119;p6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6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65"/>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65"/>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23"/>
        <p:cNvGrpSpPr/>
        <p:nvPr/>
      </p:nvGrpSpPr>
      <p:grpSpPr>
        <a:xfrm>
          <a:off x="0" y="0"/>
          <a:ext cx="0" cy="0"/>
          <a:chOff x="0" y="0"/>
          <a:chExt cx="0" cy="0"/>
        </a:xfrm>
      </p:grpSpPr>
      <p:sp>
        <p:nvSpPr>
          <p:cNvPr id="124" name="Google Shape;124;p6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6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66"/>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66"/>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spTree>
      <p:nvGrpSpPr>
        <p:cNvPr id="1" name="Shape 20"/>
        <p:cNvGrpSpPr/>
        <p:nvPr/>
      </p:nvGrpSpPr>
      <p:grpSpPr>
        <a:xfrm>
          <a:off x="0" y="0"/>
          <a:ext cx="0" cy="0"/>
          <a:chOff x="0" y="0"/>
          <a:chExt cx="0" cy="0"/>
        </a:xfrm>
      </p:grpSpPr>
      <p:pic>
        <p:nvPicPr>
          <p:cNvPr id="21" name="Google Shape;21;p40"/>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22" name="Google Shape;22;p40"/>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23" name="Google Shape;23;p40"/>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0"/>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 name="Google Shape;25;p40"/>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40"/>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27" name="Google Shape;27;p40"/>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28" name="Google Shape;28;p40"/>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Key Issue - Takeaway1">
  <p:cSld name="Key Issue - Takeaway1">
    <p:spTree>
      <p:nvGrpSpPr>
        <p:cNvPr id="1" name="Shape 128"/>
        <p:cNvGrpSpPr/>
        <p:nvPr/>
      </p:nvGrpSpPr>
      <p:grpSpPr>
        <a:xfrm>
          <a:off x="0" y="0"/>
          <a:ext cx="0" cy="0"/>
          <a:chOff x="0" y="0"/>
          <a:chExt cx="0" cy="0"/>
        </a:xfrm>
      </p:grpSpPr>
      <p:sp>
        <p:nvSpPr>
          <p:cNvPr id="129" name="Google Shape;129;p67"/>
          <p:cNvSpPr txBox="1"/>
          <p:nvPr/>
        </p:nvSpPr>
        <p:spPr>
          <a:xfrm>
            <a:off x="1066135" y="1999536"/>
            <a:ext cx="9373265" cy="64633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3600">
                <a:solidFill>
                  <a:srgbClr val="FF540A"/>
                </a:solidFill>
                <a:latin typeface="Arial Black"/>
                <a:ea typeface="Arial Black"/>
                <a:cs typeface="Arial Black"/>
                <a:sym typeface="Arial Black"/>
              </a:rPr>
              <a:t>Key Issue Take-Away:</a:t>
            </a:r>
            <a:endParaRPr/>
          </a:p>
        </p:txBody>
      </p:sp>
      <p:sp>
        <p:nvSpPr>
          <p:cNvPr id="130" name="Google Shape;130;p67"/>
          <p:cNvSpPr txBox="1">
            <a:spLocks noGrp="1"/>
          </p:cNvSpPr>
          <p:nvPr>
            <p:ph type="body" idx="1"/>
          </p:nvPr>
        </p:nvSpPr>
        <p:spPr>
          <a:xfrm>
            <a:off x="1061884" y="2664747"/>
            <a:ext cx="9377516" cy="19272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3600"/>
              <a:buNone/>
              <a:defRPr sz="3600"/>
            </a:lvl1pPr>
            <a:lvl2pPr marL="914400" lvl="1" indent="-228600" algn="l">
              <a:lnSpc>
                <a:spcPct val="90000"/>
              </a:lnSpc>
              <a:spcBef>
                <a:spcPts val="1200"/>
              </a:spcBef>
              <a:spcAft>
                <a:spcPts val="0"/>
              </a:spcAft>
              <a:buClr>
                <a:schemeClr val="lt1"/>
              </a:buClr>
              <a:buSzPts val="2880"/>
              <a:buNone/>
              <a:defRPr sz="3200"/>
            </a:lvl2pPr>
            <a:lvl3pPr marL="1371600" lvl="2" indent="-228600" algn="l">
              <a:lnSpc>
                <a:spcPct val="90000"/>
              </a:lnSpc>
              <a:spcBef>
                <a:spcPts val="1200"/>
              </a:spcBef>
              <a:spcAft>
                <a:spcPts val="0"/>
              </a:spcAft>
              <a:buClr>
                <a:schemeClr val="lt1"/>
              </a:buClr>
              <a:buSzPts val="3200"/>
              <a:buNone/>
              <a:defRPr sz="3200"/>
            </a:lvl3pPr>
            <a:lvl4pPr marL="1828800" lvl="3" indent="-228600" algn="l">
              <a:lnSpc>
                <a:spcPct val="90000"/>
              </a:lnSpc>
              <a:spcBef>
                <a:spcPts val="1200"/>
              </a:spcBef>
              <a:spcAft>
                <a:spcPts val="0"/>
              </a:spcAft>
              <a:buClr>
                <a:schemeClr val="lt1"/>
              </a:buClr>
              <a:buSzPts val="2880"/>
              <a:buNone/>
              <a:defRPr sz="3200"/>
            </a:lvl4pPr>
            <a:lvl5pPr marL="2286000" lvl="4" indent="-228600" algn="l">
              <a:lnSpc>
                <a:spcPct val="90000"/>
              </a:lnSpc>
              <a:spcBef>
                <a:spcPts val="1200"/>
              </a:spcBef>
              <a:spcAft>
                <a:spcPts val="0"/>
              </a:spcAft>
              <a:buClr>
                <a:schemeClr val="lt1"/>
              </a:buClr>
              <a:buSzPts val="3200"/>
              <a:buNone/>
              <a:defRPr sz="3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Key Issue - Takeaway2">
  <p:cSld name="Key Issue - Takeaway2">
    <p:spTree>
      <p:nvGrpSpPr>
        <p:cNvPr id="1" name="Shape 131"/>
        <p:cNvGrpSpPr/>
        <p:nvPr/>
      </p:nvGrpSpPr>
      <p:grpSpPr>
        <a:xfrm>
          <a:off x="0" y="0"/>
          <a:ext cx="0" cy="0"/>
          <a:chOff x="0" y="0"/>
          <a:chExt cx="0" cy="0"/>
        </a:xfrm>
      </p:grpSpPr>
      <p:sp>
        <p:nvSpPr>
          <p:cNvPr id="132" name="Google Shape;132;p68"/>
          <p:cNvSpPr txBox="1">
            <a:spLocks noGrp="1"/>
          </p:cNvSpPr>
          <p:nvPr>
            <p:ph type="title"/>
          </p:nvPr>
        </p:nvSpPr>
        <p:spPr>
          <a:xfrm>
            <a:off x="1994219" y="2508937"/>
            <a:ext cx="8445181"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3600"/>
              <a:buFont typeface="Arial Black"/>
              <a:buNone/>
              <a:defRPr sz="3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68"/>
          <p:cNvSpPr/>
          <p:nvPr/>
        </p:nvSpPr>
        <p:spPr>
          <a:xfrm>
            <a:off x="1100356" y="2418736"/>
            <a:ext cx="623600" cy="623600"/>
          </a:xfrm>
          <a:custGeom>
            <a:avLst/>
            <a:gdLst/>
            <a:ahLst/>
            <a:cxnLst/>
            <a:rect l="l" t="t" r="r" b="b"/>
            <a:pathLst>
              <a:path w="533400" h="533400" extrusionOk="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140"/>
        <p:cNvGrpSpPr/>
        <p:nvPr/>
      </p:nvGrpSpPr>
      <p:grpSpPr>
        <a:xfrm>
          <a:off x="0" y="0"/>
          <a:ext cx="0" cy="0"/>
          <a:chOff x="0" y="0"/>
          <a:chExt cx="0" cy="0"/>
        </a:xfrm>
      </p:grpSpPr>
      <p:pic>
        <p:nvPicPr>
          <p:cNvPr id="141" name="Google Shape;141;p10"/>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142" name="Google Shape;142;p10"/>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43" name="Google Shape;143;p10"/>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0"/>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5" name="Google Shape;145;p10"/>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6" name="Google Shape;146;p10"/>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47" name="Google Shape;147;p10"/>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48" name="Google Shape;148;p10"/>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1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1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6"/>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17"/>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7"/>
          <p:cNvSpPr txBox="1">
            <a:spLocks noGrp="1"/>
          </p:cNvSpPr>
          <p:nvPr>
            <p:ph type="body" idx="2"/>
          </p:nvPr>
        </p:nvSpPr>
        <p:spPr>
          <a:xfrm>
            <a:off x="457200" y="976313"/>
            <a:ext cx="11276013" cy="1047750"/>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7"/>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19"/>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0"/>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rgbClr val="6F7878"/>
                </a:solidFill>
                <a:latin typeface="Arial"/>
                <a:ea typeface="Arial"/>
                <a:cs typeface="Arial"/>
                <a:sym typeface="Arial"/>
              </a:rPr>
              <a:t>Access to Gartner research is subject to entitlement. For information, please contact your Gartner representative.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1"/>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body" idx="2"/>
          </p:nvPr>
        </p:nvSpPr>
        <p:spPr>
          <a:xfrm>
            <a:off x="457200" y="4778375"/>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86"/>
        <p:cNvGrpSpPr/>
        <p:nvPr/>
      </p:nvGrpSpPr>
      <p:grpSpPr>
        <a:xfrm>
          <a:off x="0" y="0"/>
          <a:ext cx="0" cy="0"/>
          <a:chOff x="0" y="0"/>
          <a:chExt cx="0" cy="0"/>
        </a:xfrm>
      </p:grpSpPr>
      <p:sp>
        <p:nvSpPr>
          <p:cNvPr id="187" name="Google Shape;187;p22"/>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2"/>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2"/>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4424193"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3"/>
          <p:cNvSpPr txBox="1">
            <a:spLocks noGrp="1"/>
          </p:cNvSpPr>
          <p:nvPr>
            <p:ph type="body" idx="2"/>
          </p:nvPr>
        </p:nvSpPr>
        <p:spPr>
          <a:xfrm>
            <a:off x="457200"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3"/>
          <p:cNvSpPr txBox="1">
            <a:spLocks noGrp="1"/>
          </p:cNvSpPr>
          <p:nvPr>
            <p:ph type="body" idx="3"/>
          </p:nvPr>
        </p:nvSpPr>
        <p:spPr>
          <a:xfrm>
            <a:off x="8396288"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5"/>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01"/>
        <p:cNvGrpSpPr/>
        <p:nvPr/>
      </p:nvGrpSpPr>
      <p:grpSpPr>
        <a:xfrm>
          <a:off x="0" y="0"/>
          <a:ext cx="0" cy="0"/>
          <a:chOff x="0" y="0"/>
          <a:chExt cx="0" cy="0"/>
        </a:xfrm>
      </p:grpSpPr>
      <p:sp>
        <p:nvSpPr>
          <p:cNvPr id="202" name="Google Shape;202;p26"/>
          <p:cNvSpPr/>
          <p:nvPr/>
        </p:nvSpPr>
        <p:spPr>
          <a:xfrm>
            <a:off x="7140899" y="1354039"/>
            <a:ext cx="5051100"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3" name="Google Shape;203;p26"/>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6"/>
          <p:cNvSpPr/>
          <p:nvPr/>
        </p:nvSpPr>
        <p:spPr>
          <a:xfrm>
            <a:off x="-2" y="1354039"/>
            <a:ext cx="1753954"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205"/>
        <p:cNvGrpSpPr/>
        <p:nvPr/>
      </p:nvGrpSpPr>
      <p:grpSpPr>
        <a:xfrm>
          <a:off x="0" y="0"/>
          <a:ext cx="0" cy="0"/>
          <a:chOff x="0" y="0"/>
          <a:chExt cx="0" cy="0"/>
        </a:xfrm>
      </p:grpSpPr>
      <p:sp>
        <p:nvSpPr>
          <p:cNvPr id="206" name="Google Shape;206;p27"/>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7"/>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8" name="Google Shape;208;p2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09"/>
        <p:cNvGrpSpPr/>
        <p:nvPr/>
      </p:nvGrpSpPr>
      <p:grpSpPr>
        <a:xfrm>
          <a:off x="0" y="0"/>
          <a:ext cx="0" cy="0"/>
          <a:chOff x="0" y="0"/>
          <a:chExt cx="0" cy="0"/>
        </a:xfrm>
      </p:grpSpPr>
      <p:sp>
        <p:nvSpPr>
          <p:cNvPr id="210" name="Google Shape;210;p28"/>
          <p:cNvSpPr/>
          <p:nvPr/>
        </p:nvSpPr>
        <p:spPr>
          <a:xfrm>
            <a:off x="7140899" y="1354039"/>
            <a:ext cx="5051100"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1" name="Google Shape;211;p28"/>
          <p:cNvSpPr/>
          <p:nvPr/>
        </p:nvSpPr>
        <p:spPr>
          <a:xfrm>
            <a:off x="-2" y="1354039"/>
            <a:ext cx="1753954"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2" name="Google Shape;212;p2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213"/>
        <p:cNvGrpSpPr/>
        <p:nvPr/>
      </p:nvGrpSpPr>
      <p:grpSpPr>
        <a:xfrm>
          <a:off x="0" y="0"/>
          <a:ext cx="0" cy="0"/>
          <a:chOff x="0" y="0"/>
          <a:chExt cx="0" cy="0"/>
        </a:xfrm>
      </p:grpSpPr>
      <p:sp>
        <p:nvSpPr>
          <p:cNvPr id="214" name="Google Shape;214;p29"/>
          <p:cNvSpPr/>
          <p:nvPr/>
        </p:nvSpPr>
        <p:spPr>
          <a:xfrm>
            <a:off x="7140899" y="1354039"/>
            <a:ext cx="5051100"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29"/>
          <p:cNvSpPr/>
          <p:nvPr/>
        </p:nvSpPr>
        <p:spPr>
          <a:xfrm>
            <a:off x="-2" y="1354039"/>
            <a:ext cx="1753954"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2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217"/>
        <p:cNvGrpSpPr/>
        <p:nvPr/>
      </p:nvGrpSpPr>
      <p:grpSpPr>
        <a:xfrm>
          <a:off x="0" y="0"/>
          <a:ext cx="0" cy="0"/>
          <a:chOff x="0" y="0"/>
          <a:chExt cx="0" cy="0"/>
        </a:xfrm>
      </p:grpSpPr>
      <p:sp>
        <p:nvSpPr>
          <p:cNvPr id="218" name="Google Shape;218;p30"/>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30"/>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3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221"/>
        <p:cNvGrpSpPr/>
        <p:nvPr/>
      </p:nvGrpSpPr>
      <p:grpSpPr>
        <a:xfrm>
          <a:off x="0" y="0"/>
          <a:ext cx="0" cy="0"/>
          <a:chOff x="0" y="0"/>
          <a:chExt cx="0" cy="0"/>
        </a:xfrm>
      </p:grpSpPr>
      <p:sp>
        <p:nvSpPr>
          <p:cNvPr id="222" name="Google Shape;222;p31"/>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3" name="Google Shape;223;p31"/>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3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2"/>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3"/>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3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4"/>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34"/>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35"/>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35"/>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36"/>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p36"/>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37"/>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0" name="Google Shape;250;p37"/>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8"/>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8"/>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5" name="Google Shape;255;p38"/>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39"/>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39"/>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7"/>
        <p:cNvGrpSpPr/>
        <p:nvPr/>
      </p:nvGrpSpPr>
      <p:grpSpPr>
        <a:xfrm>
          <a:off x="0" y="0"/>
          <a:ext cx="0" cy="0"/>
          <a:chOff x="0" y="0"/>
          <a:chExt cx="0" cy="0"/>
        </a:xfrm>
      </p:grpSpPr>
      <p:sp>
        <p:nvSpPr>
          <p:cNvPr id="38" name="Google Shape;38;p4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4"/>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45"/>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44"/>
        <p:cNvGrpSpPr/>
        <p:nvPr/>
      </p:nvGrpSpPr>
      <p:grpSpPr>
        <a:xfrm>
          <a:off x="0" y="0"/>
          <a:ext cx="0" cy="0"/>
          <a:chOff x="0" y="0"/>
          <a:chExt cx="0" cy="0"/>
        </a:xfrm>
      </p:grpSpPr>
      <p:sp>
        <p:nvSpPr>
          <p:cNvPr id="45" name="Google Shape;45;p4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6"/>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6"/>
          <p:cNvSpPr txBox="1">
            <a:spLocks noGrp="1"/>
          </p:cNvSpPr>
          <p:nvPr>
            <p:ph type="body" idx="2"/>
          </p:nvPr>
        </p:nvSpPr>
        <p:spPr>
          <a:xfrm>
            <a:off x="457200" y="976313"/>
            <a:ext cx="11276013" cy="1047750"/>
          </a:xfrm>
          <a:prstGeom prst="rect">
            <a:avLst/>
          </a:prstGeom>
          <a:solidFill>
            <a:srgbClr val="009AD7"/>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6"/>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2.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 name="Google Shape;14;p5"/>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r>
              <a:rPr lang="en-US" sz="700" b="0" i="0" u="none" strike="noStrike" cap="none">
                <a:solidFill>
                  <a:srgbClr val="BDBDBD"/>
                </a:solidFill>
                <a:latin typeface="Arial"/>
                <a:ea typeface="Arial"/>
                <a:cs typeface="Arial"/>
                <a:sym typeface="Arial"/>
              </a:rPr>
              <a:t>	© 2022 Gartner, Inc. and/or its affiliates. All rights reserved. Gartner is a registered trademark of Gartner, Inc. and its affiliates.</a:t>
            </a:r>
            <a:endParaRPr/>
          </a:p>
        </p:txBody>
      </p:sp>
      <p:pic>
        <p:nvPicPr>
          <p:cNvPr id="15" name="Google Shape;15;p5"/>
          <p:cNvPicPr preferRelativeResize="0"/>
          <p:nvPr/>
        </p:nvPicPr>
        <p:blipFill rotWithShape="1">
          <a:blip r:embed="rId33">
            <a:alphaModFix/>
          </a:blip>
          <a:srcRect/>
          <a:stretch/>
        </p:blipFill>
        <p:spPr>
          <a:xfrm>
            <a:off x="10452995" y="6241725"/>
            <a:ext cx="1280216" cy="2923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35" name="Google Shape;135;p7"/>
          <p:cNvPicPr preferRelativeResize="0"/>
          <p:nvPr/>
        </p:nvPicPr>
        <p:blipFill rotWithShape="1">
          <a:blip r:embed="rId33">
            <a:alphaModFix/>
          </a:blip>
          <a:srcRect/>
          <a:stretch/>
        </p:blipFill>
        <p:spPr>
          <a:xfrm>
            <a:off x="10452994" y="6241725"/>
            <a:ext cx="1280218" cy="292316"/>
          </a:xfrm>
          <a:prstGeom prst="rect">
            <a:avLst/>
          </a:prstGeom>
          <a:noFill/>
          <a:ln>
            <a:noFill/>
          </a:ln>
        </p:spPr>
      </p:pic>
      <p:sp>
        <p:nvSpPr>
          <p:cNvPr id="136" name="Google Shape;136;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7" name="Google Shape;137;p7"/>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8" name="Google Shape;138;p7"/>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a:solidFill>
                  <a:srgbClr val="6F7878"/>
                </a:solidFill>
                <a:latin typeface="Arial"/>
                <a:ea typeface="Arial"/>
                <a:cs typeface="Arial"/>
                <a:sym typeface="Arial"/>
              </a:rPr>
              <a:t>	© 2022 Gartner, Inc. and/or its affiliates. All rights reserved. Gartner is a registered trademark of Gartner, Inc. and its affiliates.</a:t>
            </a:r>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hyperlink" Target="https://www.gartner.com/document/4003471" TargetMode="External"/><Relationship Id="rId3" Type="http://schemas.openxmlformats.org/officeDocument/2006/relationships/hyperlink" Target="https://www.gartner.com/document/4006919" TargetMode="External"/><Relationship Id="rId7" Type="http://schemas.openxmlformats.org/officeDocument/2006/relationships/hyperlink" Target="https://www.gartner.com/document/399905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gartner.com/document/3995089" TargetMode="External"/><Relationship Id="rId5" Type="http://schemas.openxmlformats.org/officeDocument/2006/relationships/hyperlink" Target="https://www.gartner.com/document/4004300" TargetMode="External"/><Relationship Id="rId4" Type="http://schemas.openxmlformats.org/officeDocument/2006/relationships/hyperlink" Target="https://www.gartner.com/document/39712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
          <p:cNvSpPr txBox="1"/>
          <p:nvPr/>
        </p:nvSpPr>
        <p:spPr>
          <a:xfrm>
            <a:off x="457200" y="1979963"/>
            <a:ext cx="5499100" cy="20509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80"/>
              <a:buFont typeface="Arial"/>
              <a:buNone/>
            </a:pPr>
            <a:r>
              <a:rPr lang="en-US" sz="4000" b="0" i="0" u="none" strike="noStrike" cap="none">
                <a:solidFill>
                  <a:schemeClr val="lt1"/>
                </a:solidFill>
                <a:latin typeface="Arial Black"/>
                <a:ea typeface="Arial Black"/>
                <a:cs typeface="Arial Black"/>
                <a:sym typeface="Arial Black"/>
              </a:rPr>
              <a:t>Adaptive AI Systems</a:t>
            </a:r>
            <a:endParaRPr/>
          </a:p>
        </p:txBody>
      </p:sp>
      <p:sp>
        <p:nvSpPr>
          <p:cNvPr id="265" name="Google Shape;265;p1"/>
          <p:cNvSpPr txBox="1"/>
          <p:nvPr/>
        </p:nvSpPr>
        <p:spPr>
          <a:xfrm>
            <a:off x="6235702" y="1979963"/>
            <a:ext cx="5499098" cy="1766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520"/>
              <a:buFont typeface="Arial"/>
              <a:buNone/>
            </a:pPr>
            <a:r>
              <a:rPr lang="en-US" sz="2800" b="0" i="0" u="none" strike="noStrike" cap="none">
                <a:solidFill>
                  <a:schemeClr val="lt1"/>
                </a:solidFill>
                <a:latin typeface="Arial"/>
                <a:ea typeface="Arial"/>
                <a:cs typeface="Arial"/>
                <a:sym typeface="Arial"/>
              </a:rPr>
              <a:t>By 2026 enterprises that have adopted AI engineering practices to build and manage adaptive AI systems will outperform their peers in the number of operationalized AI models by at least 25%.</a:t>
            </a:r>
            <a:endParaRPr/>
          </a:p>
        </p:txBody>
      </p:sp>
      <p:sp>
        <p:nvSpPr>
          <p:cNvPr id="266" name="Google Shape;266;p1"/>
          <p:cNvSpPr txBox="1"/>
          <p:nvPr/>
        </p:nvSpPr>
        <p:spPr>
          <a:xfrm>
            <a:off x="469726" y="5434052"/>
            <a:ext cx="3275556"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1800" b="0" i="0" u="none" strike="noStrike" cap="none">
                <a:solidFill>
                  <a:schemeClr val="lt1"/>
                </a:solidFill>
                <a:latin typeface="Arial"/>
                <a:ea typeface="Arial"/>
                <a:cs typeface="Arial"/>
                <a:sym typeface="Arial"/>
              </a:rPr>
              <a:t>Erick Brethenoux, Soyeb Barot and Ted Friedman</a:t>
            </a:r>
            <a:endParaRPr/>
          </a:p>
        </p:txBody>
      </p:sp>
      <p:pic>
        <p:nvPicPr>
          <p:cNvPr id="267" name="Google Shape;267;p1"/>
          <p:cNvPicPr preferRelativeResize="0"/>
          <p:nvPr/>
        </p:nvPicPr>
        <p:blipFill rotWithShape="1">
          <a:blip r:embed="rId3">
            <a:alphaModFix/>
          </a:blip>
          <a:srcRect/>
          <a:stretch/>
        </p:blipFill>
        <p:spPr>
          <a:xfrm>
            <a:off x="4059179" y="4084425"/>
            <a:ext cx="1708168" cy="1328571"/>
          </a:xfrm>
          <a:prstGeom prst="rect">
            <a:avLst/>
          </a:prstGeom>
          <a:noFill/>
          <a:ln>
            <a:noFill/>
          </a:ln>
        </p:spPr>
      </p:pic>
      <p:sp>
        <p:nvSpPr>
          <p:cNvPr id="268" name="Google Shape;268;p1"/>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BDBDBD"/>
              </a:buClr>
              <a:buSzPts val="900"/>
              <a:buFont typeface="Arial"/>
              <a:buNone/>
            </a:pPr>
            <a:fld id="{00000000-1234-1234-1234-123412341234}" type="slidenum">
              <a:rPr lang="en-US" sz="900" b="0" i="0" u="none" strike="noStrike" cap="none">
                <a:solidFill>
                  <a:srgbClr val="BDBDBD"/>
                </a:solidFill>
                <a:latin typeface="Arial"/>
                <a:ea typeface="Arial"/>
                <a:cs typeface="Arial"/>
                <a:sym typeface="Arial"/>
              </a:rPr>
              <a:t>1</a:t>
            </a:fld>
            <a:r>
              <a:rPr lang="en-US" sz="700" b="0" i="0" u="none" strike="noStrike" cap="none">
                <a:solidFill>
                  <a:srgbClr val="BDBDBD"/>
                </a:solidFill>
                <a:latin typeface="Arial"/>
                <a:ea typeface="Arial"/>
                <a:cs typeface="Arial"/>
                <a:sym typeface="Arial"/>
              </a:rPr>
              <a:t>	© 2022 Gartner, Inc. and/or its affiliates. All rights reserved. Gartner is a registered trademark of Gartner, Inc. and its affiliates.</a:t>
            </a:r>
            <a:endParaRPr/>
          </a:p>
        </p:txBody>
      </p:sp>
      <p:cxnSp>
        <p:nvCxnSpPr>
          <p:cNvPr id="269" name="Google Shape;269;p1"/>
          <p:cNvCxnSpPr/>
          <p:nvPr/>
        </p:nvCxnSpPr>
        <p:spPr>
          <a:xfrm>
            <a:off x="5941786" y="852488"/>
            <a:ext cx="0" cy="5179008"/>
          </a:xfrm>
          <a:prstGeom prst="straightConnector1">
            <a:avLst/>
          </a:prstGeom>
          <a:noFill/>
          <a:ln w="50800" cap="flat" cmpd="sng">
            <a:solidFill>
              <a:srgbClr val="FF540A"/>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
          <p:cNvSpPr txBox="1"/>
          <p:nvPr/>
        </p:nvSpPr>
        <p:spPr>
          <a:xfrm>
            <a:off x="457597" y="858371"/>
            <a:ext cx="11276013" cy="4429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2060"/>
              </a:buClr>
              <a:buSzPts val="2400"/>
              <a:buFont typeface="Arial Black"/>
              <a:buNone/>
            </a:pPr>
            <a:r>
              <a:rPr lang="en-US" sz="2400" b="0" u="none">
                <a:solidFill>
                  <a:srgbClr val="002060"/>
                </a:solidFill>
                <a:latin typeface="Arial Black"/>
                <a:ea typeface="Arial Black"/>
                <a:cs typeface="Arial Black"/>
                <a:sym typeface="Arial Black"/>
              </a:rPr>
              <a:t>AI as the Enabler of Adaptive Systems</a:t>
            </a:r>
            <a:endParaRPr sz="2400" b="0" u="none">
              <a:solidFill>
                <a:srgbClr val="DE0A01"/>
              </a:solidFill>
              <a:latin typeface="Arial Black"/>
              <a:ea typeface="Arial Black"/>
              <a:cs typeface="Arial Black"/>
              <a:sym typeface="Arial Black"/>
            </a:endParaRPr>
          </a:p>
        </p:txBody>
      </p:sp>
      <p:grpSp>
        <p:nvGrpSpPr>
          <p:cNvPr id="275" name="Google Shape;275;p2"/>
          <p:cNvGrpSpPr/>
          <p:nvPr/>
        </p:nvGrpSpPr>
        <p:grpSpPr>
          <a:xfrm>
            <a:off x="0" y="0"/>
            <a:ext cx="12192000" cy="510157"/>
            <a:chOff x="0" y="0"/>
            <a:chExt cx="12192000" cy="510157"/>
          </a:xfrm>
        </p:grpSpPr>
        <p:sp>
          <p:nvSpPr>
            <p:cNvPr id="276" name="Google Shape;276;p2"/>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77" name="Google Shape;277;p2"/>
            <p:cNvGrpSpPr/>
            <p:nvPr/>
          </p:nvGrpSpPr>
          <p:grpSpPr>
            <a:xfrm>
              <a:off x="4026690" y="127609"/>
              <a:ext cx="4138620" cy="276999"/>
              <a:chOff x="3698845" y="149381"/>
              <a:chExt cx="4138620" cy="276999"/>
            </a:xfrm>
          </p:grpSpPr>
          <p:sp>
            <p:nvSpPr>
              <p:cNvPr id="278" name="Google Shape;278;p2"/>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Augment</a:t>
                </a:r>
                <a:endParaRPr sz="1400">
                  <a:solidFill>
                    <a:srgbClr val="6A80A3"/>
                  </a:solidFill>
                  <a:latin typeface="Arial"/>
                  <a:ea typeface="Arial"/>
                  <a:cs typeface="Arial"/>
                  <a:sym typeface="Arial"/>
                </a:endParaRPr>
              </a:p>
            </p:txBody>
          </p:sp>
          <p:sp>
            <p:nvSpPr>
              <p:cNvPr id="279" name="Google Shape;279;p2"/>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Exploit</a:t>
                </a:r>
                <a:endParaRPr sz="1400">
                  <a:solidFill>
                    <a:schemeClr val="lt1"/>
                  </a:solidFill>
                  <a:latin typeface="Arial"/>
                  <a:ea typeface="Arial"/>
                  <a:cs typeface="Arial"/>
                  <a:sym typeface="Arial"/>
                </a:endParaRPr>
              </a:p>
            </p:txBody>
          </p:sp>
          <p:sp>
            <p:nvSpPr>
              <p:cNvPr id="280" name="Google Shape;280;p2"/>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Institutionalize</a:t>
                </a:r>
                <a:endParaRPr sz="1400">
                  <a:solidFill>
                    <a:srgbClr val="6A80A3"/>
                  </a:solidFill>
                  <a:latin typeface="Arial"/>
                  <a:ea typeface="Arial"/>
                  <a:cs typeface="Arial"/>
                  <a:sym typeface="Arial"/>
                </a:endParaRPr>
              </a:p>
            </p:txBody>
          </p:sp>
          <p:sp>
            <p:nvSpPr>
              <p:cNvPr id="281" name="Google Shape;281;p2"/>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sp>
            <p:nvSpPr>
              <p:cNvPr id="282" name="Google Shape;282;p2"/>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grpSp>
      </p:grpSp>
      <p:pic>
        <p:nvPicPr>
          <p:cNvPr id="283" name="Google Shape;283;p2"/>
          <p:cNvPicPr preferRelativeResize="0"/>
          <p:nvPr/>
        </p:nvPicPr>
        <p:blipFill>
          <a:blip r:embed="rId3">
            <a:alphaModFix/>
          </a:blip>
          <a:stretch>
            <a:fillRect/>
          </a:stretch>
        </p:blipFill>
        <p:spPr>
          <a:xfrm>
            <a:off x="2194750" y="1343033"/>
            <a:ext cx="8199708" cy="52519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3"/>
          <p:cNvGrpSpPr/>
          <p:nvPr/>
        </p:nvGrpSpPr>
        <p:grpSpPr>
          <a:xfrm>
            <a:off x="2858793" y="859049"/>
            <a:ext cx="6728696" cy="6055818"/>
            <a:chOff x="1509151" y="213878"/>
            <a:chExt cx="7793546" cy="7014182"/>
          </a:xfrm>
        </p:grpSpPr>
        <p:sp>
          <p:nvSpPr>
            <p:cNvPr id="289" name="Google Shape;289;p3"/>
            <p:cNvSpPr/>
            <p:nvPr/>
          </p:nvSpPr>
          <p:spPr>
            <a:xfrm>
              <a:off x="1971186" y="2198617"/>
              <a:ext cx="5009930" cy="3738653"/>
            </a:xfrm>
            <a:custGeom>
              <a:avLst/>
              <a:gdLst/>
              <a:ahLst/>
              <a:cxnLst/>
              <a:rect l="l" t="t" r="r" b="b"/>
              <a:pathLst>
                <a:path w="5449229" h="4066478" extrusionOk="0">
                  <a:moveTo>
                    <a:pt x="7434" y="2869580"/>
                  </a:moveTo>
                  <a:lnTo>
                    <a:pt x="0" y="4066478"/>
                  </a:lnTo>
                  <a:lnTo>
                    <a:pt x="1509131" y="4059044"/>
                  </a:lnTo>
                  <a:lnTo>
                    <a:pt x="4661209" y="1918010"/>
                  </a:lnTo>
                  <a:lnTo>
                    <a:pt x="4921405" y="2267415"/>
                  </a:lnTo>
                  <a:lnTo>
                    <a:pt x="5449229" y="267629"/>
                  </a:lnTo>
                  <a:lnTo>
                    <a:pt x="3397405" y="0"/>
                  </a:lnTo>
                  <a:lnTo>
                    <a:pt x="3665034" y="408878"/>
                  </a:lnTo>
                  <a:lnTo>
                    <a:pt x="7434" y="2869580"/>
                  </a:lnTo>
                  <a:close/>
                </a:path>
              </a:pathLst>
            </a:custGeom>
            <a:solidFill>
              <a:srgbClr val="002856"/>
            </a:solidFill>
            <a:ln>
              <a:noFill/>
            </a:ln>
          </p:spPr>
          <p:txBody>
            <a:bodyPr spcFirstLastPara="1" wrap="square" lIns="84050" tIns="42025" rIns="84050" bIns="42025" anchor="ctr" anchorCtr="0">
              <a:noAutofit/>
            </a:bodyPr>
            <a:lstStyle/>
            <a:p>
              <a:pPr marL="0" marR="0" lvl="0" indent="0" algn="ctr" rtl="0">
                <a:spcBef>
                  <a:spcPts val="0"/>
                </a:spcBef>
                <a:spcAft>
                  <a:spcPts val="0"/>
                </a:spcAft>
                <a:buClr>
                  <a:schemeClr val="dk1"/>
                </a:buClr>
                <a:buSzPts val="1400"/>
                <a:buFont typeface="Arial"/>
                <a:buNone/>
              </a:pPr>
              <a:endParaRPr sz="1400">
                <a:solidFill>
                  <a:schemeClr val="lt1"/>
                </a:solidFill>
                <a:latin typeface="Arial"/>
                <a:ea typeface="Arial"/>
                <a:cs typeface="Arial"/>
                <a:sym typeface="Arial"/>
              </a:endParaRPr>
            </a:p>
          </p:txBody>
        </p:sp>
        <p:sp>
          <p:nvSpPr>
            <p:cNvPr id="290" name="Google Shape;290;p3"/>
            <p:cNvSpPr txBox="1"/>
            <p:nvPr/>
          </p:nvSpPr>
          <p:spPr>
            <a:xfrm>
              <a:off x="2333686" y="5186605"/>
              <a:ext cx="1478290" cy="3501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400"/>
                <a:buFont typeface="Arial"/>
                <a:buNone/>
              </a:pPr>
              <a:r>
                <a:rPr lang="en-US" sz="1400" b="1">
                  <a:solidFill>
                    <a:schemeClr val="lt1"/>
                  </a:solidFill>
                  <a:latin typeface="Arial"/>
                  <a:ea typeface="Arial"/>
                  <a:cs typeface="Arial"/>
                  <a:sym typeface="Arial"/>
                </a:rPr>
                <a:t>ModelOps</a:t>
              </a:r>
              <a:endParaRPr sz="1400">
                <a:solidFill>
                  <a:schemeClr val="dk1"/>
                </a:solidFill>
                <a:latin typeface="Arial"/>
                <a:ea typeface="Arial"/>
                <a:cs typeface="Arial"/>
                <a:sym typeface="Arial"/>
              </a:endParaRPr>
            </a:p>
          </p:txBody>
        </p:sp>
        <p:sp>
          <p:nvSpPr>
            <p:cNvPr id="291" name="Google Shape;291;p3"/>
            <p:cNvSpPr txBox="1"/>
            <p:nvPr/>
          </p:nvSpPr>
          <p:spPr>
            <a:xfrm>
              <a:off x="3801372" y="4093437"/>
              <a:ext cx="1790148" cy="6437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400"/>
                <a:buFont typeface="Arial"/>
                <a:buNone/>
              </a:pPr>
              <a:r>
                <a:rPr lang="en-US" sz="1400" b="1">
                  <a:solidFill>
                    <a:schemeClr val="lt1"/>
                  </a:solidFill>
                  <a:latin typeface="Arial"/>
                  <a:ea typeface="Arial"/>
                  <a:cs typeface="Arial"/>
                  <a:sym typeface="Arial"/>
                </a:rPr>
                <a:t>Composite </a:t>
              </a:r>
              <a:endParaRPr/>
            </a:p>
            <a:p>
              <a:pPr marL="0" marR="0" lvl="0" indent="0" algn="ctr" rtl="0">
                <a:spcBef>
                  <a:spcPts val="0"/>
                </a:spcBef>
                <a:spcAft>
                  <a:spcPts val="0"/>
                </a:spcAft>
                <a:buClr>
                  <a:schemeClr val="lt1"/>
                </a:buClr>
                <a:buSzPts val="1400"/>
                <a:buFont typeface="Arial"/>
                <a:buNone/>
              </a:pPr>
              <a:r>
                <a:rPr lang="en-US" sz="1400" b="1">
                  <a:solidFill>
                    <a:schemeClr val="lt1"/>
                  </a:solidFill>
                  <a:latin typeface="Arial"/>
                  <a:ea typeface="Arial"/>
                  <a:cs typeface="Arial"/>
                  <a:sym typeface="Arial"/>
                </a:rPr>
                <a:t>AI</a:t>
              </a:r>
              <a:endParaRPr sz="1400">
                <a:solidFill>
                  <a:schemeClr val="dk1"/>
                </a:solidFill>
                <a:latin typeface="Arial"/>
                <a:ea typeface="Arial"/>
                <a:cs typeface="Arial"/>
                <a:sym typeface="Arial"/>
              </a:endParaRPr>
            </a:p>
          </p:txBody>
        </p:sp>
        <p:sp>
          <p:nvSpPr>
            <p:cNvPr id="292" name="Google Shape;292;p3"/>
            <p:cNvSpPr txBox="1"/>
            <p:nvPr/>
          </p:nvSpPr>
          <p:spPr>
            <a:xfrm>
              <a:off x="5213250" y="2962142"/>
              <a:ext cx="1643399" cy="5953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400"/>
                <a:buFont typeface="Arial"/>
                <a:buNone/>
              </a:pPr>
              <a:r>
                <a:rPr lang="en-US" sz="1400" b="1">
                  <a:solidFill>
                    <a:schemeClr val="lt1"/>
                  </a:solidFill>
                  <a:latin typeface="Arial"/>
                  <a:ea typeface="Arial"/>
                  <a:cs typeface="Arial"/>
                  <a:sym typeface="Arial"/>
                </a:rPr>
                <a:t>Generative </a:t>
              </a:r>
              <a:br>
                <a:rPr lang="en-US" sz="1400" b="1">
                  <a:solidFill>
                    <a:schemeClr val="lt1"/>
                  </a:solidFill>
                  <a:latin typeface="Arial"/>
                  <a:ea typeface="Arial"/>
                  <a:cs typeface="Arial"/>
                  <a:sym typeface="Arial"/>
                </a:rPr>
              </a:br>
              <a:r>
                <a:rPr lang="en-US" sz="1400" b="1">
                  <a:solidFill>
                    <a:schemeClr val="lt1"/>
                  </a:solidFill>
                  <a:latin typeface="Arial"/>
                  <a:ea typeface="Arial"/>
                  <a:cs typeface="Arial"/>
                  <a:sym typeface="Arial"/>
                </a:rPr>
                <a:t>AI</a:t>
              </a:r>
              <a:endParaRPr sz="1400">
                <a:solidFill>
                  <a:schemeClr val="dk1"/>
                </a:solidFill>
                <a:latin typeface="Arial"/>
                <a:ea typeface="Arial"/>
                <a:cs typeface="Arial"/>
                <a:sym typeface="Arial"/>
              </a:endParaRPr>
            </a:p>
          </p:txBody>
        </p:sp>
        <p:sp>
          <p:nvSpPr>
            <p:cNvPr id="293" name="Google Shape;293;p3"/>
            <p:cNvSpPr txBox="1"/>
            <p:nvPr/>
          </p:nvSpPr>
          <p:spPr>
            <a:xfrm rot="-5400000">
              <a:off x="375522" y="3748412"/>
              <a:ext cx="2617448" cy="35019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Technology Complexity</a:t>
              </a:r>
              <a:endParaRPr sz="1400">
                <a:solidFill>
                  <a:schemeClr val="dk1"/>
                </a:solidFill>
                <a:latin typeface="Arial"/>
                <a:ea typeface="Arial"/>
                <a:cs typeface="Arial"/>
                <a:sym typeface="Arial"/>
              </a:endParaRPr>
            </a:p>
          </p:txBody>
        </p:sp>
        <p:sp>
          <p:nvSpPr>
            <p:cNvPr id="294" name="Google Shape;294;p3"/>
            <p:cNvSpPr txBox="1"/>
            <p:nvPr/>
          </p:nvSpPr>
          <p:spPr>
            <a:xfrm>
              <a:off x="5110340" y="6018712"/>
              <a:ext cx="2918792" cy="35019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Operational Complexity</a:t>
              </a:r>
              <a:endParaRPr sz="1400">
                <a:solidFill>
                  <a:schemeClr val="dk1"/>
                </a:solidFill>
                <a:latin typeface="Arial"/>
                <a:ea typeface="Arial"/>
                <a:cs typeface="Arial"/>
                <a:sym typeface="Arial"/>
              </a:endParaRPr>
            </a:p>
          </p:txBody>
        </p:sp>
        <p:sp>
          <p:nvSpPr>
            <p:cNvPr id="295" name="Google Shape;295;p3"/>
            <p:cNvSpPr txBox="1"/>
            <p:nvPr/>
          </p:nvSpPr>
          <p:spPr>
            <a:xfrm rot="-2049012">
              <a:off x="1569050" y="2733091"/>
              <a:ext cx="3906020" cy="8405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540A"/>
                </a:buClr>
                <a:buSzPts val="1400"/>
                <a:buFont typeface="Arial"/>
                <a:buNone/>
              </a:pPr>
              <a:r>
                <a:rPr lang="en-US" sz="1400" b="1">
                  <a:solidFill>
                    <a:srgbClr val="FF540A"/>
                  </a:solidFill>
                  <a:latin typeface="Arial"/>
                  <a:ea typeface="Arial"/>
                  <a:cs typeface="Arial"/>
                  <a:sym typeface="Arial"/>
                </a:rPr>
                <a:t>AI Engineering</a:t>
              </a:r>
              <a:endParaRPr sz="1400">
                <a:solidFill>
                  <a:srgbClr val="FF540A"/>
                </a:solidFill>
                <a:latin typeface="Arial"/>
                <a:ea typeface="Arial"/>
                <a:cs typeface="Arial"/>
                <a:sym typeface="Arial"/>
              </a:endParaRPr>
            </a:p>
            <a:p>
              <a:pPr marL="0" marR="0" lvl="0" indent="0" algn="ctr" rtl="0">
                <a:spcBef>
                  <a:spcPts val="0"/>
                </a:spcBef>
                <a:spcAft>
                  <a:spcPts val="0"/>
                </a:spcAft>
                <a:buClr>
                  <a:srgbClr val="002856"/>
                </a:buClr>
                <a:buSzPts val="1400"/>
                <a:buFont typeface="Arial"/>
                <a:buNone/>
              </a:pPr>
              <a:r>
                <a:rPr lang="en-US" sz="1400">
                  <a:solidFill>
                    <a:srgbClr val="002856"/>
                  </a:solidFill>
                  <a:latin typeface="Arial"/>
                  <a:ea typeface="Arial"/>
                  <a:cs typeface="Arial"/>
                  <a:sym typeface="Arial"/>
                </a:rPr>
                <a:t>(</a:t>
              </a:r>
              <a:r>
                <a:rPr lang="en-US" sz="1400">
                  <a:solidFill>
                    <a:schemeClr val="dk1"/>
                  </a:solidFill>
                  <a:latin typeface="Arial"/>
                  <a:ea typeface="Arial"/>
                  <a:cs typeface="Arial"/>
                  <a:sym typeface="Arial"/>
                </a:rPr>
                <a:t>Autonomy/Change Management                                            Decision Engineering/Risk) </a:t>
              </a:r>
              <a:endParaRPr sz="1400">
                <a:solidFill>
                  <a:schemeClr val="dk1"/>
                </a:solidFill>
                <a:latin typeface="Arial"/>
                <a:ea typeface="Arial"/>
                <a:cs typeface="Arial"/>
                <a:sym typeface="Arial"/>
              </a:endParaRPr>
            </a:p>
          </p:txBody>
        </p:sp>
        <p:sp>
          <p:nvSpPr>
            <p:cNvPr id="296" name="Google Shape;296;p3"/>
            <p:cNvSpPr/>
            <p:nvPr/>
          </p:nvSpPr>
          <p:spPr>
            <a:xfrm flipH="1">
              <a:off x="1998491" y="4823286"/>
              <a:ext cx="3219206" cy="2404774"/>
            </a:xfrm>
            <a:prstGeom prst="arc">
              <a:avLst>
                <a:gd name="adj1" fmla="val 15811266"/>
                <a:gd name="adj2" fmla="val 21421113"/>
              </a:avLst>
            </a:prstGeom>
            <a:no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p:txBody>
        </p:sp>
        <p:sp>
          <p:nvSpPr>
            <p:cNvPr id="297" name="Google Shape;297;p3"/>
            <p:cNvSpPr/>
            <p:nvPr/>
          </p:nvSpPr>
          <p:spPr>
            <a:xfrm rot="-345873" flipH="1">
              <a:off x="3627733" y="3585100"/>
              <a:ext cx="3219206" cy="2404774"/>
            </a:xfrm>
            <a:prstGeom prst="arc">
              <a:avLst>
                <a:gd name="adj1" fmla="val 15811266"/>
                <a:gd name="adj2" fmla="val 21421113"/>
              </a:avLst>
            </a:prstGeom>
            <a:no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p:txBody>
        </p:sp>
        <p:sp>
          <p:nvSpPr>
            <p:cNvPr id="298" name="Google Shape;298;p3"/>
            <p:cNvSpPr/>
            <p:nvPr/>
          </p:nvSpPr>
          <p:spPr>
            <a:xfrm flipH="1">
              <a:off x="4963064" y="2549086"/>
              <a:ext cx="3219206" cy="2404774"/>
            </a:xfrm>
            <a:prstGeom prst="arc">
              <a:avLst>
                <a:gd name="adj1" fmla="val 15811266"/>
                <a:gd name="adj2" fmla="val 21421113"/>
              </a:avLst>
            </a:prstGeom>
            <a:no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p:txBody>
        </p:sp>
        <p:grpSp>
          <p:nvGrpSpPr>
            <p:cNvPr id="299" name="Google Shape;299;p3"/>
            <p:cNvGrpSpPr/>
            <p:nvPr/>
          </p:nvGrpSpPr>
          <p:grpSpPr>
            <a:xfrm>
              <a:off x="1972845" y="1455792"/>
              <a:ext cx="7185315" cy="4474922"/>
              <a:chOff x="1791810" y="1042988"/>
              <a:chExt cx="7185315" cy="3920899"/>
            </a:xfrm>
          </p:grpSpPr>
          <p:cxnSp>
            <p:nvCxnSpPr>
              <p:cNvPr id="300" name="Google Shape;300;p3"/>
              <p:cNvCxnSpPr/>
              <p:nvPr/>
            </p:nvCxnSpPr>
            <p:spPr>
              <a:xfrm rot="10800000">
                <a:off x="1791810" y="1042988"/>
                <a:ext cx="1" cy="3920899"/>
              </a:xfrm>
              <a:prstGeom prst="straightConnector1">
                <a:avLst/>
              </a:prstGeom>
              <a:noFill/>
              <a:ln w="25400" cap="flat" cmpd="sng">
                <a:solidFill>
                  <a:srgbClr val="6F7878"/>
                </a:solidFill>
                <a:prstDash val="solid"/>
                <a:miter lim="800000"/>
                <a:headEnd type="none" w="sm" len="sm"/>
                <a:tailEnd type="triangle" w="med" len="med"/>
              </a:ln>
            </p:spPr>
          </p:cxnSp>
          <p:cxnSp>
            <p:nvCxnSpPr>
              <p:cNvPr id="301" name="Google Shape;301;p3"/>
              <p:cNvCxnSpPr/>
              <p:nvPr/>
            </p:nvCxnSpPr>
            <p:spPr>
              <a:xfrm>
                <a:off x="1791810" y="4963887"/>
                <a:ext cx="7185315" cy="0"/>
              </a:xfrm>
              <a:prstGeom prst="straightConnector1">
                <a:avLst/>
              </a:prstGeom>
              <a:noFill/>
              <a:ln w="25400" cap="flat" cmpd="sng">
                <a:solidFill>
                  <a:srgbClr val="6F7878"/>
                </a:solidFill>
                <a:prstDash val="solid"/>
                <a:miter lim="800000"/>
                <a:headEnd type="none" w="sm" len="sm"/>
                <a:tailEnd type="triangle" w="med" len="med"/>
              </a:ln>
            </p:spPr>
          </p:cxnSp>
        </p:grpSp>
        <p:sp>
          <p:nvSpPr>
            <p:cNvPr id="302" name="Google Shape;302;p3"/>
            <p:cNvSpPr txBox="1"/>
            <p:nvPr/>
          </p:nvSpPr>
          <p:spPr>
            <a:xfrm rot="-2048770">
              <a:off x="3359987" y="4783773"/>
              <a:ext cx="3679278" cy="6437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(Infrastructure/</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Operationalization) </a:t>
              </a:r>
              <a:endParaRPr sz="1400">
                <a:solidFill>
                  <a:schemeClr val="dk1"/>
                </a:solidFill>
                <a:latin typeface="Arial"/>
                <a:ea typeface="Arial"/>
                <a:cs typeface="Arial"/>
                <a:sym typeface="Arial"/>
              </a:endParaRPr>
            </a:p>
          </p:txBody>
        </p:sp>
        <p:sp>
          <p:nvSpPr>
            <p:cNvPr id="303" name="Google Shape;303;p3"/>
            <p:cNvSpPr/>
            <p:nvPr/>
          </p:nvSpPr>
          <p:spPr>
            <a:xfrm rot="-2028767">
              <a:off x="5966535" y="723299"/>
              <a:ext cx="2737615" cy="2983268"/>
            </a:xfrm>
            <a:prstGeom prst="notchedRightArrow">
              <a:avLst>
                <a:gd name="adj1" fmla="val 62500"/>
                <a:gd name="adj2" fmla="val 60616"/>
              </a:avLst>
            </a:prstGeom>
            <a:solidFill>
              <a:srgbClr val="FF540A"/>
            </a:solidFill>
            <a:ln>
              <a:noFill/>
            </a:ln>
          </p:spPr>
          <p:txBody>
            <a:bodyPr spcFirstLastPara="1" wrap="square" lIns="97950" tIns="48975" rIns="97950" bIns="48975" anchor="ctr" anchorCtr="0">
              <a:noAutofit/>
            </a:bodyPr>
            <a:lstStyle/>
            <a:p>
              <a:pPr marL="0" marR="0" lvl="0" indent="0" algn="ctr" rtl="0">
                <a:spcBef>
                  <a:spcPts val="0"/>
                </a:spcBef>
                <a:spcAft>
                  <a:spcPts val="0"/>
                </a:spcAft>
                <a:buClr>
                  <a:schemeClr val="dk1"/>
                </a:buClr>
                <a:buSzPts val="1400"/>
                <a:buFont typeface="Arial"/>
                <a:buNone/>
              </a:pPr>
              <a:endParaRPr sz="1400">
                <a:solidFill>
                  <a:schemeClr val="lt1"/>
                </a:solidFill>
                <a:latin typeface="Arial"/>
                <a:ea typeface="Arial"/>
                <a:cs typeface="Arial"/>
                <a:sym typeface="Arial"/>
              </a:endParaRPr>
            </a:p>
          </p:txBody>
        </p:sp>
        <p:sp>
          <p:nvSpPr>
            <p:cNvPr id="304" name="Google Shape;304;p3"/>
            <p:cNvSpPr txBox="1"/>
            <p:nvPr/>
          </p:nvSpPr>
          <p:spPr>
            <a:xfrm>
              <a:off x="6725902" y="1693887"/>
              <a:ext cx="1569600" cy="5953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400"/>
                <a:buFont typeface="Arial"/>
                <a:buNone/>
              </a:pPr>
              <a:r>
                <a:rPr lang="en-US" sz="1400" b="1">
                  <a:solidFill>
                    <a:schemeClr val="lt1"/>
                  </a:solidFill>
                  <a:latin typeface="Arial"/>
                  <a:ea typeface="Arial"/>
                  <a:cs typeface="Arial"/>
                  <a:sym typeface="Arial"/>
                </a:rPr>
                <a:t>Adaptive Systems</a:t>
              </a:r>
              <a:endParaRPr sz="1400">
                <a:solidFill>
                  <a:schemeClr val="lt1"/>
                </a:solidFill>
                <a:latin typeface="Arial"/>
                <a:ea typeface="Arial"/>
                <a:cs typeface="Arial"/>
                <a:sym typeface="Arial"/>
              </a:endParaRPr>
            </a:p>
          </p:txBody>
        </p:sp>
      </p:grpSp>
      <p:sp>
        <p:nvSpPr>
          <p:cNvPr id="305" name="Google Shape;305;p3"/>
          <p:cNvSpPr txBox="1"/>
          <p:nvPr/>
        </p:nvSpPr>
        <p:spPr>
          <a:xfrm>
            <a:off x="457597" y="855955"/>
            <a:ext cx="11276013" cy="4429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US" sz="2400" b="0">
                <a:solidFill>
                  <a:schemeClr val="dk2"/>
                </a:solidFill>
                <a:latin typeface="Arial Black"/>
                <a:ea typeface="Arial Black"/>
                <a:cs typeface="Arial Black"/>
                <a:sym typeface="Arial Black"/>
              </a:rPr>
              <a:t>Adaptive Systems: The AI Engineering Evolution Horizon</a:t>
            </a:r>
            <a:endParaRPr sz="2400" b="0">
              <a:solidFill>
                <a:srgbClr val="DE0A01"/>
              </a:solidFill>
              <a:latin typeface="Arial Black"/>
              <a:ea typeface="Arial Black"/>
              <a:cs typeface="Arial Black"/>
              <a:sym typeface="Arial Black"/>
            </a:endParaRPr>
          </a:p>
        </p:txBody>
      </p:sp>
      <p:grpSp>
        <p:nvGrpSpPr>
          <p:cNvPr id="306" name="Google Shape;306;p3"/>
          <p:cNvGrpSpPr/>
          <p:nvPr/>
        </p:nvGrpSpPr>
        <p:grpSpPr>
          <a:xfrm>
            <a:off x="0" y="0"/>
            <a:ext cx="12192000" cy="510157"/>
            <a:chOff x="0" y="0"/>
            <a:chExt cx="12192000" cy="510157"/>
          </a:xfrm>
        </p:grpSpPr>
        <p:sp>
          <p:nvSpPr>
            <p:cNvPr id="307" name="Google Shape;307;p3"/>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08" name="Google Shape;308;p3"/>
            <p:cNvGrpSpPr/>
            <p:nvPr/>
          </p:nvGrpSpPr>
          <p:grpSpPr>
            <a:xfrm>
              <a:off x="4026690" y="127609"/>
              <a:ext cx="4138620" cy="276999"/>
              <a:chOff x="3698845" y="149381"/>
              <a:chExt cx="4138620" cy="276999"/>
            </a:xfrm>
          </p:grpSpPr>
          <p:sp>
            <p:nvSpPr>
              <p:cNvPr id="309" name="Google Shape;309;p3"/>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Augment</a:t>
                </a:r>
                <a:endParaRPr sz="1400">
                  <a:solidFill>
                    <a:srgbClr val="6A80A3"/>
                  </a:solidFill>
                  <a:latin typeface="Arial"/>
                  <a:ea typeface="Arial"/>
                  <a:cs typeface="Arial"/>
                  <a:sym typeface="Arial"/>
                </a:endParaRPr>
              </a:p>
            </p:txBody>
          </p:sp>
          <p:sp>
            <p:nvSpPr>
              <p:cNvPr id="310" name="Google Shape;310;p3"/>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Exploit</a:t>
                </a:r>
                <a:endParaRPr sz="1400">
                  <a:solidFill>
                    <a:schemeClr val="lt1"/>
                  </a:solidFill>
                  <a:latin typeface="Arial"/>
                  <a:ea typeface="Arial"/>
                  <a:cs typeface="Arial"/>
                  <a:sym typeface="Arial"/>
                </a:endParaRPr>
              </a:p>
            </p:txBody>
          </p:sp>
          <p:sp>
            <p:nvSpPr>
              <p:cNvPr id="311" name="Google Shape;311;p3"/>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Institutionalize</a:t>
                </a:r>
                <a:endParaRPr sz="1400">
                  <a:solidFill>
                    <a:srgbClr val="6A80A3"/>
                  </a:solidFill>
                  <a:latin typeface="Arial"/>
                  <a:ea typeface="Arial"/>
                  <a:cs typeface="Arial"/>
                  <a:sym typeface="Arial"/>
                </a:endParaRPr>
              </a:p>
            </p:txBody>
          </p:sp>
          <p:sp>
            <p:nvSpPr>
              <p:cNvPr id="312" name="Google Shape;312;p3"/>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sp>
            <p:nvSpPr>
              <p:cNvPr id="313" name="Google Shape;313;p3"/>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3200"/>
              <a:buFont typeface="Arial Black"/>
              <a:buNone/>
            </a:pPr>
            <a:r>
              <a:rPr lang="en-US"/>
              <a:t>Recommended Reading</a:t>
            </a:r>
            <a:endParaRPr/>
          </a:p>
        </p:txBody>
      </p:sp>
      <p:sp>
        <p:nvSpPr>
          <p:cNvPr id="319" name="Google Shape;319;p4"/>
          <p:cNvSpPr txBox="1"/>
          <p:nvPr/>
        </p:nvSpPr>
        <p:spPr>
          <a:xfrm>
            <a:off x="390446" y="1028025"/>
            <a:ext cx="10557000" cy="53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50" b="0" i="0" u="sng" strike="noStrike">
                <a:solidFill>
                  <a:schemeClr val="lt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Top Strategic Technology Trends for 2022: AI Engineering</a:t>
            </a:r>
            <a:endParaRPr sz="2050">
              <a:solidFill>
                <a:schemeClr val="lt1"/>
              </a:solidFill>
              <a:latin typeface="Arial"/>
              <a:ea typeface="Arial"/>
              <a:cs typeface="Arial"/>
              <a:sym typeface="Arial"/>
            </a:endParaRPr>
          </a:p>
          <a:p>
            <a:pPr marL="0" marR="0" lvl="0" indent="0" algn="l" rtl="0">
              <a:spcBef>
                <a:spcPts val="0"/>
              </a:spcBef>
              <a:spcAft>
                <a:spcPts val="0"/>
              </a:spcAft>
              <a:buClr>
                <a:schemeClr val="lt1"/>
              </a:buClr>
              <a:buSzPts val="1050"/>
              <a:buFont typeface="Arial"/>
              <a:buNone/>
            </a:pPr>
            <a:endParaRPr sz="2050" b="0" i="0" u="sng" strike="noStrike">
              <a:solidFill>
                <a:schemeClr val="lt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spcBef>
                <a:spcPts val="0"/>
              </a:spcBef>
              <a:spcAft>
                <a:spcPts val="0"/>
              </a:spcAft>
              <a:buNone/>
            </a:pPr>
            <a:r>
              <a:rPr lang="en-US" sz="2050" b="0" i="0" u="sng" strike="noStrike">
                <a:solidFill>
                  <a:schemeClr val="lt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Adaptive Decision Process (Schneider Electric)</a:t>
            </a:r>
            <a:endParaRPr sz="2050" b="0" i="0" u="none" strike="noStrike">
              <a:solidFill>
                <a:schemeClr val="lt1"/>
              </a:solidFill>
              <a:latin typeface="Arial"/>
              <a:ea typeface="Arial"/>
              <a:cs typeface="Arial"/>
              <a:sym typeface="Arial"/>
            </a:endParaRPr>
          </a:p>
          <a:p>
            <a:pPr marL="0" marR="0" lvl="0" indent="0" algn="l" rtl="0">
              <a:spcBef>
                <a:spcPts val="0"/>
              </a:spcBef>
              <a:spcAft>
                <a:spcPts val="0"/>
              </a:spcAft>
              <a:buNone/>
            </a:pPr>
            <a:r>
              <a:rPr lang="en-US" sz="2800" b="0">
                <a:solidFill>
                  <a:schemeClr val="lt1"/>
                </a:solidFill>
                <a:latin typeface="Arial"/>
                <a:ea typeface="Arial"/>
                <a:cs typeface="Arial"/>
                <a:sym typeface="Arial"/>
              </a:rPr>
              <a:t/>
            </a:r>
            <a:br>
              <a:rPr lang="en-US" sz="2800" b="0">
                <a:solidFill>
                  <a:schemeClr val="lt1"/>
                </a:solidFill>
                <a:latin typeface="Arial"/>
                <a:ea typeface="Arial"/>
                <a:cs typeface="Arial"/>
                <a:sym typeface="Arial"/>
              </a:rPr>
            </a:br>
            <a:r>
              <a:rPr lang="en-US" sz="2050" b="0" i="0" u="sng" strike="noStrike">
                <a:solidFill>
                  <a:schemeClr val="lt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The Future of Data and Analytics: Reengineering the Decision, 2025</a:t>
            </a:r>
            <a:endParaRPr sz="2050" b="0" i="0" u="none" strike="noStrike">
              <a:solidFill>
                <a:schemeClr val="lt1"/>
              </a:solidFill>
              <a:latin typeface="Arial"/>
              <a:ea typeface="Arial"/>
              <a:cs typeface="Arial"/>
              <a:sym typeface="Arial"/>
            </a:endParaRPr>
          </a:p>
          <a:p>
            <a:pPr marL="0" marR="0" lvl="0" indent="0" algn="l" rtl="0">
              <a:spcBef>
                <a:spcPts val="0"/>
              </a:spcBef>
              <a:spcAft>
                <a:spcPts val="0"/>
              </a:spcAft>
              <a:buNone/>
            </a:pPr>
            <a:r>
              <a:rPr lang="en-US" sz="2800" b="0">
                <a:solidFill>
                  <a:schemeClr val="lt1"/>
                </a:solidFill>
                <a:latin typeface="Arial"/>
                <a:ea typeface="Arial"/>
                <a:cs typeface="Arial"/>
                <a:sym typeface="Arial"/>
              </a:rPr>
              <a:t/>
            </a:r>
            <a:br>
              <a:rPr lang="en-US" sz="2800" b="0">
                <a:solidFill>
                  <a:schemeClr val="lt1"/>
                </a:solidFill>
                <a:latin typeface="Arial"/>
                <a:ea typeface="Arial"/>
                <a:cs typeface="Arial"/>
                <a:sym typeface="Arial"/>
              </a:rPr>
            </a:br>
            <a:r>
              <a:rPr lang="en-US" sz="2050" b="0" i="0" u="sng" strike="noStrike">
                <a:solidFill>
                  <a:schemeClr val="lt1"/>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Decision Intelligence Is the Near Future of Decision Making</a:t>
            </a:r>
            <a:endParaRPr sz="2050" b="0" i="0" u="none" strike="noStrike">
              <a:solidFill>
                <a:schemeClr val="lt1"/>
              </a:solidFill>
              <a:latin typeface="Arial"/>
              <a:ea typeface="Arial"/>
              <a:cs typeface="Arial"/>
              <a:sym typeface="Arial"/>
            </a:endParaRPr>
          </a:p>
          <a:p>
            <a:pPr marL="0" marR="0" lvl="0" indent="0" algn="l" rtl="0">
              <a:spcBef>
                <a:spcPts val="0"/>
              </a:spcBef>
              <a:spcAft>
                <a:spcPts val="0"/>
              </a:spcAft>
              <a:buNone/>
            </a:pPr>
            <a:r>
              <a:rPr lang="en-US" sz="2800" b="0">
                <a:solidFill>
                  <a:schemeClr val="lt1"/>
                </a:solidFill>
                <a:latin typeface="Arial"/>
                <a:ea typeface="Arial"/>
                <a:cs typeface="Arial"/>
                <a:sym typeface="Arial"/>
              </a:rPr>
              <a:t/>
            </a:r>
            <a:br>
              <a:rPr lang="en-US" sz="2800" b="0">
                <a:solidFill>
                  <a:schemeClr val="lt1"/>
                </a:solidFill>
                <a:latin typeface="Arial"/>
                <a:ea typeface="Arial"/>
                <a:cs typeface="Arial"/>
                <a:sym typeface="Arial"/>
              </a:rPr>
            </a:br>
            <a:r>
              <a:rPr lang="en-US" sz="2050" b="0" i="0" u="sng" strike="noStrike">
                <a:solidFill>
                  <a:schemeClr val="lt1"/>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Demystifying XOps: DataOps, MLOps, ModelOps, AIOps and Platform Ops for AI</a:t>
            </a:r>
            <a:endParaRPr sz="2050">
              <a:solidFill>
                <a:schemeClr val="lt1"/>
              </a:solidFill>
            </a:endParaRPr>
          </a:p>
          <a:p>
            <a:pPr marL="0" lvl="0" indent="0" algn="l" rtl="0">
              <a:spcBef>
                <a:spcPts val="0"/>
              </a:spcBef>
              <a:spcAft>
                <a:spcPts val="0"/>
              </a:spcAft>
              <a:buSzPts val="1100"/>
              <a:buNone/>
            </a:pPr>
            <a:endParaRPr sz="2050">
              <a:solidFill>
                <a:schemeClr val="lt1"/>
              </a:solidFill>
            </a:endParaRPr>
          </a:p>
          <a:p>
            <a:pPr marL="0" lvl="0" indent="0" algn="l" rtl="0">
              <a:spcBef>
                <a:spcPts val="1000"/>
              </a:spcBef>
              <a:spcAft>
                <a:spcPts val="0"/>
              </a:spcAft>
              <a:buSzPts val="1100"/>
              <a:buNone/>
            </a:pPr>
            <a:r>
              <a:rPr lang="en-US" sz="2050" u="sng">
                <a:solidFill>
                  <a:schemeClr val="lt1"/>
                </a:solid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Case Study: Monitoring the Business Value of AI Models in Production (Georgia Pacific)</a:t>
            </a:r>
            <a:endParaRPr sz="2050">
              <a:solidFill>
                <a:schemeClr val="lt1"/>
              </a:solidFill>
            </a:endParaRPr>
          </a:p>
          <a:p>
            <a:pPr marL="0" lvl="0" indent="0" algn="l" rtl="0">
              <a:spcBef>
                <a:spcPts val="1000"/>
              </a:spcBef>
              <a:spcAft>
                <a:spcPts val="0"/>
              </a:spcAft>
              <a:buClr>
                <a:schemeClr val="dk1"/>
              </a:buClr>
              <a:buSzPts val="1100"/>
              <a:buFont typeface="Arial"/>
              <a:buNone/>
            </a:pPr>
            <a:endParaRPr sz="2050">
              <a:solidFill>
                <a:schemeClr val="lt1"/>
              </a:solidFill>
            </a:endParaRPr>
          </a:p>
          <a:p>
            <a:pPr marL="0" lvl="0" indent="0" algn="l" rtl="0">
              <a:spcBef>
                <a:spcPts val="1000"/>
              </a:spcBef>
              <a:spcAft>
                <a:spcPts val="0"/>
              </a:spcAft>
              <a:buClr>
                <a:schemeClr val="dk1"/>
              </a:buClr>
              <a:buSzPts val="1100"/>
              <a:buFont typeface="Arial"/>
              <a:buNone/>
            </a:pPr>
            <a:r>
              <a:rPr lang="en-US" sz="2050" u="sng">
                <a:solidFill>
                  <a:schemeClr val="lt1"/>
                </a:solid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Case Study: Driving Speed to Value With AI/ML (Kaiser Permanente)</a:t>
            </a:r>
            <a:endParaRPr sz="2050">
              <a:solidFill>
                <a:schemeClr val="lt1"/>
              </a:solidFill>
            </a:endParaRPr>
          </a:p>
          <a:p>
            <a:pPr marL="0" marR="0" lvl="0" indent="0" algn="l" rtl="0">
              <a:spcBef>
                <a:spcPts val="1000"/>
              </a:spcBef>
              <a:spcAft>
                <a:spcPts val="0"/>
              </a:spcAft>
              <a:buNone/>
            </a:pPr>
            <a:endParaRPr sz="2050">
              <a:solidFill>
                <a:schemeClr val="lt1"/>
              </a:solidFill>
            </a:endParaRPr>
          </a:p>
        </p:txBody>
      </p:sp>
    </p:spTree>
  </p:cSld>
  <p:clrMapOvr>
    <a:masterClrMapping/>
  </p:clrMapOvr>
</p:sld>
</file>

<file path=ppt/theme/theme1.xml><?xml version="1.0" encoding="utf-8"?>
<a:theme xmlns:a="http://schemas.openxmlformats.org/drawingml/2006/main" name="2022_Blu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2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Words>
  <Application>Microsoft Office PowerPoint</Application>
  <PresentationFormat>Widescreen</PresentationFormat>
  <Paragraphs>39</Paragraphs>
  <Slides>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Times</vt:lpstr>
      <vt:lpstr>Arial Black</vt:lpstr>
      <vt:lpstr>Calibri</vt:lpstr>
      <vt:lpstr>Noto Sans Symbols</vt:lpstr>
      <vt:lpstr>Arial</vt:lpstr>
      <vt:lpstr>2022_Blue bkgrnd master</vt:lpstr>
      <vt:lpstr>2022_White bkgrnd master</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cp:revision>
  <dcterms:created xsi:type="dcterms:W3CDTF">2022-03-14T14:53:31Z</dcterms:created>
  <dcterms:modified xsi:type="dcterms:W3CDTF">2022-03-14T14:53:34Z</dcterms:modified>
</cp:coreProperties>
</file>