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7620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92" d="100"/>
          <a:sy n="92" d="100"/>
        </p:scale>
        <p:origin x="80" y="-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E508-B580-EC71-1ABF-09806C4FA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47070"/>
            <a:ext cx="6858000" cy="265288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C54F6-7EDA-65C6-1456-1032FE801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02264"/>
            <a:ext cx="6858000" cy="183973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481B-B19A-572D-34E3-D309E566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AB5C-EF25-0578-8C19-977EF336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5A41-83DB-E54C-3059-99D0E72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614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51DF-0CC1-2E78-C72B-F78D3A22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1C03B-BACB-A515-57C5-D49886D52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8EAB-1025-0B40-D6E6-F7720E6D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19723-DA08-8D85-98F6-1F63F607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16B1-9AC2-DB12-D48E-23CC0988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022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1AFD5-7E9F-0D79-952C-811BF540E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405694"/>
            <a:ext cx="1971675" cy="6457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348CD-4ED2-6EE5-382F-BAFA882D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405694"/>
            <a:ext cx="5800725" cy="6457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4653-3F56-6EB4-56DC-7AD40533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4062-C397-B5E3-7C54-20EF0718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3723-0320-FEEE-4F20-F1296C18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209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A741-EB1E-4914-2592-D06B29E1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9D0-6420-489B-2F3D-97D6407D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EA05-96CD-416A-D398-8731419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C457-4D3C-CC34-6BD2-B611DAD1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85B1E-1255-ACD3-5963-E5D9FC11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0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3791-FBA4-3910-A6F5-EF06CF92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899709"/>
            <a:ext cx="7886700" cy="316970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0776-20F6-C81B-40B7-31EC2301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5099405"/>
            <a:ext cx="7886700" cy="16668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B1D0-1D8C-ABDC-147B-21249E0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34D8-5F14-0D64-1AC8-540B62EF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88A80-2995-1F1E-EE12-DB15568E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021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236C-785A-12C1-120D-9344FDA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30D9-CE0C-003D-7193-C1A98ED0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28472"/>
            <a:ext cx="38862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5FBB8-B49D-D1BB-68DF-1D82E67C1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028472"/>
            <a:ext cx="38862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BD6B9-C0B0-2D77-F762-7865D02D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670B-9A8E-3C4D-F615-0A7A4E5A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F66D-8ED3-EED3-6AB1-2CDD229E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05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CDAD-BF64-F96B-E160-A7AB12DE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05696"/>
            <a:ext cx="7886700" cy="14728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6310-4E1D-2298-9784-208CDB2C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67959"/>
            <a:ext cx="3868340" cy="915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2BE4-5C9F-1D98-9FD5-6FBB81153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783417"/>
            <a:ext cx="3868340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5F509-03FE-517A-260B-B17F66A58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867959"/>
            <a:ext cx="3887391" cy="915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AE97-9C4F-31E6-4D0D-BA5702135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783417"/>
            <a:ext cx="3887391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E6C5C-919D-194A-7B22-15636936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39687-E9E0-E33B-F16F-67254C29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16736-61BB-8429-C953-A5624641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2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C4C9-E01D-EFC0-3781-EC982103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12887-B6ED-9B14-B45E-FDB546A9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FF1-3DF3-AFC4-358E-8732691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570F2-9D1A-7DE1-2C86-A95F2D6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944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C6EA0-4A2F-E57B-4EAF-83DDBB49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886A-F830-DF4C-A6ED-BDA6A6C0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C5694-D1D8-DEED-A626-1205798A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22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1EF0-C885-175F-4496-4E3E0113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08000"/>
            <a:ext cx="2949178" cy="17780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0074-6358-FEA1-CF1C-754FB4F7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097141"/>
            <a:ext cx="4629150" cy="54151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4AEE5-043F-7E7D-F56A-9685AB9B6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286000"/>
            <a:ext cx="2949178" cy="42350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A48CB-0B38-F85F-0FEC-DF678714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A8984-4035-309D-1CC0-A22AEF88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B585-3FDD-0CC7-8A15-E7BAB410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217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4977-27BA-F123-EB41-1C94DF27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08000"/>
            <a:ext cx="2949178" cy="17780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18274-C267-E3ED-7131-DA8EEB6C1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097141"/>
            <a:ext cx="4629150" cy="541513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4C1F9-D93B-9E8D-3A14-487F576DA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286000"/>
            <a:ext cx="2949178" cy="42350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88438-8A4A-A6F4-B8E5-6E85B3C7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04840-3933-2980-290F-52CFF1D5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C7A7-B746-7286-A58B-64012634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62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F5684-BEBD-B82C-B23F-E258CF74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5696"/>
            <a:ext cx="78867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21C9-E889-1DFD-A5FC-D6B17346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28472"/>
            <a:ext cx="78867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339C-30E1-62D5-A6D6-DD5BBEDBE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7062613"/>
            <a:ext cx="20574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19F85-4EF4-A247-8426-3B89FCACC9E9}" type="datetimeFigureOut">
              <a:rPr lang="en-CN" smtClean="0"/>
              <a:t>2023/11/21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F74A-1B4E-53FF-1E4A-D1F812FB1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7062613"/>
            <a:ext cx="30861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366B-349F-CF8D-8F4D-E106ADBAF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7062613"/>
            <a:ext cx="20574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2D59-236C-C24D-8DDC-9E50EF52724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088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45C5D68-C89E-9285-EFC9-701ED9BBA607}"/>
              </a:ext>
            </a:extLst>
          </p:cNvPr>
          <p:cNvSpPr/>
          <p:nvPr/>
        </p:nvSpPr>
        <p:spPr>
          <a:xfrm>
            <a:off x="5405938" y="3078811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AB23F-46C8-C422-0F01-1ACB556A9A81}"/>
              </a:ext>
            </a:extLst>
          </p:cNvPr>
          <p:cNvSpPr txBox="1"/>
          <p:nvPr/>
        </p:nvSpPr>
        <p:spPr>
          <a:xfrm>
            <a:off x="5472638" y="3138959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0F428-7B46-4D14-CDA1-818C3A0EB284}"/>
              </a:ext>
            </a:extLst>
          </p:cNvPr>
          <p:cNvSpPr txBox="1"/>
          <p:nvPr/>
        </p:nvSpPr>
        <p:spPr>
          <a:xfrm>
            <a:off x="228600" y="197635"/>
            <a:ext cx="63627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Reference Architecture: Stream Data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B72BE-C616-062A-7AC5-45EA344BEF06}"/>
              </a:ext>
            </a:extLst>
          </p:cNvPr>
          <p:cNvSpPr txBox="1"/>
          <p:nvPr/>
        </p:nvSpPr>
        <p:spPr>
          <a:xfrm>
            <a:off x="228600" y="69988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E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E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E7878"/>
                </a:solidFill>
                <a:latin typeface="Arial" panose="020B0604020202020204" pitchFamily="34" charset="0"/>
              </a:rPr>
              <a:t>802493_C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BEF15BE-DFF2-A4FA-B72A-11573DE926CB}"/>
              </a:ext>
            </a:extLst>
          </p:cNvPr>
          <p:cNvSpPr/>
          <p:nvPr/>
        </p:nvSpPr>
        <p:spPr>
          <a:xfrm>
            <a:off x="3407748" y="2794036"/>
            <a:ext cx="1556448" cy="1954085"/>
          </a:xfrm>
          <a:custGeom>
            <a:avLst/>
            <a:gdLst/>
            <a:ahLst/>
            <a:cxnLst/>
            <a:rect l="l" t="t" r="r" b="b"/>
            <a:pathLst>
              <a:path w="1556448" h="1954085">
                <a:moveTo>
                  <a:pt x="1556448" y="0"/>
                </a:moveTo>
                <a:lnTo>
                  <a:pt x="1556448" y="1954085"/>
                </a:lnTo>
                <a:lnTo>
                  <a:pt x="0" y="1954085"/>
                </a:lnTo>
              </a:path>
            </a:pathLst>
          </a:custGeom>
          <a:noFill/>
          <a:ln w="19050" cap="sq">
            <a:solidFill>
              <a:srgbClr val="FF5309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9B5F1D-1C49-672D-9E58-CE14C8805411}"/>
              </a:ext>
            </a:extLst>
          </p:cNvPr>
          <p:cNvSpPr/>
          <p:nvPr/>
        </p:nvSpPr>
        <p:spPr>
          <a:xfrm>
            <a:off x="1544678" y="2794037"/>
            <a:ext cx="1349438" cy="1954086"/>
          </a:xfrm>
          <a:custGeom>
            <a:avLst/>
            <a:gdLst/>
            <a:ahLst/>
            <a:cxnLst/>
            <a:rect l="l" t="t" r="r" b="b"/>
            <a:pathLst>
              <a:path w="1349438" h="1954086">
                <a:moveTo>
                  <a:pt x="0" y="0"/>
                </a:moveTo>
                <a:lnTo>
                  <a:pt x="0" y="1954086"/>
                </a:lnTo>
                <a:lnTo>
                  <a:pt x="1349439" y="1954086"/>
                </a:lnTo>
              </a:path>
            </a:pathLst>
          </a:custGeom>
          <a:noFill/>
          <a:ln w="19050" cap="sq">
            <a:solidFill>
              <a:srgbClr val="FF5309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AA09450-816B-268E-46BD-08036CF40276}"/>
              </a:ext>
            </a:extLst>
          </p:cNvPr>
          <p:cNvSpPr/>
          <p:nvPr/>
        </p:nvSpPr>
        <p:spPr>
          <a:xfrm>
            <a:off x="4902924" y="420213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6205"/>
                </a:moveTo>
                <a:lnTo>
                  <a:pt x="116205" y="116205"/>
                </a:lnTo>
                <a:lnTo>
                  <a:pt x="116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/>
          <a:lstStyle/>
          <a:p>
            <a:endParaRPr lang="en-C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0295D98-422C-D57A-DCDB-E5185BBE4506}"/>
              </a:ext>
            </a:extLst>
          </p:cNvPr>
          <p:cNvSpPr/>
          <p:nvPr/>
        </p:nvSpPr>
        <p:spPr>
          <a:xfrm>
            <a:off x="1485735" y="441881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6206"/>
                </a:moveTo>
                <a:lnTo>
                  <a:pt x="116205" y="116206"/>
                </a:lnTo>
                <a:lnTo>
                  <a:pt x="116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/>
          <a:lstStyle/>
          <a:p>
            <a:endParaRPr lang="en-CN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6B1918C-AE98-F2F2-BC12-CE00C44515CA}"/>
              </a:ext>
            </a:extLst>
          </p:cNvPr>
          <p:cNvSpPr/>
          <p:nvPr/>
        </p:nvSpPr>
        <p:spPr>
          <a:xfrm>
            <a:off x="963689" y="1010234"/>
            <a:ext cx="4359135" cy="224891"/>
          </a:xfrm>
          <a:custGeom>
            <a:avLst/>
            <a:gdLst/>
            <a:ahLst/>
            <a:cxnLst/>
            <a:rect l="l" t="t" r="r" b="b"/>
            <a:pathLst>
              <a:path w="4359135" h="224891">
                <a:moveTo>
                  <a:pt x="0" y="224892"/>
                </a:moveTo>
                <a:lnTo>
                  <a:pt x="4359135" y="224892"/>
                </a:lnTo>
                <a:lnTo>
                  <a:pt x="4359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2C85E-A399-82BF-C355-D382FA7639EC}"/>
              </a:ext>
            </a:extLst>
          </p:cNvPr>
          <p:cNvSpPr txBox="1"/>
          <p:nvPr/>
        </p:nvSpPr>
        <p:spPr>
          <a:xfrm>
            <a:off x="2552095" y="1031931"/>
            <a:ext cx="13589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EDA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D6E96-0055-5849-395D-893DB104A07D}"/>
              </a:ext>
            </a:extLst>
          </p:cNvPr>
          <p:cNvSpPr txBox="1"/>
          <p:nvPr/>
        </p:nvSpPr>
        <p:spPr>
          <a:xfrm>
            <a:off x="4004467" y="1611203"/>
            <a:ext cx="13081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Event Monitoring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93895B0-B72D-AE8A-1A8A-15F0243B2077}"/>
              </a:ext>
            </a:extLst>
          </p:cNvPr>
          <p:cNvSpPr/>
          <p:nvPr/>
        </p:nvSpPr>
        <p:spPr>
          <a:xfrm>
            <a:off x="4506605" y="1336756"/>
            <a:ext cx="212471" cy="201900"/>
          </a:xfrm>
          <a:custGeom>
            <a:avLst/>
            <a:gdLst/>
            <a:ahLst/>
            <a:cxnLst/>
            <a:rect l="l" t="t" r="r" b="b"/>
            <a:pathLst>
              <a:path w="212471" h="201900">
                <a:moveTo>
                  <a:pt x="108242" y="175300"/>
                </a:moveTo>
                <a:lnTo>
                  <a:pt x="162052" y="111457"/>
                </a:lnTo>
                <a:lnTo>
                  <a:pt x="125959" y="111457"/>
                </a:lnTo>
                <a:lnTo>
                  <a:pt x="106972" y="143092"/>
                </a:lnTo>
                <a:lnTo>
                  <a:pt x="84278" y="90197"/>
                </a:lnTo>
                <a:lnTo>
                  <a:pt x="78397" y="111482"/>
                </a:lnTo>
                <a:lnTo>
                  <a:pt x="54458" y="111482"/>
                </a:lnTo>
                <a:lnTo>
                  <a:pt x="108242" y="175300"/>
                </a:lnTo>
                <a:close/>
                <a:moveTo>
                  <a:pt x="108237" y="201900"/>
                </a:moveTo>
                <a:lnTo>
                  <a:pt x="17603" y="94337"/>
                </a:lnTo>
                <a:lnTo>
                  <a:pt x="65354" y="94337"/>
                </a:lnTo>
                <a:lnTo>
                  <a:pt x="80772" y="38533"/>
                </a:lnTo>
                <a:lnTo>
                  <a:pt x="109512" y="105526"/>
                </a:lnTo>
                <a:lnTo>
                  <a:pt x="116243" y="94312"/>
                </a:lnTo>
                <a:lnTo>
                  <a:pt x="176492" y="94312"/>
                </a:lnTo>
                <a:lnTo>
                  <a:pt x="185039" y="84165"/>
                </a:lnTo>
                <a:cubicBezTo>
                  <a:pt x="191808" y="75706"/>
                  <a:pt x="194932" y="64912"/>
                  <a:pt x="193714" y="53939"/>
                </a:cubicBezTo>
                <a:cubicBezTo>
                  <a:pt x="192494" y="42966"/>
                  <a:pt x="187071" y="33110"/>
                  <a:pt x="178448" y="26214"/>
                </a:cubicBezTo>
                <a:cubicBezTo>
                  <a:pt x="170842" y="20129"/>
                  <a:pt x="161724" y="17171"/>
                  <a:pt x="152661" y="17171"/>
                </a:cubicBezTo>
                <a:cubicBezTo>
                  <a:pt x="140523" y="17171"/>
                  <a:pt x="128486" y="22477"/>
                  <a:pt x="120320" y="32679"/>
                </a:cubicBezTo>
                <a:lnTo>
                  <a:pt x="108242" y="47779"/>
                </a:lnTo>
                <a:lnTo>
                  <a:pt x="96165" y="32666"/>
                </a:lnTo>
                <a:cubicBezTo>
                  <a:pt x="89256" y="24043"/>
                  <a:pt x="79414" y="18620"/>
                  <a:pt x="68428" y="17413"/>
                </a:cubicBezTo>
                <a:cubicBezTo>
                  <a:pt x="66855" y="17235"/>
                  <a:pt x="65287" y="17147"/>
                  <a:pt x="63729" y="17147"/>
                </a:cubicBezTo>
                <a:cubicBezTo>
                  <a:pt x="54400" y="17147"/>
                  <a:pt x="45426" y="20305"/>
                  <a:pt x="38037" y="26214"/>
                </a:cubicBezTo>
                <a:cubicBezTo>
                  <a:pt x="23863" y="37543"/>
                  <a:pt x="18720" y="57202"/>
                  <a:pt x="25514" y="73992"/>
                </a:cubicBezTo>
                <a:lnTo>
                  <a:pt x="9614" y="80418"/>
                </a:lnTo>
                <a:lnTo>
                  <a:pt x="9614" y="80418"/>
                </a:lnTo>
                <a:cubicBezTo>
                  <a:pt x="0" y="56656"/>
                  <a:pt x="7290" y="28856"/>
                  <a:pt x="27331" y="12829"/>
                </a:cubicBezTo>
                <a:cubicBezTo>
                  <a:pt x="37787" y="4452"/>
                  <a:pt x="50495" y="0"/>
                  <a:pt x="63708" y="0"/>
                </a:cubicBezTo>
                <a:cubicBezTo>
                  <a:pt x="65901" y="0"/>
                  <a:pt x="68108" y="122"/>
                  <a:pt x="70320" y="370"/>
                </a:cubicBezTo>
                <a:cubicBezTo>
                  <a:pt x="85179" y="2021"/>
                  <a:pt x="98565" y="9108"/>
                  <a:pt x="108242" y="20385"/>
                </a:cubicBezTo>
                <a:cubicBezTo>
                  <a:pt x="119739" y="6993"/>
                  <a:pt x="136135" y="32"/>
                  <a:pt x="152670" y="32"/>
                </a:cubicBezTo>
                <a:cubicBezTo>
                  <a:pt x="165488" y="32"/>
                  <a:pt x="178389" y="4216"/>
                  <a:pt x="189154" y="12829"/>
                </a:cubicBezTo>
                <a:cubicBezTo>
                  <a:pt x="201359" y="22595"/>
                  <a:pt x="209030" y="36514"/>
                  <a:pt x="210757" y="52046"/>
                </a:cubicBezTo>
                <a:cubicBezTo>
                  <a:pt x="212471" y="67578"/>
                  <a:pt x="208052" y="82844"/>
                  <a:pt x="198298" y="95048"/>
                </a:cubicBezTo>
                <a:lnTo>
                  <a:pt x="108248" y="20190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2746D-573E-9CBF-A1FA-E728C1E0DA42}"/>
              </a:ext>
            </a:extLst>
          </p:cNvPr>
          <p:cNvSpPr txBox="1"/>
          <p:nvPr/>
        </p:nvSpPr>
        <p:spPr>
          <a:xfrm>
            <a:off x="1066270" y="1611150"/>
            <a:ext cx="11303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Administration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483E038-D636-A705-6BA3-1DB3B0521AAE}"/>
              </a:ext>
            </a:extLst>
          </p:cNvPr>
          <p:cNvSpPr/>
          <p:nvPr/>
        </p:nvSpPr>
        <p:spPr>
          <a:xfrm>
            <a:off x="1495233" y="1298631"/>
            <a:ext cx="188584" cy="240025"/>
          </a:xfrm>
          <a:custGeom>
            <a:avLst/>
            <a:gdLst/>
            <a:ahLst/>
            <a:cxnLst/>
            <a:rect l="l" t="t" r="r" b="b"/>
            <a:pathLst>
              <a:path w="188584" h="240025">
                <a:moveTo>
                  <a:pt x="111290" y="222885"/>
                </a:moveTo>
                <a:lnTo>
                  <a:pt x="111290" y="171450"/>
                </a:lnTo>
                <a:lnTo>
                  <a:pt x="77153" y="171450"/>
                </a:lnTo>
                <a:lnTo>
                  <a:pt x="77153" y="222885"/>
                </a:lnTo>
                <a:close/>
                <a:moveTo>
                  <a:pt x="147968" y="154305"/>
                </a:moveTo>
                <a:cubicBezTo>
                  <a:pt x="158712" y="154305"/>
                  <a:pt x="167780" y="147040"/>
                  <a:pt x="170561" y="137160"/>
                </a:cubicBezTo>
                <a:lnTo>
                  <a:pt x="18034" y="137160"/>
                </a:lnTo>
                <a:cubicBezTo>
                  <a:pt x="20803" y="147040"/>
                  <a:pt x="29871" y="154305"/>
                  <a:pt x="40615" y="154305"/>
                </a:cubicBezTo>
                <a:close/>
                <a:moveTo>
                  <a:pt x="55728" y="120015"/>
                </a:moveTo>
                <a:lnTo>
                  <a:pt x="55728" y="102870"/>
                </a:lnTo>
                <a:lnTo>
                  <a:pt x="17145" y="102870"/>
                </a:lnTo>
                <a:lnTo>
                  <a:pt x="17145" y="120015"/>
                </a:lnTo>
                <a:close/>
                <a:moveTo>
                  <a:pt x="115723" y="120015"/>
                </a:moveTo>
                <a:lnTo>
                  <a:pt x="115723" y="102870"/>
                </a:lnTo>
                <a:lnTo>
                  <a:pt x="72860" y="102870"/>
                </a:lnTo>
                <a:lnTo>
                  <a:pt x="72860" y="120015"/>
                </a:lnTo>
                <a:close/>
                <a:moveTo>
                  <a:pt x="171438" y="120015"/>
                </a:moveTo>
                <a:lnTo>
                  <a:pt x="171438" y="102870"/>
                </a:lnTo>
                <a:lnTo>
                  <a:pt x="132868" y="102870"/>
                </a:lnTo>
                <a:lnTo>
                  <a:pt x="132868" y="120015"/>
                </a:lnTo>
                <a:close/>
                <a:moveTo>
                  <a:pt x="171450" y="85725"/>
                </a:moveTo>
                <a:lnTo>
                  <a:pt x="171450" y="68580"/>
                </a:lnTo>
                <a:lnTo>
                  <a:pt x="17145" y="68580"/>
                </a:lnTo>
                <a:lnTo>
                  <a:pt x="17145" y="85725"/>
                </a:lnTo>
                <a:close/>
                <a:moveTo>
                  <a:pt x="111443" y="51435"/>
                </a:moveTo>
                <a:lnTo>
                  <a:pt x="111443" y="34290"/>
                </a:lnTo>
                <a:lnTo>
                  <a:pt x="77153" y="34290"/>
                </a:lnTo>
                <a:lnTo>
                  <a:pt x="77153" y="51435"/>
                </a:lnTo>
                <a:close/>
                <a:moveTo>
                  <a:pt x="60008" y="240025"/>
                </a:moveTo>
                <a:lnTo>
                  <a:pt x="60008" y="171450"/>
                </a:lnTo>
                <a:lnTo>
                  <a:pt x="40615" y="171450"/>
                </a:lnTo>
                <a:cubicBezTo>
                  <a:pt x="18225" y="171450"/>
                  <a:pt x="0" y="153225"/>
                  <a:pt x="0" y="130822"/>
                </a:cubicBezTo>
                <a:lnTo>
                  <a:pt x="0" y="51435"/>
                </a:lnTo>
                <a:lnTo>
                  <a:pt x="60008" y="51435"/>
                </a:lnTo>
                <a:lnTo>
                  <a:pt x="60008" y="17145"/>
                </a:lnTo>
                <a:lnTo>
                  <a:pt x="85725" y="17145"/>
                </a:lnTo>
                <a:lnTo>
                  <a:pt x="85725" y="0"/>
                </a:lnTo>
                <a:lnTo>
                  <a:pt x="102870" y="0"/>
                </a:lnTo>
                <a:lnTo>
                  <a:pt x="102870" y="17145"/>
                </a:lnTo>
                <a:lnTo>
                  <a:pt x="128588" y="17145"/>
                </a:lnTo>
                <a:lnTo>
                  <a:pt x="128588" y="51435"/>
                </a:lnTo>
                <a:lnTo>
                  <a:pt x="188584" y="51435"/>
                </a:lnTo>
                <a:lnTo>
                  <a:pt x="188584" y="131793"/>
                </a:lnTo>
                <a:lnTo>
                  <a:pt x="188584" y="131793"/>
                </a:lnTo>
                <a:cubicBezTo>
                  <a:pt x="188066" y="153750"/>
                  <a:pt x="170046" y="171450"/>
                  <a:pt x="147968" y="171450"/>
                </a:cubicBezTo>
                <a:lnTo>
                  <a:pt x="128435" y="171450"/>
                </a:lnTo>
                <a:lnTo>
                  <a:pt x="128435" y="240025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C0F2F-4F3C-3AB3-A1BF-4D65DCFC5ECC}"/>
              </a:ext>
            </a:extLst>
          </p:cNvPr>
          <p:cNvSpPr txBox="1"/>
          <p:nvPr/>
        </p:nvSpPr>
        <p:spPr>
          <a:xfrm>
            <a:off x="2315987" y="1611150"/>
            <a:ext cx="15875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Access Management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ABE5458-F464-3081-AA4B-B740EDB1E81E}"/>
              </a:ext>
            </a:extLst>
          </p:cNvPr>
          <p:cNvSpPr/>
          <p:nvPr/>
        </p:nvSpPr>
        <p:spPr>
          <a:xfrm>
            <a:off x="2956587" y="1299293"/>
            <a:ext cx="205739" cy="239363"/>
          </a:xfrm>
          <a:custGeom>
            <a:avLst/>
            <a:gdLst/>
            <a:ahLst/>
            <a:cxnLst/>
            <a:rect l="l" t="t" r="r" b="b"/>
            <a:pathLst>
              <a:path w="205739" h="239363">
                <a:moveTo>
                  <a:pt x="102870" y="123825"/>
                </a:moveTo>
                <a:cubicBezTo>
                  <a:pt x="107772" y="123825"/>
                  <a:pt x="111760" y="119951"/>
                  <a:pt x="111760" y="115163"/>
                </a:cubicBezTo>
                <a:cubicBezTo>
                  <a:pt x="111760" y="114389"/>
                  <a:pt x="111620" y="113652"/>
                  <a:pt x="111417" y="112928"/>
                </a:cubicBezTo>
                <a:cubicBezTo>
                  <a:pt x="110401" y="109232"/>
                  <a:pt x="106972" y="106502"/>
                  <a:pt x="102870" y="106502"/>
                </a:cubicBezTo>
                <a:cubicBezTo>
                  <a:pt x="98768" y="106502"/>
                  <a:pt x="95339" y="109232"/>
                  <a:pt x="94323" y="112928"/>
                </a:cubicBezTo>
                <a:cubicBezTo>
                  <a:pt x="94132" y="113652"/>
                  <a:pt x="93992" y="114389"/>
                  <a:pt x="93992" y="115163"/>
                </a:cubicBezTo>
                <a:cubicBezTo>
                  <a:pt x="93992" y="119951"/>
                  <a:pt x="97980" y="123825"/>
                  <a:pt x="102870" y="123825"/>
                </a:cubicBezTo>
                <a:close/>
                <a:moveTo>
                  <a:pt x="62141" y="88125"/>
                </a:moveTo>
                <a:cubicBezTo>
                  <a:pt x="67043" y="88125"/>
                  <a:pt x="71031" y="84239"/>
                  <a:pt x="71031" y="79451"/>
                </a:cubicBezTo>
                <a:cubicBezTo>
                  <a:pt x="71031" y="74676"/>
                  <a:pt x="67043" y="70790"/>
                  <a:pt x="62141" y="70790"/>
                </a:cubicBezTo>
                <a:cubicBezTo>
                  <a:pt x="57239" y="70790"/>
                  <a:pt x="53251" y="74676"/>
                  <a:pt x="53251" y="79451"/>
                </a:cubicBezTo>
                <a:cubicBezTo>
                  <a:pt x="53251" y="84239"/>
                  <a:pt x="57239" y="88125"/>
                  <a:pt x="62141" y="88125"/>
                </a:cubicBezTo>
                <a:close/>
                <a:moveTo>
                  <a:pt x="143611" y="88125"/>
                </a:moveTo>
                <a:cubicBezTo>
                  <a:pt x="148501" y="88125"/>
                  <a:pt x="152489" y="84239"/>
                  <a:pt x="152489" y="79451"/>
                </a:cubicBezTo>
                <a:cubicBezTo>
                  <a:pt x="152489" y="74676"/>
                  <a:pt x="148501" y="70790"/>
                  <a:pt x="143611" y="70790"/>
                </a:cubicBezTo>
                <a:cubicBezTo>
                  <a:pt x="138709" y="70790"/>
                  <a:pt x="134721" y="74676"/>
                  <a:pt x="134721" y="79451"/>
                </a:cubicBezTo>
                <a:cubicBezTo>
                  <a:pt x="134721" y="84239"/>
                  <a:pt x="138709" y="88125"/>
                  <a:pt x="143611" y="88125"/>
                </a:cubicBezTo>
                <a:close/>
                <a:moveTo>
                  <a:pt x="71031" y="172644"/>
                </a:moveTo>
                <a:lnTo>
                  <a:pt x="71031" y="129578"/>
                </a:lnTo>
                <a:lnTo>
                  <a:pt x="81292" y="129578"/>
                </a:lnTo>
                <a:cubicBezTo>
                  <a:pt x="78486" y="125463"/>
                  <a:pt x="76847" y="120497"/>
                  <a:pt x="76847" y="115163"/>
                </a:cubicBezTo>
                <a:cubicBezTo>
                  <a:pt x="76847" y="114414"/>
                  <a:pt x="76898" y="113665"/>
                  <a:pt x="76962" y="112928"/>
                </a:cubicBezTo>
                <a:lnTo>
                  <a:pt x="45504" y="112928"/>
                </a:lnTo>
                <a:lnTo>
                  <a:pt x="45504" y="138836"/>
                </a:lnTo>
                <a:lnTo>
                  <a:pt x="28359" y="138836"/>
                </a:lnTo>
                <a:lnTo>
                  <a:pt x="28359" y="95783"/>
                </a:lnTo>
                <a:lnTo>
                  <a:pt x="41999" y="95783"/>
                </a:lnTo>
                <a:cubicBezTo>
                  <a:pt x="38328" y="91325"/>
                  <a:pt x="36106" y="85648"/>
                  <a:pt x="36106" y="79451"/>
                </a:cubicBezTo>
                <a:cubicBezTo>
                  <a:pt x="36106" y="65214"/>
                  <a:pt x="47790" y="53645"/>
                  <a:pt x="62141" y="53645"/>
                </a:cubicBezTo>
                <a:cubicBezTo>
                  <a:pt x="76492" y="53645"/>
                  <a:pt x="88176" y="65214"/>
                  <a:pt x="88176" y="79451"/>
                </a:cubicBezTo>
                <a:cubicBezTo>
                  <a:pt x="88176" y="85648"/>
                  <a:pt x="85953" y="91325"/>
                  <a:pt x="82283" y="95783"/>
                </a:cubicBezTo>
                <a:lnTo>
                  <a:pt x="85737" y="95783"/>
                </a:lnTo>
                <a:cubicBezTo>
                  <a:pt x="90322" y="91795"/>
                  <a:pt x="96304" y="89357"/>
                  <a:pt x="102870" y="89357"/>
                </a:cubicBezTo>
                <a:cubicBezTo>
                  <a:pt x="109436" y="89357"/>
                  <a:pt x="115430" y="91795"/>
                  <a:pt x="120015" y="95783"/>
                </a:cubicBezTo>
                <a:lnTo>
                  <a:pt x="123469" y="95783"/>
                </a:lnTo>
                <a:cubicBezTo>
                  <a:pt x="119786" y="91325"/>
                  <a:pt x="117576" y="85648"/>
                  <a:pt x="117576" y="79451"/>
                </a:cubicBezTo>
                <a:cubicBezTo>
                  <a:pt x="117576" y="65214"/>
                  <a:pt x="129248" y="53645"/>
                  <a:pt x="143611" y="53645"/>
                </a:cubicBezTo>
                <a:cubicBezTo>
                  <a:pt x="157962" y="53645"/>
                  <a:pt x="169634" y="65214"/>
                  <a:pt x="169634" y="79451"/>
                </a:cubicBezTo>
                <a:cubicBezTo>
                  <a:pt x="169634" y="85648"/>
                  <a:pt x="167424" y="91325"/>
                  <a:pt x="163741" y="95783"/>
                </a:cubicBezTo>
                <a:lnTo>
                  <a:pt x="177393" y="95783"/>
                </a:lnTo>
                <a:lnTo>
                  <a:pt x="177393" y="138836"/>
                </a:lnTo>
                <a:lnTo>
                  <a:pt x="160248" y="138836"/>
                </a:lnTo>
                <a:lnTo>
                  <a:pt x="160248" y="112928"/>
                </a:lnTo>
                <a:lnTo>
                  <a:pt x="128790" y="112928"/>
                </a:lnTo>
                <a:cubicBezTo>
                  <a:pt x="128854" y="113665"/>
                  <a:pt x="128905" y="114414"/>
                  <a:pt x="128905" y="115163"/>
                </a:cubicBezTo>
                <a:cubicBezTo>
                  <a:pt x="128905" y="120497"/>
                  <a:pt x="127266" y="125463"/>
                  <a:pt x="124460" y="129578"/>
                </a:cubicBezTo>
                <a:lnTo>
                  <a:pt x="134721" y="129578"/>
                </a:lnTo>
                <a:lnTo>
                  <a:pt x="134721" y="172644"/>
                </a:lnTo>
                <a:lnTo>
                  <a:pt x="117576" y="172644"/>
                </a:lnTo>
                <a:lnTo>
                  <a:pt x="117576" y="146723"/>
                </a:lnTo>
                <a:lnTo>
                  <a:pt x="88176" y="146723"/>
                </a:lnTo>
                <a:lnTo>
                  <a:pt x="88176" y="172644"/>
                </a:lnTo>
                <a:close/>
                <a:moveTo>
                  <a:pt x="102870" y="222047"/>
                </a:moveTo>
                <a:cubicBezTo>
                  <a:pt x="156375" y="210997"/>
                  <a:pt x="183121" y="172974"/>
                  <a:pt x="188595" y="164312"/>
                </a:cubicBezTo>
                <a:lnTo>
                  <a:pt x="188595" y="17145"/>
                </a:lnTo>
                <a:lnTo>
                  <a:pt x="17145" y="17145"/>
                </a:lnTo>
                <a:lnTo>
                  <a:pt x="17145" y="164287"/>
                </a:lnTo>
                <a:cubicBezTo>
                  <a:pt x="22656" y="172923"/>
                  <a:pt x="49631" y="211048"/>
                  <a:pt x="102870" y="222047"/>
                </a:cubicBezTo>
                <a:close/>
                <a:moveTo>
                  <a:pt x="102018" y="239363"/>
                </a:moveTo>
                <a:lnTo>
                  <a:pt x="101231" y="239204"/>
                </a:lnTo>
                <a:cubicBezTo>
                  <a:pt x="32093" y="225780"/>
                  <a:pt x="2298" y="173075"/>
                  <a:pt x="1066" y="170827"/>
                </a:cubicBezTo>
                <a:lnTo>
                  <a:pt x="0" y="168897"/>
                </a:lnTo>
                <a:lnTo>
                  <a:pt x="0" y="0"/>
                </a:lnTo>
                <a:lnTo>
                  <a:pt x="205738" y="0"/>
                </a:lnTo>
                <a:lnTo>
                  <a:pt x="205738" y="168899"/>
                </a:lnTo>
                <a:lnTo>
                  <a:pt x="205738" y="168899"/>
                </a:lnTo>
                <a:lnTo>
                  <a:pt x="204673" y="170827"/>
                </a:lnTo>
                <a:cubicBezTo>
                  <a:pt x="203441" y="173075"/>
                  <a:pt x="173659" y="225780"/>
                  <a:pt x="104508" y="239204"/>
                </a:cubicBezTo>
                <a:lnTo>
                  <a:pt x="103722" y="239363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FA5BFBC-FEC7-371B-E83D-C6E1F3913D76}"/>
              </a:ext>
            </a:extLst>
          </p:cNvPr>
          <p:cNvSpPr/>
          <p:nvPr/>
        </p:nvSpPr>
        <p:spPr>
          <a:xfrm>
            <a:off x="970039" y="1016584"/>
            <a:ext cx="4346435" cy="804113"/>
          </a:xfrm>
          <a:custGeom>
            <a:avLst/>
            <a:gdLst/>
            <a:ahLst/>
            <a:cxnLst/>
            <a:rect l="l" t="t" r="r" b="b"/>
            <a:pathLst>
              <a:path w="4346435" h="804113">
                <a:moveTo>
                  <a:pt x="0" y="804113"/>
                </a:moveTo>
                <a:lnTo>
                  <a:pt x="4346435" y="804113"/>
                </a:lnTo>
                <a:lnTo>
                  <a:pt x="4346435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01985B3-853C-1C70-621A-75A9A450F804}"/>
              </a:ext>
            </a:extLst>
          </p:cNvPr>
          <p:cNvSpPr/>
          <p:nvPr/>
        </p:nvSpPr>
        <p:spPr>
          <a:xfrm>
            <a:off x="291935" y="4243819"/>
            <a:ext cx="1194676" cy="466192"/>
          </a:xfrm>
          <a:custGeom>
            <a:avLst/>
            <a:gdLst/>
            <a:ahLst/>
            <a:cxnLst/>
            <a:rect l="l" t="t" r="r" b="b"/>
            <a:pathLst>
              <a:path w="1194676" h="466192">
                <a:moveTo>
                  <a:pt x="0" y="466192"/>
                </a:moveTo>
                <a:lnTo>
                  <a:pt x="1194676" y="466192"/>
                </a:lnTo>
                <a:lnTo>
                  <a:pt x="1194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86202D-A51B-5EA0-565E-FA22764BCBDD}"/>
              </a:ext>
            </a:extLst>
          </p:cNvPr>
          <p:cNvSpPr txBox="1"/>
          <p:nvPr/>
        </p:nvSpPr>
        <p:spPr>
          <a:xfrm>
            <a:off x="281987" y="4290916"/>
            <a:ext cx="1244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Integration Event 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963445-D0A5-3A17-21FC-602B76056667}"/>
              </a:ext>
            </a:extLst>
          </p:cNvPr>
          <p:cNvSpPr txBox="1"/>
          <p:nvPr/>
        </p:nvSpPr>
        <p:spPr>
          <a:xfrm>
            <a:off x="406396" y="5096502"/>
            <a:ext cx="111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58979" indent="-58979" algn="l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Broker Native Connectors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7A6A43-5E16-1376-D7D7-3E6FA03A80FA}"/>
              </a:ext>
            </a:extLst>
          </p:cNvPr>
          <p:cNvSpPr txBox="1"/>
          <p:nvPr/>
        </p:nvSpPr>
        <p:spPr>
          <a:xfrm>
            <a:off x="465375" y="5850273"/>
            <a:ext cx="9271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25146" algn="l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Integration Connectors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F53EFDA-66AE-9726-AC51-A9B72E186DA5}"/>
              </a:ext>
            </a:extLst>
          </p:cNvPr>
          <p:cNvSpPr/>
          <p:nvPr/>
        </p:nvSpPr>
        <p:spPr>
          <a:xfrm>
            <a:off x="298285" y="4250169"/>
            <a:ext cx="1181976" cy="2050885"/>
          </a:xfrm>
          <a:custGeom>
            <a:avLst/>
            <a:gdLst/>
            <a:ahLst/>
            <a:cxnLst/>
            <a:rect l="l" t="t" r="r" b="b"/>
            <a:pathLst>
              <a:path w="1181976" h="2050885">
                <a:moveTo>
                  <a:pt x="0" y="2050885"/>
                </a:moveTo>
                <a:lnTo>
                  <a:pt x="1181976" y="2050885"/>
                </a:lnTo>
                <a:lnTo>
                  <a:pt x="118197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B141C5-8037-4DC4-18C3-E7C8366739C4}"/>
              </a:ext>
            </a:extLst>
          </p:cNvPr>
          <p:cNvSpPr txBox="1"/>
          <p:nvPr/>
        </p:nvSpPr>
        <p:spPr>
          <a:xfrm>
            <a:off x="2575596" y="6496274"/>
            <a:ext cx="11684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Event Schema Definitions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2979494-3ACF-B217-9A6A-B25D37A1FCED}"/>
              </a:ext>
            </a:extLst>
          </p:cNvPr>
          <p:cNvSpPr/>
          <p:nvPr/>
        </p:nvSpPr>
        <p:spPr>
          <a:xfrm>
            <a:off x="3002211" y="6179510"/>
            <a:ext cx="275031" cy="267505"/>
          </a:xfrm>
          <a:custGeom>
            <a:avLst/>
            <a:gdLst/>
            <a:ahLst/>
            <a:cxnLst/>
            <a:rect l="l" t="t" r="r" b="b"/>
            <a:pathLst>
              <a:path w="275031" h="267505">
                <a:moveTo>
                  <a:pt x="47638" y="185369"/>
                </a:moveTo>
                <a:lnTo>
                  <a:pt x="108776" y="152679"/>
                </a:lnTo>
                <a:lnTo>
                  <a:pt x="74968" y="129820"/>
                </a:lnTo>
                <a:cubicBezTo>
                  <a:pt x="71781" y="133528"/>
                  <a:pt x="67920" y="136741"/>
                  <a:pt x="63361" y="139180"/>
                </a:cubicBezTo>
                <a:cubicBezTo>
                  <a:pt x="58281" y="141897"/>
                  <a:pt x="52871" y="143345"/>
                  <a:pt x="47448" y="143764"/>
                </a:cubicBezTo>
                <a:lnTo>
                  <a:pt x="47638" y="185369"/>
                </a:lnTo>
                <a:close/>
                <a:moveTo>
                  <a:pt x="44342" y="123378"/>
                </a:moveTo>
                <a:cubicBezTo>
                  <a:pt x="47496" y="123378"/>
                  <a:pt x="50692" y="122624"/>
                  <a:pt x="53658" y="121031"/>
                </a:cubicBezTo>
                <a:cubicBezTo>
                  <a:pt x="63310" y="115888"/>
                  <a:pt x="66955" y="103835"/>
                  <a:pt x="61799" y="94196"/>
                </a:cubicBezTo>
                <a:cubicBezTo>
                  <a:pt x="58230" y="87516"/>
                  <a:pt x="51372" y="83719"/>
                  <a:pt x="44273" y="83719"/>
                </a:cubicBezTo>
                <a:cubicBezTo>
                  <a:pt x="41123" y="83719"/>
                  <a:pt x="37923" y="84468"/>
                  <a:pt x="34963" y="86055"/>
                </a:cubicBezTo>
                <a:cubicBezTo>
                  <a:pt x="25312" y="91212"/>
                  <a:pt x="21667" y="103251"/>
                  <a:pt x="26823" y="112903"/>
                </a:cubicBezTo>
                <a:cubicBezTo>
                  <a:pt x="30390" y="119573"/>
                  <a:pt x="37259" y="123378"/>
                  <a:pt x="44342" y="123378"/>
                </a:cubicBezTo>
                <a:close/>
                <a:moveTo>
                  <a:pt x="27432" y="267505"/>
                </a:moveTo>
                <a:lnTo>
                  <a:pt x="27216" y="219621"/>
                </a:lnTo>
                <a:lnTo>
                  <a:pt x="15494" y="225882"/>
                </a:lnTo>
                <a:lnTo>
                  <a:pt x="5792" y="207747"/>
                </a:lnTo>
                <a:lnTo>
                  <a:pt x="27115" y="196342"/>
                </a:lnTo>
                <a:lnTo>
                  <a:pt x="26861" y="139878"/>
                </a:lnTo>
                <a:cubicBezTo>
                  <a:pt x="19368" y="136297"/>
                  <a:pt x="12878" y="130467"/>
                  <a:pt x="8675" y="122593"/>
                </a:cubicBezTo>
                <a:cubicBezTo>
                  <a:pt x="0" y="106375"/>
                  <a:pt x="3594" y="86856"/>
                  <a:pt x="16142" y="74613"/>
                </a:cubicBezTo>
                <a:lnTo>
                  <a:pt x="6350" y="56287"/>
                </a:lnTo>
                <a:lnTo>
                  <a:pt x="24486" y="46584"/>
                </a:lnTo>
                <a:lnTo>
                  <a:pt x="34062" y="64503"/>
                </a:lnTo>
                <a:cubicBezTo>
                  <a:pt x="37438" y="63617"/>
                  <a:pt x="40872" y="63186"/>
                  <a:pt x="44280" y="63186"/>
                </a:cubicBezTo>
                <a:cubicBezTo>
                  <a:pt x="58704" y="63186"/>
                  <a:pt x="72674" y="70903"/>
                  <a:pt x="79947" y="84493"/>
                </a:cubicBezTo>
                <a:cubicBezTo>
                  <a:pt x="84468" y="92951"/>
                  <a:pt x="85649" y="102324"/>
                  <a:pt x="83973" y="111074"/>
                </a:cubicBezTo>
                <a:lnTo>
                  <a:pt x="129286" y="141720"/>
                </a:lnTo>
                <a:lnTo>
                  <a:pt x="150508" y="130366"/>
                </a:lnTo>
                <a:lnTo>
                  <a:pt x="160224" y="148514"/>
                </a:lnTo>
                <a:lnTo>
                  <a:pt x="148552" y="154749"/>
                </a:lnTo>
                <a:lnTo>
                  <a:pt x="188202" y="181572"/>
                </a:lnTo>
                <a:lnTo>
                  <a:pt x="176683" y="198615"/>
                </a:lnTo>
                <a:lnTo>
                  <a:pt x="128042" y="165722"/>
                </a:lnTo>
                <a:lnTo>
                  <a:pt x="47740" y="208649"/>
                </a:lnTo>
                <a:lnTo>
                  <a:pt x="48006" y="267424"/>
                </a:lnTo>
                <a:lnTo>
                  <a:pt x="29203" y="267505"/>
                </a:lnTo>
                <a:close/>
                <a:moveTo>
                  <a:pt x="245047" y="66866"/>
                </a:moveTo>
                <a:lnTo>
                  <a:pt x="208166" y="29985"/>
                </a:lnTo>
                <a:lnTo>
                  <a:pt x="208166" y="66866"/>
                </a:lnTo>
                <a:close/>
                <a:moveTo>
                  <a:pt x="69292" y="267462"/>
                </a:moveTo>
                <a:lnTo>
                  <a:pt x="69292" y="226314"/>
                </a:lnTo>
                <a:lnTo>
                  <a:pt x="89866" y="226314"/>
                </a:lnTo>
                <a:lnTo>
                  <a:pt x="89866" y="246888"/>
                </a:lnTo>
                <a:lnTo>
                  <a:pt x="254458" y="246888"/>
                </a:lnTo>
                <a:lnTo>
                  <a:pt x="254458" y="87440"/>
                </a:lnTo>
                <a:lnTo>
                  <a:pt x="187592" y="87440"/>
                </a:lnTo>
                <a:lnTo>
                  <a:pt x="187592" y="20574"/>
                </a:lnTo>
                <a:lnTo>
                  <a:pt x="89866" y="20574"/>
                </a:lnTo>
                <a:lnTo>
                  <a:pt x="89866" y="51435"/>
                </a:lnTo>
                <a:lnTo>
                  <a:pt x="69292" y="51435"/>
                </a:lnTo>
                <a:lnTo>
                  <a:pt x="69292" y="0"/>
                </a:lnTo>
                <a:lnTo>
                  <a:pt x="207277" y="0"/>
                </a:lnTo>
                <a:lnTo>
                  <a:pt x="275032" y="67754"/>
                </a:lnTo>
                <a:lnTo>
                  <a:pt x="275032" y="267462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F7001-C381-ECE9-2AD9-6F6048AFD30D}"/>
              </a:ext>
            </a:extLst>
          </p:cNvPr>
          <p:cNvSpPr txBox="1"/>
          <p:nvPr/>
        </p:nvSpPr>
        <p:spPr>
          <a:xfrm>
            <a:off x="2642683" y="5895216"/>
            <a:ext cx="10795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Event Catalog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24E9B28-965B-0820-31D0-FE49C9AB395B}"/>
              </a:ext>
            </a:extLst>
          </p:cNvPr>
          <p:cNvSpPr/>
          <p:nvPr/>
        </p:nvSpPr>
        <p:spPr>
          <a:xfrm>
            <a:off x="3006001" y="5656364"/>
            <a:ext cx="267462" cy="205740"/>
          </a:xfrm>
          <a:custGeom>
            <a:avLst/>
            <a:gdLst/>
            <a:ahLst/>
            <a:cxnLst/>
            <a:rect l="l" t="t" r="r" b="b"/>
            <a:pathLst>
              <a:path w="267462" h="205740">
                <a:moveTo>
                  <a:pt x="0" y="82296"/>
                </a:moveTo>
                <a:lnTo>
                  <a:pt x="82296" y="82296"/>
                </a:lnTo>
                <a:lnTo>
                  <a:pt x="82296" y="0"/>
                </a:lnTo>
                <a:lnTo>
                  <a:pt x="0" y="0"/>
                </a:lnTo>
                <a:close/>
                <a:moveTo>
                  <a:pt x="20574" y="20574"/>
                </a:moveTo>
                <a:lnTo>
                  <a:pt x="61722" y="20574"/>
                </a:lnTo>
                <a:lnTo>
                  <a:pt x="61722" y="61722"/>
                </a:lnTo>
                <a:lnTo>
                  <a:pt x="20574" y="61722"/>
                </a:lnTo>
                <a:close/>
                <a:moveTo>
                  <a:pt x="102870" y="30861"/>
                </a:moveTo>
                <a:lnTo>
                  <a:pt x="267462" y="30861"/>
                </a:lnTo>
                <a:lnTo>
                  <a:pt x="267462" y="10287"/>
                </a:lnTo>
                <a:lnTo>
                  <a:pt x="102870" y="10287"/>
                </a:lnTo>
                <a:close/>
                <a:moveTo>
                  <a:pt x="102870" y="72009"/>
                </a:moveTo>
                <a:lnTo>
                  <a:pt x="226314" y="72009"/>
                </a:lnTo>
                <a:lnTo>
                  <a:pt x="226314" y="51435"/>
                </a:lnTo>
                <a:lnTo>
                  <a:pt x="102870" y="51435"/>
                </a:lnTo>
                <a:close/>
                <a:moveTo>
                  <a:pt x="0" y="205740"/>
                </a:moveTo>
                <a:lnTo>
                  <a:pt x="82296" y="205740"/>
                </a:lnTo>
                <a:lnTo>
                  <a:pt x="82296" y="123444"/>
                </a:lnTo>
                <a:lnTo>
                  <a:pt x="0" y="123444"/>
                </a:lnTo>
                <a:close/>
                <a:moveTo>
                  <a:pt x="20574" y="144018"/>
                </a:moveTo>
                <a:lnTo>
                  <a:pt x="61722" y="144018"/>
                </a:lnTo>
                <a:lnTo>
                  <a:pt x="61722" y="185166"/>
                </a:lnTo>
                <a:lnTo>
                  <a:pt x="20574" y="185166"/>
                </a:lnTo>
                <a:close/>
                <a:moveTo>
                  <a:pt x="102870" y="154305"/>
                </a:moveTo>
                <a:lnTo>
                  <a:pt x="267462" y="154305"/>
                </a:lnTo>
                <a:lnTo>
                  <a:pt x="267462" y="133731"/>
                </a:lnTo>
                <a:lnTo>
                  <a:pt x="102870" y="133731"/>
                </a:lnTo>
                <a:close/>
                <a:moveTo>
                  <a:pt x="102870" y="195453"/>
                </a:moveTo>
                <a:lnTo>
                  <a:pt x="226314" y="195453"/>
                </a:lnTo>
                <a:lnTo>
                  <a:pt x="226314" y="174879"/>
                </a:lnTo>
                <a:lnTo>
                  <a:pt x="102870" y="174879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F1F13E-3A3E-006F-DF3C-59E6FBB87340}"/>
              </a:ext>
            </a:extLst>
          </p:cNvPr>
          <p:cNvSpPr txBox="1"/>
          <p:nvPr/>
        </p:nvSpPr>
        <p:spPr>
          <a:xfrm>
            <a:off x="2538824" y="4852246"/>
            <a:ext cx="1295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Schema Registry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D00715D-4F93-D776-A810-274D690849F0}"/>
              </a:ext>
            </a:extLst>
          </p:cNvPr>
          <p:cNvSpPr/>
          <p:nvPr/>
        </p:nvSpPr>
        <p:spPr>
          <a:xfrm>
            <a:off x="3005998" y="4613384"/>
            <a:ext cx="267462" cy="205740"/>
          </a:xfrm>
          <a:custGeom>
            <a:avLst/>
            <a:gdLst/>
            <a:ahLst/>
            <a:cxnLst/>
            <a:rect l="l" t="t" r="r" b="b"/>
            <a:pathLst>
              <a:path w="267462" h="205740">
                <a:moveTo>
                  <a:pt x="0" y="0"/>
                </a:moveTo>
                <a:lnTo>
                  <a:pt x="0" y="205740"/>
                </a:lnTo>
                <a:lnTo>
                  <a:pt x="267463" y="205740"/>
                </a:lnTo>
                <a:lnTo>
                  <a:pt x="267463" y="41148"/>
                </a:lnTo>
                <a:lnTo>
                  <a:pt x="137999" y="41148"/>
                </a:lnTo>
                <a:lnTo>
                  <a:pt x="96851" y="0"/>
                </a:lnTo>
                <a:close/>
                <a:moveTo>
                  <a:pt x="20574" y="20574"/>
                </a:moveTo>
                <a:lnTo>
                  <a:pt x="88316" y="20574"/>
                </a:lnTo>
                <a:lnTo>
                  <a:pt x="108890" y="41148"/>
                </a:lnTo>
                <a:lnTo>
                  <a:pt x="20574" y="41148"/>
                </a:lnTo>
                <a:close/>
                <a:moveTo>
                  <a:pt x="20574" y="61722"/>
                </a:moveTo>
                <a:lnTo>
                  <a:pt x="246888" y="61722"/>
                </a:lnTo>
                <a:lnTo>
                  <a:pt x="246888" y="185167"/>
                </a:lnTo>
                <a:lnTo>
                  <a:pt x="20574" y="185167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42453-54EF-CB92-E11B-C55EE7F75ACB}"/>
              </a:ext>
            </a:extLst>
          </p:cNvPr>
          <p:cNvSpPr txBox="1"/>
          <p:nvPr/>
        </p:nvSpPr>
        <p:spPr>
          <a:xfrm>
            <a:off x="2549263" y="5378227"/>
            <a:ext cx="1282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Developer Portal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D4AFD28-64EF-8808-1642-64A1E9E97A01}"/>
              </a:ext>
            </a:extLst>
          </p:cNvPr>
          <p:cNvSpPr/>
          <p:nvPr/>
        </p:nvSpPr>
        <p:spPr>
          <a:xfrm>
            <a:off x="2995714" y="5143068"/>
            <a:ext cx="288036" cy="205740"/>
          </a:xfrm>
          <a:custGeom>
            <a:avLst/>
            <a:gdLst/>
            <a:ahLst/>
            <a:cxnLst/>
            <a:rect l="l" t="t" r="r" b="b"/>
            <a:pathLst>
              <a:path w="288036" h="205740">
                <a:moveTo>
                  <a:pt x="0" y="205740"/>
                </a:moveTo>
                <a:lnTo>
                  <a:pt x="288036" y="205740"/>
                </a:lnTo>
                <a:lnTo>
                  <a:pt x="288036" y="0"/>
                </a:lnTo>
                <a:lnTo>
                  <a:pt x="0" y="0"/>
                </a:lnTo>
                <a:close/>
                <a:moveTo>
                  <a:pt x="20574" y="20574"/>
                </a:moveTo>
                <a:lnTo>
                  <a:pt x="267462" y="20574"/>
                </a:lnTo>
                <a:lnTo>
                  <a:pt x="267462" y="185166"/>
                </a:lnTo>
                <a:lnTo>
                  <a:pt x="20574" y="185166"/>
                </a:lnTo>
                <a:close/>
                <a:moveTo>
                  <a:pt x="226314" y="51435"/>
                </a:moveTo>
                <a:lnTo>
                  <a:pt x="246888" y="51435"/>
                </a:lnTo>
                <a:lnTo>
                  <a:pt x="246888" y="30861"/>
                </a:lnTo>
                <a:lnTo>
                  <a:pt x="226314" y="30861"/>
                </a:lnTo>
                <a:close/>
                <a:moveTo>
                  <a:pt x="41148" y="82296"/>
                </a:moveTo>
                <a:lnTo>
                  <a:pt x="246888" y="82296"/>
                </a:lnTo>
                <a:lnTo>
                  <a:pt x="246888" y="61722"/>
                </a:lnTo>
                <a:lnTo>
                  <a:pt x="41148" y="61722"/>
                </a:lnTo>
                <a:close/>
                <a:moveTo>
                  <a:pt x="133731" y="164592"/>
                </a:moveTo>
                <a:lnTo>
                  <a:pt x="246888" y="164592"/>
                </a:lnTo>
                <a:lnTo>
                  <a:pt x="246888" y="102870"/>
                </a:lnTo>
                <a:lnTo>
                  <a:pt x="133731" y="102870"/>
                </a:lnTo>
                <a:close/>
                <a:moveTo>
                  <a:pt x="41148" y="164592"/>
                </a:moveTo>
                <a:lnTo>
                  <a:pt x="113157" y="164592"/>
                </a:lnTo>
                <a:lnTo>
                  <a:pt x="113157" y="102870"/>
                </a:lnTo>
                <a:lnTo>
                  <a:pt x="41148" y="10287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676873-F1DA-655A-E11B-EF06E75BCF8D}"/>
              </a:ext>
            </a:extLst>
          </p:cNvPr>
          <p:cNvGrpSpPr/>
          <p:nvPr/>
        </p:nvGrpSpPr>
        <p:grpSpPr>
          <a:xfrm>
            <a:off x="2342754" y="2635189"/>
            <a:ext cx="1599743" cy="657965"/>
            <a:chOff x="2342754" y="2635189"/>
            <a:chExt cx="1599743" cy="657965"/>
          </a:xfrm>
        </p:grpSpPr>
        <p:cxnSp>
          <p:nvCxnSpPr>
            <p:cNvPr id="33" name="Connector 32">
              <a:extLst>
                <a:ext uri="{FF2B5EF4-FFF2-40B4-BE49-F238E27FC236}">
                  <a16:creationId xmlns:a16="http://schemas.microsoft.com/office/drawing/2014/main" id="{6DC2ACF6-C737-9151-FE27-C5A45F554737}"/>
                </a:ext>
              </a:extLst>
            </p:cNvPr>
            <p:cNvCxnSpPr/>
            <p:nvPr/>
          </p:nvCxnSpPr>
          <p:spPr>
            <a:xfrm>
              <a:off x="2342754" y="2717436"/>
              <a:ext cx="0" cy="520891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34" name="Connector 33">
              <a:extLst>
                <a:ext uri="{FF2B5EF4-FFF2-40B4-BE49-F238E27FC236}">
                  <a16:creationId xmlns:a16="http://schemas.microsoft.com/office/drawing/2014/main" id="{7266093A-CA71-B54F-235F-1011B8C2DE1F}"/>
                </a:ext>
              </a:extLst>
            </p:cNvPr>
            <p:cNvCxnSpPr/>
            <p:nvPr/>
          </p:nvCxnSpPr>
          <p:spPr>
            <a:xfrm>
              <a:off x="2417741" y="3293151"/>
              <a:ext cx="1474762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35" name="Connector 34">
              <a:extLst>
                <a:ext uri="{FF2B5EF4-FFF2-40B4-BE49-F238E27FC236}">
                  <a16:creationId xmlns:a16="http://schemas.microsoft.com/office/drawing/2014/main" id="{EB1A294D-1D97-7273-B233-0671076D30EE}"/>
                </a:ext>
              </a:extLst>
            </p:cNvPr>
            <p:cNvCxnSpPr/>
            <p:nvPr/>
          </p:nvCxnSpPr>
          <p:spPr>
            <a:xfrm flipV="1">
              <a:off x="3942490" y="2690013"/>
              <a:ext cx="0" cy="520891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36" name="Connector 35">
              <a:extLst>
                <a:ext uri="{FF2B5EF4-FFF2-40B4-BE49-F238E27FC236}">
                  <a16:creationId xmlns:a16="http://schemas.microsoft.com/office/drawing/2014/main" id="{ECCF6CE3-07BC-877B-2040-0E445F2FD396}"/>
                </a:ext>
              </a:extLst>
            </p:cNvPr>
            <p:cNvCxnSpPr/>
            <p:nvPr/>
          </p:nvCxnSpPr>
          <p:spPr>
            <a:xfrm flipH="1">
              <a:off x="2392741" y="2635189"/>
              <a:ext cx="1474762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EC52921-2CB7-67BF-3BDC-66529E3C9988}"/>
                </a:ext>
              </a:extLst>
            </p:cNvPr>
            <p:cNvSpPr/>
            <p:nvPr/>
          </p:nvSpPr>
          <p:spPr>
            <a:xfrm>
              <a:off x="2342754" y="2635193"/>
              <a:ext cx="1599743" cy="657961"/>
            </a:xfrm>
            <a:custGeom>
              <a:avLst/>
              <a:gdLst/>
              <a:ahLst/>
              <a:cxnLst/>
              <a:rect l="l" t="t" r="r" b="b"/>
              <a:pathLst>
                <a:path w="1599743" h="657961">
                  <a:moveTo>
                    <a:pt x="0" y="630542"/>
                  </a:moveTo>
                  <a:lnTo>
                    <a:pt x="0" y="657961"/>
                  </a:lnTo>
                  <a:lnTo>
                    <a:pt x="24993" y="657961"/>
                  </a:lnTo>
                  <a:moveTo>
                    <a:pt x="1574736" y="657961"/>
                  </a:moveTo>
                  <a:lnTo>
                    <a:pt x="1599743" y="657961"/>
                  </a:lnTo>
                  <a:lnTo>
                    <a:pt x="1599743" y="630542"/>
                  </a:lnTo>
                  <a:moveTo>
                    <a:pt x="1599743" y="27406"/>
                  </a:moveTo>
                  <a:lnTo>
                    <a:pt x="1599743" y="0"/>
                  </a:lnTo>
                  <a:lnTo>
                    <a:pt x="1574736" y="0"/>
                  </a:lnTo>
                  <a:moveTo>
                    <a:pt x="24993" y="0"/>
                  </a:moveTo>
                  <a:lnTo>
                    <a:pt x="0" y="0"/>
                  </a:lnTo>
                  <a:lnTo>
                    <a:pt x="0" y="27406"/>
                  </a:lnTo>
                </a:path>
              </a:pathLst>
            </a:custGeom>
            <a:noFill/>
            <a:ln w="1270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5E9E0C-7207-8F6D-4302-7E477B8C7526}"/>
              </a:ext>
            </a:extLst>
          </p:cNvPr>
          <p:cNvGrpSpPr/>
          <p:nvPr/>
        </p:nvGrpSpPr>
        <p:grpSpPr>
          <a:xfrm>
            <a:off x="5084209" y="2635186"/>
            <a:ext cx="2152904" cy="2140162"/>
            <a:chOff x="5084209" y="2635186"/>
            <a:chExt cx="2152904" cy="2140162"/>
          </a:xfrm>
        </p:grpSpPr>
        <p:cxnSp>
          <p:nvCxnSpPr>
            <p:cNvPr id="39" name="Connector 37">
              <a:extLst>
                <a:ext uri="{FF2B5EF4-FFF2-40B4-BE49-F238E27FC236}">
                  <a16:creationId xmlns:a16="http://schemas.microsoft.com/office/drawing/2014/main" id="{AB33F00D-F2A1-828E-D492-E735C767A89B}"/>
                </a:ext>
              </a:extLst>
            </p:cNvPr>
            <p:cNvCxnSpPr/>
            <p:nvPr/>
          </p:nvCxnSpPr>
          <p:spPr>
            <a:xfrm>
              <a:off x="5084209" y="2708877"/>
              <a:ext cx="0" cy="859688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40" name="Connector 38">
              <a:extLst>
                <a:ext uri="{FF2B5EF4-FFF2-40B4-BE49-F238E27FC236}">
                  <a16:creationId xmlns:a16="http://schemas.microsoft.com/office/drawing/2014/main" id="{D1CAB70F-0939-8DA9-7F6D-443E82D5AB77}"/>
                </a:ext>
              </a:extLst>
            </p:cNvPr>
            <p:cNvCxnSpPr/>
            <p:nvPr/>
          </p:nvCxnSpPr>
          <p:spPr>
            <a:xfrm>
              <a:off x="5161099" y="3617685"/>
              <a:ext cx="2024748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41" name="Connector 39">
              <a:extLst>
                <a:ext uri="{FF2B5EF4-FFF2-40B4-BE49-F238E27FC236}">
                  <a16:creationId xmlns:a16="http://schemas.microsoft.com/office/drawing/2014/main" id="{19B38847-B9A1-82EC-301B-2E2BA135805A}"/>
                </a:ext>
              </a:extLst>
            </p:cNvPr>
            <p:cNvCxnSpPr/>
            <p:nvPr/>
          </p:nvCxnSpPr>
          <p:spPr>
            <a:xfrm flipV="1">
              <a:off x="7237109" y="2684309"/>
              <a:ext cx="0" cy="859688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42" name="Connector 40">
              <a:extLst>
                <a:ext uri="{FF2B5EF4-FFF2-40B4-BE49-F238E27FC236}">
                  <a16:creationId xmlns:a16="http://schemas.microsoft.com/office/drawing/2014/main" id="{AE94A9E3-B285-7D8A-5769-323404B6C73C}"/>
                </a:ext>
              </a:extLst>
            </p:cNvPr>
            <p:cNvCxnSpPr/>
            <p:nvPr/>
          </p:nvCxnSpPr>
          <p:spPr>
            <a:xfrm flipH="1">
              <a:off x="5135472" y="2635189"/>
              <a:ext cx="2024749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DCB56DAE-9D76-03C4-3153-FD2960B1FC7A}"/>
                </a:ext>
              </a:extLst>
            </p:cNvPr>
            <p:cNvSpPr/>
            <p:nvPr/>
          </p:nvSpPr>
          <p:spPr>
            <a:xfrm>
              <a:off x="5084209" y="2635186"/>
              <a:ext cx="2152904" cy="982497"/>
            </a:xfrm>
            <a:custGeom>
              <a:avLst/>
              <a:gdLst/>
              <a:ahLst/>
              <a:cxnLst/>
              <a:rect l="l" t="t" r="r" b="b"/>
              <a:pathLst>
                <a:path w="2152904" h="982497">
                  <a:moveTo>
                    <a:pt x="0" y="957936"/>
                  </a:moveTo>
                  <a:lnTo>
                    <a:pt x="0" y="982498"/>
                  </a:lnTo>
                  <a:lnTo>
                    <a:pt x="25628" y="982498"/>
                  </a:lnTo>
                  <a:moveTo>
                    <a:pt x="2127275" y="982498"/>
                  </a:moveTo>
                  <a:lnTo>
                    <a:pt x="2152904" y="982498"/>
                  </a:lnTo>
                  <a:lnTo>
                    <a:pt x="2152904" y="957936"/>
                  </a:lnTo>
                  <a:moveTo>
                    <a:pt x="2152904" y="24563"/>
                  </a:moveTo>
                  <a:lnTo>
                    <a:pt x="2152904" y="0"/>
                  </a:lnTo>
                  <a:lnTo>
                    <a:pt x="2127275" y="0"/>
                  </a:lnTo>
                  <a:moveTo>
                    <a:pt x="25628" y="0"/>
                  </a:moveTo>
                  <a:lnTo>
                    <a:pt x="0" y="0"/>
                  </a:lnTo>
                  <a:lnTo>
                    <a:pt x="0" y="24563"/>
                  </a:lnTo>
                </a:path>
              </a:pathLst>
            </a:custGeom>
            <a:noFill/>
            <a:ln w="1270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cxnSp>
          <p:nvCxnSpPr>
            <p:cNvPr id="44" name="Connector 42">
              <a:extLst>
                <a:ext uri="{FF2B5EF4-FFF2-40B4-BE49-F238E27FC236}">
                  <a16:creationId xmlns:a16="http://schemas.microsoft.com/office/drawing/2014/main" id="{8481668A-EA91-62A2-9D7D-20A93EF3D4F9}"/>
                </a:ext>
              </a:extLst>
            </p:cNvPr>
            <p:cNvCxnSpPr/>
            <p:nvPr/>
          </p:nvCxnSpPr>
          <p:spPr>
            <a:xfrm>
              <a:off x="5084209" y="3822398"/>
              <a:ext cx="0" cy="901433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45" name="Connector 43">
              <a:extLst>
                <a:ext uri="{FF2B5EF4-FFF2-40B4-BE49-F238E27FC236}">
                  <a16:creationId xmlns:a16="http://schemas.microsoft.com/office/drawing/2014/main" id="{3AD8065B-5CB1-E52E-514C-B5BDA52F2761}"/>
                </a:ext>
              </a:extLst>
            </p:cNvPr>
            <p:cNvCxnSpPr/>
            <p:nvPr/>
          </p:nvCxnSpPr>
          <p:spPr>
            <a:xfrm>
              <a:off x="5161099" y="4775347"/>
              <a:ext cx="2024748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46" name="Connector 44">
              <a:extLst>
                <a:ext uri="{FF2B5EF4-FFF2-40B4-BE49-F238E27FC236}">
                  <a16:creationId xmlns:a16="http://schemas.microsoft.com/office/drawing/2014/main" id="{4F80897C-E54E-993C-7E80-DD7B92B458DD}"/>
                </a:ext>
              </a:extLst>
            </p:cNvPr>
            <p:cNvCxnSpPr/>
            <p:nvPr/>
          </p:nvCxnSpPr>
          <p:spPr>
            <a:xfrm flipV="1">
              <a:off x="7237109" y="3796647"/>
              <a:ext cx="0" cy="901433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47" name="Connector 45">
              <a:extLst>
                <a:ext uri="{FF2B5EF4-FFF2-40B4-BE49-F238E27FC236}">
                  <a16:creationId xmlns:a16="http://schemas.microsoft.com/office/drawing/2014/main" id="{AA54FA1F-D548-2684-AF34-3AE038D6090E}"/>
                </a:ext>
              </a:extLst>
            </p:cNvPr>
            <p:cNvCxnSpPr/>
            <p:nvPr/>
          </p:nvCxnSpPr>
          <p:spPr>
            <a:xfrm flipH="1">
              <a:off x="5135472" y="3745131"/>
              <a:ext cx="2024749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938DB603-626B-2536-66BE-D79D4492E9A8}"/>
                </a:ext>
              </a:extLst>
            </p:cNvPr>
            <p:cNvSpPr/>
            <p:nvPr/>
          </p:nvSpPr>
          <p:spPr>
            <a:xfrm>
              <a:off x="5084209" y="3745136"/>
              <a:ext cx="2152904" cy="1030212"/>
            </a:xfrm>
            <a:custGeom>
              <a:avLst/>
              <a:gdLst/>
              <a:ahLst/>
              <a:cxnLst/>
              <a:rect l="l" t="t" r="r" b="b"/>
              <a:pathLst>
                <a:path w="2152904" h="1030212">
                  <a:moveTo>
                    <a:pt x="0" y="1004455"/>
                  </a:moveTo>
                  <a:lnTo>
                    <a:pt x="0" y="1030211"/>
                  </a:lnTo>
                  <a:lnTo>
                    <a:pt x="25628" y="1030211"/>
                  </a:lnTo>
                  <a:moveTo>
                    <a:pt x="2127275" y="1030211"/>
                  </a:moveTo>
                  <a:lnTo>
                    <a:pt x="2152904" y="1030211"/>
                  </a:lnTo>
                  <a:lnTo>
                    <a:pt x="2152904" y="1004455"/>
                  </a:lnTo>
                  <a:moveTo>
                    <a:pt x="2152904" y="25756"/>
                  </a:moveTo>
                  <a:lnTo>
                    <a:pt x="2152904" y="0"/>
                  </a:lnTo>
                  <a:lnTo>
                    <a:pt x="2127275" y="0"/>
                  </a:lnTo>
                  <a:moveTo>
                    <a:pt x="25628" y="0"/>
                  </a:moveTo>
                  <a:lnTo>
                    <a:pt x="0" y="0"/>
                  </a:lnTo>
                  <a:lnTo>
                    <a:pt x="0" y="25756"/>
                  </a:lnTo>
                </a:path>
              </a:pathLst>
            </a:custGeom>
            <a:noFill/>
            <a:ln w="1270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B8E14682-CCF3-41E2-1070-3DD10B306C2A}"/>
                </a:ext>
              </a:extLst>
            </p:cNvPr>
            <p:cNvSpPr/>
            <p:nvPr/>
          </p:nvSpPr>
          <p:spPr>
            <a:xfrm>
              <a:off x="5404010" y="422932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120650" y="241300"/>
                  </a:moveTo>
                  <a:cubicBezTo>
                    <a:pt x="187287" y="241300"/>
                    <a:pt x="241300" y="187287"/>
                    <a:pt x="241300" y="120650"/>
                  </a:cubicBezTo>
                  <a:cubicBezTo>
                    <a:pt x="241300" y="54013"/>
                    <a:pt x="187287" y="0"/>
                    <a:pt x="120650" y="0"/>
                  </a:cubicBezTo>
                  <a:cubicBezTo>
                    <a:pt x="54013" y="0"/>
                    <a:pt x="0" y="54013"/>
                    <a:pt x="0" y="120650"/>
                  </a:cubicBezTo>
                  <a:cubicBezTo>
                    <a:pt x="0" y="187287"/>
                    <a:pt x="54013" y="241300"/>
                    <a:pt x="120650" y="241300"/>
                  </a:cubicBezTo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CB0F19A-F526-66D8-1B68-977669F3842B}"/>
              </a:ext>
            </a:extLst>
          </p:cNvPr>
          <p:cNvSpPr txBox="1"/>
          <p:nvPr/>
        </p:nvSpPr>
        <p:spPr>
          <a:xfrm>
            <a:off x="5462329" y="4289476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E2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4A996A4-50D5-1F5F-739C-2B3D6446D0AB}"/>
              </a:ext>
            </a:extLst>
          </p:cNvPr>
          <p:cNvSpPr/>
          <p:nvPr/>
        </p:nvSpPr>
        <p:spPr>
          <a:xfrm>
            <a:off x="5157028" y="422932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77DEE-4D57-21C9-5EE8-64DD0C0F52D4}"/>
              </a:ext>
            </a:extLst>
          </p:cNvPr>
          <p:cNvSpPr txBox="1"/>
          <p:nvPr/>
        </p:nvSpPr>
        <p:spPr>
          <a:xfrm>
            <a:off x="5213468" y="4289476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E3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CD4EC77E-F41B-8C89-C6C9-258D02334025}"/>
              </a:ext>
            </a:extLst>
          </p:cNvPr>
          <p:cNvSpPr/>
          <p:nvPr/>
        </p:nvSpPr>
        <p:spPr>
          <a:xfrm>
            <a:off x="5650992" y="422932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35D9AB-D8B9-3CB2-EBA9-FE413D975DA3}"/>
              </a:ext>
            </a:extLst>
          </p:cNvPr>
          <p:cNvSpPr txBox="1"/>
          <p:nvPr/>
        </p:nvSpPr>
        <p:spPr>
          <a:xfrm>
            <a:off x="5717692" y="4289476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E1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5363DC-D05C-DEE2-12DC-CC3DF179FB1C}"/>
              </a:ext>
            </a:extLst>
          </p:cNvPr>
          <p:cNvGrpSpPr/>
          <p:nvPr/>
        </p:nvGrpSpPr>
        <p:grpSpPr>
          <a:xfrm>
            <a:off x="5136904" y="4205314"/>
            <a:ext cx="798055" cy="289323"/>
            <a:chOff x="5136904" y="4205314"/>
            <a:chExt cx="798055" cy="289323"/>
          </a:xfrm>
        </p:grpSpPr>
        <p:cxnSp>
          <p:nvCxnSpPr>
            <p:cNvPr id="56" name="Connector 48">
              <a:extLst>
                <a:ext uri="{FF2B5EF4-FFF2-40B4-BE49-F238E27FC236}">
                  <a16:creationId xmlns:a16="http://schemas.microsoft.com/office/drawing/2014/main" id="{822333C9-C274-081D-1F79-D094AB58F97B}"/>
                </a:ext>
              </a:extLst>
            </p:cNvPr>
            <p:cNvCxnSpPr/>
            <p:nvPr/>
          </p:nvCxnSpPr>
          <p:spPr>
            <a:xfrm>
              <a:off x="5136904" y="4277650"/>
              <a:ext cx="0" cy="16877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57" name="Connector 49">
              <a:extLst>
                <a:ext uri="{FF2B5EF4-FFF2-40B4-BE49-F238E27FC236}">
                  <a16:creationId xmlns:a16="http://schemas.microsoft.com/office/drawing/2014/main" id="{399F7D9C-28F0-F001-E7FD-BF0AAEA5993E}"/>
                </a:ext>
              </a:extLst>
            </p:cNvPr>
            <p:cNvCxnSpPr/>
            <p:nvPr/>
          </p:nvCxnSpPr>
          <p:spPr>
            <a:xfrm>
              <a:off x="5211722" y="4494637"/>
              <a:ext cx="673354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58" name="Connector 50">
              <a:extLst>
                <a:ext uri="{FF2B5EF4-FFF2-40B4-BE49-F238E27FC236}">
                  <a16:creationId xmlns:a16="http://schemas.microsoft.com/office/drawing/2014/main" id="{50A8BEF0-3DD7-F3E4-E6F8-891BB352A582}"/>
                </a:ext>
              </a:extLst>
            </p:cNvPr>
            <p:cNvCxnSpPr/>
            <p:nvPr/>
          </p:nvCxnSpPr>
          <p:spPr>
            <a:xfrm flipV="1">
              <a:off x="5934958" y="4253539"/>
              <a:ext cx="0" cy="16877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59" name="Connector 51">
              <a:extLst>
                <a:ext uri="{FF2B5EF4-FFF2-40B4-BE49-F238E27FC236}">
                  <a16:creationId xmlns:a16="http://schemas.microsoft.com/office/drawing/2014/main" id="{DAFD9D0F-CE40-29F7-4DBF-EA26635D8E9E}"/>
                </a:ext>
              </a:extLst>
            </p:cNvPr>
            <p:cNvCxnSpPr/>
            <p:nvPr/>
          </p:nvCxnSpPr>
          <p:spPr>
            <a:xfrm flipH="1">
              <a:off x="5186787" y="4205320"/>
              <a:ext cx="673354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5BE1D12-5101-0CD0-1FDD-728D26777396}"/>
                </a:ext>
              </a:extLst>
            </p:cNvPr>
            <p:cNvSpPr/>
            <p:nvPr/>
          </p:nvSpPr>
          <p:spPr>
            <a:xfrm>
              <a:off x="5136904" y="4205314"/>
              <a:ext cx="798055" cy="289318"/>
            </a:xfrm>
            <a:custGeom>
              <a:avLst/>
              <a:gdLst/>
              <a:ahLst/>
              <a:cxnLst/>
              <a:rect l="l" t="t" r="r" b="b"/>
              <a:pathLst>
                <a:path w="798055" h="289318">
                  <a:moveTo>
                    <a:pt x="0" y="265214"/>
                  </a:moveTo>
                  <a:lnTo>
                    <a:pt x="0" y="289319"/>
                  </a:lnTo>
                  <a:lnTo>
                    <a:pt x="24942" y="289319"/>
                  </a:lnTo>
                  <a:moveTo>
                    <a:pt x="773112" y="289319"/>
                  </a:moveTo>
                  <a:lnTo>
                    <a:pt x="798055" y="289319"/>
                  </a:lnTo>
                  <a:lnTo>
                    <a:pt x="798055" y="265214"/>
                  </a:lnTo>
                  <a:moveTo>
                    <a:pt x="798055" y="24117"/>
                  </a:moveTo>
                  <a:lnTo>
                    <a:pt x="798055" y="0"/>
                  </a:lnTo>
                  <a:lnTo>
                    <a:pt x="773112" y="0"/>
                  </a:lnTo>
                  <a:moveTo>
                    <a:pt x="24942" y="0"/>
                  </a:moveTo>
                  <a:lnTo>
                    <a:pt x="0" y="0"/>
                  </a:lnTo>
                  <a:lnTo>
                    <a:pt x="0" y="24117"/>
                  </a:lnTo>
                </a:path>
              </a:pathLst>
            </a:custGeom>
            <a:noFill/>
            <a:ln w="1270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AF5D7ED2-07DD-0419-80D2-0DBAA7DBA451}"/>
              </a:ext>
            </a:extLst>
          </p:cNvPr>
          <p:cNvSpPr/>
          <p:nvPr/>
        </p:nvSpPr>
        <p:spPr>
          <a:xfrm>
            <a:off x="2246046" y="2081047"/>
            <a:ext cx="1794396" cy="466192"/>
          </a:xfrm>
          <a:custGeom>
            <a:avLst/>
            <a:gdLst/>
            <a:ahLst/>
            <a:cxnLst/>
            <a:rect l="l" t="t" r="r" b="b"/>
            <a:pathLst>
              <a:path w="1794396" h="466192">
                <a:moveTo>
                  <a:pt x="0" y="466192"/>
                </a:moveTo>
                <a:lnTo>
                  <a:pt x="1794396" y="466192"/>
                </a:lnTo>
                <a:lnTo>
                  <a:pt x="1794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822418-D544-FD58-FAC8-575CD806FCF6}"/>
              </a:ext>
            </a:extLst>
          </p:cNvPr>
          <p:cNvSpPr txBox="1"/>
          <p:nvPr/>
        </p:nvSpPr>
        <p:spPr>
          <a:xfrm>
            <a:off x="2665481" y="2128140"/>
            <a:ext cx="12319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Event Broker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B16C93-F012-66F5-17D6-62AF70C153AB}"/>
              </a:ext>
            </a:extLst>
          </p:cNvPr>
          <p:cNvSpPr txBox="1"/>
          <p:nvPr/>
        </p:nvSpPr>
        <p:spPr>
          <a:xfrm>
            <a:off x="2554686" y="2318640"/>
            <a:ext cx="13081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Cluster/Service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F4BAE672-BBD5-6EBA-438E-D9B600CE556A}"/>
              </a:ext>
            </a:extLst>
          </p:cNvPr>
          <p:cNvSpPr/>
          <p:nvPr/>
        </p:nvSpPr>
        <p:spPr>
          <a:xfrm>
            <a:off x="2248065" y="2087397"/>
            <a:ext cx="1783321" cy="1817853"/>
          </a:xfrm>
          <a:custGeom>
            <a:avLst/>
            <a:gdLst/>
            <a:ahLst/>
            <a:cxnLst/>
            <a:rect l="l" t="t" r="r" b="b"/>
            <a:pathLst>
              <a:path w="1783321" h="1817853">
                <a:moveTo>
                  <a:pt x="0" y="1817853"/>
                </a:moveTo>
                <a:lnTo>
                  <a:pt x="1783321" y="1817853"/>
                </a:lnTo>
                <a:lnTo>
                  <a:pt x="1783321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941850-5D94-1B4A-62B9-0950CFBD8291}"/>
              </a:ext>
            </a:extLst>
          </p:cNvPr>
          <p:cNvSpPr txBox="1"/>
          <p:nvPr/>
        </p:nvSpPr>
        <p:spPr>
          <a:xfrm>
            <a:off x="2407055" y="3657600"/>
            <a:ext cx="16002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Broker Infrastructure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1363151-19A0-DF1B-926E-4D08DC3972E4}"/>
              </a:ext>
            </a:extLst>
          </p:cNvPr>
          <p:cNvSpPr/>
          <p:nvPr/>
        </p:nvSpPr>
        <p:spPr>
          <a:xfrm>
            <a:off x="3005553" y="3388694"/>
            <a:ext cx="269977" cy="244068"/>
          </a:xfrm>
          <a:custGeom>
            <a:avLst/>
            <a:gdLst/>
            <a:ahLst/>
            <a:cxnLst/>
            <a:rect l="l" t="t" r="r" b="b"/>
            <a:pathLst>
              <a:path w="269977" h="244068">
                <a:moveTo>
                  <a:pt x="134988" y="0"/>
                </a:moveTo>
                <a:lnTo>
                  <a:pt x="61874" y="33236"/>
                </a:lnTo>
                <a:lnTo>
                  <a:pt x="61874" y="100736"/>
                </a:lnTo>
                <a:lnTo>
                  <a:pt x="0" y="128854"/>
                </a:lnTo>
                <a:lnTo>
                  <a:pt x="0" y="210820"/>
                </a:lnTo>
                <a:lnTo>
                  <a:pt x="73114" y="244068"/>
                </a:lnTo>
                <a:lnTo>
                  <a:pt x="134988" y="215938"/>
                </a:lnTo>
                <a:lnTo>
                  <a:pt x="196862" y="244068"/>
                </a:lnTo>
                <a:lnTo>
                  <a:pt x="269977" y="210820"/>
                </a:lnTo>
                <a:lnTo>
                  <a:pt x="269977" y="128854"/>
                </a:lnTo>
                <a:lnTo>
                  <a:pt x="208102" y="100736"/>
                </a:lnTo>
                <a:lnTo>
                  <a:pt x="208102" y="33236"/>
                </a:lnTo>
                <a:close/>
                <a:moveTo>
                  <a:pt x="100292" y="40475"/>
                </a:moveTo>
                <a:lnTo>
                  <a:pt x="134988" y="24714"/>
                </a:lnTo>
                <a:lnTo>
                  <a:pt x="169672" y="40475"/>
                </a:lnTo>
                <a:lnTo>
                  <a:pt x="134988" y="56248"/>
                </a:lnTo>
                <a:close/>
                <a:moveTo>
                  <a:pt x="146240" y="75832"/>
                </a:moveTo>
                <a:lnTo>
                  <a:pt x="185610" y="57937"/>
                </a:lnTo>
                <a:lnTo>
                  <a:pt x="185610" y="100736"/>
                </a:lnTo>
                <a:lnTo>
                  <a:pt x="146240" y="118618"/>
                </a:lnTo>
                <a:close/>
                <a:moveTo>
                  <a:pt x="84366" y="100736"/>
                </a:moveTo>
                <a:lnTo>
                  <a:pt x="84366" y="57937"/>
                </a:lnTo>
                <a:lnTo>
                  <a:pt x="123736" y="75832"/>
                </a:lnTo>
                <a:lnTo>
                  <a:pt x="123736" y="118618"/>
                </a:lnTo>
                <a:close/>
                <a:moveTo>
                  <a:pt x="162166" y="136080"/>
                </a:moveTo>
                <a:lnTo>
                  <a:pt x="196862" y="120320"/>
                </a:lnTo>
                <a:lnTo>
                  <a:pt x="231546" y="136080"/>
                </a:lnTo>
                <a:lnTo>
                  <a:pt x="196862" y="151854"/>
                </a:lnTo>
                <a:close/>
                <a:moveTo>
                  <a:pt x="38443" y="136080"/>
                </a:moveTo>
                <a:lnTo>
                  <a:pt x="73114" y="120320"/>
                </a:lnTo>
                <a:lnTo>
                  <a:pt x="107810" y="136080"/>
                </a:lnTo>
                <a:lnTo>
                  <a:pt x="73114" y="151854"/>
                </a:lnTo>
                <a:close/>
                <a:moveTo>
                  <a:pt x="208102" y="171450"/>
                </a:moveTo>
                <a:lnTo>
                  <a:pt x="247484" y="153556"/>
                </a:lnTo>
                <a:lnTo>
                  <a:pt x="247484" y="196329"/>
                </a:lnTo>
                <a:lnTo>
                  <a:pt x="208102" y="214236"/>
                </a:lnTo>
                <a:close/>
                <a:moveTo>
                  <a:pt x="146240" y="196342"/>
                </a:moveTo>
                <a:lnTo>
                  <a:pt x="146240" y="153556"/>
                </a:lnTo>
                <a:lnTo>
                  <a:pt x="185610" y="171450"/>
                </a:lnTo>
                <a:lnTo>
                  <a:pt x="185610" y="214236"/>
                </a:lnTo>
                <a:close/>
                <a:moveTo>
                  <a:pt x="84366" y="171450"/>
                </a:moveTo>
                <a:lnTo>
                  <a:pt x="123736" y="153556"/>
                </a:lnTo>
                <a:lnTo>
                  <a:pt x="123736" y="196342"/>
                </a:lnTo>
                <a:lnTo>
                  <a:pt x="84366" y="214236"/>
                </a:lnTo>
                <a:close/>
                <a:moveTo>
                  <a:pt x="22504" y="196329"/>
                </a:moveTo>
                <a:lnTo>
                  <a:pt x="22504" y="153556"/>
                </a:lnTo>
                <a:lnTo>
                  <a:pt x="61874" y="171450"/>
                </a:lnTo>
                <a:lnTo>
                  <a:pt x="61874" y="214236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6EDFB8-9FE1-7171-F534-6FBD902B8FB7}"/>
              </a:ext>
            </a:extLst>
          </p:cNvPr>
          <p:cNvSpPr txBox="1"/>
          <p:nvPr/>
        </p:nvSpPr>
        <p:spPr>
          <a:xfrm>
            <a:off x="5712532" y="2707679"/>
            <a:ext cx="9652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Native Mode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BC6F5E-4AE6-EF91-01EA-A8E9B5744EEE}"/>
              </a:ext>
            </a:extLst>
          </p:cNvPr>
          <p:cNvSpPr txBox="1"/>
          <p:nvPr/>
        </p:nvSpPr>
        <p:spPr>
          <a:xfrm>
            <a:off x="5506488" y="3821723"/>
            <a:ext cx="13716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Microbatch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Mode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90C875-DFC8-B38B-0DC1-8FAD4209169D}"/>
              </a:ext>
            </a:extLst>
          </p:cNvPr>
          <p:cNvSpPr txBox="1"/>
          <p:nvPr/>
        </p:nvSpPr>
        <p:spPr>
          <a:xfrm>
            <a:off x="5433862" y="5180369"/>
            <a:ext cx="14859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Stream Processing Infrastructure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8B677BE5-F127-7C2C-0F59-021F7B51E1B6}"/>
              </a:ext>
            </a:extLst>
          </p:cNvPr>
          <p:cNvSpPr/>
          <p:nvPr/>
        </p:nvSpPr>
        <p:spPr>
          <a:xfrm>
            <a:off x="6006645" y="4874777"/>
            <a:ext cx="299974" cy="271183"/>
          </a:xfrm>
          <a:custGeom>
            <a:avLst/>
            <a:gdLst/>
            <a:ahLst/>
            <a:cxnLst/>
            <a:rect l="l" t="t" r="r" b="b"/>
            <a:pathLst>
              <a:path w="299974" h="271183">
                <a:moveTo>
                  <a:pt x="149987" y="0"/>
                </a:moveTo>
                <a:lnTo>
                  <a:pt x="68745" y="36932"/>
                </a:lnTo>
                <a:lnTo>
                  <a:pt x="68745" y="111925"/>
                </a:lnTo>
                <a:lnTo>
                  <a:pt x="0" y="143167"/>
                </a:lnTo>
                <a:lnTo>
                  <a:pt x="0" y="234251"/>
                </a:lnTo>
                <a:lnTo>
                  <a:pt x="81242" y="271183"/>
                </a:lnTo>
                <a:lnTo>
                  <a:pt x="149987" y="239941"/>
                </a:lnTo>
                <a:lnTo>
                  <a:pt x="218732" y="271183"/>
                </a:lnTo>
                <a:lnTo>
                  <a:pt x="299974" y="234251"/>
                </a:lnTo>
                <a:lnTo>
                  <a:pt x="299974" y="143167"/>
                </a:lnTo>
                <a:lnTo>
                  <a:pt x="231229" y="111925"/>
                </a:lnTo>
                <a:lnTo>
                  <a:pt x="231229" y="36932"/>
                </a:lnTo>
                <a:close/>
                <a:moveTo>
                  <a:pt x="111443" y="44983"/>
                </a:moveTo>
                <a:lnTo>
                  <a:pt x="149987" y="27457"/>
                </a:lnTo>
                <a:lnTo>
                  <a:pt x="188532" y="44983"/>
                </a:lnTo>
                <a:lnTo>
                  <a:pt x="149987" y="62497"/>
                </a:lnTo>
                <a:close/>
                <a:moveTo>
                  <a:pt x="162497" y="84277"/>
                </a:moveTo>
                <a:lnTo>
                  <a:pt x="206235" y="64389"/>
                </a:lnTo>
                <a:lnTo>
                  <a:pt x="206235" y="111925"/>
                </a:lnTo>
                <a:lnTo>
                  <a:pt x="162497" y="131800"/>
                </a:lnTo>
                <a:close/>
                <a:moveTo>
                  <a:pt x="93739" y="111925"/>
                </a:moveTo>
                <a:lnTo>
                  <a:pt x="93739" y="64389"/>
                </a:lnTo>
                <a:lnTo>
                  <a:pt x="137490" y="84277"/>
                </a:lnTo>
                <a:lnTo>
                  <a:pt x="137490" y="131813"/>
                </a:lnTo>
                <a:close/>
                <a:moveTo>
                  <a:pt x="180188" y="151206"/>
                </a:moveTo>
                <a:lnTo>
                  <a:pt x="218732" y="133693"/>
                </a:lnTo>
                <a:lnTo>
                  <a:pt x="257264" y="151206"/>
                </a:lnTo>
                <a:lnTo>
                  <a:pt x="218732" y="168745"/>
                </a:lnTo>
                <a:close/>
                <a:moveTo>
                  <a:pt x="42711" y="151206"/>
                </a:moveTo>
                <a:lnTo>
                  <a:pt x="81242" y="133693"/>
                </a:lnTo>
                <a:lnTo>
                  <a:pt x="119787" y="151206"/>
                </a:lnTo>
                <a:lnTo>
                  <a:pt x="81242" y="168745"/>
                </a:lnTo>
                <a:close/>
                <a:moveTo>
                  <a:pt x="231229" y="190500"/>
                </a:moveTo>
                <a:lnTo>
                  <a:pt x="274981" y="170624"/>
                </a:lnTo>
                <a:lnTo>
                  <a:pt x="274981" y="218148"/>
                </a:lnTo>
                <a:lnTo>
                  <a:pt x="231229" y="238036"/>
                </a:lnTo>
                <a:close/>
                <a:moveTo>
                  <a:pt x="162497" y="218160"/>
                </a:moveTo>
                <a:lnTo>
                  <a:pt x="162497" y="170624"/>
                </a:lnTo>
                <a:lnTo>
                  <a:pt x="206235" y="190500"/>
                </a:lnTo>
                <a:lnTo>
                  <a:pt x="206235" y="238036"/>
                </a:lnTo>
                <a:close/>
                <a:moveTo>
                  <a:pt x="93739" y="190500"/>
                </a:moveTo>
                <a:lnTo>
                  <a:pt x="137490" y="170624"/>
                </a:lnTo>
                <a:lnTo>
                  <a:pt x="137490" y="218160"/>
                </a:lnTo>
                <a:lnTo>
                  <a:pt x="93739" y="238036"/>
                </a:lnTo>
                <a:close/>
                <a:moveTo>
                  <a:pt x="25007" y="218148"/>
                </a:moveTo>
                <a:lnTo>
                  <a:pt x="25007" y="170624"/>
                </a:lnTo>
                <a:lnTo>
                  <a:pt x="68745" y="190500"/>
                </a:lnTo>
                <a:lnTo>
                  <a:pt x="68745" y="238036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F8DCFDD-8CB5-C443-5E41-80161C46E0E7}"/>
              </a:ext>
            </a:extLst>
          </p:cNvPr>
          <p:cNvSpPr/>
          <p:nvPr/>
        </p:nvSpPr>
        <p:spPr>
          <a:xfrm>
            <a:off x="294373" y="2081047"/>
            <a:ext cx="1194676" cy="466192"/>
          </a:xfrm>
          <a:custGeom>
            <a:avLst/>
            <a:gdLst/>
            <a:ahLst/>
            <a:cxnLst/>
            <a:rect l="l" t="t" r="r" b="b"/>
            <a:pathLst>
              <a:path w="1194676" h="466192">
                <a:moveTo>
                  <a:pt x="0" y="466192"/>
                </a:moveTo>
                <a:lnTo>
                  <a:pt x="1194677" y="466192"/>
                </a:lnTo>
                <a:lnTo>
                  <a:pt x="1194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C8800B-FDB4-5DEB-AE42-1BDC3BE26C68}"/>
              </a:ext>
            </a:extLst>
          </p:cNvPr>
          <p:cNvSpPr txBox="1"/>
          <p:nvPr/>
        </p:nvSpPr>
        <p:spPr>
          <a:xfrm>
            <a:off x="322529" y="2128140"/>
            <a:ext cx="11684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Native Event Sources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8C462D5C-B119-17FA-3B5D-9AF2617E2378}"/>
              </a:ext>
            </a:extLst>
          </p:cNvPr>
          <p:cNvSpPr/>
          <p:nvPr/>
        </p:nvSpPr>
        <p:spPr>
          <a:xfrm>
            <a:off x="5019002" y="2081047"/>
            <a:ext cx="2265883" cy="466192"/>
          </a:xfrm>
          <a:custGeom>
            <a:avLst/>
            <a:gdLst/>
            <a:ahLst/>
            <a:cxnLst/>
            <a:rect l="l" t="t" r="r" b="b"/>
            <a:pathLst>
              <a:path w="2265883" h="466192">
                <a:moveTo>
                  <a:pt x="0" y="466192"/>
                </a:moveTo>
                <a:lnTo>
                  <a:pt x="2265883" y="466192"/>
                </a:lnTo>
                <a:lnTo>
                  <a:pt x="22658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585A00-634E-6D70-ECA4-CB018AFD7426}"/>
              </a:ext>
            </a:extLst>
          </p:cNvPr>
          <p:cNvSpPr txBox="1"/>
          <p:nvPr/>
        </p:nvSpPr>
        <p:spPr>
          <a:xfrm>
            <a:off x="4977195" y="2128140"/>
            <a:ext cx="23495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Stream Processing Cluster/ Service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E9A6BD-4A42-DABB-5B3C-CC271743C3E7}"/>
              </a:ext>
            </a:extLst>
          </p:cNvPr>
          <p:cNvSpPr txBox="1"/>
          <p:nvPr/>
        </p:nvSpPr>
        <p:spPr>
          <a:xfrm>
            <a:off x="292879" y="2944699"/>
            <a:ext cx="12319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Event Producer Client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421480F4-F0B5-02E4-4192-5C6AA8521B3D}"/>
              </a:ext>
            </a:extLst>
          </p:cNvPr>
          <p:cNvSpPr/>
          <p:nvPr/>
        </p:nvSpPr>
        <p:spPr>
          <a:xfrm>
            <a:off x="747700" y="2622283"/>
            <a:ext cx="288030" cy="288027"/>
          </a:xfrm>
          <a:custGeom>
            <a:avLst/>
            <a:gdLst/>
            <a:ahLst/>
            <a:cxnLst/>
            <a:rect l="l" t="t" r="r" b="b"/>
            <a:pathLst>
              <a:path w="288030" h="288027">
                <a:moveTo>
                  <a:pt x="144011" y="190301"/>
                </a:moveTo>
                <a:cubicBezTo>
                  <a:pt x="169577" y="190301"/>
                  <a:pt x="190303" y="169574"/>
                  <a:pt x="190303" y="144009"/>
                </a:cubicBezTo>
                <a:cubicBezTo>
                  <a:pt x="190303" y="118444"/>
                  <a:pt x="169577" y="97718"/>
                  <a:pt x="144011" y="97718"/>
                </a:cubicBezTo>
                <a:cubicBezTo>
                  <a:pt x="118446" y="97718"/>
                  <a:pt x="97720" y="118444"/>
                  <a:pt x="97720" y="144009"/>
                </a:cubicBezTo>
                <a:cubicBezTo>
                  <a:pt x="97720" y="169574"/>
                  <a:pt x="118446" y="190301"/>
                  <a:pt x="144011" y="190301"/>
                </a:cubicBezTo>
                <a:close/>
                <a:moveTo>
                  <a:pt x="144011" y="210875"/>
                </a:moveTo>
                <a:cubicBezTo>
                  <a:pt x="107143" y="210875"/>
                  <a:pt x="77146" y="180877"/>
                  <a:pt x="77146" y="144009"/>
                </a:cubicBezTo>
                <a:cubicBezTo>
                  <a:pt x="77146" y="107141"/>
                  <a:pt x="107143" y="77144"/>
                  <a:pt x="144011" y="77144"/>
                </a:cubicBezTo>
                <a:cubicBezTo>
                  <a:pt x="180880" y="77144"/>
                  <a:pt x="210877" y="107141"/>
                  <a:pt x="210877" y="144009"/>
                </a:cubicBezTo>
                <a:cubicBezTo>
                  <a:pt x="210877" y="180877"/>
                  <a:pt x="180880" y="210875"/>
                  <a:pt x="144011" y="210875"/>
                </a:cubicBezTo>
                <a:close/>
                <a:moveTo>
                  <a:pt x="159442" y="267453"/>
                </a:moveTo>
                <a:lnTo>
                  <a:pt x="159442" y="235208"/>
                </a:lnTo>
                <a:cubicBezTo>
                  <a:pt x="173488" y="232846"/>
                  <a:pt x="186455" y="227347"/>
                  <a:pt x="197593" y="219422"/>
                </a:cubicBezTo>
                <a:lnTo>
                  <a:pt x="220389" y="242206"/>
                </a:lnTo>
                <a:lnTo>
                  <a:pt x="242208" y="220387"/>
                </a:lnTo>
                <a:lnTo>
                  <a:pt x="219424" y="197591"/>
                </a:lnTo>
                <a:cubicBezTo>
                  <a:pt x="227349" y="186453"/>
                  <a:pt x="232848" y="173486"/>
                  <a:pt x="235210" y="159440"/>
                </a:cubicBezTo>
                <a:lnTo>
                  <a:pt x="267455" y="159440"/>
                </a:lnTo>
                <a:lnTo>
                  <a:pt x="267455" y="128579"/>
                </a:lnTo>
                <a:lnTo>
                  <a:pt x="235210" y="128579"/>
                </a:lnTo>
                <a:cubicBezTo>
                  <a:pt x="232848" y="114533"/>
                  <a:pt x="227349" y="101566"/>
                  <a:pt x="219424" y="90428"/>
                </a:cubicBezTo>
                <a:lnTo>
                  <a:pt x="242208" y="67631"/>
                </a:lnTo>
                <a:lnTo>
                  <a:pt x="220389" y="45813"/>
                </a:lnTo>
                <a:lnTo>
                  <a:pt x="197593" y="68597"/>
                </a:lnTo>
                <a:cubicBezTo>
                  <a:pt x="186455" y="60659"/>
                  <a:pt x="173488" y="55173"/>
                  <a:pt x="159442" y="52811"/>
                </a:cubicBezTo>
                <a:lnTo>
                  <a:pt x="159442" y="20565"/>
                </a:lnTo>
                <a:lnTo>
                  <a:pt x="128581" y="20565"/>
                </a:lnTo>
                <a:lnTo>
                  <a:pt x="128581" y="52811"/>
                </a:lnTo>
                <a:cubicBezTo>
                  <a:pt x="114535" y="55173"/>
                  <a:pt x="101568" y="60659"/>
                  <a:pt x="90430" y="68597"/>
                </a:cubicBezTo>
                <a:lnTo>
                  <a:pt x="67634" y="45813"/>
                </a:lnTo>
                <a:lnTo>
                  <a:pt x="45815" y="67631"/>
                </a:lnTo>
                <a:lnTo>
                  <a:pt x="68599" y="90428"/>
                </a:lnTo>
                <a:cubicBezTo>
                  <a:pt x="60674" y="101566"/>
                  <a:pt x="55175" y="114533"/>
                  <a:pt x="52813" y="128579"/>
                </a:cubicBezTo>
                <a:lnTo>
                  <a:pt x="20567" y="128579"/>
                </a:lnTo>
                <a:lnTo>
                  <a:pt x="20567" y="159440"/>
                </a:lnTo>
                <a:lnTo>
                  <a:pt x="52813" y="159440"/>
                </a:lnTo>
                <a:cubicBezTo>
                  <a:pt x="55175" y="173486"/>
                  <a:pt x="60674" y="186453"/>
                  <a:pt x="68599" y="197591"/>
                </a:cubicBezTo>
                <a:lnTo>
                  <a:pt x="45815" y="220387"/>
                </a:lnTo>
                <a:lnTo>
                  <a:pt x="67634" y="242206"/>
                </a:lnTo>
                <a:lnTo>
                  <a:pt x="90430" y="219422"/>
                </a:lnTo>
                <a:cubicBezTo>
                  <a:pt x="101568" y="227347"/>
                  <a:pt x="114535" y="232846"/>
                  <a:pt x="128581" y="235208"/>
                </a:cubicBezTo>
                <a:lnTo>
                  <a:pt x="128581" y="267453"/>
                </a:lnTo>
                <a:close/>
                <a:moveTo>
                  <a:pt x="108007" y="288027"/>
                </a:moveTo>
                <a:lnTo>
                  <a:pt x="108007" y="267453"/>
                </a:lnTo>
                <a:lnTo>
                  <a:pt x="108007" y="251223"/>
                </a:lnTo>
                <a:cubicBezTo>
                  <a:pt x="103079" y="249584"/>
                  <a:pt x="98291" y="247603"/>
                  <a:pt x="93656" y="245279"/>
                </a:cubicBezTo>
                <a:lnTo>
                  <a:pt x="82188" y="256760"/>
                </a:lnTo>
                <a:lnTo>
                  <a:pt x="67634" y="271301"/>
                </a:lnTo>
                <a:lnTo>
                  <a:pt x="53079" y="256760"/>
                </a:lnTo>
                <a:lnTo>
                  <a:pt x="31261" y="234941"/>
                </a:lnTo>
                <a:lnTo>
                  <a:pt x="16719" y="220387"/>
                </a:lnTo>
                <a:lnTo>
                  <a:pt x="31261" y="205846"/>
                </a:lnTo>
                <a:lnTo>
                  <a:pt x="42742" y="194365"/>
                </a:lnTo>
                <a:cubicBezTo>
                  <a:pt x="40418" y="189729"/>
                  <a:pt x="38436" y="184941"/>
                  <a:pt x="36798" y="180014"/>
                </a:cubicBezTo>
                <a:lnTo>
                  <a:pt x="0" y="180014"/>
                </a:lnTo>
                <a:lnTo>
                  <a:pt x="0" y="108005"/>
                </a:lnTo>
                <a:lnTo>
                  <a:pt x="36798" y="108005"/>
                </a:lnTo>
                <a:cubicBezTo>
                  <a:pt x="38436" y="103077"/>
                  <a:pt x="40418" y="98289"/>
                  <a:pt x="42742" y="93654"/>
                </a:cubicBezTo>
                <a:lnTo>
                  <a:pt x="31261" y="82186"/>
                </a:lnTo>
                <a:lnTo>
                  <a:pt x="16719" y="67631"/>
                </a:lnTo>
                <a:lnTo>
                  <a:pt x="31261" y="53077"/>
                </a:lnTo>
                <a:lnTo>
                  <a:pt x="53079" y="31259"/>
                </a:lnTo>
                <a:lnTo>
                  <a:pt x="67634" y="16717"/>
                </a:lnTo>
                <a:lnTo>
                  <a:pt x="82188" y="31259"/>
                </a:lnTo>
                <a:lnTo>
                  <a:pt x="93656" y="42740"/>
                </a:lnTo>
                <a:cubicBezTo>
                  <a:pt x="98291" y="40415"/>
                  <a:pt x="103079" y="38434"/>
                  <a:pt x="108007" y="36796"/>
                </a:cubicBezTo>
                <a:lnTo>
                  <a:pt x="108007" y="20565"/>
                </a:lnTo>
                <a:lnTo>
                  <a:pt x="108007" y="0"/>
                </a:lnTo>
                <a:lnTo>
                  <a:pt x="180016" y="0"/>
                </a:lnTo>
                <a:lnTo>
                  <a:pt x="180016" y="20565"/>
                </a:lnTo>
                <a:lnTo>
                  <a:pt x="180016" y="36796"/>
                </a:lnTo>
                <a:cubicBezTo>
                  <a:pt x="184944" y="38434"/>
                  <a:pt x="189731" y="40415"/>
                  <a:pt x="194367" y="42740"/>
                </a:cubicBezTo>
                <a:lnTo>
                  <a:pt x="205835" y="31259"/>
                </a:lnTo>
                <a:lnTo>
                  <a:pt x="220389" y="16717"/>
                </a:lnTo>
                <a:lnTo>
                  <a:pt x="234944" y="31259"/>
                </a:lnTo>
                <a:lnTo>
                  <a:pt x="256762" y="53077"/>
                </a:lnTo>
                <a:lnTo>
                  <a:pt x="271304" y="67631"/>
                </a:lnTo>
                <a:lnTo>
                  <a:pt x="256762" y="82186"/>
                </a:lnTo>
                <a:lnTo>
                  <a:pt x="245281" y="93654"/>
                </a:lnTo>
                <a:cubicBezTo>
                  <a:pt x="247605" y="98289"/>
                  <a:pt x="249587" y="103077"/>
                  <a:pt x="251225" y="108005"/>
                </a:cubicBezTo>
                <a:lnTo>
                  <a:pt x="288029" y="108005"/>
                </a:lnTo>
                <a:lnTo>
                  <a:pt x="288029" y="128579"/>
                </a:lnTo>
                <a:lnTo>
                  <a:pt x="288029" y="159440"/>
                </a:lnTo>
                <a:lnTo>
                  <a:pt x="288029" y="180014"/>
                </a:lnTo>
                <a:lnTo>
                  <a:pt x="251225" y="180014"/>
                </a:lnTo>
                <a:cubicBezTo>
                  <a:pt x="249587" y="184941"/>
                  <a:pt x="247605" y="189729"/>
                  <a:pt x="245281" y="194365"/>
                </a:cubicBezTo>
                <a:lnTo>
                  <a:pt x="256762" y="205846"/>
                </a:lnTo>
                <a:lnTo>
                  <a:pt x="271304" y="220387"/>
                </a:lnTo>
                <a:lnTo>
                  <a:pt x="256762" y="234941"/>
                </a:lnTo>
                <a:lnTo>
                  <a:pt x="234944" y="256760"/>
                </a:lnTo>
                <a:lnTo>
                  <a:pt x="220389" y="271301"/>
                </a:lnTo>
                <a:lnTo>
                  <a:pt x="205835" y="256760"/>
                </a:lnTo>
                <a:lnTo>
                  <a:pt x="194367" y="245279"/>
                </a:lnTo>
                <a:cubicBezTo>
                  <a:pt x="189731" y="247603"/>
                  <a:pt x="184944" y="249584"/>
                  <a:pt x="180016" y="251223"/>
                </a:cubicBezTo>
                <a:lnTo>
                  <a:pt x="180016" y="267453"/>
                </a:lnTo>
                <a:lnTo>
                  <a:pt x="180016" y="288027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24C27B-56FC-BCC6-56CF-789C883E2157}"/>
              </a:ext>
            </a:extLst>
          </p:cNvPr>
          <p:cNvSpPr txBox="1"/>
          <p:nvPr/>
        </p:nvSpPr>
        <p:spPr>
          <a:xfrm>
            <a:off x="5915909" y="3370035"/>
            <a:ext cx="533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Engine</a:t>
            </a: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DC628C3-DC23-5141-C0CC-49B2CF50F69F}"/>
              </a:ext>
            </a:extLst>
          </p:cNvPr>
          <p:cNvSpPr/>
          <p:nvPr/>
        </p:nvSpPr>
        <p:spPr>
          <a:xfrm>
            <a:off x="6016642" y="3055444"/>
            <a:ext cx="288032" cy="288034"/>
          </a:xfrm>
          <a:custGeom>
            <a:avLst/>
            <a:gdLst/>
            <a:ahLst/>
            <a:cxnLst/>
            <a:rect l="l" t="t" r="r" b="b"/>
            <a:pathLst>
              <a:path w="288032" h="288034">
                <a:moveTo>
                  <a:pt x="144018" y="190309"/>
                </a:moveTo>
                <a:cubicBezTo>
                  <a:pt x="169583" y="190309"/>
                  <a:pt x="190309" y="169583"/>
                  <a:pt x="190309" y="144018"/>
                </a:cubicBezTo>
                <a:cubicBezTo>
                  <a:pt x="190309" y="118453"/>
                  <a:pt x="169583" y="97726"/>
                  <a:pt x="144018" y="97726"/>
                </a:cubicBezTo>
                <a:cubicBezTo>
                  <a:pt x="118453" y="97726"/>
                  <a:pt x="97726" y="118453"/>
                  <a:pt x="97726" y="144018"/>
                </a:cubicBezTo>
                <a:cubicBezTo>
                  <a:pt x="97726" y="169583"/>
                  <a:pt x="118453" y="190309"/>
                  <a:pt x="144018" y="190309"/>
                </a:cubicBezTo>
                <a:close/>
                <a:moveTo>
                  <a:pt x="144018" y="210883"/>
                </a:moveTo>
                <a:cubicBezTo>
                  <a:pt x="107149" y="210883"/>
                  <a:pt x="77152" y="180886"/>
                  <a:pt x="77152" y="144018"/>
                </a:cubicBezTo>
                <a:cubicBezTo>
                  <a:pt x="77152" y="107149"/>
                  <a:pt x="107149" y="77152"/>
                  <a:pt x="144018" y="77152"/>
                </a:cubicBezTo>
                <a:cubicBezTo>
                  <a:pt x="180886" y="77152"/>
                  <a:pt x="210883" y="107149"/>
                  <a:pt x="210883" y="144018"/>
                </a:cubicBezTo>
                <a:cubicBezTo>
                  <a:pt x="210883" y="180886"/>
                  <a:pt x="180886" y="210883"/>
                  <a:pt x="144018" y="210883"/>
                </a:cubicBezTo>
                <a:close/>
                <a:moveTo>
                  <a:pt x="159448" y="267462"/>
                </a:moveTo>
                <a:lnTo>
                  <a:pt x="159448" y="235216"/>
                </a:lnTo>
                <a:cubicBezTo>
                  <a:pt x="173495" y="232854"/>
                  <a:pt x="186461" y="227355"/>
                  <a:pt x="197599" y="219430"/>
                </a:cubicBezTo>
                <a:lnTo>
                  <a:pt x="220396" y="242214"/>
                </a:lnTo>
                <a:lnTo>
                  <a:pt x="242214" y="220395"/>
                </a:lnTo>
                <a:lnTo>
                  <a:pt x="219430" y="197599"/>
                </a:lnTo>
                <a:cubicBezTo>
                  <a:pt x="227355" y="186461"/>
                  <a:pt x="232854" y="173494"/>
                  <a:pt x="235216" y="159448"/>
                </a:cubicBezTo>
                <a:lnTo>
                  <a:pt x="267462" y="159448"/>
                </a:lnTo>
                <a:lnTo>
                  <a:pt x="267462" y="128587"/>
                </a:lnTo>
                <a:lnTo>
                  <a:pt x="235216" y="128587"/>
                </a:lnTo>
                <a:cubicBezTo>
                  <a:pt x="232854" y="114541"/>
                  <a:pt x="227355" y="101574"/>
                  <a:pt x="219430" y="90436"/>
                </a:cubicBezTo>
                <a:lnTo>
                  <a:pt x="242214" y="67640"/>
                </a:lnTo>
                <a:lnTo>
                  <a:pt x="220396" y="45821"/>
                </a:lnTo>
                <a:lnTo>
                  <a:pt x="197599" y="68605"/>
                </a:lnTo>
                <a:cubicBezTo>
                  <a:pt x="186461" y="60667"/>
                  <a:pt x="173495" y="55181"/>
                  <a:pt x="159448" y="52819"/>
                </a:cubicBezTo>
                <a:lnTo>
                  <a:pt x="159448" y="20574"/>
                </a:lnTo>
                <a:lnTo>
                  <a:pt x="128587" y="20574"/>
                </a:lnTo>
                <a:lnTo>
                  <a:pt x="128587" y="52819"/>
                </a:lnTo>
                <a:cubicBezTo>
                  <a:pt x="114541" y="55181"/>
                  <a:pt x="101574" y="60667"/>
                  <a:pt x="90436" y="68605"/>
                </a:cubicBezTo>
                <a:lnTo>
                  <a:pt x="67640" y="45821"/>
                </a:lnTo>
                <a:lnTo>
                  <a:pt x="45821" y="67640"/>
                </a:lnTo>
                <a:lnTo>
                  <a:pt x="68605" y="90436"/>
                </a:lnTo>
                <a:cubicBezTo>
                  <a:pt x="60680" y="101574"/>
                  <a:pt x="55181" y="114541"/>
                  <a:pt x="52819" y="128587"/>
                </a:cubicBezTo>
                <a:lnTo>
                  <a:pt x="20574" y="128587"/>
                </a:lnTo>
                <a:lnTo>
                  <a:pt x="20574" y="159448"/>
                </a:lnTo>
                <a:lnTo>
                  <a:pt x="52819" y="159448"/>
                </a:lnTo>
                <a:cubicBezTo>
                  <a:pt x="55181" y="173494"/>
                  <a:pt x="60680" y="186461"/>
                  <a:pt x="68605" y="197599"/>
                </a:cubicBezTo>
                <a:lnTo>
                  <a:pt x="45821" y="220395"/>
                </a:lnTo>
                <a:lnTo>
                  <a:pt x="67640" y="242214"/>
                </a:lnTo>
                <a:lnTo>
                  <a:pt x="90436" y="219430"/>
                </a:lnTo>
                <a:cubicBezTo>
                  <a:pt x="101574" y="227355"/>
                  <a:pt x="114541" y="232854"/>
                  <a:pt x="128587" y="235216"/>
                </a:cubicBezTo>
                <a:lnTo>
                  <a:pt x="128587" y="267462"/>
                </a:lnTo>
                <a:close/>
                <a:moveTo>
                  <a:pt x="108013" y="288034"/>
                </a:moveTo>
                <a:lnTo>
                  <a:pt x="108013" y="267462"/>
                </a:lnTo>
                <a:lnTo>
                  <a:pt x="108013" y="251231"/>
                </a:lnTo>
                <a:cubicBezTo>
                  <a:pt x="103086" y="249593"/>
                  <a:pt x="98298" y="247611"/>
                  <a:pt x="93662" y="245287"/>
                </a:cubicBezTo>
                <a:lnTo>
                  <a:pt x="82194" y="256768"/>
                </a:lnTo>
                <a:lnTo>
                  <a:pt x="67640" y="271310"/>
                </a:lnTo>
                <a:lnTo>
                  <a:pt x="53086" y="256768"/>
                </a:lnTo>
                <a:lnTo>
                  <a:pt x="31267" y="234950"/>
                </a:lnTo>
                <a:lnTo>
                  <a:pt x="16725" y="220395"/>
                </a:lnTo>
                <a:lnTo>
                  <a:pt x="31267" y="205854"/>
                </a:lnTo>
                <a:lnTo>
                  <a:pt x="42748" y="194373"/>
                </a:lnTo>
                <a:cubicBezTo>
                  <a:pt x="40424" y="189737"/>
                  <a:pt x="38443" y="184950"/>
                  <a:pt x="36804" y="180022"/>
                </a:cubicBezTo>
                <a:lnTo>
                  <a:pt x="0" y="180022"/>
                </a:lnTo>
                <a:lnTo>
                  <a:pt x="0" y="159448"/>
                </a:lnTo>
                <a:lnTo>
                  <a:pt x="0" y="128587"/>
                </a:lnTo>
                <a:lnTo>
                  <a:pt x="0" y="108013"/>
                </a:lnTo>
                <a:lnTo>
                  <a:pt x="36804" y="108013"/>
                </a:lnTo>
                <a:cubicBezTo>
                  <a:pt x="38443" y="103085"/>
                  <a:pt x="40424" y="98298"/>
                  <a:pt x="42748" y="93662"/>
                </a:cubicBezTo>
                <a:lnTo>
                  <a:pt x="31267" y="82194"/>
                </a:lnTo>
                <a:lnTo>
                  <a:pt x="16725" y="67640"/>
                </a:lnTo>
                <a:lnTo>
                  <a:pt x="31267" y="53086"/>
                </a:lnTo>
                <a:lnTo>
                  <a:pt x="53086" y="31267"/>
                </a:lnTo>
                <a:lnTo>
                  <a:pt x="67640" y="16725"/>
                </a:lnTo>
                <a:lnTo>
                  <a:pt x="82194" y="31267"/>
                </a:lnTo>
                <a:lnTo>
                  <a:pt x="93662" y="42748"/>
                </a:lnTo>
                <a:cubicBezTo>
                  <a:pt x="98298" y="40424"/>
                  <a:pt x="103086" y="38442"/>
                  <a:pt x="108013" y="36804"/>
                </a:cubicBezTo>
                <a:lnTo>
                  <a:pt x="108013" y="20574"/>
                </a:lnTo>
                <a:lnTo>
                  <a:pt x="108013" y="0"/>
                </a:lnTo>
                <a:lnTo>
                  <a:pt x="180022" y="0"/>
                </a:lnTo>
                <a:lnTo>
                  <a:pt x="180022" y="20574"/>
                </a:lnTo>
                <a:lnTo>
                  <a:pt x="180022" y="36804"/>
                </a:lnTo>
                <a:cubicBezTo>
                  <a:pt x="184950" y="38442"/>
                  <a:pt x="189738" y="40424"/>
                  <a:pt x="194373" y="42748"/>
                </a:cubicBezTo>
                <a:lnTo>
                  <a:pt x="205854" y="31267"/>
                </a:lnTo>
                <a:lnTo>
                  <a:pt x="220396" y="16725"/>
                </a:lnTo>
                <a:lnTo>
                  <a:pt x="234950" y="31267"/>
                </a:lnTo>
                <a:lnTo>
                  <a:pt x="256768" y="53086"/>
                </a:lnTo>
                <a:lnTo>
                  <a:pt x="271310" y="67640"/>
                </a:lnTo>
                <a:lnTo>
                  <a:pt x="256768" y="82194"/>
                </a:lnTo>
                <a:lnTo>
                  <a:pt x="245287" y="93662"/>
                </a:lnTo>
                <a:cubicBezTo>
                  <a:pt x="247612" y="98298"/>
                  <a:pt x="249593" y="103085"/>
                  <a:pt x="251231" y="108013"/>
                </a:cubicBezTo>
                <a:lnTo>
                  <a:pt x="288032" y="108013"/>
                </a:lnTo>
                <a:lnTo>
                  <a:pt x="288032" y="180022"/>
                </a:lnTo>
                <a:lnTo>
                  <a:pt x="251231" y="180022"/>
                </a:lnTo>
                <a:cubicBezTo>
                  <a:pt x="249593" y="184950"/>
                  <a:pt x="247612" y="189737"/>
                  <a:pt x="245287" y="194373"/>
                </a:cubicBezTo>
                <a:lnTo>
                  <a:pt x="256768" y="205854"/>
                </a:lnTo>
                <a:lnTo>
                  <a:pt x="271310" y="220395"/>
                </a:lnTo>
                <a:lnTo>
                  <a:pt x="256768" y="234950"/>
                </a:lnTo>
                <a:lnTo>
                  <a:pt x="234950" y="256768"/>
                </a:lnTo>
                <a:lnTo>
                  <a:pt x="220396" y="271310"/>
                </a:lnTo>
                <a:lnTo>
                  <a:pt x="205854" y="256768"/>
                </a:lnTo>
                <a:lnTo>
                  <a:pt x="194373" y="245287"/>
                </a:lnTo>
                <a:cubicBezTo>
                  <a:pt x="189738" y="247611"/>
                  <a:pt x="184950" y="249593"/>
                  <a:pt x="180022" y="251231"/>
                </a:cubicBezTo>
                <a:lnTo>
                  <a:pt x="180022" y="267462"/>
                </a:lnTo>
                <a:lnTo>
                  <a:pt x="180022" y="288034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93EA547-B424-2E75-6967-7CC2824346C9}"/>
              </a:ext>
            </a:extLst>
          </p:cNvPr>
          <p:cNvSpPr/>
          <p:nvPr/>
        </p:nvSpPr>
        <p:spPr>
          <a:xfrm>
            <a:off x="300165" y="2094052"/>
            <a:ext cx="1180084" cy="2021967"/>
          </a:xfrm>
          <a:custGeom>
            <a:avLst/>
            <a:gdLst/>
            <a:ahLst/>
            <a:cxnLst/>
            <a:rect l="l" t="t" r="r" b="b"/>
            <a:pathLst>
              <a:path w="1180084" h="2021967">
                <a:moveTo>
                  <a:pt x="0" y="2021967"/>
                </a:moveTo>
                <a:lnTo>
                  <a:pt x="1180084" y="2021967"/>
                </a:lnTo>
                <a:lnTo>
                  <a:pt x="1180084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E8E53F0D-CB04-5898-384E-F4FDC8A762B6}"/>
              </a:ext>
            </a:extLst>
          </p:cNvPr>
          <p:cNvSpPr/>
          <p:nvPr/>
        </p:nvSpPr>
        <p:spPr>
          <a:xfrm>
            <a:off x="5025365" y="2094040"/>
            <a:ext cx="2262556" cy="3524465"/>
          </a:xfrm>
          <a:custGeom>
            <a:avLst/>
            <a:gdLst/>
            <a:ahLst/>
            <a:cxnLst/>
            <a:rect l="l" t="t" r="r" b="b"/>
            <a:pathLst>
              <a:path w="2262556" h="3524465">
                <a:moveTo>
                  <a:pt x="0" y="3524465"/>
                </a:moveTo>
                <a:lnTo>
                  <a:pt x="2262555" y="3524465"/>
                </a:lnTo>
                <a:lnTo>
                  <a:pt x="2262555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ACB80BB-B286-76C6-FA9F-6EB4C962D2BE}"/>
              </a:ext>
            </a:extLst>
          </p:cNvPr>
          <p:cNvSpPr/>
          <p:nvPr/>
        </p:nvSpPr>
        <p:spPr>
          <a:xfrm>
            <a:off x="711633" y="3416035"/>
            <a:ext cx="343713" cy="224980"/>
          </a:xfrm>
          <a:custGeom>
            <a:avLst/>
            <a:gdLst/>
            <a:ahLst/>
            <a:cxnLst/>
            <a:rect l="l" t="t" r="r" b="b"/>
            <a:pathLst>
              <a:path w="343713" h="224980">
                <a:moveTo>
                  <a:pt x="193726" y="0"/>
                </a:moveTo>
                <a:lnTo>
                  <a:pt x="137478" y="74993"/>
                </a:lnTo>
                <a:lnTo>
                  <a:pt x="93739" y="74993"/>
                </a:lnTo>
                <a:lnTo>
                  <a:pt x="93739" y="99986"/>
                </a:lnTo>
                <a:lnTo>
                  <a:pt x="149987" y="99986"/>
                </a:lnTo>
                <a:lnTo>
                  <a:pt x="206235" y="24993"/>
                </a:lnTo>
                <a:lnTo>
                  <a:pt x="206235" y="199974"/>
                </a:lnTo>
                <a:lnTo>
                  <a:pt x="149987" y="124980"/>
                </a:lnTo>
                <a:lnTo>
                  <a:pt x="93739" y="124980"/>
                </a:lnTo>
                <a:lnTo>
                  <a:pt x="93739" y="149986"/>
                </a:lnTo>
                <a:lnTo>
                  <a:pt x="137478" y="149986"/>
                </a:lnTo>
                <a:lnTo>
                  <a:pt x="193726" y="224980"/>
                </a:lnTo>
                <a:lnTo>
                  <a:pt x="231229" y="224980"/>
                </a:lnTo>
                <a:lnTo>
                  <a:pt x="231229" y="199974"/>
                </a:lnTo>
                <a:lnTo>
                  <a:pt x="256223" y="199974"/>
                </a:lnTo>
                <a:lnTo>
                  <a:pt x="256223" y="174980"/>
                </a:lnTo>
                <a:lnTo>
                  <a:pt x="231229" y="174980"/>
                </a:lnTo>
                <a:lnTo>
                  <a:pt x="231229" y="149986"/>
                </a:lnTo>
                <a:lnTo>
                  <a:pt x="243726" y="149986"/>
                </a:lnTo>
                <a:lnTo>
                  <a:pt x="243726" y="124980"/>
                </a:lnTo>
                <a:lnTo>
                  <a:pt x="231229" y="124980"/>
                </a:lnTo>
                <a:lnTo>
                  <a:pt x="231229" y="50000"/>
                </a:lnTo>
                <a:lnTo>
                  <a:pt x="249974" y="50000"/>
                </a:lnTo>
                <a:lnTo>
                  <a:pt x="274968" y="50000"/>
                </a:lnTo>
                <a:lnTo>
                  <a:pt x="274968" y="24993"/>
                </a:lnTo>
                <a:lnTo>
                  <a:pt x="249974" y="24993"/>
                </a:lnTo>
                <a:lnTo>
                  <a:pt x="231229" y="24993"/>
                </a:lnTo>
                <a:lnTo>
                  <a:pt x="231229" y="0"/>
                </a:lnTo>
                <a:close/>
                <a:moveTo>
                  <a:pt x="299974" y="50000"/>
                </a:moveTo>
                <a:lnTo>
                  <a:pt x="324968" y="50000"/>
                </a:lnTo>
                <a:lnTo>
                  <a:pt x="324968" y="25006"/>
                </a:lnTo>
                <a:lnTo>
                  <a:pt x="299974" y="25006"/>
                </a:lnTo>
                <a:close/>
                <a:moveTo>
                  <a:pt x="30912" y="92265"/>
                </a:moveTo>
                <a:lnTo>
                  <a:pt x="14503" y="80327"/>
                </a:lnTo>
                <a:lnTo>
                  <a:pt x="0" y="100291"/>
                </a:lnTo>
                <a:lnTo>
                  <a:pt x="0" y="100685"/>
                </a:lnTo>
                <a:lnTo>
                  <a:pt x="16218" y="112483"/>
                </a:lnTo>
                <a:lnTo>
                  <a:pt x="0" y="124269"/>
                </a:lnTo>
                <a:lnTo>
                  <a:pt x="0" y="124663"/>
                </a:lnTo>
                <a:lnTo>
                  <a:pt x="14503" y="144640"/>
                </a:lnTo>
                <a:lnTo>
                  <a:pt x="30912" y="132702"/>
                </a:lnTo>
                <a:lnTo>
                  <a:pt x="37186" y="152006"/>
                </a:lnTo>
                <a:lnTo>
                  <a:pt x="60973" y="144284"/>
                </a:lnTo>
                <a:lnTo>
                  <a:pt x="54686" y="124980"/>
                </a:lnTo>
                <a:lnTo>
                  <a:pt x="74994" y="124980"/>
                </a:lnTo>
                <a:lnTo>
                  <a:pt x="74994" y="99986"/>
                </a:lnTo>
                <a:lnTo>
                  <a:pt x="54686" y="99986"/>
                </a:lnTo>
                <a:lnTo>
                  <a:pt x="60973" y="80683"/>
                </a:lnTo>
                <a:lnTo>
                  <a:pt x="37186" y="72974"/>
                </a:lnTo>
                <a:close/>
                <a:moveTo>
                  <a:pt x="318719" y="99986"/>
                </a:moveTo>
                <a:lnTo>
                  <a:pt x="343713" y="99986"/>
                </a:lnTo>
                <a:lnTo>
                  <a:pt x="343713" y="74993"/>
                </a:lnTo>
                <a:lnTo>
                  <a:pt x="318719" y="74993"/>
                </a:lnTo>
                <a:close/>
                <a:moveTo>
                  <a:pt x="256223" y="99986"/>
                </a:moveTo>
                <a:lnTo>
                  <a:pt x="293700" y="99986"/>
                </a:lnTo>
                <a:lnTo>
                  <a:pt x="293700" y="74993"/>
                </a:lnTo>
                <a:lnTo>
                  <a:pt x="256223" y="74993"/>
                </a:lnTo>
                <a:close/>
                <a:moveTo>
                  <a:pt x="318719" y="149986"/>
                </a:moveTo>
                <a:lnTo>
                  <a:pt x="343713" y="149986"/>
                </a:lnTo>
                <a:lnTo>
                  <a:pt x="343713" y="124993"/>
                </a:lnTo>
                <a:lnTo>
                  <a:pt x="318719" y="124993"/>
                </a:lnTo>
                <a:close/>
                <a:moveTo>
                  <a:pt x="268719" y="149986"/>
                </a:moveTo>
                <a:lnTo>
                  <a:pt x="293713" y="149986"/>
                </a:lnTo>
                <a:lnTo>
                  <a:pt x="293713" y="124993"/>
                </a:lnTo>
                <a:lnTo>
                  <a:pt x="268719" y="124993"/>
                </a:lnTo>
                <a:close/>
                <a:moveTo>
                  <a:pt x="306223" y="174980"/>
                </a:moveTo>
                <a:lnTo>
                  <a:pt x="281229" y="174980"/>
                </a:lnTo>
                <a:lnTo>
                  <a:pt x="281229" y="199974"/>
                </a:lnTo>
                <a:lnTo>
                  <a:pt x="306223" y="199974"/>
                </a:lnTo>
                <a:lnTo>
                  <a:pt x="331216" y="199974"/>
                </a:lnTo>
                <a:lnTo>
                  <a:pt x="331216" y="17498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48009B-5748-F1A0-1252-EF37BE390A7D}"/>
              </a:ext>
            </a:extLst>
          </p:cNvPr>
          <p:cNvSpPr txBox="1"/>
          <p:nvPr/>
        </p:nvSpPr>
        <p:spPr>
          <a:xfrm>
            <a:off x="522682" y="3672326"/>
            <a:ext cx="7620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Stream Processor</a:t>
            </a:r>
          </a:p>
        </p:txBody>
      </p:sp>
      <p:cxnSp>
        <p:nvCxnSpPr>
          <p:cNvPr id="83" name="Connector 61">
            <a:extLst>
              <a:ext uri="{FF2B5EF4-FFF2-40B4-BE49-F238E27FC236}">
                <a16:creationId xmlns:a16="http://schemas.microsoft.com/office/drawing/2014/main" id="{480572ED-0734-BD51-27DE-3ED870328B54}"/>
              </a:ext>
            </a:extLst>
          </p:cNvPr>
          <p:cNvCxnSpPr/>
          <p:nvPr/>
        </p:nvCxnSpPr>
        <p:spPr>
          <a:xfrm>
            <a:off x="3143250" y="1827051"/>
            <a:ext cx="0" cy="254000"/>
          </a:xfrm>
          <a:prstGeom prst="line">
            <a:avLst/>
          </a:prstGeom>
          <a:noFill/>
          <a:ln w="19050" cap="sq">
            <a:solidFill>
              <a:srgbClr val="6E7878"/>
            </a:solidFill>
          </a:ln>
        </p:spPr>
      </p:cxnSp>
      <p:cxnSp>
        <p:nvCxnSpPr>
          <p:cNvPr id="84" name="Connector 62">
            <a:extLst>
              <a:ext uri="{FF2B5EF4-FFF2-40B4-BE49-F238E27FC236}">
                <a16:creationId xmlns:a16="http://schemas.microsoft.com/office/drawing/2014/main" id="{9837B3E7-6093-9940-6B95-87ED260A0E35}"/>
              </a:ext>
            </a:extLst>
          </p:cNvPr>
          <p:cNvCxnSpPr/>
          <p:nvPr/>
        </p:nvCxnSpPr>
        <p:spPr>
          <a:xfrm>
            <a:off x="3144434" y="3912300"/>
            <a:ext cx="0" cy="210071"/>
          </a:xfrm>
          <a:prstGeom prst="line">
            <a:avLst/>
          </a:prstGeom>
          <a:noFill/>
          <a:ln w="19050" cap="sq">
            <a:solidFill>
              <a:srgbClr val="6E7878"/>
            </a:solidFill>
          </a:ln>
        </p:spPr>
      </p:cxnSp>
      <p:sp>
        <p:nvSpPr>
          <p:cNvPr id="85" name="Freeform 84">
            <a:extLst>
              <a:ext uri="{FF2B5EF4-FFF2-40B4-BE49-F238E27FC236}">
                <a16:creationId xmlns:a16="http://schemas.microsoft.com/office/drawing/2014/main" id="{909665D1-3CB4-6BA5-EEC2-9C0C8F41CE25}"/>
              </a:ext>
            </a:extLst>
          </p:cNvPr>
          <p:cNvSpPr/>
          <p:nvPr/>
        </p:nvSpPr>
        <p:spPr>
          <a:xfrm>
            <a:off x="1485735" y="267783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6205"/>
                </a:moveTo>
                <a:lnTo>
                  <a:pt x="116205" y="116205"/>
                </a:lnTo>
                <a:lnTo>
                  <a:pt x="116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/>
          <a:lstStyle/>
          <a:p>
            <a:endParaRPr lang="en-C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637E2AE-E222-C9A4-D025-C8318468988C}"/>
              </a:ext>
            </a:extLst>
          </p:cNvPr>
          <p:cNvGrpSpPr/>
          <p:nvPr/>
        </p:nvGrpSpPr>
        <p:grpSpPr>
          <a:xfrm>
            <a:off x="1485735" y="2673449"/>
            <a:ext cx="3533394" cy="356428"/>
            <a:chOff x="1485735" y="2673449"/>
            <a:chExt cx="3533394" cy="356428"/>
          </a:xfrm>
        </p:grpSpPr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65F8464F-7907-9B95-019A-98692EBB9DA3}"/>
                </a:ext>
              </a:extLst>
            </p:cNvPr>
            <p:cNvSpPr/>
            <p:nvPr/>
          </p:nvSpPr>
          <p:spPr>
            <a:xfrm>
              <a:off x="4902924" y="2677833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116205"/>
                  </a:moveTo>
                  <a:lnTo>
                    <a:pt x="116205" y="116205"/>
                  </a:lnTo>
                  <a:lnTo>
                    <a:pt x="11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8FED0D98-ABC0-E64C-0AD1-7D15C053352E}"/>
                </a:ext>
              </a:extLst>
            </p:cNvPr>
            <p:cNvSpPr/>
            <p:nvPr/>
          </p:nvSpPr>
          <p:spPr>
            <a:xfrm>
              <a:off x="1485735" y="2913672"/>
              <a:ext cx="116205" cy="116205"/>
            </a:xfrm>
            <a:custGeom>
              <a:avLst/>
              <a:gdLst/>
              <a:ahLst/>
              <a:cxnLst/>
              <a:rect l="l" t="t" r="r" b="b"/>
              <a:pathLst>
                <a:path w="116205" h="116205">
                  <a:moveTo>
                    <a:pt x="0" y="116205"/>
                  </a:moveTo>
                  <a:lnTo>
                    <a:pt x="116205" y="116205"/>
                  </a:lnTo>
                  <a:lnTo>
                    <a:pt x="11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89" name="Connector 67">
              <a:extLst>
                <a:ext uri="{FF2B5EF4-FFF2-40B4-BE49-F238E27FC236}">
                  <a16:creationId xmlns:a16="http://schemas.microsoft.com/office/drawing/2014/main" id="{C35F758A-5D1A-F022-110A-F78835B52CE7}"/>
                </a:ext>
              </a:extLst>
            </p:cNvPr>
            <p:cNvCxnSpPr/>
            <p:nvPr/>
          </p:nvCxnSpPr>
          <p:spPr>
            <a:xfrm>
              <a:off x="1601940" y="2735933"/>
              <a:ext cx="682371" cy="0"/>
            </a:xfrm>
            <a:prstGeom prst="line">
              <a:avLst/>
            </a:prstGeom>
            <a:noFill/>
            <a:ln w="19050" cap="sq">
              <a:solidFill>
                <a:srgbClr val="002855"/>
              </a:solidFill>
            </a:ln>
          </p:spPr>
        </p:cxn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139347C9-42B1-D3B0-78C9-91A9C2D08473}"/>
                </a:ext>
              </a:extLst>
            </p:cNvPr>
            <p:cNvSpPr/>
            <p:nvPr/>
          </p:nvSpPr>
          <p:spPr>
            <a:xfrm>
              <a:off x="2269194" y="2673449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67209" y="62484"/>
                  </a:move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</p:grpSp>
      <p:cxnSp>
        <p:nvCxnSpPr>
          <p:cNvPr id="91" name="Connector 65">
            <a:extLst>
              <a:ext uri="{FF2B5EF4-FFF2-40B4-BE49-F238E27FC236}">
                <a16:creationId xmlns:a16="http://schemas.microsoft.com/office/drawing/2014/main" id="{7DE19E86-0539-1AD8-22AD-DB9D226ABF68}"/>
              </a:ext>
            </a:extLst>
          </p:cNvPr>
          <p:cNvCxnSpPr/>
          <p:nvPr/>
        </p:nvCxnSpPr>
        <p:spPr>
          <a:xfrm>
            <a:off x="3947100" y="2735933"/>
            <a:ext cx="901509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92" name="Freeform 91">
            <a:extLst>
              <a:ext uri="{FF2B5EF4-FFF2-40B4-BE49-F238E27FC236}">
                <a16:creationId xmlns:a16="http://schemas.microsoft.com/office/drawing/2014/main" id="{55A19739-A6F4-6D71-FF96-6B1482BCCED4}"/>
              </a:ext>
            </a:extLst>
          </p:cNvPr>
          <p:cNvSpPr/>
          <p:nvPr/>
        </p:nvSpPr>
        <p:spPr>
          <a:xfrm>
            <a:off x="4833488" y="2673449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8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93" name="Connector 67">
            <a:extLst>
              <a:ext uri="{FF2B5EF4-FFF2-40B4-BE49-F238E27FC236}">
                <a16:creationId xmlns:a16="http://schemas.microsoft.com/office/drawing/2014/main" id="{1DF5C272-6F6C-8FDB-9E81-8541E39A69E8}"/>
              </a:ext>
            </a:extLst>
          </p:cNvPr>
          <p:cNvCxnSpPr/>
          <p:nvPr/>
        </p:nvCxnSpPr>
        <p:spPr>
          <a:xfrm>
            <a:off x="1601940" y="2971769"/>
            <a:ext cx="682371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AF9AE6A0-D642-3E85-9506-E48A11AD169A}"/>
              </a:ext>
            </a:extLst>
          </p:cNvPr>
          <p:cNvSpPr/>
          <p:nvPr/>
        </p:nvSpPr>
        <p:spPr>
          <a:xfrm>
            <a:off x="2269194" y="2909285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9" y="62484"/>
                </a:moveTo>
                <a:lnTo>
                  <a:pt x="0" y="0"/>
                </a:lnTo>
                <a:lnTo>
                  <a:pt x="0" y="124969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95" name="Connector 69">
            <a:extLst>
              <a:ext uri="{FF2B5EF4-FFF2-40B4-BE49-F238E27FC236}">
                <a16:creationId xmlns:a16="http://schemas.microsoft.com/office/drawing/2014/main" id="{56059792-92C6-7A59-0E5B-21BACD084694}"/>
              </a:ext>
            </a:extLst>
          </p:cNvPr>
          <p:cNvCxnSpPr/>
          <p:nvPr/>
        </p:nvCxnSpPr>
        <p:spPr>
          <a:xfrm>
            <a:off x="7243460" y="3199461"/>
            <a:ext cx="321678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96" name="Freeform 95">
            <a:extLst>
              <a:ext uri="{FF2B5EF4-FFF2-40B4-BE49-F238E27FC236}">
                <a16:creationId xmlns:a16="http://schemas.microsoft.com/office/drawing/2014/main" id="{02E4E1AB-EF90-B02E-C938-9253DB902380}"/>
              </a:ext>
            </a:extLst>
          </p:cNvPr>
          <p:cNvSpPr/>
          <p:nvPr/>
        </p:nvSpPr>
        <p:spPr>
          <a:xfrm>
            <a:off x="7550018" y="3136977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9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97" name="Connector 71">
            <a:extLst>
              <a:ext uri="{FF2B5EF4-FFF2-40B4-BE49-F238E27FC236}">
                <a16:creationId xmlns:a16="http://schemas.microsoft.com/office/drawing/2014/main" id="{8CD8A322-5354-DBDD-94ED-0C4BCA94533C}"/>
              </a:ext>
            </a:extLst>
          </p:cNvPr>
          <p:cNvCxnSpPr/>
          <p:nvPr/>
        </p:nvCxnSpPr>
        <p:spPr>
          <a:xfrm>
            <a:off x="7243460" y="4349373"/>
            <a:ext cx="321678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98" name="Freeform 97">
            <a:extLst>
              <a:ext uri="{FF2B5EF4-FFF2-40B4-BE49-F238E27FC236}">
                <a16:creationId xmlns:a16="http://schemas.microsoft.com/office/drawing/2014/main" id="{23C7373D-E1B2-0BEC-6470-5B15370F4FD5}"/>
              </a:ext>
            </a:extLst>
          </p:cNvPr>
          <p:cNvSpPr/>
          <p:nvPr/>
        </p:nvSpPr>
        <p:spPr>
          <a:xfrm>
            <a:off x="7550018" y="4286889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9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99" name="Connector 73">
            <a:extLst>
              <a:ext uri="{FF2B5EF4-FFF2-40B4-BE49-F238E27FC236}">
                <a16:creationId xmlns:a16="http://schemas.microsoft.com/office/drawing/2014/main" id="{AE112E66-D363-79C8-E1FF-6B5524AEE99C}"/>
              </a:ext>
            </a:extLst>
          </p:cNvPr>
          <p:cNvCxnSpPr/>
          <p:nvPr/>
        </p:nvCxnSpPr>
        <p:spPr>
          <a:xfrm>
            <a:off x="5371038" y="2998761"/>
            <a:ext cx="259004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100" name="Freeform 99">
            <a:extLst>
              <a:ext uri="{FF2B5EF4-FFF2-40B4-BE49-F238E27FC236}">
                <a16:creationId xmlns:a16="http://schemas.microsoft.com/office/drawing/2014/main" id="{03668559-5EB0-6850-7A8C-A9CFA5DFEB67}"/>
              </a:ext>
            </a:extLst>
          </p:cNvPr>
          <p:cNvSpPr/>
          <p:nvPr/>
        </p:nvSpPr>
        <p:spPr>
          <a:xfrm>
            <a:off x="5614929" y="2936277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9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101" name="Connector 75">
            <a:extLst>
              <a:ext uri="{FF2B5EF4-FFF2-40B4-BE49-F238E27FC236}">
                <a16:creationId xmlns:a16="http://schemas.microsoft.com/office/drawing/2014/main" id="{91B568DC-6EF2-7B55-4C8A-7E96D07F84AD}"/>
              </a:ext>
            </a:extLst>
          </p:cNvPr>
          <p:cNvCxnSpPr/>
          <p:nvPr/>
        </p:nvCxnSpPr>
        <p:spPr>
          <a:xfrm>
            <a:off x="6624516" y="2998761"/>
            <a:ext cx="259004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102" name="Freeform 101">
            <a:extLst>
              <a:ext uri="{FF2B5EF4-FFF2-40B4-BE49-F238E27FC236}">
                <a16:creationId xmlns:a16="http://schemas.microsoft.com/office/drawing/2014/main" id="{DA153DCE-C861-825C-1572-1CD13C415EC5}"/>
              </a:ext>
            </a:extLst>
          </p:cNvPr>
          <p:cNvSpPr/>
          <p:nvPr/>
        </p:nvSpPr>
        <p:spPr>
          <a:xfrm>
            <a:off x="6868406" y="2936277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8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103" name="Connector 77">
            <a:extLst>
              <a:ext uri="{FF2B5EF4-FFF2-40B4-BE49-F238E27FC236}">
                <a16:creationId xmlns:a16="http://schemas.microsoft.com/office/drawing/2014/main" id="{55AB4898-5EA2-DC7C-D164-39BEB8C34066}"/>
              </a:ext>
            </a:extLst>
          </p:cNvPr>
          <p:cNvCxnSpPr/>
          <p:nvPr/>
        </p:nvCxnSpPr>
        <p:spPr>
          <a:xfrm>
            <a:off x="5130554" y="4113780"/>
            <a:ext cx="758660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104" name="Freeform 103">
            <a:extLst>
              <a:ext uri="{FF2B5EF4-FFF2-40B4-BE49-F238E27FC236}">
                <a16:creationId xmlns:a16="http://schemas.microsoft.com/office/drawing/2014/main" id="{B08635C7-3801-CC99-1D7B-ADE0A48AA583}"/>
              </a:ext>
            </a:extLst>
          </p:cNvPr>
          <p:cNvSpPr/>
          <p:nvPr/>
        </p:nvSpPr>
        <p:spPr>
          <a:xfrm>
            <a:off x="5874099" y="4051296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9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105" name="Connector 79">
            <a:extLst>
              <a:ext uri="{FF2B5EF4-FFF2-40B4-BE49-F238E27FC236}">
                <a16:creationId xmlns:a16="http://schemas.microsoft.com/office/drawing/2014/main" id="{413FCEB9-6005-2D5C-1903-74F43BF1541D}"/>
              </a:ext>
            </a:extLst>
          </p:cNvPr>
          <p:cNvCxnSpPr/>
          <p:nvPr/>
        </p:nvCxnSpPr>
        <p:spPr>
          <a:xfrm>
            <a:off x="6377342" y="4113780"/>
            <a:ext cx="758774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106" name="Freeform 105">
            <a:extLst>
              <a:ext uri="{FF2B5EF4-FFF2-40B4-BE49-F238E27FC236}">
                <a16:creationId xmlns:a16="http://schemas.microsoft.com/office/drawing/2014/main" id="{6FCC306C-958C-E9F8-A7F0-E643158D7C3B}"/>
              </a:ext>
            </a:extLst>
          </p:cNvPr>
          <p:cNvSpPr/>
          <p:nvPr/>
        </p:nvSpPr>
        <p:spPr>
          <a:xfrm>
            <a:off x="7120992" y="4051296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8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CF1FAD6-D006-AD90-42DA-591B774A8906}"/>
              </a:ext>
            </a:extLst>
          </p:cNvPr>
          <p:cNvSpPr/>
          <p:nvPr/>
        </p:nvSpPr>
        <p:spPr>
          <a:xfrm>
            <a:off x="1601940" y="3185199"/>
            <a:ext cx="682371" cy="1292136"/>
          </a:xfrm>
          <a:custGeom>
            <a:avLst/>
            <a:gdLst/>
            <a:ahLst/>
            <a:cxnLst/>
            <a:rect l="l" t="t" r="r" b="b"/>
            <a:pathLst>
              <a:path w="682371" h="1292136">
                <a:moveTo>
                  <a:pt x="0" y="1292136"/>
                </a:moveTo>
                <a:lnTo>
                  <a:pt x="270624" y="1292136"/>
                </a:lnTo>
                <a:lnTo>
                  <a:pt x="270624" y="0"/>
                </a:lnTo>
                <a:lnTo>
                  <a:pt x="682371" y="0"/>
                </a:lnTo>
              </a:path>
            </a:pathLst>
          </a:custGeom>
          <a:noFill/>
          <a:ln w="1905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3FBB89C7-797D-DED4-8C00-D9F73A1076AA}"/>
              </a:ext>
            </a:extLst>
          </p:cNvPr>
          <p:cNvSpPr/>
          <p:nvPr/>
        </p:nvSpPr>
        <p:spPr>
          <a:xfrm>
            <a:off x="2269194" y="3122716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9" y="62485"/>
                </a:moveTo>
                <a:lnTo>
                  <a:pt x="0" y="0"/>
                </a:lnTo>
                <a:lnTo>
                  <a:pt x="0" y="124969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BCBB8331-7811-7F17-C860-265E873BCC29}"/>
              </a:ext>
            </a:extLst>
          </p:cNvPr>
          <p:cNvSpPr/>
          <p:nvPr/>
        </p:nvSpPr>
        <p:spPr>
          <a:xfrm>
            <a:off x="3947100" y="3186039"/>
            <a:ext cx="901509" cy="1074204"/>
          </a:xfrm>
          <a:custGeom>
            <a:avLst/>
            <a:gdLst/>
            <a:ahLst/>
            <a:cxnLst/>
            <a:rect l="l" t="t" r="r" b="b"/>
            <a:pathLst>
              <a:path w="901509" h="1074204">
                <a:moveTo>
                  <a:pt x="0" y="0"/>
                </a:moveTo>
                <a:lnTo>
                  <a:pt x="848703" y="0"/>
                </a:lnTo>
                <a:lnTo>
                  <a:pt x="848703" y="1074204"/>
                </a:lnTo>
                <a:lnTo>
                  <a:pt x="901509" y="1074204"/>
                </a:lnTo>
              </a:path>
            </a:pathLst>
          </a:custGeom>
          <a:noFill/>
          <a:ln w="1905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16D70524-6F4F-B563-DF2A-3F91983A93F6}"/>
              </a:ext>
            </a:extLst>
          </p:cNvPr>
          <p:cNvSpPr/>
          <p:nvPr/>
        </p:nvSpPr>
        <p:spPr>
          <a:xfrm>
            <a:off x="4833488" y="4197755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8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82F23AEA-485B-776E-B594-B90694C16ED2}"/>
              </a:ext>
            </a:extLst>
          </p:cNvPr>
          <p:cNvSpPr/>
          <p:nvPr/>
        </p:nvSpPr>
        <p:spPr>
          <a:xfrm>
            <a:off x="3407745" y="3504335"/>
            <a:ext cx="1023569" cy="1253299"/>
          </a:xfrm>
          <a:custGeom>
            <a:avLst/>
            <a:gdLst/>
            <a:ahLst/>
            <a:cxnLst/>
            <a:rect l="l" t="t" r="r" b="b"/>
            <a:pathLst>
              <a:path w="1023569" h="1253299">
                <a:moveTo>
                  <a:pt x="0" y="0"/>
                </a:moveTo>
                <a:lnTo>
                  <a:pt x="1023569" y="0"/>
                </a:lnTo>
                <a:lnTo>
                  <a:pt x="1023569" y="1253299"/>
                </a:lnTo>
              </a:path>
            </a:pathLst>
          </a:custGeom>
          <a:noFill/>
          <a:ln w="19050" cap="sq">
            <a:solidFill>
              <a:srgbClr val="FF5309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F8385070-3C05-B00E-7EF6-4F714FFCFB17}"/>
              </a:ext>
            </a:extLst>
          </p:cNvPr>
          <p:cNvSpPr/>
          <p:nvPr/>
        </p:nvSpPr>
        <p:spPr>
          <a:xfrm>
            <a:off x="2248065" y="4116718"/>
            <a:ext cx="1783321" cy="2823832"/>
          </a:xfrm>
          <a:custGeom>
            <a:avLst/>
            <a:gdLst/>
            <a:ahLst/>
            <a:cxnLst/>
            <a:rect l="l" t="t" r="r" b="b"/>
            <a:pathLst>
              <a:path w="1783321" h="2823832">
                <a:moveTo>
                  <a:pt x="0" y="2823832"/>
                </a:moveTo>
                <a:lnTo>
                  <a:pt x="1783321" y="2823832"/>
                </a:lnTo>
                <a:lnTo>
                  <a:pt x="1783321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E9AC11-FF37-8A7C-F5CC-9627A193D53F}"/>
              </a:ext>
            </a:extLst>
          </p:cNvPr>
          <p:cNvSpPr txBox="1"/>
          <p:nvPr/>
        </p:nvSpPr>
        <p:spPr>
          <a:xfrm>
            <a:off x="2394118" y="3045794"/>
            <a:ext cx="4953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Topics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BCF18CE-23C6-F999-E808-B623DDBD880B}"/>
              </a:ext>
            </a:extLst>
          </p:cNvPr>
          <p:cNvGrpSpPr/>
          <p:nvPr/>
        </p:nvGrpSpPr>
        <p:grpSpPr>
          <a:xfrm>
            <a:off x="2487219" y="2749779"/>
            <a:ext cx="274333" cy="274320"/>
            <a:chOff x="2487219" y="2749779"/>
            <a:chExt cx="274333" cy="274320"/>
          </a:xfrm>
        </p:grpSpPr>
        <p:sp>
          <p:nvSpPr>
            <p:cNvPr id="115" name="Freeform 89">
              <a:extLst>
                <a:ext uri="{FF2B5EF4-FFF2-40B4-BE49-F238E27FC236}">
                  <a16:creationId xmlns:a16="http://schemas.microsoft.com/office/drawing/2014/main" id="{EAEFC88E-EB52-664E-C725-D07BB5C1D0D2}"/>
                </a:ext>
              </a:extLst>
            </p:cNvPr>
            <p:cNvSpPr/>
            <p:nvPr/>
          </p:nvSpPr>
          <p:spPr>
            <a:xfrm>
              <a:off x="2487219" y="2955620"/>
              <a:ext cx="68580" cy="68478"/>
            </a:xfrm>
            <a:custGeom>
              <a:avLst/>
              <a:gdLst/>
              <a:ahLst/>
              <a:cxnLst/>
              <a:rect l="l" t="t" r="r" b="b"/>
              <a:pathLst>
                <a:path w="68580" h="68478">
                  <a:moveTo>
                    <a:pt x="0" y="68479"/>
                  </a:moveTo>
                  <a:lnTo>
                    <a:pt x="68580" y="68479"/>
                  </a:lnTo>
                  <a:lnTo>
                    <a:pt x="68580" y="0"/>
                  </a:lnTo>
                  <a:lnTo>
                    <a:pt x="0" y="0"/>
                  </a:lnTo>
                  <a:close/>
                  <a:moveTo>
                    <a:pt x="22873" y="22860"/>
                  </a:moveTo>
                  <a:lnTo>
                    <a:pt x="45733" y="22860"/>
                  </a:lnTo>
                  <a:lnTo>
                    <a:pt x="45733" y="45619"/>
                  </a:lnTo>
                  <a:lnTo>
                    <a:pt x="22873" y="45619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CF865ED0-3FDD-180A-BB05-DCD158EFD3AF}"/>
                </a:ext>
              </a:extLst>
            </p:cNvPr>
            <p:cNvSpPr/>
            <p:nvPr/>
          </p:nvSpPr>
          <p:spPr>
            <a:xfrm>
              <a:off x="2487219" y="2749779"/>
              <a:ext cx="69723" cy="68580"/>
            </a:xfrm>
            <a:custGeom>
              <a:avLst/>
              <a:gdLst/>
              <a:ahLst/>
              <a:cxnLst/>
              <a:rect l="l" t="t" r="r" b="b"/>
              <a:pathLst>
                <a:path w="69723" h="68580">
                  <a:moveTo>
                    <a:pt x="0" y="68580"/>
                  </a:moveTo>
                  <a:lnTo>
                    <a:pt x="69723" y="68580"/>
                  </a:lnTo>
                  <a:lnTo>
                    <a:pt x="69723" y="0"/>
                  </a:lnTo>
                  <a:lnTo>
                    <a:pt x="0" y="0"/>
                  </a:lnTo>
                  <a:close/>
                  <a:moveTo>
                    <a:pt x="22873" y="22860"/>
                  </a:moveTo>
                  <a:lnTo>
                    <a:pt x="46876" y="22860"/>
                  </a:lnTo>
                  <a:lnTo>
                    <a:pt x="46876" y="45719"/>
                  </a:lnTo>
                  <a:lnTo>
                    <a:pt x="22873" y="45719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1981B2EC-9291-57A4-FCF9-098FF116CBAB}"/>
                </a:ext>
              </a:extLst>
            </p:cNvPr>
            <p:cNvSpPr/>
            <p:nvPr/>
          </p:nvSpPr>
          <p:spPr>
            <a:xfrm>
              <a:off x="2624392" y="274977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68580"/>
                  </a:moveTo>
                  <a:lnTo>
                    <a:pt x="68579" y="68580"/>
                  </a:lnTo>
                  <a:lnTo>
                    <a:pt x="68579" y="0"/>
                  </a:lnTo>
                  <a:lnTo>
                    <a:pt x="0" y="0"/>
                  </a:lnTo>
                  <a:close/>
                  <a:moveTo>
                    <a:pt x="22860" y="22860"/>
                  </a:moveTo>
                  <a:lnTo>
                    <a:pt x="45720" y="22860"/>
                  </a:lnTo>
                  <a:lnTo>
                    <a:pt x="45720" y="45719"/>
                  </a:lnTo>
                  <a:lnTo>
                    <a:pt x="22860" y="45719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18" name="Freeform 92">
              <a:extLst>
                <a:ext uri="{FF2B5EF4-FFF2-40B4-BE49-F238E27FC236}">
                  <a16:creationId xmlns:a16="http://schemas.microsoft.com/office/drawing/2014/main" id="{9A45E315-0DF2-0883-82F1-4EFEBBDDAAAD}"/>
                </a:ext>
              </a:extLst>
            </p:cNvPr>
            <p:cNvSpPr/>
            <p:nvPr/>
          </p:nvSpPr>
          <p:spPr>
            <a:xfrm>
              <a:off x="2578671" y="274977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68580"/>
                  </a:moveTo>
                  <a:lnTo>
                    <a:pt x="68580" y="68580"/>
                  </a:lnTo>
                  <a:lnTo>
                    <a:pt x="68580" y="0"/>
                  </a:lnTo>
                  <a:lnTo>
                    <a:pt x="0" y="0"/>
                  </a:lnTo>
                  <a:close/>
                  <a:moveTo>
                    <a:pt x="22848" y="22860"/>
                  </a:moveTo>
                  <a:lnTo>
                    <a:pt x="45708" y="22860"/>
                  </a:lnTo>
                  <a:lnTo>
                    <a:pt x="45708" y="45719"/>
                  </a:lnTo>
                  <a:lnTo>
                    <a:pt x="22848" y="45719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B4DAC1BE-1D40-5E10-3884-7D64FEE3D463}"/>
                </a:ext>
              </a:extLst>
            </p:cNvPr>
            <p:cNvSpPr/>
            <p:nvPr/>
          </p:nvSpPr>
          <p:spPr>
            <a:xfrm>
              <a:off x="2647252" y="295551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68580"/>
                  </a:moveTo>
                  <a:lnTo>
                    <a:pt x="68580" y="68580"/>
                  </a:lnTo>
                  <a:lnTo>
                    <a:pt x="68580" y="0"/>
                  </a:lnTo>
                  <a:lnTo>
                    <a:pt x="0" y="0"/>
                  </a:lnTo>
                  <a:close/>
                  <a:moveTo>
                    <a:pt x="22859" y="22860"/>
                  </a:moveTo>
                  <a:lnTo>
                    <a:pt x="45719" y="22860"/>
                  </a:lnTo>
                  <a:lnTo>
                    <a:pt x="45719" y="45720"/>
                  </a:lnTo>
                  <a:lnTo>
                    <a:pt x="22859" y="45720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F312A48-BB69-A3A1-8B93-0200B66453D5}"/>
                </a:ext>
              </a:extLst>
            </p:cNvPr>
            <p:cNvSpPr/>
            <p:nvPr/>
          </p:nvSpPr>
          <p:spPr>
            <a:xfrm>
              <a:off x="2692971" y="295551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68580"/>
                  </a:moveTo>
                  <a:lnTo>
                    <a:pt x="68580" y="68580"/>
                  </a:lnTo>
                  <a:lnTo>
                    <a:pt x="68580" y="0"/>
                  </a:lnTo>
                  <a:lnTo>
                    <a:pt x="0" y="0"/>
                  </a:lnTo>
                  <a:close/>
                  <a:moveTo>
                    <a:pt x="22848" y="22860"/>
                  </a:moveTo>
                  <a:lnTo>
                    <a:pt x="45708" y="22860"/>
                  </a:lnTo>
                  <a:lnTo>
                    <a:pt x="45708" y="45720"/>
                  </a:lnTo>
                  <a:lnTo>
                    <a:pt x="22848" y="45720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1" name="Freeform 95">
              <a:extLst>
                <a:ext uri="{FF2B5EF4-FFF2-40B4-BE49-F238E27FC236}">
                  <a16:creationId xmlns:a16="http://schemas.microsoft.com/office/drawing/2014/main" id="{386A421C-4F3A-FBF3-C015-E6A661CA5191}"/>
                </a:ext>
              </a:extLst>
            </p:cNvPr>
            <p:cNvSpPr/>
            <p:nvPr/>
          </p:nvSpPr>
          <p:spPr>
            <a:xfrm>
              <a:off x="2602674" y="2841218"/>
              <a:ext cx="67437" cy="91440"/>
            </a:xfrm>
            <a:custGeom>
              <a:avLst/>
              <a:gdLst/>
              <a:ahLst/>
              <a:cxnLst/>
              <a:rect l="l" t="t" r="r" b="b"/>
              <a:pathLst>
                <a:path w="67437" h="91440">
                  <a:moveTo>
                    <a:pt x="67437" y="0"/>
                  </a:moveTo>
                  <a:lnTo>
                    <a:pt x="0" y="0"/>
                  </a:lnTo>
                  <a:lnTo>
                    <a:pt x="0" y="91441"/>
                  </a:lnTo>
                  <a:lnTo>
                    <a:pt x="67437" y="91441"/>
                  </a:lnTo>
                  <a:close/>
                  <a:moveTo>
                    <a:pt x="44578" y="68581"/>
                  </a:moveTo>
                  <a:lnTo>
                    <a:pt x="22861" y="68581"/>
                  </a:lnTo>
                  <a:lnTo>
                    <a:pt x="22861" y="22861"/>
                  </a:lnTo>
                  <a:lnTo>
                    <a:pt x="44578" y="22861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D9ADBD0C-E7D5-9234-B8E3-CD1B0F347EBC}"/>
                </a:ext>
              </a:extLst>
            </p:cNvPr>
            <p:cNvSpPr/>
            <p:nvPr/>
          </p:nvSpPr>
          <p:spPr>
            <a:xfrm>
              <a:off x="2555811" y="2841218"/>
              <a:ext cx="67437" cy="91440"/>
            </a:xfrm>
            <a:custGeom>
              <a:avLst/>
              <a:gdLst/>
              <a:ahLst/>
              <a:cxnLst/>
              <a:rect l="l" t="t" r="r" b="b"/>
              <a:pathLst>
                <a:path w="67437" h="91440">
                  <a:moveTo>
                    <a:pt x="67437" y="0"/>
                  </a:moveTo>
                  <a:lnTo>
                    <a:pt x="0" y="0"/>
                  </a:lnTo>
                  <a:lnTo>
                    <a:pt x="0" y="91441"/>
                  </a:lnTo>
                  <a:lnTo>
                    <a:pt x="67437" y="91441"/>
                  </a:lnTo>
                  <a:close/>
                  <a:moveTo>
                    <a:pt x="44578" y="68581"/>
                  </a:moveTo>
                  <a:lnTo>
                    <a:pt x="22860" y="68581"/>
                  </a:lnTo>
                  <a:lnTo>
                    <a:pt x="22860" y="22861"/>
                  </a:lnTo>
                  <a:lnTo>
                    <a:pt x="44578" y="22861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560C8B28-B593-3D51-D8A7-853C1558A3EF}"/>
                </a:ext>
              </a:extLst>
            </p:cNvPr>
            <p:cNvSpPr/>
            <p:nvPr/>
          </p:nvSpPr>
          <p:spPr>
            <a:xfrm>
              <a:off x="2648395" y="2841218"/>
              <a:ext cx="67437" cy="91440"/>
            </a:xfrm>
            <a:custGeom>
              <a:avLst/>
              <a:gdLst/>
              <a:ahLst/>
              <a:cxnLst/>
              <a:rect l="l" t="t" r="r" b="b"/>
              <a:pathLst>
                <a:path w="67437" h="91440">
                  <a:moveTo>
                    <a:pt x="67437" y="0"/>
                  </a:moveTo>
                  <a:lnTo>
                    <a:pt x="0" y="0"/>
                  </a:lnTo>
                  <a:lnTo>
                    <a:pt x="0" y="91441"/>
                  </a:lnTo>
                  <a:lnTo>
                    <a:pt x="67437" y="91441"/>
                  </a:lnTo>
                  <a:close/>
                  <a:moveTo>
                    <a:pt x="44576" y="68581"/>
                  </a:moveTo>
                  <a:lnTo>
                    <a:pt x="22859" y="68581"/>
                  </a:lnTo>
                  <a:lnTo>
                    <a:pt x="22859" y="22861"/>
                  </a:lnTo>
                  <a:lnTo>
                    <a:pt x="44576" y="22861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4" name="Freeform 98">
              <a:extLst>
                <a:ext uri="{FF2B5EF4-FFF2-40B4-BE49-F238E27FC236}">
                  <a16:creationId xmlns:a16="http://schemas.microsoft.com/office/drawing/2014/main" id="{9E8C69D4-DC72-FA9E-35E6-207D932E5E18}"/>
                </a:ext>
              </a:extLst>
            </p:cNvPr>
            <p:cNvSpPr/>
            <p:nvPr/>
          </p:nvSpPr>
          <p:spPr>
            <a:xfrm>
              <a:off x="2694115" y="2841218"/>
              <a:ext cx="67437" cy="91440"/>
            </a:xfrm>
            <a:custGeom>
              <a:avLst/>
              <a:gdLst/>
              <a:ahLst/>
              <a:cxnLst/>
              <a:rect l="l" t="t" r="r" b="b"/>
              <a:pathLst>
                <a:path w="67437" h="91440">
                  <a:moveTo>
                    <a:pt x="67437" y="0"/>
                  </a:moveTo>
                  <a:lnTo>
                    <a:pt x="0" y="0"/>
                  </a:lnTo>
                  <a:lnTo>
                    <a:pt x="0" y="91441"/>
                  </a:lnTo>
                  <a:lnTo>
                    <a:pt x="67437" y="91441"/>
                  </a:lnTo>
                  <a:close/>
                  <a:moveTo>
                    <a:pt x="44577" y="68581"/>
                  </a:moveTo>
                  <a:lnTo>
                    <a:pt x="22859" y="68581"/>
                  </a:lnTo>
                  <a:lnTo>
                    <a:pt x="22859" y="22861"/>
                  </a:lnTo>
                  <a:lnTo>
                    <a:pt x="44577" y="22861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25" name="Connector 99">
              <a:extLst>
                <a:ext uri="{FF2B5EF4-FFF2-40B4-BE49-F238E27FC236}">
                  <a16:creationId xmlns:a16="http://schemas.microsoft.com/office/drawing/2014/main" id="{57516E08-114B-9D08-30B7-917F8101D5BF}"/>
                </a:ext>
              </a:extLst>
            </p:cNvPr>
            <p:cNvCxnSpPr/>
            <p:nvPr/>
          </p:nvCxnSpPr>
          <p:spPr>
            <a:xfrm>
              <a:off x="2715830" y="2784074"/>
              <a:ext cx="45720" cy="0"/>
            </a:xfrm>
            <a:prstGeom prst="line">
              <a:avLst/>
            </a:prstGeom>
            <a:noFill/>
            <a:ln w="22860" cap="sq">
              <a:solidFill>
                <a:srgbClr val="002855"/>
              </a:solidFill>
            </a:ln>
          </p:spPr>
        </p:cxnSp>
        <p:cxnSp>
          <p:nvCxnSpPr>
            <p:cNvPr id="126" name="Connector 100">
              <a:extLst>
                <a:ext uri="{FF2B5EF4-FFF2-40B4-BE49-F238E27FC236}">
                  <a16:creationId xmlns:a16="http://schemas.microsoft.com/office/drawing/2014/main" id="{31FBF49A-0383-3C44-DB92-8E6C8D93AE9A}"/>
                </a:ext>
              </a:extLst>
            </p:cNvPr>
            <p:cNvCxnSpPr/>
            <p:nvPr/>
          </p:nvCxnSpPr>
          <p:spPr>
            <a:xfrm>
              <a:off x="2487230" y="2886944"/>
              <a:ext cx="45720" cy="0"/>
            </a:xfrm>
            <a:prstGeom prst="line">
              <a:avLst/>
            </a:prstGeom>
            <a:noFill/>
            <a:ln w="22860" cap="sq">
              <a:solidFill>
                <a:srgbClr val="002855"/>
              </a:solidFill>
            </a:ln>
          </p:spPr>
        </p:cxnSp>
        <p:cxnSp>
          <p:nvCxnSpPr>
            <p:cNvPr id="127" name="Connector 101">
              <a:extLst>
                <a:ext uri="{FF2B5EF4-FFF2-40B4-BE49-F238E27FC236}">
                  <a16:creationId xmlns:a16="http://schemas.microsoft.com/office/drawing/2014/main" id="{4573E08D-1610-54B5-2B49-C988E639E0A8}"/>
                </a:ext>
              </a:extLst>
            </p:cNvPr>
            <p:cNvCxnSpPr/>
            <p:nvPr/>
          </p:nvCxnSpPr>
          <p:spPr>
            <a:xfrm>
              <a:off x="2578671" y="2989814"/>
              <a:ext cx="45720" cy="0"/>
            </a:xfrm>
            <a:prstGeom prst="line">
              <a:avLst/>
            </a:prstGeom>
            <a:noFill/>
            <a:ln w="22860" cap="sq">
              <a:solidFill>
                <a:srgbClr val="002855"/>
              </a:solidFill>
            </a:ln>
          </p:spPr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F47B4-AC1C-80C4-752B-D0D8945466B3}"/>
              </a:ext>
            </a:extLst>
          </p:cNvPr>
          <p:cNvSpPr txBox="1"/>
          <p:nvPr/>
        </p:nvSpPr>
        <p:spPr>
          <a:xfrm>
            <a:off x="2975034" y="3045794"/>
            <a:ext cx="1028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Subscriptions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F76AE47-551C-D05E-049A-C4C93400C878}"/>
              </a:ext>
            </a:extLst>
          </p:cNvPr>
          <p:cNvGrpSpPr/>
          <p:nvPr/>
        </p:nvGrpSpPr>
        <p:grpSpPr>
          <a:xfrm>
            <a:off x="3351680" y="2707192"/>
            <a:ext cx="228600" cy="319937"/>
            <a:chOff x="3293440" y="2707192"/>
            <a:chExt cx="228600" cy="319937"/>
          </a:xfrm>
        </p:grpSpPr>
        <p:sp>
          <p:nvSpPr>
            <p:cNvPr id="130" name="Freeform 102">
              <a:extLst>
                <a:ext uri="{FF2B5EF4-FFF2-40B4-BE49-F238E27FC236}">
                  <a16:creationId xmlns:a16="http://schemas.microsoft.com/office/drawing/2014/main" id="{BEF2139B-1E24-5B90-7BB1-04B324B53768}"/>
                </a:ext>
              </a:extLst>
            </p:cNvPr>
            <p:cNvSpPr/>
            <p:nvPr/>
          </p:nvSpPr>
          <p:spPr>
            <a:xfrm>
              <a:off x="3293440" y="2730052"/>
              <a:ext cx="68580" cy="102870"/>
            </a:xfrm>
            <a:custGeom>
              <a:avLst/>
              <a:gdLst/>
              <a:ahLst/>
              <a:cxnLst/>
              <a:rect l="l" t="t" r="r" b="b"/>
              <a:pathLst>
                <a:path w="68580" h="102870">
                  <a:moveTo>
                    <a:pt x="45720" y="0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22859"/>
                  </a:lnTo>
                  <a:lnTo>
                    <a:pt x="0" y="80009"/>
                  </a:lnTo>
                  <a:lnTo>
                    <a:pt x="0" y="102870"/>
                  </a:lnTo>
                  <a:lnTo>
                    <a:pt x="22860" y="102870"/>
                  </a:lnTo>
                  <a:lnTo>
                    <a:pt x="45720" y="102870"/>
                  </a:lnTo>
                  <a:lnTo>
                    <a:pt x="68580" y="102870"/>
                  </a:lnTo>
                  <a:lnTo>
                    <a:pt x="68580" y="80009"/>
                  </a:lnTo>
                  <a:lnTo>
                    <a:pt x="68580" y="22859"/>
                  </a:lnTo>
                  <a:lnTo>
                    <a:pt x="68580" y="0"/>
                  </a:lnTo>
                  <a:close/>
                  <a:moveTo>
                    <a:pt x="22860" y="22859"/>
                  </a:moveTo>
                  <a:lnTo>
                    <a:pt x="45720" y="22859"/>
                  </a:lnTo>
                  <a:lnTo>
                    <a:pt x="45720" y="80009"/>
                  </a:lnTo>
                  <a:lnTo>
                    <a:pt x="22860" y="80009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31" name="Connector 103">
              <a:extLst>
                <a:ext uri="{FF2B5EF4-FFF2-40B4-BE49-F238E27FC236}">
                  <a16:creationId xmlns:a16="http://schemas.microsoft.com/office/drawing/2014/main" id="{DDF062B0-3C05-3A2F-78D2-2CA4429E2831}"/>
                </a:ext>
              </a:extLst>
            </p:cNvPr>
            <p:cNvCxnSpPr/>
            <p:nvPr/>
          </p:nvCxnSpPr>
          <p:spPr>
            <a:xfrm>
              <a:off x="3346102" y="2785055"/>
              <a:ext cx="43815" cy="0"/>
            </a:xfrm>
            <a:prstGeom prst="line">
              <a:avLst/>
            </a:prstGeom>
            <a:noFill/>
            <a:ln w="22860" cap="sq">
              <a:solidFill>
                <a:srgbClr val="002855"/>
              </a:solidFill>
            </a:ln>
          </p:spPr>
        </p:cxnSp>
        <p:sp>
          <p:nvSpPr>
            <p:cNvPr id="132" name="Freeform 104">
              <a:extLst>
                <a:ext uri="{FF2B5EF4-FFF2-40B4-BE49-F238E27FC236}">
                  <a16:creationId xmlns:a16="http://schemas.microsoft.com/office/drawing/2014/main" id="{9EDB82A5-8369-CCB7-9CFB-045B2F03B06F}"/>
                </a:ext>
              </a:extLst>
            </p:cNvPr>
            <p:cNvSpPr/>
            <p:nvPr/>
          </p:nvSpPr>
          <p:spPr>
            <a:xfrm>
              <a:off x="3453460" y="2707192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0" y="0"/>
                  </a:moveTo>
                  <a:lnTo>
                    <a:pt x="0" y="22860"/>
                  </a:lnTo>
                  <a:lnTo>
                    <a:pt x="0" y="45720"/>
                  </a:lnTo>
                  <a:lnTo>
                    <a:pt x="0" y="68580"/>
                  </a:lnTo>
                  <a:lnTo>
                    <a:pt x="22860" y="68580"/>
                  </a:lnTo>
                  <a:lnTo>
                    <a:pt x="45720" y="6858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  <a:moveTo>
                    <a:pt x="22860" y="22860"/>
                  </a:moveTo>
                  <a:lnTo>
                    <a:pt x="45733" y="22860"/>
                  </a:lnTo>
                  <a:lnTo>
                    <a:pt x="45733" y="45720"/>
                  </a:lnTo>
                  <a:lnTo>
                    <a:pt x="22860" y="45720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33" name="Freeform 105">
              <a:extLst>
                <a:ext uri="{FF2B5EF4-FFF2-40B4-BE49-F238E27FC236}">
                  <a16:creationId xmlns:a16="http://schemas.microsoft.com/office/drawing/2014/main" id="{8EBCB8D3-643A-7647-35FE-BE4AB1C93D12}"/>
                </a:ext>
              </a:extLst>
            </p:cNvPr>
            <p:cNvSpPr/>
            <p:nvPr/>
          </p:nvSpPr>
          <p:spPr>
            <a:xfrm>
              <a:off x="3388012" y="2741479"/>
              <a:ext cx="38100" cy="80010"/>
            </a:xfrm>
            <a:custGeom>
              <a:avLst/>
              <a:gdLst/>
              <a:ahLst/>
              <a:cxnLst/>
              <a:rect l="l" t="t" r="r" b="b"/>
              <a:pathLst>
                <a:path w="38100" h="80010">
                  <a:moveTo>
                    <a:pt x="38100" y="0"/>
                  </a:moveTo>
                  <a:lnTo>
                    <a:pt x="0" y="0"/>
                  </a:lnTo>
                  <a:lnTo>
                    <a:pt x="0" y="5487"/>
                  </a:lnTo>
                  <a:lnTo>
                    <a:pt x="0" y="74524"/>
                  </a:lnTo>
                  <a:lnTo>
                    <a:pt x="0" y="80010"/>
                  </a:lnTo>
                  <a:lnTo>
                    <a:pt x="38100" y="80010"/>
                  </a:lnTo>
                </a:path>
              </a:pathLst>
            </a:custGeom>
            <a:noFill/>
            <a:ln w="2286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6526DEC4-8CBC-A97A-DD3A-8D97ADEEBE6D}"/>
                </a:ext>
              </a:extLst>
            </p:cNvPr>
            <p:cNvSpPr/>
            <p:nvPr/>
          </p:nvSpPr>
          <p:spPr>
            <a:xfrm>
              <a:off x="3453460" y="2787202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45720" y="0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22859"/>
                  </a:lnTo>
                  <a:lnTo>
                    <a:pt x="0" y="45720"/>
                  </a:lnTo>
                  <a:lnTo>
                    <a:pt x="0" y="68580"/>
                  </a:lnTo>
                  <a:lnTo>
                    <a:pt x="22860" y="68580"/>
                  </a:lnTo>
                  <a:lnTo>
                    <a:pt x="45720" y="6858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  <a:moveTo>
                    <a:pt x="22860" y="22859"/>
                  </a:moveTo>
                  <a:lnTo>
                    <a:pt x="45720" y="22859"/>
                  </a:lnTo>
                  <a:lnTo>
                    <a:pt x="45720" y="45720"/>
                  </a:lnTo>
                  <a:lnTo>
                    <a:pt x="22860" y="45720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35" name="Freeform 107">
              <a:extLst>
                <a:ext uri="{FF2B5EF4-FFF2-40B4-BE49-F238E27FC236}">
                  <a16:creationId xmlns:a16="http://schemas.microsoft.com/office/drawing/2014/main" id="{7F6E9325-25E7-03FD-1B54-51D08D5C0CAE}"/>
                </a:ext>
              </a:extLst>
            </p:cNvPr>
            <p:cNvSpPr/>
            <p:nvPr/>
          </p:nvSpPr>
          <p:spPr>
            <a:xfrm>
              <a:off x="3415297" y="2794343"/>
              <a:ext cx="22619" cy="54292"/>
            </a:xfrm>
            <a:custGeom>
              <a:avLst/>
              <a:gdLst/>
              <a:ahLst/>
              <a:cxnLst/>
              <a:rect l="l" t="t" r="r" b="b"/>
              <a:pathLst>
                <a:path w="22619" h="54292">
                  <a:moveTo>
                    <a:pt x="0" y="54292"/>
                  </a:moveTo>
                  <a:lnTo>
                    <a:pt x="22618" y="27140"/>
                  </a:lnTo>
                  <a:lnTo>
                    <a:pt x="0" y="0"/>
                  </a:lnTo>
                </a:path>
              </a:pathLst>
            </a:custGeom>
            <a:noFill/>
            <a:ln w="2286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36" name="Freeform 108">
              <a:extLst>
                <a:ext uri="{FF2B5EF4-FFF2-40B4-BE49-F238E27FC236}">
                  <a16:creationId xmlns:a16="http://schemas.microsoft.com/office/drawing/2014/main" id="{CC66B36A-3EF7-191E-62D4-77B99C73F14C}"/>
                </a:ext>
              </a:extLst>
            </p:cNvPr>
            <p:cNvSpPr/>
            <p:nvPr/>
          </p:nvSpPr>
          <p:spPr>
            <a:xfrm>
              <a:off x="3415297" y="2714333"/>
              <a:ext cx="22619" cy="54292"/>
            </a:xfrm>
            <a:custGeom>
              <a:avLst/>
              <a:gdLst/>
              <a:ahLst/>
              <a:cxnLst/>
              <a:rect l="l" t="t" r="r" b="b"/>
              <a:pathLst>
                <a:path w="22619" h="54292">
                  <a:moveTo>
                    <a:pt x="0" y="54293"/>
                  </a:moveTo>
                  <a:lnTo>
                    <a:pt x="22618" y="27140"/>
                  </a:lnTo>
                  <a:lnTo>
                    <a:pt x="0" y="0"/>
                  </a:lnTo>
                </a:path>
              </a:pathLst>
            </a:custGeom>
            <a:noFill/>
            <a:ln w="2286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37" name="Freeform 109">
              <a:extLst>
                <a:ext uri="{FF2B5EF4-FFF2-40B4-BE49-F238E27FC236}">
                  <a16:creationId xmlns:a16="http://schemas.microsoft.com/office/drawing/2014/main" id="{671F52EE-F4A4-B6E1-82F6-A848A0E82A0B}"/>
                </a:ext>
              </a:extLst>
            </p:cNvPr>
            <p:cNvSpPr/>
            <p:nvPr/>
          </p:nvSpPr>
          <p:spPr>
            <a:xfrm>
              <a:off x="3293440" y="2901399"/>
              <a:ext cx="68580" cy="102870"/>
            </a:xfrm>
            <a:custGeom>
              <a:avLst/>
              <a:gdLst/>
              <a:ahLst/>
              <a:cxnLst/>
              <a:rect l="l" t="t" r="r" b="b"/>
              <a:pathLst>
                <a:path w="68580" h="102870">
                  <a:moveTo>
                    <a:pt x="45720" y="0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80010"/>
                  </a:lnTo>
                  <a:lnTo>
                    <a:pt x="0" y="102870"/>
                  </a:lnTo>
                  <a:lnTo>
                    <a:pt x="22860" y="102870"/>
                  </a:lnTo>
                  <a:lnTo>
                    <a:pt x="45720" y="102870"/>
                  </a:lnTo>
                  <a:lnTo>
                    <a:pt x="68580" y="102870"/>
                  </a:lnTo>
                  <a:lnTo>
                    <a:pt x="68580" y="80010"/>
                  </a:lnTo>
                  <a:lnTo>
                    <a:pt x="68580" y="22860"/>
                  </a:lnTo>
                  <a:lnTo>
                    <a:pt x="68580" y="0"/>
                  </a:lnTo>
                  <a:close/>
                  <a:moveTo>
                    <a:pt x="22860" y="22860"/>
                  </a:moveTo>
                  <a:lnTo>
                    <a:pt x="45720" y="22860"/>
                  </a:lnTo>
                  <a:lnTo>
                    <a:pt x="45720" y="80010"/>
                  </a:lnTo>
                  <a:lnTo>
                    <a:pt x="22860" y="80010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38" name="Connector 110">
              <a:extLst>
                <a:ext uri="{FF2B5EF4-FFF2-40B4-BE49-F238E27FC236}">
                  <a16:creationId xmlns:a16="http://schemas.microsoft.com/office/drawing/2014/main" id="{6118799C-185C-EFD8-D4BA-1C9E9AD90115}"/>
                </a:ext>
              </a:extLst>
            </p:cNvPr>
            <p:cNvCxnSpPr/>
            <p:nvPr/>
          </p:nvCxnSpPr>
          <p:spPr>
            <a:xfrm>
              <a:off x="3346102" y="2956409"/>
              <a:ext cx="43815" cy="0"/>
            </a:xfrm>
            <a:prstGeom prst="line">
              <a:avLst/>
            </a:prstGeom>
            <a:noFill/>
            <a:ln w="22860" cap="sq">
              <a:solidFill>
                <a:srgbClr val="002855"/>
              </a:solidFill>
            </a:ln>
          </p:spPr>
        </p:cxnSp>
        <p:sp>
          <p:nvSpPr>
            <p:cNvPr id="139" name="Freeform 111">
              <a:extLst>
                <a:ext uri="{FF2B5EF4-FFF2-40B4-BE49-F238E27FC236}">
                  <a16:creationId xmlns:a16="http://schemas.microsoft.com/office/drawing/2014/main" id="{775393DD-1C18-032C-14BA-D5CDE0C4EA5E}"/>
                </a:ext>
              </a:extLst>
            </p:cNvPr>
            <p:cNvSpPr/>
            <p:nvPr/>
          </p:nvSpPr>
          <p:spPr>
            <a:xfrm>
              <a:off x="3453460" y="287853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45720" y="0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22859"/>
                  </a:lnTo>
                  <a:lnTo>
                    <a:pt x="0" y="45720"/>
                  </a:lnTo>
                  <a:lnTo>
                    <a:pt x="0" y="68580"/>
                  </a:lnTo>
                  <a:lnTo>
                    <a:pt x="22860" y="68580"/>
                  </a:lnTo>
                  <a:lnTo>
                    <a:pt x="45720" y="6858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  <a:moveTo>
                    <a:pt x="22860" y="22859"/>
                  </a:moveTo>
                  <a:lnTo>
                    <a:pt x="45720" y="22859"/>
                  </a:lnTo>
                  <a:lnTo>
                    <a:pt x="45720" y="45720"/>
                  </a:lnTo>
                  <a:lnTo>
                    <a:pt x="22860" y="45720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40" name="Freeform 112">
              <a:extLst>
                <a:ext uri="{FF2B5EF4-FFF2-40B4-BE49-F238E27FC236}">
                  <a16:creationId xmlns:a16="http://schemas.microsoft.com/office/drawing/2014/main" id="{A0B22D70-CDA5-0349-E2A2-676D126F9460}"/>
                </a:ext>
              </a:extLst>
            </p:cNvPr>
            <p:cNvSpPr/>
            <p:nvPr/>
          </p:nvSpPr>
          <p:spPr>
            <a:xfrm>
              <a:off x="3388012" y="2912832"/>
              <a:ext cx="38100" cy="80010"/>
            </a:xfrm>
            <a:custGeom>
              <a:avLst/>
              <a:gdLst/>
              <a:ahLst/>
              <a:cxnLst/>
              <a:rect l="l" t="t" r="r" b="b"/>
              <a:pathLst>
                <a:path w="38100" h="80010">
                  <a:moveTo>
                    <a:pt x="38100" y="0"/>
                  </a:moveTo>
                  <a:lnTo>
                    <a:pt x="0" y="0"/>
                  </a:lnTo>
                  <a:lnTo>
                    <a:pt x="0" y="5486"/>
                  </a:lnTo>
                  <a:lnTo>
                    <a:pt x="0" y="74523"/>
                  </a:lnTo>
                  <a:lnTo>
                    <a:pt x="0" y="80009"/>
                  </a:lnTo>
                  <a:lnTo>
                    <a:pt x="38100" y="80009"/>
                  </a:lnTo>
                </a:path>
              </a:pathLst>
            </a:custGeom>
            <a:noFill/>
            <a:ln w="2286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41" name="Freeform 113">
              <a:extLst>
                <a:ext uri="{FF2B5EF4-FFF2-40B4-BE49-F238E27FC236}">
                  <a16:creationId xmlns:a16="http://schemas.microsoft.com/office/drawing/2014/main" id="{36F39A6A-7498-B3DF-DA3A-466449BE0E61}"/>
                </a:ext>
              </a:extLst>
            </p:cNvPr>
            <p:cNvSpPr/>
            <p:nvPr/>
          </p:nvSpPr>
          <p:spPr>
            <a:xfrm>
              <a:off x="3453460" y="295854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80">
                  <a:moveTo>
                    <a:pt x="45720" y="0"/>
                  </a:moveTo>
                  <a:lnTo>
                    <a:pt x="22860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45720"/>
                  </a:lnTo>
                  <a:lnTo>
                    <a:pt x="0" y="68580"/>
                  </a:lnTo>
                  <a:lnTo>
                    <a:pt x="22860" y="68580"/>
                  </a:lnTo>
                  <a:lnTo>
                    <a:pt x="45720" y="68580"/>
                  </a:lnTo>
                  <a:lnTo>
                    <a:pt x="68580" y="68580"/>
                  </a:lnTo>
                  <a:lnTo>
                    <a:pt x="68580" y="0"/>
                  </a:lnTo>
                  <a:close/>
                  <a:moveTo>
                    <a:pt x="22860" y="22860"/>
                  </a:moveTo>
                  <a:lnTo>
                    <a:pt x="45733" y="22860"/>
                  </a:lnTo>
                  <a:lnTo>
                    <a:pt x="45733" y="45733"/>
                  </a:lnTo>
                  <a:lnTo>
                    <a:pt x="22860" y="45733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42" name="Freeform 114">
              <a:extLst>
                <a:ext uri="{FF2B5EF4-FFF2-40B4-BE49-F238E27FC236}">
                  <a16:creationId xmlns:a16="http://schemas.microsoft.com/office/drawing/2014/main" id="{85DAF2B2-E5F4-4F45-AAA9-9BDE196AFE1A}"/>
                </a:ext>
              </a:extLst>
            </p:cNvPr>
            <p:cNvSpPr/>
            <p:nvPr/>
          </p:nvSpPr>
          <p:spPr>
            <a:xfrm>
              <a:off x="3415297" y="2965695"/>
              <a:ext cx="22619" cy="54292"/>
            </a:xfrm>
            <a:custGeom>
              <a:avLst/>
              <a:gdLst/>
              <a:ahLst/>
              <a:cxnLst/>
              <a:rect l="l" t="t" r="r" b="b"/>
              <a:pathLst>
                <a:path w="22619" h="54292">
                  <a:moveTo>
                    <a:pt x="0" y="54293"/>
                  </a:moveTo>
                  <a:lnTo>
                    <a:pt x="22618" y="27153"/>
                  </a:lnTo>
                  <a:lnTo>
                    <a:pt x="0" y="0"/>
                  </a:lnTo>
                </a:path>
              </a:pathLst>
            </a:custGeom>
            <a:noFill/>
            <a:ln w="2286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43" name="Freeform 115">
              <a:extLst>
                <a:ext uri="{FF2B5EF4-FFF2-40B4-BE49-F238E27FC236}">
                  <a16:creationId xmlns:a16="http://schemas.microsoft.com/office/drawing/2014/main" id="{BF3A61F9-D967-EE2D-A136-60E387D86542}"/>
                </a:ext>
              </a:extLst>
            </p:cNvPr>
            <p:cNvSpPr/>
            <p:nvPr/>
          </p:nvSpPr>
          <p:spPr>
            <a:xfrm>
              <a:off x="3415297" y="2885685"/>
              <a:ext cx="22619" cy="54292"/>
            </a:xfrm>
            <a:custGeom>
              <a:avLst/>
              <a:gdLst/>
              <a:ahLst/>
              <a:cxnLst/>
              <a:rect l="l" t="t" r="r" b="b"/>
              <a:pathLst>
                <a:path w="22619" h="54292">
                  <a:moveTo>
                    <a:pt x="0" y="54293"/>
                  </a:moveTo>
                  <a:lnTo>
                    <a:pt x="22618" y="27140"/>
                  </a:lnTo>
                  <a:lnTo>
                    <a:pt x="0" y="0"/>
                  </a:lnTo>
                </a:path>
              </a:pathLst>
            </a:custGeom>
            <a:noFill/>
            <a:ln w="2286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5E6D5F3-A005-7E1B-7BCC-F81FC3943C65}"/>
              </a:ext>
            </a:extLst>
          </p:cNvPr>
          <p:cNvGrpSpPr/>
          <p:nvPr/>
        </p:nvGrpSpPr>
        <p:grpSpPr>
          <a:xfrm>
            <a:off x="705776" y="5609623"/>
            <a:ext cx="354286" cy="183693"/>
            <a:chOff x="705776" y="5609623"/>
            <a:chExt cx="354286" cy="183693"/>
          </a:xfrm>
        </p:grpSpPr>
        <p:sp>
          <p:nvSpPr>
            <p:cNvPr id="145" name="Freeform 116">
              <a:extLst>
                <a:ext uri="{FF2B5EF4-FFF2-40B4-BE49-F238E27FC236}">
                  <a16:creationId xmlns:a16="http://schemas.microsoft.com/office/drawing/2014/main" id="{B0492A0F-42BB-2AAD-521B-8AD2039C7D24}"/>
                </a:ext>
              </a:extLst>
            </p:cNvPr>
            <p:cNvSpPr/>
            <p:nvPr/>
          </p:nvSpPr>
          <p:spPr>
            <a:xfrm>
              <a:off x="928846" y="5675231"/>
              <a:ext cx="52489" cy="52477"/>
            </a:xfrm>
            <a:custGeom>
              <a:avLst/>
              <a:gdLst/>
              <a:ahLst/>
              <a:cxnLst/>
              <a:rect l="l" t="t" r="r" b="b"/>
              <a:pathLst>
                <a:path w="52489" h="52477">
                  <a:moveTo>
                    <a:pt x="0" y="26238"/>
                  </a:moveTo>
                  <a:cubicBezTo>
                    <a:pt x="0" y="40729"/>
                    <a:pt x="11748" y="52477"/>
                    <a:pt x="26238" y="52477"/>
                  </a:cubicBezTo>
                  <a:cubicBezTo>
                    <a:pt x="40742" y="52477"/>
                    <a:pt x="52489" y="40729"/>
                    <a:pt x="52489" y="26238"/>
                  </a:cubicBezTo>
                  <a:cubicBezTo>
                    <a:pt x="52489" y="11747"/>
                    <a:pt x="40742" y="0"/>
                    <a:pt x="26238" y="0"/>
                  </a:cubicBezTo>
                  <a:cubicBezTo>
                    <a:pt x="11748" y="0"/>
                    <a:pt x="0" y="11747"/>
                    <a:pt x="0" y="26238"/>
                  </a:cubicBezTo>
                  <a:close/>
                </a:path>
              </a:pathLst>
            </a:custGeom>
            <a:noFill/>
            <a:ln w="26238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46" name="Freeform 117">
              <a:extLst>
                <a:ext uri="{FF2B5EF4-FFF2-40B4-BE49-F238E27FC236}">
                  <a16:creationId xmlns:a16="http://schemas.microsoft.com/office/drawing/2014/main" id="{1223BFB3-6438-6059-6DC9-CEAE7D000736}"/>
                </a:ext>
              </a:extLst>
            </p:cNvPr>
            <p:cNvSpPr/>
            <p:nvPr/>
          </p:nvSpPr>
          <p:spPr>
            <a:xfrm>
              <a:off x="955090" y="5629195"/>
              <a:ext cx="72276" cy="144551"/>
            </a:xfrm>
            <a:custGeom>
              <a:avLst/>
              <a:gdLst/>
              <a:ahLst/>
              <a:cxnLst/>
              <a:rect l="l" t="t" r="r" b="b"/>
              <a:pathLst>
                <a:path w="72276" h="144551">
                  <a:moveTo>
                    <a:pt x="0" y="144551"/>
                  </a:moveTo>
                  <a:cubicBezTo>
                    <a:pt x="39916" y="144551"/>
                    <a:pt x="72275" y="112192"/>
                    <a:pt x="72275" y="72276"/>
                  </a:cubicBezTo>
                  <a:cubicBezTo>
                    <a:pt x="72275" y="32359"/>
                    <a:pt x="39916" y="0"/>
                    <a:pt x="0" y="0"/>
                  </a:cubicBezTo>
                </a:path>
              </a:pathLst>
            </a:custGeom>
            <a:noFill/>
            <a:ln w="26238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cxnSp>
          <p:nvCxnSpPr>
            <p:cNvPr id="147" name="Connector 118">
              <a:extLst>
                <a:ext uri="{FF2B5EF4-FFF2-40B4-BE49-F238E27FC236}">
                  <a16:creationId xmlns:a16="http://schemas.microsoft.com/office/drawing/2014/main" id="{01C85808-F093-61D4-C5D9-172E8189C628}"/>
                </a:ext>
              </a:extLst>
            </p:cNvPr>
            <p:cNvCxnSpPr/>
            <p:nvPr/>
          </p:nvCxnSpPr>
          <p:spPr>
            <a:xfrm flipH="1">
              <a:off x="1024769" y="5701469"/>
              <a:ext cx="35293" cy="0"/>
            </a:xfrm>
            <a:prstGeom prst="line">
              <a:avLst/>
            </a:prstGeom>
            <a:noFill/>
            <a:ln w="26238" cap="sq">
              <a:solidFill>
                <a:srgbClr val="002855"/>
              </a:solidFill>
            </a:ln>
          </p:spPr>
        </p:cxnSp>
        <p:cxnSp>
          <p:nvCxnSpPr>
            <p:cNvPr id="148" name="Connector 119">
              <a:extLst>
                <a:ext uri="{FF2B5EF4-FFF2-40B4-BE49-F238E27FC236}">
                  <a16:creationId xmlns:a16="http://schemas.microsoft.com/office/drawing/2014/main" id="{8AFAC45A-0A59-885E-F76C-D430E2F85E4F}"/>
                </a:ext>
              </a:extLst>
            </p:cNvPr>
            <p:cNvCxnSpPr/>
            <p:nvPr/>
          </p:nvCxnSpPr>
          <p:spPr>
            <a:xfrm flipH="1">
              <a:off x="882919" y="5701466"/>
              <a:ext cx="41859" cy="0"/>
            </a:xfrm>
            <a:prstGeom prst="line">
              <a:avLst/>
            </a:prstGeom>
            <a:noFill/>
            <a:ln w="26238" cap="sq">
              <a:solidFill>
                <a:srgbClr val="002855"/>
              </a:solidFill>
            </a:ln>
          </p:spPr>
        </p:cxnSp>
        <p:sp>
          <p:nvSpPr>
            <p:cNvPr id="149" name="Freeform 120">
              <a:extLst>
                <a:ext uri="{FF2B5EF4-FFF2-40B4-BE49-F238E27FC236}">
                  <a16:creationId xmlns:a16="http://schemas.microsoft.com/office/drawing/2014/main" id="{43818BAA-5ADD-74B7-4221-62C6856EE77A}"/>
                </a:ext>
              </a:extLst>
            </p:cNvPr>
            <p:cNvSpPr/>
            <p:nvPr/>
          </p:nvSpPr>
          <p:spPr>
            <a:xfrm>
              <a:off x="754437" y="5662122"/>
              <a:ext cx="86385" cy="78689"/>
            </a:xfrm>
            <a:custGeom>
              <a:avLst/>
              <a:gdLst/>
              <a:ahLst/>
              <a:cxnLst/>
              <a:rect l="l" t="t" r="r" b="b"/>
              <a:pathLst>
                <a:path w="86385" h="78689">
                  <a:moveTo>
                    <a:pt x="43193" y="0"/>
                  </a:moveTo>
                  <a:cubicBezTo>
                    <a:pt x="33122" y="0"/>
                    <a:pt x="23051" y="3848"/>
                    <a:pt x="15367" y="11532"/>
                  </a:cubicBezTo>
                  <a:cubicBezTo>
                    <a:pt x="0" y="26899"/>
                    <a:pt x="0" y="51804"/>
                    <a:pt x="15367" y="67171"/>
                  </a:cubicBezTo>
                  <a:cubicBezTo>
                    <a:pt x="23051" y="74854"/>
                    <a:pt x="33122" y="78690"/>
                    <a:pt x="43193" y="78690"/>
                  </a:cubicBezTo>
                  <a:cubicBezTo>
                    <a:pt x="53264" y="78690"/>
                    <a:pt x="63335" y="74854"/>
                    <a:pt x="71019" y="67171"/>
                  </a:cubicBezTo>
                  <a:cubicBezTo>
                    <a:pt x="86386" y="51804"/>
                    <a:pt x="86386" y="26899"/>
                    <a:pt x="71019" y="11532"/>
                  </a:cubicBezTo>
                  <a:cubicBezTo>
                    <a:pt x="63335" y="3848"/>
                    <a:pt x="53264" y="0"/>
                    <a:pt x="43193" y="0"/>
                  </a:cubicBezTo>
                  <a:moveTo>
                    <a:pt x="43193" y="26239"/>
                  </a:moveTo>
                  <a:cubicBezTo>
                    <a:pt x="45225" y="26239"/>
                    <a:pt x="49111" y="26746"/>
                    <a:pt x="52451" y="30086"/>
                  </a:cubicBezTo>
                  <a:cubicBezTo>
                    <a:pt x="57569" y="35192"/>
                    <a:pt x="57569" y="43510"/>
                    <a:pt x="52451" y="48603"/>
                  </a:cubicBezTo>
                  <a:cubicBezTo>
                    <a:pt x="49111" y="51943"/>
                    <a:pt x="45225" y="52451"/>
                    <a:pt x="43193" y="52451"/>
                  </a:cubicBezTo>
                  <a:cubicBezTo>
                    <a:pt x="41161" y="52451"/>
                    <a:pt x="37275" y="51943"/>
                    <a:pt x="33935" y="48603"/>
                  </a:cubicBezTo>
                  <a:cubicBezTo>
                    <a:pt x="28816" y="43510"/>
                    <a:pt x="28816" y="35192"/>
                    <a:pt x="33935" y="30086"/>
                  </a:cubicBezTo>
                  <a:cubicBezTo>
                    <a:pt x="37275" y="26746"/>
                    <a:pt x="41161" y="26239"/>
                    <a:pt x="43193" y="26239"/>
                  </a:cubicBezTo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50" name="Freeform 121">
              <a:extLst>
                <a:ext uri="{FF2B5EF4-FFF2-40B4-BE49-F238E27FC236}">
                  <a16:creationId xmlns:a16="http://schemas.microsoft.com/office/drawing/2014/main" id="{801C927D-56B1-0955-17B5-B999F376307C}"/>
                </a:ext>
              </a:extLst>
            </p:cNvPr>
            <p:cNvSpPr/>
            <p:nvPr/>
          </p:nvSpPr>
          <p:spPr>
            <a:xfrm>
              <a:off x="797630" y="5649007"/>
              <a:ext cx="12700" cy="21552"/>
            </a:xfrm>
            <a:custGeom>
              <a:avLst/>
              <a:gdLst/>
              <a:ahLst/>
              <a:cxnLst/>
              <a:rect l="l" t="t" r="r" b="b"/>
              <a:pathLst>
                <a:path h="21552">
                  <a:moveTo>
                    <a:pt x="0" y="0"/>
                  </a:moveTo>
                  <a:lnTo>
                    <a:pt x="0" y="21552"/>
                  </a:ln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51" name="Connector 122">
              <a:extLst>
                <a:ext uri="{FF2B5EF4-FFF2-40B4-BE49-F238E27FC236}">
                  <a16:creationId xmlns:a16="http://schemas.microsoft.com/office/drawing/2014/main" id="{CFF7150C-7B15-BAB7-A289-906516564464}"/>
                </a:ext>
              </a:extLst>
            </p:cNvPr>
            <p:cNvCxnSpPr/>
            <p:nvPr/>
          </p:nvCxnSpPr>
          <p:spPr>
            <a:xfrm>
              <a:off x="797630" y="5649007"/>
              <a:ext cx="0" cy="21552"/>
            </a:xfrm>
            <a:prstGeom prst="line">
              <a:avLst/>
            </a:prstGeom>
            <a:noFill/>
            <a:ln w="26238" cap="sq">
              <a:solidFill>
                <a:srgbClr val="002855"/>
              </a:solidFill>
            </a:ln>
          </p:spPr>
        </p:cxnSp>
        <p:sp>
          <p:nvSpPr>
            <p:cNvPr id="152" name="Freeform 123">
              <a:extLst>
                <a:ext uri="{FF2B5EF4-FFF2-40B4-BE49-F238E27FC236}">
                  <a16:creationId xmlns:a16="http://schemas.microsoft.com/office/drawing/2014/main" id="{529F1FA0-42BA-76A2-9806-D75EAFF62DB4}"/>
                </a:ext>
              </a:extLst>
            </p:cNvPr>
            <p:cNvSpPr/>
            <p:nvPr/>
          </p:nvSpPr>
          <p:spPr>
            <a:xfrm>
              <a:off x="752197" y="5675237"/>
              <a:ext cx="18656" cy="12700"/>
            </a:xfrm>
            <a:custGeom>
              <a:avLst/>
              <a:gdLst/>
              <a:ahLst/>
              <a:cxnLst/>
              <a:rect l="l" t="t" r="r" b="b"/>
              <a:pathLst>
                <a:path w="18656" h="10770">
                  <a:moveTo>
                    <a:pt x="0" y="0"/>
                  </a:moveTo>
                  <a:lnTo>
                    <a:pt x="18656" y="10770"/>
                  </a:ln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53" name="Connector 124">
              <a:extLst>
                <a:ext uri="{FF2B5EF4-FFF2-40B4-BE49-F238E27FC236}">
                  <a16:creationId xmlns:a16="http://schemas.microsoft.com/office/drawing/2014/main" id="{B0230F58-5390-406D-FE85-D7EA751CA3F0}"/>
                </a:ext>
              </a:extLst>
            </p:cNvPr>
            <p:cNvCxnSpPr/>
            <p:nvPr/>
          </p:nvCxnSpPr>
          <p:spPr>
            <a:xfrm>
              <a:off x="752197" y="5675238"/>
              <a:ext cx="18656" cy="10770"/>
            </a:xfrm>
            <a:prstGeom prst="line">
              <a:avLst/>
            </a:prstGeom>
            <a:noFill/>
            <a:ln w="26238" cap="sq">
              <a:solidFill>
                <a:srgbClr val="002855"/>
              </a:solidFill>
            </a:ln>
          </p:spPr>
        </p:cxnSp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4755588C-5D2F-463F-DE69-A04E84E6991F}"/>
                </a:ext>
              </a:extLst>
            </p:cNvPr>
            <p:cNvSpPr/>
            <p:nvPr/>
          </p:nvSpPr>
          <p:spPr>
            <a:xfrm>
              <a:off x="752197" y="5716930"/>
              <a:ext cx="18656" cy="12700"/>
            </a:xfrm>
            <a:custGeom>
              <a:avLst/>
              <a:gdLst/>
              <a:ahLst/>
              <a:cxnLst/>
              <a:rect l="l" t="t" r="r" b="b"/>
              <a:pathLst>
                <a:path w="18656" h="10770">
                  <a:moveTo>
                    <a:pt x="0" y="10770"/>
                  </a:moveTo>
                  <a:lnTo>
                    <a:pt x="18656" y="0"/>
                  </a:ln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55" name="Connector 126">
              <a:extLst>
                <a:ext uri="{FF2B5EF4-FFF2-40B4-BE49-F238E27FC236}">
                  <a16:creationId xmlns:a16="http://schemas.microsoft.com/office/drawing/2014/main" id="{DD0C5CDA-2FD8-9096-1575-D5AC2E929DD3}"/>
                </a:ext>
              </a:extLst>
            </p:cNvPr>
            <p:cNvCxnSpPr/>
            <p:nvPr/>
          </p:nvCxnSpPr>
          <p:spPr>
            <a:xfrm flipV="1">
              <a:off x="752197" y="5716930"/>
              <a:ext cx="18656" cy="10770"/>
            </a:xfrm>
            <a:prstGeom prst="line">
              <a:avLst/>
            </a:prstGeom>
            <a:noFill/>
            <a:ln w="26238" cap="sq">
              <a:solidFill>
                <a:srgbClr val="002855"/>
              </a:solidFill>
            </a:ln>
          </p:spPr>
        </p:cxnSp>
        <p:sp>
          <p:nvSpPr>
            <p:cNvPr id="156" name="Freeform 127">
              <a:extLst>
                <a:ext uri="{FF2B5EF4-FFF2-40B4-BE49-F238E27FC236}">
                  <a16:creationId xmlns:a16="http://schemas.microsoft.com/office/drawing/2014/main" id="{D782490F-F5B8-B826-220F-1183DCAA1A15}"/>
                </a:ext>
              </a:extLst>
            </p:cNvPr>
            <p:cNvSpPr/>
            <p:nvPr/>
          </p:nvSpPr>
          <p:spPr>
            <a:xfrm>
              <a:off x="797630" y="5732380"/>
              <a:ext cx="12700" cy="21552"/>
            </a:xfrm>
            <a:custGeom>
              <a:avLst/>
              <a:gdLst/>
              <a:ahLst/>
              <a:cxnLst/>
              <a:rect l="l" t="t" r="r" b="b"/>
              <a:pathLst>
                <a:path h="21552">
                  <a:moveTo>
                    <a:pt x="0" y="21552"/>
                  </a:moveTo>
                  <a:lnTo>
                    <a:pt x="0" y="0"/>
                  </a:ln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57" name="Connector 128">
              <a:extLst>
                <a:ext uri="{FF2B5EF4-FFF2-40B4-BE49-F238E27FC236}">
                  <a16:creationId xmlns:a16="http://schemas.microsoft.com/office/drawing/2014/main" id="{0FA6882B-EEB3-4D25-AAE9-58828562F1AD}"/>
                </a:ext>
              </a:extLst>
            </p:cNvPr>
            <p:cNvCxnSpPr/>
            <p:nvPr/>
          </p:nvCxnSpPr>
          <p:spPr>
            <a:xfrm flipV="1">
              <a:off x="797630" y="5732380"/>
              <a:ext cx="0" cy="21552"/>
            </a:xfrm>
            <a:prstGeom prst="line">
              <a:avLst/>
            </a:prstGeom>
            <a:noFill/>
            <a:ln w="26238" cap="sq">
              <a:solidFill>
                <a:srgbClr val="002855"/>
              </a:solidFill>
            </a:ln>
          </p:spPr>
        </p:cxn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A5683E96-C56E-ADEC-3238-16B5D296DC5B}"/>
                </a:ext>
              </a:extLst>
            </p:cNvPr>
            <p:cNvSpPr/>
            <p:nvPr/>
          </p:nvSpPr>
          <p:spPr>
            <a:xfrm>
              <a:off x="824408" y="5716930"/>
              <a:ext cx="18656" cy="12700"/>
            </a:xfrm>
            <a:custGeom>
              <a:avLst/>
              <a:gdLst/>
              <a:ahLst/>
              <a:cxnLst/>
              <a:rect l="l" t="t" r="r" b="b"/>
              <a:pathLst>
                <a:path w="18656" h="10770">
                  <a:moveTo>
                    <a:pt x="18656" y="10770"/>
                  </a:moveTo>
                  <a:lnTo>
                    <a:pt x="0" y="0"/>
                  </a:ln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59" name="Connector 130">
              <a:extLst>
                <a:ext uri="{FF2B5EF4-FFF2-40B4-BE49-F238E27FC236}">
                  <a16:creationId xmlns:a16="http://schemas.microsoft.com/office/drawing/2014/main" id="{52ACE342-A4C6-22B3-88A3-2BA890D35B5F}"/>
                </a:ext>
              </a:extLst>
            </p:cNvPr>
            <p:cNvCxnSpPr/>
            <p:nvPr/>
          </p:nvCxnSpPr>
          <p:spPr>
            <a:xfrm flipH="1" flipV="1">
              <a:off x="824408" y="5716930"/>
              <a:ext cx="18656" cy="10770"/>
            </a:xfrm>
            <a:prstGeom prst="line">
              <a:avLst/>
            </a:prstGeom>
            <a:noFill/>
            <a:ln w="26238" cap="sq">
              <a:solidFill>
                <a:srgbClr val="002855"/>
              </a:solidFill>
            </a:ln>
          </p:spPr>
        </p:cxnSp>
        <p:sp>
          <p:nvSpPr>
            <p:cNvPr id="160" name="Freeform 131">
              <a:extLst>
                <a:ext uri="{FF2B5EF4-FFF2-40B4-BE49-F238E27FC236}">
                  <a16:creationId xmlns:a16="http://schemas.microsoft.com/office/drawing/2014/main" id="{2ECB9A45-2BD6-F935-96A8-F6D8283AFA5B}"/>
                </a:ext>
              </a:extLst>
            </p:cNvPr>
            <p:cNvSpPr/>
            <p:nvPr/>
          </p:nvSpPr>
          <p:spPr>
            <a:xfrm>
              <a:off x="824408" y="5675237"/>
              <a:ext cx="18656" cy="12700"/>
            </a:xfrm>
            <a:custGeom>
              <a:avLst/>
              <a:gdLst/>
              <a:ahLst/>
              <a:cxnLst/>
              <a:rect l="l" t="t" r="r" b="b"/>
              <a:pathLst>
                <a:path w="18656" h="10770">
                  <a:moveTo>
                    <a:pt x="18656" y="0"/>
                  </a:moveTo>
                  <a:lnTo>
                    <a:pt x="0" y="10770"/>
                  </a:ln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61" name="Connector 132">
              <a:extLst>
                <a:ext uri="{FF2B5EF4-FFF2-40B4-BE49-F238E27FC236}">
                  <a16:creationId xmlns:a16="http://schemas.microsoft.com/office/drawing/2014/main" id="{386D090B-9CCB-8797-47E8-71A92233ED86}"/>
                </a:ext>
              </a:extLst>
            </p:cNvPr>
            <p:cNvCxnSpPr/>
            <p:nvPr/>
          </p:nvCxnSpPr>
          <p:spPr>
            <a:xfrm flipH="1">
              <a:off x="824408" y="5675238"/>
              <a:ext cx="18656" cy="10770"/>
            </a:xfrm>
            <a:prstGeom prst="line">
              <a:avLst/>
            </a:prstGeom>
            <a:noFill/>
            <a:ln w="26238" cap="sq">
              <a:solidFill>
                <a:srgbClr val="002855"/>
              </a:solidFill>
            </a:ln>
          </p:spPr>
        </p:cxnSp>
        <p:sp>
          <p:nvSpPr>
            <p:cNvPr id="162" name="Freeform 133">
              <a:extLst>
                <a:ext uri="{FF2B5EF4-FFF2-40B4-BE49-F238E27FC236}">
                  <a16:creationId xmlns:a16="http://schemas.microsoft.com/office/drawing/2014/main" id="{5EB4DAC1-C77A-9226-16C3-F902309A1FED}"/>
                </a:ext>
              </a:extLst>
            </p:cNvPr>
            <p:cNvSpPr/>
            <p:nvPr/>
          </p:nvSpPr>
          <p:spPr>
            <a:xfrm>
              <a:off x="705776" y="5609623"/>
              <a:ext cx="183706" cy="183693"/>
            </a:xfrm>
            <a:custGeom>
              <a:avLst/>
              <a:gdLst/>
              <a:ahLst/>
              <a:cxnLst/>
              <a:rect l="l" t="t" r="r" b="b"/>
              <a:pathLst>
                <a:path w="183706" h="183693">
                  <a:moveTo>
                    <a:pt x="183705" y="91846"/>
                  </a:moveTo>
                  <a:cubicBezTo>
                    <a:pt x="183705" y="142570"/>
                    <a:pt x="142583" y="183693"/>
                    <a:pt x="91859" y="183693"/>
                  </a:cubicBezTo>
                  <a:cubicBezTo>
                    <a:pt x="41122" y="183693"/>
                    <a:pt x="0" y="142570"/>
                    <a:pt x="0" y="91846"/>
                  </a:cubicBezTo>
                  <a:cubicBezTo>
                    <a:pt x="0" y="41123"/>
                    <a:pt x="41122" y="0"/>
                    <a:pt x="91859" y="0"/>
                  </a:cubicBezTo>
                  <a:cubicBezTo>
                    <a:pt x="142583" y="0"/>
                    <a:pt x="183705" y="41123"/>
                    <a:pt x="183705" y="91846"/>
                  </a:cubicBezTo>
                  <a:close/>
                </a:path>
              </a:pathLst>
            </a:custGeom>
            <a:noFill/>
            <a:ln w="26238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63" name="Freeform 134">
              <a:extLst>
                <a:ext uri="{FF2B5EF4-FFF2-40B4-BE49-F238E27FC236}">
                  <a16:creationId xmlns:a16="http://schemas.microsoft.com/office/drawing/2014/main" id="{45184D8F-81AA-3E04-3A7C-642FABA4E8C4}"/>
                </a:ext>
              </a:extLst>
            </p:cNvPr>
            <p:cNvSpPr/>
            <p:nvPr/>
          </p:nvSpPr>
          <p:spPr>
            <a:xfrm>
              <a:off x="843558" y="5740836"/>
              <a:ext cx="45923" cy="45923"/>
            </a:xfrm>
            <a:custGeom>
              <a:avLst/>
              <a:gdLst/>
              <a:ahLst/>
              <a:cxnLst/>
              <a:rect l="l" t="t" r="r" b="b"/>
              <a:pathLst>
                <a:path w="45923" h="45923">
                  <a:moveTo>
                    <a:pt x="45923" y="22961"/>
                  </a:moveTo>
                  <a:cubicBezTo>
                    <a:pt x="45923" y="35649"/>
                    <a:pt x="35636" y="45923"/>
                    <a:pt x="22962" y="45923"/>
                  </a:cubicBezTo>
                  <a:cubicBezTo>
                    <a:pt x="10274" y="45923"/>
                    <a:pt x="0" y="35649"/>
                    <a:pt x="0" y="22961"/>
                  </a:cubicBezTo>
                  <a:cubicBezTo>
                    <a:pt x="0" y="10274"/>
                    <a:pt x="10274" y="0"/>
                    <a:pt x="22962" y="0"/>
                  </a:cubicBezTo>
                  <a:cubicBezTo>
                    <a:pt x="35636" y="0"/>
                    <a:pt x="45923" y="10274"/>
                    <a:pt x="45923" y="22961"/>
                  </a:cubicBez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64" name="Freeform 135">
              <a:extLst>
                <a:ext uri="{FF2B5EF4-FFF2-40B4-BE49-F238E27FC236}">
                  <a16:creationId xmlns:a16="http://schemas.microsoft.com/office/drawing/2014/main" id="{061002EB-D007-ED1B-F376-FCE2E38CDECA}"/>
                </a:ext>
              </a:extLst>
            </p:cNvPr>
            <p:cNvSpPr/>
            <p:nvPr/>
          </p:nvSpPr>
          <p:spPr>
            <a:xfrm>
              <a:off x="843558" y="5740836"/>
              <a:ext cx="45923" cy="45923"/>
            </a:xfrm>
            <a:custGeom>
              <a:avLst/>
              <a:gdLst/>
              <a:ahLst/>
              <a:cxnLst/>
              <a:rect l="l" t="t" r="r" b="b"/>
              <a:pathLst>
                <a:path w="45923" h="45923">
                  <a:moveTo>
                    <a:pt x="45923" y="22961"/>
                  </a:moveTo>
                  <a:cubicBezTo>
                    <a:pt x="45923" y="35649"/>
                    <a:pt x="35636" y="45923"/>
                    <a:pt x="22962" y="45923"/>
                  </a:cubicBezTo>
                  <a:cubicBezTo>
                    <a:pt x="10274" y="45923"/>
                    <a:pt x="0" y="35649"/>
                    <a:pt x="0" y="22961"/>
                  </a:cubicBezTo>
                  <a:cubicBezTo>
                    <a:pt x="0" y="10274"/>
                    <a:pt x="10274" y="0"/>
                    <a:pt x="22962" y="0"/>
                  </a:cubicBezTo>
                  <a:cubicBezTo>
                    <a:pt x="35636" y="0"/>
                    <a:pt x="45923" y="10274"/>
                    <a:pt x="45923" y="22961"/>
                  </a:cubicBezTo>
                  <a:close/>
                </a:path>
              </a:pathLst>
            </a:custGeom>
            <a:noFill/>
            <a:ln w="26238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65" name="Freeform 136">
              <a:extLst>
                <a:ext uri="{FF2B5EF4-FFF2-40B4-BE49-F238E27FC236}">
                  <a16:creationId xmlns:a16="http://schemas.microsoft.com/office/drawing/2014/main" id="{11FBB020-A1D0-6A4D-EA3D-E910D22A2015}"/>
                </a:ext>
              </a:extLst>
            </p:cNvPr>
            <p:cNvSpPr/>
            <p:nvPr/>
          </p:nvSpPr>
          <p:spPr>
            <a:xfrm>
              <a:off x="705781" y="5740836"/>
              <a:ext cx="45923" cy="45923"/>
            </a:xfrm>
            <a:custGeom>
              <a:avLst/>
              <a:gdLst/>
              <a:ahLst/>
              <a:cxnLst/>
              <a:rect l="l" t="t" r="r" b="b"/>
              <a:pathLst>
                <a:path w="45923" h="45923">
                  <a:moveTo>
                    <a:pt x="45923" y="22961"/>
                  </a:moveTo>
                  <a:cubicBezTo>
                    <a:pt x="45923" y="35649"/>
                    <a:pt x="35636" y="45923"/>
                    <a:pt x="22962" y="45923"/>
                  </a:cubicBezTo>
                  <a:cubicBezTo>
                    <a:pt x="10274" y="45923"/>
                    <a:pt x="0" y="35649"/>
                    <a:pt x="0" y="22961"/>
                  </a:cubicBezTo>
                  <a:cubicBezTo>
                    <a:pt x="0" y="10274"/>
                    <a:pt x="10274" y="0"/>
                    <a:pt x="22962" y="0"/>
                  </a:cubicBezTo>
                  <a:cubicBezTo>
                    <a:pt x="35636" y="0"/>
                    <a:pt x="45923" y="10274"/>
                    <a:pt x="45923" y="22961"/>
                  </a:cubicBez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66" name="Freeform 137">
              <a:extLst>
                <a:ext uri="{FF2B5EF4-FFF2-40B4-BE49-F238E27FC236}">
                  <a16:creationId xmlns:a16="http://schemas.microsoft.com/office/drawing/2014/main" id="{079D1755-1104-937C-FE2E-15519B69329E}"/>
                </a:ext>
              </a:extLst>
            </p:cNvPr>
            <p:cNvSpPr/>
            <p:nvPr/>
          </p:nvSpPr>
          <p:spPr>
            <a:xfrm>
              <a:off x="705781" y="5740836"/>
              <a:ext cx="45923" cy="45923"/>
            </a:xfrm>
            <a:custGeom>
              <a:avLst/>
              <a:gdLst/>
              <a:ahLst/>
              <a:cxnLst/>
              <a:rect l="l" t="t" r="r" b="b"/>
              <a:pathLst>
                <a:path w="45923" h="45923">
                  <a:moveTo>
                    <a:pt x="45923" y="22961"/>
                  </a:moveTo>
                  <a:cubicBezTo>
                    <a:pt x="45923" y="35649"/>
                    <a:pt x="35636" y="45923"/>
                    <a:pt x="22962" y="45923"/>
                  </a:cubicBezTo>
                  <a:cubicBezTo>
                    <a:pt x="10274" y="45923"/>
                    <a:pt x="0" y="35649"/>
                    <a:pt x="0" y="22961"/>
                  </a:cubicBezTo>
                  <a:cubicBezTo>
                    <a:pt x="0" y="10274"/>
                    <a:pt x="10274" y="0"/>
                    <a:pt x="22962" y="0"/>
                  </a:cubicBezTo>
                  <a:cubicBezTo>
                    <a:pt x="35636" y="0"/>
                    <a:pt x="45923" y="10274"/>
                    <a:pt x="45923" y="22961"/>
                  </a:cubicBezTo>
                  <a:close/>
                </a:path>
              </a:pathLst>
            </a:custGeom>
            <a:noFill/>
            <a:ln w="26238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67" name="Freeform 138">
              <a:extLst>
                <a:ext uri="{FF2B5EF4-FFF2-40B4-BE49-F238E27FC236}">
                  <a16:creationId xmlns:a16="http://schemas.microsoft.com/office/drawing/2014/main" id="{990E5CBA-3081-DB40-DA08-4431F1E201D7}"/>
                </a:ext>
              </a:extLst>
            </p:cNvPr>
            <p:cNvSpPr/>
            <p:nvPr/>
          </p:nvSpPr>
          <p:spPr>
            <a:xfrm>
              <a:off x="843558" y="5616180"/>
              <a:ext cx="45923" cy="45923"/>
            </a:xfrm>
            <a:custGeom>
              <a:avLst/>
              <a:gdLst/>
              <a:ahLst/>
              <a:cxnLst/>
              <a:rect l="l" t="t" r="r" b="b"/>
              <a:pathLst>
                <a:path w="45923" h="45923">
                  <a:moveTo>
                    <a:pt x="45923" y="22962"/>
                  </a:moveTo>
                  <a:cubicBezTo>
                    <a:pt x="45923" y="35649"/>
                    <a:pt x="35636" y="45923"/>
                    <a:pt x="22962" y="45923"/>
                  </a:cubicBezTo>
                  <a:cubicBezTo>
                    <a:pt x="10274" y="45923"/>
                    <a:pt x="0" y="35649"/>
                    <a:pt x="0" y="22962"/>
                  </a:cubicBezTo>
                  <a:cubicBezTo>
                    <a:pt x="0" y="10274"/>
                    <a:pt x="10274" y="0"/>
                    <a:pt x="22962" y="0"/>
                  </a:cubicBezTo>
                  <a:cubicBezTo>
                    <a:pt x="35636" y="0"/>
                    <a:pt x="45923" y="10274"/>
                    <a:pt x="45923" y="22962"/>
                  </a:cubicBez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68" name="Freeform 139">
              <a:extLst>
                <a:ext uri="{FF2B5EF4-FFF2-40B4-BE49-F238E27FC236}">
                  <a16:creationId xmlns:a16="http://schemas.microsoft.com/office/drawing/2014/main" id="{49D59A1F-E17C-53A2-CDF8-1C7470E0D344}"/>
                </a:ext>
              </a:extLst>
            </p:cNvPr>
            <p:cNvSpPr/>
            <p:nvPr/>
          </p:nvSpPr>
          <p:spPr>
            <a:xfrm>
              <a:off x="843558" y="5616180"/>
              <a:ext cx="45923" cy="45923"/>
            </a:xfrm>
            <a:custGeom>
              <a:avLst/>
              <a:gdLst/>
              <a:ahLst/>
              <a:cxnLst/>
              <a:rect l="l" t="t" r="r" b="b"/>
              <a:pathLst>
                <a:path w="45923" h="45923">
                  <a:moveTo>
                    <a:pt x="45923" y="22962"/>
                  </a:moveTo>
                  <a:cubicBezTo>
                    <a:pt x="45923" y="35649"/>
                    <a:pt x="35636" y="45923"/>
                    <a:pt x="22962" y="45923"/>
                  </a:cubicBezTo>
                  <a:cubicBezTo>
                    <a:pt x="10274" y="45923"/>
                    <a:pt x="0" y="35649"/>
                    <a:pt x="0" y="22962"/>
                  </a:cubicBezTo>
                  <a:cubicBezTo>
                    <a:pt x="0" y="10274"/>
                    <a:pt x="10274" y="0"/>
                    <a:pt x="22962" y="0"/>
                  </a:cubicBezTo>
                  <a:cubicBezTo>
                    <a:pt x="35636" y="0"/>
                    <a:pt x="45923" y="10274"/>
                    <a:pt x="45923" y="22962"/>
                  </a:cubicBezTo>
                  <a:close/>
                </a:path>
              </a:pathLst>
            </a:custGeom>
            <a:noFill/>
            <a:ln w="26238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69" name="Freeform 140">
              <a:extLst>
                <a:ext uri="{FF2B5EF4-FFF2-40B4-BE49-F238E27FC236}">
                  <a16:creationId xmlns:a16="http://schemas.microsoft.com/office/drawing/2014/main" id="{8498B0D3-93DB-B67A-41F2-BA75BBE02872}"/>
                </a:ext>
              </a:extLst>
            </p:cNvPr>
            <p:cNvSpPr/>
            <p:nvPr/>
          </p:nvSpPr>
          <p:spPr>
            <a:xfrm>
              <a:off x="705781" y="5616180"/>
              <a:ext cx="45923" cy="45923"/>
            </a:xfrm>
            <a:custGeom>
              <a:avLst/>
              <a:gdLst/>
              <a:ahLst/>
              <a:cxnLst/>
              <a:rect l="l" t="t" r="r" b="b"/>
              <a:pathLst>
                <a:path w="45923" h="45923">
                  <a:moveTo>
                    <a:pt x="45923" y="22962"/>
                  </a:moveTo>
                  <a:cubicBezTo>
                    <a:pt x="45923" y="35649"/>
                    <a:pt x="35636" y="45923"/>
                    <a:pt x="22962" y="45923"/>
                  </a:cubicBezTo>
                  <a:cubicBezTo>
                    <a:pt x="10274" y="45923"/>
                    <a:pt x="0" y="35649"/>
                    <a:pt x="0" y="22962"/>
                  </a:cubicBezTo>
                  <a:cubicBezTo>
                    <a:pt x="0" y="10274"/>
                    <a:pt x="10274" y="0"/>
                    <a:pt x="22962" y="0"/>
                  </a:cubicBezTo>
                  <a:cubicBezTo>
                    <a:pt x="35636" y="0"/>
                    <a:pt x="45923" y="10274"/>
                    <a:pt x="45923" y="22962"/>
                  </a:cubicBez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70" name="Freeform 141">
              <a:extLst>
                <a:ext uri="{FF2B5EF4-FFF2-40B4-BE49-F238E27FC236}">
                  <a16:creationId xmlns:a16="http://schemas.microsoft.com/office/drawing/2014/main" id="{534FCDD8-3418-2997-3F5C-22D7BEF1B9DD}"/>
                </a:ext>
              </a:extLst>
            </p:cNvPr>
            <p:cNvSpPr/>
            <p:nvPr/>
          </p:nvSpPr>
          <p:spPr>
            <a:xfrm>
              <a:off x="705781" y="5616180"/>
              <a:ext cx="45923" cy="45923"/>
            </a:xfrm>
            <a:custGeom>
              <a:avLst/>
              <a:gdLst/>
              <a:ahLst/>
              <a:cxnLst/>
              <a:rect l="l" t="t" r="r" b="b"/>
              <a:pathLst>
                <a:path w="45923" h="45923">
                  <a:moveTo>
                    <a:pt x="45923" y="22962"/>
                  </a:moveTo>
                  <a:cubicBezTo>
                    <a:pt x="45923" y="35649"/>
                    <a:pt x="35636" y="45923"/>
                    <a:pt x="22962" y="45923"/>
                  </a:cubicBezTo>
                  <a:cubicBezTo>
                    <a:pt x="10274" y="45923"/>
                    <a:pt x="0" y="35649"/>
                    <a:pt x="0" y="22962"/>
                  </a:cubicBezTo>
                  <a:cubicBezTo>
                    <a:pt x="0" y="10274"/>
                    <a:pt x="10274" y="0"/>
                    <a:pt x="22962" y="0"/>
                  </a:cubicBezTo>
                  <a:cubicBezTo>
                    <a:pt x="35636" y="0"/>
                    <a:pt x="45923" y="10274"/>
                    <a:pt x="45923" y="22962"/>
                  </a:cubicBezTo>
                  <a:close/>
                </a:path>
              </a:pathLst>
            </a:custGeom>
            <a:noFill/>
            <a:ln w="26238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77C1F26-DC3D-334F-DBED-705B0FEDC9A3}"/>
              </a:ext>
            </a:extLst>
          </p:cNvPr>
          <p:cNvGrpSpPr/>
          <p:nvPr/>
        </p:nvGrpSpPr>
        <p:grpSpPr>
          <a:xfrm>
            <a:off x="692521" y="4800543"/>
            <a:ext cx="367533" cy="236264"/>
            <a:chOff x="692521" y="4800543"/>
            <a:chExt cx="367533" cy="236264"/>
          </a:xfrm>
        </p:grpSpPr>
        <p:sp>
          <p:nvSpPr>
            <p:cNvPr id="172" name="Freeform 142">
              <a:extLst>
                <a:ext uri="{FF2B5EF4-FFF2-40B4-BE49-F238E27FC236}">
                  <a16:creationId xmlns:a16="http://schemas.microsoft.com/office/drawing/2014/main" id="{C46F4178-CB7E-2F8B-C755-CCC0F33B88F7}"/>
                </a:ext>
              </a:extLst>
            </p:cNvPr>
            <p:cNvSpPr/>
            <p:nvPr/>
          </p:nvSpPr>
          <p:spPr>
            <a:xfrm>
              <a:off x="692521" y="4833358"/>
              <a:ext cx="187516" cy="203449"/>
            </a:xfrm>
            <a:custGeom>
              <a:avLst/>
              <a:gdLst/>
              <a:ahLst/>
              <a:cxnLst/>
              <a:rect l="l" t="t" r="r" b="b"/>
              <a:pathLst>
                <a:path w="187516" h="203449">
                  <a:moveTo>
                    <a:pt x="92072" y="203449"/>
                  </a:moveTo>
                  <a:lnTo>
                    <a:pt x="92072" y="203449"/>
                  </a:lnTo>
                  <a:cubicBezTo>
                    <a:pt x="41063" y="203133"/>
                    <a:pt x="0" y="188563"/>
                    <a:pt x="0" y="170638"/>
                  </a:cubicBezTo>
                  <a:lnTo>
                    <a:pt x="0" y="0"/>
                  </a:lnTo>
                  <a:lnTo>
                    <a:pt x="26251" y="0"/>
                  </a:lnTo>
                  <a:lnTo>
                    <a:pt x="26251" y="164707"/>
                  </a:lnTo>
                  <a:cubicBezTo>
                    <a:pt x="33947" y="169279"/>
                    <a:pt x="56553" y="177204"/>
                    <a:pt x="93764" y="177204"/>
                  </a:cubicBezTo>
                  <a:cubicBezTo>
                    <a:pt x="130962" y="177204"/>
                    <a:pt x="153568" y="169279"/>
                    <a:pt x="161264" y="164707"/>
                  </a:cubicBezTo>
                  <a:lnTo>
                    <a:pt x="161264" y="0"/>
                  </a:lnTo>
                  <a:lnTo>
                    <a:pt x="187515" y="0"/>
                  </a:lnTo>
                  <a:lnTo>
                    <a:pt x="187515" y="170638"/>
                  </a:lnTo>
                  <a:cubicBezTo>
                    <a:pt x="187515" y="188563"/>
                    <a:pt x="146453" y="203133"/>
                    <a:pt x="95455" y="203449"/>
                  </a:cubicBez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73" name="Freeform 143">
              <a:extLst>
                <a:ext uri="{FF2B5EF4-FFF2-40B4-BE49-F238E27FC236}">
                  <a16:creationId xmlns:a16="http://schemas.microsoft.com/office/drawing/2014/main" id="{A9619491-A294-BB28-C060-2AA4F1731D9C}"/>
                </a:ext>
              </a:extLst>
            </p:cNvPr>
            <p:cNvSpPr/>
            <p:nvPr/>
          </p:nvSpPr>
          <p:spPr>
            <a:xfrm>
              <a:off x="705644" y="4813666"/>
              <a:ext cx="161341" cy="39383"/>
            </a:xfrm>
            <a:custGeom>
              <a:avLst/>
              <a:gdLst/>
              <a:ahLst/>
              <a:cxnLst/>
              <a:rect l="l" t="t" r="r" b="b"/>
              <a:pathLst>
                <a:path w="161341" h="39383">
                  <a:moveTo>
                    <a:pt x="80670" y="39383"/>
                  </a:moveTo>
                  <a:cubicBezTo>
                    <a:pt x="29311" y="39383"/>
                    <a:pt x="1790" y="24892"/>
                    <a:pt x="0" y="19380"/>
                  </a:cubicBezTo>
                  <a:cubicBezTo>
                    <a:pt x="1790" y="14490"/>
                    <a:pt x="29311" y="0"/>
                    <a:pt x="80670" y="0"/>
                  </a:cubicBezTo>
                  <a:cubicBezTo>
                    <a:pt x="132029" y="0"/>
                    <a:pt x="159550" y="14490"/>
                    <a:pt x="161341" y="20003"/>
                  </a:cubicBezTo>
                  <a:cubicBezTo>
                    <a:pt x="159550" y="24892"/>
                    <a:pt x="132029" y="39383"/>
                    <a:pt x="80670" y="39383"/>
                  </a:cubicBezTo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74" name="Freeform 144">
              <a:extLst>
                <a:ext uri="{FF2B5EF4-FFF2-40B4-BE49-F238E27FC236}">
                  <a16:creationId xmlns:a16="http://schemas.microsoft.com/office/drawing/2014/main" id="{DE5643BD-1E14-C11C-1C56-0DEC00CDB77B}"/>
                </a:ext>
              </a:extLst>
            </p:cNvPr>
            <p:cNvSpPr/>
            <p:nvPr/>
          </p:nvSpPr>
          <p:spPr>
            <a:xfrm>
              <a:off x="692550" y="4800543"/>
              <a:ext cx="187528" cy="65634"/>
            </a:xfrm>
            <a:custGeom>
              <a:avLst/>
              <a:gdLst/>
              <a:ahLst/>
              <a:cxnLst/>
              <a:rect l="l" t="t" r="r" b="b"/>
              <a:pathLst>
                <a:path w="187528" h="65634">
                  <a:moveTo>
                    <a:pt x="93764" y="0"/>
                  </a:moveTo>
                  <a:cubicBezTo>
                    <a:pt x="41986" y="0"/>
                    <a:pt x="0" y="14694"/>
                    <a:pt x="0" y="32817"/>
                  </a:cubicBezTo>
                  <a:cubicBezTo>
                    <a:pt x="0" y="50940"/>
                    <a:pt x="41986" y="65634"/>
                    <a:pt x="93764" y="65634"/>
                  </a:cubicBezTo>
                  <a:cubicBezTo>
                    <a:pt x="145542" y="65634"/>
                    <a:pt x="187528" y="50940"/>
                    <a:pt x="187528" y="32817"/>
                  </a:cubicBezTo>
                  <a:cubicBezTo>
                    <a:pt x="187528" y="14694"/>
                    <a:pt x="145542" y="0"/>
                    <a:pt x="93764" y="0"/>
                  </a:cubicBezTo>
                  <a:moveTo>
                    <a:pt x="93764" y="26251"/>
                  </a:moveTo>
                  <a:cubicBezTo>
                    <a:pt x="117081" y="26251"/>
                    <a:pt x="134671" y="29362"/>
                    <a:pt x="146444" y="32817"/>
                  </a:cubicBezTo>
                  <a:cubicBezTo>
                    <a:pt x="134671" y="36271"/>
                    <a:pt x="117081" y="39383"/>
                    <a:pt x="93764" y="39383"/>
                  </a:cubicBezTo>
                  <a:cubicBezTo>
                    <a:pt x="70447" y="39383"/>
                    <a:pt x="52857" y="36271"/>
                    <a:pt x="41085" y="32817"/>
                  </a:cubicBezTo>
                  <a:cubicBezTo>
                    <a:pt x="52857" y="29362"/>
                    <a:pt x="70447" y="26251"/>
                    <a:pt x="93764" y="26251"/>
                  </a:cubicBezTo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75" name="Freeform 145">
              <a:extLst>
                <a:ext uri="{FF2B5EF4-FFF2-40B4-BE49-F238E27FC236}">
                  <a16:creationId xmlns:a16="http://schemas.microsoft.com/office/drawing/2014/main" id="{19ED0F73-830E-ED9B-CA06-6E5F8F3A0D5A}"/>
                </a:ext>
              </a:extLst>
            </p:cNvPr>
            <p:cNvSpPr/>
            <p:nvPr/>
          </p:nvSpPr>
          <p:spPr>
            <a:xfrm>
              <a:off x="705786" y="4881731"/>
              <a:ext cx="161125" cy="28194"/>
            </a:xfrm>
            <a:custGeom>
              <a:avLst/>
              <a:gdLst/>
              <a:ahLst/>
              <a:cxnLst/>
              <a:rect l="l" t="t" r="r" b="b"/>
              <a:pathLst>
                <a:path w="161125" h="28194">
                  <a:moveTo>
                    <a:pt x="161125" y="0"/>
                  </a:moveTo>
                  <a:cubicBezTo>
                    <a:pt x="161125" y="15571"/>
                    <a:pt x="125057" y="28194"/>
                    <a:pt x="80569" y="28194"/>
                  </a:cubicBezTo>
                  <a:cubicBezTo>
                    <a:pt x="36068" y="28194"/>
                    <a:pt x="0" y="15571"/>
                    <a:pt x="0" y="0"/>
                  </a:cubicBezTo>
                </a:path>
              </a:pathLst>
            </a:custGeom>
            <a:noFill/>
            <a:ln w="26251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419E770E-CDBE-FEE1-5444-0A18BB8B61FD}"/>
                </a:ext>
              </a:extLst>
            </p:cNvPr>
            <p:cNvSpPr/>
            <p:nvPr/>
          </p:nvSpPr>
          <p:spPr>
            <a:xfrm>
              <a:off x="705786" y="4938612"/>
              <a:ext cx="161125" cy="28194"/>
            </a:xfrm>
            <a:custGeom>
              <a:avLst/>
              <a:gdLst/>
              <a:ahLst/>
              <a:cxnLst/>
              <a:rect l="l" t="t" r="r" b="b"/>
              <a:pathLst>
                <a:path w="161125" h="28194">
                  <a:moveTo>
                    <a:pt x="161125" y="0"/>
                  </a:moveTo>
                  <a:cubicBezTo>
                    <a:pt x="161125" y="15570"/>
                    <a:pt x="125057" y="28194"/>
                    <a:pt x="80569" y="28194"/>
                  </a:cubicBezTo>
                  <a:cubicBezTo>
                    <a:pt x="36068" y="28194"/>
                    <a:pt x="0" y="15570"/>
                    <a:pt x="0" y="0"/>
                  </a:cubicBezTo>
                </a:path>
              </a:pathLst>
            </a:custGeom>
            <a:noFill/>
            <a:ln w="26251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77" name="Freeform 147">
              <a:extLst>
                <a:ext uri="{FF2B5EF4-FFF2-40B4-BE49-F238E27FC236}">
                  <a16:creationId xmlns:a16="http://schemas.microsoft.com/office/drawing/2014/main" id="{73972EF2-DF26-BC06-446D-967904EE264B}"/>
                </a:ext>
              </a:extLst>
            </p:cNvPr>
            <p:cNvSpPr/>
            <p:nvPr/>
          </p:nvSpPr>
          <p:spPr>
            <a:xfrm>
              <a:off x="928792" y="4905662"/>
              <a:ext cx="52502" cy="52502"/>
            </a:xfrm>
            <a:custGeom>
              <a:avLst/>
              <a:gdLst/>
              <a:ahLst/>
              <a:cxnLst/>
              <a:rect l="l" t="t" r="r" b="b"/>
              <a:pathLst>
                <a:path w="52502" h="52502">
                  <a:moveTo>
                    <a:pt x="0" y="26251"/>
                  </a:moveTo>
                  <a:cubicBezTo>
                    <a:pt x="0" y="40754"/>
                    <a:pt x="11760" y="52502"/>
                    <a:pt x="26251" y="52502"/>
                  </a:cubicBezTo>
                  <a:cubicBezTo>
                    <a:pt x="40754" y="52502"/>
                    <a:pt x="52501" y="40754"/>
                    <a:pt x="52501" y="26251"/>
                  </a:cubicBezTo>
                  <a:cubicBezTo>
                    <a:pt x="52501" y="11748"/>
                    <a:pt x="40754" y="0"/>
                    <a:pt x="26251" y="0"/>
                  </a:cubicBezTo>
                  <a:cubicBezTo>
                    <a:pt x="11760" y="0"/>
                    <a:pt x="0" y="11748"/>
                    <a:pt x="0" y="26251"/>
                  </a:cubicBezTo>
                  <a:close/>
                </a:path>
              </a:pathLst>
            </a:custGeom>
            <a:noFill/>
            <a:ln w="26251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78" name="Freeform 148">
              <a:extLst>
                <a:ext uri="{FF2B5EF4-FFF2-40B4-BE49-F238E27FC236}">
                  <a16:creationId xmlns:a16="http://schemas.microsoft.com/office/drawing/2014/main" id="{CCC24773-5EE5-4FDF-4021-BCEBDA12A1E2}"/>
                </a:ext>
              </a:extLst>
            </p:cNvPr>
            <p:cNvSpPr/>
            <p:nvPr/>
          </p:nvSpPr>
          <p:spPr>
            <a:xfrm>
              <a:off x="955044" y="4859613"/>
              <a:ext cx="72301" cy="144602"/>
            </a:xfrm>
            <a:custGeom>
              <a:avLst/>
              <a:gdLst/>
              <a:ahLst/>
              <a:cxnLst/>
              <a:rect l="l" t="t" r="r" b="b"/>
              <a:pathLst>
                <a:path w="72301" h="144602">
                  <a:moveTo>
                    <a:pt x="0" y="144602"/>
                  </a:moveTo>
                  <a:cubicBezTo>
                    <a:pt x="39929" y="144602"/>
                    <a:pt x="72301" y="112230"/>
                    <a:pt x="72301" y="72301"/>
                  </a:cubicBezTo>
                  <a:cubicBezTo>
                    <a:pt x="72301" y="32372"/>
                    <a:pt x="39929" y="0"/>
                    <a:pt x="0" y="0"/>
                  </a:cubicBezTo>
                </a:path>
              </a:pathLst>
            </a:custGeom>
            <a:noFill/>
            <a:ln w="26251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cxnSp>
          <p:nvCxnSpPr>
            <p:cNvPr id="179" name="Connector 149">
              <a:extLst>
                <a:ext uri="{FF2B5EF4-FFF2-40B4-BE49-F238E27FC236}">
                  <a16:creationId xmlns:a16="http://schemas.microsoft.com/office/drawing/2014/main" id="{4EE951D5-35EE-861D-4595-9F8F51BE99F9}"/>
                </a:ext>
              </a:extLst>
            </p:cNvPr>
            <p:cNvCxnSpPr/>
            <p:nvPr/>
          </p:nvCxnSpPr>
          <p:spPr>
            <a:xfrm flipH="1">
              <a:off x="1024748" y="4931913"/>
              <a:ext cx="35306" cy="0"/>
            </a:xfrm>
            <a:prstGeom prst="line">
              <a:avLst/>
            </a:prstGeom>
            <a:noFill/>
            <a:ln w="26251" cap="sq">
              <a:solidFill>
                <a:srgbClr val="002855"/>
              </a:solidFill>
            </a:ln>
          </p:spPr>
        </p:cxnSp>
        <p:cxnSp>
          <p:nvCxnSpPr>
            <p:cNvPr id="180" name="Connector 150">
              <a:extLst>
                <a:ext uri="{FF2B5EF4-FFF2-40B4-BE49-F238E27FC236}">
                  <a16:creationId xmlns:a16="http://schemas.microsoft.com/office/drawing/2014/main" id="{7687D892-94F6-33F7-0349-6FCB2468C550}"/>
                </a:ext>
              </a:extLst>
            </p:cNvPr>
            <p:cNvCxnSpPr/>
            <p:nvPr/>
          </p:nvCxnSpPr>
          <p:spPr>
            <a:xfrm flipH="1">
              <a:off x="882851" y="4931910"/>
              <a:ext cx="41872" cy="0"/>
            </a:xfrm>
            <a:prstGeom prst="line">
              <a:avLst/>
            </a:prstGeom>
            <a:noFill/>
            <a:ln w="26251" cap="sq">
              <a:solidFill>
                <a:srgbClr val="002855"/>
              </a:solidFill>
            </a:ln>
          </p:spPr>
        </p:cxnSp>
      </p:grpSp>
      <p:cxnSp>
        <p:nvCxnSpPr>
          <p:cNvPr id="181" name="Connector 93">
            <a:extLst>
              <a:ext uri="{FF2B5EF4-FFF2-40B4-BE49-F238E27FC236}">
                <a16:creationId xmlns:a16="http://schemas.microsoft.com/office/drawing/2014/main" id="{F0DFD2CE-44B4-BE69-54F0-0A0C59D4C321}"/>
              </a:ext>
            </a:extLst>
          </p:cNvPr>
          <p:cNvCxnSpPr/>
          <p:nvPr/>
        </p:nvCxnSpPr>
        <p:spPr>
          <a:xfrm>
            <a:off x="234950" y="3105029"/>
            <a:ext cx="58865" cy="0"/>
          </a:xfrm>
          <a:prstGeom prst="line">
            <a:avLst/>
          </a:prstGeom>
          <a:noFill/>
          <a:ln w="19050" cap="sq">
            <a:solidFill>
              <a:srgbClr val="6E7878"/>
            </a:solidFill>
          </a:ln>
        </p:spPr>
      </p:cxnSp>
      <p:sp>
        <p:nvSpPr>
          <p:cNvPr id="182" name="Freeform 181">
            <a:extLst>
              <a:ext uri="{FF2B5EF4-FFF2-40B4-BE49-F238E27FC236}">
                <a16:creationId xmlns:a16="http://schemas.microsoft.com/office/drawing/2014/main" id="{A8DD3726-EE22-E2B1-6492-099193EFDC2E}"/>
              </a:ext>
            </a:extLst>
          </p:cNvPr>
          <p:cNvSpPr/>
          <p:nvPr/>
        </p:nvSpPr>
        <p:spPr>
          <a:xfrm>
            <a:off x="238125" y="1943110"/>
            <a:ext cx="5913818" cy="3332506"/>
          </a:xfrm>
          <a:custGeom>
            <a:avLst/>
            <a:gdLst/>
            <a:ahLst/>
            <a:cxnLst/>
            <a:rect l="l" t="t" r="r" b="b"/>
            <a:pathLst>
              <a:path w="5913818" h="3332506">
                <a:moveTo>
                  <a:pt x="53810" y="3332506"/>
                </a:moveTo>
                <a:lnTo>
                  <a:pt x="0" y="3332506"/>
                </a:lnTo>
                <a:lnTo>
                  <a:pt x="0" y="10935"/>
                </a:lnTo>
                <a:lnTo>
                  <a:pt x="5913818" y="0"/>
                </a:lnTo>
                <a:lnTo>
                  <a:pt x="5913818" y="137935"/>
                </a:lnTo>
              </a:path>
            </a:pathLst>
          </a:custGeom>
          <a:noFill/>
          <a:ln w="19050" cap="sq">
            <a:solidFill>
              <a:srgbClr val="6E7878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BDC93E8-D263-9072-E6C7-43D75464B4F3}"/>
              </a:ext>
            </a:extLst>
          </p:cNvPr>
          <p:cNvSpPr txBox="1"/>
          <p:nvPr/>
        </p:nvSpPr>
        <p:spPr>
          <a:xfrm>
            <a:off x="5915909" y="4527697"/>
            <a:ext cx="533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Engine</a:t>
            </a:r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0EACB5C3-3201-1AD0-46A5-96BABCA3BF1C}"/>
              </a:ext>
            </a:extLst>
          </p:cNvPr>
          <p:cNvSpPr/>
          <p:nvPr/>
        </p:nvSpPr>
        <p:spPr>
          <a:xfrm>
            <a:off x="6016642" y="4205961"/>
            <a:ext cx="288032" cy="288036"/>
          </a:xfrm>
          <a:custGeom>
            <a:avLst/>
            <a:gdLst/>
            <a:ahLst/>
            <a:cxnLst/>
            <a:rect l="l" t="t" r="r" b="b"/>
            <a:pathLst>
              <a:path w="288032" h="288036">
                <a:moveTo>
                  <a:pt x="144018" y="190309"/>
                </a:moveTo>
                <a:cubicBezTo>
                  <a:pt x="169583" y="190309"/>
                  <a:pt x="190309" y="169583"/>
                  <a:pt x="190309" y="144018"/>
                </a:cubicBezTo>
                <a:cubicBezTo>
                  <a:pt x="190309" y="118453"/>
                  <a:pt x="169583" y="97726"/>
                  <a:pt x="144018" y="97726"/>
                </a:cubicBezTo>
                <a:cubicBezTo>
                  <a:pt x="118453" y="97726"/>
                  <a:pt x="97726" y="118453"/>
                  <a:pt x="97726" y="144018"/>
                </a:cubicBezTo>
                <a:cubicBezTo>
                  <a:pt x="97726" y="169583"/>
                  <a:pt x="118453" y="190309"/>
                  <a:pt x="144018" y="190309"/>
                </a:cubicBezTo>
                <a:close/>
                <a:moveTo>
                  <a:pt x="144018" y="210883"/>
                </a:moveTo>
                <a:cubicBezTo>
                  <a:pt x="107149" y="210883"/>
                  <a:pt x="77152" y="180886"/>
                  <a:pt x="77152" y="144018"/>
                </a:cubicBezTo>
                <a:cubicBezTo>
                  <a:pt x="77152" y="107149"/>
                  <a:pt x="107149" y="77152"/>
                  <a:pt x="144018" y="77152"/>
                </a:cubicBezTo>
                <a:cubicBezTo>
                  <a:pt x="180886" y="77152"/>
                  <a:pt x="210883" y="107149"/>
                  <a:pt x="210883" y="144018"/>
                </a:cubicBezTo>
                <a:cubicBezTo>
                  <a:pt x="210883" y="180886"/>
                  <a:pt x="180886" y="210883"/>
                  <a:pt x="144018" y="210883"/>
                </a:cubicBezTo>
                <a:close/>
                <a:moveTo>
                  <a:pt x="159448" y="267461"/>
                </a:moveTo>
                <a:lnTo>
                  <a:pt x="159448" y="235216"/>
                </a:lnTo>
                <a:cubicBezTo>
                  <a:pt x="173495" y="232854"/>
                  <a:pt x="186461" y="227355"/>
                  <a:pt x="197599" y="219430"/>
                </a:cubicBezTo>
                <a:lnTo>
                  <a:pt x="220396" y="242214"/>
                </a:lnTo>
                <a:lnTo>
                  <a:pt x="242214" y="220395"/>
                </a:lnTo>
                <a:lnTo>
                  <a:pt x="219430" y="197599"/>
                </a:lnTo>
                <a:cubicBezTo>
                  <a:pt x="227355" y="186461"/>
                  <a:pt x="232854" y="173494"/>
                  <a:pt x="235216" y="159448"/>
                </a:cubicBezTo>
                <a:lnTo>
                  <a:pt x="267462" y="159448"/>
                </a:lnTo>
                <a:lnTo>
                  <a:pt x="267462" y="128587"/>
                </a:lnTo>
                <a:lnTo>
                  <a:pt x="235216" y="128587"/>
                </a:lnTo>
                <a:cubicBezTo>
                  <a:pt x="232854" y="114541"/>
                  <a:pt x="227355" y="101574"/>
                  <a:pt x="219430" y="90436"/>
                </a:cubicBezTo>
                <a:lnTo>
                  <a:pt x="242214" y="67640"/>
                </a:lnTo>
                <a:lnTo>
                  <a:pt x="220396" y="45821"/>
                </a:lnTo>
                <a:lnTo>
                  <a:pt x="197599" y="68605"/>
                </a:lnTo>
                <a:cubicBezTo>
                  <a:pt x="186461" y="60667"/>
                  <a:pt x="173495" y="55181"/>
                  <a:pt x="159448" y="52819"/>
                </a:cubicBezTo>
                <a:lnTo>
                  <a:pt x="159448" y="20574"/>
                </a:lnTo>
                <a:lnTo>
                  <a:pt x="128587" y="20574"/>
                </a:lnTo>
                <a:lnTo>
                  <a:pt x="128587" y="52819"/>
                </a:lnTo>
                <a:cubicBezTo>
                  <a:pt x="114541" y="55181"/>
                  <a:pt x="101574" y="60667"/>
                  <a:pt x="90436" y="68605"/>
                </a:cubicBezTo>
                <a:lnTo>
                  <a:pt x="67640" y="45821"/>
                </a:lnTo>
                <a:lnTo>
                  <a:pt x="45821" y="67640"/>
                </a:lnTo>
                <a:lnTo>
                  <a:pt x="68605" y="90436"/>
                </a:lnTo>
                <a:cubicBezTo>
                  <a:pt x="60680" y="101574"/>
                  <a:pt x="55181" y="114541"/>
                  <a:pt x="52819" y="128587"/>
                </a:cubicBezTo>
                <a:lnTo>
                  <a:pt x="20574" y="128587"/>
                </a:lnTo>
                <a:lnTo>
                  <a:pt x="20574" y="159448"/>
                </a:lnTo>
                <a:lnTo>
                  <a:pt x="52819" y="159448"/>
                </a:lnTo>
                <a:cubicBezTo>
                  <a:pt x="55181" y="173494"/>
                  <a:pt x="60680" y="186461"/>
                  <a:pt x="68605" y="197599"/>
                </a:cubicBezTo>
                <a:lnTo>
                  <a:pt x="45821" y="220395"/>
                </a:lnTo>
                <a:lnTo>
                  <a:pt x="67640" y="242214"/>
                </a:lnTo>
                <a:lnTo>
                  <a:pt x="90436" y="219430"/>
                </a:lnTo>
                <a:cubicBezTo>
                  <a:pt x="101574" y="227355"/>
                  <a:pt x="114541" y="232854"/>
                  <a:pt x="128587" y="235216"/>
                </a:cubicBezTo>
                <a:lnTo>
                  <a:pt x="128587" y="267461"/>
                </a:lnTo>
                <a:close/>
                <a:moveTo>
                  <a:pt x="108013" y="288036"/>
                </a:moveTo>
                <a:lnTo>
                  <a:pt x="108013" y="267461"/>
                </a:lnTo>
                <a:lnTo>
                  <a:pt x="108013" y="251231"/>
                </a:lnTo>
                <a:cubicBezTo>
                  <a:pt x="103086" y="249593"/>
                  <a:pt x="98298" y="247611"/>
                  <a:pt x="93662" y="245287"/>
                </a:cubicBezTo>
                <a:lnTo>
                  <a:pt x="82194" y="256768"/>
                </a:lnTo>
                <a:lnTo>
                  <a:pt x="67640" y="271310"/>
                </a:lnTo>
                <a:lnTo>
                  <a:pt x="53086" y="256768"/>
                </a:lnTo>
                <a:lnTo>
                  <a:pt x="31267" y="234949"/>
                </a:lnTo>
                <a:lnTo>
                  <a:pt x="16725" y="220395"/>
                </a:lnTo>
                <a:lnTo>
                  <a:pt x="31267" y="205854"/>
                </a:lnTo>
                <a:lnTo>
                  <a:pt x="42748" y="194373"/>
                </a:lnTo>
                <a:cubicBezTo>
                  <a:pt x="40424" y="189737"/>
                  <a:pt x="38443" y="184950"/>
                  <a:pt x="36804" y="180022"/>
                </a:cubicBezTo>
                <a:lnTo>
                  <a:pt x="0" y="180022"/>
                </a:lnTo>
                <a:lnTo>
                  <a:pt x="0" y="159448"/>
                </a:lnTo>
                <a:lnTo>
                  <a:pt x="0" y="128587"/>
                </a:lnTo>
                <a:lnTo>
                  <a:pt x="0" y="108013"/>
                </a:lnTo>
                <a:lnTo>
                  <a:pt x="36804" y="108013"/>
                </a:lnTo>
                <a:cubicBezTo>
                  <a:pt x="38443" y="103085"/>
                  <a:pt x="40424" y="98298"/>
                  <a:pt x="42748" y="93662"/>
                </a:cubicBezTo>
                <a:lnTo>
                  <a:pt x="31267" y="82194"/>
                </a:lnTo>
                <a:lnTo>
                  <a:pt x="16725" y="67640"/>
                </a:lnTo>
                <a:lnTo>
                  <a:pt x="31267" y="53086"/>
                </a:lnTo>
                <a:lnTo>
                  <a:pt x="53086" y="31267"/>
                </a:lnTo>
                <a:lnTo>
                  <a:pt x="67640" y="16725"/>
                </a:lnTo>
                <a:lnTo>
                  <a:pt x="82194" y="31267"/>
                </a:lnTo>
                <a:lnTo>
                  <a:pt x="93662" y="42748"/>
                </a:lnTo>
                <a:cubicBezTo>
                  <a:pt x="98298" y="40424"/>
                  <a:pt x="103086" y="38442"/>
                  <a:pt x="108013" y="36804"/>
                </a:cubicBezTo>
                <a:lnTo>
                  <a:pt x="108013" y="20574"/>
                </a:lnTo>
                <a:lnTo>
                  <a:pt x="108013" y="0"/>
                </a:lnTo>
                <a:lnTo>
                  <a:pt x="180022" y="0"/>
                </a:lnTo>
                <a:lnTo>
                  <a:pt x="180022" y="20574"/>
                </a:lnTo>
                <a:lnTo>
                  <a:pt x="180022" y="36804"/>
                </a:lnTo>
                <a:cubicBezTo>
                  <a:pt x="184950" y="38442"/>
                  <a:pt x="189738" y="40424"/>
                  <a:pt x="194373" y="42748"/>
                </a:cubicBezTo>
                <a:lnTo>
                  <a:pt x="205854" y="31267"/>
                </a:lnTo>
                <a:lnTo>
                  <a:pt x="220396" y="16725"/>
                </a:lnTo>
                <a:lnTo>
                  <a:pt x="234950" y="31267"/>
                </a:lnTo>
                <a:lnTo>
                  <a:pt x="256768" y="53086"/>
                </a:lnTo>
                <a:lnTo>
                  <a:pt x="271310" y="67640"/>
                </a:lnTo>
                <a:lnTo>
                  <a:pt x="256768" y="82194"/>
                </a:lnTo>
                <a:lnTo>
                  <a:pt x="245287" y="93662"/>
                </a:lnTo>
                <a:cubicBezTo>
                  <a:pt x="247612" y="98298"/>
                  <a:pt x="249593" y="103085"/>
                  <a:pt x="251231" y="108013"/>
                </a:cubicBezTo>
                <a:lnTo>
                  <a:pt x="288032" y="108013"/>
                </a:lnTo>
                <a:lnTo>
                  <a:pt x="288032" y="180022"/>
                </a:lnTo>
                <a:lnTo>
                  <a:pt x="251231" y="180022"/>
                </a:lnTo>
                <a:cubicBezTo>
                  <a:pt x="249593" y="184950"/>
                  <a:pt x="247612" y="189737"/>
                  <a:pt x="245287" y="194373"/>
                </a:cubicBezTo>
                <a:lnTo>
                  <a:pt x="256768" y="205854"/>
                </a:lnTo>
                <a:lnTo>
                  <a:pt x="271310" y="220395"/>
                </a:lnTo>
                <a:lnTo>
                  <a:pt x="256768" y="234949"/>
                </a:lnTo>
                <a:lnTo>
                  <a:pt x="234950" y="256768"/>
                </a:lnTo>
                <a:lnTo>
                  <a:pt x="220396" y="271310"/>
                </a:lnTo>
                <a:lnTo>
                  <a:pt x="205854" y="256768"/>
                </a:lnTo>
                <a:lnTo>
                  <a:pt x="194373" y="245287"/>
                </a:lnTo>
                <a:cubicBezTo>
                  <a:pt x="189738" y="247611"/>
                  <a:pt x="184950" y="249593"/>
                  <a:pt x="180022" y="251231"/>
                </a:cubicBezTo>
                <a:lnTo>
                  <a:pt x="180022" y="267461"/>
                </a:lnTo>
                <a:lnTo>
                  <a:pt x="180022" y="288036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6C8EE25E-353F-406C-2539-0EB2D78B31BF}"/>
              </a:ext>
            </a:extLst>
          </p:cNvPr>
          <p:cNvSpPr/>
          <p:nvPr/>
        </p:nvSpPr>
        <p:spPr>
          <a:xfrm>
            <a:off x="7617231" y="3974071"/>
            <a:ext cx="1298169" cy="466192"/>
          </a:xfrm>
          <a:custGeom>
            <a:avLst/>
            <a:gdLst/>
            <a:ahLst/>
            <a:cxnLst/>
            <a:rect l="l" t="t" r="r" b="b"/>
            <a:pathLst>
              <a:path w="1298169" h="466192">
                <a:moveTo>
                  <a:pt x="0" y="466192"/>
                </a:moveTo>
                <a:lnTo>
                  <a:pt x="1298169" y="466192"/>
                </a:lnTo>
                <a:lnTo>
                  <a:pt x="12981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30D9306-A473-58AC-2F86-E798E9CE26AC}"/>
              </a:ext>
            </a:extLst>
          </p:cNvPr>
          <p:cNvSpPr txBox="1"/>
          <p:nvPr/>
        </p:nvSpPr>
        <p:spPr>
          <a:xfrm>
            <a:off x="7735967" y="4116409"/>
            <a:ext cx="12446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External Sinks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7ADE8A-7E58-15DE-71C3-50688B990D29}"/>
              </a:ext>
            </a:extLst>
          </p:cNvPr>
          <p:cNvSpPr txBox="1"/>
          <p:nvPr/>
        </p:nvSpPr>
        <p:spPr>
          <a:xfrm>
            <a:off x="7780163" y="6686787"/>
            <a:ext cx="10795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Event Brokers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64C8562B-B0CB-3BEE-A750-16027924F48C}"/>
              </a:ext>
            </a:extLst>
          </p:cNvPr>
          <p:cNvSpPr/>
          <p:nvPr/>
        </p:nvSpPr>
        <p:spPr>
          <a:xfrm>
            <a:off x="8114635" y="6368495"/>
            <a:ext cx="299962" cy="271183"/>
          </a:xfrm>
          <a:custGeom>
            <a:avLst/>
            <a:gdLst/>
            <a:ahLst/>
            <a:cxnLst/>
            <a:rect l="l" t="t" r="r" b="b"/>
            <a:pathLst>
              <a:path w="299962" h="271183">
                <a:moveTo>
                  <a:pt x="149987" y="0"/>
                </a:moveTo>
                <a:lnTo>
                  <a:pt x="68745" y="36931"/>
                </a:lnTo>
                <a:lnTo>
                  <a:pt x="68745" y="111925"/>
                </a:lnTo>
                <a:lnTo>
                  <a:pt x="0" y="143167"/>
                </a:lnTo>
                <a:lnTo>
                  <a:pt x="0" y="234252"/>
                </a:lnTo>
                <a:lnTo>
                  <a:pt x="81229" y="271183"/>
                </a:lnTo>
                <a:lnTo>
                  <a:pt x="149987" y="239941"/>
                </a:lnTo>
                <a:lnTo>
                  <a:pt x="218732" y="271183"/>
                </a:lnTo>
                <a:lnTo>
                  <a:pt x="299961" y="234252"/>
                </a:lnTo>
                <a:lnTo>
                  <a:pt x="299961" y="143167"/>
                </a:lnTo>
                <a:lnTo>
                  <a:pt x="231216" y="111925"/>
                </a:lnTo>
                <a:lnTo>
                  <a:pt x="231216" y="36931"/>
                </a:lnTo>
                <a:close/>
                <a:moveTo>
                  <a:pt x="111443" y="44971"/>
                </a:moveTo>
                <a:lnTo>
                  <a:pt x="149987" y="27457"/>
                </a:lnTo>
                <a:lnTo>
                  <a:pt x="188519" y="44971"/>
                </a:lnTo>
                <a:lnTo>
                  <a:pt x="149987" y="62497"/>
                </a:lnTo>
                <a:close/>
                <a:moveTo>
                  <a:pt x="162484" y="84277"/>
                </a:moveTo>
                <a:lnTo>
                  <a:pt x="206222" y="64389"/>
                </a:lnTo>
                <a:lnTo>
                  <a:pt x="206222" y="111925"/>
                </a:lnTo>
                <a:lnTo>
                  <a:pt x="162484" y="131800"/>
                </a:lnTo>
                <a:close/>
                <a:moveTo>
                  <a:pt x="93738" y="111925"/>
                </a:moveTo>
                <a:lnTo>
                  <a:pt x="93738" y="64389"/>
                </a:lnTo>
                <a:lnTo>
                  <a:pt x="137478" y="84277"/>
                </a:lnTo>
                <a:lnTo>
                  <a:pt x="137478" y="131813"/>
                </a:lnTo>
                <a:close/>
                <a:moveTo>
                  <a:pt x="180175" y="151219"/>
                </a:moveTo>
                <a:lnTo>
                  <a:pt x="218732" y="133693"/>
                </a:lnTo>
                <a:lnTo>
                  <a:pt x="257264" y="151219"/>
                </a:lnTo>
                <a:lnTo>
                  <a:pt x="218732" y="168745"/>
                </a:lnTo>
                <a:close/>
                <a:moveTo>
                  <a:pt x="42697" y="151219"/>
                </a:moveTo>
                <a:lnTo>
                  <a:pt x="81229" y="133693"/>
                </a:lnTo>
                <a:lnTo>
                  <a:pt x="119773" y="151219"/>
                </a:lnTo>
                <a:lnTo>
                  <a:pt x="81229" y="168745"/>
                </a:lnTo>
                <a:close/>
                <a:moveTo>
                  <a:pt x="231216" y="190500"/>
                </a:moveTo>
                <a:lnTo>
                  <a:pt x="274968" y="170624"/>
                </a:lnTo>
                <a:lnTo>
                  <a:pt x="274968" y="218148"/>
                </a:lnTo>
                <a:lnTo>
                  <a:pt x="231216" y="238036"/>
                </a:lnTo>
                <a:close/>
                <a:moveTo>
                  <a:pt x="162484" y="218160"/>
                </a:moveTo>
                <a:lnTo>
                  <a:pt x="162484" y="170624"/>
                </a:lnTo>
                <a:lnTo>
                  <a:pt x="206222" y="190500"/>
                </a:lnTo>
                <a:lnTo>
                  <a:pt x="206222" y="238036"/>
                </a:lnTo>
                <a:close/>
                <a:moveTo>
                  <a:pt x="93738" y="190500"/>
                </a:moveTo>
                <a:lnTo>
                  <a:pt x="137478" y="170624"/>
                </a:lnTo>
                <a:lnTo>
                  <a:pt x="137478" y="218160"/>
                </a:lnTo>
                <a:lnTo>
                  <a:pt x="93738" y="238036"/>
                </a:lnTo>
                <a:close/>
                <a:moveTo>
                  <a:pt x="25006" y="218148"/>
                </a:moveTo>
                <a:lnTo>
                  <a:pt x="25006" y="170624"/>
                </a:lnTo>
                <a:lnTo>
                  <a:pt x="68745" y="190500"/>
                </a:lnTo>
                <a:lnTo>
                  <a:pt x="68745" y="238036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89" name="Freeform 188">
            <a:extLst>
              <a:ext uri="{FF2B5EF4-FFF2-40B4-BE49-F238E27FC236}">
                <a16:creationId xmlns:a16="http://schemas.microsoft.com/office/drawing/2014/main" id="{EFD03424-2FD3-D946-7D84-60242FF7A000}"/>
              </a:ext>
            </a:extLst>
          </p:cNvPr>
          <p:cNvSpPr/>
          <p:nvPr/>
        </p:nvSpPr>
        <p:spPr>
          <a:xfrm>
            <a:off x="8156613" y="4551235"/>
            <a:ext cx="216017" cy="288024"/>
          </a:xfrm>
          <a:custGeom>
            <a:avLst/>
            <a:gdLst/>
            <a:ahLst/>
            <a:cxnLst/>
            <a:rect l="l" t="t" r="r" b="b"/>
            <a:pathLst>
              <a:path w="216017" h="288024">
                <a:moveTo>
                  <a:pt x="108003" y="266700"/>
                </a:moveTo>
                <a:cubicBezTo>
                  <a:pt x="156607" y="266700"/>
                  <a:pt x="187671" y="254699"/>
                  <a:pt x="194414" y="248032"/>
                </a:cubicBezTo>
                <a:lnTo>
                  <a:pt x="194414" y="218695"/>
                </a:lnTo>
                <a:cubicBezTo>
                  <a:pt x="172812" y="229362"/>
                  <a:pt x="140401" y="234697"/>
                  <a:pt x="108003" y="234697"/>
                </a:cubicBezTo>
                <a:cubicBezTo>
                  <a:pt x="75606" y="234697"/>
                  <a:pt x="43196" y="229362"/>
                  <a:pt x="21593" y="218695"/>
                </a:cubicBezTo>
                <a:lnTo>
                  <a:pt x="21593" y="248032"/>
                </a:lnTo>
                <a:cubicBezTo>
                  <a:pt x="28349" y="254699"/>
                  <a:pt x="59401" y="266700"/>
                  <a:pt x="108003" y="266700"/>
                </a:cubicBezTo>
                <a:close/>
                <a:moveTo>
                  <a:pt x="108003" y="213361"/>
                </a:moveTo>
                <a:cubicBezTo>
                  <a:pt x="164722" y="213361"/>
                  <a:pt x="194414" y="197358"/>
                  <a:pt x="194414" y="192024"/>
                </a:cubicBezTo>
                <a:lnTo>
                  <a:pt x="194414" y="165355"/>
                </a:lnTo>
                <a:cubicBezTo>
                  <a:pt x="172812" y="176023"/>
                  <a:pt x="140401" y="181357"/>
                  <a:pt x="108003" y="181357"/>
                </a:cubicBezTo>
                <a:cubicBezTo>
                  <a:pt x="75606" y="181357"/>
                  <a:pt x="43196" y="176023"/>
                  <a:pt x="21593" y="165355"/>
                </a:cubicBezTo>
                <a:lnTo>
                  <a:pt x="21593" y="192024"/>
                </a:lnTo>
                <a:cubicBezTo>
                  <a:pt x="21593" y="197358"/>
                  <a:pt x="51298" y="213361"/>
                  <a:pt x="108003" y="213361"/>
                </a:cubicBezTo>
                <a:close/>
                <a:moveTo>
                  <a:pt x="108003" y="160021"/>
                </a:moveTo>
                <a:cubicBezTo>
                  <a:pt x="164722" y="160021"/>
                  <a:pt x="194414" y="144019"/>
                  <a:pt x="194414" y="138685"/>
                </a:cubicBezTo>
                <a:lnTo>
                  <a:pt x="194414" y="112014"/>
                </a:lnTo>
                <a:cubicBezTo>
                  <a:pt x="172812" y="122683"/>
                  <a:pt x="140401" y="128017"/>
                  <a:pt x="108003" y="128017"/>
                </a:cubicBezTo>
                <a:cubicBezTo>
                  <a:pt x="75606" y="128017"/>
                  <a:pt x="43196" y="122683"/>
                  <a:pt x="21593" y="112014"/>
                </a:cubicBezTo>
                <a:lnTo>
                  <a:pt x="21593" y="138685"/>
                </a:lnTo>
                <a:cubicBezTo>
                  <a:pt x="21593" y="144019"/>
                  <a:pt x="51298" y="160021"/>
                  <a:pt x="108003" y="160021"/>
                </a:cubicBezTo>
                <a:close/>
                <a:moveTo>
                  <a:pt x="108003" y="106681"/>
                </a:moveTo>
                <a:cubicBezTo>
                  <a:pt x="164722" y="106681"/>
                  <a:pt x="194414" y="90679"/>
                  <a:pt x="194414" y="85345"/>
                </a:cubicBezTo>
                <a:lnTo>
                  <a:pt x="194414" y="60008"/>
                </a:lnTo>
                <a:cubicBezTo>
                  <a:pt x="174158" y="69343"/>
                  <a:pt x="143107" y="74676"/>
                  <a:pt x="108003" y="74676"/>
                </a:cubicBezTo>
                <a:cubicBezTo>
                  <a:pt x="72901" y="74676"/>
                  <a:pt x="41849" y="69343"/>
                  <a:pt x="21593" y="60008"/>
                </a:cubicBezTo>
                <a:lnTo>
                  <a:pt x="21593" y="85345"/>
                </a:lnTo>
                <a:cubicBezTo>
                  <a:pt x="21593" y="90679"/>
                  <a:pt x="51298" y="106681"/>
                  <a:pt x="108003" y="106681"/>
                </a:cubicBezTo>
                <a:close/>
                <a:moveTo>
                  <a:pt x="108003" y="53341"/>
                </a:moveTo>
                <a:cubicBezTo>
                  <a:pt x="151209" y="53341"/>
                  <a:pt x="180915" y="44006"/>
                  <a:pt x="191722" y="37338"/>
                </a:cubicBezTo>
                <a:cubicBezTo>
                  <a:pt x="180915" y="30671"/>
                  <a:pt x="151209" y="21337"/>
                  <a:pt x="108003" y="21337"/>
                </a:cubicBezTo>
                <a:cubicBezTo>
                  <a:pt x="64798" y="21337"/>
                  <a:pt x="35093" y="30671"/>
                  <a:pt x="24298" y="37338"/>
                </a:cubicBezTo>
                <a:cubicBezTo>
                  <a:pt x="35093" y="44006"/>
                  <a:pt x="64798" y="53341"/>
                  <a:pt x="108003" y="53341"/>
                </a:cubicBezTo>
                <a:close/>
                <a:moveTo>
                  <a:pt x="105211" y="288024"/>
                </a:moveTo>
                <a:lnTo>
                  <a:pt x="105211" y="288024"/>
                </a:lnTo>
                <a:cubicBezTo>
                  <a:pt x="47569" y="287496"/>
                  <a:pt x="787" y="270675"/>
                  <a:pt x="0" y="251197"/>
                </a:cubicBezTo>
                <a:lnTo>
                  <a:pt x="0" y="251197"/>
                </a:lnTo>
                <a:lnTo>
                  <a:pt x="0" y="36840"/>
                </a:lnTo>
                <a:lnTo>
                  <a:pt x="0" y="36840"/>
                </a:lnTo>
                <a:cubicBezTo>
                  <a:pt x="800" y="17049"/>
                  <a:pt x="49088" y="0"/>
                  <a:pt x="108003" y="0"/>
                </a:cubicBezTo>
                <a:cubicBezTo>
                  <a:pt x="167415" y="0"/>
                  <a:pt x="216017" y="17336"/>
                  <a:pt x="216017" y="37338"/>
                </a:cubicBezTo>
                <a:lnTo>
                  <a:pt x="216017" y="250699"/>
                </a:lnTo>
                <a:cubicBezTo>
                  <a:pt x="216017" y="270387"/>
                  <a:pt x="168930" y="287491"/>
                  <a:pt x="110796" y="288024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2565F4DB-59EF-CA08-1CBE-C290766F6185}"/>
              </a:ext>
            </a:extLst>
          </p:cNvPr>
          <p:cNvSpPr/>
          <p:nvPr/>
        </p:nvSpPr>
        <p:spPr>
          <a:xfrm>
            <a:off x="8156613" y="5563475"/>
            <a:ext cx="216017" cy="288024"/>
          </a:xfrm>
          <a:custGeom>
            <a:avLst/>
            <a:gdLst/>
            <a:ahLst/>
            <a:cxnLst/>
            <a:rect l="l" t="t" r="r" b="b"/>
            <a:pathLst>
              <a:path w="216017" h="288024">
                <a:moveTo>
                  <a:pt x="108003" y="266700"/>
                </a:moveTo>
                <a:cubicBezTo>
                  <a:pt x="156607" y="266700"/>
                  <a:pt x="187671" y="254699"/>
                  <a:pt x="194414" y="248031"/>
                </a:cubicBezTo>
                <a:lnTo>
                  <a:pt x="194414" y="218694"/>
                </a:lnTo>
                <a:cubicBezTo>
                  <a:pt x="172812" y="229362"/>
                  <a:pt x="140401" y="234696"/>
                  <a:pt x="108003" y="234696"/>
                </a:cubicBezTo>
                <a:cubicBezTo>
                  <a:pt x="75606" y="234696"/>
                  <a:pt x="43196" y="229362"/>
                  <a:pt x="21593" y="218694"/>
                </a:cubicBezTo>
                <a:lnTo>
                  <a:pt x="21593" y="248031"/>
                </a:lnTo>
                <a:cubicBezTo>
                  <a:pt x="28349" y="254699"/>
                  <a:pt x="59401" y="266700"/>
                  <a:pt x="108003" y="266700"/>
                </a:cubicBezTo>
                <a:close/>
                <a:moveTo>
                  <a:pt x="108003" y="213360"/>
                </a:moveTo>
                <a:cubicBezTo>
                  <a:pt x="164722" y="213360"/>
                  <a:pt x="194414" y="197358"/>
                  <a:pt x="194414" y="192024"/>
                </a:cubicBezTo>
                <a:lnTo>
                  <a:pt x="194414" y="165354"/>
                </a:lnTo>
                <a:cubicBezTo>
                  <a:pt x="172812" y="176022"/>
                  <a:pt x="140401" y="181356"/>
                  <a:pt x="108003" y="181356"/>
                </a:cubicBezTo>
                <a:cubicBezTo>
                  <a:pt x="75606" y="181356"/>
                  <a:pt x="43196" y="176022"/>
                  <a:pt x="21593" y="165354"/>
                </a:cubicBezTo>
                <a:lnTo>
                  <a:pt x="21593" y="192024"/>
                </a:lnTo>
                <a:cubicBezTo>
                  <a:pt x="21593" y="197358"/>
                  <a:pt x="51298" y="213360"/>
                  <a:pt x="108003" y="213360"/>
                </a:cubicBezTo>
                <a:close/>
                <a:moveTo>
                  <a:pt x="108003" y="160020"/>
                </a:moveTo>
                <a:cubicBezTo>
                  <a:pt x="164722" y="160020"/>
                  <a:pt x="194414" y="144018"/>
                  <a:pt x="194414" y="138684"/>
                </a:cubicBezTo>
                <a:lnTo>
                  <a:pt x="194414" y="112014"/>
                </a:lnTo>
                <a:cubicBezTo>
                  <a:pt x="172812" y="122682"/>
                  <a:pt x="140401" y="128016"/>
                  <a:pt x="108003" y="128016"/>
                </a:cubicBezTo>
                <a:cubicBezTo>
                  <a:pt x="75606" y="128016"/>
                  <a:pt x="43196" y="122682"/>
                  <a:pt x="21593" y="112014"/>
                </a:cubicBezTo>
                <a:lnTo>
                  <a:pt x="21593" y="138684"/>
                </a:lnTo>
                <a:cubicBezTo>
                  <a:pt x="21593" y="144018"/>
                  <a:pt x="51298" y="160020"/>
                  <a:pt x="108003" y="160020"/>
                </a:cubicBezTo>
                <a:close/>
                <a:moveTo>
                  <a:pt x="108003" y="106680"/>
                </a:moveTo>
                <a:cubicBezTo>
                  <a:pt x="164722" y="106680"/>
                  <a:pt x="194414" y="90678"/>
                  <a:pt x="194414" y="85344"/>
                </a:cubicBezTo>
                <a:lnTo>
                  <a:pt x="194414" y="60007"/>
                </a:lnTo>
                <a:cubicBezTo>
                  <a:pt x="174158" y="69342"/>
                  <a:pt x="143107" y="74676"/>
                  <a:pt x="108003" y="74676"/>
                </a:cubicBezTo>
                <a:cubicBezTo>
                  <a:pt x="72901" y="74676"/>
                  <a:pt x="41849" y="69342"/>
                  <a:pt x="21593" y="60007"/>
                </a:cubicBezTo>
                <a:lnTo>
                  <a:pt x="21593" y="85344"/>
                </a:lnTo>
                <a:cubicBezTo>
                  <a:pt x="21593" y="90678"/>
                  <a:pt x="51298" y="106680"/>
                  <a:pt x="108003" y="106680"/>
                </a:cubicBezTo>
                <a:close/>
                <a:moveTo>
                  <a:pt x="108003" y="53340"/>
                </a:moveTo>
                <a:cubicBezTo>
                  <a:pt x="151209" y="53340"/>
                  <a:pt x="180915" y="44005"/>
                  <a:pt x="191722" y="37338"/>
                </a:cubicBezTo>
                <a:cubicBezTo>
                  <a:pt x="180915" y="30670"/>
                  <a:pt x="151209" y="21336"/>
                  <a:pt x="108003" y="21336"/>
                </a:cubicBezTo>
                <a:cubicBezTo>
                  <a:pt x="64798" y="21336"/>
                  <a:pt x="35093" y="30670"/>
                  <a:pt x="24298" y="37338"/>
                </a:cubicBezTo>
                <a:cubicBezTo>
                  <a:pt x="35093" y="44005"/>
                  <a:pt x="64798" y="53340"/>
                  <a:pt x="108003" y="53340"/>
                </a:cubicBezTo>
                <a:close/>
                <a:moveTo>
                  <a:pt x="105363" y="288024"/>
                </a:moveTo>
                <a:cubicBezTo>
                  <a:pt x="47651" y="287524"/>
                  <a:pt x="788" y="270691"/>
                  <a:pt x="0" y="251197"/>
                </a:cubicBezTo>
                <a:lnTo>
                  <a:pt x="0" y="251197"/>
                </a:lnTo>
                <a:lnTo>
                  <a:pt x="0" y="36839"/>
                </a:lnTo>
                <a:lnTo>
                  <a:pt x="0" y="36839"/>
                </a:lnTo>
                <a:cubicBezTo>
                  <a:pt x="800" y="17048"/>
                  <a:pt x="49088" y="0"/>
                  <a:pt x="108003" y="0"/>
                </a:cubicBezTo>
                <a:cubicBezTo>
                  <a:pt x="167415" y="0"/>
                  <a:pt x="216017" y="17336"/>
                  <a:pt x="216017" y="37338"/>
                </a:cubicBezTo>
                <a:lnTo>
                  <a:pt x="216017" y="250698"/>
                </a:lnTo>
                <a:cubicBezTo>
                  <a:pt x="216017" y="270403"/>
                  <a:pt x="168848" y="287521"/>
                  <a:pt x="110644" y="288024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A0984F7-EF71-4195-9306-B0F7BA814DB5}"/>
              </a:ext>
            </a:extLst>
          </p:cNvPr>
          <p:cNvSpPr txBox="1"/>
          <p:nvPr/>
        </p:nvSpPr>
        <p:spPr>
          <a:xfrm>
            <a:off x="7764114" y="4873659"/>
            <a:ext cx="10414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File System/ HDFS/Object Storage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2094BD-CA3F-BAC3-1C93-7C3F9EBB9455}"/>
              </a:ext>
            </a:extLst>
          </p:cNvPr>
          <p:cNvSpPr txBox="1"/>
          <p:nvPr/>
        </p:nvSpPr>
        <p:spPr>
          <a:xfrm>
            <a:off x="7597032" y="5885900"/>
            <a:ext cx="1371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Data Lake, DWH, Databases</a:t>
            </a:r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F79FB0E4-6009-3D35-12FA-309EE6CDF63C}"/>
              </a:ext>
            </a:extLst>
          </p:cNvPr>
          <p:cNvSpPr/>
          <p:nvPr/>
        </p:nvSpPr>
        <p:spPr>
          <a:xfrm>
            <a:off x="7623581" y="3981247"/>
            <a:ext cx="1285469" cy="2959303"/>
          </a:xfrm>
          <a:custGeom>
            <a:avLst/>
            <a:gdLst/>
            <a:ahLst/>
            <a:cxnLst/>
            <a:rect l="l" t="t" r="r" b="b"/>
            <a:pathLst>
              <a:path w="1285469" h="2959303">
                <a:moveTo>
                  <a:pt x="0" y="2959303"/>
                </a:moveTo>
                <a:lnTo>
                  <a:pt x="1285469" y="2959303"/>
                </a:lnTo>
                <a:lnTo>
                  <a:pt x="1285469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F50332B-B41E-7D3E-A231-928A140D2F0C}"/>
              </a:ext>
            </a:extLst>
          </p:cNvPr>
          <p:cNvGrpSpPr/>
          <p:nvPr/>
        </p:nvGrpSpPr>
        <p:grpSpPr>
          <a:xfrm>
            <a:off x="6383795" y="4204707"/>
            <a:ext cx="798055" cy="289324"/>
            <a:chOff x="6383795" y="4204707"/>
            <a:chExt cx="798055" cy="289324"/>
          </a:xfrm>
        </p:grpSpPr>
        <p:cxnSp>
          <p:nvCxnSpPr>
            <p:cNvPr id="195" name="Connector 151">
              <a:extLst>
                <a:ext uri="{FF2B5EF4-FFF2-40B4-BE49-F238E27FC236}">
                  <a16:creationId xmlns:a16="http://schemas.microsoft.com/office/drawing/2014/main" id="{D78A5326-CB2C-3344-A2CC-4096B872083F}"/>
                </a:ext>
              </a:extLst>
            </p:cNvPr>
            <p:cNvCxnSpPr/>
            <p:nvPr/>
          </p:nvCxnSpPr>
          <p:spPr>
            <a:xfrm>
              <a:off x="6383795" y="4277044"/>
              <a:ext cx="0" cy="16877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196" name="Connector 152">
              <a:extLst>
                <a:ext uri="{FF2B5EF4-FFF2-40B4-BE49-F238E27FC236}">
                  <a16:creationId xmlns:a16="http://schemas.microsoft.com/office/drawing/2014/main" id="{EB4CC9C9-B80A-E7A2-5682-9167A879A0E2}"/>
                </a:ext>
              </a:extLst>
            </p:cNvPr>
            <p:cNvCxnSpPr/>
            <p:nvPr/>
          </p:nvCxnSpPr>
          <p:spPr>
            <a:xfrm>
              <a:off x="6458613" y="4494031"/>
              <a:ext cx="673354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197" name="Connector 153">
              <a:extLst>
                <a:ext uri="{FF2B5EF4-FFF2-40B4-BE49-F238E27FC236}">
                  <a16:creationId xmlns:a16="http://schemas.microsoft.com/office/drawing/2014/main" id="{885931BA-5E5B-AAFD-206E-CFFCC7361E9B}"/>
                </a:ext>
              </a:extLst>
            </p:cNvPr>
            <p:cNvCxnSpPr/>
            <p:nvPr/>
          </p:nvCxnSpPr>
          <p:spPr>
            <a:xfrm flipV="1">
              <a:off x="7181850" y="4252931"/>
              <a:ext cx="0" cy="16877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cxnSp>
          <p:nvCxnSpPr>
            <p:cNvPr id="198" name="Connector 154">
              <a:extLst>
                <a:ext uri="{FF2B5EF4-FFF2-40B4-BE49-F238E27FC236}">
                  <a16:creationId xmlns:a16="http://schemas.microsoft.com/office/drawing/2014/main" id="{E402AD88-6E7D-37C3-DF64-690630A345C6}"/>
                </a:ext>
              </a:extLst>
            </p:cNvPr>
            <p:cNvCxnSpPr/>
            <p:nvPr/>
          </p:nvCxnSpPr>
          <p:spPr>
            <a:xfrm flipH="1">
              <a:off x="6433678" y="4204714"/>
              <a:ext cx="673354" cy="0"/>
            </a:xfrm>
            <a:prstGeom prst="line">
              <a:avLst/>
            </a:prstGeom>
            <a:noFill/>
            <a:ln w="12700" cap="sq">
              <a:solidFill>
                <a:srgbClr val="002855"/>
              </a:solidFill>
              <a:prstDash val="lgDash"/>
            </a:ln>
          </p:spPr>
        </p:cxnSp>
        <p:sp>
          <p:nvSpPr>
            <p:cNvPr id="199" name="Freeform 155">
              <a:extLst>
                <a:ext uri="{FF2B5EF4-FFF2-40B4-BE49-F238E27FC236}">
                  <a16:creationId xmlns:a16="http://schemas.microsoft.com/office/drawing/2014/main" id="{B9E4F48A-B6FD-0794-C905-77883BF97137}"/>
                </a:ext>
              </a:extLst>
            </p:cNvPr>
            <p:cNvSpPr/>
            <p:nvPr/>
          </p:nvSpPr>
          <p:spPr>
            <a:xfrm>
              <a:off x="6383795" y="4204707"/>
              <a:ext cx="798055" cy="289319"/>
            </a:xfrm>
            <a:custGeom>
              <a:avLst/>
              <a:gdLst/>
              <a:ahLst/>
              <a:cxnLst/>
              <a:rect l="l" t="t" r="r" b="b"/>
              <a:pathLst>
                <a:path w="798055" h="289319">
                  <a:moveTo>
                    <a:pt x="0" y="265214"/>
                  </a:moveTo>
                  <a:lnTo>
                    <a:pt x="0" y="289319"/>
                  </a:lnTo>
                  <a:lnTo>
                    <a:pt x="24943" y="289319"/>
                  </a:lnTo>
                  <a:moveTo>
                    <a:pt x="773112" y="289319"/>
                  </a:moveTo>
                  <a:lnTo>
                    <a:pt x="798055" y="289319"/>
                  </a:lnTo>
                  <a:lnTo>
                    <a:pt x="798055" y="265214"/>
                  </a:lnTo>
                  <a:moveTo>
                    <a:pt x="798055" y="24117"/>
                  </a:moveTo>
                  <a:lnTo>
                    <a:pt x="798055" y="0"/>
                  </a:lnTo>
                  <a:lnTo>
                    <a:pt x="773112" y="0"/>
                  </a:lnTo>
                  <a:moveTo>
                    <a:pt x="24943" y="0"/>
                  </a:moveTo>
                  <a:lnTo>
                    <a:pt x="0" y="0"/>
                  </a:lnTo>
                  <a:lnTo>
                    <a:pt x="0" y="24117"/>
                  </a:lnTo>
                </a:path>
              </a:pathLst>
            </a:custGeom>
            <a:noFill/>
            <a:ln w="1270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00" name="Freeform 156">
              <a:extLst>
                <a:ext uri="{FF2B5EF4-FFF2-40B4-BE49-F238E27FC236}">
                  <a16:creationId xmlns:a16="http://schemas.microsoft.com/office/drawing/2014/main" id="{3CD3F4A6-415E-9048-6E8B-937854C5809A}"/>
                </a:ext>
              </a:extLst>
            </p:cNvPr>
            <p:cNvSpPr/>
            <p:nvPr/>
          </p:nvSpPr>
          <p:spPr>
            <a:xfrm>
              <a:off x="6414281" y="4226933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120650" y="241300"/>
                  </a:moveTo>
                  <a:cubicBezTo>
                    <a:pt x="187287" y="241300"/>
                    <a:pt x="241300" y="187287"/>
                    <a:pt x="241300" y="120650"/>
                  </a:cubicBezTo>
                  <a:cubicBezTo>
                    <a:pt x="241300" y="54013"/>
                    <a:pt x="187287" y="0"/>
                    <a:pt x="120650" y="0"/>
                  </a:cubicBezTo>
                  <a:cubicBezTo>
                    <a:pt x="54013" y="0"/>
                    <a:pt x="0" y="54013"/>
                    <a:pt x="0" y="120650"/>
                  </a:cubicBezTo>
                  <a:cubicBezTo>
                    <a:pt x="0" y="187287"/>
                    <a:pt x="54013" y="241300"/>
                    <a:pt x="120650" y="241300"/>
                  </a:cubicBezTo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80490258-E5AB-4E24-EDA3-B0C289C4401A}"/>
              </a:ext>
            </a:extLst>
          </p:cNvPr>
          <p:cNvSpPr txBox="1"/>
          <p:nvPr/>
        </p:nvSpPr>
        <p:spPr>
          <a:xfrm>
            <a:off x="6414943" y="4287081"/>
            <a:ext cx="279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f(E3)</a:t>
            </a: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5312D57E-6A5A-593B-66D2-F4EDF2CBE48A}"/>
              </a:ext>
            </a:extLst>
          </p:cNvPr>
          <p:cNvSpPr/>
          <p:nvPr/>
        </p:nvSpPr>
        <p:spPr>
          <a:xfrm>
            <a:off x="6664292" y="422693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48593CD-F042-BFBD-2DB8-5F410EA6F20D}"/>
              </a:ext>
            </a:extLst>
          </p:cNvPr>
          <p:cNvSpPr txBox="1"/>
          <p:nvPr/>
        </p:nvSpPr>
        <p:spPr>
          <a:xfrm>
            <a:off x="6666834" y="4287079"/>
            <a:ext cx="279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f(E2)</a:t>
            </a: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DBB6B872-401E-32CC-6CC4-312CEE5655BF}"/>
              </a:ext>
            </a:extLst>
          </p:cNvPr>
          <p:cNvSpPr/>
          <p:nvPr/>
        </p:nvSpPr>
        <p:spPr>
          <a:xfrm>
            <a:off x="6914302" y="422693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2BCE408-E9A4-EE6D-F787-69D7C2E56D88}"/>
              </a:ext>
            </a:extLst>
          </p:cNvPr>
          <p:cNvSpPr txBox="1"/>
          <p:nvPr/>
        </p:nvSpPr>
        <p:spPr>
          <a:xfrm>
            <a:off x="6924718" y="4287079"/>
            <a:ext cx="279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f(E1)</a:t>
            </a:r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E17288F9-D5A9-7F7D-FC4E-56C466CBCAFB}"/>
              </a:ext>
            </a:extLst>
          </p:cNvPr>
          <p:cNvSpPr/>
          <p:nvPr/>
        </p:nvSpPr>
        <p:spPr>
          <a:xfrm>
            <a:off x="6659415" y="3078811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CC7A398-3515-B0B4-7523-596CB2369003}"/>
              </a:ext>
            </a:extLst>
          </p:cNvPr>
          <p:cNvSpPr txBox="1"/>
          <p:nvPr/>
        </p:nvSpPr>
        <p:spPr>
          <a:xfrm>
            <a:off x="6669832" y="3138959"/>
            <a:ext cx="279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f(E1)</a:t>
            </a: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CB623CC1-EC5B-FB0B-E965-B527FC4EE7C9}"/>
              </a:ext>
            </a:extLst>
          </p:cNvPr>
          <p:cNvSpPr/>
          <p:nvPr/>
        </p:nvSpPr>
        <p:spPr>
          <a:xfrm>
            <a:off x="1612900" y="435627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4"/>
                  <a:pt x="187287" y="0"/>
                  <a:pt x="120650" y="0"/>
                </a:cubicBezTo>
                <a:cubicBezTo>
                  <a:pt x="54013" y="0"/>
                  <a:pt x="0" y="54014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EEB12E-9B32-98C2-6257-DB25C7AD0FAB}"/>
              </a:ext>
            </a:extLst>
          </p:cNvPr>
          <p:cNvSpPr txBox="1"/>
          <p:nvPr/>
        </p:nvSpPr>
        <p:spPr>
          <a:xfrm>
            <a:off x="1669339" y="4416417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E3</a:t>
            </a: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60A61529-B6C0-760D-49BE-9009F3334771}"/>
              </a:ext>
            </a:extLst>
          </p:cNvPr>
          <p:cNvSpPr/>
          <p:nvPr/>
        </p:nvSpPr>
        <p:spPr>
          <a:xfrm>
            <a:off x="1800263" y="28511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70DA78B-3D3C-1A2E-2C21-47DFDFE2AF95}"/>
              </a:ext>
            </a:extLst>
          </p:cNvPr>
          <p:cNvSpPr txBox="1"/>
          <p:nvPr/>
        </p:nvSpPr>
        <p:spPr>
          <a:xfrm>
            <a:off x="1858582" y="2911267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E2</a:t>
            </a:r>
          </a:p>
        </p:txBody>
      </p:sp>
      <p:sp>
        <p:nvSpPr>
          <p:cNvPr id="212" name="Freeform 211">
            <a:extLst>
              <a:ext uri="{FF2B5EF4-FFF2-40B4-BE49-F238E27FC236}">
                <a16:creationId xmlns:a16="http://schemas.microsoft.com/office/drawing/2014/main" id="{B9663F55-9E1C-B775-5157-436B6F48F094}"/>
              </a:ext>
            </a:extLst>
          </p:cNvPr>
          <p:cNvSpPr/>
          <p:nvPr/>
        </p:nvSpPr>
        <p:spPr>
          <a:xfrm>
            <a:off x="1987626" y="260978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32AC49A-E05E-709E-66AB-3DEB51655C2F}"/>
              </a:ext>
            </a:extLst>
          </p:cNvPr>
          <p:cNvSpPr txBox="1"/>
          <p:nvPr/>
        </p:nvSpPr>
        <p:spPr>
          <a:xfrm>
            <a:off x="2054327" y="2669936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E1</a:t>
            </a: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A2FED594-5FDC-F10D-A67E-0E262AB16A12}"/>
              </a:ext>
            </a:extLst>
          </p:cNvPr>
          <p:cNvSpPr/>
          <p:nvPr/>
        </p:nvSpPr>
        <p:spPr>
          <a:xfrm>
            <a:off x="4290389" y="260978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B18FA23-AE61-37FE-2027-26E9C29C787A}"/>
              </a:ext>
            </a:extLst>
          </p:cNvPr>
          <p:cNvSpPr txBox="1"/>
          <p:nvPr/>
        </p:nvSpPr>
        <p:spPr>
          <a:xfrm>
            <a:off x="4348707" y="2669936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E2</a:t>
            </a: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D0A81ABD-AE95-84C1-44AA-A24C268FF5AF}"/>
              </a:ext>
            </a:extLst>
          </p:cNvPr>
          <p:cNvSpPr/>
          <p:nvPr/>
        </p:nvSpPr>
        <p:spPr>
          <a:xfrm>
            <a:off x="4049757" y="260978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4913888-C551-F7D7-61A0-373ABED2A883}"/>
              </a:ext>
            </a:extLst>
          </p:cNvPr>
          <p:cNvSpPr txBox="1"/>
          <p:nvPr/>
        </p:nvSpPr>
        <p:spPr>
          <a:xfrm>
            <a:off x="4106196" y="2669936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E3</a:t>
            </a:r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A8896353-A3BF-5CFC-C035-407B9C3D67A5}"/>
              </a:ext>
            </a:extLst>
          </p:cNvPr>
          <p:cNvSpPr/>
          <p:nvPr/>
        </p:nvSpPr>
        <p:spPr>
          <a:xfrm>
            <a:off x="4531021" y="260978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C250628-D24C-25F2-D1FC-BE49FE34E635}"/>
              </a:ext>
            </a:extLst>
          </p:cNvPr>
          <p:cNvSpPr txBox="1"/>
          <p:nvPr/>
        </p:nvSpPr>
        <p:spPr>
          <a:xfrm>
            <a:off x="4597720" y="2669936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E1</a:t>
            </a:r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B13F92D8-68A4-FE57-B09C-4C96499D0DB1}"/>
              </a:ext>
            </a:extLst>
          </p:cNvPr>
          <p:cNvSpPr/>
          <p:nvPr/>
        </p:nvSpPr>
        <p:spPr>
          <a:xfrm>
            <a:off x="4290389" y="305435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1D1E7DA-2E62-3497-8806-9E4F41A5C135}"/>
              </a:ext>
            </a:extLst>
          </p:cNvPr>
          <p:cNvSpPr txBox="1"/>
          <p:nvPr/>
        </p:nvSpPr>
        <p:spPr>
          <a:xfrm>
            <a:off x="4348707" y="3114497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E2</a:t>
            </a:r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83CE160A-D566-154A-C3DA-26F926FA11EF}"/>
              </a:ext>
            </a:extLst>
          </p:cNvPr>
          <p:cNvSpPr/>
          <p:nvPr/>
        </p:nvSpPr>
        <p:spPr>
          <a:xfrm>
            <a:off x="4049757" y="305435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3D67E3B-53D9-3993-9ACA-95A8E2DE20AE}"/>
              </a:ext>
            </a:extLst>
          </p:cNvPr>
          <p:cNvSpPr txBox="1"/>
          <p:nvPr/>
        </p:nvSpPr>
        <p:spPr>
          <a:xfrm>
            <a:off x="4106196" y="3114497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E3</a:t>
            </a:r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45F53E72-A48A-37E1-B186-80338445B56D}"/>
              </a:ext>
            </a:extLst>
          </p:cNvPr>
          <p:cNvSpPr/>
          <p:nvPr/>
        </p:nvSpPr>
        <p:spPr>
          <a:xfrm>
            <a:off x="4531021" y="305435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120650" y="241300"/>
                </a:moveTo>
                <a:cubicBezTo>
                  <a:pt x="187287" y="241300"/>
                  <a:pt x="241300" y="187287"/>
                  <a:pt x="241300" y="120650"/>
                </a:cubicBezTo>
                <a:cubicBezTo>
                  <a:pt x="241300" y="54013"/>
                  <a:pt x="187287" y="0"/>
                  <a:pt x="120650" y="0"/>
                </a:cubicBezTo>
                <a:cubicBezTo>
                  <a:pt x="54013" y="0"/>
                  <a:pt x="0" y="54013"/>
                  <a:pt x="0" y="120650"/>
                </a:cubicBezTo>
                <a:cubicBezTo>
                  <a:pt x="0" y="187287"/>
                  <a:pt x="54013" y="241300"/>
                  <a:pt x="120650" y="2413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2DED73FF-69F1-B3CD-8E7B-71DF05366463}"/>
              </a:ext>
            </a:extLst>
          </p:cNvPr>
          <p:cNvSpPr txBox="1"/>
          <p:nvPr/>
        </p:nvSpPr>
        <p:spPr>
          <a:xfrm>
            <a:off x="4597720" y="3114497"/>
            <a:ext cx="1524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E1</a:t>
            </a:r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DA45C15F-5448-5A8A-E454-1BFE1A84349A}"/>
              </a:ext>
            </a:extLst>
          </p:cNvPr>
          <p:cNvSpPr/>
          <p:nvPr/>
        </p:nvSpPr>
        <p:spPr>
          <a:xfrm>
            <a:off x="7618413" y="2081047"/>
            <a:ext cx="1293800" cy="656692"/>
          </a:xfrm>
          <a:custGeom>
            <a:avLst/>
            <a:gdLst/>
            <a:ahLst/>
            <a:cxnLst/>
            <a:rect l="l" t="t" r="r" b="b"/>
            <a:pathLst>
              <a:path w="1293800" h="656692">
                <a:moveTo>
                  <a:pt x="0" y="656692"/>
                </a:moveTo>
                <a:lnTo>
                  <a:pt x="1293800" y="656692"/>
                </a:lnTo>
                <a:lnTo>
                  <a:pt x="129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C33AC85-4CAF-E9E3-3C1B-4EFFB71D820E}"/>
              </a:ext>
            </a:extLst>
          </p:cNvPr>
          <p:cNvSpPr txBox="1"/>
          <p:nvPr/>
        </p:nvSpPr>
        <p:spPr>
          <a:xfrm>
            <a:off x="7689774" y="2128140"/>
            <a:ext cx="11811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500"/>
              </a:lnSpc>
            </a:pPr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Data </a:t>
            </a:r>
            <a:b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</a:br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Visualization Tools/Apps</a:t>
            </a:r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8B16F0CA-54B4-EB23-B4C0-A7BA7299586F}"/>
              </a:ext>
            </a:extLst>
          </p:cNvPr>
          <p:cNvSpPr/>
          <p:nvPr/>
        </p:nvSpPr>
        <p:spPr>
          <a:xfrm>
            <a:off x="8128153" y="2802484"/>
            <a:ext cx="274327" cy="251460"/>
          </a:xfrm>
          <a:custGeom>
            <a:avLst/>
            <a:gdLst/>
            <a:ahLst/>
            <a:cxnLst/>
            <a:rect l="l" t="t" r="r" b="b"/>
            <a:pathLst>
              <a:path w="274327" h="251460">
                <a:moveTo>
                  <a:pt x="144317" y="159537"/>
                </a:moveTo>
                <a:cubicBezTo>
                  <a:pt x="143504" y="159537"/>
                  <a:pt x="142666" y="159486"/>
                  <a:pt x="141853" y="159410"/>
                </a:cubicBezTo>
                <a:cubicBezTo>
                  <a:pt x="139758" y="159181"/>
                  <a:pt x="138158" y="158864"/>
                  <a:pt x="136672" y="158419"/>
                </a:cubicBezTo>
                <a:cubicBezTo>
                  <a:pt x="134983" y="157924"/>
                  <a:pt x="133344" y="157251"/>
                  <a:pt x="131820" y="156451"/>
                </a:cubicBezTo>
                <a:cubicBezTo>
                  <a:pt x="129420" y="155194"/>
                  <a:pt x="127235" y="153581"/>
                  <a:pt x="125318" y="151650"/>
                </a:cubicBezTo>
                <a:cubicBezTo>
                  <a:pt x="117736" y="144081"/>
                  <a:pt x="115488" y="132854"/>
                  <a:pt x="119209" y="123101"/>
                </a:cubicBezTo>
                <a:lnTo>
                  <a:pt x="100756" y="104635"/>
                </a:lnTo>
                <a:lnTo>
                  <a:pt x="116314" y="89077"/>
                </a:lnTo>
                <a:lnTo>
                  <a:pt x="134767" y="107518"/>
                </a:lnTo>
                <a:cubicBezTo>
                  <a:pt x="135389" y="107276"/>
                  <a:pt x="136024" y="107073"/>
                  <a:pt x="136672" y="106870"/>
                </a:cubicBezTo>
                <a:cubicBezTo>
                  <a:pt x="137510" y="106629"/>
                  <a:pt x="138348" y="106426"/>
                  <a:pt x="139199" y="106261"/>
                </a:cubicBezTo>
                <a:cubicBezTo>
                  <a:pt x="140910" y="105933"/>
                  <a:pt x="142633" y="105770"/>
                  <a:pt x="144346" y="105770"/>
                </a:cubicBezTo>
                <a:cubicBezTo>
                  <a:pt x="147810" y="105770"/>
                  <a:pt x="151235" y="106434"/>
                  <a:pt x="154439" y="107734"/>
                </a:cubicBezTo>
                <a:cubicBezTo>
                  <a:pt x="156903" y="108737"/>
                  <a:pt x="159214" y="110096"/>
                  <a:pt x="161297" y="111798"/>
                </a:cubicBezTo>
                <a:cubicBezTo>
                  <a:pt x="162008" y="112382"/>
                  <a:pt x="162694" y="112992"/>
                  <a:pt x="163342" y="113652"/>
                </a:cubicBezTo>
                <a:cubicBezTo>
                  <a:pt x="173806" y="124130"/>
                  <a:pt x="173806" y="141186"/>
                  <a:pt x="163329" y="151650"/>
                </a:cubicBezTo>
                <a:cubicBezTo>
                  <a:pt x="162694" y="152298"/>
                  <a:pt x="162008" y="152908"/>
                  <a:pt x="161297" y="153492"/>
                </a:cubicBezTo>
                <a:cubicBezTo>
                  <a:pt x="159214" y="155194"/>
                  <a:pt x="156903" y="156552"/>
                  <a:pt x="154426" y="157556"/>
                </a:cubicBezTo>
                <a:cubicBezTo>
                  <a:pt x="153626" y="157886"/>
                  <a:pt x="152814" y="158178"/>
                  <a:pt x="151988" y="158419"/>
                </a:cubicBezTo>
                <a:cubicBezTo>
                  <a:pt x="150324" y="158915"/>
                  <a:pt x="148610" y="159245"/>
                  <a:pt x="146895" y="159397"/>
                </a:cubicBezTo>
                <a:cubicBezTo>
                  <a:pt x="146057" y="159486"/>
                  <a:pt x="145193" y="159537"/>
                  <a:pt x="144317" y="159537"/>
                </a:cubicBezTo>
                <a:close/>
                <a:moveTo>
                  <a:pt x="57361" y="118745"/>
                </a:moveTo>
                <a:lnTo>
                  <a:pt x="57361" y="113030"/>
                </a:lnTo>
                <a:cubicBezTo>
                  <a:pt x="57361" y="69024"/>
                  <a:pt x="93161" y="33236"/>
                  <a:pt x="137167" y="33236"/>
                </a:cubicBezTo>
                <a:cubicBezTo>
                  <a:pt x="181160" y="33236"/>
                  <a:pt x="216961" y="69024"/>
                  <a:pt x="216961" y="113030"/>
                </a:cubicBezTo>
                <a:lnTo>
                  <a:pt x="216961" y="118745"/>
                </a:lnTo>
                <a:lnTo>
                  <a:pt x="194952" y="118745"/>
                </a:lnTo>
                <a:lnTo>
                  <a:pt x="194952" y="113030"/>
                </a:lnTo>
                <a:cubicBezTo>
                  <a:pt x="194952" y="81165"/>
                  <a:pt x="169019" y="55245"/>
                  <a:pt x="137167" y="55245"/>
                </a:cubicBezTo>
                <a:cubicBezTo>
                  <a:pt x="105303" y="55245"/>
                  <a:pt x="79382" y="81165"/>
                  <a:pt x="79382" y="113030"/>
                </a:cubicBezTo>
                <a:lnTo>
                  <a:pt x="79382" y="118745"/>
                </a:lnTo>
                <a:close/>
                <a:moveTo>
                  <a:pt x="251454" y="171450"/>
                </a:moveTo>
                <a:lnTo>
                  <a:pt x="251454" y="22860"/>
                </a:lnTo>
                <a:lnTo>
                  <a:pt x="22854" y="22860"/>
                </a:lnTo>
                <a:lnTo>
                  <a:pt x="22854" y="171450"/>
                </a:lnTo>
                <a:close/>
                <a:moveTo>
                  <a:pt x="85719" y="251459"/>
                </a:moveTo>
                <a:lnTo>
                  <a:pt x="85719" y="228600"/>
                </a:lnTo>
                <a:lnTo>
                  <a:pt x="125725" y="228600"/>
                </a:lnTo>
                <a:lnTo>
                  <a:pt x="125725" y="194310"/>
                </a:lnTo>
                <a:lnTo>
                  <a:pt x="0" y="194310"/>
                </a:lnTo>
                <a:lnTo>
                  <a:pt x="0" y="0"/>
                </a:lnTo>
                <a:lnTo>
                  <a:pt x="274327" y="0"/>
                </a:lnTo>
                <a:lnTo>
                  <a:pt x="274327" y="194310"/>
                </a:lnTo>
                <a:lnTo>
                  <a:pt x="148597" y="194310"/>
                </a:lnTo>
                <a:lnTo>
                  <a:pt x="148597" y="228600"/>
                </a:lnTo>
                <a:lnTo>
                  <a:pt x="188602" y="228600"/>
                </a:lnTo>
                <a:lnTo>
                  <a:pt x="188602" y="251459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67409C0-0416-FF76-51E9-8D61E9C66470}"/>
              </a:ext>
            </a:extLst>
          </p:cNvPr>
          <p:cNvSpPr txBox="1"/>
          <p:nvPr/>
        </p:nvSpPr>
        <p:spPr>
          <a:xfrm>
            <a:off x="7842178" y="3085360"/>
            <a:ext cx="914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Dashboards</a:t>
            </a:r>
          </a:p>
        </p:txBody>
      </p:sp>
      <p:sp>
        <p:nvSpPr>
          <p:cNvPr id="230" name="Freeform 229">
            <a:extLst>
              <a:ext uri="{FF2B5EF4-FFF2-40B4-BE49-F238E27FC236}">
                <a16:creationId xmlns:a16="http://schemas.microsoft.com/office/drawing/2014/main" id="{5A526A1A-E3D5-43E8-E59F-F30C500A3650}"/>
              </a:ext>
            </a:extLst>
          </p:cNvPr>
          <p:cNvSpPr/>
          <p:nvPr/>
        </p:nvSpPr>
        <p:spPr>
          <a:xfrm>
            <a:off x="8151013" y="333936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71450" y="57150"/>
                </a:moveTo>
                <a:lnTo>
                  <a:pt x="228600" y="57150"/>
                </a:lnTo>
                <a:lnTo>
                  <a:pt x="228600" y="0"/>
                </a:lnTo>
                <a:lnTo>
                  <a:pt x="171450" y="0"/>
                </a:lnTo>
                <a:close/>
                <a:moveTo>
                  <a:pt x="85725" y="57150"/>
                </a:moveTo>
                <a:lnTo>
                  <a:pt x="142875" y="57150"/>
                </a:lnTo>
                <a:lnTo>
                  <a:pt x="142875" y="0"/>
                </a:lnTo>
                <a:lnTo>
                  <a:pt x="85725" y="0"/>
                </a:lnTo>
                <a:close/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close/>
                <a:moveTo>
                  <a:pt x="171450" y="142875"/>
                </a:moveTo>
                <a:lnTo>
                  <a:pt x="228600" y="142875"/>
                </a:lnTo>
                <a:lnTo>
                  <a:pt x="228600" y="85725"/>
                </a:lnTo>
                <a:lnTo>
                  <a:pt x="171450" y="85725"/>
                </a:lnTo>
                <a:close/>
                <a:moveTo>
                  <a:pt x="85725" y="142875"/>
                </a:moveTo>
                <a:lnTo>
                  <a:pt x="142875" y="142875"/>
                </a:lnTo>
                <a:lnTo>
                  <a:pt x="142875" y="85725"/>
                </a:lnTo>
                <a:lnTo>
                  <a:pt x="85725" y="85725"/>
                </a:lnTo>
                <a:close/>
                <a:moveTo>
                  <a:pt x="0" y="142875"/>
                </a:moveTo>
                <a:lnTo>
                  <a:pt x="57150" y="142875"/>
                </a:lnTo>
                <a:lnTo>
                  <a:pt x="57150" y="85725"/>
                </a:lnTo>
                <a:lnTo>
                  <a:pt x="0" y="85725"/>
                </a:lnTo>
                <a:close/>
                <a:moveTo>
                  <a:pt x="171450" y="228600"/>
                </a:moveTo>
                <a:lnTo>
                  <a:pt x="228600" y="228600"/>
                </a:lnTo>
                <a:lnTo>
                  <a:pt x="228600" y="171450"/>
                </a:lnTo>
                <a:lnTo>
                  <a:pt x="171450" y="171450"/>
                </a:lnTo>
                <a:close/>
                <a:moveTo>
                  <a:pt x="85725" y="228600"/>
                </a:moveTo>
                <a:lnTo>
                  <a:pt x="142875" y="228600"/>
                </a:lnTo>
                <a:lnTo>
                  <a:pt x="142875" y="171450"/>
                </a:lnTo>
                <a:lnTo>
                  <a:pt x="85725" y="171450"/>
                </a:lnTo>
                <a:close/>
                <a:moveTo>
                  <a:pt x="0" y="228600"/>
                </a:moveTo>
                <a:lnTo>
                  <a:pt x="57150" y="228600"/>
                </a:lnTo>
                <a:lnTo>
                  <a:pt x="57150" y="171450"/>
                </a:lnTo>
                <a:lnTo>
                  <a:pt x="0" y="17145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A406D29-6AC1-66A1-18E1-41B7B8BE7F41}"/>
              </a:ext>
            </a:extLst>
          </p:cNvPr>
          <p:cNvSpPr txBox="1"/>
          <p:nvPr/>
        </p:nvSpPr>
        <p:spPr>
          <a:xfrm>
            <a:off x="7781751" y="3602350"/>
            <a:ext cx="10160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Custom Apps</a:t>
            </a:r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9A095E3C-4DA3-5524-7660-BDA473828EAF}"/>
              </a:ext>
            </a:extLst>
          </p:cNvPr>
          <p:cNvSpPr/>
          <p:nvPr/>
        </p:nvSpPr>
        <p:spPr>
          <a:xfrm>
            <a:off x="7623581" y="2087410"/>
            <a:ext cx="1285469" cy="1762595"/>
          </a:xfrm>
          <a:custGeom>
            <a:avLst/>
            <a:gdLst/>
            <a:ahLst/>
            <a:cxnLst/>
            <a:rect l="l" t="t" r="r" b="b"/>
            <a:pathLst>
              <a:path w="1285469" h="1762595">
                <a:moveTo>
                  <a:pt x="0" y="1762595"/>
                </a:moveTo>
                <a:lnTo>
                  <a:pt x="1285469" y="1762595"/>
                </a:lnTo>
                <a:lnTo>
                  <a:pt x="1285469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E5A4DB74-D6DF-1A22-1701-D26EF54D4359}"/>
              </a:ext>
            </a:extLst>
          </p:cNvPr>
          <p:cNvSpPr/>
          <p:nvPr/>
        </p:nvSpPr>
        <p:spPr>
          <a:xfrm>
            <a:off x="2241715" y="4110368"/>
            <a:ext cx="1796021" cy="415392"/>
          </a:xfrm>
          <a:custGeom>
            <a:avLst/>
            <a:gdLst/>
            <a:ahLst/>
            <a:cxnLst/>
            <a:rect l="l" t="t" r="r" b="b"/>
            <a:pathLst>
              <a:path w="1796021" h="415392">
                <a:moveTo>
                  <a:pt x="0" y="415391"/>
                </a:moveTo>
                <a:lnTo>
                  <a:pt x="1796021" y="415391"/>
                </a:lnTo>
                <a:lnTo>
                  <a:pt x="17960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E510DDE-4327-9543-160C-64300A42C994}"/>
              </a:ext>
            </a:extLst>
          </p:cNvPr>
          <p:cNvSpPr txBox="1"/>
          <p:nvPr/>
        </p:nvSpPr>
        <p:spPr>
          <a:xfrm>
            <a:off x="2457596" y="4227306"/>
            <a:ext cx="15748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Event Governance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D541FAA-0E83-B06F-3060-9D2ECDD60B17}"/>
              </a:ext>
            </a:extLst>
          </p:cNvPr>
          <p:cNvGrpSpPr/>
          <p:nvPr/>
        </p:nvGrpSpPr>
        <p:grpSpPr>
          <a:xfrm>
            <a:off x="7392243" y="3199461"/>
            <a:ext cx="226169" cy="1149914"/>
            <a:chOff x="7392243" y="3199461"/>
            <a:chExt cx="226169" cy="1149914"/>
          </a:xfrm>
        </p:grpSpPr>
        <p:sp>
          <p:nvSpPr>
            <p:cNvPr id="236" name="Freeform 157">
              <a:extLst>
                <a:ext uri="{FF2B5EF4-FFF2-40B4-BE49-F238E27FC236}">
                  <a16:creationId xmlns:a16="http://schemas.microsoft.com/office/drawing/2014/main" id="{FD3F476B-64CD-E7D9-7FAA-567A5AFDF4E9}"/>
                </a:ext>
              </a:extLst>
            </p:cNvPr>
            <p:cNvSpPr/>
            <p:nvPr/>
          </p:nvSpPr>
          <p:spPr>
            <a:xfrm>
              <a:off x="7491881" y="3199461"/>
              <a:ext cx="73254" cy="851840"/>
            </a:xfrm>
            <a:custGeom>
              <a:avLst/>
              <a:gdLst/>
              <a:ahLst/>
              <a:cxnLst/>
              <a:rect l="l" t="t" r="r" b="b"/>
              <a:pathLst>
                <a:path w="73254" h="851840">
                  <a:moveTo>
                    <a:pt x="0" y="0"/>
                  </a:moveTo>
                  <a:lnTo>
                    <a:pt x="0" y="851840"/>
                  </a:lnTo>
                  <a:lnTo>
                    <a:pt x="73254" y="851840"/>
                  </a:lnTo>
                </a:path>
              </a:pathLst>
            </a:custGeom>
            <a:noFill/>
            <a:ln w="1905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37" name="Freeform 158">
              <a:extLst>
                <a:ext uri="{FF2B5EF4-FFF2-40B4-BE49-F238E27FC236}">
                  <a16:creationId xmlns:a16="http://schemas.microsoft.com/office/drawing/2014/main" id="{102B3C14-A3C4-11E3-1881-8B231DED7781}"/>
                </a:ext>
              </a:extLst>
            </p:cNvPr>
            <p:cNvSpPr/>
            <p:nvPr/>
          </p:nvSpPr>
          <p:spPr>
            <a:xfrm>
              <a:off x="7550018" y="3988816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67209" y="62484"/>
                  </a:move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38" name="Freeform 159">
              <a:extLst>
                <a:ext uri="{FF2B5EF4-FFF2-40B4-BE49-F238E27FC236}">
                  <a16:creationId xmlns:a16="http://schemas.microsoft.com/office/drawing/2014/main" id="{E783F9F5-92B6-4871-11B7-60D7EE40E46B}"/>
                </a:ext>
              </a:extLst>
            </p:cNvPr>
            <p:cNvSpPr/>
            <p:nvPr/>
          </p:nvSpPr>
          <p:spPr>
            <a:xfrm>
              <a:off x="7392243" y="3444703"/>
              <a:ext cx="174079" cy="904672"/>
            </a:xfrm>
            <a:custGeom>
              <a:avLst/>
              <a:gdLst/>
              <a:ahLst/>
              <a:cxnLst/>
              <a:rect l="l" t="t" r="r" b="b"/>
              <a:pathLst>
                <a:path w="174079" h="904672">
                  <a:moveTo>
                    <a:pt x="0" y="904672"/>
                  </a:moveTo>
                  <a:lnTo>
                    <a:pt x="0" y="0"/>
                  </a:lnTo>
                  <a:lnTo>
                    <a:pt x="174079" y="0"/>
                  </a:lnTo>
                </a:path>
              </a:pathLst>
            </a:custGeom>
            <a:noFill/>
            <a:ln w="1905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39" name="Freeform 160">
              <a:extLst>
                <a:ext uri="{FF2B5EF4-FFF2-40B4-BE49-F238E27FC236}">
                  <a16:creationId xmlns:a16="http://schemas.microsoft.com/office/drawing/2014/main" id="{3F7993CE-E23F-EDAF-1B85-A4428E5E16EE}"/>
                </a:ext>
              </a:extLst>
            </p:cNvPr>
            <p:cNvSpPr/>
            <p:nvPr/>
          </p:nvSpPr>
          <p:spPr>
            <a:xfrm>
              <a:off x="7551204" y="3382214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67209" y="62485"/>
                  </a:moveTo>
                  <a:lnTo>
                    <a:pt x="0" y="0"/>
                  </a:lnTo>
                  <a:lnTo>
                    <a:pt x="0" y="124969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240" name="Freeform 239">
            <a:extLst>
              <a:ext uri="{FF2B5EF4-FFF2-40B4-BE49-F238E27FC236}">
                <a16:creationId xmlns:a16="http://schemas.microsoft.com/office/drawing/2014/main" id="{109A5DF4-83E0-9E3C-E1FF-EEDCD9273E6F}"/>
              </a:ext>
            </a:extLst>
          </p:cNvPr>
          <p:cNvSpPr/>
          <p:nvPr/>
        </p:nvSpPr>
        <p:spPr>
          <a:xfrm>
            <a:off x="228638" y="64391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6205"/>
                </a:moveTo>
                <a:lnTo>
                  <a:pt x="116205" y="116205"/>
                </a:lnTo>
                <a:lnTo>
                  <a:pt x="116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36D40ED-4C65-2058-8A09-49E8C7EF629F}"/>
              </a:ext>
            </a:extLst>
          </p:cNvPr>
          <p:cNvSpPr txBox="1"/>
          <p:nvPr/>
        </p:nvSpPr>
        <p:spPr>
          <a:xfrm>
            <a:off x="400091" y="619661"/>
            <a:ext cx="7493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Component</a:t>
            </a: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9EE038-06D8-D9AC-25D5-44C305A0F53F}"/>
              </a:ext>
            </a:extLst>
          </p:cNvPr>
          <p:cNvSpPr/>
          <p:nvPr/>
        </p:nvSpPr>
        <p:spPr>
          <a:xfrm>
            <a:off x="1263688" y="643915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6205"/>
                </a:moveTo>
                <a:lnTo>
                  <a:pt x="116205" y="116205"/>
                </a:lnTo>
                <a:lnTo>
                  <a:pt x="116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/>
          <a:lstStyle/>
          <a:p>
            <a:endParaRPr lang="en-CN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26E0941-AC53-A31E-224B-6B8E261C6AF6}"/>
              </a:ext>
            </a:extLst>
          </p:cNvPr>
          <p:cNvSpPr txBox="1"/>
          <p:nvPr/>
        </p:nvSpPr>
        <p:spPr>
          <a:xfrm>
            <a:off x="1435141" y="632361"/>
            <a:ext cx="11430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Connection Point/ Interfaces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3DD085-90D1-403C-6E5D-E19E1B9F6389}"/>
              </a:ext>
            </a:extLst>
          </p:cNvPr>
          <p:cNvSpPr txBox="1"/>
          <p:nvPr/>
        </p:nvSpPr>
        <p:spPr>
          <a:xfrm>
            <a:off x="2901991" y="619661"/>
            <a:ext cx="4318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Events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6682201-DB35-2225-35D1-A0CB1C9863C7}"/>
              </a:ext>
            </a:extLst>
          </p:cNvPr>
          <p:cNvSpPr txBox="1"/>
          <p:nvPr/>
        </p:nvSpPr>
        <p:spPr>
          <a:xfrm>
            <a:off x="3619541" y="632361"/>
            <a:ext cx="4191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Event Flow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3FCDBED-AD64-3F0C-B841-633E85A3634E}"/>
              </a:ext>
            </a:extLst>
          </p:cNvPr>
          <p:cNvSpPr txBox="1"/>
          <p:nvPr/>
        </p:nvSpPr>
        <p:spPr>
          <a:xfrm>
            <a:off x="4273591" y="632361"/>
            <a:ext cx="10414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Logging and/ or Tracing Data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BF865E4-F3B7-1881-0883-8340C0DA8B1C}"/>
              </a:ext>
            </a:extLst>
          </p:cNvPr>
          <p:cNvSpPr txBox="1"/>
          <p:nvPr/>
        </p:nvSpPr>
        <p:spPr>
          <a:xfrm>
            <a:off x="5499141" y="632361"/>
            <a:ext cx="11430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Runtime Schema Verification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FA50FB3-1B5D-B277-B9D6-5AC17F92D6B2}"/>
              </a:ext>
            </a:extLst>
          </p:cNvPr>
          <p:cNvSpPr txBox="1"/>
          <p:nvPr/>
        </p:nvSpPr>
        <p:spPr>
          <a:xfrm>
            <a:off x="6889790" y="632361"/>
            <a:ext cx="711200" cy="304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Processed Events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6823ECB-56BA-CDE8-AB67-24D56CC4BF89}"/>
              </a:ext>
            </a:extLst>
          </p:cNvPr>
          <p:cNvSpPr txBox="1"/>
          <p:nvPr/>
        </p:nvSpPr>
        <p:spPr>
          <a:xfrm>
            <a:off x="7899440" y="619661"/>
            <a:ext cx="5969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Look-Ups</a:t>
            </a:r>
          </a:p>
        </p:txBody>
      </p:sp>
      <p:sp>
        <p:nvSpPr>
          <p:cNvPr id="250" name="Freeform 249">
            <a:extLst>
              <a:ext uri="{FF2B5EF4-FFF2-40B4-BE49-F238E27FC236}">
                <a16:creationId xmlns:a16="http://schemas.microsoft.com/office/drawing/2014/main" id="{34F11F54-3FA2-8955-5923-5C0E38B3C7B9}"/>
              </a:ext>
            </a:extLst>
          </p:cNvPr>
          <p:cNvSpPr/>
          <p:nvPr/>
        </p:nvSpPr>
        <p:spPr>
          <a:xfrm>
            <a:off x="2658135" y="63421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190500"/>
                </a:moveTo>
                <a:cubicBezTo>
                  <a:pt x="147854" y="190500"/>
                  <a:pt x="190500" y="147854"/>
                  <a:pt x="190500" y="95250"/>
                </a:cubicBezTo>
                <a:cubicBezTo>
                  <a:pt x="190500" y="42646"/>
                  <a:pt x="147854" y="0"/>
                  <a:pt x="95250" y="0"/>
                </a:cubicBezTo>
                <a:cubicBezTo>
                  <a:pt x="42647" y="0"/>
                  <a:pt x="0" y="42646"/>
                  <a:pt x="0" y="95250"/>
                </a:cubicBezTo>
                <a:cubicBezTo>
                  <a:pt x="0" y="147854"/>
                  <a:pt x="42647" y="190500"/>
                  <a:pt x="95250" y="1905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14E00BC9-CEAB-DC44-09E2-5576503F08E8}"/>
              </a:ext>
            </a:extLst>
          </p:cNvPr>
          <p:cNvSpPr txBox="1"/>
          <p:nvPr/>
        </p:nvSpPr>
        <p:spPr>
          <a:xfrm>
            <a:off x="2722296" y="668964"/>
            <a:ext cx="762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252" name="Connector 154">
            <a:extLst>
              <a:ext uri="{FF2B5EF4-FFF2-40B4-BE49-F238E27FC236}">
                <a16:creationId xmlns:a16="http://schemas.microsoft.com/office/drawing/2014/main" id="{FECE7978-3C42-56A2-7992-49C240F9B2B6}"/>
              </a:ext>
            </a:extLst>
          </p:cNvPr>
          <p:cNvCxnSpPr/>
          <p:nvPr/>
        </p:nvCxnSpPr>
        <p:spPr>
          <a:xfrm>
            <a:off x="3435350" y="688369"/>
            <a:ext cx="74917" cy="0"/>
          </a:xfrm>
          <a:prstGeom prst="line">
            <a:avLst/>
          </a:prstGeom>
          <a:noFill/>
          <a:ln w="19050" cap="sq">
            <a:solidFill>
              <a:srgbClr val="002855"/>
            </a:solidFill>
          </a:ln>
        </p:spPr>
      </p:cxnSp>
      <p:sp>
        <p:nvSpPr>
          <p:cNvPr id="253" name="Freeform 252">
            <a:extLst>
              <a:ext uri="{FF2B5EF4-FFF2-40B4-BE49-F238E27FC236}">
                <a16:creationId xmlns:a16="http://schemas.microsoft.com/office/drawing/2014/main" id="{693E9449-ED4C-203D-93E1-E4E5044BFA16}"/>
              </a:ext>
            </a:extLst>
          </p:cNvPr>
          <p:cNvSpPr/>
          <p:nvPr/>
        </p:nvSpPr>
        <p:spPr>
          <a:xfrm>
            <a:off x="3495142" y="625885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8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254" name="Connector 156">
            <a:extLst>
              <a:ext uri="{FF2B5EF4-FFF2-40B4-BE49-F238E27FC236}">
                <a16:creationId xmlns:a16="http://schemas.microsoft.com/office/drawing/2014/main" id="{6A2F660F-D934-3233-8EA0-80E6F536D1A5}"/>
              </a:ext>
            </a:extLst>
          </p:cNvPr>
          <p:cNvCxnSpPr/>
          <p:nvPr/>
        </p:nvCxnSpPr>
        <p:spPr>
          <a:xfrm>
            <a:off x="4086225" y="688369"/>
            <a:ext cx="127000" cy="0"/>
          </a:xfrm>
          <a:prstGeom prst="line">
            <a:avLst/>
          </a:prstGeom>
          <a:noFill/>
          <a:ln w="19050" cap="sq">
            <a:solidFill>
              <a:srgbClr val="6E7878"/>
            </a:solidFill>
          </a:ln>
        </p:spPr>
      </p:cxnSp>
      <p:cxnSp>
        <p:nvCxnSpPr>
          <p:cNvPr id="255" name="Connector 157">
            <a:extLst>
              <a:ext uri="{FF2B5EF4-FFF2-40B4-BE49-F238E27FC236}">
                <a16:creationId xmlns:a16="http://schemas.microsoft.com/office/drawing/2014/main" id="{6E4C605A-5AA7-15AA-7BE6-316FB75FAA61}"/>
              </a:ext>
            </a:extLst>
          </p:cNvPr>
          <p:cNvCxnSpPr/>
          <p:nvPr/>
        </p:nvCxnSpPr>
        <p:spPr>
          <a:xfrm>
            <a:off x="5315344" y="688369"/>
            <a:ext cx="127000" cy="0"/>
          </a:xfrm>
          <a:prstGeom prst="line">
            <a:avLst/>
          </a:prstGeom>
          <a:noFill/>
          <a:ln w="19050" cap="sq">
            <a:solidFill>
              <a:srgbClr val="FF5309"/>
            </a:solidFill>
          </a:ln>
        </p:spPr>
      </p:cxnSp>
      <p:sp>
        <p:nvSpPr>
          <p:cNvPr id="256" name="Freeform 255">
            <a:extLst>
              <a:ext uri="{FF2B5EF4-FFF2-40B4-BE49-F238E27FC236}">
                <a16:creationId xmlns:a16="http://schemas.microsoft.com/office/drawing/2014/main" id="{06A837E4-DF9C-25A7-A459-8A634826600D}"/>
              </a:ext>
            </a:extLst>
          </p:cNvPr>
          <p:cNvSpPr/>
          <p:nvPr/>
        </p:nvSpPr>
        <p:spPr>
          <a:xfrm>
            <a:off x="6648450" y="634215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190500"/>
                </a:moveTo>
                <a:cubicBezTo>
                  <a:pt x="147854" y="190500"/>
                  <a:pt x="190500" y="147854"/>
                  <a:pt x="190500" y="95250"/>
                </a:cubicBezTo>
                <a:cubicBezTo>
                  <a:pt x="190500" y="42646"/>
                  <a:pt x="147854" y="0"/>
                  <a:pt x="95250" y="0"/>
                </a:cubicBezTo>
                <a:cubicBezTo>
                  <a:pt x="42646" y="0"/>
                  <a:pt x="0" y="42646"/>
                  <a:pt x="0" y="95250"/>
                </a:cubicBezTo>
                <a:cubicBezTo>
                  <a:pt x="0" y="147854"/>
                  <a:pt x="42646" y="190500"/>
                  <a:pt x="95250" y="190500"/>
                </a:cubicBezTo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FD96D25-5483-3691-3C4C-11184E9CE1DA}"/>
              </a:ext>
            </a:extLst>
          </p:cNvPr>
          <p:cNvSpPr txBox="1"/>
          <p:nvPr/>
        </p:nvSpPr>
        <p:spPr>
          <a:xfrm>
            <a:off x="6656835" y="668964"/>
            <a:ext cx="215900" cy="1270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800" b="1">
                <a:solidFill>
                  <a:srgbClr val="FFFEFF"/>
                </a:solidFill>
                <a:latin typeface="Arial" panose="020B0604020202020204" pitchFamily="34" charset="0"/>
              </a:rPr>
              <a:t>f(E)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48D68511-BC86-8B26-A6CE-50545466774E}"/>
              </a:ext>
            </a:extLst>
          </p:cNvPr>
          <p:cNvGrpSpPr/>
          <p:nvPr/>
        </p:nvGrpSpPr>
        <p:grpSpPr>
          <a:xfrm>
            <a:off x="7294262" y="4905872"/>
            <a:ext cx="324151" cy="227011"/>
            <a:chOff x="7294262" y="4905872"/>
            <a:chExt cx="324151" cy="227011"/>
          </a:xfrm>
        </p:grpSpPr>
        <p:cxnSp>
          <p:nvCxnSpPr>
            <p:cNvPr id="259" name="Connector 161">
              <a:extLst>
                <a:ext uri="{FF2B5EF4-FFF2-40B4-BE49-F238E27FC236}">
                  <a16:creationId xmlns:a16="http://schemas.microsoft.com/office/drawing/2014/main" id="{B49613FE-9B8A-E253-3A00-630DEA17DB91}"/>
                </a:ext>
              </a:extLst>
            </p:cNvPr>
            <p:cNvCxnSpPr/>
            <p:nvPr/>
          </p:nvCxnSpPr>
          <p:spPr>
            <a:xfrm>
              <a:off x="7294262" y="5019377"/>
              <a:ext cx="71742" cy="0"/>
            </a:xfrm>
            <a:prstGeom prst="line">
              <a:avLst/>
            </a:prstGeom>
            <a:noFill/>
            <a:ln w="19050" cap="sq">
              <a:solidFill>
                <a:srgbClr val="002855"/>
              </a:solidFill>
            </a:ln>
          </p:spPr>
        </p:cxnSp>
        <p:cxnSp>
          <p:nvCxnSpPr>
            <p:cNvPr id="260" name="Connector 162">
              <a:extLst>
                <a:ext uri="{FF2B5EF4-FFF2-40B4-BE49-F238E27FC236}">
                  <a16:creationId xmlns:a16="http://schemas.microsoft.com/office/drawing/2014/main" id="{55869C1E-10D4-8ACE-7613-2212C6AE33D6}"/>
                </a:ext>
              </a:extLst>
            </p:cNvPr>
            <p:cNvCxnSpPr/>
            <p:nvPr/>
          </p:nvCxnSpPr>
          <p:spPr>
            <a:xfrm>
              <a:off x="7543800" y="5019377"/>
              <a:ext cx="74613" cy="0"/>
            </a:xfrm>
            <a:prstGeom prst="line">
              <a:avLst/>
            </a:prstGeom>
            <a:noFill/>
            <a:ln w="19050" cap="sq">
              <a:solidFill>
                <a:srgbClr val="002855"/>
              </a:solidFill>
            </a:ln>
          </p:spPr>
        </p:cxn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30FD39D-7F27-FB34-F797-14BF89FB9886}"/>
                </a:ext>
              </a:extLst>
            </p:cNvPr>
            <p:cNvSpPr/>
            <p:nvPr/>
          </p:nvSpPr>
          <p:spPr>
            <a:xfrm>
              <a:off x="7459342" y="4928221"/>
              <a:ext cx="84213" cy="183388"/>
            </a:xfrm>
            <a:custGeom>
              <a:avLst/>
              <a:gdLst/>
              <a:ahLst/>
              <a:cxnLst/>
              <a:rect l="l" t="t" r="r" b="b"/>
              <a:pathLst>
                <a:path w="84213" h="183388">
                  <a:moveTo>
                    <a:pt x="0" y="183388"/>
                  </a:moveTo>
                  <a:lnTo>
                    <a:pt x="5791" y="182652"/>
                  </a:lnTo>
                  <a:lnTo>
                    <a:pt x="11545" y="181559"/>
                  </a:lnTo>
                  <a:lnTo>
                    <a:pt x="17196" y="180111"/>
                  </a:lnTo>
                  <a:lnTo>
                    <a:pt x="22759" y="178295"/>
                  </a:lnTo>
                  <a:lnTo>
                    <a:pt x="28194" y="176149"/>
                  </a:lnTo>
                  <a:lnTo>
                    <a:pt x="33477" y="173660"/>
                  </a:lnTo>
                  <a:lnTo>
                    <a:pt x="38596" y="170853"/>
                  </a:lnTo>
                  <a:lnTo>
                    <a:pt x="43536" y="167716"/>
                  </a:lnTo>
                  <a:lnTo>
                    <a:pt x="48260" y="164288"/>
                  </a:lnTo>
                  <a:lnTo>
                    <a:pt x="52756" y="160554"/>
                  </a:lnTo>
                  <a:lnTo>
                    <a:pt x="57023" y="156553"/>
                  </a:lnTo>
                  <a:lnTo>
                    <a:pt x="61024" y="152298"/>
                  </a:lnTo>
                  <a:lnTo>
                    <a:pt x="64745" y="147790"/>
                  </a:lnTo>
                  <a:lnTo>
                    <a:pt x="68187" y="143066"/>
                  </a:lnTo>
                  <a:lnTo>
                    <a:pt x="71311" y="138138"/>
                  </a:lnTo>
                  <a:lnTo>
                    <a:pt x="74130" y="133007"/>
                  </a:lnTo>
                  <a:lnTo>
                    <a:pt x="76620" y="127724"/>
                  </a:lnTo>
                  <a:lnTo>
                    <a:pt x="78766" y="122289"/>
                  </a:lnTo>
                  <a:lnTo>
                    <a:pt x="80569" y="116739"/>
                  </a:lnTo>
                  <a:lnTo>
                    <a:pt x="82029" y="111075"/>
                  </a:lnTo>
                  <a:lnTo>
                    <a:pt x="83122" y="105334"/>
                  </a:lnTo>
                  <a:lnTo>
                    <a:pt x="83859" y="99530"/>
                  </a:lnTo>
                  <a:lnTo>
                    <a:pt x="84214" y="93701"/>
                  </a:lnTo>
                  <a:lnTo>
                    <a:pt x="84214" y="87859"/>
                  </a:lnTo>
                  <a:lnTo>
                    <a:pt x="83859" y="82029"/>
                  </a:lnTo>
                  <a:lnTo>
                    <a:pt x="83122" y="76225"/>
                  </a:lnTo>
                  <a:lnTo>
                    <a:pt x="82029" y="70485"/>
                  </a:lnTo>
                  <a:lnTo>
                    <a:pt x="80569" y="64834"/>
                  </a:lnTo>
                  <a:lnTo>
                    <a:pt x="78766" y="59271"/>
                  </a:lnTo>
                  <a:lnTo>
                    <a:pt x="76620" y="53835"/>
                  </a:lnTo>
                  <a:lnTo>
                    <a:pt x="74130" y="48552"/>
                  </a:lnTo>
                  <a:lnTo>
                    <a:pt x="71311" y="43434"/>
                  </a:lnTo>
                  <a:lnTo>
                    <a:pt x="68187" y="38494"/>
                  </a:lnTo>
                  <a:lnTo>
                    <a:pt x="64745" y="33769"/>
                  </a:lnTo>
                  <a:lnTo>
                    <a:pt x="61024" y="29261"/>
                  </a:lnTo>
                  <a:lnTo>
                    <a:pt x="57023" y="25007"/>
                  </a:lnTo>
                  <a:lnTo>
                    <a:pt x="52756" y="21006"/>
                  </a:lnTo>
                  <a:lnTo>
                    <a:pt x="48260" y="17285"/>
                  </a:lnTo>
                  <a:lnTo>
                    <a:pt x="43536" y="13843"/>
                  </a:lnTo>
                  <a:lnTo>
                    <a:pt x="38596" y="10719"/>
                  </a:lnTo>
                  <a:lnTo>
                    <a:pt x="33477" y="7899"/>
                  </a:lnTo>
                  <a:lnTo>
                    <a:pt x="28194" y="5410"/>
                  </a:lnTo>
                  <a:lnTo>
                    <a:pt x="22759" y="3264"/>
                  </a:lnTo>
                  <a:lnTo>
                    <a:pt x="17196" y="1461"/>
                  </a:lnTo>
                  <a:lnTo>
                    <a:pt x="11545" y="0"/>
                  </a:lnTo>
                </a:path>
              </a:pathLst>
            </a:custGeom>
            <a:noFill/>
            <a:ln w="1905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52CFDA0F-8F73-D65B-E4BF-731507FD510F}"/>
                </a:ext>
              </a:extLst>
            </p:cNvPr>
            <p:cNvSpPr/>
            <p:nvPr/>
          </p:nvSpPr>
          <p:spPr>
            <a:xfrm>
              <a:off x="7445612" y="5085537"/>
              <a:ext cx="23673" cy="47346"/>
            </a:xfrm>
            <a:custGeom>
              <a:avLst/>
              <a:gdLst/>
              <a:ahLst/>
              <a:cxnLst/>
              <a:rect l="l" t="t" r="r" b="b"/>
              <a:pathLst>
                <a:path w="23673" h="47346">
                  <a:moveTo>
                    <a:pt x="0" y="23673"/>
                  </a:moveTo>
                  <a:lnTo>
                    <a:pt x="23673" y="47346"/>
                  </a:lnTo>
                  <a:lnTo>
                    <a:pt x="23673" y="0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75CB054-F41B-8412-2828-90A44B14508A}"/>
                </a:ext>
              </a:extLst>
            </p:cNvPr>
            <p:cNvSpPr/>
            <p:nvPr/>
          </p:nvSpPr>
          <p:spPr>
            <a:xfrm>
              <a:off x="7466843" y="4915911"/>
              <a:ext cx="14491" cy="22860"/>
            </a:xfrm>
            <a:custGeom>
              <a:avLst/>
              <a:gdLst/>
              <a:ahLst/>
              <a:cxnLst/>
              <a:rect l="l" t="t" r="r" b="b"/>
              <a:pathLst>
                <a:path w="14491" h="22860">
                  <a:moveTo>
                    <a:pt x="14491" y="14490"/>
                  </a:moveTo>
                  <a:lnTo>
                    <a:pt x="6122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15861337-F271-E860-CBBB-4B52C067B415}"/>
                </a:ext>
              </a:extLst>
            </p:cNvPr>
            <p:cNvSpPr/>
            <p:nvPr/>
          </p:nvSpPr>
          <p:spPr>
            <a:xfrm>
              <a:off x="7366243" y="4927145"/>
              <a:ext cx="84213" cy="183388"/>
            </a:xfrm>
            <a:custGeom>
              <a:avLst/>
              <a:gdLst/>
              <a:ahLst/>
              <a:cxnLst/>
              <a:rect l="l" t="t" r="r" b="b"/>
              <a:pathLst>
                <a:path w="84213" h="183388">
                  <a:moveTo>
                    <a:pt x="84213" y="0"/>
                  </a:moveTo>
                  <a:lnTo>
                    <a:pt x="78422" y="737"/>
                  </a:lnTo>
                  <a:lnTo>
                    <a:pt x="72669" y="1829"/>
                  </a:lnTo>
                  <a:lnTo>
                    <a:pt x="67017" y="3277"/>
                  </a:lnTo>
                  <a:lnTo>
                    <a:pt x="61455" y="5093"/>
                  </a:lnTo>
                  <a:lnTo>
                    <a:pt x="56019" y="7239"/>
                  </a:lnTo>
                  <a:lnTo>
                    <a:pt x="50736" y="9729"/>
                  </a:lnTo>
                  <a:lnTo>
                    <a:pt x="45618" y="12535"/>
                  </a:lnTo>
                  <a:lnTo>
                    <a:pt x="40678" y="15672"/>
                  </a:lnTo>
                  <a:lnTo>
                    <a:pt x="35953" y="19101"/>
                  </a:lnTo>
                  <a:lnTo>
                    <a:pt x="31457" y="22835"/>
                  </a:lnTo>
                  <a:lnTo>
                    <a:pt x="27190" y="26836"/>
                  </a:lnTo>
                  <a:lnTo>
                    <a:pt x="23190" y="31090"/>
                  </a:lnTo>
                  <a:lnTo>
                    <a:pt x="19468" y="35599"/>
                  </a:lnTo>
                  <a:lnTo>
                    <a:pt x="16027" y="40323"/>
                  </a:lnTo>
                  <a:lnTo>
                    <a:pt x="12903" y="45251"/>
                  </a:lnTo>
                  <a:lnTo>
                    <a:pt x="10084" y="50381"/>
                  </a:lnTo>
                  <a:lnTo>
                    <a:pt x="7594" y="55664"/>
                  </a:lnTo>
                  <a:lnTo>
                    <a:pt x="5447" y="61100"/>
                  </a:lnTo>
                  <a:lnTo>
                    <a:pt x="3644" y="66650"/>
                  </a:lnTo>
                  <a:lnTo>
                    <a:pt x="2184" y="72314"/>
                  </a:lnTo>
                  <a:lnTo>
                    <a:pt x="1092" y="78055"/>
                  </a:lnTo>
                  <a:lnTo>
                    <a:pt x="355" y="83858"/>
                  </a:lnTo>
                  <a:lnTo>
                    <a:pt x="0" y="89688"/>
                  </a:lnTo>
                  <a:lnTo>
                    <a:pt x="0" y="95530"/>
                  </a:lnTo>
                  <a:lnTo>
                    <a:pt x="355" y="101359"/>
                  </a:lnTo>
                  <a:lnTo>
                    <a:pt x="1092" y="107163"/>
                  </a:lnTo>
                  <a:lnTo>
                    <a:pt x="2184" y="112903"/>
                  </a:lnTo>
                  <a:lnTo>
                    <a:pt x="3644" y="118555"/>
                  </a:lnTo>
                  <a:lnTo>
                    <a:pt x="5447" y="124117"/>
                  </a:lnTo>
                  <a:lnTo>
                    <a:pt x="7594" y="129553"/>
                  </a:lnTo>
                  <a:lnTo>
                    <a:pt x="10084" y="134836"/>
                  </a:lnTo>
                  <a:lnTo>
                    <a:pt x="12903" y="139954"/>
                  </a:lnTo>
                  <a:lnTo>
                    <a:pt x="16027" y="144895"/>
                  </a:lnTo>
                  <a:lnTo>
                    <a:pt x="19468" y="149619"/>
                  </a:lnTo>
                  <a:lnTo>
                    <a:pt x="23190" y="154128"/>
                  </a:lnTo>
                  <a:lnTo>
                    <a:pt x="27190" y="158382"/>
                  </a:lnTo>
                  <a:lnTo>
                    <a:pt x="31457" y="162382"/>
                  </a:lnTo>
                  <a:lnTo>
                    <a:pt x="35953" y="166104"/>
                  </a:lnTo>
                  <a:lnTo>
                    <a:pt x="40678" y="169545"/>
                  </a:lnTo>
                  <a:lnTo>
                    <a:pt x="45618" y="172669"/>
                  </a:lnTo>
                  <a:lnTo>
                    <a:pt x="50736" y="175489"/>
                  </a:lnTo>
                  <a:lnTo>
                    <a:pt x="56019" y="177978"/>
                  </a:lnTo>
                  <a:lnTo>
                    <a:pt x="61455" y="180125"/>
                  </a:lnTo>
                  <a:lnTo>
                    <a:pt x="67017" y="181928"/>
                  </a:lnTo>
                  <a:lnTo>
                    <a:pt x="72669" y="183388"/>
                  </a:lnTo>
                </a:path>
              </a:pathLst>
            </a:custGeom>
            <a:noFill/>
            <a:ln w="1905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5F4251B1-FC2F-28F5-729B-18F9883717BE}"/>
                </a:ext>
              </a:extLst>
            </p:cNvPr>
            <p:cNvSpPr/>
            <p:nvPr/>
          </p:nvSpPr>
          <p:spPr>
            <a:xfrm>
              <a:off x="7440515" y="4905872"/>
              <a:ext cx="23673" cy="47345"/>
            </a:xfrm>
            <a:custGeom>
              <a:avLst/>
              <a:gdLst/>
              <a:ahLst/>
              <a:cxnLst/>
              <a:rect l="l" t="t" r="r" b="b"/>
              <a:pathLst>
                <a:path w="23673" h="47345">
                  <a:moveTo>
                    <a:pt x="23673" y="23672"/>
                  </a:moveTo>
                  <a:lnTo>
                    <a:pt x="0" y="0"/>
                  </a:lnTo>
                  <a:lnTo>
                    <a:pt x="0" y="47345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55472F85-DF86-01D3-6CF0-07234CBB414E}"/>
                </a:ext>
              </a:extLst>
            </p:cNvPr>
            <p:cNvSpPr/>
            <p:nvPr/>
          </p:nvSpPr>
          <p:spPr>
            <a:xfrm>
              <a:off x="7428466" y="5099983"/>
              <a:ext cx="14491" cy="22860"/>
            </a:xfrm>
            <a:custGeom>
              <a:avLst/>
              <a:gdLst/>
              <a:ahLst/>
              <a:cxnLst/>
              <a:rect l="l" t="t" r="r" b="b"/>
              <a:pathLst>
                <a:path w="14491" h="22860">
                  <a:moveTo>
                    <a:pt x="0" y="8370"/>
                  </a:moveTo>
                  <a:lnTo>
                    <a:pt x="8369" y="22861"/>
                  </a:lnTo>
                  <a:lnTo>
                    <a:pt x="14491" y="0"/>
                  </a:lnTo>
                  <a:close/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4E860DC-3B9F-4F98-270B-139DF3669F80}"/>
              </a:ext>
            </a:extLst>
          </p:cNvPr>
          <p:cNvGrpSpPr/>
          <p:nvPr/>
        </p:nvGrpSpPr>
        <p:grpSpPr>
          <a:xfrm>
            <a:off x="7653196" y="621514"/>
            <a:ext cx="177313" cy="227011"/>
            <a:chOff x="7653196" y="621514"/>
            <a:chExt cx="177313" cy="227011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F6A137EF-8C12-4EFE-13D4-D9938508E4A2}"/>
                </a:ext>
              </a:extLst>
            </p:cNvPr>
            <p:cNvSpPr/>
            <p:nvPr/>
          </p:nvSpPr>
          <p:spPr>
            <a:xfrm>
              <a:off x="7746296" y="643863"/>
              <a:ext cx="84213" cy="183388"/>
            </a:xfrm>
            <a:custGeom>
              <a:avLst/>
              <a:gdLst/>
              <a:ahLst/>
              <a:cxnLst/>
              <a:rect l="l" t="t" r="r" b="b"/>
              <a:pathLst>
                <a:path w="84213" h="183388">
                  <a:moveTo>
                    <a:pt x="0" y="183388"/>
                  </a:moveTo>
                  <a:lnTo>
                    <a:pt x="5791" y="182652"/>
                  </a:lnTo>
                  <a:lnTo>
                    <a:pt x="11544" y="181559"/>
                  </a:lnTo>
                  <a:lnTo>
                    <a:pt x="17196" y="180112"/>
                  </a:lnTo>
                  <a:lnTo>
                    <a:pt x="22758" y="178295"/>
                  </a:lnTo>
                  <a:lnTo>
                    <a:pt x="28194" y="176149"/>
                  </a:lnTo>
                  <a:lnTo>
                    <a:pt x="33477" y="173660"/>
                  </a:lnTo>
                  <a:lnTo>
                    <a:pt x="38595" y="170853"/>
                  </a:lnTo>
                  <a:lnTo>
                    <a:pt x="43535" y="167716"/>
                  </a:lnTo>
                  <a:lnTo>
                    <a:pt x="48260" y="164287"/>
                  </a:lnTo>
                  <a:lnTo>
                    <a:pt x="52756" y="160554"/>
                  </a:lnTo>
                  <a:lnTo>
                    <a:pt x="57023" y="156553"/>
                  </a:lnTo>
                  <a:lnTo>
                    <a:pt x="61024" y="152298"/>
                  </a:lnTo>
                  <a:lnTo>
                    <a:pt x="64745" y="147790"/>
                  </a:lnTo>
                  <a:lnTo>
                    <a:pt x="68187" y="143066"/>
                  </a:lnTo>
                  <a:lnTo>
                    <a:pt x="71311" y="138138"/>
                  </a:lnTo>
                  <a:lnTo>
                    <a:pt x="74130" y="133007"/>
                  </a:lnTo>
                  <a:lnTo>
                    <a:pt x="76620" y="127724"/>
                  </a:lnTo>
                  <a:lnTo>
                    <a:pt x="78766" y="122289"/>
                  </a:lnTo>
                  <a:lnTo>
                    <a:pt x="80569" y="116739"/>
                  </a:lnTo>
                  <a:lnTo>
                    <a:pt x="82029" y="111075"/>
                  </a:lnTo>
                  <a:lnTo>
                    <a:pt x="83121" y="105334"/>
                  </a:lnTo>
                  <a:lnTo>
                    <a:pt x="83859" y="99530"/>
                  </a:lnTo>
                  <a:lnTo>
                    <a:pt x="84214" y="93701"/>
                  </a:lnTo>
                  <a:lnTo>
                    <a:pt x="84214" y="87859"/>
                  </a:lnTo>
                  <a:lnTo>
                    <a:pt x="83859" y="82029"/>
                  </a:lnTo>
                  <a:lnTo>
                    <a:pt x="83121" y="76226"/>
                  </a:lnTo>
                  <a:lnTo>
                    <a:pt x="82029" y="70485"/>
                  </a:lnTo>
                  <a:lnTo>
                    <a:pt x="80569" y="64833"/>
                  </a:lnTo>
                  <a:lnTo>
                    <a:pt x="78766" y="59271"/>
                  </a:lnTo>
                  <a:lnTo>
                    <a:pt x="76620" y="53835"/>
                  </a:lnTo>
                  <a:lnTo>
                    <a:pt x="74130" y="48552"/>
                  </a:lnTo>
                  <a:lnTo>
                    <a:pt x="71311" y="43434"/>
                  </a:lnTo>
                  <a:lnTo>
                    <a:pt x="68187" y="38494"/>
                  </a:lnTo>
                  <a:lnTo>
                    <a:pt x="64745" y="33769"/>
                  </a:lnTo>
                  <a:lnTo>
                    <a:pt x="61024" y="29261"/>
                  </a:lnTo>
                  <a:lnTo>
                    <a:pt x="57023" y="25006"/>
                  </a:lnTo>
                  <a:lnTo>
                    <a:pt x="52756" y="21006"/>
                  </a:lnTo>
                  <a:lnTo>
                    <a:pt x="48260" y="17285"/>
                  </a:lnTo>
                  <a:lnTo>
                    <a:pt x="43535" y="13843"/>
                  </a:lnTo>
                  <a:lnTo>
                    <a:pt x="38595" y="10719"/>
                  </a:lnTo>
                  <a:lnTo>
                    <a:pt x="33477" y="7900"/>
                  </a:lnTo>
                  <a:lnTo>
                    <a:pt x="28194" y="5411"/>
                  </a:lnTo>
                  <a:lnTo>
                    <a:pt x="22758" y="3264"/>
                  </a:lnTo>
                  <a:lnTo>
                    <a:pt x="17196" y="1460"/>
                  </a:lnTo>
                  <a:lnTo>
                    <a:pt x="11544" y="0"/>
                  </a:lnTo>
                </a:path>
              </a:pathLst>
            </a:custGeom>
            <a:noFill/>
            <a:ln w="1905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CF0B322A-62BB-8124-1D7F-B5E0296E654A}"/>
                </a:ext>
              </a:extLst>
            </p:cNvPr>
            <p:cNvSpPr/>
            <p:nvPr/>
          </p:nvSpPr>
          <p:spPr>
            <a:xfrm>
              <a:off x="7732567" y="801179"/>
              <a:ext cx="23673" cy="47346"/>
            </a:xfrm>
            <a:custGeom>
              <a:avLst/>
              <a:gdLst/>
              <a:ahLst/>
              <a:cxnLst/>
              <a:rect l="l" t="t" r="r" b="b"/>
              <a:pathLst>
                <a:path w="23673" h="47346">
                  <a:moveTo>
                    <a:pt x="0" y="23673"/>
                  </a:moveTo>
                  <a:lnTo>
                    <a:pt x="23673" y="47346"/>
                  </a:lnTo>
                  <a:lnTo>
                    <a:pt x="23673" y="0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3D69B47-9351-B599-6732-4A4D985C53A9}"/>
                </a:ext>
              </a:extLst>
            </p:cNvPr>
            <p:cNvSpPr/>
            <p:nvPr/>
          </p:nvSpPr>
          <p:spPr>
            <a:xfrm>
              <a:off x="7753797" y="631554"/>
              <a:ext cx="14491" cy="22860"/>
            </a:xfrm>
            <a:custGeom>
              <a:avLst/>
              <a:gdLst/>
              <a:ahLst/>
              <a:cxnLst/>
              <a:rect l="l" t="t" r="r" b="b"/>
              <a:pathLst>
                <a:path w="14491" h="22860">
                  <a:moveTo>
                    <a:pt x="14491" y="14490"/>
                  </a:moveTo>
                  <a:lnTo>
                    <a:pt x="6122" y="0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9A040DB-D52B-DB2F-BAAF-43ED530AE804}"/>
                </a:ext>
              </a:extLst>
            </p:cNvPr>
            <p:cNvSpPr/>
            <p:nvPr/>
          </p:nvSpPr>
          <p:spPr>
            <a:xfrm>
              <a:off x="7653196" y="642788"/>
              <a:ext cx="84213" cy="183388"/>
            </a:xfrm>
            <a:custGeom>
              <a:avLst/>
              <a:gdLst/>
              <a:ahLst/>
              <a:cxnLst/>
              <a:rect l="l" t="t" r="r" b="b"/>
              <a:pathLst>
                <a:path w="84213" h="183388">
                  <a:moveTo>
                    <a:pt x="84214" y="0"/>
                  </a:moveTo>
                  <a:lnTo>
                    <a:pt x="78423" y="736"/>
                  </a:lnTo>
                  <a:lnTo>
                    <a:pt x="72670" y="1828"/>
                  </a:lnTo>
                  <a:lnTo>
                    <a:pt x="67018" y="3276"/>
                  </a:lnTo>
                  <a:lnTo>
                    <a:pt x="61456" y="5093"/>
                  </a:lnTo>
                  <a:lnTo>
                    <a:pt x="56020" y="7239"/>
                  </a:lnTo>
                  <a:lnTo>
                    <a:pt x="50737" y="9728"/>
                  </a:lnTo>
                  <a:lnTo>
                    <a:pt x="45619" y="12535"/>
                  </a:lnTo>
                  <a:lnTo>
                    <a:pt x="40679" y="15672"/>
                  </a:lnTo>
                  <a:lnTo>
                    <a:pt x="35954" y="19101"/>
                  </a:lnTo>
                  <a:lnTo>
                    <a:pt x="31458" y="22834"/>
                  </a:lnTo>
                  <a:lnTo>
                    <a:pt x="27191" y="26835"/>
                  </a:lnTo>
                  <a:lnTo>
                    <a:pt x="23190" y="31089"/>
                  </a:lnTo>
                  <a:lnTo>
                    <a:pt x="19469" y="35598"/>
                  </a:lnTo>
                  <a:lnTo>
                    <a:pt x="16027" y="40322"/>
                  </a:lnTo>
                  <a:lnTo>
                    <a:pt x="12904" y="45250"/>
                  </a:lnTo>
                  <a:lnTo>
                    <a:pt x="10084" y="50381"/>
                  </a:lnTo>
                  <a:lnTo>
                    <a:pt x="7595" y="55664"/>
                  </a:lnTo>
                  <a:lnTo>
                    <a:pt x="5448" y="61099"/>
                  </a:lnTo>
                  <a:lnTo>
                    <a:pt x="3645" y="66649"/>
                  </a:lnTo>
                  <a:lnTo>
                    <a:pt x="2185" y="72313"/>
                  </a:lnTo>
                  <a:lnTo>
                    <a:pt x="1093" y="78054"/>
                  </a:lnTo>
                  <a:lnTo>
                    <a:pt x="355" y="83858"/>
                  </a:lnTo>
                  <a:lnTo>
                    <a:pt x="0" y="89687"/>
                  </a:lnTo>
                  <a:lnTo>
                    <a:pt x="0" y="95529"/>
                  </a:lnTo>
                  <a:lnTo>
                    <a:pt x="355" y="101359"/>
                  </a:lnTo>
                  <a:lnTo>
                    <a:pt x="1093" y="107162"/>
                  </a:lnTo>
                  <a:lnTo>
                    <a:pt x="2185" y="112903"/>
                  </a:lnTo>
                  <a:lnTo>
                    <a:pt x="3645" y="118555"/>
                  </a:lnTo>
                  <a:lnTo>
                    <a:pt x="5448" y="124117"/>
                  </a:lnTo>
                  <a:lnTo>
                    <a:pt x="7595" y="129552"/>
                  </a:lnTo>
                  <a:lnTo>
                    <a:pt x="10084" y="134836"/>
                  </a:lnTo>
                  <a:lnTo>
                    <a:pt x="12904" y="139954"/>
                  </a:lnTo>
                  <a:lnTo>
                    <a:pt x="16027" y="144894"/>
                  </a:lnTo>
                  <a:lnTo>
                    <a:pt x="19469" y="149619"/>
                  </a:lnTo>
                  <a:lnTo>
                    <a:pt x="23190" y="154127"/>
                  </a:lnTo>
                  <a:lnTo>
                    <a:pt x="27191" y="158382"/>
                  </a:lnTo>
                  <a:lnTo>
                    <a:pt x="31458" y="162382"/>
                  </a:lnTo>
                  <a:lnTo>
                    <a:pt x="35954" y="166103"/>
                  </a:lnTo>
                  <a:lnTo>
                    <a:pt x="40679" y="169545"/>
                  </a:lnTo>
                  <a:lnTo>
                    <a:pt x="45619" y="172669"/>
                  </a:lnTo>
                  <a:lnTo>
                    <a:pt x="50737" y="175488"/>
                  </a:lnTo>
                  <a:lnTo>
                    <a:pt x="56020" y="177977"/>
                  </a:lnTo>
                  <a:lnTo>
                    <a:pt x="61456" y="180124"/>
                  </a:lnTo>
                  <a:lnTo>
                    <a:pt x="67018" y="181928"/>
                  </a:lnTo>
                  <a:lnTo>
                    <a:pt x="72670" y="183388"/>
                  </a:lnTo>
                </a:path>
              </a:pathLst>
            </a:custGeom>
            <a:noFill/>
            <a:ln w="1905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F81CFE50-A9C5-E749-D1A7-7ADE81239BF2}"/>
                </a:ext>
              </a:extLst>
            </p:cNvPr>
            <p:cNvSpPr/>
            <p:nvPr/>
          </p:nvSpPr>
          <p:spPr>
            <a:xfrm>
              <a:off x="7727469" y="621514"/>
              <a:ext cx="23673" cy="47346"/>
            </a:xfrm>
            <a:custGeom>
              <a:avLst/>
              <a:gdLst/>
              <a:ahLst/>
              <a:cxnLst/>
              <a:rect l="l" t="t" r="r" b="b"/>
              <a:pathLst>
                <a:path w="23673" h="47346">
                  <a:moveTo>
                    <a:pt x="23673" y="23673"/>
                  </a:moveTo>
                  <a:lnTo>
                    <a:pt x="0" y="0"/>
                  </a:lnTo>
                  <a:lnTo>
                    <a:pt x="0" y="47346"/>
                  </a:lnTo>
                  <a:close/>
                </a:path>
              </a:pathLst>
            </a:custGeom>
            <a:solidFill>
              <a:srgbClr val="002855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41E5D4FF-E273-AEF7-1E8A-0C5E1FEEF47F}"/>
                </a:ext>
              </a:extLst>
            </p:cNvPr>
            <p:cNvSpPr/>
            <p:nvPr/>
          </p:nvSpPr>
          <p:spPr>
            <a:xfrm>
              <a:off x="7715421" y="815625"/>
              <a:ext cx="14491" cy="22860"/>
            </a:xfrm>
            <a:custGeom>
              <a:avLst/>
              <a:gdLst/>
              <a:ahLst/>
              <a:cxnLst/>
              <a:rect l="l" t="t" r="r" b="b"/>
              <a:pathLst>
                <a:path w="14491" h="22860">
                  <a:moveTo>
                    <a:pt x="0" y="8370"/>
                  </a:moveTo>
                  <a:lnTo>
                    <a:pt x="8369" y="22860"/>
                  </a:lnTo>
                  <a:lnTo>
                    <a:pt x="14490" y="0"/>
                  </a:lnTo>
                  <a:close/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51947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Zhu,Hefei</dc:creator>
  <cp:lastModifiedBy>Hefei Zhu</cp:lastModifiedBy>
  <cp:revision>2</cp:revision>
  <dcterms:created xsi:type="dcterms:W3CDTF">2023-11-20T09:09:11Z</dcterms:created>
  <dcterms:modified xsi:type="dcterms:W3CDTF">2023-11-21T05:55:06Z</dcterms:modified>
</cp:coreProperties>
</file>